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 id="2147484862" r:id="rId2"/>
  </p:sldMasterIdLst>
  <p:notesMasterIdLst>
    <p:notesMasterId r:id="rId36"/>
  </p:notesMasterIdLst>
  <p:sldIdLst>
    <p:sldId id="260" r:id="rId3"/>
    <p:sldId id="274" r:id="rId4"/>
    <p:sldId id="271" r:id="rId5"/>
    <p:sldId id="276" r:id="rId6"/>
    <p:sldId id="278" r:id="rId7"/>
    <p:sldId id="307" r:id="rId8"/>
    <p:sldId id="275" r:id="rId9"/>
    <p:sldId id="258" r:id="rId10"/>
    <p:sldId id="279" r:id="rId11"/>
    <p:sldId id="308" r:id="rId12"/>
    <p:sldId id="280" r:id="rId13"/>
    <p:sldId id="281" r:id="rId14"/>
    <p:sldId id="283" r:id="rId15"/>
    <p:sldId id="282" r:id="rId16"/>
    <p:sldId id="288" r:id="rId17"/>
    <p:sldId id="284" r:id="rId18"/>
    <p:sldId id="285" r:id="rId19"/>
    <p:sldId id="286" r:id="rId20"/>
    <p:sldId id="287" r:id="rId21"/>
    <p:sldId id="304" r:id="rId22"/>
    <p:sldId id="290" r:id="rId23"/>
    <p:sldId id="291" r:id="rId24"/>
    <p:sldId id="293" r:id="rId25"/>
    <p:sldId id="294" r:id="rId26"/>
    <p:sldId id="295" r:id="rId27"/>
    <p:sldId id="305" r:id="rId28"/>
    <p:sldId id="299" r:id="rId29"/>
    <p:sldId id="303" r:id="rId30"/>
    <p:sldId id="297" r:id="rId31"/>
    <p:sldId id="298" r:id="rId32"/>
    <p:sldId id="306" r:id="rId33"/>
    <p:sldId id="302" r:id="rId34"/>
    <p:sldId id="27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60"/>
          </p14:sldIdLst>
        </p14:section>
        <p14:section name="Objectives" id="{4435569B-5629-8948-96EC-8FCE82C40C28}">
          <p14:sldIdLst>
            <p14:sldId id="274"/>
          </p14:sldIdLst>
        </p14:section>
        <p14:section name="Why Assess?" id="{FC252130-6531-1B48-BDA1-40CD962C302A}">
          <p14:sldIdLst>
            <p14:sldId id="271"/>
            <p14:sldId id="276"/>
          </p14:sldIdLst>
        </p14:section>
        <p14:section name="Purpose Statement" id="{4D810FCF-0ADD-0345-AFBF-9AC0BF5CA536}">
          <p14:sldIdLst>
            <p14:sldId id="278"/>
            <p14:sldId id="307"/>
            <p14:sldId id="275"/>
          </p14:sldIdLst>
        </p14:section>
        <p14:section name="Discuss Purpose" id="{4027BFEB-39DC-414A-A8E5-C440558BC211}">
          <p14:sldIdLst>
            <p14:sldId id="258"/>
            <p14:sldId id="279"/>
            <p14:sldId id="308"/>
          </p14:sldIdLst>
        </p14:section>
        <p14:section name="Assessment Teams" id="{936E64C3-3976-174F-8656-906E1E7539F4}">
          <p14:sldIdLst>
            <p14:sldId id="280"/>
            <p14:sldId id="281"/>
            <p14:sldId id="283"/>
            <p14:sldId id="282"/>
          </p14:sldIdLst>
        </p14:section>
        <p14:section name="Brainstorm &amp; Discussion 2" id="{8035FF8B-BF2D-F84E-A58C-198CA4040B66}">
          <p14:sldIdLst>
            <p14:sldId id="288"/>
            <p14:sldId id="284"/>
            <p14:sldId id="285"/>
          </p14:sldIdLst>
        </p14:section>
        <p14:section name="Assessment Activities" id="{5EAC4238-2E9F-8B42-9C12-8BAFC1F807B3}">
          <p14:sldIdLst>
            <p14:sldId id="286"/>
            <p14:sldId id="287"/>
            <p14:sldId id="304"/>
            <p14:sldId id="290"/>
            <p14:sldId id="291"/>
            <p14:sldId id="293"/>
            <p14:sldId id="294"/>
            <p14:sldId id="295"/>
            <p14:sldId id="305"/>
            <p14:sldId id="299"/>
            <p14:sldId id="303"/>
          </p14:sldIdLst>
        </p14:section>
        <p14:section name="Brainstorm &amp; Discussion 3" id="{552D0248-4594-5B43-8FF2-9D7556119798}">
          <p14:sldIdLst>
            <p14:sldId id="297"/>
            <p14:sldId id="298"/>
          </p14:sldIdLst>
        </p14:section>
        <p14:section name="Parting Comments" id="{F2C0CFF2-7594-C04A-9910-F1426A27AF3C}">
          <p14:sldIdLst>
            <p14:sldId id="306"/>
            <p14:sldId id="302"/>
            <p14:sldId id="27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EA1"/>
    <a:srgbClr val="990033"/>
    <a:srgbClr val="DD842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5" autoAdjust="0"/>
    <p:restoredTop sz="85751" autoAdjust="0"/>
  </p:normalViewPr>
  <p:slideViewPr>
    <p:cSldViewPr>
      <p:cViewPr>
        <p:scale>
          <a:sx n="76" d="100"/>
          <a:sy n="76" d="100"/>
        </p:scale>
        <p:origin x="-2022" y="-6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E95EC-CE6E-AE4B-8871-545F13CE5BC9}" type="doc">
      <dgm:prSet loTypeId="urn:microsoft.com/office/officeart/2008/layout/VerticalCurvedList" loCatId="" qsTypeId="urn:microsoft.com/office/officeart/2005/8/quickstyle/simple4" qsCatId="simple" csTypeId="urn:microsoft.com/office/officeart/2005/8/colors/accent2_4" csCatId="accent2" phldr="1"/>
      <dgm:spPr/>
    </dgm:pt>
    <dgm:pt modelId="{FAB81E2F-2FEB-7744-80C2-539AFB134B2B}">
      <dgm:prSet phldrT="[Text]"/>
      <dgm:spPr>
        <a:solidFill>
          <a:srgbClr val="990033"/>
        </a:solidFill>
      </dgm:spPr>
      <dgm:t>
        <a:bodyPr/>
        <a:lstStyle/>
        <a:p>
          <a:r>
            <a:rPr lang="en-US" dirty="0" smtClean="0"/>
            <a:t>Design an organization optimized for service delivery</a:t>
          </a:r>
          <a:endParaRPr lang="en-US" dirty="0"/>
        </a:p>
      </dgm:t>
    </dgm:pt>
    <dgm:pt modelId="{F9715814-758A-8349-810C-371B6AA00612}" type="parTrans" cxnId="{CD853750-3809-9340-A94B-30CA86223ED5}">
      <dgm:prSet/>
      <dgm:spPr/>
      <dgm:t>
        <a:bodyPr/>
        <a:lstStyle/>
        <a:p>
          <a:endParaRPr lang="en-US"/>
        </a:p>
      </dgm:t>
    </dgm:pt>
    <dgm:pt modelId="{D28716DF-5646-8E42-8E94-EAC2434A3BDC}" type="sibTrans" cxnId="{CD853750-3809-9340-A94B-30CA86223ED5}">
      <dgm:prSet/>
      <dgm:spPr/>
      <dgm:t>
        <a:bodyPr/>
        <a:lstStyle/>
        <a:p>
          <a:endParaRPr lang="en-US"/>
        </a:p>
      </dgm:t>
    </dgm:pt>
    <dgm:pt modelId="{28BBE0AB-B352-4B45-BBD4-3328527EAE96}">
      <dgm:prSet phldrT="[Text]"/>
      <dgm:spPr>
        <a:solidFill>
          <a:srgbClr val="990033"/>
        </a:solidFill>
      </dgm:spPr>
      <dgm:t>
        <a:bodyPr/>
        <a:lstStyle/>
        <a:p>
          <a:r>
            <a:rPr lang="en-US" dirty="0" smtClean="0"/>
            <a:t>Establish collaborative campus relationships </a:t>
          </a:r>
          <a:endParaRPr lang="en-US" dirty="0"/>
        </a:p>
      </dgm:t>
    </dgm:pt>
    <dgm:pt modelId="{5A651090-0DDB-C140-A43B-3BF84169596D}" type="parTrans" cxnId="{91D603F5-65A6-4142-BA65-AF5B60B09019}">
      <dgm:prSet/>
      <dgm:spPr/>
      <dgm:t>
        <a:bodyPr/>
        <a:lstStyle/>
        <a:p>
          <a:endParaRPr lang="en-US"/>
        </a:p>
      </dgm:t>
    </dgm:pt>
    <dgm:pt modelId="{CD2DCD42-E71A-AE40-A3DA-1CDD46D6C7B1}" type="sibTrans" cxnId="{91D603F5-65A6-4142-BA65-AF5B60B09019}">
      <dgm:prSet/>
      <dgm:spPr/>
      <dgm:t>
        <a:bodyPr/>
        <a:lstStyle/>
        <a:p>
          <a:endParaRPr lang="en-US"/>
        </a:p>
      </dgm:t>
    </dgm:pt>
    <dgm:pt modelId="{C95B12CF-F561-C141-83E0-1CFF755A53C0}">
      <dgm:prSet phldrT="[Text]"/>
      <dgm:spPr>
        <a:solidFill>
          <a:srgbClr val="990033"/>
        </a:solidFill>
      </dgm:spPr>
      <dgm:t>
        <a:bodyPr/>
        <a:lstStyle/>
        <a:p>
          <a:r>
            <a:rPr lang="en-US" dirty="0" smtClean="0"/>
            <a:t>Align human resource capability with organizational needs </a:t>
          </a:r>
          <a:endParaRPr lang="en-US" dirty="0"/>
        </a:p>
      </dgm:t>
    </dgm:pt>
    <dgm:pt modelId="{B55073AE-2216-D14E-9D5D-AD8A078C649A}" type="parTrans" cxnId="{64DA65C3-0347-2B47-9BDF-7027AF37FABE}">
      <dgm:prSet/>
      <dgm:spPr/>
      <dgm:t>
        <a:bodyPr/>
        <a:lstStyle/>
        <a:p>
          <a:endParaRPr lang="en-US"/>
        </a:p>
      </dgm:t>
    </dgm:pt>
    <dgm:pt modelId="{01318D8E-1F03-574F-9E16-EEDDB5D67F69}" type="sibTrans" cxnId="{64DA65C3-0347-2B47-9BDF-7027AF37FABE}">
      <dgm:prSet/>
      <dgm:spPr/>
      <dgm:t>
        <a:bodyPr/>
        <a:lstStyle/>
        <a:p>
          <a:endParaRPr lang="en-US"/>
        </a:p>
      </dgm:t>
    </dgm:pt>
    <dgm:pt modelId="{27695223-E019-ED4F-B7D2-2B0C36CDD7AF}">
      <dgm:prSet phldrT="[Text]"/>
      <dgm:spPr>
        <a:solidFill>
          <a:srgbClr val="990033"/>
        </a:solidFill>
      </dgm:spPr>
      <dgm:t>
        <a:bodyPr/>
        <a:lstStyle/>
        <a:p>
          <a:r>
            <a:rPr lang="en-US" dirty="0" smtClean="0"/>
            <a:t>Develop a strategic plan grounded in university goals </a:t>
          </a:r>
          <a:endParaRPr lang="en-US" dirty="0"/>
        </a:p>
      </dgm:t>
    </dgm:pt>
    <dgm:pt modelId="{F0A16642-CAF1-064D-ADB1-59D7EA81FE4A}" type="parTrans" cxnId="{CF703C63-2B21-2140-9D32-BBE702EBA0C5}">
      <dgm:prSet/>
      <dgm:spPr/>
      <dgm:t>
        <a:bodyPr/>
        <a:lstStyle/>
        <a:p>
          <a:endParaRPr lang="en-US"/>
        </a:p>
      </dgm:t>
    </dgm:pt>
    <dgm:pt modelId="{5251B369-78F3-0E4C-B67D-D8093CDBC81A}" type="sibTrans" cxnId="{CF703C63-2B21-2140-9D32-BBE702EBA0C5}">
      <dgm:prSet/>
      <dgm:spPr/>
      <dgm:t>
        <a:bodyPr/>
        <a:lstStyle/>
        <a:p>
          <a:endParaRPr lang="en-US"/>
        </a:p>
      </dgm:t>
    </dgm:pt>
    <dgm:pt modelId="{B2B39B8D-7A64-2141-A7EC-E2E08D275CC3}" type="pres">
      <dgm:prSet presAssocID="{91DE95EC-CE6E-AE4B-8871-545F13CE5BC9}" presName="Name0" presStyleCnt="0">
        <dgm:presLayoutVars>
          <dgm:chMax val="7"/>
          <dgm:chPref val="7"/>
          <dgm:dir/>
        </dgm:presLayoutVars>
      </dgm:prSet>
      <dgm:spPr/>
    </dgm:pt>
    <dgm:pt modelId="{B77ADD4B-20E1-8445-A168-F788DFC4C0AA}" type="pres">
      <dgm:prSet presAssocID="{91DE95EC-CE6E-AE4B-8871-545F13CE5BC9}" presName="Name1" presStyleCnt="0"/>
      <dgm:spPr/>
    </dgm:pt>
    <dgm:pt modelId="{C5593ED9-2D25-164A-8215-A6428FD5FEFC}" type="pres">
      <dgm:prSet presAssocID="{91DE95EC-CE6E-AE4B-8871-545F13CE5BC9}" presName="cycle" presStyleCnt="0"/>
      <dgm:spPr/>
    </dgm:pt>
    <dgm:pt modelId="{21ADFFB9-85EC-134D-9AA4-C0F8CAC91D37}" type="pres">
      <dgm:prSet presAssocID="{91DE95EC-CE6E-AE4B-8871-545F13CE5BC9}" presName="srcNode" presStyleLbl="node1" presStyleIdx="0" presStyleCnt="4"/>
      <dgm:spPr/>
    </dgm:pt>
    <dgm:pt modelId="{1A362E24-E81D-F549-BBFB-B5ACC48DEE63}" type="pres">
      <dgm:prSet presAssocID="{91DE95EC-CE6E-AE4B-8871-545F13CE5BC9}" presName="conn" presStyleLbl="parChTrans1D2" presStyleIdx="0" presStyleCnt="1"/>
      <dgm:spPr/>
      <dgm:t>
        <a:bodyPr/>
        <a:lstStyle/>
        <a:p>
          <a:endParaRPr lang="en-US"/>
        </a:p>
      </dgm:t>
    </dgm:pt>
    <dgm:pt modelId="{0C784803-71D0-534F-A23F-2536CCB82CBF}" type="pres">
      <dgm:prSet presAssocID="{91DE95EC-CE6E-AE4B-8871-545F13CE5BC9}" presName="extraNode" presStyleLbl="node1" presStyleIdx="0" presStyleCnt="4"/>
      <dgm:spPr/>
    </dgm:pt>
    <dgm:pt modelId="{80B68BBC-7A2D-3648-8B15-EC69493FE70C}" type="pres">
      <dgm:prSet presAssocID="{91DE95EC-CE6E-AE4B-8871-545F13CE5BC9}" presName="dstNode" presStyleLbl="node1" presStyleIdx="0" presStyleCnt="4"/>
      <dgm:spPr/>
    </dgm:pt>
    <dgm:pt modelId="{9DC3885B-A98C-264E-9477-7C4D14A35576}" type="pres">
      <dgm:prSet presAssocID="{27695223-E019-ED4F-B7D2-2B0C36CDD7AF}" presName="text_1" presStyleLbl="node1" presStyleIdx="0" presStyleCnt="4">
        <dgm:presLayoutVars>
          <dgm:bulletEnabled val="1"/>
        </dgm:presLayoutVars>
      </dgm:prSet>
      <dgm:spPr/>
      <dgm:t>
        <a:bodyPr/>
        <a:lstStyle/>
        <a:p>
          <a:endParaRPr lang="en-US"/>
        </a:p>
      </dgm:t>
    </dgm:pt>
    <dgm:pt modelId="{0C33106F-AC14-544A-9603-A435EB4E3620}" type="pres">
      <dgm:prSet presAssocID="{27695223-E019-ED4F-B7D2-2B0C36CDD7AF}" presName="accent_1" presStyleCnt="0"/>
      <dgm:spPr/>
    </dgm:pt>
    <dgm:pt modelId="{8BEFA171-4E31-944D-9C8B-8C0F8AFC7A87}" type="pres">
      <dgm:prSet presAssocID="{27695223-E019-ED4F-B7D2-2B0C36CDD7AF}" presName="accentRepeatNode" presStyleLbl="solidFgAcc1" presStyleIdx="0" presStyleCnt="4"/>
      <dgm:spPr/>
    </dgm:pt>
    <dgm:pt modelId="{0C0CB74D-964B-7941-A7CA-753308A37578}" type="pres">
      <dgm:prSet presAssocID="{FAB81E2F-2FEB-7744-80C2-539AFB134B2B}" presName="text_2" presStyleLbl="node1" presStyleIdx="1" presStyleCnt="4">
        <dgm:presLayoutVars>
          <dgm:bulletEnabled val="1"/>
        </dgm:presLayoutVars>
      </dgm:prSet>
      <dgm:spPr/>
      <dgm:t>
        <a:bodyPr/>
        <a:lstStyle/>
        <a:p>
          <a:endParaRPr lang="en-US"/>
        </a:p>
      </dgm:t>
    </dgm:pt>
    <dgm:pt modelId="{CB7B614F-0F64-7645-A402-404468C87D20}" type="pres">
      <dgm:prSet presAssocID="{FAB81E2F-2FEB-7744-80C2-539AFB134B2B}" presName="accent_2" presStyleCnt="0"/>
      <dgm:spPr/>
    </dgm:pt>
    <dgm:pt modelId="{C51DBC51-4B29-A448-BD01-92AFAF467A1B}" type="pres">
      <dgm:prSet presAssocID="{FAB81E2F-2FEB-7744-80C2-539AFB134B2B}" presName="accentRepeatNode" presStyleLbl="solidFgAcc1" presStyleIdx="1" presStyleCnt="4"/>
      <dgm:spPr/>
    </dgm:pt>
    <dgm:pt modelId="{065E493A-4C6D-7E4C-B6D6-E9275BDA9AD7}" type="pres">
      <dgm:prSet presAssocID="{28BBE0AB-B352-4B45-BBD4-3328527EAE96}" presName="text_3" presStyleLbl="node1" presStyleIdx="2" presStyleCnt="4">
        <dgm:presLayoutVars>
          <dgm:bulletEnabled val="1"/>
        </dgm:presLayoutVars>
      </dgm:prSet>
      <dgm:spPr/>
      <dgm:t>
        <a:bodyPr/>
        <a:lstStyle/>
        <a:p>
          <a:endParaRPr lang="en-US"/>
        </a:p>
      </dgm:t>
    </dgm:pt>
    <dgm:pt modelId="{243502F4-C4E6-B645-A3A7-22A9D77E15D1}" type="pres">
      <dgm:prSet presAssocID="{28BBE0AB-B352-4B45-BBD4-3328527EAE96}" presName="accent_3" presStyleCnt="0"/>
      <dgm:spPr/>
    </dgm:pt>
    <dgm:pt modelId="{F4BA7831-5253-AB42-9E1D-2C99B95F4F8B}" type="pres">
      <dgm:prSet presAssocID="{28BBE0AB-B352-4B45-BBD4-3328527EAE96}" presName="accentRepeatNode" presStyleLbl="solidFgAcc1" presStyleIdx="2" presStyleCnt="4"/>
      <dgm:spPr/>
    </dgm:pt>
    <dgm:pt modelId="{F61BA2AA-3250-9941-81BC-423C1CB2D30F}" type="pres">
      <dgm:prSet presAssocID="{C95B12CF-F561-C141-83E0-1CFF755A53C0}" presName="text_4" presStyleLbl="node1" presStyleIdx="3" presStyleCnt="4">
        <dgm:presLayoutVars>
          <dgm:bulletEnabled val="1"/>
        </dgm:presLayoutVars>
      </dgm:prSet>
      <dgm:spPr/>
      <dgm:t>
        <a:bodyPr/>
        <a:lstStyle/>
        <a:p>
          <a:endParaRPr lang="en-US"/>
        </a:p>
      </dgm:t>
    </dgm:pt>
    <dgm:pt modelId="{85272356-0580-8242-8E41-A81F81374631}" type="pres">
      <dgm:prSet presAssocID="{C95B12CF-F561-C141-83E0-1CFF755A53C0}" presName="accent_4" presStyleCnt="0"/>
      <dgm:spPr/>
    </dgm:pt>
    <dgm:pt modelId="{7ABD3330-10C8-E546-8FFB-73E2CFD60B1C}" type="pres">
      <dgm:prSet presAssocID="{C95B12CF-F561-C141-83E0-1CFF755A53C0}" presName="accentRepeatNode" presStyleLbl="solidFgAcc1" presStyleIdx="3" presStyleCnt="4"/>
      <dgm:spPr/>
    </dgm:pt>
  </dgm:ptLst>
  <dgm:cxnLst>
    <dgm:cxn modelId="{DF31E4CB-2C4F-B24F-ABD0-3A2E45538CD6}" type="presOf" srcId="{5251B369-78F3-0E4C-B67D-D8093CDBC81A}" destId="{1A362E24-E81D-F549-BBFB-B5ACC48DEE63}" srcOrd="0" destOrd="0" presId="urn:microsoft.com/office/officeart/2008/layout/VerticalCurvedList"/>
    <dgm:cxn modelId="{0B4186EB-1EED-CD4E-AA36-784936789F58}" type="presOf" srcId="{C95B12CF-F561-C141-83E0-1CFF755A53C0}" destId="{F61BA2AA-3250-9941-81BC-423C1CB2D30F}" srcOrd="0" destOrd="0" presId="urn:microsoft.com/office/officeart/2008/layout/VerticalCurvedList"/>
    <dgm:cxn modelId="{36DD2CA8-5944-A041-A75D-C05130C1E363}" type="presOf" srcId="{27695223-E019-ED4F-B7D2-2B0C36CDD7AF}" destId="{9DC3885B-A98C-264E-9477-7C4D14A35576}" srcOrd="0" destOrd="0" presId="urn:microsoft.com/office/officeart/2008/layout/VerticalCurvedList"/>
    <dgm:cxn modelId="{CF703C63-2B21-2140-9D32-BBE702EBA0C5}" srcId="{91DE95EC-CE6E-AE4B-8871-545F13CE5BC9}" destId="{27695223-E019-ED4F-B7D2-2B0C36CDD7AF}" srcOrd="0" destOrd="0" parTransId="{F0A16642-CAF1-064D-ADB1-59D7EA81FE4A}" sibTransId="{5251B369-78F3-0E4C-B67D-D8093CDBC81A}"/>
    <dgm:cxn modelId="{91D603F5-65A6-4142-BA65-AF5B60B09019}" srcId="{91DE95EC-CE6E-AE4B-8871-545F13CE5BC9}" destId="{28BBE0AB-B352-4B45-BBD4-3328527EAE96}" srcOrd="2" destOrd="0" parTransId="{5A651090-0DDB-C140-A43B-3BF84169596D}" sibTransId="{CD2DCD42-E71A-AE40-A3DA-1CDD46D6C7B1}"/>
    <dgm:cxn modelId="{64DA65C3-0347-2B47-9BDF-7027AF37FABE}" srcId="{91DE95EC-CE6E-AE4B-8871-545F13CE5BC9}" destId="{C95B12CF-F561-C141-83E0-1CFF755A53C0}" srcOrd="3" destOrd="0" parTransId="{B55073AE-2216-D14E-9D5D-AD8A078C649A}" sibTransId="{01318D8E-1F03-574F-9E16-EEDDB5D67F69}"/>
    <dgm:cxn modelId="{CD853750-3809-9340-A94B-30CA86223ED5}" srcId="{91DE95EC-CE6E-AE4B-8871-545F13CE5BC9}" destId="{FAB81E2F-2FEB-7744-80C2-539AFB134B2B}" srcOrd="1" destOrd="0" parTransId="{F9715814-758A-8349-810C-371B6AA00612}" sibTransId="{D28716DF-5646-8E42-8E94-EAC2434A3BDC}"/>
    <dgm:cxn modelId="{4BADD186-B88F-4642-8535-D4C46DFCD384}" type="presOf" srcId="{28BBE0AB-B352-4B45-BBD4-3328527EAE96}" destId="{065E493A-4C6D-7E4C-B6D6-E9275BDA9AD7}" srcOrd="0" destOrd="0" presId="urn:microsoft.com/office/officeart/2008/layout/VerticalCurvedList"/>
    <dgm:cxn modelId="{2082C098-8C2D-0E4E-A867-E91E7AED4DDE}" type="presOf" srcId="{91DE95EC-CE6E-AE4B-8871-545F13CE5BC9}" destId="{B2B39B8D-7A64-2141-A7EC-E2E08D275CC3}" srcOrd="0" destOrd="0" presId="urn:microsoft.com/office/officeart/2008/layout/VerticalCurvedList"/>
    <dgm:cxn modelId="{3D201D98-B8DA-D443-AD3F-B442BE3A02C4}" type="presOf" srcId="{FAB81E2F-2FEB-7744-80C2-539AFB134B2B}" destId="{0C0CB74D-964B-7941-A7CA-753308A37578}" srcOrd="0" destOrd="0" presId="urn:microsoft.com/office/officeart/2008/layout/VerticalCurvedList"/>
    <dgm:cxn modelId="{80072BD8-C704-D242-9C6C-DA2606B816E7}" type="presParOf" srcId="{B2B39B8D-7A64-2141-A7EC-E2E08D275CC3}" destId="{B77ADD4B-20E1-8445-A168-F788DFC4C0AA}" srcOrd="0" destOrd="0" presId="urn:microsoft.com/office/officeart/2008/layout/VerticalCurvedList"/>
    <dgm:cxn modelId="{20B6D01E-7781-7343-80C4-09C11A411957}" type="presParOf" srcId="{B77ADD4B-20E1-8445-A168-F788DFC4C0AA}" destId="{C5593ED9-2D25-164A-8215-A6428FD5FEFC}" srcOrd="0" destOrd="0" presId="urn:microsoft.com/office/officeart/2008/layout/VerticalCurvedList"/>
    <dgm:cxn modelId="{934B3120-E698-1244-B9F9-E391C105332F}" type="presParOf" srcId="{C5593ED9-2D25-164A-8215-A6428FD5FEFC}" destId="{21ADFFB9-85EC-134D-9AA4-C0F8CAC91D37}" srcOrd="0" destOrd="0" presId="urn:microsoft.com/office/officeart/2008/layout/VerticalCurvedList"/>
    <dgm:cxn modelId="{252088F9-DEB4-744C-A1F7-6B6A61B1B97D}" type="presParOf" srcId="{C5593ED9-2D25-164A-8215-A6428FD5FEFC}" destId="{1A362E24-E81D-F549-BBFB-B5ACC48DEE63}" srcOrd="1" destOrd="0" presId="urn:microsoft.com/office/officeart/2008/layout/VerticalCurvedList"/>
    <dgm:cxn modelId="{C22026B0-E938-C54F-B2F6-832363CB930C}" type="presParOf" srcId="{C5593ED9-2D25-164A-8215-A6428FD5FEFC}" destId="{0C784803-71D0-534F-A23F-2536CCB82CBF}" srcOrd="2" destOrd="0" presId="urn:microsoft.com/office/officeart/2008/layout/VerticalCurvedList"/>
    <dgm:cxn modelId="{7C63D0F3-157A-144B-B1B5-D6D994E036FA}" type="presParOf" srcId="{C5593ED9-2D25-164A-8215-A6428FD5FEFC}" destId="{80B68BBC-7A2D-3648-8B15-EC69493FE70C}" srcOrd="3" destOrd="0" presId="urn:microsoft.com/office/officeart/2008/layout/VerticalCurvedList"/>
    <dgm:cxn modelId="{03C552EB-4577-F74E-BC70-56FE0A5A5FAC}" type="presParOf" srcId="{B77ADD4B-20E1-8445-A168-F788DFC4C0AA}" destId="{9DC3885B-A98C-264E-9477-7C4D14A35576}" srcOrd="1" destOrd="0" presId="urn:microsoft.com/office/officeart/2008/layout/VerticalCurvedList"/>
    <dgm:cxn modelId="{5D5CD15A-72EC-CF45-8778-68DB19ED808F}" type="presParOf" srcId="{B77ADD4B-20E1-8445-A168-F788DFC4C0AA}" destId="{0C33106F-AC14-544A-9603-A435EB4E3620}" srcOrd="2" destOrd="0" presId="urn:microsoft.com/office/officeart/2008/layout/VerticalCurvedList"/>
    <dgm:cxn modelId="{71E1FE38-25BB-2542-AB04-1F06AE796757}" type="presParOf" srcId="{0C33106F-AC14-544A-9603-A435EB4E3620}" destId="{8BEFA171-4E31-944D-9C8B-8C0F8AFC7A87}" srcOrd="0" destOrd="0" presId="urn:microsoft.com/office/officeart/2008/layout/VerticalCurvedList"/>
    <dgm:cxn modelId="{D90E1950-552F-4041-B25C-C8D62F7161E3}" type="presParOf" srcId="{B77ADD4B-20E1-8445-A168-F788DFC4C0AA}" destId="{0C0CB74D-964B-7941-A7CA-753308A37578}" srcOrd="3" destOrd="0" presId="urn:microsoft.com/office/officeart/2008/layout/VerticalCurvedList"/>
    <dgm:cxn modelId="{406C6BDC-5B34-014F-BD29-3F1BD3600FD5}" type="presParOf" srcId="{B77ADD4B-20E1-8445-A168-F788DFC4C0AA}" destId="{CB7B614F-0F64-7645-A402-404468C87D20}" srcOrd="4" destOrd="0" presId="urn:microsoft.com/office/officeart/2008/layout/VerticalCurvedList"/>
    <dgm:cxn modelId="{CEFF7246-B50E-A74D-9D51-1889FD3A2703}" type="presParOf" srcId="{CB7B614F-0F64-7645-A402-404468C87D20}" destId="{C51DBC51-4B29-A448-BD01-92AFAF467A1B}" srcOrd="0" destOrd="0" presId="urn:microsoft.com/office/officeart/2008/layout/VerticalCurvedList"/>
    <dgm:cxn modelId="{EDD308BA-8399-B844-927B-CFF7A2C198FF}" type="presParOf" srcId="{B77ADD4B-20E1-8445-A168-F788DFC4C0AA}" destId="{065E493A-4C6D-7E4C-B6D6-E9275BDA9AD7}" srcOrd="5" destOrd="0" presId="urn:microsoft.com/office/officeart/2008/layout/VerticalCurvedList"/>
    <dgm:cxn modelId="{FCCAEA88-DC2F-C142-AE7F-D0FD2B13E886}" type="presParOf" srcId="{B77ADD4B-20E1-8445-A168-F788DFC4C0AA}" destId="{243502F4-C4E6-B645-A3A7-22A9D77E15D1}" srcOrd="6" destOrd="0" presId="urn:microsoft.com/office/officeart/2008/layout/VerticalCurvedList"/>
    <dgm:cxn modelId="{FF78BA25-0426-7948-ADA2-4A5E9BC6BE5A}" type="presParOf" srcId="{243502F4-C4E6-B645-A3A7-22A9D77E15D1}" destId="{F4BA7831-5253-AB42-9E1D-2C99B95F4F8B}" srcOrd="0" destOrd="0" presId="urn:microsoft.com/office/officeart/2008/layout/VerticalCurvedList"/>
    <dgm:cxn modelId="{1265B196-3861-764A-A6F8-7B07CFA43876}" type="presParOf" srcId="{B77ADD4B-20E1-8445-A168-F788DFC4C0AA}" destId="{F61BA2AA-3250-9941-81BC-423C1CB2D30F}" srcOrd="7" destOrd="0" presId="urn:microsoft.com/office/officeart/2008/layout/VerticalCurvedList"/>
    <dgm:cxn modelId="{7901C57F-5831-8040-B4BB-EBF06BEB845F}" type="presParOf" srcId="{B77ADD4B-20E1-8445-A168-F788DFC4C0AA}" destId="{85272356-0580-8242-8E41-A81F81374631}" srcOrd="8" destOrd="0" presId="urn:microsoft.com/office/officeart/2008/layout/VerticalCurvedList"/>
    <dgm:cxn modelId="{FC51673C-80A9-8048-99CB-2EF9DED44699}" type="presParOf" srcId="{85272356-0580-8242-8E41-A81F81374631}" destId="{7ABD3330-10C8-E546-8FFB-73E2CFD60B1C}"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EC601-BFDE-FE4B-B1C8-ACF4B5612575}" type="doc">
      <dgm:prSet loTypeId="urn:microsoft.com/office/officeart/2005/8/layout/venn1" loCatId="" qsTypeId="urn:microsoft.com/office/officeart/2005/8/quickstyle/simple4" qsCatId="simple" csTypeId="urn:microsoft.com/office/officeart/2005/8/colors/colorful1" csCatId="colorful" phldr="1"/>
      <dgm:spPr/>
    </dgm:pt>
    <dgm:pt modelId="{B45507A4-6651-0347-87B8-9C094C8206A9}">
      <dgm:prSet phldrT="[Text]"/>
      <dgm:spPr/>
      <dgm:t>
        <a:bodyPr/>
        <a:lstStyle/>
        <a:p>
          <a:r>
            <a:rPr lang="en-US" dirty="0" smtClean="0"/>
            <a:t>System Mapping</a:t>
          </a:r>
          <a:endParaRPr lang="en-US" dirty="0"/>
        </a:p>
      </dgm:t>
    </dgm:pt>
    <dgm:pt modelId="{2F0362FF-FABD-4243-8373-716F3874BE3B}" type="parTrans" cxnId="{16D1FE41-9A6B-4E40-A39B-47172459D1D3}">
      <dgm:prSet/>
      <dgm:spPr/>
      <dgm:t>
        <a:bodyPr/>
        <a:lstStyle/>
        <a:p>
          <a:endParaRPr lang="en-US"/>
        </a:p>
      </dgm:t>
    </dgm:pt>
    <dgm:pt modelId="{243D6015-7163-D44A-9BD4-D8EF3CD35058}" type="sibTrans" cxnId="{16D1FE41-9A6B-4E40-A39B-47172459D1D3}">
      <dgm:prSet/>
      <dgm:spPr/>
      <dgm:t>
        <a:bodyPr/>
        <a:lstStyle/>
        <a:p>
          <a:endParaRPr lang="en-US"/>
        </a:p>
      </dgm:t>
    </dgm:pt>
    <dgm:pt modelId="{068C0BE4-035E-A547-AC95-0061AFC61190}">
      <dgm:prSet phldrT="[Text]"/>
      <dgm:spPr/>
      <dgm:t>
        <a:bodyPr/>
        <a:lstStyle/>
        <a:p>
          <a:r>
            <a:rPr lang="en-US" dirty="0" smtClean="0"/>
            <a:t>Customer Experience</a:t>
          </a:r>
          <a:endParaRPr lang="en-US" dirty="0"/>
        </a:p>
      </dgm:t>
    </dgm:pt>
    <dgm:pt modelId="{AF66F252-0D7E-B848-8D60-CBCFDA73ED1B}" type="parTrans" cxnId="{0291F862-579F-2841-A154-F0880B1F4FE6}">
      <dgm:prSet/>
      <dgm:spPr/>
      <dgm:t>
        <a:bodyPr/>
        <a:lstStyle/>
        <a:p>
          <a:endParaRPr lang="en-US"/>
        </a:p>
      </dgm:t>
    </dgm:pt>
    <dgm:pt modelId="{3035CF52-505F-6C41-9F3B-664126D1284A}" type="sibTrans" cxnId="{0291F862-579F-2841-A154-F0880B1F4FE6}">
      <dgm:prSet/>
      <dgm:spPr/>
      <dgm:t>
        <a:bodyPr/>
        <a:lstStyle/>
        <a:p>
          <a:endParaRPr lang="en-US"/>
        </a:p>
      </dgm:t>
    </dgm:pt>
    <dgm:pt modelId="{32333F36-AC72-2946-8BC4-A4C63E7A18A3}">
      <dgm:prSet phldrT="[Text]"/>
      <dgm:spPr/>
      <dgm:t>
        <a:bodyPr/>
        <a:lstStyle/>
        <a:p>
          <a:r>
            <a:rPr lang="en-US" dirty="0" smtClean="0"/>
            <a:t>Process Design</a:t>
          </a:r>
          <a:endParaRPr lang="en-US" dirty="0"/>
        </a:p>
      </dgm:t>
    </dgm:pt>
    <dgm:pt modelId="{D8A0AC63-2C28-134D-A98A-A06C91E46E2C}" type="parTrans" cxnId="{C314F3DF-7754-E34D-98F4-87F54E416243}">
      <dgm:prSet/>
      <dgm:spPr/>
      <dgm:t>
        <a:bodyPr/>
        <a:lstStyle/>
        <a:p>
          <a:endParaRPr lang="en-US"/>
        </a:p>
      </dgm:t>
    </dgm:pt>
    <dgm:pt modelId="{5933F688-1EE6-B647-9C12-08338503F0C8}" type="sibTrans" cxnId="{C314F3DF-7754-E34D-98F4-87F54E416243}">
      <dgm:prSet/>
      <dgm:spPr/>
      <dgm:t>
        <a:bodyPr/>
        <a:lstStyle/>
        <a:p>
          <a:endParaRPr lang="en-US"/>
        </a:p>
      </dgm:t>
    </dgm:pt>
    <dgm:pt modelId="{003EBE69-1C87-E44A-9BBC-DA782F5BD561}">
      <dgm:prSet phldrT="[Text]"/>
      <dgm:spPr/>
      <dgm:t>
        <a:bodyPr/>
        <a:lstStyle/>
        <a:p>
          <a:r>
            <a:rPr lang="en-US" dirty="0" smtClean="0"/>
            <a:t>Benchmarking</a:t>
          </a:r>
          <a:endParaRPr lang="en-US" dirty="0"/>
        </a:p>
      </dgm:t>
    </dgm:pt>
    <dgm:pt modelId="{5640ED95-B0B2-C046-9EFA-1024B621F9DF}" type="parTrans" cxnId="{5E8C2B88-5B70-654B-B674-891AB05DA637}">
      <dgm:prSet/>
      <dgm:spPr/>
      <dgm:t>
        <a:bodyPr/>
        <a:lstStyle/>
        <a:p>
          <a:endParaRPr lang="en-US"/>
        </a:p>
      </dgm:t>
    </dgm:pt>
    <dgm:pt modelId="{C7A37005-1D6C-5D4F-9DD7-4D8EC88B67A3}" type="sibTrans" cxnId="{5E8C2B88-5B70-654B-B674-891AB05DA637}">
      <dgm:prSet/>
      <dgm:spPr/>
      <dgm:t>
        <a:bodyPr/>
        <a:lstStyle/>
        <a:p>
          <a:endParaRPr lang="en-US"/>
        </a:p>
      </dgm:t>
    </dgm:pt>
    <dgm:pt modelId="{B955D48F-E826-7D41-B040-26E8BDBC36A1}">
      <dgm:prSet phldrT="[Text]"/>
      <dgm:spPr/>
      <dgm:t>
        <a:bodyPr/>
        <a:lstStyle/>
        <a:p>
          <a:r>
            <a:rPr lang="en-US" dirty="0" smtClean="0"/>
            <a:t>Organization Structure</a:t>
          </a:r>
          <a:endParaRPr lang="en-US" dirty="0"/>
        </a:p>
      </dgm:t>
    </dgm:pt>
    <dgm:pt modelId="{94E6D5ED-88B5-384F-837F-7C92EFBAEBA5}" type="parTrans" cxnId="{FEAF14CD-B217-F749-97DC-998BA94D9910}">
      <dgm:prSet/>
      <dgm:spPr/>
      <dgm:t>
        <a:bodyPr/>
        <a:lstStyle/>
        <a:p>
          <a:endParaRPr lang="en-US"/>
        </a:p>
      </dgm:t>
    </dgm:pt>
    <dgm:pt modelId="{3AE2FE60-6DBE-7748-862E-287BD5268FD9}" type="sibTrans" cxnId="{FEAF14CD-B217-F749-97DC-998BA94D9910}">
      <dgm:prSet/>
      <dgm:spPr/>
      <dgm:t>
        <a:bodyPr/>
        <a:lstStyle/>
        <a:p>
          <a:endParaRPr lang="en-US"/>
        </a:p>
      </dgm:t>
    </dgm:pt>
    <dgm:pt modelId="{53E9AF7D-E557-4B44-BD32-35DF40DD8F5B}">
      <dgm:prSet phldrT="[Text]"/>
      <dgm:spPr/>
      <dgm:t>
        <a:bodyPr/>
        <a:lstStyle/>
        <a:p>
          <a:r>
            <a:rPr lang="en-US" dirty="0" smtClean="0"/>
            <a:t>Asset Mapping</a:t>
          </a:r>
          <a:endParaRPr lang="en-US" dirty="0"/>
        </a:p>
      </dgm:t>
    </dgm:pt>
    <dgm:pt modelId="{864B02DA-672F-1144-8DEA-E004270EC1C6}" type="parTrans" cxnId="{0A8C9E0C-0EE4-6A46-8616-9F2B415393A3}">
      <dgm:prSet/>
      <dgm:spPr/>
      <dgm:t>
        <a:bodyPr/>
        <a:lstStyle/>
        <a:p>
          <a:endParaRPr lang="en-US"/>
        </a:p>
      </dgm:t>
    </dgm:pt>
    <dgm:pt modelId="{CB59400E-7626-1E44-A519-89E14FECEEBC}" type="sibTrans" cxnId="{0A8C9E0C-0EE4-6A46-8616-9F2B415393A3}">
      <dgm:prSet/>
      <dgm:spPr/>
      <dgm:t>
        <a:bodyPr/>
        <a:lstStyle/>
        <a:p>
          <a:endParaRPr lang="en-US"/>
        </a:p>
      </dgm:t>
    </dgm:pt>
    <dgm:pt modelId="{4EFDCD5D-6B08-0D4C-8BFC-68EF5D5FCD4D}" type="pres">
      <dgm:prSet presAssocID="{0A9EC601-BFDE-FE4B-B1C8-ACF4B5612575}" presName="compositeShape" presStyleCnt="0">
        <dgm:presLayoutVars>
          <dgm:chMax val="7"/>
          <dgm:dir/>
          <dgm:resizeHandles val="exact"/>
        </dgm:presLayoutVars>
      </dgm:prSet>
      <dgm:spPr/>
    </dgm:pt>
    <dgm:pt modelId="{947984DF-0F48-804E-9FF2-8DD369DE953F}" type="pres">
      <dgm:prSet presAssocID="{B45507A4-6651-0347-87B8-9C094C8206A9}" presName="circ1" presStyleLbl="vennNode1" presStyleIdx="0" presStyleCnt="6"/>
      <dgm:spPr/>
    </dgm:pt>
    <dgm:pt modelId="{5D21BA23-19FB-5E43-8745-FDBB8667C6D7}" type="pres">
      <dgm:prSet presAssocID="{B45507A4-6651-0347-87B8-9C094C8206A9}" presName="circ1Tx" presStyleLbl="revTx" presStyleIdx="0" presStyleCnt="0" custScaleX="122875" custScaleY="58730" custLinFactNeighborX="-1448" custLinFactNeighborY="-10317">
        <dgm:presLayoutVars>
          <dgm:chMax val="0"/>
          <dgm:chPref val="0"/>
          <dgm:bulletEnabled val="1"/>
        </dgm:presLayoutVars>
      </dgm:prSet>
      <dgm:spPr/>
      <dgm:t>
        <a:bodyPr/>
        <a:lstStyle/>
        <a:p>
          <a:endParaRPr lang="en-US"/>
        </a:p>
      </dgm:t>
    </dgm:pt>
    <dgm:pt modelId="{3A8C32C2-6919-E846-A23B-F67D7FB81948}" type="pres">
      <dgm:prSet presAssocID="{003EBE69-1C87-E44A-9BBC-DA782F5BD561}" presName="circ2" presStyleLbl="vennNode1" presStyleIdx="1" presStyleCnt="6"/>
      <dgm:spPr/>
    </dgm:pt>
    <dgm:pt modelId="{08F8B1AE-56C2-3545-ACEF-DCC867183679}" type="pres">
      <dgm:prSet presAssocID="{003EBE69-1C87-E44A-9BBC-DA782F5BD561}" presName="circ2Tx" presStyleLbl="revTx" presStyleIdx="0" presStyleCnt="0">
        <dgm:presLayoutVars>
          <dgm:chMax val="0"/>
          <dgm:chPref val="0"/>
          <dgm:bulletEnabled val="1"/>
        </dgm:presLayoutVars>
      </dgm:prSet>
      <dgm:spPr/>
      <dgm:t>
        <a:bodyPr/>
        <a:lstStyle/>
        <a:p>
          <a:endParaRPr lang="en-US"/>
        </a:p>
      </dgm:t>
    </dgm:pt>
    <dgm:pt modelId="{AA10088E-491A-E247-9C94-B29D3A1C4520}" type="pres">
      <dgm:prSet presAssocID="{068C0BE4-035E-A547-AC95-0061AFC61190}" presName="circ3" presStyleLbl="vennNode1" presStyleIdx="2" presStyleCnt="6"/>
      <dgm:spPr/>
    </dgm:pt>
    <dgm:pt modelId="{88816402-EDDF-B947-935E-202BBD5E1DF7}" type="pres">
      <dgm:prSet presAssocID="{068C0BE4-035E-A547-AC95-0061AFC61190}" presName="circ3Tx" presStyleLbl="revTx" presStyleIdx="0" presStyleCnt="0">
        <dgm:presLayoutVars>
          <dgm:chMax val="0"/>
          <dgm:chPref val="0"/>
          <dgm:bulletEnabled val="1"/>
        </dgm:presLayoutVars>
      </dgm:prSet>
      <dgm:spPr/>
      <dgm:t>
        <a:bodyPr/>
        <a:lstStyle/>
        <a:p>
          <a:endParaRPr lang="en-US"/>
        </a:p>
      </dgm:t>
    </dgm:pt>
    <dgm:pt modelId="{D05ADC5E-C415-454B-843A-16234C007354}" type="pres">
      <dgm:prSet presAssocID="{32333F36-AC72-2946-8BC4-A4C63E7A18A3}" presName="circ4" presStyleLbl="vennNode1" presStyleIdx="3" presStyleCnt="6"/>
      <dgm:spPr/>
    </dgm:pt>
    <dgm:pt modelId="{8F3569D6-8F1D-DA4E-A0CB-258C9D6EAE1B}" type="pres">
      <dgm:prSet presAssocID="{32333F36-AC72-2946-8BC4-A4C63E7A18A3}" presName="circ4Tx" presStyleLbl="revTx" presStyleIdx="0" presStyleCnt="0">
        <dgm:presLayoutVars>
          <dgm:chMax val="0"/>
          <dgm:chPref val="0"/>
          <dgm:bulletEnabled val="1"/>
        </dgm:presLayoutVars>
      </dgm:prSet>
      <dgm:spPr/>
      <dgm:t>
        <a:bodyPr/>
        <a:lstStyle/>
        <a:p>
          <a:endParaRPr lang="en-US"/>
        </a:p>
      </dgm:t>
    </dgm:pt>
    <dgm:pt modelId="{06445164-1CE5-0F47-A485-49768E3E88B2}" type="pres">
      <dgm:prSet presAssocID="{B955D48F-E826-7D41-B040-26E8BDBC36A1}" presName="circ5" presStyleLbl="vennNode1" presStyleIdx="4" presStyleCnt="6"/>
      <dgm:spPr/>
    </dgm:pt>
    <dgm:pt modelId="{0A963B3B-C763-5548-A930-22A52E4C6495}" type="pres">
      <dgm:prSet presAssocID="{B955D48F-E826-7D41-B040-26E8BDBC36A1}" presName="circ5Tx" presStyleLbl="revTx" presStyleIdx="0" presStyleCnt="0">
        <dgm:presLayoutVars>
          <dgm:chMax val="0"/>
          <dgm:chPref val="0"/>
          <dgm:bulletEnabled val="1"/>
        </dgm:presLayoutVars>
      </dgm:prSet>
      <dgm:spPr/>
      <dgm:t>
        <a:bodyPr/>
        <a:lstStyle/>
        <a:p>
          <a:endParaRPr lang="en-US"/>
        </a:p>
      </dgm:t>
    </dgm:pt>
    <dgm:pt modelId="{A4DDE59F-E6EB-E740-9AE2-317E5B82CE1B}" type="pres">
      <dgm:prSet presAssocID="{53E9AF7D-E557-4B44-BD32-35DF40DD8F5B}" presName="circ6" presStyleLbl="vennNode1" presStyleIdx="5" presStyleCnt="6"/>
      <dgm:spPr/>
    </dgm:pt>
    <dgm:pt modelId="{CBD99C7C-EC97-E44D-B4F4-23AC4F877BE0}" type="pres">
      <dgm:prSet presAssocID="{53E9AF7D-E557-4B44-BD32-35DF40DD8F5B}" presName="circ6Tx" presStyleLbl="revTx" presStyleIdx="0" presStyleCnt="0" custLinFactNeighborX="-31501">
        <dgm:presLayoutVars>
          <dgm:chMax val="0"/>
          <dgm:chPref val="0"/>
          <dgm:bulletEnabled val="1"/>
        </dgm:presLayoutVars>
      </dgm:prSet>
      <dgm:spPr/>
      <dgm:t>
        <a:bodyPr/>
        <a:lstStyle/>
        <a:p>
          <a:endParaRPr lang="en-US"/>
        </a:p>
      </dgm:t>
    </dgm:pt>
  </dgm:ptLst>
  <dgm:cxnLst>
    <dgm:cxn modelId="{0E4810F4-1E51-B14E-909F-E2CF6548ED75}" type="presOf" srcId="{003EBE69-1C87-E44A-9BBC-DA782F5BD561}" destId="{08F8B1AE-56C2-3545-ACEF-DCC867183679}" srcOrd="0" destOrd="0" presId="urn:microsoft.com/office/officeart/2005/8/layout/venn1"/>
    <dgm:cxn modelId="{16D1FE41-9A6B-4E40-A39B-47172459D1D3}" srcId="{0A9EC601-BFDE-FE4B-B1C8-ACF4B5612575}" destId="{B45507A4-6651-0347-87B8-9C094C8206A9}" srcOrd="0" destOrd="0" parTransId="{2F0362FF-FABD-4243-8373-716F3874BE3B}" sibTransId="{243D6015-7163-D44A-9BD4-D8EF3CD35058}"/>
    <dgm:cxn modelId="{0A8C9E0C-0EE4-6A46-8616-9F2B415393A3}" srcId="{0A9EC601-BFDE-FE4B-B1C8-ACF4B5612575}" destId="{53E9AF7D-E557-4B44-BD32-35DF40DD8F5B}" srcOrd="5" destOrd="0" parTransId="{864B02DA-672F-1144-8DEA-E004270EC1C6}" sibTransId="{CB59400E-7626-1E44-A519-89E14FECEEBC}"/>
    <dgm:cxn modelId="{C314F3DF-7754-E34D-98F4-87F54E416243}" srcId="{0A9EC601-BFDE-FE4B-B1C8-ACF4B5612575}" destId="{32333F36-AC72-2946-8BC4-A4C63E7A18A3}" srcOrd="3" destOrd="0" parTransId="{D8A0AC63-2C28-134D-A98A-A06C91E46E2C}" sibTransId="{5933F688-1EE6-B647-9C12-08338503F0C8}"/>
    <dgm:cxn modelId="{9F8DB28B-DCDB-BE4C-B0D2-0C73D51EC014}" type="presOf" srcId="{B955D48F-E826-7D41-B040-26E8BDBC36A1}" destId="{0A963B3B-C763-5548-A930-22A52E4C6495}" srcOrd="0" destOrd="0" presId="urn:microsoft.com/office/officeart/2005/8/layout/venn1"/>
    <dgm:cxn modelId="{DE9B6C11-D5AA-3C42-A07F-BB42E3756217}" type="presOf" srcId="{B45507A4-6651-0347-87B8-9C094C8206A9}" destId="{5D21BA23-19FB-5E43-8745-FDBB8667C6D7}" srcOrd="0" destOrd="0" presId="urn:microsoft.com/office/officeart/2005/8/layout/venn1"/>
    <dgm:cxn modelId="{48073F8C-F405-8D45-8282-173FC926137E}" type="presOf" srcId="{0A9EC601-BFDE-FE4B-B1C8-ACF4B5612575}" destId="{4EFDCD5D-6B08-0D4C-8BFC-68EF5D5FCD4D}" srcOrd="0" destOrd="0" presId="urn:microsoft.com/office/officeart/2005/8/layout/venn1"/>
    <dgm:cxn modelId="{897838F1-3882-4748-BE24-A862524C7AAA}" type="presOf" srcId="{32333F36-AC72-2946-8BC4-A4C63E7A18A3}" destId="{8F3569D6-8F1D-DA4E-A0CB-258C9D6EAE1B}" srcOrd="0" destOrd="0" presId="urn:microsoft.com/office/officeart/2005/8/layout/venn1"/>
    <dgm:cxn modelId="{5E8C2B88-5B70-654B-B674-891AB05DA637}" srcId="{0A9EC601-BFDE-FE4B-B1C8-ACF4B5612575}" destId="{003EBE69-1C87-E44A-9BBC-DA782F5BD561}" srcOrd="1" destOrd="0" parTransId="{5640ED95-B0B2-C046-9EFA-1024B621F9DF}" sibTransId="{C7A37005-1D6C-5D4F-9DD7-4D8EC88B67A3}"/>
    <dgm:cxn modelId="{64077636-C6D2-1645-B2F9-637297C3E65B}" type="presOf" srcId="{53E9AF7D-E557-4B44-BD32-35DF40DD8F5B}" destId="{CBD99C7C-EC97-E44D-B4F4-23AC4F877BE0}" srcOrd="0" destOrd="0" presId="urn:microsoft.com/office/officeart/2005/8/layout/venn1"/>
    <dgm:cxn modelId="{0291F862-579F-2841-A154-F0880B1F4FE6}" srcId="{0A9EC601-BFDE-FE4B-B1C8-ACF4B5612575}" destId="{068C0BE4-035E-A547-AC95-0061AFC61190}" srcOrd="2" destOrd="0" parTransId="{AF66F252-0D7E-B848-8D60-CBCFDA73ED1B}" sibTransId="{3035CF52-505F-6C41-9F3B-664126D1284A}"/>
    <dgm:cxn modelId="{FEAF14CD-B217-F749-97DC-998BA94D9910}" srcId="{0A9EC601-BFDE-FE4B-B1C8-ACF4B5612575}" destId="{B955D48F-E826-7D41-B040-26E8BDBC36A1}" srcOrd="4" destOrd="0" parTransId="{94E6D5ED-88B5-384F-837F-7C92EFBAEBA5}" sibTransId="{3AE2FE60-6DBE-7748-862E-287BD5268FD9}"/>
    <dgm:cxn modelId="{DAAB9497-938A-814E-B0F8-2EA89C7FE776}" type="presOf" srcId="{068C0BE4-035E-A547-AC95-0061AFC61190}" destId="{88816402-EDDF-B947-935E-202BBD5E1DF7}" srcOrd="0" destOrd="0" presId="urn:microsoft.com/office/officeart/2005/8/layout/venn1"/>
    <dgm:cxn modelId="{B73D3FFE-03DA-D144-9E50-78251A5BAAF1}" type="presParOf" srcId="{4EFDCD5D-6B08-0D4C-8BFC-68EF5D5FCD4D}" destId="{947984DF-0F48-804E-9FF2-8DD369DE953F}" srcOrd="0" destOrd="0" presId="urn:microsoft.com/office/officeart/2005/8/layout/venn1"/>
    <dgm:cxn modelId="{280D79C2-6C26-A745-9CA1-FF9C28A753D2}" type="presParOf" srcId="{4EFDCD5D-6B08-0D4C-8BFC-68EF5D5FCD4D}" destId="{5D21BA23-19FB-5E43-8745-FDBB8667C6D7}" srcOrd="1" destOrd="0" presId="urn:microsoft.com/office/officeart/2005/8/layout/venn1"/>
    <dgm:cxn modelId="{AB522D86-ABC7-0D4F-B395-FDCC9A82F326}" type="presParOf" srcId="{4EFDCD5D-6B08-0D4C-8BFC-68EF5D5FCD4D}" destId="{3A8C32C2-6919-E846-A23B-F67D7FB81948}" srcOrd="2" destOrd="0" presId="urn:microsoft.com/office/officeart/2005/8/layout/venn1"/>
    <dgm:cxn modelId="{03FFEC3B-0F29-264C-9BFD-190FC7EDBC19}" type="presParOf" srcId="{4EFDCD5D-6B08-0D4C-8BFC-68EF5D5FCD4D}" destId="{08F8B1AE-56C2-3545-ACEF-DCC867183679}" srcOrd="3" destOrd="0" presId="urn:microsoft.com/office/officeart/2005/8/layout/venn1"/>
    <dgm:cxn modelId="{D86EAFD6-2FCC-5444-98C6-47635E12388E}" type="presParOf" srcId="{4EFDCD5D-6B08-0D4C-8BFC-68EF5D5FCD4D}" destId="{AA10088E-491A-E247-9C94-B29D3A1C4520}" srcOrd="4" destOrd="0" presId="urn:microsoft.com/office/officeart/2005/8/layout/venn1"/>
    <dgm:cxn modelId="{8E53227A-4494-D94F-AB40-9C4F9E97319C}" type="presParOf" srcId="{4EFDCD5D-6B08-0D4C-8BFC-68EF5D5FCD4D}" destId="{88816402-EDDF-B947-935E-202BBD5E1DF7}" srcOrd="5" destOrd="0" presId="urn:microsoft.com/office/officeart/2005/8/layout/venn1"/>
    <dgm:cxn modelId="{E7A13389-D758-764E-94D8-DB516C891FAB}" type="presParOf" srcId="{4EFDCD5D-6B08-0D4C-8BFC-68EF5D5FCD4D}" destId="{D05ADC5E-C415-454B-843A-16234C007354}" srcOrd="6" destOrd="0" presId="urn:microsoft.com/office/officeart/2005/8/layout/venn1"/>
    <dgm:cxn modelId="{FC6CCD3F-7349-204E-A0F8-85F86BBAACC2}" type="presParOf" srcId="{4EFDCD5D-6B08-0D4C-8BFC-68EF5D5FCD4D}" destId="{8F3569D6-8F1D-DA4E-A0CB-258C9D6EAE1B}" srcOrd="7" destOrd="0" presId="urn:microsoft.com/office/officeart/2005/8/layout/venn1"/>
    <dgm:cxn modelId="{B19447EE-4A65-294B-BF92-A783CB5978B9}" type="presParOf" srcId="{4EFDCD5D-6B08-0D4C-8BFC-68EF5D5FCD4D}" destId="{06445164-1CE5-0F47-A485-49768E3E88B2}" srcOrd="8" destOrd="0" presId="urn:microsoft.com/office/officeart/2005/8/layout/venn1"/>
    <dgm:cxn modelId="{2D052FD3-F82B-FB41-8D2A-5B8290D9EEAD}" type="presParOf" srcId="{4EFDCD5D-6B08-0D4C-8BFC-68EF5D5FCD4D}" destId="{0A963B3B-C763-5548-A930-22A52E4C6495}" srcOrd="9" destOrd="0" presId="urn:microsoft.com/office/officeart/2005/8/layout/venn1"/>
    <dgm:cxn modelId="{522AB2EE-92D7-9647-A6A3-263084B873AC}" type="presParOf" srcId="{4EFDCD5D-6B08-0D4C-8BFC-68EF5D5FCD4D}" destId="{A4DDE59F-E6EB-E740-9AE2-317E5B82CE1B}" srcOrd="10" destOrd="0" presId="urn:microsoft.com/office/officeart/2005/8/layout/venn1"/>
    <dgm:cxn modelId="{517CE21D-BD13-C347-BFF7-B5451463BC3B}" type="presParOf" srcId="{4EFDCD5D-6B08-0D4C-8BFC-68EF5D5FCD4D}" destId="{CBD99C7C-EC97-E44D-B4F4-23AC4F877BE0}"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EC2F84-9208-B24C-A0A9-FEEA757E0539}" type="doc">
      <dgm:prSet loTypeId="urn:microsoft.com/office/officeart/2005/8/layout/default" loCatId="" qsTypeId="urn:microsoft.com/office/officeart/2005/8/quickstyle/simple1" qsCatId="simple" csTypeId="urn:microsoft.com/office/officeart/2005/8/colors/accent2_2" csCatId="accent2" phldr="1"/>
      <dgm:spPr/>
      <dgm:t>
        <a:bodyPr/>
        <a:lstStyle/>
        <a:p>
          <a:endParaRPr lang="en-US"/>
        </a:p>
      </dgm:t>
    </dgm:pt>
    <dgm:pt modelId="{4871572D-85AC-814D-BF34-BB15A366EAAB}">
      <dgm:prSet phldrT="[Text]"/>
      <dgm:spPr>
        <a:solidFill>
          <a:srgbClr val="990033"/>
        </a:solidFill>
      </dgm:spPr>
      <dgm:t>
        <a:bodyPr/>
        <a:lstStyle/>
        <a:p>
          <a:r>
            <a:rPr lang="en-US" b="1" dirty="0" smtClean="0"/>
            <a:t>Systems Team (DNA for All Other Teams)</a:t>
          </a:r>
          <a:endParaRPr lang="en-US" b="1" dirty="0"/>
        </a:p>
      </dgm:t>
    </dgm:pt>
    <dgm:pt modelId="{2FA6B208-F640-464B-B587-D632CB86EEC6}" type="parTrans" cxnId="{F1BBAAE1-7C3C-0844-BC5A-E7C646CC28A4}">
      <dgm:prSet/>
      <dgm:spPr/>
      <dgm:t>
        <a:bodyPr/>
        <a:lstStyle/>
        <a:p>
          <a:endParaRPr lang="en-US"/>
        </a:p>
      </dgm:t>
    </dgm:pt>
    <dgm:pt modelId="{7A219C52-ACA4-8749-A517-D588466BF20F}" type="sibTrans" cxnId="{F1BBAAE1-7C3C-0844-BC5A-E7C646CC28A4}">
      <dgm:prSet/>
      <dgm:spPr/>
      <dgm:t>
        <a:bodyPr/>
        <a:lstStyle/>
        <a:p>
          <a:endParaRPr lang="en-US"/>
        </a:p>
      </dgm:t>
    </dgm:pt>
    <dgm:pt modelId="{0810E95B-B0EC-954E-942E-283A971479BC}">
      <dgm:prSet phldrT="[Text]"/>
      <dgm:spPr>
        <a:solidFill>
          <a:srgbClr val="990033"/>
        </a:solidFill>
      </dgm:spPr>
      <dgm:t>
        <a:bodyPr/>
        <a:lstStyle/>
        <a:p>
          <a:r>
            <a:rPr lang="en-US" b="1" dirty="0" smtClean="0"/>
            <a:t>Benchmarking</a:t>
          </a:r>
          <a:endParaRPr lang="en-US" b="1" dirty="0"/>
        </a:p>
      </dgm:t>
    </dgm:pt>
    <dgm:pt modelId="{F49BE4D0-5822-E543-90B6-1A7DC4BD712D}" type="parTrans" cxnId="{3EBB2A21-7F3D-9C40-A8E6-318A0C2763E4}">
      <dgm:prSet/>
      <dgm:spPr/>
      <dgm:t>
        <a:bodyPr/>
        <a:lstStyle/>
        <a:p>
          <a:endParaRPr lang="en-US"/>
        </a:p>
      </dgm:t>
    </dgm:pt>
    <dgm:pt modelId="{7ADDC4F4-BDED-1544-9D37-E3FC2E82E248}" type="sibTrans" cxnId="{3EBB2A21-7F3D-9C40-A8E6-318A0C2763E4}">
      <dgm:prSet/>
      <dgm:spPr/>
      <dgm:t>
        <a:bodyPr/>
        <a:lstStyle/>
        <a:p>
          <a:endParaRPr lang="en-US"/>
        </a:p>
      </dgm:t>
    </dgm:pt>
    <dgm:pt modelId="{EF8418E1-320D-494A-947A-27CE5A8CB241}">
      <dgm:prSet phldrT="[Text]"/>
      <dgm:spPr>
        <a:solidFill>
          <a:srgbClr val="990033"/>
        </a:solidFill>
      </dgm:spPr>
      <dgm:t>
        <a:bodyPr/>
        <a:lstStyle/>
        <a:p>
          <a:r>
            <a:rPr lang="en-US" b="1" dirty="0" smtClean="0"/>
            <a:t>Customer Experience</a:t>
          </a:r>
          <a:endParaRPr lang="en-US" b="1" dirty="0"/>
        </a:p>
      </dgm:t>
    </dgm:pt>
    <dgm:pt modelId="{FFDF2460-3E89-6C4A-88F3-068D6FAA199E}" type="parTrans" cxnId="{889AD91E-352F-434B-B919-986F2C72383B}">
      <dgm:prSet/>
      <dgm:spPr/>
      <dgm:t>
        <a:bodyPr/>
        <a:lstStyle/>
        <a:p>
          <a:endParaRPr lang="en-US"/>
        </a:p>
      </dgm:t>
    </dgm:pt>
    <dgm:pt modelId="{9109B232-68E1-5C42-B55F-E6E116DFF41F}" type="sibTrans" cxnId="{889AD91E-352F-434B-B919-986F2C72383B}">
      <dgm:prSet/>
      <dgm:spPr/>
      <dgm:t>
        <a:bodyPr/>
        <a:lstStyle/>
        <a:p>
          <a:endParaRPr lang="en-US"/>
        </a:p>
      </dgm:t>
    </dgm:pt>
    <dgm:pt modelId="{9A15104A-6056-B848-A33E-C36FED620223}">
      <dgm:prSet phldrT="[Text]"/>
      <dgm:spPr>
        <a:solidFill>
          <a:srgbClr val="990033"/>
        </a:solidFill>
      </dgm:spPr>
      <dgm:t>
        <a:bodyPr/>
        <a:lstStyle/>
        <a:p>
          <a:r>
            <a:rPr lang="en-US" dirty="0" smtClean="0"/>
            <a:t>6 IT Representatives</a:t>
          </a:r>
          <a:endParaRPr lang="en-US" dirty="0"/>
        </a:p>
      </dgm:t>
    </dgm:pt>
    <dgm:pt modelId="{65974BB4-3D14-234F-99E9-F98B2855DF27}" type="parTrans" cxnId="{065327D6-B314-D74C-9D98-7B9EE03159DA}">
      <dgm:prSet/>
      <dgm:spPr/>
      <dgm:t>
        <a:bodyPr/>
        <a:lstStyle/>
        <a:p>
          <a:endParaRPr lang="en-US"/>
        </a:p>
      </dgm:t>
    </dgm:pt>
    <dgm:pt modelId="{AC85B9A5-9F18-EA4A-909E-DF7CF988C0AE}" type="sibTrans" cxnId="{065327D6-B314-D74C-9D98-7B9EE03159DA}">
      <dgm:prSet/>
      <dgm:spPr/>
      <dgm:t>
        <a:bodyPr/>
        <a:lstStyle/>
        <a:p>
          <a:endParaRPr lang="en-US"/>
        </a:p>
      </dgm:t>
    </dgm:pt>
    <dgm:pt modelId="{3D584267-2480-8149-82FC-3FC000996685}">
      <dgm:prSet phldrT="[Text]"/>
      <dgm:spPr>
        <a:solidFill>
          <a:srgbClr val="990033"/>
        </a:solidFill>
      </dgm:spPr>
      <dgm:t>
        <a:bodyPr/>
        <a:lstStyle/>
        <a:p>
          <a:r>
            <a:rPr lang="en-US" b="1" dirty="0" smtClean="0"/>
            <a:t>Process Design</a:t>
          </a:r>
          <a:endParaRPr lang="en-US" b="1" dirty="0"/>
        </a:p>
      </dgm:t>
    </dgm:pt>
    <dgm:pt modelId="{509412E4-9521-7F44-9583-A3D1CA255A10}" type="parTrans" cxnId="{F0F3ECD0-78FD-984D-87C0-1525F51B2A2A}">
      <dgm:prSet/>
      <dgm:spPr/>
      <dgm:t>
        <a:bodyPr/>
        <a:lstStyle/>
        <a:p>
          <a:endParaRPr lang="en-US"/>
        </a:p>
      </dgm:t>
    </dgm:pt>
    <dgm:pt modelId="{C508B251-6EBC-B24E-9B0E-0E5F49D8DAEF}" type="sibTrans" cxnId="{F0F3ECD0-78FD-984D-87C0-1525F51B2A2A}">
      <dgm:prSet/>
      <dgm:spPr/>
      <dgm:t>
        <a:bodyPr/>
        <a:lstStyle/>
        <a:p>
          <a:endParaRPr lang="en-US"/>
        </a:p>
      </dgm:t>
    </dgm:pt>
    <dgm:pt modelId="{9EE2890D-7040-5F4D-92D5-E13DD6D502CD}">
      <dgm:prSet phldrT="[Text]"/>
      <dgm:spPr>
        <a:solidFill>
          <a:srgbClr val="990033"/>
        </a:solidFill>
      </dgm:spPr>
      <dgm:t>
        <a:bodyPr/>
        <a:lstStyle/>
        <a:p>
          <a:r>
            <a:rPr lang="en-US" b="1" dirty="0" smtClean="0"/>
            <a:t>Organization Structure</a:t>
          </a:r>
          <a:endParaRPr lang="en-US" b="1" dirty="0"/>
        </a:p>
      </dgm:t>
    </dgm:pt>
    <dgm:pt modelId="{495DABC1-8EED-E544-8497-EC3C254328BF}" type="parTrans" cxnId="{8274F04B-EDEC-0D43-8C21-31D291FEE6DF}">
      <dgm:prSet/>
      <dgm:spPr/>
      <dgm:t>
        <a:bodyPr/>
        <a:lstStyle/>
        <a:p>
          <a:endParaRPr lang="en-US"/>
        </a:p>
      </dgm:t>
    </dgm:pt>
    <dgm:pt modelId="{9CBCE8C8-6400-1B46-A09E-51F2A36E0869}" type="sibTrans" cxnId="{8274F04B-EDEC-0D43-8C21-31D291FEE6DF}">
      <dgm:prSet/>
      <dgm:spPr/>
      <dgm:t>
        <a:bodyPr/>
        <a:lstStyle/>
        <a:p>
          <a:endParaRPr lang="en-US"/>
        </a:p>
      </dgm:t>
    </dgm:pt>
    <dgm:pt modelId="{18B033C4-F7E2-EC48-9B3A-D6F881BD8007}">
      <dgm:prSet phldrT="[Text]"/>
      <dgm:spPr>
        <a:solidFill>
          <a:srgbClr val="990033"/>
        </a:solidFill>
      </dgm:spPr>
      <dgm:t>
        <a:bodyPr/>
        <a:lstStyle/>
        <a:p>
          <a:r>
            <a:rPr lang="en-US" b="1" dirty="0" smtClean="0"/>
            <a:t>Asset Mapping</a:t>
          </a:r>
          <a:endParaRPr lang="en-US" b="1" dirty="0"/>
        </a:p>
      </dgm:t>
    </dgm:pt>
    <dgm:pt modelId="{AE4FA980-A031-FB4A-B645-99CB6A91A600}" type="parTrans" cxnId="{E1671C74-9AC2-7C45-83D5-0E1A3F7476FC}">
      <dgm:prSet/>
      <dgm:spPr/>
      <dgm:t>
        <a:bodyPr/>
        <a:lstStyle/>
        <a:p>
          <a:endParaRPr lang="en-US"/>
        </a:p>
      </dgm:t>
    </dgm:pt>
    <dgm:pt modelId="{8167AD5C-6677-BE40-86DD-203FCE9C66B1}" type="sibTrans" cxnId="{E1671C74-9AC2-7C45-83D5-0E1A3F7476FC}">
      <dgm:prSet/>
      <dgm:spPr/>
      <dgm:t>
        <a:bodyPr/>
        <a:lstStyle/>
        <a:p>
          <a:endParaRPr lang="en-US"/>
        </a:p>
      </dgm:t>
    </dgm:pt>
    <dgm:pt modelId="{E59D017F-94C8-6D4D-BF0F-30AC8669DF25}">
      <dgm:prSet phldrT="[Text]"/>
      <dgm:spPr>
        <a:solidFill>
          <a:srgbClr val="990033"/>
        </a:solidFill>
      </dgm:spPr>
      <dgm:t>
        <a:bodyPr/>
        <a:lstStyle/>
        <a:p>
          <a:r>
            <a:rPr lang="en-US" dirty="0" smtClean="0"/>
            <a:t>6 IT Representatives</a:t>
          </a:r>
          <a:endParaRPr lang="en-US" dirty="0"/>
        </a:p>
      </dgm:t>
    </dgm:pt>
    <dgm:pt modelId="{836157D5-0951-D248-B127-D29D48C946E6}" type="parTrans" cxnId="{81364528-B17D-674A-8F58-2E1D28F71289}">
      <dgm:prSet/>
      <dgm:spPr/>
      <dgm:t>
        <a:bodyPr/>
        <a:lstStyle/>
        <a:p>
          <a:endParaRPr lang="en-US"/>
        </a:p>
      </dgm:t>
    </dgm:pt>
    <dgm:pt modelId="{249D96D9-41D8-0B41-9FAC-C38BE3F26E68}" type="sibTrans" cxnId="{81364528-B17D-674A-8F58-2E1D28F71289}">
      <dgm:prSet/>
      <dgm:spPr/>
      <dgm:t>
        <a:bodyPr/>
        <a:lstStyle/>
        <a:p>
          <a:endParaRPr lang="en-US"/>
        </a:p>
      </dgm:t>
    </dgm:pt>
    <dgm:pt modelId="{71ABCC91-FD4F-A94D-BC79-50272C144B5F}">
      <dgm:prSet phldrT="[Text]"/>
      <dgm:spPr>
        <a:solidFill>
          <a:srgbClr val="990033"/>
        </a:solidFill>
      </dgm:spPr>
      <dgm:t>
        <a:bodyPr/>
        <a:lstStyle/>
        <a:p>
          <a:r>
            <a:rPr lang="en-US" dirty="0" smtClean="0"/>
            <a:t>1 External IT Representative</a:t>
          </a:r>
          <a:endParaRPr lang="en-US" dirty="0"/>
        </a:p>
      </dgm:t>
    </dgm:pt>
    <dgm:pt modelId="{C65B575A-7052-954F-B0C1-D68CAD8A98FF}" type="parTrans" cxnId="{5EC01F1E-487B-4446-A4AF-AF28285C2F8F}">
      <dgm:prSet/>
      <dgm:spPr/>
      <dgm:t>
        <a:bodyPr/>
        <a:lstStyle/>
        <a:p>
          <a:endParaRPr lang="en-US"/>
        </a:p>
      </dgm:t>
    </dgm:pt>
    <dgm:pt modelId="{AAA3F38B-B311-0743-ACBC-BB5ADC8250F1}" type="sibTrans" cxnId="{5EC01F1E-487B-4446-A4AF-AF28285C2F8F}">
      <dgm:prSet/>
      <dgm:spPr/>
      <dgm:t>
        <a:bodyPr/>
        <a:lstStyle/>
        <a:p>
          <a:endParaRPr lang="en-US"/>
        </a:p>
      </dgm:t>
    </dgm:pt>
    <dgm:pt modelId="{675873DB-CDEF-8145-B71A-6A14325CF764}">
      <dgm:prSet phldrT="[Text]"/>
      <dgm:spPr>
        <a:solidFill>
          <a:srgbClr val="990033"/>
        </a:solidFill>
      </dgm:spPr>
      <dgm:t>
        <a:bodyPr/>
        <a:lstStyle/>
        <a:p>
          <a:r>
            <a:rPr lang="en-US" dirty="0" smtClean="0"/>
            <a:t>1 Student Intern</a:t>
          </a:r>
          <a:endParaRPr lang="en-US" dirty="0"/>
        </a:p>
      </dgm:t>
    </dgm:pt>
    <dgm:pt modelId="{4B38D11D-5AC1-AD4C-8B22-CF664EED269E}" type="parTrans" cxnId="{19A5CB5A-0284-B845-B5C9-1676D8A646BD}">
      <dgm:prSet/>
      <dgm:spPr/>
      <dgm:t>
        <a:bodyPr/>
        <a:lstStyle/>
        <a:p>
          <a:endParaRPr lang="en-US"/>
        </a:p>
      </dgm:t>
    </dgm:pt>
    <dgm:pt modelId="{23F3BBAD-62C5-9D49-9174-C0EB6A3EB9D3}" type="sibTrans" cxnId="{19A5CB5A-0284-B845-B5C9-1676D8A646BD}">
      <dgm:prSet/>
      <dgm:spPr/>
      <dgm:t>
        <a:bodyPr/>
        <a:lstStyle/>
        <a:p>
          <a:endParaRPr lang="en-US"/>
        </a:p>
      </dgm:t>
    </dgm:pt>
    <dgm:pt modelId="{C2575718-84CC-2340-B198-6FEB40102572}">
      <dgm:prSet phldrT="[Text]"/>
      <dgm:spPr>
        <a:solidFill>
          <a:srgbClr val="990033"/>
        </a:solidFill>
      </dgm:spPr>
      <dgm:t>
        <a:bodyPr/>
        <a:lstStyle/>
        <a:p>
          <a:r>
            <a:rPr lang="en-US" dirty="0" smtClean="0"/>
            <a:t>8 IT Representatives</a:t>
          </a:r>
          <a:endParaRPr lang="en-US" dirty="0"/>
        </a:p>
      </dgm:t>
    </dgm:pt>
    <dgm:pt modelId="{5996DC04-91A9-E943-AC1C-E3C46C7B3AAE}" type="parTrans" cxnId="{7F96A64B-569F-AB4E-A3AE-3300982F75E0}">
      <dgm:prSet/>
      <dgm:spPr/>
      <dgm:t>
        <a:bodyPr/>
        <a:lstStyle/>
        <a:p>
          <a:endParaRPr lang="en-US"/>
        </a:p>
      </dgm:t>
    </dgm:pt>
    <dgm:pt modelId="{1A7DF486-9118-5B4D-A891-D24D63C2843B}" type="sibTrans" cxnId="{7F96A64B-569F-AB4E-A3AE-3300982F75E0}">
      <dgm:prSet/>
      <dgm:spPr/>
      <dgm:t>
        <a:bodyPr/>
        <a:lstStyle/>
        <a:p>
          <a:endParaRPr lang="en-US"/>
        </a:p>
      </dgm:t>
    </dgm:pt>
    <dgm:pt modelId="{C954C4DA-C939-4741-AFAA-61B0B685E96D}">
      <dgm:prSet phldrT="[Text]"/>
      <dgm:spPr>
        <a:solidFill>
          <a:srgbClr val="990033"/>
        </a:solidFill>
      </dgm:spPr>
      <dgm:t>
        <a:bodyPr/>
        <a:lstStyle/>
        <a:p>
          <a:r>
            <a:rPr lang="en-US" dirty="0" smtClean="0"/>
            <a:t>6 Customer Representatives</a:t>
          </a:r>
          <a:endParaRPr lang="en-US" dirty="0"/>
        </a:p>
      </dgm:t>
    </dgm:pt>
    <dgm:pt modelId="{50393B75-17A7-F042-BFA8-62064D71CECA}" type="parTrans" cxnId="{E9AAC45E-2F8A-7742-9BBF-9B6DF7101C21}">
      <dgm:prSet/>
      <dgm:spPr/>
      <dgm:t>
        <a:bodyPr/>
        <a:lstStyle/>
        <a:p>
          <a:endParaRPr lang="en-US"/>
        </a:p>
      </dgm:t>
    </dgm:pt>
    <dgm:pt modelId="{7C416CD1-4E1D-4549-B50C-CC0E4C82C8A5}" type="sibTrans" cxnId="{E9AAC45E-2F8A-7742-9BBF-9B6DF7101C21}">
      <dgm:prSet/>
      <dgm:spPr/>
      <dgm:t>
        <a:bodyPr/>
        <a:lstStyle/>
        <a:p>
          <a:endParaRPr lang="en-US"/>
        </a:p>
      </dgm:t>
    </dgm:pt>
    <dgm:pt modelId="{89B95C72-10AF-2849-B148-251A6E9F47AB}">
      <dgm:prSet phldrT="[Text]"/>
      <dgm:spPr>
        <a:solidFill>
          <a:srgbClr val="990033"/>
        </a:solidFill>
      </dgm:spPr>
      <dgm:t>
        <a:bodyPr/>
        <a:lstStyle/>
        <a:p>
          <a:r>
            <a:rPr lang="en-US" dirty="0" smtClean="0"/>
            <a:t>5 IT Representatives</a:t>
          </a:r>
          <a:endParaRPr lang="en-US" dirty="0"/>
        </a:p>
      </dgm:t>
    </dgm:pt>
    <dgm:pt modelId="{690A6D60-9973-094F-A848-2F9645C09AFA}" type="parTrans" cxnId="{EEBE5F6A-AC61-8C43-91B1-7B46ED54C6DD}">
      <dgm:prSet/>
      <dgm:spPr/>
      <dgm:t>
        <a:bodyPr/>
        <a:lstStyle/>
        <a:p>
          <a:endParaRPr lang="en-US"/>
        </a:p>
      </dgm:t>
    </dgm:pt>
    <dgm:pt modelId="{C63F95B7-074D-394C-9662-95CBD6A2B02D}" type="sibTrans" cxnId="{EEBE5F6A-AC61-8C43-91B1-7B46ED54C6DD}">
      <dgm:prSet/>
      <dgm:spPr/>
      <dgm:t>
        <a:bodyPr/>
        <a:lstStyle/>
        <a:p>
          <a:endParaRPr lang="en-US"/>
        </a:p>
      </dgm:t>
    </dgm:pt>
    <dgm:pt modelId="{869FD356-49D9-F745-B283-38581FFF17D2}">
      <dgm:prSet phldrT="[Text]"/>
      <dgm:spPr>
        <a:solidFill>
          <a:srgbClr val="990033"/>
        </a:solidFill>
      </dgm:spPr>
      <dgm:t>
        <a:bodyPr/>
        <a:lstStyle/>
        <a:p>
          <a:r>
            <a:rPr lang="en-US" dirty="0" smtClean="0"/>
            <a:t>6 IT Representatives</a:t>
          </a:r>
          <a:endParaRPr lang="en-US" dirty="0"/>
        </a:p>
      </dgm:t>
    </dgm:pt>
    <dgm:pt modelId="{B2598CAF-DC26-6A47-8845-D4D2825EEB55}" type="parTrans" cxnId="{20F7C4D2-5252-8C47-97E1-C77B906C4449}">
      <dgm:prSet/>
      <dgm:spPr/>
      <dgm:t>
        <a:bodyPr/>
        <a:lstStyle/>
        <a:p>
          <a:endParaRPr lang="en-US"/>
        </a:p>
      </dgm:t>
    </dgm:pt>
    <dgm:pt modelId="{EA06608D-95D4-304C-B4B5-6E832B43B1DB}" type="sibTrans" cxnId="{20F7C4D2-5252-8C47-97E1-C77B906C4449}">
      <dgm:prSet/>
      <dgm:spPr/>
      <dgm:t>
        <a:bodyPr/>
        <a:lstStyle/>
        <a:p>
          <a:endParaRPr lang="en-US"/>
        </a:p>
      </dgm:t>
    </dgm:pt>
    <dgm:pt modelId="{8F3349A6-6C07-0E44-80B6-33D5C2F9021A}">
      <dgm:prSet phldrT="[Text]"/>
      <dgm:spPr>
        <a:solidFill>
          <a:srgbClr val="990033"/>
        </a:solidFill>
      </dgm:spPr>
      <dgm:t>
        <a:bodyPr/>
        <a:lstStyle/>
        <a:p>
          <a:r>
            <a:rPr lang="en-US" dirty="0" smtClean="0"/>
            <a:t>6 IT Representatives</a:t>
          </a:r>
          <a:endParaRPr lang="en-US" dirty="0"/>
        </a:p>
      </dgm:t>
    </dgm:pt>
    <dgm:pt modelId="{1BE3E82C-35CF-C44D-BAF1-9998F2DC6960}" type="parTrans" cxnId="{19A90E6E-FEE9-DF4C-B626-06D3A07A2E33}">
      <dgm:prSet/>
      <dgm:spPr/>
      <dgm:t>
        <a:bodyPr/>
        <a:lstStyle/>
        <a:p>
          <a:endParaRPr lang="en-US"/>
        </a:p>
      </dgm:t>
    </dgm:pt>
    <dgm:pt modelId="{2E11A94E-CF20-004A-ABF7-A11FF8C15626}" type="sibTrans" cxnId="{19A90E6E-FEE9-DF4C-B626-06D3A07A2E33}">
      <dgm:prSet/>
      <dgm:spPr/>
      <dgm:t>
        <a:bodyPr/>
        <a:lstStyle/>
        <a:p>
          <a:endParaRPr lang="en-US"/>
        </a:p>
      </dgm:t>
    </dgm:pt>
    <dgm:pt modelId="{D1398FC6-984E-C44A-A51C-DE3B17404E61}">
      <dgm:prSet phldrT="[Text]"/>
      <dgm:spPr>
        <a:solidFill>
          <a:srgbClr val="990033"/>
        </a:solidFill>
      </dgm:spPr>
      <dgm:t>
        <a:bodyPr/>
        <a:lstStyle/>
        <a:p>
          <a:r>
            <a:rPr lang="en-US" dirty="0" smtClean="0"/>
            <a:t>4 Student Interns/Volunteers</a:t>
          </a:r>
          <a:endParaRPr lang="en-US" dirty="0"/>
        </a:p>
      </dgm:t>
    </dgm:pt>
    <dgm:pt modelId="{3859F4A8-4146-D94E-8845-50F604BA7F49}" type="parTrans" cxnId="{B868AE78-4638-F645-90A0-753AA8F089C6}">
      <dgm:prSet/>
      <dgm:spPr/>
      <dgm:t>
        <a:bodyPr/>
        <a:lstStyle/>
        <a:p>
          <a:endParaRPr lang="en-US"/>
        </a:p>
      </dgm:t>
    </dgm:pt>
    <dgm:pt modelId="{A1C86407-61BC-8F4D-B96D-332BCD91B572}" type="sibTrans" cxnId="{B868AE78-4638-F645-90A0-753AA8F089C6}">
      <dgm:prSet/>
      <dgm:spPr/>
      <dgm:t>
        <a:bodyPr/>
        <a:lstStyle/>
        <a:p>
          <a:endParaRPr lang="en-US"/>
        </a:p>
      </dgm:t>
    </dgm:pt>
    <dgm:pt modelId="{024BEE69-EEAC-404E-8F5D-AE666CA3A59A}">
      <dgm:prSet phldrT="[Text]"/>
      <dgm:spPr>
        <a:solidFill>
          <a:srgbClr val="990033"/>
        </a:solidFill>
      </dgm:spPr>
      <dgm:t>
        <a:bodyPr/>
        <a:lstStyle/>
        <a:p>
          <a:r>
            <a:rPr lang="en-US" dirty="0" smtClean="0"/>
            <a:t>1 Student Intern</a:t>
          </a:r>
          <a:endParaRPr lang="en-US" dirty="0"/>
        </a:p>
      </dgm:t>
    </dgm:pt>
    <dgm:pt modelId="{773EC2A1-EC86-8B40-AEB6-CB2EF57CF215}" type="parTrans" cxnId="{5C32CC2F-5D03-6845-BE6A-A817979C3C75}">
      <dgm:prSet/>
      <dgm:spPr/>
      <dgm:t>
        <a:bodyPr/>
        <a:lstStyle/>
        <a:p>
          <a:endParaRPr lang="en-US"/>
        </a:p>
      </dgm:t>
    </dgm:pt>
    <dgm:pt modelId="{6B3BC10E-79AB-8B47-8C46-75B2C1ECBBF0}" type="sibTrans" cxnId="{5C32CC2F-5D03-6845-BE6A-A817979C3C75}">
      <dgm:prSet/>
      <dgm:spPr/>
      <dgm:t>
        <a:bodyPr/>
        <a:lstStyle/>
        <a:p>
          <a:endParaRPr lang="en-US"/>
        </a:p>
      </dgm:t>
    </dgm:pt>
    <dgm:pt modelId="{A60E4353-22A5-E642-99BA-3C822E2C0664}">
      <dgm:prSet phldrT="[Text]"/>
      <dgm:spPr>
        <a:solidFill>
          <a:srgbClr val="990033"/>
        </a:solidFill>
      </dgm:spPr>
      <dgm:t>
        <a:bodyPr/>
        <a:lstStyle/>
        <a:p>
          <a:r>
            <a:rPr lang="en-US" dirty="0" smtClean="0"/>
            <a:t>2 Budget/Account Representatives</a:t>
          </a:r>
          <a:endParaRPr lang="en-US" dirty="0"/>
        </a:p>
      </dgm:t>
    </dgm:pt>
    <dgm:pt modelId="{88BF2CD5-3C69-C949-82A4-7F8912ABDD83}" type="parTrans" cxnId="{13C70476-4784-AC4C-90C5-C9EEC4497058}">
      <dgm:prSet/>
      <dgm:spPr/>
      <dgm:t>
        <a:bodyPr/>
        <a:lstStyle/>
        <a:p>
          <a:endParaRPr lang="en-US"/>
        </a:p>
      </dgm:t>
    </dgm:pt>
    <dgm:pt modelId="{E03A1BA2-A330-844F-BD67-CFFB9040CC63}" type="sibTrans" cxnId="{13C70476-4784-AC4C-90C5-C9EEC4497058}">
      <dgm:prSet/>
      <dgm:spPr/>
      <dgm:t>
        <a:bodyPr/>
        <a:lstStyle/>
        <a:p>
          <a:endParaRPr lang="en-US"/>
        </a:p>
      </dgm:t>
    </dgm:pt>
    <dgm:pt modelId="{4EAD2CDF-0AF7-BC40-9924-349C611111DE}" type="pres">
      <dgm:prSet presAssocID="{9BEC2F84-9208-B24C-A0A9-FEEA757E0539}" presName="diagram" presStyleCnt="0">
        <dgm:presLayoutVars>
          <dgm:dir/>
          <dgm:resizeHandles val="exact"/>
        </dgm:presLayoutVars>
      </dgm:prSet>
      <dgm:spPr/>
      <dgm:t>
        <a:bodyPr/>
        <a:lstStyle/>
        <a:p>
          <a:endParaRPr lang="en-US"/>
        </a:p>
      </dgm:t>
    </dgm:pt>
    <dgm:pt modelId="{A4F3D147-5A21-D14B-9896-8A7FB76AEA71}" type="pres">
      <dgm:prSet presAssocID="{4871572D-85AC-814D-BF34-BB15A366EAAB}" presName="node" presStyleLbl="node1" presStyleIdx="0" presStyleCnt="6">
        <dgm:presLayoutVars>
          <dgm:bulletEnabled val="1"/>
        </dgm:presLayoutVars>
      </dgm:prSet>
      <dgm:spPr/>
      <dgm:t>
        <a:bodyPr/>
        <a:lstStyle/>
        <a:p>
          <a:endParaRPr lang="en-US"/>
        </a:p>
      </dgm:t>
    </dgm:pt>
    <dgm:pt modelId="{B5BFC5AD-5538-304F-ABB2-FEF98C06AC74}" type="pres">
      <dgm:prSet presAssocID="{7A219C52-ACA4-8749-A517-D588466BF20F}" presName="sibTrans" presStyleCnt="0"/>
      <dgm:spPr/>
      <dgm:t>
        <a:bodyPr/>
        <a:lstStyle/>
        <a:p>
          <a:endParaRPr lang="en-US"/>
        </a:p>
      </dgm:t>
    </dgm:pt>
    <dgm:pt modelId="{01F4EEB8-09DD-CA49-9A90-F7AAC5D8120D}" type="pres">
      <dgm:prSet presAssocID="{0810E95B-B0EC-954E-942E-283A971479BC}" presName="node" presStyleLbl="node1" presStyleIdx="1" presStyleCnt="6">
        <dgm:presLayoutVars>
          <dgm:bulletEnabled val="1"/>
        </dgm:presLayoutVars>
      </dgm:prSet>
      <dgm:spPr/>
      <dgm:t>
        <a:bodyPr/>
        <a:lstStyle/>
        <a:p>
          <a:endParaRPr lang="en-US"/>
        </a:p>
      </dgm:t>
    </dgm:pt>
    <dgm:pt modelId="{79CEEC63-A2B4-AF46-BC59-4A290424D7CF}" type="pres">
      <dgm:prSet presAssocID="{7ADDC4F4-BDED-1544-9D37-E3FC2E82E248}" presName="sibTrans" presStyleCnt="0"/>
      <dgm:spPr/>
      <dgm:t>
        <a:bodyPr/>
        <a:lstStyle/>
        <a:p>
          <a:endParaRPr lang="en-US"/>
        </a:p>
      </dgm:t>
    </dgm:pt>
    <dgm:pt modelId="{BF70F71A-E3B8-B443-98D1-E06054048A02}" type="pres">
      <dgm:prSet presAssocID="{EF8418E1-320D-494A-947A-27CE5A8CB241}" presName="node" presStyleLbl="node1" presStyleIdx="2" presStyleCnt="6">
        <dgm:presLayoutVars>
          <dgm:bulletEnabled val="1"/>
        </dgm:presLayoutVars>
      </dgm:prSet>
      <dgm:spPr/>
      <dgm:t>
        <a:bodyPr/>
        <a:lstStyle/>
        <a:p>
          <a:endParaRPr lang="en-US"/>
        </a:p>
      </dgm:t>
    </dgm:pt>
    <dgm:pt modelId="{0E18EFAB-29A2-F446-BE1D-20E5E897186A}" type="pres">
      <dgm:prSet presAssocID="{9109B232-68E1-5C42-B55F-E6E116DFF41F}" presName="sibTrans" presStyleCnt="0"/>
      <dgm:spPr/>
      <dgm:t>
        <a:bodyPr/>
        <a:lstStyle/>
        <a:p>
          <a:endParaRPr lang="en-US"/>
        </a:p>
      </dgm:t>
    </dgm:pt>
    <dgm:pt modelId="{54555DC6-CC32-DF46-866D-0308490CDDC1}" type="pres">
      <dgm:prSet presAssocID="{3D584267-2480-8149-82FC-3FC000996685}" presName="node" presStyleLbl="node1" presStyleIdx="3" presStyleCnt="6">
        <dgm:presLayoutVars>
          <dgm:bulletEnabled val="1"/>
        </dgm:presLayoutVars>
      </dgm:prSet>
      <dgm:spPr/>
      <dgm:t>
        <a:bodyPr/>
        <a:lstStyle/>
        <a:p>
          <a:endParaRPr lang="en-US"/>
        </a:p>
      </dgm:t>
    </dgm:pt>
    <dgm:pt modelId="{CBA0E09D-1C71-9D40-9D35-37975225C0A0}" type="pres">
      <dgm:prSet presAssocID="{C508B251-6EBC-B24E-9B0E-0E5F49D8DAEF}" presName="sibTrans" presStyleCnt="0"/>
      <dgm:spPr/>
      <dgm:t>
        <a:bodyPr/>
        <a:lstStyle/>
        <a:p>
          <a:endParaRPr lang="en-US"/>
        </a:p>
      </dgm:t>
    </dgm:pt>
    <dgm:pt modelId="{A8678E7A-E774-D249-9897-0FCF4A36F520}" type="pres">
      <dgm:prSet presAssocID="{9EE2890D-7040-5F4D-92D5-E13DD6D502CD}" presName="node" presStyleLbl="node1" presStyleIdx="4" presStyleCnt="6">
        <dgm:presLayoutVars>
          <dgm:bulletEnabled val="1"/>
        </dgm:presLayoutVars>
      </dgm:prSet>
      <dgm:spPr/>
      <dgm:t>
        <a:bodyPr/>
        <a:lstStyle/>
        <a:p>
          <a:endParaRPr lang="en-US"/>
        </a:p>
      </dgm:t>
    </dgm:pt>
    <dgm:pt modelId="{EF26BCD7-0984-864B-8DFF-DD83A6B173F7}" type="pres">
      <dgm:prSet presAssocID="{9CBCE8C8-6400-1B46-A09E-51F2A36E0869}" presName="sibTrans" presStyleCnt="0"/>
      <dgm:spPr/>
      <dgm:t>
        <a:bodyPr/>
        <a:lstStyle/>
        <a:p>
          <a:endParaRPr lang="en-US"/>
        </a:p>
      </dgm:t>
    </dgm:pt>
    <dgm:pt modelId="{4A26A363-81B6-7241-8D1B-D3E843DE0F2D}" type="pres">
      <dgm:prSet presAssocID="{18B033C4-F7E2-EC48-9B3A-D6F881BD8007}" presName="node" presStyleLbl="node1" presStyleIdx="5" presStyleCnt="6">
        <dgm:presLayoutVars>
          <dgm:bulletEnabled val="1"/>
        </dgm:presLayoutVars>
      </dgm:prSet>
      <dgm:spPr/>
      <dgm:t>
        <a:bodyPr/>
        <a:lstStyle/>
        <a:p>
          <a:endParaRPr lang="en-US"/>
        </a:p>
      </dgm:t>
    </dgm:pt>
  </dgm:ptLst>
  <dgm:cxnLst>
    <dgm:cxn modelId="{13C70476-4784-AC4C-90C5-C9EEC4497058}" srcId="{18B033C4-F7E2-EC48-9B3A-D6F881BD8007}" destId="{A60E4353-22A5-E642-99BA-3C822E2C0664}" srcOrd="1" destOrd="0" parTransId="{88BF2CD5-3C69-C949-82A4-7F8912ABDD83}" sibTransId="{E03A1BA2-A330-844F-BD67-CFFB9040CC63}"/>
    <dgm:cxn modelId="{81364528-B17D-674A-8F58-2E1D28F71289}" srcId="{0810E95B-B0EC-954E-942E-283A971479BC}" destId="{E59D017F-94C8-6D4D-BF0F-30AC8669DF25}" srcOrd="0" destOrd="0" parTransId="{836157D5-0951-D248-B127-D29D48C946E6}" sibTransId="{249D96D9-41D8-0B41-9FAC-C38BE3F26E68}"/>
    <dgm:cxn modelId="{065327D6-B314-D74C-9D98-7B9EE03159DA}" srcId="{4871572D-85AC-814D-BF34-BB15A366EAAB}" destId="{9A15104A-6056-B848-A33E-C36FED620223}" srcOrd="0" destOrd="0" parTransId="{65974BB4-3D14-234F-99E9-F98B2855DF27}" sibTransId="{AC85B9A5-9F18-EA4A-909E-DF7CF988C0AE}"/>
    <dgm:cxn modelId="{1EFB89D3-624F-9E47-8752-C0FE7205252D}" type="presOf" srcId="{4871572D-85AC-814D-BF34-BB15A366EAAB}" destId="{A4F3D147-5A21-D14B-9896-8A7FB76AEA71}" srcOrd="0" destOrd="0" presId="urn:microsoft.com/office/officeart/2005/8/layout/default"/>
    <dgm:cxn modelId="{93E84FA6-5F6B-EE42-A5F4-2FCFD60BFFBB}" type="presOf" srcId="{18B033C4-F7E2-EC48-9B3A-D6F881BD8007}" destId="{4A26A363-81B6-7241-8D1B-D3E843DE0F2D}" srcOrd="0" destOrd="0" presId="urn:microsoft.com/office/officeart/2005/8/layout/default"/>
    <dgm:cxn modelId="{A4F4E317-A54A-004E-BE6C-410062B25736}" type="presOf" srcId="{8F3349A6-6C07-0E44-80B6-33D5C2F9021A}" destId="{54555DC6-CC32-DF46-866D-0308490CDDC1}" srcOrd="0" destOrd="1" presId="urn:microsoft.com/office/officeart/2005/8/layout/default"/>
    <dgm:cxn modelId="{2DAF85F0-1E40-9147-9057-F5438250AAAC}" type="presOf" srcId="{89B95C72-10AF-2849-B148-251A6E9F47AB}" destId="{4A26A363-81B6-7241-8D1B-D3E843DE0F2D}" srcOrd="0" destOrd="1" presId="urn:microsoft.com/office/officeart/2005/8/layout/default"/>
    <dgm:cxn modelId="{5EC01F1E-487B-4446-A4AF-AF28285C2F8F}" srcId="{0810E95B-B0EC-954E-942E-283A971479BC}" destId="{71ABCC91-FD4F-A94D-BC79-50272C144B5F}" srcOrd="1" destOrd="0" parTransId="{C65B575A-7052-954F-B0C1-D68CAD8A98FF}" sibTransId="{AAA3F38B-B311-0743-ACBC-BB5ADC8250F1}"/>
    <dgm:cxn modelId="{5700B4DB-526D-E54F-8814-D0F09A761C13}" type="presOf" srcId="{D1398FC6-984E-C44A-A51C-DE3B17404E61}" destId="{BF70F71A-E3B8-B443-98D1-E06054048A02}" srcOrd="0" destOrd="3" presId="urn:microsoft.com/office/officeart/2005/8/layout/default"/>
    <dgm:cxn modelId="{F0F3ECD0-78FD-984D-87C0-1525F51B2A2A}" srcId="{9BEC2F84-9208-B24C-A0A9-FEEA757E0539}" destId="{3D584267-2480-8149-82FC-3FC000996685}" srcOrd="3" destOrd="0" parTransId="{509412E4-9521-7F44-9583-A3D1CA255A10}" sibTransId="{C508B251-6EBC-B24E-9B0E-0E5F49D8DAEF}"/>
    <dgm:cxn modelId="{A144D962-5B55-CC43-80E0-478A233539E1}" type="presOf" srcId="{9BEC2F84-9208-B24C-A0A9-FEEA757E0539}" destId="{4EAD2CDF-0AF7-BC40-9924-349C611111DE}" srcOrd="0" destOrd="0" presId="urn:microsoft.com/office/officeart/2005/8/layout/default"/>
    <dgm:cxn modelId="{20F7C4D2-5252-8C47-97E1-C77B906C4449}" srcId="{9EE2890D-7040-5F4D-92D5-E13DD6D502CD}" destId="{869FD356-49D9-F745-B283-38581FFF17D2}" srcOrd="0" destOrd="0" parTransId="{B2598CAF-DC26-6A47-8845-D4D2825EEB55}" sibTransId="{EA06608D-95D4-304C-B4B5-6E832B43B1DB}"/>
    <dgm:cxn modelId="{894A7210-D157-D247-8706-4B84D53B9BE0}" type="presOf" srcId="{EF8418E1-320D-494A-947A-27CE5A8CB241}" destId="{BF70F71A-E3B8-B443-98D1-E06054048A02}" srcOrd="0" destOrd="0" presId="urn:microsoft.com/office/officeart/2005/8/layout/default"/>
    <dgm:cxn modelId="{E593B948-FFEA-9C4A-ACDB-636568D784B3}" type="presOf" srcId="{675873DB-CDEF-8145-B71A-6A14325CF764}" destId="{01F4EEB8-09DD-CA49-9A90-F7AAC5D8120D}" srcOrd="0" destOrd="3" presId="urn:microsoft.com/office/officeart/2005/8/layout/default"/>
    <dgm:cxn modelId="{889AD91E-352F-434B-B919-986F2C72383B}" srcId="{9BEC2F84-9208-B24C-A0A9-FEEA757E0539}" destId="{EF8418E1-320D-494A-947A-27CE5A8CB241}" srcOrd="2" destOrd="0" parTransId="{FFDF2460-3E89-6C4A-88F3-068D6FAA199E}" sibTransId="{9109B232-68E1-5C42-B55F-E6E116DFF41F}"/>
    <dgm:cxn modelId="{3EBB2A21-7F3D-9C40-A8E6-318A0C2763E4}" srcId="{9BEC2F84-9208-B24C-A0A9-FEEA757E0539}" destId="{0810E95B-B0EC-954E-942E-283A971479BC}" srcOrd="1" destOrd="0" parTransId="{F49BE4D0-5822-E543-90B6-1A7DC4BD712D}" sibTransId="{7ADDC4F4-BDED-1544-9D37-E3FC2E82E248}"/>
    <dgm:cxn modelId="{5C32CC2F-5D03-6845-BE6A-A817979C3C75}" srcId="{3D584267-2480-8149-82FC-3FC000996685}" destId="{024BEE69-EEAC-404E-8F5D-AE666CA3A59A}" srcOrd="1" destOrd="0" parTransId="{773EC2A1-EC86-8B40-AEB6-CB2EF57CF215}" sibTransId="{6B3BC10E-79AB-8B47-8C46-75B2C1ECBBF0}"/>
    <dgm:cxn modelId="{EEBE5F6A-AC61-8C43-91B1-7B46ED54C6DD}" srcId="{18B033C4-F7E2-EC48-9B3A-D6F881BD8007}" destId="{89B95C72-10AF-2849-B148-251A6E9F47AB}" srcOrd="0" destOrd="0" parTransId="{690A6D60-9973-094F-A848-2F9645C09AFA}" sibTransId="{C63F95B7-074D-394C-9662-95CBD6A2B02D}"/>
    <dgm:cxn modelId="{8274F04B-EDEC-0D43-8C21-31D291FEE6DF}" srcId="{9BEC2F84-9208-B24C-A0A9-FEEA757E0539}" destId="{9EE2890D-7040-5F4D-92D5-E13DD6D502CD}" srcOrd="4" destOrd="0" parTransId="{495DABC1-8EED-E544-8497-EC3C254328BF}" sibTransId="{9CBCE8C8-6400-1B46-A09E-51F2A36E0869}"/>
    <dgm:cxn modelId="{8189803C-A609-B548-AFC6-13FAA5D3A971}" type="presOf" srcId="{3D584267-2480-8149-82FC-3FC000996685}" destId="{54555DC6-CC32-DF46-866D-0308490CDDC1}" srcOrd="0" destOrd="0" presId="urn:microsoft.com/office/officeart/2005/8/layout/default"/>
    <dgm:cxn modelId="{E9AAC45E-2F8A-7742-9BBF-9B6DF7101C21}" srcId="{EF8418E1-320D-494A-947A-27CE5A8CB241}" destId="{C954C4DA-C939-4741-AFAA-61B0B685E96D}" srcOrd="1" destOrd="0" parTransId="{50393B75-17A7-F042-BFA8-62064D71CECA}" sibTransId="{7C416CD1-4E1D-4549-B50C-CC0E4C82C8A5}"/>
    <dgm:cxn modelId="{19A90E6E-FEE9-DF4C-B626-06D3A07A2E33}" srcId="{3D584267-2480-8149-82FC-3FC000996685}" destId="{8F3349A6-6C07-0E44-80B6-33D5C2F9021A}" srcOrd="0" destOrd="0" parTransId="{1BE3E82C-35CF-C44D-BAF1-9998F2DC6960}" sibTransId="{2E11A94E-CF20-004A-ABF7-A11FF8C15626}"/>
    <dgm:cxn modelId="{19A5CB5A-0284-B845-B5C9-1676D8A646BD}" srcId="{0810E95B-B0EC-954E-942E-283A971479BC}" destId="{675873DB-CDEF-8145-B71A-6A14325CF764}" srcOrd="2" destOrd="0" parTransId="{4B38D11D-5AC1-AD4C-8B22-CF664EED269E}" sibTransId="{23F3BBAD-62C5-9D49-9174-C0EB6A3EB9D3}"/>
    <dgm:cxn modelId="{A6060B4E-A42B-9B47-B493-C30741624F8C}" type="presOf" srcId="{0810E95B-B0EC-954E-942E-283A971479BC}" destId="{01F4EEB8-09DD-CA49-9A90-F7AAC5D8120D}" srcOrd="0" destOrd="0" presId="urn:microsoft.com/office/officeart/2005/8/layout/default"/>
    <dgm:cxn modelId="{81637B2B-5F49-FE46-A8D5-5F4D1A664144}" type="presOf" srcId="{A60E4353-22A5-E642-99BA-3C822E2C0664}" destId="{4A26A363-81B6-7241-8D1B-D3E843DE0F2D}" srcOrd="0" destOrd="2" presId="urn:microsoft.com/office/officeart/2005/8/layout/default"/>
    <dgm:cxn modelId="{AE8ECE7E-A1F8-AB4A-BE80-AF171F762E19}" type="presOf" srcId="{9EE2890D-7040-5F4D-92D5-E13DD6D502CD}" destId="{A8678E7A-E774-D249-9897-0FCF4A36F520}" srcOrd="0" destOrd="0" presId="urn:microsoft.com/office/officeart/2005/8/layout/default"/>
    <dgm:cxn modelId="{7F96A64B-569F-AB4E-A3AE-3300982F75E0}" srcId="{EF8418E1-320D-494A-947A-27CE5A8CB241}" destId="{C2575718-84CC-2340-B198-6FEB40102572}" srcOrd="0" destOrd="0" parTransId="{5996DC04-91A9-E943-AC1C-E3C46C7B3AAE}" sibTransId="{1A7DF486-9118-5B4D-A891-D24D63C2843B}"/>
    <dgm:cxn modelId="{553B9F6A-4276-0445-9940-AE78BCCF6A1B}" type="presOf" srcId="{024BEE69-EEAC-404E-8F5D-AE666CA3A59A}" destId="{54555DC6-CC32-DF46-866D-0308490CDDC1}" srcOrd="0" destOrd="2" presId="urn:microsoft.com/office/officeart/2005/8/layout/default"/>
    <dgm:cxn modelId="{E1671C74-9AC2-7C45-83D5-0E1A3F7476FC}" srcId="{9BEC2F84-9208-B24C-A0A9-FEEA757E0539}" destId="{18B033C4-F7E2-EC48-9B3A-D6F881BD8007}" srcOrd="5" destOrd="0" parTransId="{AE4FA980-A031-FB4A-B645-99CB6A91A600}" sibTransId="{8167AD5C-6677-BE40-86DD-203FCE9C66B1}"/>
    <dgm:cxn modelId="{4733B30D-C30A-F948-8E46-B883BE0A00FB}" type="presOf" srcId="{C2575718-84CC-2340-B198-6FEB40102572}" destId="{BF70F71A-E3B8-B443-98D1-E06054048A02}" srcOrd="0" destOrd="1" presId="urn:microsoft.com/office/officeart/2005/8/layout/default"/>
    <dgm:cxn modelId="{B868AE78-4638-F645-90A0-753AA8F089C6}" srcId="{EF8418E1-320D-494A-947A-27CE5A8CB241}" destId="{D1398FC6-984E-C44A-A51C-DE3B17404E61}" srcOrd="2" destOrd="0" parTransId="{3859F4A8-4146-D94E-8845-50F604BA7F49}" sibTransId="{A1C86407-61BC-8F4D-B96D-332BCD91B572}"/>
    <dgm:cxn modelId="{D151D14B-EEDA-034C-BCF2-49A3699CD2A7}" type="presOf" srcId="{869FD356-49D9-F745-B283-38581FFF17D2}" destId="{A8678E7A-E774-D249-9897-0FCF4A36F520}" srcOrd="0" destOrd="1" presId="urn:microsoft.com/office/officeart/2005/8/layout/default"/>
    <dgm:cxn modelId="{25E8F758-A328-A343-BD7E-69204ED1B35B}" type="presOf" srcId="{C954C4DA-C939-4741-AFAA-61B0B685E96D}" destId="{BF70F71A-E3B8-B443-98D1-E06054048A02}" srcOrd="0" destOrd="2" presId="urn:microsoft.com/office/officeart/2005/8/layout/default"/>
    <dgm:cxn modelId="{F1BBAAE1-7C3C-0844-BC5A-E7C646CC28A4}" srcId="{9BEC2F84-9208-B24C-A0A9-FEEA757E0539}" destId="{4871572D-85AC-814D-BF34-BB15A366EAAB}" srcOrd="0" destOrd="0" parTransId="{2FA6B208-F640-464B-B587-D632CB86EEC6}" sibTransId="{7A219C52-ACA4-8749-A517-D588466BF20F}"/>
    <dgm:cxn modelId="{FB0CC1B0-28E4-2D46-B06D-62B05189CCEB}" type="presOf" srcId="{E59D017F-94C8-6D4D-BF0F-30AC8669DF25}" destId="{01F4EEB8-09DD-CA49-9A90-F7AAC5D8120D}" srcOrd="0" destOrd="1" presId="urn:microsoft.com/office/officeart/2005/8/layout/default"/>
    <dgm:cxn modelId="{624A1621-D490-0140-8D0E-49D001FA2ECC}" type="presOf" srcId="{9A15104A-6056-B848-A33E-C36FED620223}" destId="{A4F3D147-5A21-D14B-9896-8A7FB76AEA71}" srcOrd="0" destOrd="1" presId="urn:microsoft.com/office/officeart/2005/8/layout/default"/>
    <dgm:cxn modelId="{16B017BC-5997-6E42-A0D7-D7E54E52D214}" type="presOf" srcId="{71ABCC91-FD4F-A94D-BC79-50272C144B5F}" destId="{01F4EEB8-09DD-CA49-9A90-F7AAC5D8120D}" srcOrd="0" destOrd="2" presId="urn:microsoft.com/office/officeart/2005/8/layout/default"/>
    <dgm:cxn modelId="{8B30442D-CAAB-ED44-A76B-6F2CBF7BD53C}" type="presParOf" srcId="{4EAD2CDF-0AF7-BC40-9924-349C611111DE}" destId="{A4F3D147-5A21-D14B-9896-8A7FB76AEA71}" srcOrd="0" destOrd="0" presId="urn:microsoft.com/office/officeart/2005/8/layout/default"/>
    <dgm:cxn modelId="{9A0F5602-BEF0-AE48-A3EF-8F9510A0C644}" type="presParOf" srcId="{4EAD2CDF-0AF7-BC40-9924-349C611111DE}" destId="{B5BFC5AD-5538-304F-ABB2-FEF98C06AC74}" srcOrd="1" destOrd="0" presId="urn:microsoft.com/office/officeart/2005/8/layout/default"/>
    <dgm:cxn modelId="{E107ED46-BB36-3544-A0C6-DEEA0C4CACAE}" type="presParOf" srcId="{4EAD2CDF-0AF7-BC40-9924-349C611111DE}" destId="{01F4EEB8-09DD-CA49-9A90-F7AAC5D8120D}" srcOrd="2" destOrd="0" presId="urn:microsoft.com/office/officeart/2005/8/layout/default"/>
    <dgm:cxn modelId="{0432577F-9D6F-104A-8C97-ABBC93A3556A}" type="presParOf" srcId="{4EAD2CDF-0AF7-BC40-9924-349C611111DE}" destId="{79CEEC63-A2B4-AF46-BC59-4A290424D7CF}" srcOrd="3" destOrd="0" presId="urn:microsoft.com/office/officeart/2005/8/layout/default"/>
    <dgm:cxn modelId="{8878D08E-08F9-F14B-B411-97AA1972531A}" type="presParOf" srcId="{4EAD2CDF-0AF7-BC40-9924-349C611111DE}" destId="{BF70F71A-E3B8-B443-98D1-E06054048A02}" srcOrd="4" destOrd="0" presId="urn:microsoft.com/office/officeart/2005/8/layout/default"/>
    <dgm:cxn modelId="{7AC53414-CD08-7742-9560-901FC77CDB8C}" type="presParOf" srcId="{4EAD2CDF-0AF7-BC40-9924-349C611111DE}" destId="{0E18EFAB-29A2-F446-BE1D-20E5E897186A}" srcOrd="5" destOrd="0" presId="urn:microsoft.com/office/officeart/2005/8/layout/default"/>
    <dgm:cxn modelId="{4AD5D957-30F3-CB4D-858C-9721DFCF2D87}" type="presParOf" srcId="{4EAD2CDF-0AF7-BC40-9924-349C611111DE}" destId="{54555DC6-CC32-DF46-866D-0308490CDDC1}" srcOrd="6" destOrd="0" presId="urn:microsoft.com/office/officeart/2005/8/layout/default"/>
    <dgm:cxn modelId="{DE7C8EDA-BD69-224E-8E83-C7884AA60A44}" type="presParOf" srcId="{4EAD2CDF-0AF7-BC40-9924-349C611111DE}" destId="{CBA0E09D-1C71-9D40-9D35-37975225C0A0}" srcOrd="7" destOrd="0" presId="urn:microsoft.com/office/officeart/2005/8/layout/default"/>
    <dgm:cxn modelId="{7FCD8C62-016D-074E-9D1D-75176262802A}" type="presParOf" srcId="{4EAD2CDF-0AF7-BC40-9924-349C611111DE}" destId="{A8678E7A-E774-D249-9897-0FCF4A36F520}" srcOrd="8" destOrd="0" presId="urn:microsoft.com/office/officeart/2005/8/layout/default"/>
    <dgm:cxn modelId="{79D18D6C-5530-4E46-9A40-B2A5D09DA4BF}" type="presParOf" srcId="{4EAD2CDF-0AF7-BC40-9924-349C611111DE}" destId="{EF26BCD7-0984-864B-8DFF-DD83A6B173F7}" srcOrd="9" destOrd="0" presId="urn:microsoft.com/office/officeart/2005/8/layout/default"/>
    <dgm:cxn modelId="{9408F0A2-1E06-864C-B726-B00B43D27D62}" type="presParOf" srcId="{4EAD2CDF-0AF7-BC40-9924-349C611111DE}" destId="{4A26A363-81B6-7241-8D1B-D3E843DE0F2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0FCFE6D-4267-417B-A884-2BA450B9559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C9DA12F-A7ED-4E61-A7DD-F25CFDCBE8D8}">
      <dgm:prSet phldrT="[Text]"/>
      <dgm:spPr>
        <a:solidFill>
          <a:schemeClr val="tx2">
            <a:lumMod val="40000"/>
            <a:lumOff val="60000"/>
          </a:schemeClr>
        </a:solidFill>
      </dgm:spPr>
      <dgm:t>
        <a:bodyPr/>
        <a:lstStyle/>
        <a:p>
          <a:r>
            <a:rPr lang="en-US" b="1" dirty="0">
              <a:solidFill>
                <a:sysClr val="windowText" lastClr="000000"/>
              </a:solidFill>
            </a:rPr>
            <a:t>VP IT &amp; CIO</a:t>
          </a:r>
        </a:p>
      </dgm:t>
    </dgm:pt>
    <dgm:pt modelId="{B3A13B00-2743-4865-8F53-20BCBFF1E878}" type="parTrans" cxnId="{0D7B9D64-7E95-4456-9DA9-31D80C86FE66}">
      <dgm:prSet/>
      <dgm:spPr/>
      <dgm:t>
        <a:bodyPr/>
        <a:lstStyle/>
        <a:p>
          <a:endParaRPr lang="en-US"/>
        </a:p>
      </dgm:t>
    </dgm:pt>
    <dgm:pt modelId="{C3DE1CD5-7FB8-4CE1-A18E-A49A918DAEE2}" type="sibTrans" cxnId="{0D7B9D64-7E95-4456-9DA9-31D80C86FE66}">
      <dgm:prSet/>
      <dgm:spPr/>
      <dgm:t>
        <a:bodyPr/>
        <a:lstStyle/>
        <a:p>
          <a:endParaRPr lang="en-US"/>
        </a:p>
      </dgm:t>
    </dgm:pt>
    <dgm:pt modelId="{0FD81C6D-2640-4C59-B54D-8EB06B1BCA9B}">
      <dgm:prSet phldrT="[Text]"/>
      <dgm:spPr>
        <a:solidFill>
          <a:schemeClr val="tx2">
            <a:lumMod val="40000"/>
            <a:lumOff val="60000"/>
          </a:schemeClr>
        </a:solidFill>
      </dgm:spPr>
      <dgm:t>
        <a:bodyPr/>
        <a:lstStyle/>
        <a:p>
          <a:r>
            <a:rPr lang="en-US" b="1" dirty="0">
              <a:solidFill>
                <a:sysClr val="windowText" lastClr="000000"/>
              </a:solidFill>
            </a:rPr>
            <a:t>Client Services</a:t>
          </a:r>
        </a:p>
      </dgm:t>
    </dgm:pt>
    <dgm:pt modelId="{36A8A412-1063-455A-8479-8796DEF5288B}" type="parTrans" cxnId="{96974045-1610-4D95-BED8-D16E75ACE9D2}">
      <dgm:prSet/>
      <dgm:spPr>
        <a:solidFill>
          <a:schemeClr val="tx2">
            <a:lumMod val="40000"/>
            <a:lumOff val="60000"/>
          </a:schemeClr>
        </a:solidFill>
      </dgm:spPr>
      <dgm:t>
        <a:bodyPr/>
        <a:lstStyle/>
        <a:p>
          <a:endParaRPr lang="en-US" b="1">
            <a:solidFill>
              <a:sysClr val="windowText" lastClr="000000"/>
            </a:solidFill>
          </a:endParaRPr>
        </a:p>
      </dgm:t>
    </dgm:pt>
    <dgm:pt modelId="{EB8C28C6-A3F0-4695-A380-DF5999BF7515}" type="sibTrans" cxnId="{96974045-1610-4D95-BED8-D16E75ACE9D2}">
      <dgm:prSet/>
      <dgm:spPr/>
      <dgm:t>
        <a:bodyPr/>
        <a:lstStyle/>
        <a:p>
          <a:endParaRPr lang="en-US"/>
        </a:p>
      </dgm:t>
    </dgm:pt>
    <dgm:pt modelId="{6537F674-CDB0-4BDF-925A-500C4DC9DC00}">
      <dgm:prSet phldrT="[Text]"/>
      <dgm:spPr>
        <a:solidFill>
          <a:schemeClr val="tx2">
            <a:lumMod val="40000"/>
            <a:lumOff val="60000"/>
          </a:schemeClr>
        </a:solidFill>
      </dgm:spPr>
      <dgm:t>
        <a:bodyPr/>
        <a:lstStyle/>
        <a:p>
          <a:r>
            <a:rPr lang="en-US" b="1" dirty="0">
              <a:solidFill>
                <a:sysClr val="windowText" lastClr="000000"/>
              </a:solidFill>
            </a:rPr>
            <a:t>Operations &amp; Systems</a:t>
          </a:r>
        </a:p>
      </dgm:t>
    </dgm:pt>
    <dgm:pt modelId="{B972A557-D0EE-4AE2-8EE6-758F462C4606}" type="parTrans" cxnId="{90748563-ABC2-4ADE-9A02-3E0E2F120AD1}">
      <dgm:prSet/>
      <dgm:spPr>
        <a:solidFill>
          <a:schemeClr val="tx2">
            <a:lumMod val="40000"/>
            <a:lumOff val="60000"/>
          </a:schemeClr>
        </a:solidFill>
      </dgm:spPr>
      <dgm:t>
        <a:bodyPr/>
        <a:lstStyle/>
        <a:p>
          <a:endParaRPr lang="en-US" b="1">
            <a:solidFill>
              <a:sysClr val="windowText" lastClr="000000"/>
            </a:solidFill>
          </a:endParaRPr>
        </a:p>
      </dgm:t>
    </dgm:pt>
    <dgm:pt modelId="{AA89DACD-CB58-490A-8AE3-7416192D79E8}" type="sibTrans" cxnId="{90748563-ABC2-4ADE-9A02-3E0E2F120AD1}">
      <dgm:prSet/>
      <dgm:spPr/>
      <dgm:t>
        <a:bodyPr/>
        <a:lstStyle/>
        <a:p>
          <a:endParaRPr lang="en-US"/>
        </a:p>
      </dgm:t>
    </dgm:pt>
    <dgm:pt modelId="{F799C3BD-3BFB-4619-9687-96AEA32699D4}">
      <dgm:prSet phldrT="[Text]"/>
      <dgm:spPr>
        <a:solidFill>
          <a:schemeClr val="tx2">
            <a:lumMod val="40000"/>
            <a:lumOff val="60000"/>
          </a:schemeClr>
        </a:solidFill>
      </dgm:spPr>
      <dgm:t>
        <a:bodyPr/>
        <a:lstStyle/>
        <a:p>
          <a:r>
            <a:rPr lang="en-US" b="1" dirty="0">
              <a:solidFill>
                <a:sysClr val="windowText" lastClr="000000"/>
              </a:solidFill>
            </a:rPr>
            <a:t>Operations</a:t>
          </a:r>
        </a:p>
      </dgm:t>
    </dgm:pt>
    <dgm:pt modelId="{7A4C2D89-3E86-4E9D-B4AB-AA3CFB43FB63}" type="parTrans" cxnId="{EFDA7028-010B-46A6-9ECC-6663DCE8955F}">
      <dgm:prSet/>
      <dgm:spPr>
        <a:solidFill>
          <a:schemeClr val="tx2">
            <a:lumMod val="40000"/>
            <a:lumOff val="60000"/>
          </a:schemeClr>
        </a:solidFill>
      </dgm:spPr>
      <dgm:t>
        <a:bodyPr/>
        <a:lstStyle/>
        <a:p>
          <a:endParaRPr lang="en-US" b="1">
            <a:solidFill>
              <a:sysClr val="windowText" lastClr="000000"/>
            </a:solidFill>
          </a:endParaRPr>
        </a:p>
      </dgm:t>
    </dgm:pt>
    <dgm:pt modelId="{B6DD3516-0988-40FC-8A20-AF9669DBFBF6}" type="sibTrans" cxnId="{EFDA7028-010B-46A6-9ECC-6663DCE8955F}">
      <dgm:prSet/>
      <dgm:spPr/>
      <dgm:t>
        <a:bodyPr/>
        <a:lstStyle/>
        <a:p>
          <a:endParaRPr lang="en-US"/>
        </a:p>
      </dgm:t>
    </dgm:pt>
    <dgm:pt modelId="{2966CC4D-E4D1-4284-9911-C1574E10F090}">
      <dgm:prSet phldrT="[Text]"/>
      <dgm:spPr>
        <a:solidFill>
          <a:schemeClr val="tx2">
            <a:lumMod val="40000"/>
            <a:lumOff val="60000"/>
          </a:schemeClr>
        </a:solidFill>
      </dgm:spPr>
      <dgm:t>
        <a:bodyPr/>
        <a:lstStyle/>
        <a:p>
          <a:r>
            <a:rPr lang="en-US" b="1" dirty="0">
              <a:solidFill>
                <a:sysClr val="windowText" lastClr="000000"/>
              </a:solidFill>
            </a:rPr>
            <a:t>Network &amp; Telecommunications Services</a:t>
          </a:r>
        </a:p>
      </dgm:t>
    </dgm:pt>
    <dgm:pt modelId="{EEC15AEA-8A09-400A-A471-1E0C0BE67F42}" type="parTrans" cxnId="{D5DA31E8-8515-4050-9E82-97A6462DAC23}">
      <dgm:prSet/>
      <dgm:spPr>
        <a:solidFill>
          <a:schemeClr val="tx2">
            <a:lumMod val="40000"/>
            <a:lumOff val="60000"/>
          </a:schemeClr>
        </a:solidFill>
      </dgm:spPr>
      <dgm:t>
        <a:bodyPr/>
        <a:lstStyle/>
        <a:p>
          <a:endParaRPr lang="en-US" b="1">
            <a:solidFill>
              <a:sysClr val="windowText" lastClr="000000"/>
            </a:solidFill>
          </a:endParaRPr>
        </a:p>
      </dgm:t>
    </dgm:pt>
    <dgm:pt modelId="{E80DD98E-4FD5-4455-BC6D-8469D7EC26B4}" type="sibTrans" cxnId="{D5DA31E8-8515-4050-9E82-97A6462DAC23}">
      <dgm:prSet/>
      <dgm:spPr/>
      <dgm:t>
        <a:bodyPr/>
        <a:lstStyle/>
        <a:p>
          <a:endParaRPr lang="en-US"/>
        </a:p>
      </dgm:t>
    </dgm:pt>
    <dgm:pt modelId="{6C46C11E-B0CE-4B7F-8615-F90452E4EB66}">
      <dgm:prSet phldrT="[Text]"/>
      <dgm:spPr>
        <a:solidFill>
          <a:schemeClr val="accent6">
            <a:lumMod val="60000"/>
            <a:lumOff val="40000"/>
          </a:schemeClr>
        </a:solidFill>
        <a:ln>
          <a:solidFill>
            <a:schemeClr val="accent6">
              <a:lumMod val="75000"/>
            </a:schemeClr>
          </a:solidFill>
        </a:ln>
      </dgm:spPr>
      <dgm:t>
        <a:bodyPr/>
        <a:lstStyle/>
        <a:p>
          <a:r>
            <a:rPr lang="en-US" b="1" dirty="0">
              <a:solidFill>
                <a:sysClr val="windowText" lastClr="000000"/>
              </a:solidFill>
            </a:rPr>
            <a:t>Network Services</a:t>
          </a:r>
        </a:p>
      </dgm:t>
    </dgm:pt>
    <dgm:pt modelId="{B1D1B2F3-4157-4C3A-BE91-E540B687DB49}" type="parTrans" cxnId="{2043B067-A665-4E7B-A18B-6CE90FB21F4D}">
      <dgm:prSet/>
      <dgm:spPr>
        <a:solidFill>
          <a:schemeClr val="tx2">
            <a:lumMod val="40000"/>
            <a:lumOff val="60000"/>
          </a:schemeClr>
        </a:solidFill>
      </dgm:spPr>
      <dgm:t>
        <a:bodyPr/>
        <a:lstStyle/>
        <a:p>
          <a:endParaRPr lang="en-US" b="1">
            <a:solidFill>
              <a:sysClr val="windowText" lastClr="000000"/>
            </a:solidFill>
          </a:endParaRPr>
        </a:p>
      </dgm:t>
    </dgm:pt>
    <dgm:pt modelId="{199BBD86-1EDE-4263-84E5-B34CCB24758A}" type="sibTrans" cxnId="{2043B067-A665-4E7B-A18B-6CE90FB21F4D}">
      <dgm:prSet/>
      <dgm:spPr/>
      <dgm:t>
        <a:bodyPr/>
        <a:lstStyle/>
        <a:p>
          <a:endParaRPr lang="en-US"/>
        </a:p>
      </dgm:t>
    </dgm:pt>
    <dgm:pt modelId="{28F23B50-A11E-4BF8-8689-44B74EBECAFB}">
      <dgm:prSet phldrT="[Text]"/>
      <dgm:spPr>
        <a:solidFill>
          <a:schemeClr val="tx2">
            <a:lumMod val="40000"/>
            <a:lumOff val="60000"/>
          </a:schemeClr>
        </a:solidFill>
      </dgm:spPr>
      <dgm:t>
        <a:bodyPr/>
        <a:lstStyle/>
        <a:p>
          <a:r>
            <a:rPr lang="en-US" b="1" dirty="0">
              <a:solidFill>
                <a:sysClr val="windowText" lastClr="000000"/>
              </a:solidFill>
            </a:rPr>
            <a:t>Telecommunications</a:t>
          </a:r>
        </a:p>
      </dgm:t>
    </dgm:pt>
    <dgm:pt modelId="{A8BF74CB-7C94-4B6C-9D4C-133434DA04C0}" type="parTrans" cxnId="{5E0C4595-E603-4A1B-AF08-995050041259}">
      <dgm:prSet/>
      <dgm:spPr>
        <a:solidFill>
          <a:schemeClr val="tx2">
            <a:lumMod val="40000"/>
            <a:lumOff val="60000"/>
          </a:schemeClr>
        </a:solidFill>
      </dgm:spPr>
      <dgm:t>
        <a:bodyPr/>
        <a:lstStyle/>
        <a:p>
          <a:endParaRPr lang="en-US" b="1">
            <a:solidFill>
              <a:sysClr val="windowText" lastClr="000000"/>
            </a:solidFill>
          </a:endParaRPr>
        </a:p>
      </dgm:t>
    </dgm:pt>
    <dgm:pt modelId="{3DA20BF2-BC42-4250-8C6F-B4904BFD8AF7}" type="sibTrans" cxnId="{5E0C4595-E603-4A1B-AF08-995050041259}">
      <dgm:prSet/>
      <dgm:spPr/>
      <dgm:t>
        <a:bodyPr/>
        <a:lstStyle/>
        <a:p>
          <a:endParaRPr lang="en-US"/>
        </a:p>
      </dgm:t>
    </dgm:pt>
    <dgm:pt modelId="{D19FF8E4-7183-459F-A45F-7BBD3F5BB90C}">
      <dgm:prSet phldrT="[Text]"/>
      <dgm:spPr>
        <a:solidFill>
          <a:schemeClr val="tx2">
            <a:lumMod val="40000"/>
            <a:lumOff val="60000"/>
          </a:schemeClr>
        </a:solidFill>
      </dgm:spPr>
      <dgm:t>
        <a:bodyPr/>
        <a:lstStyle/>
        <a:p>
          <a:r>
            <a:rPr lang="en-US" b="1" dirty="0">
              <a:solidFill>
                <a:sysClr val="windowText" lastClr="000000"/>
              </a:solidFill>
            </a:rPr>
            <a:t>Enterprise Information Services</a:t>
          </a:r>
        </a:p>
      </dgm:t>
    </dgm:pt>
    <dgm:pt modelId="{91E7556B-AD42-435B-94F6-DEC281970D38}" type="parTrans" cxnId="{AF915476-DF44-41E8-9D7E-3C7357B0FBC3}">
      <dgm:prSet/>
      <dgm:spPr>
        <a:solidFill>
          <a:schemeClr val="tx2">
            <a:lumMod val="40000"/>
            <a:lumOff val="60000"/>
          </a:schemeClr>
        </a:solidFill>
      </dgm:spPr>
      <dgm:t>
        <a:bodyPr/>
        <a:lstStyle/>
        <a:p>
          <a:endParaRPr lang="en-US" b="1">
            <a:solidFill>
              <a:sysClr val="windowText" lastClr="000000"/>
            </a:solidFill>
          </a:endParaRPr>
        </a:p>
      </dgm:t>
    </dgm:pt>
    <dgm:pt modelId="{D245792B-379B-4834-8028-6B7403A8E530}" type="sibTrans" cxnId="{AF915476-DF44-41E8-9D7E-3C7357B0FBC3}">
      <dgm:prSet/>
      <dgm:spPr/>
      <dgm:t>
        <a:bodyPr/>
        <a:lstStyle/>
        <a:p>
          <a:endParaRPr lang="en-US"/>
        </a:p>
      </dgm:t>
    </dgm:pt>
    <dgm:pt modelId="{C6511C6E-C946-4DFA-BC5B-1679EE85DF38}">
      <dgm:prSet phldrT="[Text]"/>
      <dgm:spPr>
        <a:solidFill>
          <a:schemeClr val="accent6">
            <a:lumMod val="60000"/>
            <a:lumOff val="40000"/>
          </a:schemeClr>
        </a:solidFill>
        <a:ln>
          <a:solidFill>
            <a:schemeClr val="accent6">
              <a:lumMod val="75000"/>
            </a:schemeClr>
          </a:solidFill>
        </a:ln>
      </dgm:spPr>
      <dgm:t>
        <a:bodyPr/>
        <a:lstStyle/>
        <a:p>
          <a:r>
            <a:rPr lang="en-US" b="1" dirty="0">
              <a:solidFill>
                <a:sysClr val="windowText" lastClr="000000"/>
              </a:solidFill>
            </a:rPr>
            <a:t>Desktop Services</a:t>
          </a:r>
        </a:p>
      </dgm:t>
    </dgm:pt>
    <dgm:pt modelId="{CFF785B3-632B-4B76-81DD-74379DAFEF8A}" type="parTrans" cxnId="{10EA1074-0778-47A2-926C-CAC2E3ACD903}">
      <dgm:prSet/>
      <dgm:spPr>
        <a:solidFill>
          <a:schemeClr val="tx2">
            <a:lumMod val="40000"/>
            <a:lumOff val="60000"/>
          </a:schemeClr>
        </a:solidFill>
      </dgm:spPr>
      <dgm:t>
        <a:bodyPr/>
        <a:lstStyle/>
        <a:p>
          <a:endParaRPr lang="en-US" b="1">
            <a:solidFill>
              <a:sysClr val="windowText" lastClr="000000"/>
            </a:solidFill>
          </a:endParaRPr>
        </a:p>
      </dgm:t>
    </dgm:pt>
    <dgm:pt modelId="{8EFF9BBF-5FFF-4BA8-B3B1-A8226092EE7E}" type="sibTrans" cxnId="{10EA1074-0778-47A2-926C-CAC2E3ACD903}">
      <dgm:prSet/>
      <dgm:spPr/>
      <dgm:t>
        <a:bodyPr/>
        <a:lstStyle/>
        <a:p>
          <a:endParaRPr lang="en-US"/>
        </a:p>
      </dgm:t>
    </dgm:pt>
    <dgm:pt modelId="{1C27741F-568C-45E4-BF0D-2ACE52093B73}">
      <dgm:prSet phldrT="[Text]"/>
      <dgm:spPr>
        <a:solidFill>
          <a:schemeClr val="tx2">
            <a:lumMod val="40000"/>
            <a:lumOff val="60000"/>
          </a:schemeClr>
        </a:solidFill>
      </dgm:spPr>
      <dgm:t>
        <a:bodyPr/>
        <a:lstStyle/>
        <a:p>
          <a:r>
            <a:rPr lang="en-US" b="1" dirty="0">
              <a:solidFill>
                <a:sysClr val="windowText" lastClr="000000"/>
              </a:solidFill>
            </a:rPr>
            <a:t>Instructional Services</a:t>
          </a:r>
        </a:p>
      </dgm:t>
    </dgm:pt>
    <dgm:pt modelId="{319EF66A-DDE7-43ED-BEFA-768D4A6F4139}" type="parTrans" cxnId="{88DFBC80-C1C6-40C4-81EC-62ED5C54CE10}">
      <dgm:prSet/>
      <dgm:spPr>
        <a:solidFill>
          <a:schemeClr val="tx2">
            <a:lumMod val="40000"/>
            <a:lumOff val="60000"/>
          </a:schemeClr>
        </a:solidFill>
      </dgm:spPr>
      <dgm:t>
        <a:bodyPr/>
        <a:lstStyle/>
        <a:p>
          <a:endParaRPr lang="en-US" b="1">
            <a:solidFill>
              <a:sysClr val="windowText" lastClr="000000"/>
            </a:solidFill>
          </a:endParaRPr>
        </a:p>
      </dgm:t>
    </dgm:pt>
    <dgm:pt modelId="{1EF4F640-A57A-4FC4-BCC3-CE7B5771DE8D}" type="sibTrans" cxnId="{88DFBC80-C1C6-40C4-81EC-62ED5C54CE10}">
      <dgm:prSet/>
      <dgm:spPr/>
      <dgm:t>
        <a:bodyPr/>
        <a:lstStyle/>
        <a:p>
          <a:endParaRPr lang="en-US"/>
        </a:p>
      </dgm:t>
    </dgm:pt>
    <dgm:pt modelId="{3829E725-BE3B-4EB4-AE89-F2428F80016C}">
      <dgm:prSet phldrT="[Text]"/>
      <dgm:spPr>
        <a:solidFill>
          <a:schemeClr val="accent6">
            <a:lumMod val="60000"/>
            <a:lumOff val="40000"/>
          </a:schemeClr>
        </a:solidFill>
        <a:ln>
          <a:solidFill>
            <a:schemeClr val="accent6">
              <a:lumMod val="75000"/>
            </a:schemeClr>
          </a:solidFill>
        </a:ln>
      </dgm:spPr>
      <dgm:t>
        <a:bodyPr/>
        <a:lstStyle/>
        <a:p>
          <a:r>
            <a:rPr lang="en-US" b="1" dirty="0">
              <a:solidFill>
                <a:sysClr val="windowText" lastClr="000000"/>
              </a:solidFill>
            </a:rPr>
            <a:t>Service Desk</a:t>
          </a:r>
        </a:p>
      </dgm:t>
    </dgm:pt>
    <dgm:pt modelId="{97D0CFB5-76BE-465C-A5E7-408175C260E5}" type="parTrans" cxnId="{A2157C88-9F16-49F0-AB38-666235861FB0}">
      <dgm:prSet/>
      <dgm:spPr>
        <a:solidFill>
          <a:schemeClr val="tx2">
            <a:lumMod val="40000"/>
            <a:lumOff val="60000"/>
          </a:schemeClr>
        </a:solidFill>
      </dgm:spPr>
      <dgm:t>
        <a:bodyPr/>
        <a:lstStyle/>
        <a:p>
          <a:endParaRPr lang="en-US" b="1">
            <a:solidFill>
              <a:sysClr val="windowText" lastClr="000000"/>
            </a:solidFill>
          </a:endParaRPr>
        </a:p>
      </dgm:t>
    </dgm:pt>
    <dgm:pt modelId="{C89511D5-8C21-4BCC-AEBC-6F1330B07ADE}" type="sibTrans" cxnId="{A2157C88-9F16-49F0-AB38-666235861FB0}">
      <dgm:prSet/>
      <dgm:spPr/>
      <dgm:t>
        <a:bodyPr/>
        <a:lstStyle/>
        <a:p>
          <a:endParaRPr lang="en-US"/>
        </a:p>
      </dgm:t>
    </dgm:pt>
    <dgm:pt modelId="{B9675C6F-7CDF-410D-A745-9120C866377B}">
      <dgm:prSet phldrT="[Text]"/>
      <dgm:spPr>
        <a:solidFill>
          <a:schemeClr val="tx2">
            <a:lumMod val="40000"/>
            <a:lumOff val="60000"/>
          </a:schemeClr>
        </a:solidFill>
      </dgm:spPr>
      <dgm:t>
        <a:bodyPr/>
        <a:lstStyle/>
        <a:p>
          <a:r>
            <a:rPr lang="en-US" b="1" dirty="0">
              <a:solidFill>
                <a:sysClr val="windowText" lastClr="000000"/>
              </a:solidFill>
            </a:rPr>
            <a:t>Business Collaboration</a:t>
          </a:r>
        </a:p>
      </dgm:t>
    </dgm:pt>
    <dgm:pt modelId="{10020438-F9C4-4EEE-89E0-8FD256910848}" type="parTrans" cxnId="{87DC3D3A-5CB6-4463-A4D2-122D8A10F782}">
      <dgm:prSet/>
      <dgm:spPr>
        <a:solidFill>
          <a:schemeClr val="tx2">
            <a:lumMod val="40000"/>
            <a:lumOff val="60000"/>
          </a:schemeClr>
        </a:solidFill>
      </dgm:spPr>
      <dgm:t>
        <a:bodyPr/>
        <a:lstStyle/>
        <a:p>
          <a:endParaRPr lang="en-US" b="1">
            <a:solidFill>
              <a:sysClr val="windowText" lastClr="000000"/>
            </a:solidFill>
          </a:endParaRPr>
        </a:p>
      </dgm:t>
    </dgm:pt>
    <dgm:pt modelId="{F3902EBA-083B-4494-9A5F-C567AAEF9C10}" type="sibTrans" cxnId="{87DC3D3A-5CB6-4463-A4D2-122D8A10F782}">
      <dgm:prSet/>
      <dgm:spPr/>
      <dgm:t>
        <a:bodyPr/>
        <a:lstStyle/>
        <a:p>
          <a:endParaRPr lang="en-US"/>
        </a:p>
      </dgm:t>
    </dgm:pt>
    <dgm:pt modelId="{E9FD86A5-30C9-461F-B45D-0BBD7FBAB34C}">
      <dgm:prSet phldrT="[Text]"/>
      <dgm:spPr>
        <a:solidFill>
          <a:schemeClr val="tx2">
            <a:lumMod val="40000"/>
            <a:lumOff val="60000"/>
          </a:schemeClr>
        </a:solidFill>
      </dgm:spPr>
      <dgm:t>
        <a:bodyPr/>
        <a:lstStyle/>
        <a:p>
          <a:r>
            <a:rPr lang="en-US" b="1" dirty="0">
              <a:solidFill>
                <a:sysClr val="windowText" lastClr="000000"/>
              </a:solidFill>
            </a:rPr>
            <a:t>Application Services</a:t>
          </a:r>
        </a:p>
      </dgm:t>
    </dgm:pt>
    <dgm:pt modelId="{F7EF07B2-B376-406C-99F5-8C1B31DBF0C4}" type="parTrans" cxnId="{D9542105-3D64-459E-A056-68567ED4C64B}">
      <dgm:prSet/>
      <dgm:spPr>
        <a:solidFill>
          <a:schemeClr val="tx2">
            <a:lumMod val="40000"/>
            <a:lumOff val="60000"/>
          </a:schemeClr>
        </a:solidFill>
      </dgm:spPr>
      <dgm:t>
        <a:bodyPr/>
        <a:lstStyle/>
        <a:p>
          <a:endParaRPr lang="en-US" b="1">
            <a:solidFill>
              <a:sysClr val="windowText" lastClr="000000"/>
            </a:solidFill>
          </a:endParaRPr>
        </a:p>
      </dgm:t>
    </dgm:pt>
    <dgm:pt modelId="{E898438A-EF71-40A6-8DFD-C3748CE0062D}" type="sibTrans" cxnId="{D9542105-3D64-459E-A056-68567ED4C64B}">
      <dgm:prSet/>
      <dgm:spPr/>
      <dgm:t>
        <a:bodyPr/>
        <a:lstStyle/>
        <a:p>
          <a:endParaRPr lang="en-US"/>
        </a:p>
      </dgm:t>
    </dgm:pt>
    <dgm:pt modelId="{B9C7045F-CCBD-4436-982F-39D08C7EC671}">
      <dgm:prSet phldrT="[Text]"/>
      <dgm:spPr>
        <a:solidFill>
          <a:schemeClr val="tx2">
            <a:lumMod val="40000"/>
            <a:lumOff val="60000"/>
          </a:schemeClr>
        </a:solidFill>
      </dgm:spPr>
      <dgm:t>
        <a:bodyPr/>
        <a:lstStyle/>
        <a:p>
          <a:r>
            <a:rPr lang="en-US" b="1" dirty="0">
              <a:solidFill>
                <a:sysClr val="windowText" lastClr="000000"/>
              </a:solidFill>
            </a:rPr>
            <a:t>Statistical Services</a:t>
          </a:r>
        </a:p>
      </dgm:t>
    </dgm:pt>
    <dgm:pt modelId="{02799420-1A15-4F75-967D-85B0393BE8D8}" type="parTrans" cxnId="{A554B056-9A02-4164-ACA3-7187FBBF9C2E}">
      <dgm:prSet/>
      <dgm:spPr>
        <a:solidFill>
          <a:schemeClr val="tx2">
            <a:lumMod val="40000"/>
            <a:lumOff val="60000"/>
          </a:schemeClr>
        </a:solidFill>
      </dgm:spPr>
      <dgm:t>
        <a:bodyPr/>
        <a:lstStyle/>
        <a:p>
          <a:endParaRPr lang="en-US" b="1">
            <a:solidFill>
              <a:sysClr val="windowText" lastClr="000000"/>
            </a:solidFill>
          </a:endParaRPr>
        </a:p>
      </dgm:t>
    </dgm:pt>
    <dgm:pt modelId="{5B73AE75-D349-422A-8C6E-E39254778322}" type="sibTrans" cxnId="{A554B056-9A02-4164-ACA3-7187FBBF9C2E}">
      <dgm:prSet/>
      <dgm:spPr/>
      <dgm:t>
        <a:bodyPr/>
        <a:lstStyle/>
        <a:p>
          <a:endParaRPr lang="en-US"/>
        </a:p>
      </dgm:t>
    </dgm:pt>
    <dgm:pt modelId="{4CDBD602-0B6D-4D0E-BCF6-6BC6C229291E}">
      <dgm:prSet phldrT="[Text]"/>
      <dgm:spPr>
        <a:solidFill>
          <a:schemeClr val="tx2">
            <a:lumMod val="40000"/>
            <a:lumOff val="60000"/>
          </a:schemeClr>
        </a:solidFill>
      </dgm:spPr>
      <dgm:t>
        <a:bodyPr/>
        <a:lstStyle/>
        <a:p>
          <a:r>
            <a:rPr lang="en-US" b="1" dirty="0">
              <a:solidFill>
                <a:sysClr val="windowText" lastClr="000000"/>
              </a:solidFill>
            </a:rPr>
            <a:t>Application Development</a:t>
          </a:r>
        </a:p>
      </dgm:t>
    </dgm:pt>
    <dgm:pt modelId="{2A298F2E-1589-4759-9F11-AEDB2E730334}" type="parTrans" cxnId="{9E67967F-0F96-4461-86AD-90621C5031A0}">
      <dgm:prSet/>
      <dgm:spPr>
        <a:solidFill>
          <a:schemeClr val="tx2">
            <a:lumMod val="40000"/>
            <a:lumOff val="60000"/>
          </a:schemeClr>
        </a:solidFill>
      </dgm:spPr>
      <dgm:t>
        <a:bodyPr/>
        <a:lstStyle/>
        <a:p>
          <a:endParaRPr lang="en-US" b="1">
            <a:solidFill>
              <a:sysClr val="windowText" lastClr="000000"/>
            </a:solidFill>
          </a:endParaRPr>
        </a:p>
      </dgm:t>
    </dgm:pt>
    <dgm:pt modelId="{66DC9445-18D3-4EF4-B48C-1F9C05FD7EF5}" type="sibTrans" cxnId="{9E67967F-0F96-4461-86AD-90621C5031A0}">
      <dgm:prSet/>
      <dgm:spPr/>
      <dgm:t>
        <a:bodyPr/>
        <a:lstStyle/>
        <a:p>
          <a:endParaRPr lang="en-US"/>
        </a:p>
      </dgm:t>
    </dgm:pt>
    <dgm:pt modelId="{833DC4C1-15FA-4E2A-BE91-5418EF6203ED}">
      <dgm:prSet phldrT="[Text]"/>
      <dgm:spPr>
        <a:solidFill>
          <a:schemeClr val="tx2">
            <a:lumMod val="40000"/>
            <a:lumOff val="60000"/>
          </a:schemeClr>
        </a:solidFill>
      </dgm:spPr>
      <dgm:t>
        <a:bodyPr/>
        <a:lstStyle/>
        <a:p>
          <a:r>
            <a:rPr lang="en-US" b="1" dirty="0">
              <a:solidFill>
                <a:sysClr val="windowText" lastClr="000000"/>
              </a:solidFill>
            </a:rPr>
            <a:t>Enterprise Production Services</a:t>
          </a:r>
        </a:p>
      </dgm:t>
    </dgm:pt>
    <dgm:pt modelId="{361426F4-BFEC-4CFF-8447-CC01FFFAA04A}" type="parTrans" cxnId="{BC613605-BF79-4511-9C55-6FC5AE9980E4}">
      <dgm:prSet/>
      <dgm:spPr>
        <a:solidFill>
          <a:schemeClr val="tx2">
            <a:lumMod val="40000"/>
            <a:lumOff val="60000"/>
          </a:schemeClr>
        </a:solidFill>
      </dgm:spPr>
      <dgm:t>
        <a:bodyPr/>
        <a:lstStyle/>
        <a:p>
          <a:endParaRPr lang="en-US" b="1">
            <a:solidFill>
              <a:sysClr val="windowText" lastClr="000000"/>
            </a:solidFill>
          </a:endParaRPr>
        </a:p>
      </dgm:t>
    </dgm:pt>
    <dgm:pt modelId="{E929E2BA-0073-48E8-B003-F9874E6B319C}" type="sibTrans" cxnId="{BC613605-BF79-4511-9C55-6FC5AE9980E4}">
      <dgm:prSet/>
      <dgm:spPr/>
      <dgm:t>
        <a:bodyPr/>
        <a:lstStyle/>
        <a:p>
          <a:endParaRPr lang="en-US"/>
        </a:p>
      </dgm:t>
    </dgm:pt>
    <dgm:pt modelId="{D2BE682A-5F19-47BD-887F-F5A09F7934A8}">
      <dgm:prSet phldrT="[Text]"/>
      <dgm:spPr>
        <a:solidFill>
          <a:schemeClr val="tx2">
            <a:lumMod val="40000"/>
            <a:lumOff val="60000"/>
          </a:schemeClr>
        </a:solidFill>
      </dgm:spPr>
      <dgm:t>
        <a:bodyPr/>
        <a:lstStyle/>
        <a:p>
          <a:r>
            <a:rPr lang="en-US" b="1" dirty="0">
              <a:solidFill>
                <a:sysClr val="windowText" lastClr="000000"/>
              </a:solidFill>
            </a:rPr>
            <a:t>Enterprise Business Intelligence</a:t>
          </a:r>
        </a:p>
      </dgm:t>
    </dgm:pt>
    <dgm:pt modelId="{E4397A7A-CF9F-4358-8A45-6A8902AB233F}" type="parTrans" cxnId="{06514BFF-C530-4538-B531-A00E7E9EC428}">
      <dgm:prSet/>
      <dgm:spPr>
        <a:solidFill>
          <a:schemeClr val="tx2">
            <a:lumMod val="40000"/>
            <a:lumOff val="60000"/>
          </a:schemeClr>
        </a:solidFill>
      </dgm:spPr>
      <dgm:t>
        <a:bodyPr/>
        <a:lstStyle/>
        <a:p>
          <a:endParaRPr lang="en-US" b="1">
            <a:solidFill>
              <a:sysClr val="windowText" lastClr="000000"/>
            </a:solidFill>
          </a:endParaRPr>
        </a:p>
      </dgm:t>
    </dgm:pt>
    <dgm:pt modelId="{2502D2E1-4039-4638-BD6F-995EEC9166A7}" type="sibTrans" cxnId="{06514BFF-C530-4538-B531-A00E7E9EC428}">
      <dgm:prSet/>
      <dgm:spPr/>
      <dgm:t>
        <a:bodyPr/>
        <a:lstStyle/>
        <a:p>
          <a:endParaRPr lang="en-US"/>
        </a:p>
      </dgm:t>
    </dgm:pt>
    <dgm:pt modelId="{0B066414-DD3F-4165-B641-8AF6592F31C2}">
      <dgm:prSet phldrT="[Text]"/>
      <dgm:spPr>
        <a:solidFill>
          <a:schemeClr val="tx2">
            <a:lumMod val="40000"/>
            <a:lumOff val="60000"/>
          </a:schemeClr>
        </a:solidFill>
      </dgm:spPr>
      <dgm:t>
        <a:bodyPr/>
        <a:lstStyle/>
        <a:p>
          <a:r>
            <a:rPr lang="en-US" b="1" dirty="0">
              <a:solidFill>
                <a:sysClr val="windowText" lastClr="000000"/>
              </a:solidFill>
            </a:rPr>
            <a:t>Enterprise Application Services</a:t>
          </a:r>
        </a:p>
      </dgm:t>
    </dgm:pt>
    <dgm:pt modelId="{58715544-B50E-470E-B9B7-E7E94C377A21}" type="parTrans" cxnId="{A581F9E6-6365-4B62-8477-956FDD0CE80D}">
      <dgm:prSet/>
      <dgm:spPr>
        <a:solidFill>
          <a:schemeClr val="tx2">
            <a:lumMod val="40000"/>
            <a:lumOff val="60000"/>
          </a:schemeClr>
        </a:solidFill>
      </dgm:spPr>
      <dgm:t>
        <a:bodyPr/>
        <a:lstStyle/>
        <a:p>
          <a:endParaRPr lang="en-US" b="1">
            <a:solidFill>
              <a:sysClr val="windowText" lastClr="000000"/>
            </a:solidFill>
          </a:endParaRPr>
        </a:p>
      </dgm:t>
    </dgm:pt>
    <dgm:pt modelId="{B238B87B-F277-4D06-8AF7-AC08E97C763F}" type="sibTrans" cxnId="{A581F9E6-6365-4B62-8477-956FDD0CE80D}">
      <dgm:prSet/>
      <dgm:spPr/>
      <dgm:t>
        <a:bodyPr/>
        <a:lstStyle/>
        <a:p>
          <a:endParaRPr lang="en-US"/>
        </a:p>
      </dgm:t>
    </dgm:pt>
    <dgm:pt modelId="{2B0F741A-67CA-47C9-88CC-FA74B13222F2}">
      <dgm:prSet phldrT="[Text]"/>
      <dgm:spPr>
        <a:solidFill>
          <a:srgbClr val="FAC090"/>
        </a:solidFill>
        <a:ln>
          <a:solidFill>
            <a:srgbClr val="E46C0A"/>
          </a:solidFill>
        </a:ln>
      </dgm:spPr>
      <dgm:t>
        <a:bodyPr/>
        <a:lstStyle/>
        <a:p>
          <a:r>
            <a:rPr lang="en-US" b="1" dirty="0">
              <a:solidFill>
                <a:sysClr val="windowText" lastClr="000000"/>
              </a:solidFill>
            </a:rPr>
            <a:t>Systems</a:t>
          </a:r>
        </a:p>
      </dgm:t>
    </dgm:pt>
    <dgm:pt modelId="{A448289D-009D-4B3C-ACF4-F35FB738C60A}" type="parTrans" cxnId="{6F82141C-9331-4077-A37F-A839A4A73825}">
      <dgm:prSet/>
      <dgm:spPr>
        <a:solidFill>
          <a:schemeClr val="tx2">
            <a:lumMod val="40000"/>
            <a:lumOff val="60000"/>
          </a:schemeClr>
        </a:solidFill>
      </dgm:spPr>
      <dgm:t>
        <a:bodyPr/>
        <a:lstStyle/>
        <a:p>
          <a:endParaRPr lang="en-US" b="1">
            <a:solidFill>
              <a:sysClr val="windowText" lastClr="000000"/>
            </a:solidFill>
          </a:endParaRPr>
        </a:p>
      </dgm:t>
    </dgm:pt>
    <dgm:pt modelId="{8AC3F7BE-CB46-469C-87BC-3A56515D0215}" type="sibTrans" cxnId="{6F82141C-9331-4077-A37F-A839A4A73825}">
      <dgm:prSet/>
      <dgm:spPr/>
      <dgm:t>
        <a:bodyPr/>
        <a:lstStyle/>
        <a:p>
          <a:endParaRPr lang="en-US"/>
        </a:p>
      </dgm:t>
    </dgm:pt>
    <dgm:pt modelId="{31E92C57-0497-46AA-9F41-30450A50A73B}">
      <dgm:prSet phldrT="[Text]"/>
      <dgm:spPr>
        <a:solidFill>
          <a:schemeClr val="tx2">
            <a:lumMod val="40000"/>
            <a:lumOff val="60000"/>
          </a:schemeClr>
        </a:solidFill>
      </dgm:spPr>
      <dgm:t>
        <a:bodyPr/>
        <a:lstStyle/>
        <a:p>
          <a:r>
            <a:rPr lang="en-US" b="1" dirty="0">
              <a:solidFill>
                <a:sysClr val="windowText" lastClr="000000"/>
              </a:solidFill>
            </a:rPr>
            <a:t>Office of the VP IT &amp; CIO</a:t>
          </a:r>
        </a:p>
      </dgm:t>
    </dgm:pt>
    <dgm:pt modelId="{75AAA298-16C8-40B2-B116-B4BBB96DBAF9}" type="parTrans" cxnId="{62E5DD28-D071-4083-A8D7-80A40F77FC4C}">
      <dgm:prSet/>
      <dgm:spPr>
        <a:solidFill>
          <a:schemeClr val="tx2">
            <a:lumMod val="40000"/>
            <a:lumOff val="60000"/>
          </a:schemeClr>
        </a:solidFill>
      </dgm:spPr>
      <dgm:t>
        <a:bodyPr/>
        <a:lstStyle/>
        <a:p>
          <a:endParaRPr lang="en-US" b="1">
            <a:solidFill>
              <a:sysClr val="windowText" lastClr="000000"/>
            </a:solidFill>
          </a:endParaRPr>
        </a:p>
      </dgm:t>
    </dgm:pt>
    <dgm:pt modelId="{A8BFB5AD-7497-44C9-8E90-8C45E9A663E1}" type="sibTrans" cxnId="{62E5DD28-D071-4083-A8D7-80A40F77FC4C}">
      <dgm:prSet/>
      <dgm:spPr/>
      <dgm:t>
        <a:bodyPr/>
        <a:lstStyle/>
        <a:p>
          <a:endParaRPr lang="en-US"/>
        </a:p>
      </dgm:t>
    </dgm:pt>
    <dgm:pt modelId="{48FA72BC-4A10-443C-A9C4-154C9891635E}">
      <dgm:prSet phldrT="[Text]"/>
      <dgm:spPr>
        <a:solidFill>
          <a:schemeClr val="tx2">
            <a:lumMod val="40000"/>
            <a:lumOff val="60000"/>
          </a:schemeClr>
        </a:solidFill>
      </dgm:spPr>
      <dgm:t>
        <a:bodyPr/>
        <a:lstStyle/>
        <a:p>
          <a:r>
            <a:rPr lang="en-US" b="1" dirty="0">
              <a:solidFill>
                <a:sysClr val="windowText" lastClr="000000"/>
              </a:solidFill>
            </a:rPr>
            <a:t>Project Management Office</a:t>
          </a:r>
        </a:p>
      </dgm:t>
    </dgm:pt>
    <dgm:pt modelId="{DE4295BB-F2E2-4E88-9EEC-B9A3BC429D4F}" type="parTrans" cxnId="{6DBEFF5F-94BD-4821-845C-D716DE0F9FC1}">
      <dgm:prSet/>
      <dgm:spPr>
        <a:solidFill>
          <a:schemeClr val="tx2">
            <a:lumMod val="40000"/>
            <a:lumOff val="60000"/>
          </a:schemeClr>
        </a:solidFill>
      </dgm:spPr>
      <dgm:t>
        <a:bodyPr/>
        <a:lstStyle/>
        <a:p>
          <a:endParaRPr lang="en-US" b="1">
            <a:solidFill>
              <a:sysClr val="windowText" lastClr="000000"/>
            </a:solidFill>
          </a:endParaRPr>
        </a:p>
      </dgm:t>
    </dgm:pt>
    <dgm:pt modelId="{50CABE21-E07B-47BB-856E-A2509FE59A9D}" type="sibTrans" cxnId="{6DBEFF5F-94BD-4821-845C-D716DE0F9FC1}">
      <dgm:prSet/>
      <dgm:spPr/>
      <dgm:t>
        <a:bodyPr/>
        <a:lstStyle/>
        <a:p>
          <a:endParaRPr lang="en-US"/>
        </a:p>
      </dgm:t>
    </dgm:pt>
    <dgm:pt modelId="{05808253-9B96-46F2-81F2-F1427BF043A3}">
      <dgm:prSet phldrT="[Text]"/>
      <dgm:spPr>
        <a:solidFill>
          <a:schemeClr val="tx2">
            <a:lumMod val="40000"/>
            <a:lumOff val="60000"/>
          </a:schemeClr>
        </a:solidFill>
      </dgm:spPr>
      <dgm:t>
        <a:bodyPr/>
        <a:lstStyle/>
        <a:p>
          <a:r>
            <a:rPr lang="en-US" b="1" dirty="0">
              <a:solidFill>
                <a:sysClr val="windowText" lastClr="000000"/>
              </a:solidFill>
            </a:rPr>
            <a:t>Financials</a:t>
          </a:r>
        </a:p>
      </dgm:t>
    </dgm:pt>
    <dgm:pt modelId="{0DD573D5-C279-4EDE-9EF5-546C9772E030}" type="parTrans" cxnId="{888D1FB5-B937-40B4-B846-BD41267290C0}">
      <dgm:prSet/>
      <dgm:spPr>
        <a:solidFill>
          <a:schemeClr val="tx2">
            <a:lumMod val="40000"/>
            <a:lumOff val="60000"/>
          </a:schemeClr>
        </a:solidFill>
      </dgm:spPr>
      <dgm:t>
        <a:bodyPr/>
        <a:lstStyle/>
        <a:p>
          <a:endParaRPr lang="en-US" b="1">
            <a:solidFill>
              <a:sysClr val="windowText" lastClr="000000"/>
            </a:solidFill>
          </a:endParaRPr>
        </a:p>
      </dgm:t>
    </dgm:pt>
    <dgm:pt modelId="{26610002-0860-4BE2-8195-93E5390097DD}" type="sibTrans" cxnId="{888D1FB5-B937-40B4-B846-BD41267290C0}">
      <dgm:prSet/>
      <dgm:spPr/>
      <dgm:t>
        <a:bodyPr/>
        <a:lstStyle/>
        <a:p>
          <a:endParaRPr lang="en-US"/>
        </a:p>
      </dgm:t>
    </dgm:pt>
    <dgm:pt modelId="{28F68554-045D-4176-85FA-F1E37866D846}">
      <dgm:prSet phldrT="[Text]"/>
      <dgm:spPr>
        <a:solidFill>
          <a:schemeClr val="tx2">
            <a:lumMod val="40000"/>
            <a:lumOff val="60000"/>
          </a:schemeClr>
        </a:solidFill>
      </dgm:spPr>
      <dgm:t>
        <a:bodyPr/>
        <a:lstStyle/>
        <a:p>
          <a:r>
            <a:rPr lang="en-US" b="1" dirty="0">
              <a:solidFill>
                <a:sysClr val="windowText" lastClr="000000"/>
              </a:solidFill>
            </a:rPr>
            <a:t>Procurement</a:t>
          </a:r>
        </a:p>
      </dgm:t>
    </dgm:pt>
    <dgm:pt modelId="{5AA39869-7330-488C-8550-0444ED9C2227}" type="parTrans" cxnId="{EC801772-C3F6-4CCE-9849-8C8AA05B79DB}">
      <dgm:prSet/>
      <dgm:spPr>
        <a:solidFill>
          <a:schemeClr val="tx2">
            <a:lumMod val="40000"/>
            <a:lumOff val="60000"/>
          </a:schemeClr>
        </a:solidFill>
      </dgm:spPr>
      <dgm:t>
        <a:bodyPr/>
        <a:lstStyle/>
        <a:p>
          <a:endParaRPr lang="en-US" b="1">
            <a:solidFill>
              <a:sysClr val="windowText" lastClr="000000"/>
            </a:solidFill>
          </a:endParaRPr>
        </a:p>
      </dgm:t>
    </dgm:pt>
    <dgm:pt modelId="{68850C4E-316E-43CD-8CD3-A392CA49A227}" type="sibTrans" cxnId="{EC801772-C3F6-4CCE-9849-8C8AA05B79DB}">
      <dgm:prSet/>
      <dgm:spPr/>
      <dgm:t>
        <a:bodyPr/>
        <a:lstStyle/>
        <a:p>
          <a:endParaRPr lang="en-US"/>
        </a:p>
      </dgm:t>
    </dgm:pt>
    <dgm:pt modelId="{FD71EEAB-5BB1-445C-BDF6-E88ADB3B3696}">
      <dgm:prSet phldrT="[Text]"/>
      <dgm:spPr>
        <a:solidFill>
          <a:schemeClr val="tx2">
            <a:lumMod val="40000"/>
            <a:lumOff val="60000"/>
          </a:schemeClr>
        </a:solidFill>
      </dgm:spPr>
      <dgm:t>
        <a:bodyPr/>
        <a:lstStyle/>
        <a:p>
          <a:r>
            <a:rPr lang="en-US" b="1" dirty="0">
              <a:solidFill>
                <a:sysClr val="windowText" lastClr="000000"/>
              </a:solidFill>
            </a:rPr>
            <a:t>Human Resources</a:t>
          </a:r>
        </a:p>
      </dgm:t>
    </dgm:pt>
    <dgm:pt modelId="{696193F8-C36F-42CF-A1F4-FA1797B0EF9B}" type="parTrans" cxnId="{77EC5B6F-6215-487E-BC52-E9436DD4CEFC}">
      <dgm:prSet/>
      <dgm:spPr>
        <a:solidFill>
          <a:schemeClr val="tx2">
            <a:lumMod val="40000"/>
            <a:lumOff val="60000"/>
          </a:schemeClr>
        </a:solidFill>
      </dgm:spPr>
      <dgm:t>
        <a:bodyPr/>
        <a:lstStyle/>
        <a:p>
          <a:endParaRPr lang="en-US" b="1">
            <a:solidFill>
              <a:sysClr val="windowText" lastClr="000000"/>
            </a:solidFill>
          </a:endParaRPr>
        </a:p>
      </dgm:t>
    </dgm:pt>
    <dgm:pt modelId="{A4156201-137E-499B-853D-14532B9ADC11}" type="sibTrans" cxnId="{77EC5B6F-6215-487E-BC52-E9436DD4CEFC}">
      <dgm:prSet/>
      <dgm:spPr/>
      <dgm:t>
        <a:bodyPr/>
        <a:lstStyle/>
        <a:p>
          <a:endParaRPr lang="en-US"/>
        </a:p>
      </dgm:t>
    </dgm:pt>
    <dgm:pt modelId="{506A2676-AD04-444C-A09C-877D111DD5BF}">
      <dgm:prSet phldrT="[Text]"/>
      <dgm:spPr>
        <a:solidFill>
          <a:schemeClr val="tx2">
            <a:lumMod val="40000"/>
            <a:lumOff val="60000"/>
          </a:schemeClr>
        </a:solidFill>
      </dgm:spPr>
      <dgm:t>
        <a:bodyPr/>
        <a:lstStyle/>
        <a:p>
          <a:r>
            <a:rPr lang="en-US" b="1" dirty="0">
              <a:solidFill>
                <a:sysClr val="windowText" lastClr="000000"/>
              </a:solidFill>
            </a:rPr>
            <a:t>Marketing &amp; Communications</a:t>
          </a:r>
        </a:p>
      </dgm:t>
    </dgm:pt>
    <dgm:pt modelId="{3489E458-0BC8-405E-9D1C-A04C6EB17EE4}" type="parTrans" cxnId="{BDEB9C3D-E91F-4144-8155-85128E63C2E6}">
      <dgm:prSet/>
      <dgm:spPr>
        <a:solidFill>
          <a:schemeClr val="tx2">
            <a:lumMod val="40000"/>
            <a:lumOff val="60000"/>
          </a:schemeClr>
        </a:solidFill>
      </dgm:spPr>
      <dgm:t>
        <a:bodyPr/>
        <a:lstStyle/>
        <a:p>
          <a:endParaRPr lang="en-US" b="1">
            <a:solidFill>
              <a:sysClr val="windowText" lastClr="000000"/>
            </a:solidFill>
          </a:endParaRPr>
        </a:p>
      </dgm:t>
    </dgm:pt>
    <dgm:pt modelId="{18DAE142-429B-41B3-AD93-9167249C08BB}" type="sibTrans" cxnId="{BDEB9C3D-E91F-4144-8155-85128E63C2E6}">
      <dgm:prSet/>
      <dgm:spPr/>
      <dgm:t>
        <a:bodyPr/>
        <a:lstStyle/>
        <a:p>
          <a:endParaRPr lang="en-US"/>
        </a:p>
      </dgm:t>
    </dgm:pt>
    <dgm:pt modelId="{DC176EDE-997B-40A2-BE44-D012EC68CD48}">
      <dgm:prSet phldrT="[Text]"/>
      <dgm:spPr>
        <a:solidFill>
          <a:schemeClr val="tx2">
            <a:lumMod val="40000"/>
            <a:lumOff val="60000"/>
          </a:schemeClr>
        </a:solidFill>
      </dgm:spPr>
      <dgm:t>
        <a:bodyPr/>
        <a:lstStyle/>
        <a:p>
          <a:r>
            <a:rPr lang="en-US" b="1" dirty="0">
              <a:solidFill>
                <a:sysClr val="windowText" lastClr="000000"/>
              </a:solidFill>
            </a:rPr>
            <a:t>Risk Management</a:t>
          </a:r>
        </a:p>
      </dgm:t>
    </dgm:pt>
    <dgm:pt modelId="{85DC8A85-C7FA-4865-826A-C93C8F055721}" type="parTrans" cxnId="{E6722F00-CD67-40E8-8B6E-D0755CCD183F}">
      <dgm:prSet/>
      <dgm:spPr>
        <a:solidFill>
          <a:schemeClr val="tx2">
            <a:lumMod val="40000"/>
            <a:lumOff val="60000"/>
          </a:schemeClr>
        </a:solidFill>
      </dgm:spPr>
      <dgm:t>
        <a:bodyPr/>
        <a:lstStyle/>
        <a:p>
          <a:endParaRPr lang="en-US" b="1">
            <a:solidFill>
              <a:sysClr val="windowText" lastClr="000000"/>
            </a:solidFill>
          </a:endParaRPr>
        </a:p>
      </dgm:t>
    </dgm:pt>
    <dgm:pt modelId="{533C8711-D7BE-4727-AE2C-8790AEF54447}" type="sibTrans" cxnId="{E6722F00-CD67-40E8-8B6E-D0755CCD183F}">
      <dgm:prSet/>
      <dgm:spPr/>
      <dgm:t>
        <a:bodyPr/>
        <a:lstStyle/>
        <a:p>
          <a:endParaRPr lang="en-US"/>
        </a:p>
      </dgm:t>
    </dgm:pt>
    <dgm:pt modelId="{6DBB2FFE-88F9-431E-BE2A-584770E7BBE4}">
      <dgm:prSet phldrT="[Text]"/>
      <dgm:spPr>
        <a:solidFill>
          <a:schemeClr val="tx2">
            <a:lumMod val="40000"/>
            <a:lumOff val="60000"/>
          </a:schemeClr>
        </a:solidFill>
      </dgm:spPr>
      <dgm:t>
        <a:bodyPr/>
        <a:lstStyle/>
        <a:p>
          <a:r>
            <a:rPr lang="en-US" b="1" dirty="0">
              <a:solidFill>
                <a:sysClr val="windowText" lastClr="000000"/>
              </a:solidFill>
            </a:rPr>
            <a:t>Executive Support</a:t>
          </a:r>
        </a:p>
      </dgm:t>
    </dgm:pt>
    <dgm:pt modelId="{DDF07B01-B7DA-40F0-98A1-0502F963F349}" type="parTrans" cxnId="{BCE46FC3-9C93-4498-ADDF-1E3FBDF840F4}">
      <dgm:prSet/>
      <dgm:spPr>
        <a:solidFill>
          <a:schemeClr val="tx2">
            <a:lumMod val="40000"/>
            <a:lumOff val="60000"/>
          </a:schemeClr>
        </a:solidFill>
      </dgm:spPr>
      <dgm:t>
        <a:bodyPr/>
        <a:lstStyle/>
        <a:p>
          <a:endParaRPr lang="en-US" b="1">
            <a:solidFill>
              <a:sysClr val="windowText" lastClr="000000"/>
            </a:solidFill>
          </a:endParaRPr>
        </a:p>
      </dgm:t>
    </dgm:pt>
    <dgm:pt modelId="{E014384F-E739-40B7-AEC6-225C17AE7917}" type="sibTrans" cxnId="{BCE46FC3-9C93-4498-ADDF-1E3FBDF840F4}">
      <dgm:prSet/>
      <dgm:spPr/>
      <dgm:t>
        <a:bodyPr/>
        <a:lstStyle/>
        <a:p>
          <a:endParaRPr lang="en-US"/>
        </a:p>
      </dgm:t>
    </dgm:pt>
    <dgm:pt modelId="{24A2D261-F2A4-4309-9E52-3DF46318B217}" type="pres">
      <dgm:prSet presAssocID="{60FCFE6D-4267-417B-A884-2BA450B9559E}" presName="hierChild1" presStyleCnt="0">
        <dgm:presLayoutVars>
          <dgm:orgChart val="1"/>
          <dgm:chPref val="1"/>
          <dgm:dir/>
          <dgm:animOne val="branch"/>
          <dgm:animLvl val="lvl"/>
          <dgm:resizeHandles/>
        </dgm:presLayoutVars>
      </dgm:prSet>
      <dgm:spPr/>
      <dgm:t>
        <a:bodyPr/>
        <a:lstStyle/>
        <a:p>
          <a:endParaRPr lang="en-US"/>
        </a:p>
      </dgm:t>
    </dgm:pt>
    <dgm:pt modelId="{20F5BB76-C9F4-4BBB-A935-3DBC8D1022D4}" type="pres">
      <dgm:prSet presAssocID="{1C9DA12F-A7ED-4E61-A7DD-F25CFDCBE8D8}" presName="hierRoot1" presStyleCnt="0">
        <dgm:presLayoutVars>
          <dgm:hierBranch val="init"/>
        </dgm:presLayoutVars>
      </dgm:prSet>
      <dgm:spPr/>
    </dgm:pt>
    <dgm:pt modelId="{11D70B4C-EDEA-4CE5-B610-1F0DC1235707}" type="pres">
      <dgm:prSet presAssocID="{1C9DA12F-A7ED-4E61-A7DD-F25CFDCBE8D8}" presName="rootComposite1" presStyleCnt="0"/>
      <dgm:spPr/>
    </dgm:pt>
    <dgm:pt modelId="{612058EE-400B-43E8-8657-34728669952D}" type="pres">
      <dgm:prSet presAssocID="{1C9DA12F-A7ED-4E61-A7DD-F25CFDCBE8D8}" presName="rootText1" presStyleLbl="node0" presStyleIdx="0" presStyleCnt="1">
        <dgm:presLayoutVars>
          <dgm:chPref val="3"/>
        </dgm:presLayoutVars>
      </dgm:prSet>
      <dgm:spPr/>
      <dgm:t>
        <a:bodyPr/>
        <a:lstStyle/>
        <a:p>
          <a:endParaRPr lang="en-US"/>
        </a:p>
      </dgm:t>
    </dgm:pt>
    <dgm:pt modelId="{38836538-2A74-4D08-B47C-15E95E6C536F}" type="pres">
      <dgm:prSet presAssocID="{1C9DA12F-A7ED-4E61-A7DD-F25CFDCBE8D8}" presName="rootConnector1" presStyleLbl="node1" presStyleIdx="0" presStyleCnt="0"/>
      <dgm:spPr/>
      <dgm:t>
        <a:bodyPr/>
        <a:lstStyle/>
        <a:p>
          <a:endParaRPr lang="en-US"/>
        </a:p>
      </dgm:t>
    </dgm:pt>
    <dgm:pt modelId="{081FA246-CCE0-4256-8BAF-37751DD4840E}" type="pres">
      <dgm:prSet presAssocID="{1C9DA12F-A7ED-4E61-A7DD-F25CFDCBE8D8}" presName="hierChild2" presStyleCnt="0"/>
      <dgm:spPr/>
    </dgm:pt>
    <dgm:pt modelId="{0F4C7FEA-207B-4DB5-95BF-CECC06883F37}" type="pres">
      <dgm:prSet presAssocID="{36A8A412-1063-455A-8479-8796DEF5288B}" presName="Name37" presStyleLbl="parChTrans1D2" presStyleIdx="0" presStyleCnt="6"/>
      <dgm:spPr/>
      <dgm:t>
        <a:bodyPr/>
        <a:lstStyle/>
        <a:p>
          <a:endParaRPr lang="en-US"/>
        </a:p>
      </dgm:t>
    </dgm:pt>
    <dgm:pt modelId="{1A755949-8A4E-41DF-B81A-9BAC8E2FC440}" type="pres">
      <dgm:prSet presAssocID="{0FD81C6D-2640-4C59-B54D-8EB06B1BCA9B}" presName="hierRoot2" presStyleCnt="0">
        <dgm:presLayoutVars>
          <dgm:hierBranch val="init"/>
        </dgm:presLayoutVars>
      </dgm:prSet>
      <dgm:spPr/>
    </dgm:pt>
    <dgm:pt modelId="{949121D3-A6B7-4031-9053-E1E4DF92ECA2}" type="pres">
      <dgm:prSet presAssocID="{0FD81C6D-2640-4C59-B54D-8EB06B1BCA9B}" presName="rootComposite" presStyleCnt="0"/>
      <dgm:spPr/>
    </dgm:pt>
    <dgm:pt modelId="{AC3DF615-4B4C-4327-85FC-53AF7672EB17}" type="pres">
      <dgm:prSet presAssocID="{0FD81C6D-2640-4C59-B54D-8EB06B1BCA9B}" presName="rootText" presStyleLbl="node2" presStyleIdx="0" presStyleCnt="6">
        <dgm:presLayoutVars>
          <dgm:chPref val="3"/>
        </dgm:presLayoutVars>
      </dgm:prSet>
      <dgm:spPr/>
      <dgm:t>
        <a:bodyPr/>
        <a:lstStyle/>
        <a:p>
          <a:endParaRPr lang="en-US"/>
        </a:p>
      </dgm:t>
    </dgm:pt>
    <dgm:pt modelId="{F7877E6C-751B-44B4-926C-DF578CD4D726}" type="pres">
      <dgm:prSet presAssocID="{0FD81C6D-2640-4C59-B54D-8EB06B1BCA9B}" presName="rootConnector" presStyleLbl="node2" presStyleIdx="0" presStyleCnt="6"/>
      <dgm:spPr/>
      <dgm:t>
        <a:bodyPr/>
        <a:lstStyle/>
        <a:p>
          <a:endParaRPr lang="en-US"/>
        </a:p>
      </dgm:t>
    </dgm:pt>
    <dgm:pt modelId="{6EF78F3B-70FC-48E7-A3FE-F20A5AF5EAD3}" type="pres">
      <dgm:prSet presAssocID="{0FD81C6D-2640-4C59-B54D-8EB06B1BCA9B}" presName="hierChild4" presStyleCnt="0"/>
      <dgm:spPr/>
    </dgm:pt>
    <dgm:pt modelId="{99DD33AD-9FA5-40B0-8EC4-D10BE45C366F}" type="pres">
      <dgm:prSet presAssocID="{F7EF07B2-B376-406C-99F5-8C1B31DBF0C4}" presName="Name37" presStyleLbl="parChTrans1D3" presStyleIdx="0" presStyleCnt="20"/>
      <dgm:spPr/>
      <dgm:t>
        <a:bodyPr/>
        <a:lstStyle/>
        <a:p>
          <a:endParaRPr lang="en-US"/>
        </a:p>
      </dgm:t>
    </dgm:pt>
    <dgm:pt modelId="{1DC4BCB3-473E-499E-BE68-3605EDF567C2}" type="pres">
      <dgm:prSet presAssocID="{E9FD86A5-30C9-461F-B45D-0BBD7FBAB34C}" presName="hierRoot2" presStyleCnt="0">
        <dgm:presLayoutVars>
          <dgm:hierBranch val="init"/>
        </dgm:presLayoutVars>
      </dgm:prSet>
      <dgm:spPr/>
    </dgm:pt>
    <dgm:pt modelId="{A09767F9-6DED-4F2B-8887-CA9C5DCF5053}" type="pres">
      <dgm:prSet presAssocID="{E9FD86A5-30C9-461F-B45D-0BBD7FBAB34C}" presName="rootComposite" presStyleCnt="0"/>
      <dgm:spPr/>
    </dgm:pt>
    <dgm:pt modelId="{DF4A56A7-533E-4D38-861A-BB330A0C5DE9}" type="pres">
      <dgm:prSet presAssocID="{E9FD86A5-30C9-461F-B45D-0BBD7FBAB34C}" presName="rootText" presStyleLbl="node3" presStyleIdx="0" presStyleCnt="20">
        <dgm:presLayoutVars>
          <dgm:chPref val="3"/>
        </dgm:presLayoutVars>
      </dgm:prSet>
      <dgm:spPr/>
      <dgm:t>
        <a:bodyPr/>
        <a:lstStyle/>
        <a:p>
          <a:endParaRPr lang="en-US"/>
        </a:p>
      </dgm:t>
    </dgm:pt>
    <dgm:pt modelId="{2734090F-4048-453E-A569-53657349D190}" type="pres">
      <dgm:prSet presAssocID="{E9FD86A5-30C9-461F-B45D-0BBD7FBAB34C}" presName="rootConnector" presStyleLbl="node3" presStyleIdx="0" presStyleCnt="20"/>
      <dgm:spPr/>
      <dgm:t>
        <a:bodyPr/>
        <a:lstStyle/>
        <a:p>
          <a:endParaRPr lang="en-US"/>
        </a:p>
      </dgm:t>
    </dgm:pt>
    <dgm:pt modelId="{44F287AD-6F01-4790-89A7-5185EA18357E}" type="pres">
      <dgm:prSet presAssocID="{E9FD86A5-30C9-461F-B45D-0BBD7FBAB34C}" presName="hierChild4" presStyleCnt="0"/>
      <dgm:spPr/>
    </dgm:pt>
    <dgm:pt modelId="{7438ADEA-169B-43DE-BCA7-D343BAF96F51}" type="pres">
      <dgm:prSet presAssocID="{E9FD86A5-30C9-461F-B45D-0BBD7FBAB34C}" presName="hierChild5" presStyleCnt="0"/>
      <dgm:spPr/>
    </dgm:pt>
    <dgm:pt modelId="{83901F44-049B-4B9B-A1EA-7846B1FB10E9}" type="pres">
      <dgm:prSet presAssocID="{10020438-F9C4-4EEE-89E0-8FD256910848}" presName="Name37" presStyleLbl="parChTrans1D3" presStyleIdx="1" presStyleCnt="20"/>
      <dgm:spPr/>
      <dgm:t>
        <a:bodyPr/>
        <a:lstStyle/>
        <a:p>
          <a:endParaRPr lang="en-US"/>
        </a:p>
      </dgm:t>
    </dgm:pt>
    <dgm:pt modelId="{E2ED4707-A805-4CF6-83BE-651FF4D84FF7}" type="pres">
      <dgm:prSet presAssocID="{B9675C6F-7CDF-410D-A745-9120C866377B}" presName="hierRoot2" presStyleCnt="0">
        <dgm:presLayoutVars>
          <dgm:hierBranch val="init"/>
        </dgm:presLayoutVars>
      </dgm:prSet>
      <dgm:spPr/>
    </dgm:pt>
    <dgm:pt modelId="{0A4B73D1-5BD1-4F31-A7FF-C2D513485E44}" type="pres">
      <dgm:prSet presAssocID="{B9675C6F-7CDF-410D-A745-9120C866377B}" presName="rootComposite" presStyleCnt="0"/>
      <dgm:spPr/>
    </dgm:pt>
    <dgm:pt modelId="{FA93CC0A-00FA-495F-83C1-0E1AFAA9270F}" type="pres">
      <dgm:prSet presAssocID="{B9675C6F-7CDF-410D-A745-9120C866377B}" presName="rootText" presStyleLbl="node3" presStyleIdx="1" presStyleCnt="20">
        <dgm:presLayoutVars>
          <dgm:chPref val="3"/>
        </dgm:presLayoutVars>
      </dgm:prSet>
      <dgm:spPr/>
      <dgm:t>
        <a:bodyPr/>
        <a:lstStyle/>
        <a:p>
          <a:endParaRPr lang="en-US"/>
        </a:p>
      </dgm:t>
    </dgm:pt>
    <dgm:pt modelId="{C45E2375-592E-4528-940B-FC9F513DF29B}" type="pres">
      <dgm:prSet presAssocID="{B9675C6F-7CDF-410D-A745-9120C866377B}" presName="rootConnector" presStyleLbl="node3" presStyleIdx="1" presStyleCnt="20"/>
      <dgm:spPr/>
      <dgm:t>
        <a:bodyPr/>
        <a:lstStyle/>
        <a:p>
          <a:endParaRPr lang="en-US"/>
        </a:p>
      </dgm:t>
    </dgm:pt>
    <dgm:pt modelId="{46F5845D-33E7-4699-94FC-6FE1FEDEBAAE}" type="pres">
      <dgm:prSet presAssocID="{B9675C6F-7CDF-410D-A745-9120C866377B}" presName="hierChild4" presStyleCnt="0"/>
      <dgm:spPr/>
    </dgm:pt>
    <dgm:pt modelId="{414F10A3-8D42-4346-A5D4-16AD89AFAC71}" type="pres">
      <dgm:prSet presAssocID="{B9675C6F-7CDF-410D-A745-9120C866377B}" presName="hierChild5" presStyleCnt="0"/>
      <dgm:spPr/>
    </dgm:pt>
    <dgm:pt modelId="{AAE05DC0-A0B4-476B-8D94-82545C341FD2}" type="pres">
      <dgm:prSet presAssocID="{CFF785B3-632B-4B76-81DD-74379DAFEF8A}" presName="Name37" presStyleLbl="parChTrans1D3" presStyleIdx="2" presStyleCnt="20"/>
      <dgm:spPr/>
      <dgm:t>
        <a:bodyPr/>
        <a:lstStyle/>
        <a:p>
          <a:endParaRPr lang="en-US"/>
        </a:p>
      </dgm:t>
    </dgm:pt>
    <dgm:pt modelId="{4F395439-20DF-4C1F-B427-D96C4CC30949}" type="pres">
      <dgm:prSet presAssocID="{C6511C6E-C946-4DFA-BC5B-1679EE85DF38}" presName="hierRoot2" presStyleCnt="0">
        <dgm:presLayoutVars>
          <dgm:hierBranch val="init"/>
        </dgm:presLayoutVars>
      </dgm:prSet>
      <dgm:spPr/>
    </dgm:pt>
    <dgm:pt modelId="{BA01F325-055D-480F-8759-6B1B73A402EF}" type="pres">
      <dgm:prSet presAssocID="{C6511C6E-C946-4DFA-BC5B-1679EE85DF38}" presName="rootComposite" presStyleCnt="0"/>
      <dgm:spPr/>
    </dgm:pt>
    <dgm:pt modelId="{30351061-88E3-4080-9EF5-724ED9F9EA6D}" type="pres">
      <dgm:prSet presAssocID="{C6511C6E-C946-4DFA-BC5B-1679EE85DF38}" presName="rootText" presStyleLbl="node3" presStyleIdx="2" presStyleCnt="20">
        <dgm:presLayoutVars>
          <dgm:chPref val="3"/>
        </dgm:presLayoutVars>
      </dgm:prSet>
      <dgm:spPr/>
      <dgm:t>
        <a:bodyPr/>
        <a:lstStyle/>
        <a:p>
          <a:endParaRPr lang="en-US"/>
        </a:p>
      </dgm:t>
    </dgm:pt>
    <dgm:pt modelId="{0BEB0880-FA64-410C-A039-6F63AA7EFB40}" type="pres">
      <dgm:prSet presAssocID="{C6511C6E-C946-4DFA-BC5B-1679EE85DF38}" presName="rootConnector" presStyleLbl="node3" presStyleIdx="2" presStyleCnt="20"/>
      <dgm:spPr/>
      <dgm:t>
        <a:bodyPr/>
        <a:lstStyle/>
        <a:p>
          <a:endParaRPr lang="en-US"/>
        </a:p>
      </dgm:t>
    </dgm:pt>
    <dgm:pt modelId="{612C0D53-6891-40EF-BE45-03F4E7A5B6F5}" type="pres">
      <dgm:prSet presAssocID="{C6511C6E-C946-4DFA-BC5B-1679EE85DF38}" presName="hierChild4" presStyleCnt="0"/>
      <dgm:spPr/>
    </dgm:pt>
    <dgm:pt modelId="{53DA311E-44C3-49EB-BA4D-357EDAF441CF}" type="pres">
      <dgm:prSet presAssocID="{C6511C6E-C946-4DFA-BC5B-1679EE85DF38}" presName="hierChild5" presStyleCnt="0"/>
      <dgm:spPr/>
    </dgm:pt>
    <dgm:pt modelId="{EB1791AB-B162-42D1-AC19-D7F82D000C5D}" type="pres">
      <dgm:prSet presAssocID="{319EF66A-DDE7-43ED-BEFA-768D4A6F4139}" presName="Name37" presStyleLbl="parChTrans1D3" presStyleIdx="3" presStyleCnt="20"/>
      <dgm:spPr/>
      <dgm:t>
        <a:bodyPr/>
        <a:lstStyle/>
        <a:p>
          <a:endParaRPr lang="en-US"/>
        </a:p>
      </dgm:t>
    </dgm:pt>
    <dgm:pt modelId="{DFFD6ADA-4A87-44C1-B2F7-7BF4C483AF28}" type="pres">
      <dgm:prSet presAssocID="{1C27741F-568C-45E4-BF0D-2ACE52093B73}" presName="hierRoot2" presStyleCnt="0">
        <dgm:presLayoutVars>
          <dgm:hierBranch val="init"/>
        </dgm:presLayoutVars>
      </dgm:prSet>
      <dgm:spPr/>
    </dgm:pt>
    <dgm:pt modelId="{FD7C0F6B-B85A-4E63-934D-D3C8EE5F877B}" type="pres">
      <dgm:prSet presAssocID="{1C27741F-568C-45E4-BF0D-2ACE52093B73}" presName="rootComposite" presStyleCnt="0"/>
      <dgm:spPr/>
    </dgm:pt>
    <dgm:pt modelId="{148743D5-B859-4978-B287-5DDD812CA9D3}" type="pres">
      <dgm:prSet presAssocID="{1C27741F-568C-45E4-BF0D-2ACE52093B73}" presName="rootText" presStyleLbl="node3" presStyleIdx="3" presStyleCnt="20">
        <dgm:presLayoutVars>
          <dgm:chPref val="3"/>
        </dgm:presLayoutVars>
      </dgm:prSet>
      <dgm:spPr/>
      <dgm:t>
        <a:bodyPr/>
        <a:lstStyle/>
        <a:p>
          <a:endParaRPr lang="en-US"/>
        </a:p>
      </dgm:t>
    </dgm:pt>
    <dgm:pt modelId="{B0354608-EBEC-4F0D-AE28-6BF41058C074}" type="pres">
      <dgm:prSet presAssocID="{1C27741F-568C-45E4-BF0D-2ACE52093B73}" presName="rootConnector" presStyleLbl="node3" presStyleIdx="3" presStyleCnt="20"/>
      <dgm:spPr/>
      <dgm:t>
        <a:bodyPr/>
        <a:lstStyle/>
        <a:p>
          <a:endParaRPr lang="en-US"/>
        </a:p>
      </dgm:t>
    </dgm:pt>
    <dgm:pt modelId="{095691F7-B644-446D-847F-75B6D6DDFDFA}" type="pres">
      <dgm:prSet presAssocID="{1C27741F-568C-45E4-BF0D-2ACE52093B73}" presName="hierChild4" presStyleCnt="0"/>
      <dgm:spPr/>
    </dgm:pt>
    <dgm:pt modelId="{1BD457BB-390B-4C4C-9D13-9ED452E32AF1}" type="pres">
      <dgm:prSet presAssocID="{1C27741F-568C-45E4-BF0D-2ACE52093B73}" presName="hierChild5" presStyleCnt="0"/>
      <dgm:spPr/>
    </dgm:pt>
    <dgm:pt modelId="{22DDA4B9-CF2B-4EF9-823E-F727F02965FC}" type="pres">
      <dgm:prSet presAssocID="{97D0CFB5-76BE-465C-A5E7-408175C260E5}" presName="Name37" presStyleLbl="parChTrans1D3" presStyleIdx="4" presStyleCnt="20"/>
      <dgm:spPr/>
      <dgm:t>
        <a:bodyPr/>
        <a:lstStyle/>
        <a:p>
          <a:endParaRPr lang="en-US"/>
        </a:p>
      </dgm:t>
    </dgm:pt>
    <dgm:pt modelId="{3831401C-1F62-4283-8D83-0E0928F5BD3D}" type="pres">
      <dgm:prSet presAssocID="{3829E725-BE3B-4EB4-AE89-F2428F80016C}" presName="hierRoot2" presStyleCnt="0">
        <dgm:presLayoutVars>
          <dgm:hierBranch val="init"/>
        </dgm:presLayoutVars>
      </dgm:prSet>
      <dgm:spPr/>
    </dgm:pt>
    <dgm:pt modelId="{D82192CA-61A7-4465-A29F-71F119D0C1AF}" type="pres">
      <dgm:prSet presAssocID="{3829E725-BE3B-4EB4-AE89-F2428F80016C}" presName="rootComposite" presStyleCnt="0"/>
      <dgm:spPr/>
    </dgm:pt>
    <dgm:pt modelId="{51D8F9E1-F3ED-41EE-AF6F-4F9A8F2E6C32}" type="pres">
      <dgm:prSet presAssocID="{3829E725-BE3B-4EB4-AE89-F2428F80016C}" presName="rootText" presStyleLbl="node3" presStyleIdx="4" presStyleCnt="20">
        <dgm:presLayoutVars>
          <dgm:chPref val="3"/>
        </dgm:presLayoutVars>
      </dgm:prSet>
      <dgm:spPr/>
      <dgm:t>
        <a:bodyPr/>
        <a:lstStyle/>
        <a:p>
          <a:endParaRPr lang="en-US"/>
        </a:p>
      </dgm:t>
    </dgm:pt>
    <dgm:pt modelId="{E89A07BE-1E8E-46B7-B434-7E69EF1EB075}" type="pres">
      <dgm:prSet presAssocID="{3829E725-BE3B-4EB4-AE89-F2428F80016C}" presName="rootConnector" presStyleLbl="node3" presStyleIdx="4" presStyleCnt="20"/>
      <dgm:spPr/>
      <dgm:t>
        <a:bodyPr/>
        <a:lstStyle/>
        <a:p>
          <a:endParaRPr lang="en-US"/>
        </a:p>
      </dgm:t>
    </dgm:pt>
    <dgm:pt modelId="{AB0B5647-BDAE-4FE2-B881-F62EBC6BE70C}" type="pres">
      <dgm:prSet presAssocID="{3829E725-BE3B-4EB4-AE89-F2428F80016C}" presName="hierChild4" presStyleCnt="0"/>
      <dgm:spPr/>
    </dgm:pt>
    <dgm:pt modelId="{414078B0-F651-4054-A9DA-C996628B44C7}" type="pres">
      <dgm:prSet presAssocID="{3829E725-BE3B-4EB4-AE89-F2428F80016C}" presName="hierChild5" presStyleCnt="0"/>
      <dgm:spPr/>
    </dgm:pt>
    <dgm:pt modelId="{D97C0460-080E-4CC7-9A3E-3B67E5F6F343}" type="pres">
      <dgm:prSet presAssocID="{02799420-1A15-4F75-967D-85B0393BE8D8}" presName="Name37" presStyleLbl="parChTrans1D3" presStyleIdx="5" presStyleCnt="20"/>
      <dgm:spPr/>
      <dgm:t>
        <a:bodyPr/>
        <a:lstStyle/>
        <a:p>
          <a:endParaRPr lang="en-US"/>
        </a:p>
      </dgm:t>
    </dgm:pt>
    <dgm:pt modelId="{627C2A81-E738-40A9-A81B-93F3B23F60A8}" type="pres">
      <dgm:prSet presAssocID="{B9C7045F-CCBD-4436-982F-39D08C7EC671}" presName="hierRoot2" presStyleCnt="0">
        <dgm:presLayoutVars>
          <dgm:hierBranch val="init"/>
        </dgm:presLayoutVars>
      </dgm:prSet>
      <dgm:spPr/>
    </dgm:pt>
    <dgm:pt modelId="{408C9802-91E8-46A0-BCEC-7944734AB71B}" type="pres">
      <dgm:prSet presAssocID="{B9C7045F-CCBD-4436-982F-39D08C7EC671}" presName="rootComposite" presStyleCnt="0"/>
      <dgm:spPr/>
    </dgm:pt>
    <dgm:pt modelId="{F6ACBBE5-11B6-4F1F-848B-639EE65F7236}" type="pres">
      <dgm:prSet presAssocID="{B9C7045F-CCBD-4436-982F-39D08C7EC671}" presName="rootText" presStyleLbl="node3" presStyleIdx="5" presStyleCnt="20">
        <dgm:presLayoutVars>
          <dgm:chPref val="3"/>
        </dgm:presLayoutVars>
      </dgm:prSet>
      <dgm:spPr/>
      <dgm:t>
        <a:bodyPr/>
        <a:lstStyle/>
        <a:p>
          <a:endParaRPr lang="en-US"/>
        </a:p>
      </dgm:t>
    </dgm:pt>
    <dgm:pt modelId="{2536C284-FD2C-40AB-9DC1-C2173BF04447}" type="pres">
      <dgm:prSet presAssocID="{B9C7045F-CCBD-4436-982F-39D08C7EC671}" presName="rootConnector" presStyleLbl="node3" presStyleIdx="5" presStyleCnt="20"/>
      <dgm:spPr/>
      <dgm:t>
        <a:bodyPr/>
        <a:lstStyle/>
        <a:p>
          <a:endParaRPr lang="en-US"/>
        </a:p>
      </dgm:t>
    </dgm:pt>
    <dgm:pt modelId="{0A2BC291-0C78-4E69-A919-1ABBA44114D1}" type="pres">
      <dgm:prSet presAssocID="{B9C7045F-CCBD-4436-982F-39D08C7EC671}" presName="hierChild4" presStyleCnt="0"/>
      <dgm:spPr/>
    </dgm:pt>
    <dgm:pt modelId="{E62BC4AD-3211-4144-9182-917A295881C8}" type="pres">
      <dgm:prSet presAssocID="{B9C7045F-CCBD-4436-982F-39D08C7EC671}" presName="hierChild5" presStyleCnt="0"/>
      <dgm:spPr/>
    </dgm:pt>
    <dgm:pt modelId="{05977E1C-559A-4DAA-942F-F3942633A491}" type="pres">
      <dgm:prSet presAssocID="{0FD81C6D-2640-4C59-B54D-8EB06B1BCA9B}" presName="hierChild5" presStyleCnt="0"/>
      <dgm:spPr/>
    </dgm:pt>
    <dgm:pt modelId="{93186495-E478-45C7-A191-555616851BFB}" type="pres">
      <dgm:prSet presAssocID="{91E7556B-AD42-435B-94F6-DEC281970D38}" presName="Name37" presStyleLbl="parChTrans1D2" presStyleIdx="1" presStyleCnt="6"/>
      <dgm:spPr/>
      <dgm:t>
        <a:bodyPr/>
        <a:lstStyle/>
        <a:p>
          <a:endParaRPr lang="en-US"/>
        </a:p>
      </dgm:t>
    </dgm:pt>
    <dgm:pt modelId="{34781C14-0C4B-49CD-A52F-8BE69A667E88}" type="pres">
      <dgm:prSet presAssocID="{D19FF8E4-7183-459F-A45F-7BBD3F5BB90C}" presName="hierRoot2" presStyleCnt="0">
        <dgm:presLayoutVars>
          <dgm:hierBranch val="init"/>
        </dgm:presLayoutVars>
      </dgm:prSet>
      <dgm:spPr/>
    </dgm:pt>
    <dgm:pt modelId="{3DAC24A2-F76C-4CCC-95DC-31B5B799E8CF}" type="pres">
      <dgm:prSet presAssocID="{D19FF8E4-7183-459F-A45F-7BBD3F5BB90C}" presName="rootComposite" presStyleCnt="0"/>
      <dgm:spPr/>
    </dgm:pt>
    <dgm:pt modelId="{5691E965-8ACB-47E4-94EF-85E42267FC71}" type="pres">
      <dgm:prSet presAssocID="{D19FF8E4-7183-459F-A45F-7BBD3F5BB90C}" presName="rootText" presStyleLbl="node2" presStyleIdx="1" presStyleCnt="6">
        <dgm:presLayoutVars>
          <dgm:chPref val="3"/>
        </dgm:presLayoutVars>
      </dgm:prSet>
      <dgm:spPr/>
      <dgm:t>
        <a:bodyPr/>
        <a:lstStyle/>
        <a:p>
          <a:endParaRPr lang="en-US"/>
        </a:p>
      </dgm:t>
    </dgm:pt>
    <dgm:pt modelId="{16B14EC2-7868-4B89-8299-5715174FE98A}" type="pres">
      <dgm:prSet presAssocID="{D19FF8E4-7183-459F-A45F-7BBD3F5BB90C}" presName="rootConnector" presStyleLbl="node2" presStyleIdx="1" presStyleCnt="6"/>
      <dgm:spPr/>
      <dgm:t>
        <a:bodyPr/>
        <a:lstStyle/>
        <a:p>
          <a:endParaRPr lang="en-US"/>
        </a:p>
      </dgm:t>
    </dgm:pt>
    <dgm:pt modelId="{8ED5A957-FF3B-491A-B821-E52D42D55EC4}" type="pres">
      <dgm:prSet presAssocID="{D19FF8E4-7183-459F-A45F-7BBD3F5BB90C}" presName="hierChild4" presStyleCnt="0"/>
      <dgm:spPr/>
    </dgm:pt>
    <dgm:pt modelId="{F5BF6402-124B-40E9-A111-EFF3F10F2A36}" type="pres">
      <dgm:prSet presAssocID="{2A298F2E-1589-4759-9F11-AEDB2E730334}" presName="Name37" presStyleLbl="parChTrans1D3" presStyleIdx="6" presStyleCnt="20"/>
      <dgm:spPr/>
      <dgm:t>
        <a:bodyPr/>
        <a:lstStyle/>
        <a:p>
          <a:endParaRPr lang="en-US"/>
        </a:p>
      </dgm:t>
    </dgm:pt>
    <dgm:pt modelId="{D1CB1154-8F54-49F8-B70C-B6C3F74D7D5D}" type="pres">
      <dgm:prSet presAssocID="{4CDBD602-0B6D-4D0E-BCF6-6BC6C229291E}" presName="hierRoot2" presStyleCnt="0">
        <dgm:presLayoutVars>
          <dgm:hierBranch val="init"/>
        </dgm:presLayoutVars>
      </dgm:prSet>
      <dgm:spPr/>
    </dgm:pt>
    <dgm:pt modelId="{4724973C-3F6C-4150-B4EB-928D8336B278}" type="pres">
      <dgm:prSet presAssocID="{4CDBD602-0B6D-4D0E-BCF6-6BC6C229291E}" presName="rootComposite" presStyleCnt="0"/>
      <dgm:spPr/>
    </dgm:pt>
    <dgm:pt modelId="{A6AFEA28-A27F-4508-9D2B-EEA32A651B8D}" type="pres">
      <dgm:prSet presAssocID="{4CDBD602-0B6D-4D0E-BCF6-6BC6C229291E}" presName="rootText" presStyleLbl="node3" presStyleIdx="6" presStyleCnt="20">
        <dgm:presLayoutVars>
          <dgm:chPref val="3"/>
        </dgm:presLayoutVars>
      </dgm:prSet>
      <dgm:spPr/>
      <dgm:t>
        <a:bodyPr/>
        <a:lstStyle/>
        <a:p>
          <a:endParaRPr lang="en-US"/>
        </a:p>
      </dgm:t>
    </dgm:pt>
    <dgm:pt modelId="{661C1A0F-3630-4924-840E-920909FE4B2B}" type="pres">
      <dgm:prSet presAssocID="{4CDBD602-0B6D-4D0E-BCF6-6BC6C229291E}" presName="rootConnector" presStyleLbl="node3" presStyleIdx="6" presStyleCnt="20"/>
      <dgm:spPr/>
      <dgm:t>
        <a:bodyPr/>
        <a:lstStyle/>
        <a:p>
          <a:endParaRPr lang="en-US"/>
        </a:p>
      </dgm:t>
    </dgm:pt>
    <dgm:pt modelId="{235351CA-61B7-427F-9E57-8E736C2FAA28}" type="pres">
      <dgm:prSet presAssocID="{4CDBD602-0B6D-4D0E-BCF6-6BC6C229291E}" presName="hierChild4" presStyleCnt="0"/>
      <dgm:spPr/>
    </dgm:pt>
    <dgm:pt modelId="{6A34BEDA-9368-4393-A4A1-37E7A7098540}" type="pres">
      <dgm:prSet presAssocID="{4CDBD602-0B6D-4D0E-BCF6-6BC6C229291E}" presName="hierChild5" presStyleCnt="0"/>
      <dgm:spPr/>
    </dgm:pt>
    <dgm:pt modelId="{92B00A6E-E0AB-49EA-94A9-2E6DB0CD2CC6}" type="pres">
      <dgm:prSet presAssocID="{361426F4-BFEC-4CFF-8447-CC01FFFAA04A}" presName="Name37" presStyleLbl="parChTrans1D3" presStyleIdx="7" presStyleCnt="20"/>
      <dgm:spPr/>
      <dgm:t>
        <a:bodyPr/>
        <a:lstStyle/>
        <a:p>
          <a:endParaRPr lang="en-US"/>
        </a:p>
      </dgm:t>
    </dgm:pt>
    <dgm:pt modelId="{8A1CD2A9-D05F-4DD3-8BF9-83CEF5A25071}" type="pres">
      <dgm:prSet presAssocID="{833DC4C1-15FA-4E2A-BE91-5418EF6203ED}" presName="hierRoot2" presStyleCnt="0">
        <dgm:presLayoutVars>
          <dgm:hierBranch val="init"/>
        </dgm:presLayoutVars>
      </dgm:prSet>
      <dgm:spPr/>
    </dgm:pt>
    <dgm:pt modelId="{1EFCD993-964A-4935-9B43-0078676FAF02}" type="pres">
      <dgm:prSet presAssocID="{833DC4C1-15FA-4E2A-BE91-5418EF6203ED}" presName="rootComposite" presStyleCnt="0"/>
      <dgm:spPr/>
    </dgm:pt>
    <dgm:pt modelId="{0C627C6F-1B7E-428B-8571-B9BDABD667DD}" type="pres">
      <dgm:prSet presAssocID="{833DC4C1-15FA-4E2A-BE91-5418EF6203ED}" presName="rootText" presStyleLbl="node3" presStyleIdx="7" presStyleCnt="20">
        <dgm:presLayoutVars>
          <dgm:chPref val="3"/>
        </dgm:presLayoutVars>
      </dgm:prSet>
      <dgm:spPr/>
      <dgm:t>
        <a:bodyPr/>
        <a:lstStyle/>
        <a:p>
          <a:endParaRPr lang="en-US"/>
        </a:p>
      </dgm:t>
    </dgm:pt>
    <dgm:pt modelId="{35677B76-F350-45DC-9C4F-51E820E89115}" type="pres">
      <dgm:prSet presAssocID="{833DC4C1-15FA-4E2A-BE91-5418EF6203ED}" presName="rootConnector" presStyleLbl="node3" presStyleIdx="7" presStyleCnt="20"/>
      <dgm:spPr/>
      <dgm:t>
        <a:bodyPr/>
        <a:lstStyle/>
        <a:p>
          <a:endParaRPr lang="en-US"/>
        </a:p>
      </dgm:t>
    </dgm:pt>
    <dgm:pt modelId="{1E61E78B-8C54-4A60-A4D9-E305520E1D0B}" type="pres">
      <dgm:prSet presAssocID="{833DC4C1-15FA-4E2A-BE91-5418EF6203ED}" presName="hierChild4" presStyleCnt="0"/>
      <dgm:spPr/>
    </dgm:pt>
    <dgm:pt modelId="{AF71F97E-4AE3-4AD5-A0CA-49EC23904C19}" type="pres">
      <dgm:prSet presAssocID="{833DC4C1-15FA-4E2A-BE91-5418EF6203ED}" presName="hierChild5" presStyleCnt="0"/>
      <dgm:spPr/>
    </dgm:pt>
    <dgm:pt modelId="{680A8981-5AAA-46BE-BDEE-0B509FE93C60}" type="pres">
      <dgm:prSet presAssocID="{E4397A7A-CF9F-4358-8A45-6A8902AB233F}" presName="Name37" presStyleLbl="parChTrans1D3" presStyleIdx="8" presStyleCnt="20"/>
      <dgm:spPr/>
      <dgm:t>
        <a:bodyPr/>
        <a:lstStyle/>
        <a:p>
          <a:endParaRPr lang="en-US"/>
        </a:p>
      </dgm:t>
    </dgm:pt>
    <dgm:pt modelId="{B735252F-F95C-4743-B4A9-0671DE5D04C6}" type="pres">
      <dgm:prSet presAssocID="{D2BE682A-5F19-47BD-887F-F5A09F7934A8}" presName="hierRoot2" presStyleCnt="0">
        <dgm:presLayoutVars>
          <dgm:hierBranch val="init"/>
        </dgm:presLayoutVars>
      </dgm:prSet>
      <dgm:spPr/>
    </dgm:pt>
    <dgm:pt modelId="{678484C5-7B97-450D-AF24-CD38BA99DBA8}" type="pres">
      <dgm:prSet presAssocID="{D2BE682A-5F19-47BD-887F-F5A09F7934A8}" presName="rootComposite" presStyleCnt="0"/>
      <dgm:spPr/>
    </dgm:pt>
    <dgm:pt modelId="{BB3C1A52-5E03-48E5-A7D6-BFB3EA5F68F9}" type="pres">
      <dgm:prSet presAssocID="{D2BE682A-5F19-47BD-887F-F5A09F7934A8}" presName="rootText" presStyleLbl="node3" presStyleIdx="8" presStyleCnt="20">
        <dgm:presLayoutVars>
          <dgm:chPref val="3"/>
        </dgm:presLayoutVars>
      </dgm:prSet>
      <dgm:spPr/>
      <dgm:t>
        <a:bodyPr/>
        <a:lstStyle/>
        <a:p>
          <a:endParaRPr lang="en-US"/>
        </a:p>
      </dgm:t>
    </dgm:pt>
    <dgm:pt modelId="{F269F1C2-F62A-491E-8F6C-6069603137A5}" type="pres">
      <dgm:prSet presAssocID="{D2BE682A-5F19-47BD-887F-F5A09F7934A8}" presName="rootConnector" presStyleLbl="node3" presStyleIdx="8" presStyleCnt="20"/>
      <dgm:spPr/>
      <dgm:t>
        <a:bodyPr/>
        <a:lstStyle/>
        <a:p>
          <a:endParaRPr lang="en-US"/>
        </a:p>
      </dgm:t>
    </dgm:pt>
    <dgm:pt modelId="{11544317-7D2F-4970-B035-0D960D20A540}" type="pres">
      <dgm:prSet presAssocID="{D2BE682A-5F19-47BD-887F-F5A09F7934A8}" presName="hierChild4" presStyleCnt="0"/>
      <dgm:spPr/>
    </dgm:pt>
    <dgm:pt modelId="{5D0BA7BD-385E-4226-B829-C3E0E26F2B56}" type="pres">
      <dgm:prSet presAssocID="{D2BE682A-5F19-47BD-887F-F5A09F7934A8}" presName="hierChild5" presStyleCnt="0"/>
      <dgm:spPr/>
    </dgm:pt>
    <dgm:pt modelId="{CEE1B76B-5FD6-407C-AF8C-BE8E399A1444}" type="pres">
      <dgm:prSet presAssocID="{58715544-B50E-470E-B9B7-E7E94C377A21}" presName="Name37" presStyleLbl="parChTrans1D3" presStyleIdx="9" presStyleCnt="20"/>
      <dgm:spPr/>
      <dgm:t>
        <a:bodyPr/>
        <a:lstStyle/>
        <a:p>
          <a:endParaRPr lang="en-US"/>
        </a:p>
      </dgm:t>
    </dgm:pt>
    <dgm:pt modelId="{8A2FF1EB-23EF-44CE-9B62-00E86F904E86}" type="pres">
      <dgm:prSet presAssocID="{0B066414-DD3F-4165-B641-8AF6592F31C2}" presName="hierRoot2" presStyleCnt="0">
        <dgm:presLayoutVars>
          <dgm:hierBranch val="init"/>
        </dgm:presLayoutVars>
      </dgm:prSet>
      <dgm:spPr/>
    </dgm:pt>
    <dgm:pt modelId="{3DC85B26-4407-4AE0-8F3B-5A90AF6BA08B}" type="pres">
      <dgm:prSet presAssocID="{0B066414-DD3F-4165-B641-8AF6592F31C2}" presName="rootComposite" presStyleCnt="0"/>
      <dgm:spPr/>
    </dgm:pt>
    <dgm:pt modelId="{651DB173-6C03-4AD0-B0C7-81F8D33C96E4}" type="pres">
      <dgm:prSet presAssocID="{0B066414-DD3F-4165-B641-8AF6592F31C2}" presName="rootText" presStyleLbl="node3" presStyleIdx="9" presStyleCnt="20">
        <dgm:presLayoutVars>
          <dgm:chPref val="3"/>
        </dgm:presLayoutVars>
      </dgm:prSet>
      <dgm:spPr/>
      <dgm:t>
        <a:bodyPr/>
        <a:lstStyle/>
        <a:p>
          <a:endParaRPr lang="en-US"/>
        </a:p>
      </dgm:t>
    </dgm:pt>
    <dgm:pt modelId="{BEEB34DB-A836-45C4-875B-9109945D809B}" type="pres">
      <dgm:prSet presAssocID="{0B066414-DD3F-4165-B641-8AF6592F31C2}" presName="rootConnector" presStyleLbl="node3" presStyleIdx="9" presStyleCnt="20"/>
      <dgm:spPr/>
      <dgm:t>
        <a:bodyPr/>
        <a:lstStyle/>
        <a:p>
          <a:endParaRPr lang="en-US"/>
        </a:p>
      </dgm:t>
    </dgm:pt>
    <dgm:pt modelId="{0214D5E2-0F68-4E68-A4DC-93C25069E99E}" type="pres">
      <dgm:prSet presAssocID="{0B066414-DD3F-4165-B641-8AF6592F31C2}" presName="hierChild4" presStyleCnt="0"/>
      <dgm:spPr/>
    </dgm:pt>
    <dgm:pt modelId="{DD63D3AC-D7C7-4DF6-A249-A086893D85D5}" type="pres">
      <dgm:prSet presAssocID="{0B066414-DD3F-4165-B641-8AF6592F31C2}" presName="hierChild5" presStyleCnt="0"/>
      <dgm:spPr/>
    </dgm:pt>
    <dgm:pt modelId="{18008BB4-C8A4-4903-BDBC-13FC25D90185}" type="pres">
      <dgm:prSet presAssocID="{D19FF8E4-7183-459F-A45F-7BBD3F5BB90C}" presName="hierChild5" presStyleCnt="0"/>
      <dgm:spPr/>
    </dgm:pt>
    <dgm:pt modelId="{4FA23A3B-8DAB-4A88-BCC0-68961E00EB98}" type="pres">
      <dgm:prSet presAssocID="{EEC15AEA-8A09-400A-A471-1E0C0BE67F42}" presName="Name37" presStyleLbl="parChTrans1D2" presStyleIdx="2" presStyleCnt="6"/>
      <dgm:spPr/>
      <dgm:t>
        <a:bodyPr/>
        <a:lstStyle/>
        <a:p>
          <a:endParaRPr lang="en-US"/>
        </a:p>
      </dgm:t>
    </dgm:pt>
    <dgm:pt modelId="{477D6789-D96E-4F5F-BDA8-CB8C46CD3699}" type="pres">
      <dgm:prSet presAssocID="{2966CC4D-E4D1-4284-9911-C1574E10F090}" presName="hierRoot2" presStyleCnt="0">
        <dgm:presLayoutVars>
          <dgm:hierBranch val="init"/>
        </dgm:presLayoutVars>
      </dgm:prSet>
      <dgm:spPr/>
    </dgm:pt>
    <dgm:pt modelId="{E4F2A5DB-67F1-46ED-AF87-3FBBB341CF42}" type="pres">
      <dgm:prSet presAssocID="{2966CC4D-E4D1-4284-9911-C1574E10F090}" presName="rootComposite" presStyleCnt="0"/>
      <dgm:spPr/>
    </dgm:pt>
    <dgm:pt modelId="{A32401AD-C4FB-49E1-9FA6-BA91B78E70A9}" type="pres">
      <dgm:prSet presAssocID="{2966CC4D-E4D1-4284-9911-C1574E10F090}" presName="rootText" presStyleLbl="node2" presStyleIdx="2" presStyleCnt="6">
        <dgm:presLayoutVars>
          <dgm:chPref val="3"/>
        </dgm:presLayoutVars>
      </dgm:prSet>
      <dgm:spPr/>
      <dgm:t>
        <a:bodyPr/>
        <a:lstStyle/>
        <a:p>
          <a:endParaRPr lang="en-US"/>
        </a:p>
      </dgm:t>
    </dgm:pt>
    <dgm:pt modelId="{015F30C8-DDD5-413F-8C7D-2E3D26432BAA}" type="pres">
      <dgm:prSet presAssocID="{2966CC4D-E4D1-4284-9911-C1574E10F090}" presName="rootConnector" presStyleLbl="node2" presStyleIdx="2" presStyleCnt="6"/>
      <dgm:spPr/>
      <dgm:t>
        <a:bodyPr/>
        <a:lstStyle/>
        <a:p>
          <a:endParaRPr lang="en-US"/>
        </a:p>
      </dgm:t>
    </dgm:pt>
    <dgm:pt modelId="{369BA15D-4C21-4D93-8B84-0846E7E80865}" type="pres">
      <dgm:prSet presAssocID="{2966CC4D-E4D1-4284-9911-C1574E10F090}" presName="hierChild4" presStyleCnt="0"/>
      <dgm:spPr/>
    </dgm:pt>
    <dgm:pt modelId="{AB4CAF2E-C979-4B98-A631-E1506B8B284B}" type="pres">
      <dgm:prSet presAssocID="{B1D1B2F3-4157-4C3A-BE91-E540B687DB49}" presName="Name37" presStyleLbl="parChTrans1D3" presStyleIdx="10" presStyleCnt="20"/>
      <dgm:spPr/>
      <dgm:t>
        <a:bodyPr/>
        <a:lstStyle/>
        <a:p>
          <a:endParaRPr lang="en-US"/>
        </a:p>
      </dgm:t>
    </dgm:pt>
    <dgm:pt modelId="{29262B7D-29BE-403B-9ABB-2C4F94905E91}" type="pres">
      <dgm:prSet presAssocID="{6C46C11E-B0CE-4B7F-8615-F90452E4EB66}" presName="hierRoot2" presStyleCnt="0">
        <dgm:presLayoutVars>
          <dgm:hierBranch val="init"/>
        </dgm:presLayoutVars>
      </dgm:prSet>
      <dgm:spPr/>
    </dgm:pt>
    <dgm:pt modelId="{8650559C-C2D4-46CB-B00C-58AF4869D795}" type="pres">
      <dgm:prSet presAssocID="{6C46C11E-B0CE-4B7F-8615-F90452E4EB66}" presName="rootComposite" presStyleCnt="0"/>
      <dgm:spPr/>
    </dgm:pt>
    <dgm:pt modelId="{149BAAC5-05BA-4221-B632-2839DB47B3EF}" type="pres">
      <dgm:prSet presAssocID="{6C46C11E-B0CE-4B7F-8615-F90452E4EB66}" presName="rootText" presStyleLbl="node3" presStyleIdx="10" presStyleCnt="20">
        <dgm:presLayoutVars>
          <dgm:chPref val="3"/>
        </dgm:presLayoutVars>
      </dgm:prSet>
      <dgm:spPr/>
      <dgm:t>
        <a:bodyPr/>
        <a:lstStyle/>
        <a:p>
          <a:endParaRPr lang="en-US"/>
        </a:p>
      </dgm:t>
    </dgm:pt>
    <dgm:pt modelId="{9A49D7B2-87DB-4EC1-8D0D-80C3617865BD}" type="pres">
      <dgm:prSet presAssocID="{6C46C11E-B0CE-4B7F-8615-F90452E4EB66}" presName="rootConnector" presStyleLbl="node3" presStyleIdx="10" presStyleCnt="20"/>
      <dgm:spPr/>
      <dgm:t>
        <a:bodyPr/>
        <a:lstStyle/>
        <a:p>
          <a:endParaRPr lang="en-US"/>
        </a:p>
      </dgm:t>
    </dgm:pt>
    <dgm:pt modelId="{BCC6D632-3D9D-4C08-914B-9C3EDF242EC5}" type="pres">
      <dgm:prSet presAssocID="{6C46C11E-B0CE-4B7F-8615-F90452E4EB66}" presName="hierChild4" presStyleCnt="0"/>
      <dgm:spPr/>
    </dgm:pt>
    <dgm:pt modelId="{88A351B2-BB4C-495A-ABE0-65D193C51162}" type="pres">
      <dgm:prSet presAssocID="{6C46C11E-B0CE-4B7F-8615-F90452E4EB66}" presName="hierChild5" presStyleCnt="0"/>
      <dgm:spPr/>
    </dgm:pt>
    <dgm:pt modelId="{491B1D2D-FBA9-4EFA-B8B2-CEB4AF7437AD}" type="pres">
      <dgm:prSet presAssocID="{A8BF74CB-7C94-4B6C-9D4C-133434DA04C0}" presName="Name37" presStyleLbl="parChTrans1D3" presStyleIdx="11" presStyleCnt="20"/>
      <dgm:spPr/>
      <dgm:t>
        <a:bodyPr/>
        <a:lstStyle/>
        <a:p>
          <a:endParaRPr lang="en-US"/>
        </a:p>
      </dgm:t>
    </dgm:pt>
    <dgm:pt modelId="{CF220D96-9686-4113-833D-4F4CEB775F7F}" type="pres">
      <dgm:prSet presAssocID="{28F23B50-A11E-4BF8-8689-44B74EBECAFB}" presName="hierRoot2" presStyleCnt="0">
        <dgm:presLayoutVars>
          <dgm:hierBranch val="init"/>
        </dgm:presLayoutVars>
      </dgm:prSet>
      <dgm:spPr/>
    </dgm:pt>
    <dgm:pt modelId="{ECA78EFD-0919-4168-AF3E-DF0E274D327C}" type="pres">
      <dgm:prSet presAssocID="{28F23B50-A11E-4BF8-8689-44B74EBECAFB}" presName="rootComposite" presStyleCnt="0"/>
      <dgm:spPr/>
    </dgm:pt>
    <dgm:pt modelId="{2D96807B-BFFE-4FF8-894C-5CB6A2074B3D}" type="pres">
      <dgm:prSet presAssocID="{28F23B50-A11E-4BF8-8689-44B74EBECAFB}" presName="rootText" presStyleLbl="node3" presStyleIdx="11" presStyleCnt="20">
        <dgm:presLayoutVars>
          <dgm:chPref val="3"/>
        </dgm:presLayoutVars>
      </dgm:prSet>
      <dgm:spPr/>
      <dgm:t>
        <a:bodyPr/>
        <a:lstStyle/>
        <a:p>
          <a:endParaRPr lang="en-US"/>
        </a:p>
      </dgm:t>
    </dgm:pt>
    <dgm:pt modelId="{ADB8C843-EA99-4784-91C0-573B37A61B2F}" type="pres">
      <dgm:prSet presAssocID="{28F23B50-A11E-4BF8-8689-44B74EBECAFB}" presName="rootConnector" presStyleLbl="node3" presStyleIdx="11" presStyleCnt="20"/>
      <dgm:spPr/>
      <dgm:t>
        <a:bodyPr/>
        <a:lstStyle/>
        <a:p>
          <a:endParaRPr lang="en-US"/>
        </a:p>
      </dgm:t>
    </dgm:pt>
    <dgm:pt modelId="{0B7C2971-DA88-4614-85E2-9E4689F0C3D9}" type="pres">
      <dgm:prSet presAssocID="{28F23B50-A11E-4BF8-8689-44B74EBECAFB}" presName="hierChild4" presStyleCnt="0"/>
      <dgm:spPr/>
    </dgm:pt>
    <dgm:pt modelId="{FA6B4CCA-BE89-43F4-AB9D-2EED4E3DE4D2}" type="pres">
      <dgm:prSet presAssocID="{28F23B50-A11E-4BF8-8689-44B74EBECAFB}" presName="hierChild5" presStyleCnt="0"/>
      <dgm:spPr/>
    </dgm:pt>
    <dgm:pt modelId="{5AB41845-0964-489E-90DC-B44DA783116C}" type="pres">
      <dgm:prSet presAssocID="{2966CC4D-E4D1-4284-9911-C1574E10F090}" presName="hierChild5" presStyleCnt="0"/>
      <dgm:spPr/>
    </dgm:pt>
    <dgm:pt modelId="{149B90C9-1191-48D8-9B7A-F238E093DBF7}" type="pres">
      <dgm:prSet presAssocID="{75AAA298-16C8-40B2-B116-B4BBB96DBAF9}" presName="Name37" presStyleLbl="parChTrans1D2" presStyleIdx="3" presStyleCnt="6"/>
      <dgm:spPr/>
      <dgm:t>
        <a:bodyPr/>
        <a:lstStyle/>
        <a:p>
          <a:endParaRPr lang="en-US"/>
        </a:p>
      </dgm:t>
    </dgm:pt>
    <dgm:pt modelId="{DD25BCA7-439A-44A1-A627-457EAAAE109E}" type="pres">
      <dgm:prSet presAssocID="{31E92C57-0497-46AA-9F41-30450A50A73B}" presName="hierRoot2" presStyleCnt="0">
        <dgm:presLayoutVars>
          <dgm:hierBranch val="init"/>
        </dgm:presLayoutVars>
      </dgm:prSet>
      <dgm:spPr/>
    </dgm:pt>
    <dgm:pt modelId="{29AFD0FE-B232-4B19-9480-9369CEA80346}" type="pres">
      <dgm:prSet presAssocID="{31E92C57-0497-46AA-9F41-30450A50A73B}" presName="rootComposite" presStyleCnt="0"/>
      <dgm:spPr/>
    </dgm:pt>
    <dgm:pt modelId="{E598C7B3-56A2-4182-866B-0CF941CE2885}" type="pres">
      <dgm:prSet presAssocID="{31E92C57-0497-46AA-9F41-30450A50A73B}" presName="rootText" presStyleLbl="node2" presStyleIdx="3" presStyleCnt="6">
        <dgm:presLayoutVars>
          <dgm:chPref val="3"/>
        </dgm:presLayoutVars>
      </dgm:prSet>
      <dgm:spPr/>
      <dgm:t>
        <a:bodyPr/>
        <a:lstStyle/>
        <a:p>
          <a:endParaRPr lang="en-US"/>
        </a:p>
      </dgm:t>
    </dgm:pt>
    <dgm:pt modelId="{E7114AB2-CB79-4F04-95BD-AABC03F6DCC5}" type="pres">
      <dgm:prSet presAssocID="{31E92C57-0497-46AA-9F41-30450A50A73B}" presName="rootConnector" presStyleLbl="node2" presStyleIdx="3" presStyleCnt="6"/>
      <dgm:spPr/>
      <dgm:t>
        <a:bodyPr/>
        <a:lstStyle/>
        <a:p>
          <a:endParaRPr lang="en-US"/>
        </a:p>
      </dgm:t>
    </dgm:pt>
    <dgm:pt modelId="{8DD6DB74-5D6B-42F3-8018-CC9FAA0614FD}" type="pres">
      <dgm:prSet presAssocID="{31E92C57-0497-46AA-9F41-30450A50A73B}" presName="hierChild4" presStyleCnt="0"/>
      <dgm:spPr/>
    </dgm:pt>
    <dgm:pt modelId="{275C728C-6204-4F24-B2FB-74C8F7108DC4}" type="pres">
      <dgm:prSet presAssocID="{DDF07B01-B7DA-40F0-98A1-0502F963F349}" presName="Name37" presStyleLbl="parChTrans1D3" presStyleIdx="12" presStyleCnt="20"/>
      <dgm:spPr/>
      <dgm:t>
        <a:bodyPr/>
        <a:lstStyle/>
        <a:p>
          <a:endParaRPr lang="en-US"/>
        </a:p>
      </dgm:t>
    </dgm:pt>
    <dgm:pt modelId="{5CD99B2C-1D10-4C6A-ACE5-FC9A007F3358}" type="pres">
      <dgm:prSet presAssocID="{6DBB2FFE-88F9-431E-BE2A-584770E7BBE4}" presName="hierRoot2" presStyleCnt="0">
        <dgm:presLayoutVars>
          <dgm:hierBranch val="init"/>
        </dgm:presLayoutVars>
      </dgm:prSet>
      <dgm:spPr/>
    </dgm:pt>
    <dgm:pt modelId="{2594B129-1236-404F-92F6-4276CEDEAD88}" type="pres">
      <dgm:prSet presAssocID="{6DBB2FFE-88F9-431E-BE2A-584770E7BBE4}" presName="rootComposite" presStyleCnt="0"/>
      <dgm:spPr/>
    </dgm:pt>
    <dgm:pt modelId="{6A1B74FF-C072-4D96-9377-4D604AE15D68}" type="pres">
      <dgm:prSet presAssocID="{6DBB2FFE-88F9-431E-BE2A-584770E7BBE4}" presName="rootText" presStyleLbl="node3" presStyleIdx="12" presStyleCnt="20">
        <dgm:presLayoutVars>
          <dgm:chPref val="3"/>
        </dgm:presLayoutVars>
      </dgm:prSet>
      <dgm:spPr/>
      <dgm:t>
        <a:bodyPr/>
        <a:lstStyle/>
        <a:p>
          <a:endParaRPr lang="en-US"/>
        </a:p>
      </dgm:t>
    </dgm:pt>
    <dgm:pt modelId="{5E7DEEDB-C751-4187-938E-841AE84FDAB6}" type="pres">
      <dgm:prSet presAssocID="{6DBB2FFE-88F9-431E-BE2A-584770E7BBE4}" presName="rootConnector" presStyleLbl="node3" presStyleIdx="12" presStyleCnt="20"/>
      <dgm:spPr/>
      <dgm:t>
        <a:bodyPr/>
        <a:lstStyle/>
        <a:p>
          <a:endParaRPr lang="en-US"/>
        </a:p>
      </dgm:t>
    </dgm:pt>
    <dgm:pt modelId="{2F16C72C-C7BB-4A07-805B-2A79F1519203}" type="pres">
      <dgm:prSet presAssocID="{6DBB2FFE-88F9-431E-BE2A-584770E7BBE4}" presName="hierChild4" presStyleCnt="0"/>
      <dgm:spPr/>
    </dgm:pt>
    <dgm:pt modelId="{653671C4-2E07-4D58-802B-62F87F34BA32}" type="pres">
      <dgm:prSet presAssocID="{6DBB2FFE-88F9-431E-BE2A-584770E7BBE4}" presName="hierChild5" presStyleCnt="0"/>
      <dgm:spPr/>
    </dgm:pt>
    <dgm:pt modelId="{963D3265-8DE7-479C-8257-C4BE4FE6B674}" type="pres">
      <dgm:prSet presAssocID="{0DD573D5-C279-4EDE-9EF5-546C9772E030}" presName="Name37" presStyleLbl="parChTrans1D3" presStyleIdx="13" presStyleCnt="20"/>
      <dgm:spPr/>
      <dgm:t>
        <a:bodyPr/>
        <a:lstStyle/>
        <a:p>
          <a:endParaRPr lang="en-US"/>
        </a:p>
      </dgm:t>
    </dgm:pt>
    <dgm:pt modelId="{59D51D12-0A4D-43C7-AF26-9066A449D6A9}" type="pres">
      <dgm:prSet presAssocID="{05808253-9B96-46F2-81F2-F1427BF043A3}" presName="hierRoot2" presStyleCnt="0">
        <dgm:presLayoutVars>
          <dgm:hierBranch val="init"/>
        </dgm:presLayoutVars>
      </dgm:prSet>
      <dgm:spPr/>
    </dgm:pt>
    <dgm:pt modelId="{C5754EE8-F3D8-4DAA-84DC-4F4EA4034B33}" type="pres">
      <dgm:prSet presAssocID="{05808253-9B96-46F2-81F2-F1427BF043A3}" presName="rootComposite" presStyleCnt="0"/>
      <dgm:spPr/>
    </dgm:pt>
    <dgm:pt modelId="{9E248D98-F8A2-48D2-A2A0-EF4026693814}" type="pres">
      <dgm:prSet presAssocID="{05808253-9B96-46F2-81F2-F1427BF043A3}" presName="rootText" presStyleLbl="node3" presStyleIdx="13" presStyleCnt="20">
        <dgm:presLayoutVars>
          <dgm:chPref val="3"/>
        </dgm:presLayoutVars>
      </dgm:prSet>
      <dgm:spPr/>
      <dgm:t>
        <a:bodyPr/>
        <a:lstStyle/>
        <a:p>
          <a:endParaRPr lang="en-US"/>
        </a:p>
      </dgm:t>
    </dgm:pt>
    <dgm:pt modelId="{5D7E14BE-013D-4DBB-B298-8598C060C47E}" type="pres">
      <dgm:prSet presAssocID="{05808253-9B96-46F2-81F2-F1427BF043A3}" presName="rootConnector" presStyleLbl="node3" presStyleIdx="13" presStyleCnt="20"/>
      <dgm:spPr/>
      <dgm:t>
        <a:bodyPr/>
        <a:lstStyle/>
        <a:p>
          <a:endParaRPr lang="en-US"/>
        </a:p>
      </dgm:t>
    </dgm:pt>
    <dgm:pt modelId="{21F4F7C6-59B9-4883-A5CC-E5B830977CA1}" type="pres">
      <dgm:prSet presAssocID="{05808253-9B96-46F2-81F2-F1427BF043A3}" presName="hierChild4" presStyleCnt="0"/>
      <dgm:spPr/>
    </dgm:pt>
    <dgm:pt modelId="{E39CDB8F-60E7-476C-A493-74CD74FB7C8F}" type="pres">
      <dgm:prSet presAssocID="{05808253-9B96-46F2-81F2-F1427BF043A3}" presName="hierChild5" presStyleCnt="0"/>
      <dgm:spPr/>
    </dgm:pt>
    <dgm:pt modelId="{E8358672-49B8-4CF8-802B-339EA3C468D9}" type="pres">
      <dgm:prSet presAssocID="{696193F8-C36F-42CF-A1F4-FA1797B0EF9B}" presName="Name37" presStyleLbl="parChTrans1D3" presStyleIdx="14" presStyleCnt="20"/>
      <dgm:spPr/>
      <dgm:t>
        <a:bodyPr/>
        <a:lstStyle/>
        <a:p>
          <a:endParaRPr lang="en-US"/>
        </a:p>
      </dgm:t>
    </dgm:pt>
    <dgm:pt modelId="{B29BE926-BF7E-4111-92A6-96E47E929E57}" type="pres">
      <dgm:prSet presAssocID="{FD71EEAB-5BB1-445C-BDF6-E88ADB3B3696}" presName="hierRoot2" presStyleCnt="0">
        <dgm:presLayoutVars>
          <dgm:hierBranch val="init"/>
        </dgm:presLayoutVars>
      </dgm:prSet>
      <dgm:spPr/>
    </dgm:pt>
    <dgm:pt modelId="{BB0AD605-9307-460D-8721-9C7349511862}" type="pres">
      <dgm:prSet presAssocID="{FD71EEAB-5BB1-445C-BDF6-E88ADB3B3696}" presName="rootComposite" presStyleCnt="0"/>
      <dgm:spPr/>
    </dgm:pt>
    <dgm:pt modelId="{C652E52C-F424-406E-A83C-2F02915692E2}" type="pres">
      <dgm:prSet presAssocID="{FD71EEAB-5BB1-445C-BDF6-E88ADB3B3696}" presName="rootText" presStyleLbl="node3" presStyleIdx="14" presStyleCnt="20">
        <dgm:presLayoutVars>
          <dgm:chPref val="3"/>
        </dgm:presLayoutVars>
      </dgm:prSet>
      <dgm:spPr/>
      <dgm:t>
        <a:bodyPr/>
        <a:lstStyle/>
        <a:p>
          <a:endParaRPr lang="en-US"/>
        </a:p>
      </dgm:t>
    </dgm:pt>
    <dgm:pt modelId="{15C3063A-3DD8-46E8-AAC0-DA5D9EF9757A}" type="pres">
      <dgm:prSet presAssocID="{FD71EEAB-5BB1-445C-BDF6-E88ADB3B3696}" presName="rootConnector" presStyleLbl="node3" presStyleIdx="14" presStyleCnt="20"/>
      <dgm:spPr/>
      <dgm:t>
        <a:bodyPr/>
        <a:lstStyle/>
        <a:p>
          <a:endParaRPr lang="en-US"/>
        </a:p>
      </dgm:t>
    </dgm:pt>
    <dgm:pt modelId="{DD15AACB-9DB7-4004-A0B8-DE6574438B0F}" type="pres">
      <dgm:prSet presAssocID="{FD71EEAB-5BB1-445C-BDF6-E88ADB3B3696}" presName="hierChild4" presStyleCnt="0"/>
      <dgm:spPr/>
    </dgm:pt>
    <dgm:pt modelId="{18C9E3F7-3967-4AC5-8663-9A41A53D2181}" type="pres">
      <dgm:prSet presAssocID="{FD71EEAB-5BB1-445C-BDF6-E88ADB3B3696}" presName="hierChild5" presStyleCnt="0"/>
      <dgm:spPr/>
    </dgm:pt>
    <dgm:pt modelId="{C3223DA9-0216-4CE0-A832-A731CB801988}" type="pres">
      <dgm:prSet presAssocID="{3489E458-0BC8-405E-9D1C-A04C6EB17EE4}" presName="Name37" presStyleLbl="parChTrans1D3" presStyleIdx="15" presStyleCnt="20"/>
      <dgm:spPr/>
      <dgm:t>
        <a:bodyPr/>
        <a:lstStyle/>
        <a:p>
          <a:endParaRPr lang="en-US"/>
        </a:p>
      </dgm:t>
    </dgm:pt>
    <dgm:pt modelId="{F2215B9B-44F3-4F8A-90CF-E186E7AB5029}" type="pres">
      <dgm:prSet presAssocID="{506A2676-AD04-444C-A09C-877D111DD5BF}" presName="hierRoot2" presStyleCnt="0">
        <dgm:presLayoutVars>
          <dgm:hierBranch val="init"/>
        </dgm:presLayoutVars>
      </dgm:prSet>
      <dgm:spPr/>
    </dgm:pt>
    <dgm:pt modelId="{961FC50E-9176-4D9E-8699-D04F15D3FF20}" type="pres">
      <dgm:prSet presAssocID="{506A2676-AD04-444C-A09C-877D111DD5BF}" presName="rootComposite" presStyleCnt="0"/>
      <dgm:spPr/>
    </dgm:pt>
    <dgm:pt modelId="{B1D4A4E2-E86B-4F9C-8851-A45F474C8391}" type="pres">
      <dgm:prSet presAssocID="{506A2676-AD04-444C-A09C-877D111DD5BF}" presName="rootText" presStyleLbl="node3" presStyleIdx="15" presStyleCnt="20">
        <dgm:presLayoutVars>
          <dgm:chPref val="3"/>
        </dgm:presLayoutVars>
      </dgm:prSet>
      <dgm:spPr/>
      <dgm:t>
        <a:bodyPr/>
        <a:lstStyle/>
        <a:p>
          <a:endParaRPr lang="en-US"/>
        </a:p>
      </dgm:t>
    </dgm:pt>
    <dgm:pt modelId="{B32E07D6-FFAF-4097-A02C-98079FAE01B7}" type="pres">
      <dgm:prSet presAssocID="{506A2676-AD04-444C-A09C-877D111DD5BF}" presName="rootConnector" presStyleLbl="node3" presStyleIdx="15" presStyleCnt="20"/>
      <dgm:spPr/>
      <dgm:t>
        <a:bodyPr/>
        <a:lstStyle/>
        <a:p>
          <a:endParaRPr lang="en-US"/>
        </a:p>
      </dgm:t>
    </dgm:pt>
    <dgm:pt modelId="{1BC03725-A363-4997-B656-9389F49B0D87}" type="pres">
      <dgm:prSet presAssocID="{506A2676-AD04-444C-A09C-877D111DD5BF}" presName="hierChild4" presStyleCnt="0"/>
      <dgm:spPr/>
    </dgm:pt>
    <dgm:pt modelId="{DE6E3D85-1145-4A48-885C-92EB33143E1E}" type="pres">
      <dgm:prSet presAssocID="{506A2676-AD04-444C-A09C-877D111DD5BF}" presName="hierChild5" presStyleCnt="0"/>
      <dgm:spPr/>
    </dgm:pt>
    <dgm:pt modelId="{BCF431A4-8E2E-4592-948E-9CC6F53B2827}" type="pres">
      <dgm:prSet presAssocID="{5AA39869-7330-488C-8550-0444ED9C2227}" presName="Name37" presStyleLbl="parChTrans1D3" presStyleIdx="16" presStyleCnt="20"/>
      <dgm:spPr/>
      <dgm:t>
        <a:bodyPr/>
        <a:lstStyle/>
        <a:p>
          <a:endParaRPr lang="en-US"/>
        </a:p>
      </dgm:t>
    </dgm:pt>
    <dgm:pt modelId="{000B3021-A09B-475D-9D76-360A0553CAFA}" type="pres">
      <dgm:prSet presAssocID="{28F68554-045D-4176-85FA-F1E37866D846}" presName="hierRoot2" presStyleCnt="0">
        <dgm:presLayoutVars>
          <dgm:hierBranch val="init"/>
        </dgm:presLayoutVars>
      </dgm:prSet>
      <dgm:spPr/>
    </dgm:pt>
    <dgm:pt modelId="{945E1B01-4371-4F1F-B833-746148B66EB8}" type="pres">
      <dgm:prSet presAssocID="{28F68554-045D-4176-85FA-F1E37866D846}" presName="rootComposite" presStyleCnt="0"/>
      <dgm:spPr/>
    </dgm:pt>
    <dgm:pt modelId="{E303E232-070E-42BE-BEF1-4E32FEA9536A}" type="pres">
      <dgm:prSet presAssocID="{28F68554-045D-4176-85FA-F1E37866D846}" presName="rootText" presStyleLbl="node3" presStyleIdx="16" presStyleCnt="20">
        <dgm:presLayoutVars>
          <dgm:chPref val="3"/>
        </dgm:presLayoutVars>
      </dgm:prSet>
      <dgm:spPr/>
      <dgm:t>
        <a:bodyPr/>
        <a:lstStyle/>
        <a:p>
          <a:endParaRPr lang="en-US"/>
        </a:p>
      </dgm:t>
    </dgm:pt>
    <dgm:pt modelId="{D170115D-232D-4892-B892-A59CAC4DF7EB}" type="pres">
      <dgm:prSet presAssocID="{28F68554-045D-4176-85FA-F1E37866D846}" presName="rootConnector" presStyleLbl="node3" presStyleIdx="16" presStyleCnt="20"/>
      <dgm:spPr/>
      <dgm:t>
        <a:bodyPr/>
        <a:lstStyle/>
        <a:p>
          <a:endParaRPr lang="en-US"/>
        </a:p>
      </dgm:t>
    </dgm:pt>
    <dgm:pt modelId="{AD0E5E56-3240-4902-8292-FAC9730FFC04}" type="pres">
      <dgm:prSet presAssocID="{28F68554-045D-4176-85FA-F1E37866D846}" presName="hierChild4" presStyleCnt="0"/>
      <dgm:spPr/>
    </dgm:pt>
    <dgm:pt modelId="{1116207A-1380-44F3-9D21-E31C02B0808A}" type="pres">
      <dgm:prSet presAssocID="{28F68554-045D-4176-85FA-F1E37866D846}" presName="hierChild5" presStyleCnt="0"/>
      <dgm:spPr/>
    </dgm:pt>
    <dgm:pt modelId="{1F61E96A-A32A-49F2-8F92-598F12725C2D}" type="pres">
      <dgm:prSet presAssocID="{85DC8A85-C7FA-4865-826A-C93C8F055721}" presName="Name37" presStyleLbl="parChTrans1D3" presStyleIdx="17" presStyleCnt="20"/>
      <dgm:spPr/>
      <dgm:t>
        <a:bodyPr/>
        <a:lstStyle/>
        <a:p>
          <a:endParaRPr lang="en-US"/>
        </a:p>
      </dgm:t>
    </dgm:pt>
    <dgm:pt modelId="{66A6D2F8-46FF-43B5-BFBC-774157DEFA23}" type="pres">
      <dgm:prSet presAssocID="{DC176EDE-997B-40A2-BE44-D012EC68CD48}" presName="hierRoot2" presStyleCnt="0">
        <dgm:presLayoutVars>
          <dgm:hierBranch val="init"/>
        </dgm:presLayoutVars>
      </dgm:prSet>
      <dgm:spPr/>
    </dgm:pt>
    <dgm:pt modelId="{51FEC5AD-7CD7-4592-B7FC-E78EB25D4928}" type="pres">
      <dgm:prSet presAssocID="{DC176EDE-997B-40A2-BE44-D012EC68CD48}" presName="rootComposite" presStyleCnt="0"/>
      <dgm:spPr/>
    </dgm:pt>
    <dgm:pt modelId="{D129745F-55FF-4AA2-9536-0A16D58A721F}" type="pres">
      <dgm:prSet presAssocID="{DC176EDE-997B-40A2-BE44-D012EC68CD48}" presName="rootText" presStyleLbl="node3" presStyleIdx="17" presStyleCnt="20">
        <dgm:presLayoutVars>
          <dgm:chPref val="3"/>
        </dgm:presLayoutVars>
      </dgm:prSet>
      <dgm:spPr/>
      <dgm:t>
        <a:bodyPr/>
        <a:lstStyle/>
        <a:p>
          <a:endParaRPr lang="en-US"/>
        </a:p>
      </dgm:t>
    </dgm:pt>
    <dgm:pt modelId="{0271FF7C-D368-41A9-B4C8-87D81BE87EA9}" type="pres">
      <dgm:prSet presAssocID="{DC176EDE-997B-40A2-BE44-D012EC68CD48}" presName="rootConnector" presStyleLbl="node3" presStyleIdx="17" presStyleCnt="20"/>
      <dgm:spPr/>
      <dgm:t>
        <a:bodyPr/>
        <a:lstStyle/>
        <a:p>
          <a:endParaRPr lang="en-US"/>
        </a:p>
      </dgm:t>
    </dgm:pt>
    <dgm:pt modelId="{BAEB4199-FBD0-4333-8D1B-25F9B0F7D303}" type="pres">
      <dgm:prSet presAssocID="{DC176EDE-997B-40A2-BE44-D012EC68CD48}" presName="hierChild4" presStyleCnt="0"/>
      <dgm:spPr/>
    </dgm:pt>
    <dgm:pt modelId="{B8EEA640-BDE0-44BD-89B9-B79EB1643141}" type="pres">
      <dgm:prSet presAssocID="{DC176EDE-997B-40A2-BE44-D012EC68CD48}" presName="hierChild5" presStyleCnt="0"/>
      <dgm:spPr/>
    </dgm:pt>
    <dgm:pt modelId="{908D9D5F-F0B1-46B6-8AC6-E8CD01CC1A12}" type="pres">
      <dgm:prSet presAssocID="{31E92C57-0497-46AA-9F41-30450A50A73B}" presName="hierChild5" presStyleCnt="0"/>
      <dgm:spPr/>
    </dgm:pt>
    <dgm:pt modelId="{D9AB6562-9B95-4C86-8C06-784391CC8C23}" type="pres">
      <dgm:prSet presAssocID="{B972A557-D0EE-4AE2-8EE6-758F462C4606}" presName="Name37" presStyleLbl="parChTrans1D2" presStyleIdx="4" presStyleCnt="6"/>
      <dgm:spPr/>
      <dgm:t>
        <a:bodyPr/>
        <a:lstStyle/>
        <a:p>
          <a:endParaRPr lang="en-US"/>
        </a:p>
      </dgm:t>
    </dgm:pt>
    <dgm:pt modelId="{A95E088E-68FA-456F-A665-C3C1692F8D69}" type="pres">
      <dgm:prSet presAssocID="{6537F674-CDB0-4BDF-925A-500C4DC9DC00}" presName="hierRoot2" presStyleCnt="0">
        <dgm:presLayoutVars>
          <dgm:hierBranch val="init"/>
        </dgm:presLayoutVars>
      </dgm:prSet>
      <dgm:spPr/>
    </dgm:pt>
    <dgm:pt modelId="{9690ECFF-A832-4459-BE53-2AF65F4EE153}" type="pres">
      <dgm:prSet presAssocID="{6537F674-CDB0-4BDF-925A-500C4DC9DC00}" presName="rootComposite" presStyleCnt="0"/>
      <dgm:spPr/>
    </dgm:pt>
    <dgm:pt modelId="{A6D3B35A-8111-4322-8028-49607BF36718}" type="pres">
      <dgm:prSet presAssocID="{6537F674-CDB0-4BDF-925A-500C4DC9DC00}" presName="rootText" presStyleLbl="node2" presStyleIdx="4" presStyleCnt="6">
        <dgm:presLayoutVars>
          <dgm:chPref val="3"/>
        </dgm:presLayoutVars>
      </dgm:prSet>
      <dgm:spPr/>
      <dgm:t>
        <a:bodyPr/>
        <a:lstStyle/>
        <a:p>
          <a:endParaRPr lang="en-US"/>
        </a:p>
      </dgm:t>
    </dgm:pt>
    <dgm:pt modelId="{F2A0EEF3-E294-4BA9-AB79-7AA2CD163653}" type="pres">
      <dgm:prSet presAssocID="{6537F674-CDB0-4BDF-925A-500C4DC9DC00}" presName="rootConnector" presStyleLbl="node2" presStyleIdx="4" presStyleCnt="6"/>
      <dgm:spPr/>
      <dgm:t>
        <a:bodyPr/>
        <a:lstStyle/>
        <a:p>
          <a:endParaRPr lang="en-US"/>
        </a:p>
      </dgm:t>
    </dgm:pt>
    <dgm:pt modelId="{CBB4668D-E7F7-4B4A-864A-AFDAA164CF6B}" type="pres">
      <dgm:prSet presAssocID="{6537F674-CDB0-4BDF-925A-500C4DC9DC00}" presName="hierChild4" presStyleCnt="0"/>
      <dgm:spPr/>
    </dgm:pt>
    <dgm:pt modelId="{2237D2AC-72DA-4A44-AA4A-21CECD605DDA}" type="pres">
      <dgm:prSet presAssocID="{7A4C2D89-3E86-4E9D-B4AB-AA3CFB43FB63}" presName="Name37" presStyleLbl="parChTrans1D3" presStyleIdx="18" presStyleCnt="20"/>
      <dgm:spPr/>
      <dgm:t>
        <a:bodyPr/>
        <a:lstStyle/>
        <a:p>
          <a:endParaRPr lang="en-US"/>
        </a:p>
      </dgm:t>
    </dgm:pt>
    <dgm:pt modelId="{EACBC903-09C8-4504-8446-2AF7EB0B6DE9}" type="pres">
      <dgm:prSet presAssocID="{F799C3BD-3BFB-4619-9687-96AEA32699D4}" presName="hierRoot2" presStyleCnt="0">
        <dgm:presLayoutVars>
          <dgm:hierBranch val="init"/>
        </dgm:presLayoutVars>
      </dgm:prSet>
      <dgm:spPr/>
    </dgm:pt>
    <dgm:pt modelId="{0F25E4FA-D472-49C2-A930-4ED0663E24EE}" type="pres">
      <dgm:prSet presAssocID="{F799C3BD-3BFB-4619-9687-96AEA32699D4}" presName="rootComposite" presStyleCnt="0"/>
      <dgm:spPr/>
    </dgm:pt>
    <dgm:pt modelId="{E08EB70B-D42C-465F-B0F4-0B4FBB613010}" type="pres">
      <dgm:prSet presAssocID="{F799C3BD-3BFB-4619-9687-96AEA32699D4}" presName="rootText" presStyleLbl="node3" presStyleIdx="18" presStyleCnt="20">
        <dgm:presLayoutVars>
          <dgm:chPref val="3"/>
        </dgm:presLayoutVars>
      </dgm:prSet>
      <dgm:spPr/>
      <dgm:t>
        <a:bodyPr/>
        <a:lstStyle/>
        <a:p>
          <a:endParaRPr lang="en-US"/>
        </a:p>
      </dgm:t>
    </dgm:pt>
    <dgm:pt modelId="{DB98C248-E1E1-41AA-9D1C-183096CD3DAF}" type="pres">
      <dgm:prSet presAssocID="{F799C3BD-3BFB-4619-9687-96AEA32699D4}" presName="rootConnector" presStyleLbl="node3" presStyleIdx="18" presStyleCnt="20"/>
      <dgm:spPr/>
      <dgm:t>
        <a:bodyPr/>
        <a:lstStyle/>
        <a:p>
          <a:endParaRPr lang="en-US"/>
        </a:p>
      </dgm:t>
    </dgm:pt>
    <dgm:pt modelId="{955A0F0B-0A61-48BA-8F4A-C52D46F4D6B8}" type="pres">
      <dgm:prSet presAssocID="{F799C3BD-3BFB-4619-9687-96AEA32699D4}" presName="hierChild4" presStyleCnt="0"/>
      <dgm:spPr/>
    </dgm:pt>
    <dgm:pt modelId="{4B4CB5B0-6936-4970-8CEF-9A10B9B5AD22}" type="pres">
      <dgm:prSet presAssocID="{F799C3BD-3BFB-4619-9687-96AEA32699D4}" presName="hierChild5" presStyleCnt="0"/>
      <dgm:spPr/>
    </dgm:pt>
    <dgm:pt modelId="{AB3F6F97-5AED-4887-AFB4-59D1772E0882}" type="pres">
      <dgm:prSet presAssocID="{A448289D-009D-4B3C-ACF4-F35FB738C60A}" presName="Name37" presStyleLbl="parChTrans1D3" presStyleIdx="19" presStyleCnt="20"/>
      <dgm:spPr/>
      <dgm:t>
        <a:bodyPr/>
        <a:lstStyle/>
        <a:p>
          <a:endParaRPr lang="en-US"/>
        </a:p>
      </dgm:t>
    </dgm:pt>
    <dgm:pt modelId="{C50B18B9-E46C-4D95-B542-D4C638A10F8C}" type="pres">
      <dgm:prSet presAssocID="{2B0F741A-67CA-47C9-88CC-FA74B13222F2}" presName="hierRoot2" presStyleCnt="0">
        <dgm:presLayoutVars>
          <dgm:hierBranch val="init"/>
        </dgm:presLayoutVars>
      </dgm:prSet>
      <dgm:spPr/>
    </dgm:pt>
    <dgm:pt modelId="{E55882F7-998E-4FB3-8E33-1BCB0683711C}" type="pres">
      <dgm:prSet presAssocID="{2B0F741A-67CA-47C9-88CC-FA74B13222F2}" presName="rootComposite" presStyleCnt="0"/>
      <dgm:spPr/>
    </dgm:pt>
    <dgm:pt modelId="{19FEE080-EACD-48C9-9BD4-029D10F9C907}" type="pres">
      <dgm:prSet presAssocID="{2B0F741A-67CA-47C9-88CC-FA74B13222F2}" presName="rootText" presStyleLbl="node3" presStyleIdx="19" presStyleCnt="20">
        <dgm:presLayoutVars>
          <dgm:chPref val="3"/>
        </dgm:presLayoutVars>
      </dgm:prSet>
      <dgm:spPr/>
      <dgm:t>
        <a:bodyPr/>
        <a:lstStyle/>
        <a:p>
          <a:endParaRPr lang="en-US"/>
        </a:p>
      </dgm:t>
    </dgm:pt>
    <dgm:pt modelId="{DF2CF122-B0A6-448D-A50A-FB200CDFA282}" type="pres">
      <dgm:prSet presAssocID="{2B0F741A-67CA-47C9-88CC-FA74B13222F2}" presName="rootConnector" presStyleLbl="node3" presStyleIdx="19" presStyleCnt="20"/>
      <dgm:spPr/>
      <dgm:t>
        <a:bodyPr/>
        <a:lstStyle/>
        <a:p>
          <a:endParaRPr lang="en-US"/>
        </a:p>
      </dgm:t>
    </dgm:pt>
    <dgm:pt modelId="{0B87BECE-0A8E-4738-ABCC-616B8AB88BDB}" type="pres">
      <dgm:prSet presAssocID="{2B0F741A-67CA-47C9-88CC-FA74B13222F2}" presName="hierChild4" presStyleCnt="0"/>
      <dgm:spPr/>
    </dgm:pt>
    <dgm:pt modelId="{F7FE149F-C480-49FA-8CA8-463009E970D9}" type="pres">
      <dgm:prSet presAssocID="{2B0F741A-67CA-47C9-88CC-FA74B13222F2}" presName="hierChild5" presStyleCnt="0"/>
      <dgm:spPr/>
    </dgm:pt>
    <dgm:pt modelId="{1CBB425F-816E-4A06-9350-26BAA81128EF}" type="pres">
      <dgm:prSet presAssocID="{6537F674-CDB0-4BDF-925A-500C4DC9DC00}" presName="hierChild5" presStyleCnt="0"/>
      <dgm:spPr/>
    </dgm:pt>
    <dgm:pt modelId="{A6963786-5E96-4CF1-903D-D7B340E84F44}" type="pres">
      <dgm:prSet presAssocID="{DE4295BB-F2E2-4E88-9EEC-B9A3BC429D4F}" presName="Name37" presStyleLbl="parChTrans1D2" presStyleIdx="5" presStyleCnt="6"/>
      <dgm:spPr/>
      <dgm:t>
        <a:bodyPr/>
        <a:lstStyle/>
        <a:p>
          <a:endParaRPr lang="en-US"/>
        </a:p>
      </dgm:t>
    </dgm:pt>
    <dgm:pt modelId="{FF8BB288-4947-4931-977C-682CC61BB631}" type="pres">
      <dgm:prSet presAssocID="{48FA72BC-4A10-443C-A9C4-154C9891635E}" presName="hierRoot2" presStyleCnt="0">
        <dgm:presLayoutVars>
          <dgm:hierBranch val="init"/>
        </dgm:presLayoutVars>
      </dgm:prSet>
      <dgm:spPr/>
    </dgm:pt>
    <dgm:pt modelId="{856D4DB1-4C3C-4812-99B4-398F5646E5B6}" type="pres">
      <dgm:prSet presAssocID="{48FA72BC-4A10-443C-A9C4-154C9891635E}" presName="rootComposite" presStyleCnt="0"/>
      <dgm:spPr/>
    </dgm:pt>
    <dgm:pt modelId="{37AF1554-01F7-40F4-9BE3-AE126B9EB070}" type="pres">
      <dgm:prSet presAssocID="{48FA72BC-4A10-443C-A9C4-154C9891635E}" presName="rootText" presStyleLbl="node2" presStyleIdx="5" presStyleCnt="6">
        <dgm:presLayoutVars>
          <dgm:chPref val="3"/>
        </dgm:presLayoutVars>
      </dgm:prSet>
      <dgm:spPr/>
      <dgm:t>
        <a:bodyPr/>
        <a:lstStyle/>
        <a:p>
          <a:endParaRPr lang="en-US"/>
        </a:p>
      </dgm:t>
    </dgm:pt>
    <dgm:pt modelId="{901815FA-A318-40CC-A076-2D89BE9C0451}" type="pres">
      <dgm:prSet presAssocID="{48FA72BC-4A10-443C-A9C4-154C9891635E}" presName="rootConnector" presStyleLbl="node2" presStyleIdx="5" presStyleCnt="6"/>
      <dgm:spPr/>
      <dgm:t>
        <a:bodyPr/>
        <a:lstStyle/>
        <a:p>
          <a:endParaRPr lang="en-US"/>
        </a:p>
      </dgm:t>
    </dgm:pt>
    <dgm:pt modelId="{BEC16FD8-F003-46FC-9E0E-A3B4B45BC06F}" type="pres">
      <dgm:prSet presAssocID="{48FA72BC-4A10-443C-A9C4-154C9891635E}" presName="hierChild4" presStyleCnt="0"/>
      <dgm:spPr/>
    </dgm:pt>
    <dgm:pt modelId="{3AB7BE08-F10A-4DDE-A7EB-96A986469957}" type="pres">
      <dgm:prSet presAssocID="{48FA72BC-4A10-443C-A9C4-154C9891635E}" presName="hierChild5" presStyleCnt="0"/>
      <dgm:spPr/>
    </dgm:pt>
    <dgm:pt modelId="{3EAD69F3-34B8-490F-A959-0FD7DAFD7FC1}" type="pres">
      <dgm:prSet presAssocID="{1C9DA12F-A7ED-4E61-A7DD-F25CFDCBE8D8}" presName="hierChild3" presStyleCnt="0"/>
      <dgm:spPr/>
    </dgm:pt>
  </dgm:ptLst>
  <dgm:cxnLst>
    <dgm:cxn modelId="{18A9C9AD-2CFA-EB44-B07E-C810F9456173}" type="presOf" srcId="{02799420-1A15-4F75-967D-85B0393BE8D8}" destId="{D97C0460-080E-4CC7-9A3E-3B67E5F6F343}" srcOrd="0" destOrd="0" presId="urn:microsoft.com/office/officeart/2005/8/layout/orgChart1"/>
    <dgm:cxn modelId="{2A5181E6-AD7A-E244-91C5-6D8A96207691}" type="presOf" srcId="{833DC4C1-15FA-4E2A-BE91-5418EF6203ED}" destId="{0C627C6F-1B7E-428B-8571-B9BDABD667DD}" srcOrd="0" destOrd="0" presId="urn:microsoft.com/office/officeart/2005/8/layout/orgChart1"/>
    <dgm:cxn modelId="{BCE46FC3-9C93-4498-ADDF-1E3FBDF840F4}" srcId="{31E92C57-0497-46AA-9F41-30450A50A73B}" destId="{6DBB2FFE-88F9-431E-BE2A-584770E7BBE4}" srcOrd="0" destOrd="0" parTransId="{DDF07B01-B7DA-40F0-98A1-0502F963F349}" sibTransId="{E014384F-E739-40B7-AEC6-225C17AE7917}"/>
    <dgm:cxn modelId="{9801B1FE-11E8-1A44-9D59-54176D484812}" type="presOf" srcId="{97D0CFB5-76BE-465C-A5E7-408175C260E5}" destId="{22DDA4B9-CF2B-4EF9-823E-F727F02965FC}" srcOrd="0" destOrd="0" presId="urn:microsoft.com/office/officeart/2005/8/layout/orgChart1"/>
    <dgm:cxn modelId="{6DBEFF5F-94BD-4821-845C-D716DE0F9FC1}" srcId="{1C9DA12F-A7ED-4E61-A7DD-F25CFDCBE8D8}" destId="{48FA72BC-4A10-443C-A9C4-154C9891635E}" srcOrd="5" destOrd="0" parTransId="{DE4295BB-F2E2-4E88-9EEC-B9A3BC429D4F}" sibTransId="{50CABE21-E07B-47BB-856E-A2509FE59A9D}"/>
    <dgm:cxn modelId="{B840E293-A865-CF43-8F03-1ACAC4FEB397}" type="presOf" srcId="{DC176EDE-997B-40A2-BE44-D012EC68CD48}" destId="{D129745F-55FF-4AA2-9536-0A16D58A721F}" srcOrd="0" destOrd="0" presId="urn:microsoft.com/office/officeart/2005/8/layout/orgChart1"/>
    <dgm:cxn modelId="{16037BAC-9DE8-9E40-8D85-FBEAC0F166F3}" type="presOf" srcId="{05808253-9B96-46F2-81F2-F1427BF043A3}" destId="{5D7E14BE-013D-4DBB-B298-8598C060C47E}" srcOrd="1" destOrd="0" presId="urn:microsoft.com/office/officeart/2005/8/layout/orgChart1"/>
    <dgm:cxn modelId="{9F88AE5E-3CF2-464E-8E1C-8EA4FF896382}" type="presOf" srcId="{2B0F741A-67CA-47C9-88CC-FA74B13222F2}" destId="{DF2CF122-B0A6-448D-A50A-FB200CDFA282}" srcOrd="1" destOrd="0" presId="urn:microsoft.com/office/officeart/2005/8/layout/orgChart1"/>
    <dgm:cxn modelId="{41C5F302-4891-F844-92FA-DE1E031989C8}" type="presOf" srcId="{E9FD86A5-30C9-461F-B45D-0BBD7FBAB34C}" destId="{DF4A56A7-533E-4D38-861A-BB330A0C5DE9}" srcOrd="0" destOrd="0" presId="urn:microsoft.com/office/officeart/2005/8/layout/orgChart1"/>
    <dgm:cxn modelId="{77EC5B6F-6215-487E-BC52-E9436DD4CEFC}" srcId="{31E92C57-0497-46AA-9F41-30450A50A73B}" destId="{FD71EEAB-5BB1-445C-BDF6-E88ADB3B3696}" srcOrd="2" destOrd="0" parTransId="{696193F8-C36F-42CF-A1F4-FA1797B0EF9B}" sibTransId="{A4156201-137E-499B-853D-14532B9ADC11}"/>
    <dgm:cxn modelId="{999B81D2-699E-EB45-91F1-7106AB4E8E48}" type="presOf" srcId="{B1D1B2F3-4157-4C3A-BE91-E540B687DB49}" destId="{AB4CAF2E-C979-4B98-A631-E1506B8B284B}" srcOrd="0" destOrd="0" presId="urn:microsoft.com/office/officeart/2005/8/layout/orgChart1"/>
    <dgm:cxn modelId="{06514BFF-C530-4538-B531-A00E7E9EC428}" srcId="{D19FF8E4-7183-459F-A45F-7BBD3F5BB90C}" destId="{D2BE682A-5F19-47BD-887F-F5A09F7934A8}" srcOrd="2" destOrd="0" parTransId="{E4397A7A-CF9F-4358-8A45-6A8902AB233F}" sibTransId="{2502D2E1-4039-4638-BD6F-995EEC9166A7}"/>
    <dgm:cxn modelId="{BC613605-BF79-4511-9C55-6FC5AE9980E4}" srcId="{D19FF8E4-7183-459F-A45F-7BBD3F5BB90C}" destId="{833DC4C1-15FA-4E2A-BE91-5418EF6203ED}" srcOrd="1" destOrd="0" parTransId="{361426F4-BFEC-4CFF-8447-CC01FFFAA04A}" sibTransId="{E929E2BA-0073-48E8-B003-F9874E6B319C}"/>
    <dgm:cxn modelId="{A2157C88-9F16-49F0-AB38-666235861FB0}" srcId="{0FD81C6D-2640-4C59-B54D-8EB06B1BCA9B}" destId="{3829E725-BE3B-4EB4-AE89-F2428F80016C}" srcOrd="4" destOrd="0" parTransId="{97D0CFB5-76BE-465C-A5E7-408175C260E5}" sibTransId="{C89511D5-8C21-4BCC-AEBC-6F1330B07ADE}"/>
    <dgm:cxn modelId="{D5DA31E8-8515-4050-9E82-97A6462DAC23}" srcId="{1C9DA12F-A7ED-4E61-A7DD-F25CFDCBE8D8}" destId="{2966CC4D-E4D1-4284-9911-C1574E10F090}" srcOrd="2" destOrd="0" parTransId="{EEC15AEA-8A09-400A-A471-1E0C0BE67F42}" sibTransId="{E80DD98E-4FD5-4455-BC6D-8469D7EC26B4}"/>
    <dgm:cxn modelId="{8CEDEB2F-4C94-7A42-8E41-06C469D5A45A}" type="presOf" srcId="{31E92C57-0497-46AA-9F41-30450A50A73B}" destId="{E7114AB2-CB79-4F04-95BD-AABC03F6DCC5}" srcOrd="1" destOrd="0" presId="urn:microsoft.com/office/officeart/2005/8/layout/orgChart1"/>
    <dgm:cxn modelId="{6303E0DB-C94E-BB43-BCB5-AC1CACF0E50E}" type="presOf" srcId="{B9675C6F-7CDF-410D-A745-9120C866377B}" destId="{FA93CC0A-00FA-495F-83C1-0E1AFAA9270F}" srcOrd="0" destOrd="0" presId="urn:microsoft.com/office/officeart/2005/8/layout/orgChart1"/>
    <dgm:cxn modelId="{23132A8F-6559-8047-B1C9-A1B6EAB214AB}" type="presOf" srcId="{2B0F741A-67CA-47C9-88CC-FA74B13222F2}" destId="{19FEE080-EACD-48C9-9BD4-029D10F9C907}" srcOrd="0" destOrd="0" presId="urn:microsoft.com/office/officeart/2005/8/layout/orgChart1"/>
    <dgm:cxn modelId="{4D0B2C76-7DEE-5E4B-8AAB-E33C54C5A7C8}" type="presOf" srcId="{60FCFE6D-4267-417B-A884-2BA450B9559E}" destId="{24A2D261-F2A4-4309-9E52-3DF46318B217}" srcOrd="0" destOrd="0" presId="urn:microsoft.com/office/officeart/2005/8/layout/orgChart1"/>
    <dgm:cxn modelId="{28BDC832-FBD0-0243-BF9E-F26A1D9570E9}" type="presOf" srcId="{DC176EDE-997B-40A2-BE44-D012EC68CD48}" destId="{0271FF7C-D368-41A9-B4C8-87D81BE87EA9}" srcOrd="1" destOrd="0" presId="urn:microsoft.com/office/officeart/2005/8/layout/orgChart1"/>
    <dgm:cxn modelId="{786826B8-719C-0749-A653-C3D466EC3A2B}" type="presOf" srcId="{506A2676-AD04-444C-A09C-877D111DD5BF}" destId="{B1D4A4E2-E86B-4F9C-8851-A45F474C8391}" srcOrd="0" destOrd="0" presId="urn:microsoft.com/office/officeart/2005/8/layout/orgChart1"/>
    <dgm:cxn modelId="{B68B8D80-9FE8-E64D-B773-C49C7B6763DA}" type="presOf" srcId="{2A298F2E-1589-4759-9F11-AEDB2E730334}" destId="{F5BF6402-124B-40E9-A111-EFF3F10F2A36}" srcOrd="0" destOrd="0" presId="urn:microsoft.com/office/officeart/2005/8/layout/orgChart1"/>
    <dgm:cxn modelId="{A581F9E6-6365-4B62-8477-956FDD0CE80D}" srcId="{D19FF8E4-7183-459F-A45F-7BBD3F5BB90C}" destId="{0B066414-DD3F-4165-B641-8AF6592F31C2}" srcOrd="3" destOrd="0" parTransId="{58715544-B50E-470E-B9B7-E7E94C377A21}" sibTransId="{B238B87B-F277-4D06-8AF7-AC08E97C763F}"/>
    <dgm:cxn modelId="{8DC160C3-7CC6-8549-9481-4E249DC82CFE}" type="presOf" srcId="{4CDBD602-0B6D-4D0E-BCF6-6BC6C229291E}" destId="{A6AFEA28-A27F-4508-9D2B-EEA32A651B8D}" srcOrd="0" destOrd="0" presId="urn:microsoft.com/office/officeart/2005/8/layout/orgChart1"/>
    <dgm:cxn modelId="{9E67967F-0F96-4461-86AD-90621C5031A0}" srcId="{D19FF8E4-7183-459F-A45F-7BBD3F5BB90C}" destId="{4CDBD602-0B6D-4D0E-BCF6-6BC6C229291E}" srcOrd="0" destOrd="0" parTransId="{2A298F2E-1589-4759-9F11-AEDB2E730334}" sibTransId="{66DC9445-18D3-4EF4-B48C-1F9C05FD7EF5}"/>
    <dgm:cxn modelId="{4DB708DF-0917-A543-BBAE-B5BB01B3E653}" type="presOf" srcId="{1C9DA12F-A7ED-4E61-A7DD-F25CFDCBE8D8}" destId="{38836538-2A74-4D08-B47C-15E95E6C536F}" srcOrd="1" destOrd="0" presId="urn:microsoft.com/office/officeart/2005/8/layout/orgChart1"/>
    <dgm:cxn modelId="{2DA10F3B-63EF-EB49-8D62-70E6AD0DC746}" type="presOf" srcId="{833DC4C1-15FA-4E2A-BE91-5418EF6203ED}" destId="{35677B76-F350-45DC-9C4F-51E820E89115}" srcOrd="1" destOrd="0" presId="urn:microsoft.com/office/officeart/2005/8/layout/orgChart1"/>
    <dgm:cxn modelId="{4D4E403C-7A5D-DE44-A91F-951E7942891D}" type="presOf" srcId="{F799C3BD-3BFB-4619-9687-96AEA32699D4}" destId="{E08EB70B-D42C-465F-B0F4-0B4FBB613010}" srcOrd="0" destOrd="0" presId="urn:microsoft.com/office/officeart/2005/8/layout/orgChart1"/>
    <dgm:cxn modelId="{C1A2E01F-7FF4-2346-AEA0-FC69B01988DA}" type="presOf" srcId="{D2BE682A-5F19-47BD-887F-F5A09F7934A8}" destId="{F269F1C2-F62A-491E-8F6C-6069603137A5}" srcOrd="1" destOrd="0" presId="urn:microsoft.com/office/officeart/2005/8/layout/orgChart1"/>
    <dgm:cxn modelId="{88DFBC80-C1C6-40C4-81EC-62ED5C54CE10}" srcId="{0FD81C6D-2640-4C59-B54D-8EB06B1BCA9B}" destId="{1C27741F-568C-45E4-BF0D-2ACE52093B73}" srcOrd="3" destOrd="0" parTransId="{319EF66A-DDE7-43ED-BEFA-768D4A6F4139}" sibTransId="{1EF4F640-A57A-4FC4-BCC3-CE7B5771DE8D}"/>
    <dgm:cxn modelId="{AF915476-DF44-41E8-9D7E-3C7357B0FBC3}" srcId="{1C9DA12F-A7ED-4E61-A7DD-F25CFDCBE8D8}" destId="{D19FF8E4-7183-459F-A45F-7BBD3F5BB90C}" srcOrd="1" destOrd="0" parTransId="{91E7556B-AD42-435B-94F6-DEC281970D38}" sibTransId="{D245792B-379B-4834-8028-6B7403A8E530}"/>
    <dgm:cxn modelId="{7D30FC82-96F5-314D-B4B4-1C77DB00AF6F}" type="presOf" srcId="{0B066414-DD3F-4165-B641-8AF6592F31C2}" destId="{BEEB34DB-A836-45C4-875B-9109945D809B}" srcOrd="1" destOrd="0" presId="urn:microsoft.com/office/officeart/2005/8/layout/orgChart1"/>
    <dgm:cxn modelId="{8FD25A2E-A274-5C41-89BC-1374F2C89DA3}" type="presOf" srcId="{C6511C6E-C946-4DFA-BC5B-1679EE85DF38}" destId="{0BEB0880-FA64-410C-A039-6F63AA7EFB40}" srcOrd="1" destOrd="0" presId="urn:microsoft.com/office/officeart/2005/8/layout/orgChart1"/>
    <dgm:cxn modelId="{334178C1-0058-0D4C-8410-375A09DF114E}" type="presOf" srcId="{6537F674-CDB0-4BDF-925A-500C4DC9DC00}" destId="{F2A0EEF3-E294-4BA9-AB79-7AA2CD163653}" srcOrd="1" destOrd="0" presId="urn:microsoft.com/office/officeart/2005/8/layout/orgChart1"/>
    <dgm:cxn modelId="{39E7A4B5-26BB-E844-9E34-E348BE67E36D}" type="presOf" srcId="{1C27741F-568C-45E4-BF0D-2ACE52093B73}" destId="{148743D5-B859-4978-B287-5DDD812CA9D3}" srcOrd="0" destOrd="0" presId="urn:microsoft.com/office/officeart/2005/8/layout/orgChart1"/>
    <dgm:cxn modelId="{344266AD-3A5E-D54D-8F1E-DDC894C40C85}" type="presOf" srcId="{1C27741F-568C-45E4-BF0D-2ACE52093B73}" destId="{B0354608-EBEC-4F0D-AE28-6BF41058C074}" srcOrd="1" destOrd="0" presId="urn:microsoft.com/office/officeart/2005/8/layout/orgChart1"/>
    <dgm:cxn modelId="{20321609-679D-AB4D-A5E1-D45313216BE8}" type="presOf" srcId="{58715544-B50E-470E-B9B7-E7E94C377A21}" destId="{CEE1B76B-5FD6-407C-AF8C-BE8E399A1444}" srcOrd="0" destOrd="0" presId="urn:microsoft.com/office/officeart/2005/8/layout/orgChart1"/>
    <dgm:cxn modelId="{DEF599DA-69AF-C44C-B619-295631CF0F3D}" type="presOf" srcId="{0FD81C6D-2640-4C59-B54D-8EB06B1BCA9B}" destId="{AC3DF615-4B4C-4327-85FC-53AF7672EB17}" srcOrd="0" destOrd="0" presId="urn:microsoft.com/office/officeart/2005/8/layout/orgChart1"/>
    <dgm:cxn modelId="{01366F34-986B-684F-B2F7-EBA4313F5114}" type="presOf" srcId="{4CDBD602-0B6D-4D0E-BCF6-6BC6C229291E}" destId="{661C1A0F-3630-4924-840E-920909FE4B2B}" srcOrd="1" destOrd="0" presId="urn:microsoft.com/office/officeart/2005/8/layout/orgChart1"/>
    <dgm:cxn modelId="{A1C62DE4-6FFE-6747-92CB-A85076B654FB}" type="presOf" srcId="{2966CC4D-E4D1-4284-9911-C1574E10F090}" destId="{A32401AD-C4FB-49E1-9FA6-BA91B78E70A9}" srcOrd="0" destOrd="0" presId="urn:microsoft.com/office/officeart/2005/8/layout/orgChart1"/>
    <dgm:cxn modelId="{86776C13-BB58-084D-AEFC-6AF03E1890ED}" type="presOf" srcId="{0B066414-DD3F-4165-B641-8AF6592F31C2}" destId="{651DB173-6C03-4AD0-B0C7-81F8D33C96E4}" srcOrd="0" destOrd="0" presId="urn:microsoft.com/office/officeart/2005/8/layout/orgChart1"/>
    <dgm:cxn modelId="{90748563-ABC2-4ADE-9A02-3E0E2F120AD1}" srcId="{1C9DA12F-A7ED-4E61-A7DD-F25CFDCBE8D8}" destId="{6537F674-CDB0-4BDF-925A-500C4DC9DC00}" srcOrd="4" destOrd="0" parTransId="{B972A557-D0EE-4AE2-8EE6-758F462C4606}" sibTransId="{AA89DACD-CB58-490A-8AE3-7416192D79E8}"/>
    <dgm:cxn modelId="{564FC35D-47BA-2C4B-B843-06E96254BFFB}" type="presOf" srcId="{361426F4-BFEC-4CFF-8447-CC01FFFAA04A}" destId="{92B00A6E-E0AB-49EA-94A9-2E6DB0CD2CC6}" srcOrd="0" destOrd="0" presId="urn:microsoft.com/office/officeart/2005/8/layout/orgChart1"/>
    <dgm:cxn modelId="{EFDA7028-010B-46A6-9ECC-6663DCE8955F}" srcId="{6537F674-CDB0-4BDF-925A-500C4DC9DC00}" destId="{F799C3BD-3BFB-4619-9687-96AEA32699D4}" srcOrd="0" destOrd="0" parTransId="{7A4C2D89-3E86-4E9D-B4AB-AA3CFB43FB63}" sibTransId="{B6DD3516-0988-40FC-8A20-AF9669DBFBF6}"/>
    <dgm:cxn modelId="{D4E84EC4-3986-524D-9B97-42F7AC592799}" type="presOf" srcId="{6C46C11E-B0CE-4B7F-8615-F90452E4EB66}" destId="{9A49D7B2-87DB-4EC1-8D0D-80C3617865BD}" srcOrd="1" destOrd="0" presId="urn:microsoft.com/office/officeart/2005/8/layout/orgChart1"/>
    <dgm:cxn modelId="{82701F73-67EE-7F42-B86C-8211AC66FCED}" type="presOf" srcId="{85DC8A85-C7FA-4865-826A-C93C8F055721}" destId="{1F61E96A-A32A-49F2-8F92-598F12725C2D}" srcOrd="0" destOrd="0" presId="urn:microsoft.com/office/officeart/2005/8/layout/orgChart1"/>
    <dgm:cxn modelId="{E6722F00-CD67-40E8-8B6E-D0755CCD183F}" srcId="{31E92C57-0497-46AA-9F41-30450A50A73B}" destId="{DC176EDE-997B-40A2-BE44-D012EC68CD48}" srcOrd="5" destOrd="0" parTransId="{85DC8A85-C7FA-4865-826A-C93C8F055721}" sibTransId="{533C8711-D7BE-4727-AE2C-8790AEF54447}"/>
    <dgm:cxn modelId="{D1CAA0C0-64FD-CA4C-841B-9F0B1C6090B7}" type="presOf" srcId="{05808253-9B96-46F2-81F2-F1427BF043A3}" destId="{9E248D98-F8A2-48D2-A2A0-EF4026693814}" srcOrd="0" destOrd="0" presId="urn:microsoft.com/office/officeart/2005/8/layout/orgChart1"/>
    <dgm:cxn modelId="{393CA9E0-06F7-B647-9ECD-188816FC9AE4}" type="presOf" srcId="{319EF66A-DDE7-43ED-BEFA-768D4A6F4139}" destId="{EB1791AB-B162-42D1-AC19-D7F82D000C5D}" srcOrd="0" destOrd="0" presId="urn:microsoft.com/office/officeart/2005/8/layout/orgChart1"/>
    <dgm:cxn modelId="{276619AB-CA31-B740-9A62-A0B0F96C8DF0}" type="presOf" srcId="{1C9DA12F-A7ED-4E61-A7DD-F25CFDCBE8D8}" destId="{612058EE-400B-43E8-8657-34728669952D}" srcOrd="0" destOrd="0" presId="urn:microsoft.com/office/officeart/2005/8/layout/orgChart1"/>
    <dgm:cxn modelId="{B50513B5-ABDD-504A-A2CA-187CBCA7A1DC}" type="presOf" srcId="{E4397A7A-CF9F-4358-8A45-6A8902AB233F}" destId="{680A8981-5AAA-46BE-BDEE-0B509FE93C60}" srcOrd="0" destOrd="0" presId="urn:microsoft.com/office/officeart/2005/8/layout/orgChart1"/>
    <dgm:cxn modelId="{FCDDB1F7-BD7F-2C46-B019-0F3C7BDEE34B}" type="presOf" srcId="{B9C7045F-CCBD-4436-982F-39D08C7EC671}" destId="{2536C284-FD2C-40AB-9DC1-C2173BF04447}" srcOrd="1" destOrd="0" presId="urn:microsoft.com/office/officeart/2005/8/layout/orgChart1"/>
    <dgm:cxn modelId="{FEEA1509-1A09-C34E-9CBE-D6FA347A67A4}" type="presOf" srcId="{48FA72BC-4A10-443C-A9C4-154C9891635E}" destId="{37AF1554-01F7-40F4-9BE3-AE126B9EB070}" srcOrd="0" destOrd="0" presId="urn:microsoft.com/office/officeart/2005/8/layout/orgChart1"/>
    <dgm:cxn modelId="{EF9A71E1-A177-264E-A134-EF67FF400BAE}" type="presOf" srcId="{506A2676-AD04-444C-A09C-877D111DD5BF}" destId="{B32E07D6-FFAF-4097-A02C-98079FAE01B7}" srcOrd="1" destOrd="0" presId="urn:microsoft.com/office/officeart/2005/8/layout/orgChart1"/>
    <dgm:cxn modelId="{22A1FD85-24EA-BD46-9E79-76E6DCEFAADD}" type="presOf" srcId="{0DD573D5-C279-4EDE-9EF5-546C9772E030}" destId="{963D3265-8DE7-479C-8257-C4BE4FE6B674}" srcOrd="0" destOrd="0" presId="urn:microsoft.com/office/officeart/2005/8/layout/orgChart1"/>
    <dgm:cxn modelId="{8960EF73-AA1B-224A-9619-3EFA2F2D3080}" type="presOf" srcId="{6537F674-CDB0-4BDF-925A-500C4DC9DC00}" destId="{A6D3B35A-8111-4322-8028-49607BF36718}" srcOrd="0" destOrd="0" presId="urn:microsoft.com/office/officeart/2005/8/layout/orgChart1"/>
    <dgm:cxn modelId="{F07DE47C-C581-124B-840A-46B2000C26D9}" type="presOf" srcId="{B9675C6F-7CDF-410D-A745-9120C866377B}" destId="{C45E2375-592E-4528-940B-FC9F513DF29B}" srcOrd="1" destOrd="0" presId="urn:microsoft.com/office/officeart/2005/8/layout/orgChart1"/>
    <dgm:cxn modelId="{D9542105-3D64-459E-A056-68567ED4C64B}" srcId="{0FD81C6D-2640-4C59-B54D-8EB06B1BCA9B}" destId="{E9FD86A5-30C9-461F-B45D-0BBD7FBAB34C}" srcOrd="0" destOrd="0" parTransId="{F7EF07B2-B376-406C-99F5-8C1B31DBF0C4}" sibTransId="{E898438A-EF71-40A6-8DFD-C3748CE0062D}"/>
    <dgm:cxn modelId="{EC801772-C3F6-4CCE-9849-8C8AA05B79DB}" srcId="{31E92C57-0497-46AA-9F41-30450A50A73B}" destId="{28F68554-045D-4176-85FA-F1E37866D846}" srcOrd="4" destOrd="0" parTransId="{5AA39869-7330-488C-8550-0444ED9C2227}" sibTransId="{68850C4E-316E-43CD-8CD3-A392CA49A227}"/>
    <dgm:cxn modelId="{6AEDF6E5-98F7-2448-B383-C12687AD05F2}" type="presOf" srcId="{2966CC4D-E4D1-4284-9911-C1574E10F090}" destId="{015F30C8-DDD5-413F-8C7D-2E3D26432BAA}" srcOrd="1" destOrd="0" presId="urn:microsoft.com/office/officeart/2005/8/layout/orgChart1"/>
    <dgm:cxn modelId="{4B59A168-C282-6D4B-AFA1-FD505F3A54A1}" type="presOf" srcId="{E9FD86A5-30C9-461F-B45D-0BBD7FBAB34C}" destId="{2734090F-4048-453E-A569-53657349D190}" srcOrd="1" destOrd="0" presId="urn:microsoft.com/office/officeart/2005/8/layout/orgChart1"/>
    <dgm:cxn modelId="{B9EBA17E-BED6-BE49-877C-A421C41B7217}" type="presOf" srcId="{75AAA298-16C8-40B2-B116-B4BBB96DBAF9}" destId="{149B90C9-1191-48D8-9B7A-F238E093DBF7}" srcOrd="0" destOrd="0" presId="urn:microsoft.com/office/officeart/2005/8/layout/orgChart1"/>
    <dgm:cxn modelId="{CADB56D2-1726-B346-8954-57BB0175695C}" type="presOf" srcId="{EEC15AEA-8A09-400A-A471-1E0C0BE67F42}" destId="{4FA23A3B-8DAB-4A88-BCC0-68961E00EB98}" srcOrd="0" destOrd="0" presId="urn:microsoft.com/office/officeart/2005/8/layout/orgChart1"/>
    <dgm:cxn modelId="{0D7B9D64-7E95-4456-9DA9-31D80C86FE66}" srcId="{60FCFE6D-4267-417B-A884-2BA450B9559E}" destId="{1C9DA12F-A7ED-4E61-A7DD-F25CFDCBE8D8}" srcOrd="0" destOrd="0" parTransId="{B3A13B00-2743-4865-8F53-20BCBFF1E878}" sibTransId="{C3DE1CD5-7FB8-4CE1-A18E-A49A918DAEE2}"/>
    <dgm:cxn modelId="{B3E2F5B0-B7D4-644B-A03E-F97143E919DD}" type="presOf" srcId="{31E92C57-0497-46AA-9F41-30450A50A73B}" destId="{E598C7B3-56A2-4182-866B-0CF941CE2885}" srcOrd="0" destOrd="0" presId="urn:microsoft.com/office/officeart/2005/8/layout/orgChart1"/>
    <dgm:cxn modelId="{0A2F05DF-F453-784A-B5AF-943E38B37B08}" type="presOf" srcId="{FD71EEAB-5BB1-445C-BDF6-E88ADB3B3696}" destId="{15C3063A-3DD8-46E8-AAC0-DA5D9EF9757A}" srcOrd="1" destOrd="0" presId="urn:microsoft.com/office/officeart/2005/8/layout/orgChart1"/>
    <dgm:cxn modelId="{BDEB9C3D-E91F-4144-8155-85128E63C2E6}" srcId="{31E92C57-0497-46AA-9F41-30450A50A73B}" destId="{506A2676-AD04-444C-A09C-877D111DD5BF}" srcOrd="3" destOrd="0" parTransId="{3489E458-0BC8-405E-9D1C-A04C6EB17EE4}" sibTransId="{18DAE142-429B-41B3-AD93-9167249C08BB}"/>
    <dgm:cxn modelId="{EC269936-A0B8-7D46-A74B-5CBD39449F8F}" type="presOf" srcId="{5AA39869-7330-488C-8550-0444ED9C2227}" destId="{BCF431A4-8E2E-4592-948E-9CC6F53B2827}" srcOrd="0" destOrd="0" presId="urn:microsoft.com/office/officeart/2005/8/layout/orgChart1"/>
    <dgm:cxn modelId="{704143DE-9737-BD4F-9408-449F453ED351}" type="presOf" srcId="{D2BE682A-5F19-47BD-887F-F5A09F7934A8}" destId="{BB3C1A52-5E03-48E5-A7D6-BFB3EA5F68F9}" srcOrd="0" destOrd="0" presId="urn:microsoft.com/office/officeart/2005/8/layout/orgChart1"/>
    <dgm:cxn modelId="{3B3E02F5-0DD2-EE4F-970A-44F3103ACEE2}" type="presOf" srcId="{FD71EEAB-5BB1-445C-BDF6-E88ADB3B3696}" destId="{C652E52C-F424-406E-A83C-2F02915692E2}" srcOrd="0" destOrd="0" presId="urn:microsoft.com/office/officeart/2005/8/layout/orgChart1"/>
    <dgm:cxn modelId="{1499E2C4-506C-8849-A929-B6E618214818}" type="presOf" srcId="{7A4C2D89-3E86-4E9D-B4AB-AA3CFB43FB63}" destId="{2237D2AC-72DA-4A44-AA4A-21CECD605DDA}" srcOrd="0" destOrd="0" presId="urn:microsoft.com/office/officeart/2005/8/layout/orgChart1"/>
    <dgm:cxn modelId="{A554B056-9A02-4164-ACA3-7187FBBF9C2E}" srcId="{0FD81C6D-2640-4C59-B54D-8EB06B1BCA9B}" destId="{B9C7045F-CCBD-4436-982F-39D08C7EC671}" srcOrd="5" destOrd="0" parTransId="{02799420-1A15-4F75-967D-85B0393BE8D8}" sibTransId="{5B73AE75-D349-422A-8C6E-E39254778322}"/>
    <dgm:cxn modelId="{10EA1074-0778-47A2-926C-CAC2E3ACD903}" srcId="{0FD81C6D-2640-4C59-B54D-8EB06B1BCA9B}" destId="{C6511C6E-C946-4DFA-BC5B-1679EE85DF38}" srcOrd="2" destOrd="0" parTransId="{CFF785B3-632B-4B76-81DD-74379DAFEF8A}" sibTransId="{8EFF9BBF-5FFF-4BA8-B3B1-A8226092EE7E}"/>
    <dgm:cxn modelId="{5E0C4595-E603-4A1B-AF08-995050041259}" srcId="{2966CC4D-E4D1-4284-9911-C1574E10F090}" destId="{28F23B50-A11E-4BF8-8689-44B74EBECAFB}" srcOrd="1" destOrd="0" parTransId="{A8BF74CB-7C94-4B6C-9D4C-133434DA04C0}" sibTransId="{3DA20BF2-BC42-4250-8C6F-B4904BFD8AF7}"/>
    <dgm:cxn modelId="{A23C286D-9118-6748-A243-4324EAE0ED59}" type="presOf" srcId="{28F23B50-A11E-4BF8-8689-44B74EBECAFB}" destId="{2D96807B-BFFE-4FF8-894C-5CB6A2074B3D}" srcOrd="0" destOrd="0" presId="urn:microsoft.com/office/officeart/2005/8/layout/orgChart1"/>
    <dgm:cxn modelId="{57E51ECC-68AE-5F4E-9775-674F2533421D}" type="presOf" srcId="{CFF785B3-632B-4B76-81DD-74379DAFEF8A}" destId="{AAE05DC0-A0B4-476B-8D94-82545C341FD2}" srcOrd="0" destOrd="0" presId="urn:microsoft.com/office/officeart/2005/8/layout/orgChart1"/>
    <dgm:cxn modelId="{AB475E4B-2F70-1A40-A4D2-E6997D26EF92}" type="presOf" srcId="{10020438-F9C4-4EEE-89E0-8FD256910848}" destId="{83901F44-049B-4B9B-A1EA-7846B1FB10E9}" srcOrd="0" destOrd="0" presId="urn:microsoft.com/office/officeart/2005/8/layout/orgChart1"/>
    <dgm:cxn modelId="{4D7229DD-49FB-1E47-9618-4452C485CE3B}" type="presOf" srcId="{3829E725-BE3B-4EB4-AE89-F2428F80016C}" destId="{E89A07BE-1E8E-46B7-B434-7E69EF1EB075}" srcOrd="1" destOrd="0" presId="urn:microsoft.com/office/officeart/2005/8/layout/orgChart1"/>
    <dgm:cxn modelId="{146FE2C4-02EE-5B4F-B527-A6BEF74DC91A}" type="presOf" srcId="{28F68554-045D-4176-85FA-F1E37866D846}" destId="{E303E232-070E-42BE-BEF1-4E32FEA9536A}" srcOrd="0" destOrd="0" presId="urn:microsoft.com/office/officeart/2005/8/layout/orgChart1"/>
    <dgm:cxn modelId="{78D30447-3991-0944-8822-0427A9B4AECF}" type="presOf" srcId="{B9C7045F-CCBD-4436-982F-39D08C7EC671}" destId="{F6ACBBE5-11B6-4F1F-848B-639EE65F7236}" srcOrd="0" destOrd="0" presId="urn:microsoft.com/office/officeart/2005/8/layout/orgChart1"/>
    <dgm:cxn modelId="{0A5C7D1A-8C05-9A40-B6DE-03C3B93CBC75}" type="presOf" srcId="{0FD81C6D-2640-4C59-B54D-8EB06B1BCA9B}" destId="{F7877E6C-751B-44B4-926C-DF578CD4D726}" srcOrd="1" destOrd="0" presId="urn:microsoft.com/office/officeart/2005/8/layout/orgChart1"/>
    <dgm:cxn modelId="{9A9A0025-7199-BC44-9D4E-4F4EC0D7ED1E}" type="presOf" srcId="{F7EF07B2-B376-406C-99F5-8C1B31DBF0C4}" destId="{99DD33AD-9FA5-40B0-8EC4-D10BE45C366F}" srcOrd="0" destOrd="0" presId="urn:microsoft.com/office/officeart/2005/8/layout/orgChart1"/>
    <dgm:cxn modelId="{F49139F9-D3DB-1049-8512-06074F4CF6D5}" type="presOf" srcId="{28F23B50-A11E-4BF8-8689-44B74EBECAFB}" destId="{ADB8C843-EA99-4784-91C0-573B37A61B2F}" srcOrd="1" destOrd="0" presId="urn:microsoft.com/office/officeart/2005/8/layout/orgChart1"/>
    <dgm:cxn modelId="{62E5DD28-D071-4083-A8D7-80A40F77FC4C}" srcId="{1C9DA12F-A7ED-4E61-A7DD-F25CFDCBE8D8}" destId="{31E92C57-0497-46AA-9F41-30450A50A73B}" srcOrd="3" destOrd="0" parTransId="{75AAA298-16C8-40B2-B116-B4BBB96DBAF9}" sibTransId="{A8BFB5AD-7497-44C9-8E90-8C45E9A663E1}"/>
    <dgm:cxn modelId="{5D759CD5-A23E-EE4E-AF09-A37E60F1A77B}" type="presOf" srcId="{6C46C11E-B0CE-4B7F-8615-F90452E4EB66}" destId="{149BAAC5-05BA-4221-B632-2839DB47B3EF}" srcOrd="0" destOrd="0" presId="urn:microsoft.com/office/officeart/2005/8/layout/orgChart1"/>
    <dgm:cxn modelId="{87DC3D3A-5CB6-4463-A4D2-122D8A10F782}" srcId="{0FD81C6D-2640-4C59-B54D-8EB06B1BCA9B}" destId="{B9675C6F-7CDF-410D-A745-9120C866377B}" srcOrd="1" destOrd="0" parTransId="{10020438-F9C4-4EEE-89E0-8FD256910848}" sibTransId="{F3902EBA-083B-4494-9A5F-C567AAEF9C10}"/>
    <dgm:cxn modelId="{A585CB12-8066-D744-9352-575CE3ACA5A8}" type="presOf" srcId="{A8BF74CB-7C94-4B6C-9D4C-133434DA04C0}" destId="{491B1D2D-FBA9-4EFA-B8B2-CEB4AF7437AD}" srcOrd="0" destOrd="0" presId="urn:microsoft.com/office/officeart/2005/8/layout/orgChart1"/>
    <dgm:cxn modelId="{9478CF2B-0CCE-DF48-8E70-6B578F0B2851}" type="presOf" srcId="{696193F8-C36F-42CF-A1F4-FA1797B0EF9B}" destId="{E8358672-49B8-4CF8-802B-339EA3C468D9}" srcOrd="0" destOrd="0" presId="urn:microsoft.com/office/officeart/2005/8/layout/orgChart1"/>
    <dgm:cxn modelId="{D7CF4BA8-6BE0-5B42-822C-65155EE6B78A}" type="presOf" srcId="{D19FF8E4-7183-459F-A45F-7BBD3F5BB90C}" destId="{16B14EC2-7868-4B89-8299-5715174FE98A}" srcOrd="1" destOrd="0" presId="urn:microsoft.com/office/officeart/2005/8/layout/orgChart1"/>
    <dgm:cxn modelId="{A93FF4C4-9F2D-7B4F-8077-DBBD50EC5D64}" type="presOf" srcId="{3489E458-0BC8-405E-9D1C-A04C6EB17EE4}" destId="{C3223DA9-0216-4CE0-A832-A731CB801988}" srcOrd="0" destOrd="0" presId="urn:microsoft.com/office/officeart/2005/8/layout/orgChart1"/>
    <dgm:cxn modelId="{6F82141C-9331-4077-A37F-A839A4A73825}" srcId="{6537F674-CDB0-4BDF-925A-500C4DC9DC00}" destId="{2B0F741A-67CA-47C9-88CC-FA74B13222F2}" srcOrd="1" destOrd="0" parTransId="{A448289D-009D-4B3C-ACF4-F35FB738C60A}" sibTransId="{8AC3F7BE-CB46-469C-87BC-3A56515D0215}"/>
    <dgm:cxn modelId="{96974045-1610-4D95-BED8-D16E75ACE9D2}" srcId="{1C9DA12F-A7ED-4E61-A7DD-F25CFDCBE8D8}" destId="{0FD81C6D-2640-4C59-B54D-8EB06B1BCA9B}" srcOrd="0" destOrd="0" parTransId="{36A8A412-1063-455A-8479-8796DEF5288B}" sibTransId="{EB8C28C6-A3F0-4695-A380-DF5999BF7515}"/>
    <dgm:cxn modelId="{DC743394-46DF-7047-9559-9ADBD461EC70}" type="presOf" srcId="{3829E725-BE3B-4EB4-AE89-F2428F80016C}" destId="{51D8F9E1-F3ED-41EE-AF6F-4F9A8F2E6C32}" srcOrd="0" destOrd="0" presId="urn:microsoft.com/office/officeart/2005/8/layout/orgChart1"/>
    <dgm:cxn modelId="{280161AB-C649-BF4A-8E24-EB0F53244273}" type="presOf" srcId="{D19FF8E4-7183-459F-A45F-7BBD3F5BB90C}" destId="{5691E965-8ACB-47E4-94EF-85E42267FC71}" srcOrd="0" destOrd="0" presId="urn:microsoft.com/office/officeart/2005/8/layout/orgChart1"/>
    <dgm:cxn modelId="{E82369E2-07D2-5A45-83BB-04EF2EF4BCA2}" type="presOf" srcId="{F799C3BD-3BFB-4619-9687-96AEA32699D4}" destId="{DB98C248-E1E1-41AA-9D1C-183096CD3DAF}" srcOrd="1" destOrd="0" presId="urn:microsoft.com/office/officeart/2005/8/layout/orgChart1"/>
    <dgm:cxn modelId="{888D1FB5-B937-40B4-B846-BD41267290C0}" srcId="{31E92C57-0497-46AA-9F41-30450A50A73B}" destId="{05808253-9B96-46F2-81F2-F1427BF043A3}" srcOrd="1" destOrd="0" parTransId="{0DD573D5-C279-4EDE-9EF5-546C9772E030}" sibTransId="{26610002-0860-4BE2-8195-93E5390097DD}"/>
    <dgm:cxn modelId="{C269C66A-9AED-354C-AEA6-D2FE8B472669}" type="presOf" srcId="{6DBB2FFE-88F9-431E-BE2A-584770E7BBE4}" destId="{5E7DEEDB-C751-4187-938E-841AE84FDAB6}" srcOrd="1" destOrd="0" presId="urn:microsoft.com/office/officeart/2005/8/layout/orgChart1"/>
    <dgm:cxn modelId="{C1040FF5-F599-2F4E-AC3F-21CCC18A84A7}" type="presOf" srcId="{91E7556B-AD42-435B-94F6-DEC281970D38}" destId="{93186495-E478-45C7-A191-555616851BFB}" srcOrd="0" destOrd="0" presId="urn:microsoft.com/office/officeart/2005/8/layout/orgChart1"/>
    <dgm:cxn modelId="{7037AE66-9BCC-1B40-AD36-8D0B80E2EBA1}" type="presOf" srcId="{DDF07B01-B7DA-40F0-98A1-0502F963F349}" destId="{275C728C-6204-4F24-B2FB-74C8F7108DC4}" srcOrd="0" destOrd="0" presId="urn:microsoft.com/office/officeart/2005/8/layout/orgChart1"/>
    <dgm:cxn modelId="{53B54020-97AA-3049-A48E-1849C65E8B80}" type="presOf" srcId="{A448289D-009D-4B3C-ACF4-F35FB738C60A}" destId="{AB3F6F97-5AED-4887-AFB4-59D1772E0882}" srcOrd="0" destOrd="0" presId="urn:microsoft.com/office/officeart/2005/8/layout/orgChart1"/>
    <dgm:cxn modelId="{EF763EA2-4969-1940-B1E2-B7D9681763EC}" type="presOf" srcId="{DE4295BB-F2E2-4E88-9EEC-B9A3BC429D4F}" destId="{A6963786-5E96-4CF1-903D-D7B340E84F44}" srcOrd="0" destOrd="0" presId="urn:microsoft.com/office/officeart/2005/8/layout/orgChart1"/>
    <dgm:cxn modelId="{D20BC2B7-A153-0A40-A929-0B174306FB6C}" type="presOf" srcId="{C6511C6E-C946-4DFA-BC5B-1679EE85DF38}" destId="{30351061-88E3-4080-9EF5-724ED9F9EA6D}" srcOrd="0" destOrd="0" presId="urn:microsoft.com/office/officeart/2005/8/layout/orgChart1"/>
    <dgm:cxn modelId="{C30CAAE4-9082-5B41-848F-A144A733AB7E}" type="presOf" srcId="{48FA72BC-4A10-443C-A9C4-154C9891635E}" destId="{901815FA-A318-40CC-A076-2D89BE9C0451}" srcOrd="1" destOrd="0" presId="urn:microsoft.com/office/officeart/2005/8/layout/orgChart1"/>
    <dgm:cxn modelId="{2043B067-A665-4E7B-A18B-6CE90FB21F4D}" srcId="{2966CC4D-E4D1-4284-9911-C1574E10F090}" destId="{6C46C11E-B0CE-4B7F-8615-F90452E4EB66}" srcOrd="0" destOrd="0" parTransId="{B1D1B2F3-4157-4C3A-BE91-E540B687DB49}" sibTransId="{199BBD86-1EDE-4263-84E5-B34CCB24758A}"/>
    <dgm:cxn modelId="{DBE889C7-5DD6-874D-8410-D2078C8310CD}" type="presOf" srcId="{6DBB2FFE-88F9-431E-BE2A-584770E7BBE4}" destId="{6A1B74FF-C072-4D96-9377-4D604AE15D68}" srcOrd="0" destOrd="0" presId="urn:microsoft.com/office/officeart/2005/8/layout/orgChart1"/>
    <dgm:cxn modelId="{B97A8B14-6152-2446-A82F-BF655CAB9FC3}" type="presOf" srcId="{B972A557-D0EE-4AE2-8EE6-758F462C4606}" destId="{D9AB6562-9B95-4C86-8C06-784391CC8C23}" srcOrd="0" destOrd="0" presId="urn:microsoft.com/office/officeart/2005/8/layout/orgChart1"/>
    <dgm:cxn modelId="{9214F9EC-8D2E-AC4C-BD54-0D6C42DED900}" type="presOf" srcId="{36A8A412-1063-455A-8479-8796DEF5288B}" destId="{0F4C7FEA-207B-4DB5-95BF-CECC06883F37}" srcOrd="0" destOrd="0" presId="urn:microsoft.com/office/officeart/2005/8/layout/orgChart1"/>
    <dgm:cxn modelId="{8E76711B-30BE-644F-A5C0-A67E949E0434}" type="presOf" srcId="{28F68554-045D-4176-85FA-F1E37866D846}" destId="{D170115D-232D-4892-B892-A59CAC4DF7EB}" srcOrd="1" destOrd="0" presId="urn:microsoft.com/office/officeart/2005/8/layout/orgChart1"/>
    <dgm:cxn modelId="{4116CD75-4D90-774F-B137-90C9DD539C38}" type="presParOf" srcId="{24A2D261-F2A4-4309-9E52-3DF46318B217}" destId="{20F5BB76-C9F4-4BBB-A935-3DBC8D1022D4}" srcOrd="0" destOrd="0" presId="urn:microsoft.com/office/officeart/2005/8/layout/orgChart1"/>
    <dgm:cxn modelId="{99A7BE31-E0C3-A747-9490-391AFE98EDB9}" type="presParOf" srcId="{20F5BB76-C9F4-4BBB-A935-3DBC8D1022D4}" destId="{11D70B4C-EDEA-4CE5-B610-1F0DC1235707}" srcOrd="0" destOrd="0" presId="urn:microsoft.com/office/officeart/2005/8/layout/orgChart1"/>
    <dgm:cxn modelId="{9EA3404A-32D2-BB44-8E42-F0ABE0CE4962}" type="presParOf" srcId="{11D70B4C-EDEA-4CE5-B610-1F0DC1235707}" destId="{612058EE-400B-43E8-8657-34728669952D}" srcOrd="0" destOrd="0" presId="urn:microsoft.com/office/officeart/2005/8/layout/orgChart1"/>
    <dgm:cxn modelId="{289418A4-03B5-BA43-B1F5-91D85395B9EA}" type="presParOf" srcId="{11D70B4C-EDEA-4CE5-B610-1F0DC1235707}" destId="{38836538-2A74-4D08-B47C-15E95E6C536F}" srcOrd="1" destOrd="0" presId="urn:microsoft.com/office/officeart/2005/8/layout/orgChart1"/>
    <dgm:cxn modelId="{D97DF499-483F-3648-8A26-6860A1F1E9B8}" type="presParOf" srcId="{20F5BB76-C9F4-4BBB-A935-3DBC8D1022D4}" destId="{081FA246-CCE0-4256-8BAF-37751DD4840E}" srcOrd="1" destOrd="0" presId="urn:microsoft.com/office/officeart/2005/8/layout/orgChart1"/>
    <dgm:cxn modelId="{089F1CBB-D324-0D4A-8924-E1ABF14A0B50}" type="presParOf" srcId="{081FA246-CCE0-4256-8BAF-37751DD4840E}" destId="{0F4C7FEA-207B-4DB5-95BF-CECC06883F37}" srcOrd="0" destOrd="0" presId="urn:microsoft.com/office/officeart/2005/8/layout/orgChart1"/>
    <dgm:cxn modelId="{775895D8-AA3A-BF4C-BF4A-1F15EF61DA99}" type="presParOf" srcId="{081FA246-CCE0-4256-8BAF-37751DD4840E}" destId="{1A755949-8A4E-41DF-B81A-9BAC8E2FC440}" srcOrd="1" destOrd="0" presId="urn:microsoft.com/office/officeart/2005/8/layout/orgChart1"/>
    <dgm:cxn modelId="{DE60BEB8-F11F-704E-88E2-E6B1DD47788E}" type="presParOf" srcId="{1A755949-8A4E-41DF-B81A-9BAC8E2FC440}" destId="{949121D3-A6B7-4031-9053-E1E4DF92ECA2}" srcOrd="0" destOrd="0" presId="urn:microsoft.com/office/officeart/2005/8/layout/orgChart1"/>
    <dgm:cxn modelId="{86675EA4-BF27-C14C-A757-B3B77279F4F8}" type="presParOf" srcId="{949121D3-A6B7-4031-9053-E1E4DF92ECA2}" destId="{AC3DF615-4B4C-4327-85FC-53AF7672EB17}" srcOrd="0" destOrd="0" presId="urn:microsoft.com/office/officeart/2005/8/layout/orgChart1"/>
    <dgm:cxn modelId="{3313B472-DD4A-BF4B-8442-A01BF210AB23}" type="presParOf" srcId="{949121D3-A6B7-4031-9053-E1E4DF92ECA2}" destId="{F7877E6C-751B-44B4-926C-DF578CD4D726}" srcOrd="1" destOrd="0" presId="urn:microsoft.com/office/officeart/2005/8/layout/orgChart1"/>
    <dgm:cxn modelId="{6B6CDEF6-B146-C44B-96A0-4417667FAF55}" type="presParOf" srcId="{1A755949-8A4E-41DF-B81A-9BAC8E2FC440}" destId="{6EF78F3B-70FC-48E7-A3FE-F20A5AF5EAD3}" srcOrd="1" destOrd="0" presId="urn:microsoft.com/office/officeart/2005/8/layout/orgChart1"/>
    <dgm:cxn modelId="{C705BBC9-1CB6-764A-BB80-588F1EBA07ED}" type="presParOf" srcId="{6EF78F3B-70FC-48E7-A3FE-F20A5AF5EAD3}" destId="{99DD33AD-9FA5-40B0-8EC4-D10BE45C366F}" srcOrd="0" destOrd="0" presId="urn:microsoft.com/office/officeart/2005/8/layout/orgChart1"/>
    <dgm:cxn modelId="{ED3CCEA9-DFA0-F847-8F7B-61D4D50BED07}" type="presParOf" srcId="{6EF78F3B-70FC-48E7-A3FE-F20A5AF5EAD3}" destId="{1DC4BCB3-473E-499E-BE68-3605EDF567C2}" srcOrd="1" destOrd="0" presId="urn:microsoft.com/office/officeart/2005/8/layout/orgChart1"/>
    <dgm:cxn modelId="{D062044D-5F2F-9345-9D0B-6E5FAA9251FB}" type="presParOf" srcId="{1DC4BCB3-473E-499E-BE68-3605EDF567C2}" destId="{A09767F9-6DED-4F2B-8887-CA9C5DCF5053}" srcOrd="0" destOrd="0" presId="urn:microsoft.com/office/officeart/2005/8/layout/orgChart1"/>
    <dgm:cxn modelId="{5C914B77-2962-9440-B226-D592447E8C60}" type="presParOf" srcId="{A09767F9-6DED-4F2B-8887-CA9C5DCF5053}" destId="{DF4A56A7-533E-4D38-861A-BB330A0C5DE9}" srcOrd="0" destOrd="0" presId="urn:microsoft.com/office/officeart/2005/8/layout/orgChart1"/>
    <dgm:cxn modelId="{971134AA-17C6-E948-8372-8895B6C4F37F}" type="presParOf" srcId="{A09767F9-6DED-4F2B-8887-CA9C5DCF5053}" destId="{2734090F-4048-453E-A569-53657349D190}" srcOrd="1" destOrd="0" presId="urn:microsoft.com/office/officeart/2005/8/layout/orgChart1"/>
    <dgm:cxn modelId="{475C00E2-BD19-B040-B9F1-335139619775}" type="presParOf" srcId="{1DC4BCB3-473E-499E-BE68-3605EDF567C2}" destId="{44F287AD-6F01-4790-89A7-5185EA18357E}" srcOrd="1" destOrd="0" presId="urn:microsoft.com/office/officeart/2005/8/layout/orgChart1"/>
    <dgm:cxn modelId="{D46FFD07-FEA3-9D4A-B2E3-F44572CCD244}" type="presParOf" srcId="{1DC4BCB3-473E-499E-BE68-3605EDF567C2}" destId="{7438ADEA-169B-43DE-BCA7-D343BAF96F51}" srcOrd="2" destOrd="0" presId="urn:microsoft.com/office/officeart/2005/8/layout/orgChart1"/>
    <dgm:cxn modelId="{84CB8FBF-B090-8443-919D-15F2C17DAE83}" type="presParOf" srcId="{6EF78F3B-70FC-48E7-A3FE-F20A5AF5EAD3}" destId="{83901F44-049B-4B9B-A1EA-7846B1FB10E9}" srcOrd="2" destOrd="0" presId="urn:microsoft.com/office/officeart/2005/8/layout/orgChart1"/>
    <dgm:cxn modelId="{BC3F03FC-53BD-374A-B42D-D902955C4D40}" type="presParOf" srcId="{6EF78F3B-70FC-48E7-A3FE-F20A5AF5EAD3}" destId="{E2ED4707-A805-4CF6-83BE-651FF4D84FF7}" srcOrd="3" destOrd="0" presId="urn:microsoft.com/office/officeart/2005/8/layout/orgChart1"/>
    <dgm:cxn modelId="{F88E3112-9C3C-7E4A-8E01-5F5D05F1FFEA}" type="presParOf" srcId="{E2ED4707-A805-4CF6-83BE-651FF4D84FF7}" destId="{0A4B73D1-5BD1-4F31-A7FF-C2D513485E44}" srcOrd="0" destOrd="0" presId="urn:microsoft.com/office/officeart/2005/8/layout/orgChart1"/>
    <dgm:cxn modelId="{C89CDA9E-6E13-004E-A05C-C768B796BDF8}" type="presParOf" srcId="{0A4B73D1-5BD1-4F31-A7FF-C2D513485E44}" destId="{FA93CC0A-00FA-495F-83C1-0E1AFAA9270F}" srcOrd="0" destOrd="0" presId="urn:microsoft.com/office/officeart/2005/8/layout/orgChart1"/>
    <dgm:cxn modelId="{257733FE-4A98-E54E-8783-4A481A720572}" type="presParOf" srcId="{0A4B73D1-5BD1-4F31-A7FF-C2D513485E44}" destId="{C45E2375-592E-4528-940B-FC9F513DF29B}" srcOrd="1" destOrd="0" presId="urn:microsoft.com/office/officeart/2005/8/layout/orgChart1"/>
    <dgm:cxn modelId="{67E60B08-3EC4-6745-97AF-4BECC7E540DB}" type="presParOf" srcId="{E2ED4707-A805-4CF6-83BE-651FF4D84FF7}" destId="{46F5845D-33E7-4699-94FC-6FE1FEDEBAAE}" srcOrd="1" destOrd="0" presId="urn:microsoft.com/office/officeart/2005/8/layout/orgChart1"/>
    <dgm:cxn modelId="{61CAE2D5-3EA4-1247-A4EE-8761A548A6CA}" type="presParOf" srcId="{E2ED4707-A805-4CF6-83BE-651FF4D84FF7}" destId="{414F10A3-8D42-4346-A5D4-16AD89AFAC71}" srcOrd="2" destOrd="0" presId="urn:microsoft.com/office/officeart/2005/8/layout/orgChart1"/>
    <dgm:cxn modelId="{43EC7FCB-565D-DD4A-B0EA-8CFDF98E4986}" type="presParOf" srcId="{6EF78F3B-70FC-48E7-A3FE-F20A5AF5EAD3}" destId="{AAE05DC0-A0B4-476B-8D94-82545C341FD2}" srcOrd="4" destOrd="0" presId="urn:microsoft.com/office/officeart/2005/8/layout/orgChart1"/>
    <dgm:cxn modelId="{69EBB3EA-A5E9-B941-BB04-6D3BD0259060}" type="presParOf" srcId="{6EF78F3B-70FC-48E7-A3FE-F20A5AF5EAD3}" destId="{4F395439-20DF-4C1F-B427-D96C4CC30949}" srcOrd="5" destOrd="0" presId="urn:microsoft.com/office/officeart/2005/8/layout/orgChart1"/>
    <dgm:cxn modelId="{07557B10-8D09-7549-BF81-15279735380F}" type="presParOf" srcId="{4F395439-20DF-4C1F-B427-D96C4CC30949}" destId="{BA01F325-055D-480F-8759-6B1B73A402EF}" srcOrd="0" destOrd="0" presId="urn:microsoft.com/office/officeart/2005/8/layout/orgChart1"/>
    <dgm:cxn modelId="{5C613F45-7615-9D43-8CC0-59E4FA48A7B5}" type="presParOf" srcId="{BA01F325-055D-480F-8759-6B1B73A402EF}" destId="{30351061-88E3-4080-9EF5-724ED9F9EA6D}" srcOrd="0" destOrd="0" presId="urn:microsoft.com/office/officeart/2005/8/layout/orgChart1"/>
    <dgm:cxn modelId="{41CCA103-E57E-9A41-8031-4763ADBDD13D}" type="presParOf" srcId="{BA01F325-055D-480F-8759-6B1B73A402EF}" destId="{0BEB0880-FA64-410C-A039-6F63AA7EFB40}" srcOrd="1" destOrd="0" presId="urn:microsoft.com/office/officeart/2005/8/layout/orgChart1"/>
    <dgm:cxn modelId="{360BE3D3-BE3A-B944-BAA7-6E961FD415E5}" type="presParOf" srcId="{4F395439-20DF-4C1F-B427-D96C4CC30949}" destId="{612C0D53-6891-40EF-BE45-03F4E7A5B6F5}" srcOrd="1" destOrd="0" presId="urn:microsoft.com/office/officeart/2005/8/layout/orgChart1"/>
    <dgm:cxn modelId="{0A2D52F3-A66A-2F40-927B-2E00149E7AAB}" type="presParOf" srcId="{4F395439-20DF-4C1F-B427-D96C4CC30949}" destId="{53DA311E-44C3-49EB-BA4D-357EDAF441CF}" srcOrd="2" destOrd="0" presId="urn:microsoft.com/office/officeart/2005/8/layout/orgChart1"/>
    <dgm:cxn modelId="{53FCDFFB-F68E-8542-B978-477734847D8E}" type="presParOf" srcId="{6EF78F3B-70FC-48E7-A3FE-F20A5AF5EAD3}" destId="{EB1791AB-B162-42D1-AC19-D7F82D000C5D}" srcOrd="6" destOrd="0" presId="urn:microsoft.com/office/officeart/2005/8/layout/orgChart1"/>
    <dgm:cxn modelId="{A5D1C9AE-E7C0-4F45-BE57-8A5C8F468A91}" type="presParOf" srcId="{6EF78F3B-70FC-48E7-A3FE-F20A5AF5EAD3}" destId="{DFFD6ADA-4A87-44C1-B2F7-7BF4C483AF28}" srcOrd="7" destOrd="0" presId="urn:microsoft.com/office/officeart/2005/8/layout/orgChart1"/>
    <dgm:cxn modelId="{DC5EDEB4-380F-2445-A310-9B02FE54F575}" type="presParOf" srcId="{DFFD6ADA-4A87-44C1-B2F7-7BF4C483AF28}" destId="{FD7C0F6B-B85A-4E63-934D-D3C8EE5F877B}" srcOrd="0" destOrd="0" presId="urn:microsoft.com/office/officeart/2005/8/layout/orgChart1"/>
    <dgm:cxn modelId="{4C76A8F2-7E78-6242-ADD6-25227D24CBE9}" type="presParOf" srcId="{FD7C0F6B-B85A-4E63-934D-D3C8EE5F877B}" destId="{148743D5-B859-4978-B287-5DDD812CA9D3}" srcOrd="0" destOrd="0" presId="urn:microsoft.com/office/officeart/2005/8/layout/orgChart1"/>
    <dgm:cxn modelId="{B7C226F7-8ED2-6348-8628-F3B13AB6B041}" type="presParOf" srcId="{FD7C0F6B-B85A-4E63-934D-D3C8EE5F877B}" destId="{B0354608-EBEC-4F0D-AE28-6BF41058C074}" srcOrd="1" destOrd="0" presId="urn:microsoft.com/office/officeart/2005/8/layout/orgChart1"/>
    <dgm:cxn modelId="{7DE868DB-5073-934D-9F88-D67F0C240C1E}" type="presParOf" srcId="{DFFD6ADA-4A87-44C1-B2F7-7BF4C483AF28}" destId="{095691F7-B644-446D-847F-75B6D6DDFDFA}" srcOrd="1" destOrd="0" presId="urn:microsoft.com/office/officeart/2005/8/layout/orgChart1"/>
    <dgm:cxn modelId="{7625C8A0-9D2A-8A4D-AD61-F1818319BFEB}" type="presParOf" srcId="{DFFD6ADA-4A87-44C1-B2F7-7BF4C483AF28}" destId="{1BD457BB-390B-4C4C-9D13-9ED452E32AF1}" srcOrd="2" destOrd="0" presId="urn:microsoft.com/office/officeart/2005/8/layout/orgChart1"/>
    <dgm:cxn modelId="{77E9413E-715E-CB4A-846C-FC86E3947E08}" type="presParOf" srcId="{6EF78F3B-70FC-48E7-A3FE-F20A5AF5EAD3}" destId="{22DDA4B9-CF2B-4EF9-823E-F727F02965FC}" srcOrd="8" destOrd="0" presId="urn:microsoft.com/office/officeart/2005/8/layout/orgChart1"/>
    <dgm:cxn modelId="{16E4AB89-F6A8-4B41-AE44-20AE66ABF4AC}" type="presParOf" srcId="{6EF78F3B-70FC-48E7-A3FE-F20A5AF5EAD3}" destId="{3831401C-1F62-4283-8D83-0E0928F5BD3D}" srcOrd="9" destOrd="0" presId="urn:microsoft.com/office/officeart/2005/8/layout/orgChart1"/>
    <dgm:cxn modelId="{D2429DE7-9561-2D43-98A8-A3FF91ACF492}" type="presParOf" srcId="{3831401C-1F62-4283-8D83-0E0928F5BD3D}" destId="{D82192CA-61A7-4465-A29F-71F119D0C1AF}" srcOrd="0" destOrd="0" presId="urn:microsoft.com/office/officeart/2005/8/layout/orgChart1"/>
    <dgm:cxn modelId="{3F6BC588-941B-7049-A6D8-8070B20B5C11}" type="presParOf" srcId="{D82192CA-61A7-4465-A29F-71F119D0C1AF}" destId="{51D8F9E1-F3ED-41EE-AF6F-4F9A8F2E6C32}" srcOrd="0" destOrd="0" presId="urn:microsoft.com/office/officeart/2005/8/layout/orgChart1"/>
    <dgm:cxn modelId="{255FF727-5F15-DF46-9ED9-3B959C8C7C64}" type="presParOf" srcId="{D82192CA-61A7-4465-A29F-71F119D0C1AF}" destId="{E89A07BE-1E8E-46B7-B434-7E69EF1EB075}" srcOrd="1" destOrd="0" presId="urn:microsoft.com/office/officeart/2005/8/layout/orgChart1"/>
    <dgm:cxn modelId="{38748720-E226-014C-BA72-1D4B23F56BA7}" type="presParOf" srcId="{3831401C-1F62-4283-8D83-0E0928F5BD3D}" destId="{AB0B5647-BDAE-4FE2-B881-F62EBC6BE70C}" srcOrd="1" destOrd="0" presId="urn:microsoft.com/office/officeart/2005/8/layout/orgChart1"/>
    <dgm:cxn modelId="{8BE54F2C-AA87-974F-A6BA-FA45308A635E}" type="presParOf" srcId="{3831401C-1F62-4283-8D83-0E0928F5BD3D}" destId="{414078B0-F651-4054-A9DA-C996628B44C7}" srcOrd="2" destOrd="0" presId="urn:microsoft.com/office/officeart/2005/8/layout/orgChart1"/>
    <dgm:cxn modelId="{F7D6E3ED-AF6B-684B-9DEC-96AF4F54F572}" type="presParOf" srcId="{6EF78F3B-70FC-48E7-A3FE-F20A5AF5EAD3}" destId="{D97C0460-080E-4CC7-9A3E-3B67E5F6F343}" srcOrd="10" destOrd="0" presId="urn:microsoft.com/office/officeart/2005/8/layout/orgChart1"/>
    <dgm:cxn modelId="{A0A85F36-C5D7-8946-AB78-86A4C64E53D2}" type="presParOf" srcId="{6EF78F3B-70FC-48E7-A3FE-F20A5AF5EAD3}" destId="{627C2A81-E738-40A9-A81B-93F3B23F60A8}" srcOrd="11" destOrd="0" presId="urn:microsoft.com/office/officeart/2005/8/layout/orgChart1"/>
    <dgm:cxn modelId="{1EDBC6DC-B3B5-2745-A44B-AD6E8929AB72}" type="presParOf" srcId="{627C2A81-E738-40A9-A81B-93F3B23F60A8}" destId="{408C9802-91E8-46A0-BCEC-7944734AB71B}" srcOrd="0" destOrd="0" presId="urn:microsoft.com/office/officeart/2005/8/layout/orgChart1"/>
    <dgm:cxn modelId="{945AB4BE-8EE3-9D4E-A657-4A34B84659A6}" type="presParOf" srcId="{408C9802-91E8-46A0-BCEC-7944734AB71B}" destId="{F6ACBBE5-11B6-4F1F-848B-639EE65F7236}" srcOrd="0" destOrd="0" presId="urn:microsoft.com/office/officeart/2005/8/layout/orgChart1"/>
    <dgm:cxn modelId="{936AD223-CAA3-E344-912B-E8102E81D76D}" type="presParOf" srcId="{408C9802-91E8-46A0-BCEC-7944734AB71B}" destId="{2536C284-FD2C-40AB-9DC1-C2173BF04447}" srcOrd="1" destOrd="0" presId="urn:microsoft.com/office/officeart/2005/8/layout/orgChart1"/>
    <dgm:cxn modelId="{ACF6354B-487A-D84E-B5D5-0B2D28C89CC7}" type="presParOf" srcId="{627C2A81-E738-40A9-A81B-93F3B23F60A8}" destId="{0A2BC291-0C78-4E69-A919-1ABBA44114D1}" srcOrd="1" destOrd="0" presId="urn:microsoft.com/office/officeart/2005/8/layout/orgChart1"/>
    <dgm:cxn modelId="{05078413-956C-B24E-951F-E1EBC90FD827}" type="presParOf" srcId="{627C2A81-E738-40A9-A81B-93F3B23F60A8}" destId="{E62BC4AD-3211-4144-9182-917A295881C8}" srcOrd="2" destOrd="0" presId="urn:microsoft.com/office/officeart/2005/8/layout/orgChart1"/>
    <dgm:cxn modelId="{A7958394-785B-0647-90FF-8C7617596582}" type="presParOf" srcId="{1A755949-8A4E-41DF-B81A-9BAC8E2FC440}" destId="{05977E1C-559A-4DAA-942F-F3942633A491}" srcOrd="2" destOrd="0" presId="urn:microsoft.com/office/officeart/2005/8/layout/orgChart1"/>
    <dgm:cxn modelId="{69ABEFCD-56A1-B548-B389-9798B4878AD8}" type="presParOf" srcId="{081FA246-CCE0-4256-8BAF-37751DD4840E}" destId="{93186495-E478-45C7-A191-555616851BFB}" srcOrd="2" destOrd="0" presId="urn:microsoft.com/office/officeart/2005/8/layout/orgChart1"/>
    <dgm:cxn modelId="{64A85BB6-D254-7B4A-BC99-CD2D1727E594}" type="presParOf" srcId="{081FA246-CCE0-4256-8BAF-37751DD4840E}" destId="{34781C14-0C4B-49CD-A52F-8BE69A667E88}" srcOrd="3" destOrd="0" presId="urn:microsoft.com/office/officeart/2005/8/layout/orgChart1"/>
    <dgm:cxn modelId="{8BEE1083-446D-344E-B47D-8385F0DBCE4B}" type="presParOf" srcId="{34781C14-0C4B-49CD-A52F-8BE69A667E88}" destId="{3DAC24A2-F76C-4CCC-95DC-31B5B799E8CF}" srcOrd="0" destOrd="0" presId="urn:microsoft.com/office/officeart/2005/8/layout/orgChart1"/>
    <dgm:cxn modelId="{659F1ED7-4A67-5E49-9A8A-ECB8E96104E6}" type="presParOf" srcId="{3DAC24A2-F76C-4CCC-95DC-31B5B799E8CF}" destId="{5691E965-8ACB-47E4-94EF-85E42267FC71}" srcOrd="0" destOrd="0" presId="urn:microsoft.com/office/officeart/2005/8/layout/orgChart1"/>
    <dgm:cxn modelId="{522C4D4A-5F30-C148-A244-FF954BFB990A}" type="presParOf" srcId="{3DAC24A2-F76C-4CCC-95DC-31B5B799E8CF}" destId="{16B14EC2-7868-4B89-8299-5715174FE98A}" srcOrd="1" destOrd="0" presId="urn:microsoft.com/office/officeart/2005/8/layout/orgChart1"/>
    <dgm:cxn modelId="{8B3CEDCD-E652-4A49-AA84-8D9C97511932}" type="presParOf" srcId="{34781C14-0C4B-49CD-A52F-8BE69A667E88}" destId="{8ED5A957-FF3B-491A-B821-E52D42D55EC4}" srcOrd="1" destOrd="0" presId="urn:microsoft.com/office/officeart/2005/8/layout/orgChart1"/>
    <dgm:cxn modelId="{40619B2A-441F-E941-BA0A-06EFE7F08F1A}" type="presParOf" srcId="{8ED5A957-FF3B-491A-B821-E52D42D55EC4}" destId="{F5BF6402-124B-40E9-A111-EFF3F10F2A36}" srcOrd="0" destOrd="0" presId="urn:microsoft.com/office/officeart/2005/8/layout/orgChart1"/>
    <dgm:cxn modelId="{20F39CE3-C303-A242-A78A-FE3BA2F03F60}" type="presParOf" srcId="{8ED5A957-FF3B-491A-B821-E52D42D55EC4}" destId="{D1CB1154-8F54-49F8-B70C-B6C3F74D7D5D}" srcOrd="1" destOrd="0" presId="urn:microsoft.com/office/officeart/2005/8/layout/orgChart1"/>
    <dgm:cxn modelId="{1907E866-0852-064B-A93F-542E5E1F662E}" type="presParOf" srcId="{D1CB1154-8F54-49F8-B70C-B6C3F74D7D5D}" destId="{4724973C-3F6C-4150-B4EB-928D8336B278}" srcOrd="0" destOrd="0" presId="urn:microsoft.com/office/officeart/2005/8/layout/orgChart1"/>
    <dgm:cxn modelId="{26B17C71-4812-3849-8D6A-E93C97144E30}" type="presParOf" srcId="{4724973C-3F6C-4150-B4EB-928D8336B278}" destId="{A6AFEA28-A27F-4508-9D2B-EEA32A651B8D}" srcOrd="0" destOrd="0" presId="urn:microsoft.com/office/officeart/2005/8/layout/orgChart1"/>
    <dgm:cxn modelId="{BD13BD29-D878-1148-998E-174FDD42E36C}" type="presParOf" srcId="{4724973C-3F6C-4150-B4EB-928D8336B278}" destId="{661C1A0F-3630-4924-840E-920909FE4B2B}" srcOrd="1" destOrd="0" presId="urn:microsoft.com/office/officeart/2005/8/layout/orgChart1"/>
    <dgm:cxn modelId="{B9C9FB40-A7DB-A846-A3F3-3C01BFE7A89B}" type="presParOf" srcId="{D1CB1154-8F54-49F8-B70C-B6C3F74D7D5D}" destId="{235351CA-61B7-427F-9E57-8E736C2FAA28}" srcOrd="1" destOrd="0" presId="urn:microsoft.com/office/officeart/2005/8/layout/orgChart1"/>
    <dgm:cxn modelId="{07103DC7-0F31-7B46-A5DC-F8806BD0D4D9}" type="presParOf" srcId="{D1CB1154-8F54-49F8-B70C-B6C3F74D7D5D}" destId="{6A34BEDA-9368-4393-A4A1-37E7A7098540}" srcOrd="2" destOrd="0" presId="urn:microsoft.com/office/officeart/2005/8/layout/orgChart1"/>
    <dgm:cxn modelId="{C7C41B31-7BE7-B745-B7EC-601C4DBFF650}" type="presParOf" srcId="{8ED5A957-FF3B-491A-B821-E52D42D55EC4}" destId="{92B00A6E-E0AB-49EA-94A9-2E6DB0CD2CC6}" srcOrd="2" destOrd="0" presId="urn:microsoft.com/office/officeart/2005/8/layout/orgChart1"/>
    <dgm:cxn modelId="{B9F405B8-8773-284C-80F1-0FEDF54DE93A}" type="presParOf" srcId="{8ED5A957-FF3B-491A-B821-E52D42D55EC4}" destId="{8A1CD2A9-D05F-4DD3-8BF9-83CEF5A25071}" srcOrd="3" destOrd="0" presId="urn:microsoft.com/office/officeart/2005/8/layout/orgChart1"/>
    <dgm:cxn modelId="{F513B6CC-9EE0-814C-9533-91A9AABCE66F}" type="presParOf" srcId="{8A1CD2A9-D05F-4DD3-8BF9-83CEF5A25071}" destId="{1EFCD993-964A-4935-9B43-0078676FAF02}" srcOrd="0" destOrd="0" presId="urn:microsoft.com/office/officeart/2005/8/layout/orgChart1"/>
    <dgm:cxn modelId="{A01BBC56-B9B1-664E-A44E-667E6CE8ED55}" type="presParOf" srcId="{1EFCD993-964A-4935-9B43-0078676FAF02}" destId="{0C627C6F-1B7E-428B-8571-B9BDABD667DD}" srcOrd="0" destOrd="0" presId="urn:microsoft.com/office/officeart/2005/8/layout/orgChart1"/>
    <dgm:cxn modelId="{4BF6B571-629E-DC42-96C3-7ED5D2B83508}" type="presParOf" srcId="{1EFCD993-964A-4935-9B43-0078676FAF02}" destId="{35677B76-F350-45DC-9C4F-51E820E89115}" srcOrd="1" destOrd="0" presId="urn:microsoft.com/office/officeart/2005/8/layout/orgChart1"/>
    <dgm:cxn modelId="{FAF132B0-FD4D-7348-A3D4-96E75192369D}" type="presParOf" srcId="{8A1CD2A9-D05F-4DD3-8BF9-83CEF5A25071}" destId="{1E61E78B-8C54-4A60-A4D9-E305520E1D0B}" srcOrd="1" destOrd="0" presId="urn:microsoft.com/office/officeart/2005/8/layout/orgChart1"/>
    <dgm:cxn modelId="{865133D2-BF6C-AC4F-8946-B04846FF2F0A}" type="presParOf" srcId="{8A1CD2A9-D05F-4DD3-8BF9-83CEF5A25071}" destId="{AF71F97E-4AE3-4AD5-A0CA-49EC23904C19}" srcOrd="2" destOrd="0" presId="urn:microsoft.com/office/officeart/2005/8/layout/orgChart1"/>
    <dgm:cxn modelId="{227D9392-F4E4-BB44-8E18-BEF6F43C3F5A}" type="presParOf" srcId="{8ED5A957-FF3B-491A-B821-E52D42D55EC4}" destId="{680A8981-5AAA-46BE-BDEE-0B509FE93C60}" srcOrd="4" destOrd="0" presId="urn:microsoft.com/office/officeart/2005/8/layout/orgChart1"/>
    <dgm:cxn modelId="{F975EF44-C055-6949-B4E4-889A0EDE9513}" type="presParOf" srcId="{8ED5A957-FF3B-491A-B821-E52D42D55EC4}" destId="{B735252F-F95C-4743-B4A9-0671DE5D04C6}" srcOrd="5" destOrd="0" presId="urn:microsoft.com/office/officeart/2005/8/layout/orgChart1"/>
    <dgm:cxn modelId="{9F7DEF53-B6F4-2C4A-BF16-DBC8BDACE847}" type="presParOf" srcId="{B735252F-F95C-4743-B4A9-0671DE5D04C6}" destId="{678484C5-7B97-450D-AF24-CD38BA99DBA8}" srcOrd="0" destOrd="0" presId="urn:microsoft.com/office/officeart/2005/8/layout/orgChart1"/>
    <dgm:cxn modelId="{FDBB3421-C000-9D4A-AD09-44D2002310CB}" type="presParOf" srcId="{678484C5-7B97-450D-AF24-CD38BA99DBA8}" destId="{BB3C1A52-5E03-48E5-A7D6-BFB3EA5F68F9}" srcOrd="0" destOrd="0" presId="urn:microsoft.com/office/officeart/2005/8/layout/orgChart1"/>
    <dgm:cxn modelId="{CFEC53A8-886D-7149-8801-61D424759CA0}" type="presParOf" srcId="{678484C5-7B97-450D-AF24-CD38BA99DBA8}" destId="{F269F1C2-F62A-491E-8F6C-6069603137A5}" srcOrd="1" destOrd="0" presId="urn:microsoft.com/office/officeart/2005/8/layout/orgChart1"/>
    <dgm:cxn modelId="{1D476834-52B0-3B40-B813-11768D29B784}" type="presParOf" srcId="{B735252F-F95C-4743-B4A9-0671DE5D04C6}" destId="{11544317-7D2F-4970-B035-0D960D20A540}" srcOrd="1" destOrd="0" presId="urn:microsoft.com/office/officeart/2005/8/layout/orgChart1"/>
    <dgm:cxn modelId="{EA478BF1-02C5-B04E-A360-9AD04CE5D4E6}" type="presParOf" srcId="{B735252F-F95C-4743-B4A9-0671DE5D04C6}" destId="{5D0BA7BD-385E-4226-B829-C3E0E26F2B56}" srcOrd="2" destOrd="0" presId="urn:microsoft.com/office/officeart/2005/8/layout/orgChart1"/>
    <dgm:cxn modelId="{CC610424-BC73-884E-B00C-77A1D0439935}" type="presParOf" srcId="{8ED5A957-FF3B-491A-B821-E52D42D55EC4}" destId="{CEE1B76B-5FD6-407C-AF8C-BE8E399A1444}" srcOrd="6" destOrd="0" presId="urn:microsoft.com/office/officeart/2005/8/layout/orgChart1"/>
    <dgm:cxn modelId="{39F9C348-BD11-D042-9F1C-88E6AA914262}" type="presParOf" srcId="{8ED5A957-FF3B-491A-B821-E52D42D55EC4}" destId="{8A2FF1EB-23EF-44CE-9B62-00E86F904E86}" srcOrd="7" destOrd="0" presId="urn:microsoft.com/office/officeart/2005/8/layout/orgChart1"/>
    <dgm:cxn modelId="{11FC5C42-58B9-8149-93AC-E83619DFA6DE}" type="presParOf" srcId="{8A2FF1EB-23EF-44CE-9B62-00E86F904E86}" destId="{3DC85B26-4407-4AE0-8F3B-5A90AF6BA08B}" srcOrd="0" destOrd="0" presId="urn:microsoft.com/office/officeart/2005/8/layout/orgChart1"/>
    <dgm:cxn modelId="{58646070-7F02-2244-A119-C5F26CA01E5D}" type="presParOf" srcId="{3DC85B26-4407-4AE0-8F3B-5A90AF6BA08B}" destId="{651DB173-6C03-4AD0-B0C7-81F8D33C96E4}" srcOrd="0" destOrd="0" presId="urn:microsoft.com/office/officeart/2005/8/layout/orgChart1"/>
    <dgm:cxn modelId="{2FA69EFC-FA22-2A49-B76A-44FFB5732C24}" type="presParOf" srcId="{3DC85B26-4407-4AE0-8F3B-5A90AF6BA08B}" destId="{BEEB34DB-A836-45C4-875B-9109945D809B}" srcOrd="1" destOrd="0" presId="urn:microsoft.com/office/officeart/2005/8/layout/orgChart1"/>
    <dgm:cxn modelId="{788F0345-0E2E-CD49-89E1-7953D7967406}" type="presParOf" srcId="{8A2FF1EB-23EF-44CE-9B62-00E86F904E86}" destId="{0214D5E2-0F68-4E68-A4DC-93C25069E99E}" srcOrd="1" destOrd="0" presId="urn:microsoft.com/office/officeart/2005/8/layout/orgChart1"/>
    <dgm:cxn modelId="{FE3215BB-8663-0346-94D0-7F9EE06AF51D}" type="presParOf" srcId="{8A2FF1EB-23EF-44CE-9B62-00E86F904E86}" destId="{DD63D3AC-D7C7-4DF6-A249-A086893D85D5}" srcOrd="2" destOrd="0" presId="urn:microsoft.com/office/officeart/2005/8/layout/orgChart1"/>
    <dgm:cxn modelId="{7FF9F38C-3839-0542-A6C5-D27AB31658A9}" type="presParOf" srcId="{34781C14-0C4B-49CD-A52F-8BE69A667E88}" destId="{18008BB4-C8A4-4903-BDBC-13FC25D90185}" srcOrd="2" destOrd="0" presId="urn:microsoft.com/office/officeart/2005/8/layout/orgChart1"/>
    <dgm:cxn modelId="{01B53CFA-C729-B848-81CE-6BAD47A24CFC}" type="presParOf" srcId="{081FA246-CCE0-4256-8BAF-37751DD4840E}" destId="{4FA23A3B-8DAB-4A88-BCC0-68961E00EB98}" srcOrd="4" destOrd="0" presId="urn:microsoft.com/office/officeart/2005/8/layout/orgChart1"/>
    <dgm:cxn modelId="{37123A5B-0AC2-CC42-8552-7BFCA5804751}" type="presParOf" srcId="{081FA246-CCE0-4256-8BAF-37751DD4840E}" destId="{477D6789-D96E-4F5F-BDA8-CB8C46CD3699}" srcOrd="5" destOrd="0" presId="urn:microsoft.com/office/officeart/2005/8/layout/orgChart1"/>
    <dgm:cxn modelId="{7D5702B6-8290-044E-87F0-EB96AD797BD6}" type="presParOf" srcId="{477D6789-D96E-4F5F-BDA8-CB8C46CD3699}" destId="{E4F2A5DB-67F1-46ED-AF87-3FBBB341CF42}" srcOrd="0" destOrd="0" presId="urn:microsoft.com/office/officeart/2005/8/layout/orgChart1"/>
    <dgm:cxn modelId="{932D1DAF-EBCF-6D40-B3B0-A149AA3E54C0}" type="presParOf" srcId="{E4F2A5DB-67F1-46ED-AF87-3FBBB341CF42}" destId="{A32401AD-C4FB-49E1-9FA6-BA91B78E70A9}" srcOrd="0" destOrd="0" presId="urn:microsoft.com/office/officeart/2005/8/layout/orgChart1"/>
    <dgm:cxn modelId="{272C513A-7078-D74E-8AA5-5EC242B6ABA6}" type="presParOf" srcId="{E4F2A5DB-67F1-46ED-AF87-3FBBB341CF42}" destId="{015F30C8-DDD5-413F-8C7D-2E3D26432BAA}" srcOrd="1" destOrd="0" presId="urn:microsoft.com/office/officeart/2005/8/layout/orgChart1"/>
    <dgm:cxn modelId="{7B2018A0-524E-A94E-83C5-43639F923186}" type="presParOf" srcId="{477D6789-D96E-4F5F-BDA8-CB8C46CD3699}" destId="{369BA15D-4C21-4D93-8B84-0846E7E80865}" srcOrd="1" destOrd="0" presId="urn:microsoft.com/office/officeart/2005/8/layout/orgChart1"/>
    <dgm:cxn modelId="{6790B802-9CD2-0C40-BD74-D622A5E0805F}" type="presParOf" srcId="{369BA15D-4C21-4D93-8B84-0846E7E80865}" destId="{AB4CAF2E-C979-4B98-A631-E1506B8B284B}" srcOrd="0" destOrd="0" presId="urn:microsoft.com/office/officeart/2005/8/layout/orgChart1"/>
    <dgm:cxn modelId="{8863A4FE-AC54-0F4B-B2BF-302BAF953DB5}" type="presParOf" srcId="{369BA15D-4C21-4D93-8B84-0846E7E80865}" destId="{29262B7D-29BE-403B-9ABB-2C4F94905E91}" srcOrd="1" destOrd="0" presId="urn:microsoft.com/office/officeart/2005/8/layout/orgChart1"/>
    <dgm:cxn modelId="{ECD056F5-059E-AE4B-BDF1-09468E3D3DB3}" type="presParOf" srcId="{29262B7D-29BE-403B-9ABB-2C4F94905E91}" destId="{8650559C-C2D4-46CB-B00C-58AF4869D795}" srcOrd="0" destOrd="0" presId="urn:microsoft.com/office/officeart/2005/8/layout/orgChart1"/>
    <dgm:cxn modelId="{8A4BE3C4-ADF5-7F47-8605-E9E1478AE294}" type="presParOf" srcId="{8650559C-C2D4-46CB-B00C-58AF4869D795}" destId="{149BAAC5-05BA-4221-B632-2839DB47B3EF}" srcOrd="0" destOrd="0" presId="urn:microsoft.com/office/officeart/2005/8/layout/orgChart1"/>
    <dgm:cxn modelId="{3B8CF31B-A54E-9546-BC91-D383661A30B5}" type="presParOf" srcId="{8650559C-C2D4-46CB-B00C-58AF4869D795}" destId="{9A49D7B2-87DB-4EC1-8D0D-80C3617865BD}" srcOrd="1" destOrd="0" presId="urn:microsoft.com/office/officeart/2005/8/layout/orgChart1"/>
    <dgm:cxn modelId="{F7A05F3C-F9D1-D74E-BE25-2CD4B1B5A6A2}" type="presParOf" srcId="{29262B7D-29BE-403B-9ABB-2C4F94905E91}" destId="{BCC6D632-3D9D-4C08-914B-9C3EDF242EC5}" srcOrd="1" destOrd="0" presId="urn:microsoft.com/office/officeart/2005/8/layout/orgChart1"/>
    <dgm:cxn modelId="{353E3B8A-D525-7F48-A46B-CA7D40EB31DA}" type="presParOf" srcId="{29262B7D-29BE-403B-9ABB-2C4F94905E91}" destId="{88A351B2-BB4C-495A-ABE0-65D193C51162}" srcOrd="2" destOrd="0" presId="urn:microsoft.com/office/officeart/2005/8/layout/orgChart1"/>
    <dgm:cxn modelId="{1C669B04-56D2-AA45-A9B7-A38627DD4CD1}" type="presParOf" srcId="{369BA15D-4C21-4D93-8B84-0846E7E80865}" destId="{491B1D2D-FBA9-4EFA-B8B2-CEB4AF7437AD}" srcOrd="2" destOrd="0" presId="urn:microsoft.com/office/officeart/2005/8/layout/orgChart1"/>
    <dgm:cxn modelId="{7756AEBC-59CA-9B43-A6FE-BE06F7FC52DD}" type="presParOf" srcId="{369BA15D-4C21-4D93-8B84-0846E7E80865}" destId="{CF220D96-9686-4113-833D-4F4CEB775F7F}" srcOrd="3" destOrd="0" presId="urn:microsoft.com/office/officeart/2005/8/layout/orgChart1"/>
    <dgm:cxn modelId="{BE80999A-D7B2-1A4E-AC7F-A68425ABDBCB}" type="presParOf" srcId="{CF220D96-9686-4113-833D-4F4CEB775F7F}" destId="{ECA78EFD-0919-4168-AF3E-DF0E274D327C}" srcOrd="0" destOrd="0" presId="urn:microsoft.com/office/officeart/2005/8/layout/orgChart1"/>
    <dgm:cxn modelId="{EA9449E2-5115-0145-A663-2C595BA5D4D4}" type="presParOf" srcId="{ECA78EFD-0919-4168-AF3E-DF0E274D327C}" destId="{2D96807B-BFFE-4FF8-894C-5CB6A2074B3D}" srcOrd="0" destOrd="0" presId="urn:microsoft.com/office/officeart/2005/8/layout/orgChart1"/>
    <dgm:cxn modelId="{47C4BB91-4750-1545-9620-C7AFDBC37DC8}" type="presParOf" srcId="{ECA78EFD-0919-4168-AF3E-DF0E274D327C}" destId="{ADB8C843-EA99-4784-91C0-573B37A61B2F}" srcOrd="1" destOrd="0" presId="urn:microsoft.com/office/officeart/2005/8/layout/orgChart1"/>
    <dgm:cxn modelId="{2DA23EEE-6A17-F540-9E5B-5FEF65B6A6DD}" type="presParOf" srcId="{CF220D96-9686-4113-833D-4F4CEB775F7F}" destId="{0B7C2971-DA88-4614-85E2-9E4689F0C3D9}" srcOrd="1" destOrd="0" presId="urn:microsoft.com/office/officeart/2005/8/layout/orgChart1"/>
    <dgm:cxn modelId="{5DF29D1C-0A2D-454C-9328-73ACC8305BF5}" type="presParOf" srcId="{CF220D96-9686-4113-833D-4F4CEB775F7F}" destId="{FA6B4CCA-BE89-43F4-AB9D-2EED4E3DE4D2}" srcOrd="2" destOrd="0" presId="urn:microsoft.com/office/officeart/2005/8/layout/orgChart1"/>
    <dgm:cxn modelId="{95A3E0FC-3316-3E45-BFB4-D539B96B29FB}" type="presParOf" srcId="{477D6789-D96E-4F5F-BDA8-CB8C46CD3699}" destId="{5AB41845-0964-489E-90DC-B44DA783116C}" srcOrd="2" destOrd="0" presId="urn:microsoft.com/office/officeart/2005/8/layout/orgChart1"/>
    <dgm:cxn modelId="{D2F98B6A-BE51-9046-8243-40EE5C92E3DF}" type="presParOf" srcId="{081FA246-CCE0-4256-8BAF-37751DD4840E}" destId="{149B90C9-1191-48D8-9B7A-F238E093DBF7}" srcOrd="6" destOrd="0" presId="urn:microsoft.com/office/officeart/2005/8/layout/orgChart1"/>
    <dgm:cxn modelId="{656C83C1-9306-4346-9696-CF8AF13224EE}" type="presParOf" srcId="{081FA246-CCE0-4256-8BAF-37751DD4840E}" destId="{DD25BCA7-439A-44A1-A627-457EAAAE109E}" srcOrd="7" destOrd="0" presId="urn:microsoft.com/office/officeart/2005/8/layout/orgChart1"/>
    <dgm:cxn modelId="{402697EF-793A-6541-895A-F4BD0C62EE14}" type="presParOf" srcId="{DD25BCA7-439A-44A1-A627-457EAAAE109E}" destId="{29AFD0FE-B232-4B19-9480-9369CEA80346}" srcOrd="0" destOrd="0" presId="urn:microsoft.com/office/officeart/2005/8/layout/orgChart1"/>
    <dgm:cxn modelId="{5B761EE4-F59B-044C-B168-A09B3B2B1069}" type="presParOf" srcId="{29AFD0FE-B232-4B19-9480-9369CEA80346}" destId="{E598C7B3-56A2-4182-866B-0CF941CE2885}" srcOrd="0" destOrd="0" presId="urn:microsoft.com/office/officeart/2005/8/layout/orgChart1"/>
    <dgm:cxn modelId="{BAF4D655-EC58-7146-94E4-30753C5E2C26}" type="presParOf" srcId="{29AFD0FE-B232-4B19-9480-9369CEA80346}" destId="{E7114AB2-CB79-4F04-95BD-AABC03F6DCC5}" srcOrd="1" destOrd="0" presId="urn:microsoft.com/office/officeart/2005/8/layout/orgChart1"/>
    <dgm:cxn modelId="{DC2B354F-7FD2-144D-85F4-4B9D1ACDFAE9}" type="presParOf" srcId="{DD25BCA7-439A-44A1-A627-457EAAAE109E}" destId="{8DD6DB74-5D6B-42F3-8018-CC9FAA0614FD}" srcOrd="1" destOrd="0" presId="urn:microsoft.com/office/officeart/2005/8/layout/orgChart1"/>
    <dgm:cxn modelId="{03EADF4B-1FA7-1B40-BC45-E19ABE3C75FC}" type="presParOf" srcId="{8DD6DB74-5D6B-42F3-8018-CC9FAA0614FD}" destId="{275C728C-6204-4F24-B2FB-74C8F7108DC4}" srcOrd="0" destOrd="0" presId="urn:microsoft.com/office/officeart/2005/8/layout/orgChart1"/>
    <dgm:cxn modelId="{86358BE1-5413-3E4E-8A97-E0B27E53D227}" type="presParOf" srcId="{8DD6DB74-5D6B-42F3-8018-CC9FAA0614FD}" destId="{5CD99B2C-1D10-4C6A-ACE5-FC9A007F3358}" srcOrd="1" destOrd="0" presId="urn:microsoft.com/office/officeart/2005/8/layout/orgChart1"/>
    <dgm:cxn modelId="{CEEAF30A-B3BB-DD46-A897-6AEB87C5E7EE}" type="presParOf" srcId="{5CD99B2C-1D10-4C6A-ACE5-FC9A007F3358}" destId="{2594B129-1236-404F-92F6-4276CEDEAD88}" srcOrd="0" destOrd="0" presId="urn:microsoft.com/office/officeart/2005/8/layout/orgChart1"/>
    <dgm:cxn modelId="{06C770B2-4CE1-D845-ADBB-B4919F9C2E4B}" type="presParOf" srcId="{2594B129-1236-404F-92F6-4276CEDEAD88}" destId="{6A1B74FF-C072-4D96-9377-4D604AE15D68}" srcOrd="0" destOrd="0" presId="urn:microsoft.com/office/officeart/2005/8/layout/orgChart1"/>
    <dgm:cxn modelId="{A4CC3080-4577-4E4F-AEC9-7B7EE1D76D53}" type="presParOf" srcId="{2594B129-1236-404F-92F6-4276CEDEAD88}" destId="{5E7DEEDB-C751-4187-938E-841AE84FDAB6}" srcOrd="1" destOrd="0" presId="urn:microsoft.com/office/officeart/2005/8/layout/orgChart1"/>
    <dgm:cxn modelId="{7EE5A42A-78D3-5841-AE67-04A931D77B2B}" type="presParOf" srcId="{5CD99B2C-1D10-4C6A-ACE5-FC9A007F3358}" destId="{2F16C72C-C7BB-4A07-805B-2A79F1519203}" srcOrd="1" destOrd="0" presId="urn:microsoft.com/office/officeart/2005/8/layout/orgChart1"/>
    <dgm:cxn modelId="{9B7D0299-433C-DE4B-BBD6-27EA69767FB5}" type="presParOf" srcId="{5CD99B2C-1D10-4C6A-ACE5-FC9A007F3358}" destId="{653671C4-2E07-4D58-802B-62F87F34BA32}" srcOrd="2" destOrd="0" presId="urn:microsoft.com/office/officeart/2005/8/layout/orgChart1"/>
    <dgm:cxn modelId="{E64A8E64-7E6E-6A4A-9A68-4D759FC0FDC4}" type="presParOf" srcId="{8DD6DB74-5D6B-42F3-8018-CC9FAA0614FD}" destId="{963D3265-8DE7-479C-8257-C4BE4FE6B674}" srcOrd="2" destOrd="0" presId="urn:microsoft.com/office/officeart/2005/8/layout/orgChart1"/>
    <dgm:cxn modelId="{3DBF3464-29E7-2D4E-A098-AC9E06D6A460}" type="presParOf" srcId="{8DD6DB74-5D6B-42F3-8018-CC9FAA0614FD}" destId="{59D51D12-0A4D-43C7-AF26-9066A449D6A9}" srcOrd="3" destOrd="0" presId="urn:microsoft.com/office/officeart/2005/8/layout/orgChart1"/>
    <dgm:cxn modelId="{F371FCA4-FBEE-C74A-9363-A9FCB8BB8B0F}" type="presParOf" srcId="{59D51D12-0A4D-43C7-AF26-9066A449D6A9}" destId="{C5754EE8-F3D8-4DAA-84DC-4F4EA4034B33}" srcOrd="0" destOrd="0" presId="urn:microsoft.com/office/officeart/2005/8/layout/orgChart1"/>
    <dgm:cxn modelId="{1B2C80BA-541D-4540-9FEE-97306B9CD07E}" type="presParOf" srcId="{C5754EE8-F3D8-4DAA-84DC-4F4EA4034B33}" destId="{9E248D98-F8A2-48D2-A2A0-EF4026693814}" srcOrd="0" destOrd="0" presId="urn:microsoft.com/office/officeart/2005/8/layout/orgChart1"/>
    <dgm:cxn modelId="{BBA0D886-E9A8-5B4F-AFE1-E546CB6ACD8C}" type="presParOf" srcId="{C5754EE8-F3D8-4DAA-84DC-4F4EA4034B33}" destId="{5D7E14BE-013D-4DBB-B298-8598C060C47E}" srcOrd="1" destOrd="0" presId="urn:microsoft.com/office/officeart/2005/8/layout/orgChart1"/>
    <dgm:cxn modelId="{ABDF82CE-DE67-C649-A4E5-82DB46606428}" type="presParOf" srcId="{59D51D12-0A4D-43C7-AF26-9066A449D6A9}" destId="{21F4F7C6-59B9-4883-A5CC-E5B830977CA1}" srcOrd="1" destOrd="0" presId="urn:microsoft.com/office/officeart/2005/8/layout/orgChart1"/>
    <dgm:cxn modelId="{5A34ACA4-EEB7-1A4E-891D-65376FBB8734}" type="presParOf" srcId="{59D51D12-0A4D-43C7-AF26-9066A449D6A9}" destId="{E39CDB8F-60E7-476C-A493-74CD74FB7C8F}" srcOrd="2" destOrd="0" presId="urn:microsoft.com/office/officeart/2005/8/layout/orgChart1"/>
    <dgm:cxn modelId="{80C40D28-B7E7-BB41-852E-136F8148175B}" type="presParOf" srcId="{8DD6DB74-5D6B-42F3-8018-CC9FAA0614FD}" destId="{E8358672-49B8-4CF8-802B-339EA3C468D9}" srcOrd="4" destOrd="0" presId="urn:microsoft.com/office/officeart/2005/8/layout/orgChart1"/>
    <dgm:cxn modelId="{239F7A9F-AD7C-9B4C-ADE9-F670E8891C81}" type="presParOf" srcId="{8DD6DB74-5D6B-42F3-8018-CC9FAA0614FD}" destId="{B29BE926-BF7E-4111-92A6-96E47E929E57}" srcOrd="5" destOrd="0" presId="urn:microsoft.com/office/officeart/2005/8/layout/orgChart1"/>
    <dgm:cxn modelId="{1203A89C-2F65-D34C-9309-E63A982688A6}" type="presParOf" srcId="{B29BE926-BF7E-4111-92A6-96E47E929E57}" destId="{BB0AD605-9307-460D-8721-9C7349511862}" srcOrd="0" destOrd="0" presId="urn:microsoft.com/office/officeart/2005/8/layout/orgChart1"/>
    <dgm:cxn modelId="{1915502F-DF69-DF48-8432-FC22A0108F32}" type="presParOf" srcId="{BB0AD605-9307-460D-8721-9C7349511862}" destId="{C652E52C-F424-406E-A83C-2F02915692E2}" srcOrd="0" destOrd="0" presId="urn:microsoft.com/office/officeart/2005/8/layout/orgChart1"/>
    <dgm:cxn modelId="{458C73D1-F9F2-9F4A-B6A9-A29E3E230D14}" type="presParOf" srcId="{BB0AD605-9307-460D-8721-9C7349511862}" destId="{15C3063A-3DD8-46E8-AAC0-DA5D9EF9757A}" srcOrd="1" destOrd="0" presId="urn:microsoft.com/office/officeart/2005/8/layout/orgChart1"/>
    <dgm:cxn modelId="{9E211911-E96F-BE44-915F-EAF1F3D527DA}" type="presParOf" srcId="{B29BE926-BF7E-4111-92A6-96E47E929E57}" destId="{DD15AACB-9DB7-4004-A0B8-DE6574438B0F}" srcOrd="1" destOrd="0" presId="urn:microsoft.com/office/officeart/2005/8/layout/orgChart1"/>
    <dgm:cxn modelId="{A3029E54-B84F-0D42-8AD1-1D27958B7056}" type="presParOf" srcId="{B29BE926-BF7E-4111-92A6-96E47E929E57}" destId="{18C9E3F7-3967-4AC5-8663-9A41A53D2181}" srcOrd="2" destOrd="0" presId="urn:microsoft.com/office/officeart/2005/8/layout/orgChart1"/>
    <dgm:cxn modelId="{6FB87B5E-92D3-3446-BA45-7BDD9D66A6FD}" type="presParOf" srcId="{8DD6DB74-5D6B-42F3-8018-CC9FAA0614FD}" destId="{C3223DA9-0216-4CE0-A832-A731CB801988}" srcOrd="6" destOrd="0" presId="urn:microsoft.com/office/officeart/2005/8/layout/orgChart1"/>
    <dgm:cxn modelId="{C63F0EE5-BD0A-8046-A73B-FA69CFAC45ED}" type="presParOf" srcId="{8DD6DB74-5D6B-42F3-8018-CC9FAA0614FD}" destId="{F2215B9B-44F3-4F8A-90CF-E186E7AB5029}" srcOrd="7" destOrd="0" presId="urn:microsoft.com/office/officeart/2005/8/layout/orgChart1"/>
    <dgm:cxn modelId="{83F2BABD-2BBB-4F4D-9413-31B52B9170F4}" type="presParOf" srcId="{F2215B9B-44F3-4F8A-90CF-E186E7AB5029}" destId="{961FC50E-9176-4D9E-8699-D04F15D3FF20}" srcOrd="0" destOrd="0" presId="urn:microsoft.com/office/officeart/2005/8/layout/orgChart1"/>
    <dgm:cxn modelId="{330C93AC-CA86-284F-85C8-15FCD92B9BB6}" type="presParOf" srcId="{961FC50E-9176-4D9E-8699-D04F15D3FF20}" destId="{B1D4A4E2-E86B-4F9C-8851-A45F474C8391}" srcOrd="0" destOrd="0" presId="urn:microsoft.com/office/officeart/2005/8/layout/orgChart1"/>
    <dgm:cxn modelId="{3E1FFA36-C3E9-E546-957F-E61668819B62}" type="presParOf" srcId="{961FC50E-9176-4D9E-8699-D04F15D3FF20}" destId="{B32E07D6-FFAF-4097-A02C-98079FAE01B7}" srcOrd="1" destOrd="0" presId="urn:microsoft.com/office/officeart/2005/8/layout/orgChart1"/>
    <dgm:cxn modelId="{2831ED78-93A5-1A4F-95B4-FCBA0BB0FCB0}" type="presParOf" srcId="{F2215B9B-44F3-4F8A-90CF-E186E7AB5029}" destId="{1BC03725-A363-4997-B656-9389F49B0D87}" srcOrd="1" destOrd="0" presId="urn:microsoft.com/office/officeart/2005/8/layout/orgChart1"/>
    <dgm:cxn modelId="{465B31A4-0AC9-BF45-8A6F-9F0C5080ACF5}" type="presParOf" srcId="{F2215B9B-44F3-4F8A-90CF-E186E7AB5029}" destId="{DE6E3D85-1145-4A48-885C-92EB33143E1E}" srcOrd="2" destOrd="0" presId="urn:microsoft.com/office/officeart/2005/8/layout/orgChart1"/>
    <dgm:cxn modelId="{F40DA710-8F7D-9B49-91F5-703409BF7083}" type="presParOf" srcId="{8DD6DB74-5D6B-42F3-8018-CC9FAA0614FD}" destId="{BCF431A4-8E2E-4592-948E-9CC6F53B2827}" srcOrd="8" destOrd="0" presId="urn:microsoft.com/office/officeart/2005/8/layout/orgChart1"/>
    <dgm:cxn modelId="{BC67140E-C765-C448-AC57-44864789A861}" type="presParOf" srcId="{8DD6DB74-5D6B-42F3-8018-CC9FAA0614FD}" destId="{000B3021-A09B-475D-9D76-360A0553CAFA}" srcOrd="9" destOrd="0" presId="urn:microsoft.com/office/officeart/2005/8/layout/orgChart1"/>
    <dgm:cxn modelId="{AA340D2B-2F72-CC4A-A41A-6D7909BCCEC6}" type="presParOf" srcId="{000B3021-A09B-475D-9D76-360A0553CAFA}" destId="{945E1B01-4371-4F1F-B833-746148B66EB8}" srcOrd="0" destOrd="0" presId="urn:microsoft.com/office/officeart/2005/8/layout/orgChart1"/>
    <dgm:cxn modelId="{D6347FF0-7A09-7242-98BA-ECD8FF5AEED6}" type="presParOf" srcId="{945E1B01-4371-4F1F-B833-746148B66EB8}" destId="{E303E232-070E-42BE-BEF1-4E32FEA9536A}" srcOrd="0" destOrd="0" presId="urn:microsoft.com/office/officeart/2005/8/layout/orgChart1"/>
    <dgm:cxn modelId="{8F456E2C-AE0A-194D-922D-FC9E89A83585}" type="presParOf" srcId="{945E1B01-4371-4F1F-B833-746148B66EB8}" destId="{D170115D-232D-4892-B892-A59CAC4DF7EB}" srcOrd="1" destOrd="0" presId="urn:microsoft.com/office/officeart/2005/8/layout/orgChart1"/>
    <dgm:cxn modelId="{3FCFA9E4-BA48-8949-922E-0DE40D226568}" type="presParOf" srcId="{000B3021-A09B-475D-9D76-360A0553CAFA}" destId="{AD0E5E56-3240-4902-8292-FAC9730FFC04}" srcOrd="1" destOrd="0" presId="urn:microsoft.com/office/officeart/2005/8/layout/orgChart1"/>
    <dgm:cxn modelId="{A8E0CD44-6894-5540-A2FE-1FB232F36A90}" type="presParOf" srcId="{000B3021-A09B-475D-9D76-360A0553CAFA}" destId="{1116207A-1380-44F3-9D21-E31C02B0808A}" srcOrd="2" destOrd="0" presId="urn:microsoft.com/office/officeart/2005/8/layout/orgChart1"/>
    <dgm:cxn modelId="{16A21D26-02F2-8A46-95CD-4BA6361C92B8}" type="presParOf" srcId="{8DD6DB74-5D6B-42F3-8018-CC9FAA0614FD}" destId="{1F61E96A-A32A-49F2-8F92-598F12725C2D}" srcOrd="10" destOrd="0" presId="urn:microsoft.com/office/officeart/2005/8/layout/orgChart1"/>
    <dgm:cxn modelId="{7A97BDAE-C929-814F-B2A2-5CDD72435AF4}" type="presParOf" srcId="{8DD6DB74-5D6B-42F3-8018-CC9FAA0614FD}" destId="{66A6D2F8-46FF-43B5-BFBC-774157DEFA23}" srcOrd="11" destOrd="0" presId="urn:microsoft.com/office/officeart/2005/8/layout/orgChart1"/>
    <dgm:cxn modelId="{24FB0660-6558-074A-8974-A326D43C4DAA}" type="presParOf" srcId="{66A6D2F8-46FF-43B5-BFBC-774157DEFA23}" destId="{51FEC5AD-7CD7-4592-B7FC-E78EB25D4928}" srcOrd="0" destOrd="0" presId="urn:microsoft.com/office/officeart/2005/8/layout/orgChart1"/>
    <dgm:cxn modelId="{8C41A26F-1962-654F-8697-A95472420CE7}" type="presParOf" srcId="{51FEC5AD-7CD7-4592-B7FC-E78EB25D4928}" destId="{D129745F-55FF-4AA2-9536-0A16D58A721F}" srcOrd="0" destOrd="0" presId="urn:microsoft.com/office/officeart/2005/8/layout/orgChart1"/>
    <dgm:cxn modelId="{38948879-5570-C149-B65A-AFC493624F94}" type="presParOf" srcId="{51FEC5AD-7CD7-4592-B7FC-E78EB25D4928}" destId="{0271FF7C-D368-41A9-B4C8-87D81BE87EA9}" srcOrd="1" destOrd="0" presId="urn:microsoft.com/office/officeart/2005/8/layout/orgChart1"/>
    <dgm:cxn modelId="{8F232A13-BC3C-D845-B990-D28E11ED3CAF}" type="presParOf" srcId="{66A6D2F8-46FF-43B5-BFBC-774157DEFA23}" destId="{BAEB4199-FBD0-4333-8D1B-25F9B0F7D303}" srcOrd="1" destOrd="0" presId="urn:microsoft.com/office/officeart/2005/8/layout/orgChart1"/>
    <dgm:cxn modelId="{AE3D4A0E-22F2-A04E-A572-8E477BE01B6D}" type="presParOf" srcId="{66A6D2F8-46FF-43B5-BFBC-774157DEFA23}" destId="{B8EEA640-BDE0-44BD-89B9-B79EB1643141}" srcOrd="2" destOrd="0" presId="urn:microsoft.com/office/officeart/2005/8/layout/orgChart1"/>
    <dgm:cxn modelId="{83B286E1-B279-7043-BD4E-A51A14C26479}" type="presParOf" srcId="{DD25BCA7-439A-44A1-A627-457EAAAE109E}" destId="{908D9D5F-F0B1-46B6-8AC6-E8CD01CC1A12}" srcOrd="2" destOrd="0" presId="urn:microsoft.com/office/officeart/2005/8/layout/orgChart1"/>
    <dgm:cxn modelId="{539F2E22-4FAF-DF4B-ACB1-4E761360B32E}" type="presParOf" srcId="{081FA246-CCE0-4256-8BAF-37751DD4840E}" destId="{D9AB6562-9B95-4C86-8C06-784391CC8C23}" srcOrd="8" destOrd="0" presId="urn:microsoft.com/office/officeart/2005/8/layout/orgChart1"/>
    <dgm:cxn modelId="{BC4BEF7C-1E1D-8B4F-8761-CF510D182566}" type="presParOf" srcId="{081FA246-CCE0-4256-8BAF-37751DD4840E}" destId="{A95E088E-68FA-456F-A665-C3C1692F8D69}" srcOrd="9" destOrd="0" presId="urn:microsoft.com/office/officeart/2005/8/layout/orgChart1"/>
    <dgm:cxn modelId="{A6C62237-32A1-2940-9904-9165E0B05675}" type="presParOf" srcId="{A95E088E-68FA-456F-A665-C3C1692F8D69}" destId="{9690ECFF-A832-4459-BE53-2AF65F4EE153}" srcOrd="0" destOrd="0" presId="urn:microsoft.com/office/officeart/2005/8/layout/orgChart1"/>
    <dgm:cxn modelId="{22214954-436E-2A43-BF5C-8621F9501820}" type="presParOf" srcId="{9690ECFF-A832-4459-BE53-2AF65F4EE153}" destId="{A6D3B35A-8111-4322-8028-49607BF36718}" srcOrd="0" destOrd="0" presId="urn:microsoft.com/office/officeart/2005/8/layout/orgChart1"/>
    <dgm:cxn modelId="{98870688-A4C1-8F4D-BC4C-4AB72AEBCC95}" type="presParOf" srcId="{9690ECFF-A832-4459-BE53-2AF65F4EE153}" destId="{F2A0EEF3-E294-4BA9-AB79-7AA2CD163653}" srcOrd="1" destOrd="0" presId="urn:microsoft.com/office/officeart/2005/8/layout/orgChart1"/>
    <dgm:cxn modelId="{F24E33B5-7A1D-9748-902E-0BDCC37A4A7C}" type="presParOf" srcId="{A95E088E-68FA-456F-A665-C3C1692F8D69}" destId="{CBB4668D-E7F7-4B4A-864A-AFDAA164CF6B}" srcOrd="1" destOrd="0" presId="urn:microsoft.com/office/officeart/2005/8/layout/orgChart1"/>
    <dgm:cxn modelId="{656AEA18-AFEF-FD41-BB9B-059527D9E602}" type="presParOf" srcId="{CBB4668D-E7F7-4B4A-864A-AFDAA164CF6B}" destId="{2237D2AC-72DA-4A44-AA4A-21CECD605DDA}" srcOrd="0" destOrd="0" presId="urn:microsoft.com/office/officeart/2005/8/layout/orgChart1"/>
    <dgm:cxn modelId="{B1C0307A-D0EA-8E4D-9640-33801668B737}" type="presParOf" srcId="{CBB4668D-E7F7-4B4A-864A-AFDAA164CF6B}" destId="{EACBC903-09C8-4504-8446-2AF7EB0B6DE9}" srcOrd="1" destOrd="0" presId="urn:microsoft.com/office/officeart/2005/8/layout/orgChart1"/>
    <dgm:cxn modelId="{E1A40753-3C48-E24A-95E1-2D1BEA335E26}" type="presParOf" srcId="{EACBC903-09C8-4504-8446-2AF7EB0B6DE9}" destId="{0F25E4FA-D472-49C2-A930-4ED0663E24EE}" srcOrd="0" destOrd="0" presId="urn:microsoft.com/office/officeart/2005/8/layout/orgChart1"/>
    <dgm:cxn modelId="{2E0D36EF-BF4A-4E4B-9210-FC13826D9716}" type="presParOf" srcId="{0F25E4FA-D472-49C2-A930-4ED0663E24EE}" destId="{E08EB70B-D42C-465F-B0F4-0B4FBB613010}" srcOrd="0" destOrd="0" presId="urn:microsoft.com/office/officeart/2005/8/layout/orgChart1"/>
    <dgm:cxn modelId="{AE34FB1E-5BD9-C641-B181-881A604D7CD6}" type="presParOf" srcId="{0F25E4FA-D472-49C2-A930-4ED0663E24EE}" destId="{DB98C248-E1E1-41AA-9D1C-183096CD3DAF}" srcOrd="1" destOrd="0" presId="urn:microsoft.com/office/officeart/2005/8/layout/orgChart1"/>
    <dgm:cxn modelId="{C8D23913-17EE-674E-BD97-9BEB19682E65}" type="presParOf" srcId="{EACBC903-09C8-4504-8446-2AF7EB0B6DE9}" destId="{955A0F0B-0A61-48BA-8F4A-C52D46F4D6B8}" srcOrd="1" destOrd="0" presId="urn:microsoft.com/office/officeart/2005/8/layout/orgChart1"/>
    <dgm:cxn modelId="{015DD4D7-EE11-3045-B88D-3E55F4B84011}" type="presParOf" srcId="{EACBC903-09C8-4504-8446-2AF7EB0B6DE9}" destId="{4B4CB5B0-6936-4970-8CEF-9A10B9B5AD22}" srcOrd="2" destOrd="0" presId="urn:microsoft.com/office/officeart/2005/8/layout/orgChart1"/>
    <dgm:cxn modelId="{24D23294-3BFE-6741-9C9B-F2C00462BC70}" type="presParOf" srcId="{CBB4668D-E7F7-4B4A-864A-AFDAA164CF6B}" destId="{AB3F6F97-5AED-4887-AFB4-59D1772E0882}" srcOrd="2" destOrd="0" presId="urn:microsoft.com/office/officeart/2005/8/layout/orgChart1"/>
    <dgm:cxn modelId="{1B5030F2-3700-0841-9575-05791B951791}" type="presParOf" srcId="{CBB4668D-E7F7-4B4A-864A-AFDAA164CF6B}" destId="{C50B18B9-E46C-4D95-B542-D4C638A10F8C}" srcOrd="3" destOrd="0" presId="urn:microsoft.com/office/officeart/2005/8/layout/orgChart1"/>
    <dgm:cxn modelId="{48DD5CA0-2036-0248-94EC-63055EB33A1C}" type="presParOf" srcId="{C50B18B9-E46C-4D95-B542-D4C638A10F8C}" destId="{E55882F7-998E-4FB3-8E33-1BCB0683711C}" srcOrd="0" destOrd="0" presId="urn:microsoft.com/office/officeart/2005/8/layout/orgChart1"/>
    <dgm:cxn modelId="{99289DBA-371C-DE43-ADF4-F3F2E19A2DA9}" type="presParOf" srcId="{E55882F7-998E-4FB3-8E33-1BCB0683711C}" destId="{19FEE080-EACD-48C9-9BD4-029D10F9C907}" srcOrd="0" destOrd="0" presId="urn:microsoft.com/office/officeart/2005/8/layout/orgChart1"/>
    <dgm:cxn modelId="{A829FCB7-1B7B-F84D-9587-E8D19B290294}" type="presParOf" srcId="{E55882F7-998E-4FB3-8E33-1BCB0683711C}" destId="{DF2CF122-B0A6-448D-A50A-FB200CDFA282}" srcOrd="1" destOrd="0" presId="urn:microsoft.com/office/officeart/2005/8/layout/orgChart1"/>
    <dgm:cxn modelId="{DDF216D9-42D3-CC4F-933E-1740BEDD9BB5}" type="presParOf" srcId="{C50B18B9-E46C-4D95-B542-D4C638A10F8C}" destId="{0B87BECE-0A8E-4738-ABCC-616B8AB88BDB}" srcOrd="1" destOrd="0" presId="urn:microsoft.com/office/officeart/2005/8/layout/orgChart1"/>
    <dgm:cxn modelId="{5B9D6EAE-E6D1-FF42-A017-79B2B7635CE3}" type="presParOf" srcId="{C50B18B9-E46C-4D95-B542-D4C638A10F8C}" destId="{F7FE149F-C480-49FA-8CA8-463009E970D9}" srcOrd="2" destOrd="0" presId="urn:microsoft.com/office/officeart/2005/8/layout/orgChart1"/>
    <dgm:cxn modelId="{651995DD-4B33-9C4D-A69C-07CCF931D1B8}" type="presParOf" srcId="{A95E088E-68FA-456F-A665-C3C1692F8D69}" destId="{1CBB425F-816E-4A06-9350-26BAA81128EF}" srcOrd="2" destOrd="0" presId="urn:microsoft.com/office/officeart/2005/8/layout/orgChart1"/>
    <dgm:cxn modelId="{9E17481F-2640-324D-A909-C934E0D36808}" type="presParOf" srcId="{081FA246-CCE0-4256-8BAF-37751DD4840E}" destId="{A6963786-5E96-4CF1-903D-D7B340E84F44}" srcOrd="10" destOrd="0" presId="urn:microsoft.com/office/officeart/2005/8/layout/orgChart1"/>
    <dgm:cxn modelId="{682CBDFE-AEED-6640-8697-DC79B604DDE2}" type="presParOf" srcId="{081FA246-CCE0-4256-8BAF-37751DD4840E}" destId="{FF8BB288-4947-4931-977C-682CC61BB631}" srcOrd="11" destOrd="0" presId="urn:microsoft.com/office/officeart/2005/8/layout/orgChart1"/>
    <dgm:cxn modelId="{014420D5-E3FE-E64D-85B3-F06A6608C429}" type="presParOf" srcId="{FF8BB288-4947-4931-977C-682CC61BB631}" destId="{856D4DB1-4C3C-4812-99B4-398F5646E5B6}" srcOrd="0" destOrd="0" presId="urn:microsoft.com/office/officeart/2005/8/layout/orgChart1"/>
    <dgm:cxn modelId="{D6E55B9C-1D88-4C45-8FF8-516EAFF6CB61}" type="presParOf" srcId="{856D4DB1-4C3C-4812-99B4-398F5646E5B6}" destId="{37AF1554-01F7-40F4-9BE3-AE126B9EB070}" srcOrd="0" destOrd="0" presId="urn:microsoft.com/office/officeart/2005/8/layout/orgChart1"/>
    <dgm:cxn modelId="{C4594A60-FF8A-4141-AC41-5BF92E9086AE}" type="presParOf" srcId="{856D4DB1-4C3C-4812-99B4-398F5646E5B6}" destId="{901815FA-A318-40CC-A076-2D89BE9C0451}" srcOrd="1" destOrd="0" presId="urn:microsoft.com/office/officeart/2005/8/layout/orgChart1"/>
    <dgm:cxn modelId="{7339B485-CAA8-FC41-97F9-7D1F3F2C4623}" type="presParOf" srcId="{FF8BB288-4947-4931-977C-682CC61BB631}" destId="{BEC16FD8-F003-46FC-9E0E-A3B4B45BC06F}" srcOrd="1" destOrd="0" presId="urn:microsoft.com/office/officeart/2005/8/layout/orgChart1"/>
    <dgm:cxn modelId="{D6FFCB36-37C5-6543-954A-D781B0D980BA}" type="presParOf" srcId="{FF8BB288-4947-4931-977C-682CC61BB631}" destId="{3AB7BE08-F10A-4DDE-A7EB-96A986469957}" srcOrd="2" destOrd="0" presId="urn:microsoft.com/office/officeart/2005/8/layout/orgChart1"/>
    <dgm:cxn modelId="{924D9F6C-CB57-1141-A34A-7237EAA34064}" type="presParOf" srcId="{20F5BB76-C9F4-4BBB-A935-3DBC8D1022D4}" destId="{3EAD69F3-34B8-490F-A959-0FD7DAFD7FC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984DF-0F48-804E-9FF2-8DD369DE953F}">
      <dsp:nvSpPr>
        <dsp:cNvPr id="0" name=""/>
        <dsp:cNvSpPr/>
      </dsp:nvSpPr>
      <dsp:spPr>
        <a:xfrm>
          <a:off x="3644097" y="1048755"/>
          <a:ext cx="1551005" cy="1551005"/>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5D21BA23-19FB-5E43-8745-FDBB8667C6D7}">
      <dsp:nvSpPr>
        <dsp:cNvPr id="0" name=""/>
        <dsp:cNvSpPr/>
      </dsp:nvSpPr>
      <dsp:spPr>
        <a:xfrm>
          <a:off x="3200403" y="5"/>
          <a:ext cx="2382247" cy="6202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System Mapping</a:t>
          </a:r>
          <a:endParaRPr lang="en-US" sz="2400" kern="1200" dirty="0"/>
        </a:p>
      </dsp:txBody>
      <dsp:txXfrm>
        <a:off x="3200403" y="5"/>
        <a:ext cx="2382247" cy="620266"/>
      </dsp:txXfrm>
    </dsp:sp>
    <dsp:sp modelId="{3A8C32C2-6919-E846-A23B-F67D7FB81948}">
      <dsp:nvSpPr>
        <dsp:cNvPr id="0" name=""/>
        <dsp:cNvSpPr/>
      </dsp:nvSpPr>
      <dsp:spPr>
        <a:xfrm>
          <a:off x="4147527" y="1339443"/>
          <a:ext cx="1551005" cy="1551005"/>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08F8B1AE-56C2-3545-ACEF-DCC867183679}">
      <dsp:nvSpPr>
        <dsp:cNvPr id="0" name=""/>
        <dsp:cNvSpPr/>
      </dsp:nvSpPr>
      <dsp:spPr>
        <a:xfrm>
          <a:off x="5813565" y="896873"/>
          <a:ext cx="1837295" cy="11567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Benchmarking</a:t>
          </a:r>
          <a:endParaRPr lang="en-US" sz="2400" kern="1200" dirty="0"/>
        </a:p>
      </dsp:txBody>
      <dsp:txXfrm>
        <a:off x="5813565" y="896873"/>
        <a:ext cx="1837295" cy="1156716"/>
      </dsp:txXfrm>
    </dsp:sp>
    <dsp:sp modelId="{AA10088E-491A-E247-9C94-B29D3A1C4520}">
      <dsp:nvSpPr>
        <dsp:cNvPr id="0" name=""/>
        <dsp:cNvSpPr/>
      </dsp:nvSpPr>
      <dsp:spPr>
        <a:xfrm>
          <a:off x="4147527" y="1920818"/>
          <a:ext cx="1551005" cy="1551005"/>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88816402-EDDF-B947-935E-202BBD5E1DF7}">
      <dsp:nvSpPr>
        <dsp:cNvPr id="0" name=""/>
        <dsp:cNvSpPr/>
      </dsp:nvSpPr>
      <dsp:spPr>
        <a:xfrm>
          <a:off x="5813565" y="2621889"/>
          <a:ext cx="1837295" cy="12925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Customer Experience</a:t>
          </a:r>
          <a:endParaRPr lang="en-US" sz="2400" kern="1200" dirty="0"/>
        </a:p>
      </dsp:txBody>
      <dsp:txXfrm>
        <a:off x="5813565" y="2621889"/>
        <a:ext cx="1837295" cy="1292504"/>
      </dsp:txXfrm>
    </dsp:sp>
    <dsp:sp modelId="{D05ADC5E-C415-454B-843A-16234C007354}">
      <dsp:nvSpPr>
        <dsp:cNvPr id="0" name=""/>
        <dsp:cNvSpPr/>
      </dsp:nvSpPr>
      <dsp:spPr>
        <a:xfrm>
          <a:off x="3644097" y="2212009"/>
          <a:ext cx="1551005" cy="1551005"/>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8F3569D6-8F1D-DA4E-A0CB-258C9D6EAE1B}">
      <dsp:nvSpPr>
        <dsp:cNvPr id="0" name=""/>
        <dsp:cNvSpPr/>
      </dsp:nvSpPr>
      <dsp:spPr>
        <a:xfrm>
          <a:off x="3450221" y="3864101"/>
          <a:ext cx="1938756" cy="10561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Process Design</a:t>
          </a:r>
          <a:endParaRPr lang="en-US" sz="2400" kern="1200" dirty="0"/>
        </a:p>
      </dsp:txBody>
      <dsp:txXfrm>
        <a:off x="3450221" y="3864101"/>
        <a:ext cx="1938756" cy="1056132"/>
      </dsp:txXfrm>
    </dsp:sp>
    <dsp:sp modelId="{06445164-1CE5-0F47-A485-49768E3E88B2}">
      <dsp:nvSpPr>
        <dsp:cNvPr id="0" name=""/>
        <dsp:cNvSpPr/>
      </dsp:nvSpPr>
      <dsp:spPr>
        <a:xfrm>
          <a:off x="3140666" y="1920818"/>
          <a:ext cx="1551005" cy="1551005"/>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0A963B3B-C763-5548-A930-22A52E4C6495}">
      <dsp:nvSpPr>
        <dsp:cNvPr id="0" name=""/>
        <dsp:cNvSpPr/>
      </dsp:nvSpPr>
      <dsp:spPr>
        <a:xfrm>
          <a:off x="1188339" y="2621889"/>
          <a:ext cx="1837295" cy="12925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Organization Structure</a:t>
          </a:r>
          <a:endParaRPr lang="en-US" sz="2400" kern="1200" dirty="0"/>
        </a:p>
      </dsp:txBody>
      <dsp:txXfrm>
        <a:off x="1188339" y="2621889"/>
        <a:ext cx="1837295" cy="1292504"/>
      </dsp:txXfrm>
    </dsp:sp>
    <dsp:sp modelId="{A4DDE59F-E6EB-E740-9AE2-317E5B82CE1B}">
      <dsp:nvSpPr>
        <dsp:cNvPr id="0" name=""/>
        <dsp:cNvSpPr/>
      </dsp:nvSpPr>
      <dsp:spPr>
        <a:xfrm>
          <a:off x="3140666" y="1339443"/>
          <a:ext cx="1551005" cy="1551005"/>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CBD99C7C-EC97-E44D-B4F4-23AC4F877BE0}">
      <dsp:nvSpPr>
        <dsp:cNvPr id="0" name=""/>
        <dsp:cNvSpPr/>
      </dsp:nvSpPr>
      <dsp:spPr>
        <a:xfrm>
          <a:off x="609572" y="896873"/>
          <a:ext cx="1837295" cy="12925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Asset Mapping</a:t>
          </a:r>
          <a:endParaRPr lang="en-US" sz="2400" kern="1200" dirty="0"/>
        </a:p>
      </dsp:txBody>
      <dsp:txXfrm>
        <a:off x="609572" y="896873"/>
        <a:ext cx="1837295" cy="1292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3D147-5A21-D14B-9896-8A7FB76AEA71}">
      <dsp:nvSpPr>
        <dsp:cNvPr id="0" name=""/>
        <dsp:cNvSpPr/>
      </dsp:nvSpPr>
      <dsp:spPr>
        <a:xfrm>
          <a:off x="0" y="750953"/>
          <a:ext cx="2496928" cy="1498157"/>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t>Systems Team (DNA for All Other Teams)</a:t>
          </a:r>
          <a:endParaRPr lang="en-US" sz="1900" b="1" kern="1200" dirty="0"/>
        </a:p>
        <a:p>
          <a:pPr marL="114300" lvl="1" indent="-114300" algn="l" defTabSz="666750">
            <a:lnSpc>
              <a:spcPct val="90000"/>
            </a:lnSpc>
            <a:spcBef>
              <a:spcPct val="0"/>
            </a:spcBef>
            <a:spcAft>
              <a:spcPct val="15000"/>
            </a:spcAft>
            <a:buChar char="••"/>
          </a:pPr>
          <a:r>
            <a:rPr lang="en-US" sz="1500" kern="1200" dirty="0" smtClean="0"/>
            <a:t>6 IT Representatives</a:t>
          </a:r>
          <a:endParaRPr lang="en-US" sz="1500" kern="1200" dirty="0"/>
        </a:p>
      </dsp:txBody>
      <dsp:txXfrm>
        <a:off x="0" y="750953"/>
        <a:ext cx="2496928" cy="1498157"/>
      </dsp:txXfrm>
    </dsp:sp>
    <dsp:sp modelId="{01F4EEB8-09DD-CA49-9A90-F7AAC5D8120D}">
      <dsp:nvSpPr>
        <dsp:cNvPr id="0" name=""/>
        <dsp:cNvSpPr/>
      </dsp:nvSpPr>
      <dsp:spPr>
        <a:xfrm>
          <a:off x="2746621" y="750953"/>
          <a:ext cx="2496928" cy="1498157"/>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t>Benchmarking</a:t>
          </a:r>
          <a:endParaRPr lang="en-US" sz="1900" b="1" kern="1200" dirty="0"/>
        </a:p>
        <a:p>
          <a:pPr marL="114300" lvl="1" indent="-114300" algn="l" defTabSz="666750">
            <a:lnSpc>
              <a:spcPct val="90000"/>
            </a:lnSpc>
            <a:spcBef>
              <a:spcPct val="0"/>
            </a:spcBef>
            <a:spcAft>
              <a:spcPct val="15000"/>
            </a:spcAft>
            <a:buChar char="••"/>
          </a:pPr>
          <a:r>
            <a:rPr lang="en-US" sz="1500" kern="1200" dirty="0" smtClean="0"/>
            <a:t>6 IT Representatives</a:t>
          </a:r>
          <a:endParaRPr lang="en-US" sz="1500" kern="1200" dirty="0"/>
        </a:p>
        <a:p>
          <a:pPr marL="114300" lvl="1" indent="-114300" algn="l" defTabSz="666750">
            <a:lnSpc>
              <a:spcPct val="90000"/>
            </a:lnSpc>
            <a:spcBef>
              <a:spcPct val="0"/>
            </a:spcBef>
            <a:spcAft>
              <a:spcPct val="15000"/>
            </a:spcAft>
            <a:buChar char="••"/>
          </a:pPr>
          <a:r>
            <a:rPr lang="en-US" sz="1500" kern="1200" dirty="0" smtClean="0"/>
            <a:t>1 External IT Representative</a:t>
          </a:r>
          <a:endParaRPr lang="en-US" sz="1500" kern="1200" dirty="0"/>
        </a:p>
        <a:p>
          <a:pPr marL="114300" lvl="1" indent="-114300" algn="l" defTabSz="666750">
            <a:lnSpc>
              <a:spcPct val="90000"/>
            </a:lnSpc>
            <a:spcBef>
              <a:spcPct val="0"/>
            </a:spcBef>
            <a:spcAft>
              <a:spcPct val="15000"/>
            </a:spcAft>
            <a:buChar char="••"/>
          </a:pPr>
          <a:r>
            <a:rPr lang="en-US" sz="1500" kern="1200" dirty="0" smtClean="0"/>
            <a:t>1 Student Intern</a:t>
          </a:r>
          <a:endParaRPr lang="en-US" sz="1500" kern="1200" dirty="0"/>
        </a:p>
      </dsp:txBody>
      <dsp:txXfrm>
        <a:off x="2746621" y="750953"/>
        <a:ext cx="2496928" cy="1498157"/>
      </dsp:txXfrm>
    </dsp:sp>
    <dsp:sp modelId="{BF70F71A-E3B8-B443-98D1-E06054048A02}">
      <dsp:nvSpPr>
        <dsp:cNvPr id="0" name=""/>
        <dsp:cNvSpPr/>
      </dsp:nvSpPr>
      <dsp:spPr>
        <a:xfrm>
          <a:off x="5493243" y="750953"/>
          <a:ext cx="2496928" cy="1498157"/>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t>Customer Experience</a:t>
          </a:r>
          <a:endParaRPr lang="en-US" sz="1900" b="1" kern="1200" dirty="0"/>
        </a:p>
        <a:p>
          <a:pPr marL="114300" lvl="1" indent="-114300" algn="l" defTabSz="666750">
            <a:lnSpc>
              <a:spcPct val="90000"/>
            </a:lnSpc>
            <a:spcBef>
              <a:spcPct val="0"/>
            </a:spcBef>
            <a:spcAft>
              <a:spcPct val="15000"/>
            </a:spcAft>
            <a:buChar char="••"/>
          </a:pPr>
          <a:r>
            <a:rPr lang="en-US" sz="1500" kern="1200" dirty="0" smtClean="0"/>
            <a:t>8 IT Representatives</a:t>
          </a:r>
          <a:endParaRPr lang="en-US" sz="1500" kern="1200" dirty="0"/>
        </a:p>
        <a:p>
          <a:pPr marL="114300" lvl="1" indent="-114300" algn="l" defTabSz="666750">
            <a:lnSpc>
              <a:spcPct val="90000"/>
            </a:lnSpc>
            <a:spcBef>
              <a:spcPct val="0"/>
            </a:spcBef>
            <a:spcAft>
              <a:spcPct val="15000"/>
            </a:spcAft>
            <a:buChar char="••"/>
          </a:pPr>
          <a:r>
            <a:rPr lang="en-US" sz="1500" kern="1200" dirty="0" smtClean="0"/>
            <a:t>6 Customer Representatives</a:t>
          </a:r>
          <a:endParaRPr lang="en-US" sz="1500" kern="1200" dirty="0"/>
        </a:p>
        <a:p>
          <a:pPr marL="114300" lvl="1" indent="-114300" algn="l" defTabSz="666750">
            <a:lnSpc>
              <a:spcPct val="90000"/>
            </a:lnSpc>
            <a:spcBef>
              <a:spcPct val="0"/>
            </a:spcBef>
            <a:spcAft>
              <a:spcPct val="15000"/>
            </a:spcAft>
            <a:buChar char="••"/>
          </a:pPr>
          <a:r>
            <a:rPr lang="en-US" sz="1500" kern="1200" dirty="0" smtClean="0"/>
            <a:t>4 Student Interns/Volunteers</a:t>
          </a:r>
          <a:endParaRPr lang="en-US" sz="1500" kern="1200" dirty="0"/>
        </a:p>
      </dsp:txBody>
      <dsp:txXfrm>
        <a:off x="5493243" y="750953"/>
        <a:ext cx="2496928" cy="1498157"/>
      </dsp:txXfrm>
    </dsp:sp>
    <dsp:sp modelId="{54555DC6-CC32-DF46-866D-0308490CDDC1}">
      <dsp:nvSpPr>
        <dsp:cNvPr id="0" name=""/>
        <dsp:cNvSpPr/>
      </dsp:nvSpPr>
      <dsp:spPr>
        <a:xfrm>
          <a:off x="0" y="2498803"/>
          <a:ext cx="2496928" cy="1498157"/>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t>Process Design</a:t>
          </a:r>
          <a:endParaRPr lang="en-US" sz="1900" b="1" kern="1200" dirty="0"/>
        </a:p>
        <a:p>
          <a:pPr marL="114300" lvl="1" indent="-114300" algn="l" defTabSz="666750">
            <a:lnSpc>
              <a:spcPct val="90000"/>
            </a:lnSpc>
            <a:spcBef>
              <a:spcPct val="0"/>
            </a:spcBef>
            <a:spcAft>
              <a:spcPct val="15000"/>
            </a:spcAft>
            <a:buChar char="••"/>
          </a:pPr>
          <a:r>
            <a:rPr lang="en-US" sz="1500" kern="1200" dirty="0" smtClean="0"/>
            <a:t>6 IT Representatives</a:t>
          </a:r>
          <a:endParaRPr lang="en-US" sz="1500" kern="1200" dirty="0"/>
        </a:p>
        <a:p>
          <a:pPr marL="114300" lvl="1" indent="-114300" algn="l" defTabSz="666750">
            <a:lnSpc>
              <a:spcPct val="90000"/>
            </a:lnSpc>
            <a:spcBef>
              <a:spcPct val="0"/>
            </a:spcBef>
            <a:spcAft>
              <a:spcPct val="15000"/>
            </a:spcAft>
            <a:buChar char="••"/>
          </a:pPr>
          <a:r>
            <a:rPr lang="en-US" sz="1500" kern="1200" dirty="0" smtClean="0"/>
            <a:t>1 Student Intern</a:t>
          </a:r>
          <a:endParaRPr lang="en-US" sz="1500" kern="1200" dirty="0"/>
        </a:p>
      </dsp:txBody>
      <dsp:txXfrm>
        <a:off x="0" y="2498803"/>
        <a:ext cx="2496928" cy="1498157"/>
      </dsp:txXfrm>
    </dsp:sp>
    <dsp:sp modelId="{A8678E7A-E774-D249-9897-0FCF4A36F520}">
      <dsp:nvSpPr>
        <dsp:cNvPr id="0" name=""/>
        <dsp:cNvSpPr/>
      </dsp:nvSpPr>
      <dsp:spPr>
        <a:xfrm>
          <a:off x="2746621" y="2498803"/>
          <a:ext cx="2496928" cy="1498157"/>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t>Organization Structure</a:t>
          </a:r>
          <a:endParaRPr lang="en-US" sz="1900" b="1" kern="1200" dirty="0"/>
        </a:p>
        <a:p>
          <a:pPr marL="114300" lvl="1" indent="-114300" algn="l" defTabSz="666750">
            <a:lnSpc>
              <a:spcPct val="90000"/>
            </a:lnSpc>
            <a:spcBef>
              <a:spcPct val="0"/>
            </a:spcBef>
            <a:spcAft>
              <a:spcPct val="15000"/>
            </a:spcAft>
            <a:buChar char="••"/>
          </a:pPr>
          <a:r>
            <a:rPr lang="en-US" sz="1500" kern="1200" dirty="0" smtClean="0"/>
            <a:t>6 IT Representatives</a:t>
          </a:r>
          <a:endParaRPr lang="en-US" sz="1500" kern="1200" dirty="0"/>
        </a:p>
      </dsp:txBody>
      <dsp:txXfrm>
        <a:off x="2746621" y="2498803"/>
        <a:ext cx="2496928" cy="1498157"/>
      </dsp:txXfrm>
    </dsp:sp>
    <dsp:sp modelId="{4A26A363-81B6-7241-8D1B-D3E843DE0F2D}">
      <dsp:nvSpPr>
        <dsp:cNvPr id="0" name=""/>
        <dsp:cNvSpPr/>
      </dsp:nvSpPr>
      <dsp:spPr>
        <a:xfrm>
          <a:off x="5493243" y="2498803"/>
          <a:ext cx="2496928" cy="1498157"/>
        </a:xfrm>
        <a:prstGeom prst="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t>Asset Mapping</a:t>
          </a:r>
          <a:endParaRPr lang="en-US" sz="1900" b="1" kern="1200" dirty="0"/>
        </a:p>
        <a:p>
          <a:pPr marL="114300" lvl="1" indent="-114300" algn="l" defTabSz="666750">
            <a:lnSpc>
              <a:spcPct val="90000"/>
            </a:lnSpc>
            <a:spcBef>
              <a:spcPct val="0"/>
            </a:spcBef>
            <a:spcAft>
              <a:spcPct val="15000"/>
            </a:spcAft>
            <a:buChar char="••"/>
          </a:pPr>
          <a:r>
            <a:rPr lang="en-US" sz="1500" kern="1200" dirty="0" smtClean="0"/>
            <a:t>5 IT Representatives</a:t>
          </a:r>
          <a:endParaRPr lang="en-US" sz="1500" kern="1200" dirty="0"/>
        </a:p>
        <a:p>
          <a:pPr marL="114300" lvl="1" indent="-114300" algn="l" defTabSz="666750">
            <a:lnSpc>
              <a:spcPct val="90000"/>
            </a:lnSpc>
            <a:spcBef>
              <a:spcPct val="0"/>
            </a:spcBef>
            <a:spcAft>
              <a:spcPct val="15000"/>
            </a:spcAft>
            <a:buChar char="••"/>
          </a:pPr>
          <a:r>
            <a:rPr lang="en-US" sz="1500" kern="1200" dirty="0" smtClean="0"/>
            <a:t>2 Budget/Account Representatives</a:t>
          </a:r>
          <a:endParaRPr lang="en-US" sz="1500" kern="1200" dirty="0"/>
        </a:p>
      </dsp:txBody>
      <dsp:txXfrm>
        <a:off x="5493243" y="2498803"/>
        <a:ext cx="2496928" cy="1498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63786-5E96-4CF1-903D-D7B340E84F44}">
      <dsp:nvSpPr>
        <dsp:cNvPr id="0" name=""/>
        <dsp:cNvSpPr/>
      </dsp:nvSpPr>
      <dsp:spPr>
        <a:xfrm>
          <a:off x="3536064" y="459716"/>
          <a:ext cx="2781218" cy="193076"/>
        </a:xfrm>
        <a:custGeom>
          <a:avLst/>
          <a:gdLst/>
          <a:ahLst/>
          <a:cxnLst/>
          <a:rect l="0" t="0" r="0" b="0"/>
          <a:pathLst>
            <a:path>
              <a:moveTo>
                <a:pt x="0" y="0"/>
              </a:moveTo>
              <a:lnTo>
                <a:pt x="0" y="96538"/>
              </a:lnTo>
              <a:lnTo>
                <a:pt x="2781218" y="96538"/>
              </a:lnTo>
              <a:lnTo>
                <a:pt x="2781218" y="193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F6F97-5AED-4887-AFB4-59D1772E0882}">
      <dsp:nvSpPr>
        <dsp:cNvPr id="0" name=""/>
        <dsp:cNvSpPr/>
      </dsp:nvSpPr>
      <dsp:spPr>
        <a:xfrm>
          <a:off x="4837030" y="1112497"/>
          <a:ext cx="137911" cy="1075711"/>
        </a:xfrm>
        <a:custGeom>
          <a:avLst/>
          <a:gdLst/>
          <a:ahLst/>
          <a:cxnLst/>
          <a:rect l="0" t="0" r="0" b="0"/>
          <a:pathLst>
            <a:path>
              <a:moveTo>
                <a:pt x="0" y="0"/>
              </a:moveTo>
              <a:lnTo>
                <a:pt x="0" y="1075711"/>
              </a:lnTo>
              <a:lnTo>
                <a:pt x="137911" y="1075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37D2AC-72DA-4A44-AA4A-21CECD605DDA}">
      <dsp:nvSpPr>
        <dsp:cNvPr id="0" name=""/>
        <dsp:cNvSpPr/>
      </dsp:nvSpPr>
      <dsp:spPr>
        <a:xfrm>
          <a:off x="4837030" y="1112497"/>
          <a:ext cx="137911" cy="422929"/>
        </a:xfrm>
        <a:custGeom>
          <a:avLst/>
          <a:gdLst/>
          <a:ahLst/>
          <a:cxnLst/>
          <a:rect l="0" t="0" r="0" b="0"/>
          <a:pathLst>
            <a:path>
              <a:moveTo>
                <a:pt x="0" y="0"/>
              </a:moveTo>
              <a:lnTo>
                <a:pt x="0" y="422929"/>
              </a:lnTo>
              <a:lnTo>
                <a:pt x="137911" y="422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B6562-9B95-4C86-8C06-784391CC8C23}">
      <dsp:nvSpPr>
        <dsp:cNvPr id="0" name=""/>
        <dsp:cNvSpPr/>
      </dsp:nvSpPr>
      <dsp:spPr>
        <a:xfrm>
          <a:off x="3536064" y="459716"/>
          <a:ext cx="1668731" cy="193076"/>
        </a:xfrm>
        <a:custGeom>
          <a:avLst/>
          <a:gdLst/>
          <a:ahLst/>
          <a:cxnLst/>
          <a:rect l="0" t="0" r="0" b="0"/>
          <a:pathLst>
            <a:path>
              <a:moveTo>
                <a:pt x="0" y="0"/>
              </a:moveTo>
              <a:lnTo>
                <a:pt x="0" y="96538"/>
              </a:lnTo>
              <a:lnTo>
                <a:pt x="1668731" y="96538"/>
              </a:lnTo>
              <a:lnTo>
                <a:pt x="1668731" y="193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61E96A-A32A-49F2-8F92-598F12725C2D}">
      <dsp:nvSpPr>
        <dsp:cNvPr id="0" name=""/>
        <dsp:cNvSpPr/>
      </dsp:nvSpPr>
      <dsp:spPr>
        <a:xfrm>
          <a:off x="3724543" y="1112497"/>
          <a:ext cx="137911" cy="3686838"/>
        </a:xfrm>
        <a:custGeom>
          <a:avLst/>
          <a:gdLst/>
          <a:ahLst/>
          <a:cxnLst/>
          <a:rect l="0" t="0" r="0" b="0"/>
          <a:pathLst>
            <a:path>
              <a:moveTo>
                <a:pt x="0" y="0"/>
              </a:moveTo>
              <a:lnTo>
                <a:pt x="0" y="3686838"/>
              </a:lnTo>
              <a:lnTo>
                <a:pt x="137911" y="3686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F431A4-8E2E-4592-948E-9CC6F53B2827}">
      <dsp:nvSpPr>
        <dsp:cNvPr id="0" name=""/>
        <dsp:cNvSpPr/>
      </dsp:nvSpPr>
      <dsp:spPr>
        <a:xfrm>
          <a:off x="3724543" y="1112497"/>
          <a:ext cx="137911" cy="3034056"/>
        </a:xfrm>
        <a:custGeom>
          <a:avLst/>
          <a:gdLst/>
          <a:ahLst/>
          <a:cxnLst/>
          <a:rect l="0" t="0" r="0" b="0"/>
          <a:pathLst>
            <a:path>
              <a:moveTo>
                <a:pt x="0" y="0"/>
              </a:moveTo>
              <a:lnTo>
                <a:pt x="0" y="3034056"/>
              </a:lnTo>
              <a:lnTo>
                <a:pt x="137911" y="30340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23DA9-0216-4CE0-A832-A731CB801988}">
      <dsp:nvSpPr>
        <dsp:cNvPr id="0" name=""/>
        <dsp:cNvSpPr/>
      </dsp:nvSpPr>
      <dsp:spPr>
        <a:xfrm>
          <a:off x="3724543" y="1112497"/>
          <a:ext cx="137911" cy="2381274"/>
        </a:xfrm>
        <a:custGeom>
          <a:avLst/>
          <a:gdLst/>
          <a:ahLst/>
          <a:cxnLst/>
          <a:rect l="0" t="0" r="0" b="0"/>
          <a:pathLst>
            <a:path>
              <a:moveTo>
                <a:pt x="0" y="0"/>
              </a:moveTo>
              <a:lnTo>
                <a:pt x="0" y="2381274"/>
              </a:lnTo>
              <a:lnTo>
                <a:pt x="137911" y="23812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358672-49B8-4CF8-802B-339EA3C468D9}">
      <dsp:nvSpPr>
        <dsp:cNvPr id="0" name=""/>
        <dsp:cNvSpPr/>
      </dsp:nvSpPr>
      <dsp:spPr>
        <a:xfrm>
          <a:off x="3724543" y="1112497"/>
          <a:ext cx="137911" cy="1728493"/>
        </a:xfrm>
        <a:custGeom>
          <a:avLst/>
          <a:gdLst/>
          <a:ahLst/>
          <a:cxnLst/>
          <a:rect l="0" t="0" r="0" b="0"/>
          <a:pathLst>
            <a:path>
              <a:moveTo>
                <a:pt x="0" y="0"/>
              </a:moveTo>
              <a:lnTo>
                <a:pt x="0" y="1728493"/>
              </a:lnTo>
              <a:lnTo>
                <a:pt x="137911" y="17284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3D3265-8DE7-479C-8257-C4BE4FE6B674}">
      <dsp:nvSpPr>
        <dsp:cNvPr id="0" name=""/>
        <dsp:cNvSpPr/>
      </dsp:nvSpPr>
      <dsp:spPr>
        <a:xfrm>
          <a:off x="3724543" y="1112497"/>
          <a:ext cx="137911" cy="1075711"/>
        </a:xfrm>
        <a:custGeom>
          <a:avLst/>
          <a:gdLst/>
          <a:ahLst/>
          <a:cxnLst/>
          <a:rect l="0" t="0" r="0" b="0"/>
          <a:pathLst>
            <a:path>
              <a:moveTo>
                <a:pt x="0" y="0"/>
              </a:moveTo>
              <a:lnTo>
                <a:pt x="0" y="1075711"/>
              </a:lnTo>
              <a:lnTo>
                <a:pt x="137911" y="1075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5C728C-6204-4F24-B2FB-74C8F7108DC4}">
      <dsp:nvSpPr>
        <dsp:cNvPr id="0" name=""/>
        <dsp:cNvSpPr/>
      </dsp:nvSpPr>
      <dsp:spPr>
        <a:xfrm>
          <a:off x="3724543" y="1112497"/>
          <a:ext cx="137911" cy="422929"/>
        </a:xfrm>
        <a:custGeom>
          <a:avLst/>
          <a:gdLst/>
          <a:ahLst/>
          <a:cxnLst/>
          <a:rect l="0" t="0" r="0" b="0"/>
          <a:pathLst>
            <a:path>
              <a:moveTo>
                <a:pt x="0" y="0"/>
              </a:moveTo>
              <a:lnTo>
                <a:pt x="0" y="422929"/>
              </a:lnTo>
              <a:lnTo>
                <a:pt x="137911" y="422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B90C9-1191-48D8-9B7A-F238E093DBF7}">
      <dsp:nvSpPr>
        <dsp:cNvPr id="0" name=""/>
        <dsp:cNvSpPr/>
      </dsp:nvSpPr>
      <dsp:spPr>
        <a:xfrm>
          <a:off x="3536064" y="459716"/>
          <a:ext cx="556243" cy="193076"/>
        </a:xfrm>
        <a:custGeom>
          <a:avLst/>
          <a:gdLst/>
          <a:ahLst/>
          <a:cxnLst/>
          <a:rect l="0" t="0" r="0" b="0"/>
          <a:pathLst>
            <a:path>
              <a:moveTo>
                <a:pt x="0" y="0"/>
              </a:moveTo>
              <a:lnTo>
                <a:pt x="0" y="96538"/>
              </a:lnTo>
              <a:lnTo>
                <a:pt x="556243" y="96538"/>
              </a:lnTo>
              <a:lnTo>
                <a:pt x="556243" y="193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B1D2D-FBA9-4EFA-B8B2-CEB4AF7437AD}">
      <dsp:nvSpPr>
        <dsp:cNvPr id="0" name=""/>
        <dsp:cNvSpPr/>
      </dsp:nvSpPr>
      <dsp:spPr>
        <a:xfrm>
          <a:off x="2612055" y="1112497"/>
          <a:ext cx="137911" cy="1075711"/>
        </a:xfrm>
        <a:custGeom>
          <a:avLst/>
          <a:gdLst/>
          <a:ahLst/>
          <a:cxnLst/>
          <a:rect l="0" t="0" r="0" b="0"/>
          <a:pathLst>
            <a:path>
              <a:moveTo>
                <a:pt x="0" y="0"/>
              </a:moveTo>
              <a:lnTo>
                <a:pt x="0" y="1075711"/>
              </a:lnTo>
              <a:lnTo>
                <a:pt x="137911" y="1075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4CAF2E-C979-4B98-A631-E1506B8B284B}">
      <dsp:nvSpPr>
        <dsp:cNvPr id="0" name=""/>
        <dsp:cNvSpPr/>
      </dsp:nvSpPr>
      <dsp:spPr>
        <a:xfrm>
          <a:off x="2612055" y="1112497"/>
          <a:ext cx="137911" cy="422929"/>
        </a:xfrm>
        <a:custGeom>
          <a:avLst/>
          <a:gdLst/>
          <a:ahLst/>
          <a:cxnLst/>
          <a:rect l="0" t="0" r="0" b="0"/>
          <a:pathLst>
            <a:path>
              <a:moveTo>
                <a:pt x="0" y="0"/>
              </a:moveTo>
              <a:lnTo>
                <a:pt x="0" y="422929"/>
              </a:lnTo>
              <a:lnTo>
                <a:pt x="137911" y="422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A23A3B-8DAB-4A88-BCC0-68961E00EB98}">
      <dsp:nvSpPr>
        <dsp:cNvPr id="0" name=""/>
        <dsp:cNvSpPr/>
      </dsp:nvSpPr>
      <dsp:spPr>
        <a:xfrm>
          <a:off x="2979820" y="459716"/>
          <a:ext cx="556243" cy="193076"/>
        </a:xfrm>
        <a:custGeom>
          <a:avLst/>
          <a:gdLst/>
          <a:ahLst/>
          <a:cxnLst/>
          <a:rect l="0" t="0" r="0" b="0"/>
          <a:pathLst>
            <a:path>
              <a:moveTo>
                <a:pt x="556243" y="0"/>
              </a:moveTo>
              <a:lnTo>
                <a:pt x="556243" y="96538"/>
              </a:lnTo>
              <a:lnTo>
                <a:pt x="0" y="96538"/>
              </a:lnTo>
              <a:lnTo>
                <a:pt x="0" y="193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E1B76B-5FD6-407C-AF8C-BE8E399A1444}">
      <dsp:nvSpPr>
        <dsp:cNvPr id="0" name=""/>
        <dsp:cNvSpPr/>
      </dsp:nvSpPr>
      <dsp:spPr>
        <a:xfrm>
          <a:off x="1499568" y="1112497"/>
          <a:ext cx="137911" cy="2381274"/>
        </a:xfrm>
        <a:custGeom>
          <a:avLst/>
          <a:gdLst/>
          <a:ahLst/>
          <a:cxnLst/>
          <a:rect l="0" t="0" r="0" b="0"/>
          <a:pathLst>
            <a:path>
              <a:moveTo>
                <a:pt x="0" y="0"/>
              </a:moveTo>
              <a:lnTo>
                <a:pt x="0" y="2381274"/>
              </a:lnTo>
              <a:lnTo>
                <a:pt x="137911" y="23812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0A8981-5AAA-46BE-BDEE-0B509FE93C60}">
      <dsp:nvSpPr>
        <dsp:cNvPr id="0" name=""/>
        <dsp:cNvSpPr/>
      </dsp:nvSpPr>
      <dsp:spPr>
        <a:xfrm>
          <a:off x="1499568" y="1112497"/>
          <a:ext cx="137911" cy="1728493"/>
        </a:xfrm>
        <a:custGeom>
          <a:avLst/>
          <a:gdLst/>
          <a:ahLst/>
          <a:cxnLst/>
          <a:rect l="0" t="0" r="0" b="0"/>
          <a:pathLst>
            <a:path>
              <a:moveTo>
                <a:pt x="0" y="0"/>
              </a:moveTo>
              <a:lnTo>
                <a:pt x="0" y="1728493"/>
              </a:lnTo>
              <a:lnTo>
                <a:pt x="137911" y="17284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B00A6E-E0AB-49EA-94A9-2E6DB0CD2CC6}">
      <dsp:nvSpPr>
        <dsp:cNvPr id="0" name=""/>
        <dsp:cNvSpPr/>
      </dsp:nvSpPr>
      <dsp:spPr>
        <a:xfrm>
          <a:off x="1499568" y="1112497"/>
          <a:ext cx="137911" cy="1075711"/>
        </a:xfrm>
        <a:custGeom>
          <a:avLst/>
          <a:gdLst/>
          <a:ahLst/>
          <a:cxnLst/>
          <a:rect l="0" t="0" r="0" b="0"/>
          <a:pathLst>
            <a:path>
              <a:moveTo>
                <a:pt x="0" y="0"/>
              </a:moveTo>
              <a:lnTo>
                <a:pt x="0" y="1075711"/>
              </a:lnTo>
              <a:lnTo>
                <a:pt x="137911" y="1075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BF6402-124B-40E9-A111-EFF3F10F2A36}">
      <dsp:nvSpPr>
        <dsp:cNvPr id="0" name=""/>
        <dsp:cNvSpPr/>
      </dsp:nvSpPr>
      <dsp:spPr>
        <a:xfrm>
          <a:off x="1499568" y="1112497"/>
          <a:ext cx="137911" cy="422929"/>
        </a:xfrm>
        <a:custGeom>
          <a:avLst/>
          <a:gdLst/>
          <a:ahLst/>
          <a:cxnLst/>
          <a:rect l="0" t="0" r="0" b="0"/>
          <a:pathLst>
            <a:path>
              <a:moveTo>
                <a:pt x="0" y="0"/>
              </a:moveTo>
              <a:lnTo>
                <a:pt x="0" y="422929"/>
              </a:lnTo>
              <a:lnTo>
                <a:pt x="137911" y="422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86495-E478-45C7-A191-555616851BFB}">
      <dsp:nvSpPr>
        <dsp:cNvPr id="0" name=""/>
        <dsp:cNvSpPr/>
      </dsp:nvSpPr>
      <dsp:spPr>
        <a:xfrm>
          <a:off x="1867332" y="459716"/>
          <a:ext cx="1668731" cy="193076"/>
        </a:xfrm>
        <a:custGeom>
          <a:avLst/>
          <a:gdLst/>
          <a:ahLst/>
          <a:cxnLst/>
          <a:rect l="0" t="0" r="0" b="0"/>
          <a:pathLst>
            <a:path>
              <a:moveTo>
                <a:pt x="1668731" y="0"/>
              </a:moveTo>
              <a:lnTo>
                <a:pt x="1668731" y="96538"/>
              </a:lnTo>
              <a:lnTo>
                <a:pt x="0" y="96538"/>
              </a:lnTo>
              <a:lnTo>
                <a:pt x="0" y="193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7C0460-080E-4CC7-9A3E-3B67E5F6F343}">
      <dsp:nvSpPr>
        <dsp:cNvPr id="0" name=""/>
        <dsp:cNvSpPr/>
      </dsp:nvSpPr>
      <dsp:spPr>
        <a:xfrm>
          <a:off x="387080" y="1112497"/>
          <a:ext cx="137911" cy="3686838"/>
        </a:xfrm>
        <a:custGeom>
          <a:avLst/>
          <a:gdLst/>
          <a:ahLst/>
          <a:cxnLst/>
          <a:rect l="0" t="0" r="0" b="0"/>
          <a:pathLst>
            <a:path>
              <a:moveTo>
                <a:pt x="0" y="0"/>
              </a:moveTo>
              <a:lnTo>
                <a:pt x="0" y="3686838"/>
              </a:lnTo>
              <a:lnTo>
                <a:pt x="137911" y="3686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DDA4B9-CF2B-4EF9-823E-F727F02965FC}">
      <dsp:nvSpPr>
        <dsp:cNvPr id="0" name=""/>
        <dsp:cNvSpPr/>
      </dsp:nvSpPr>
      <dsp:spPr>
        <a:xfrm>
          <a:off x="387080" y="1112497"/>
          <a:ext cx="137911" cy="3034056"/>
        </a:xfrm>
        <a:custGeom>
          <a:avLst/>
          <a:gdLst/>
          <a:ahLst/>
          <a:cxnLst/>
          <a:rect l="0" t="0" r="0" b="0"/>
          <a:pathLst>
            <a:path>
              <a:moveTo>
                <a:pt x="0" y="0"/>
              </a:moveTo>
              <a:lnTo>
                <a:pt x="0" y="3034056"/>
              </a:lnTo>
              <a:lnTo>
                <a:pt x="137911" y="30340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1791AB-B162-42D1-AC19-D7F82D000C5D}">
      <dsp:nvSpPr>
        <dsp:cNvPr id="0" name=""/>
        <dsp:cNvSpPr/>
      </dsp:nvSpPr>
      <dsp:spPr>
        <a:xfrm>
          <a:off x="387080" y="1112497"/>
          <a:ext cx="137911" cy="2381274"/>
        </a:xfrm>
        <a:custGeom>
          <a:avLst/>
          <a:gdLst/>
          <a:ahLst/>
          <a:cxnLst/>
          <a:rect l="0" t="0" r="0" b="0"/>
          <a:pathLst>
            <a:path>
              <a:moveTo>
                <a:pt x="0" y="0"/>
              </a:moveTo>
              <a:lnTo>
                <a:pt x="0" y="2381274"/>
              </a:lnTo>
              <a:lnTo>
                <a:pt x="137911" y="23812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05DC0-A0B4-476B-8D94-82545C341FD2}">
      <dsp:nvSpPr>
        <dsp:cNvPr id="0" name=""/>
        <dsp:cNvSpPr/>
      </dsp:nvSpPr>
      <dsp:spPr>
        <a:xfrm>
          <a:off x="387080" y="1112497"/>
          <a:ext cx="137911" cy="1728493"/>
        </a:xfrm>
        <a:custGeom>
          <a:avLst/>
          <a:gdLst/>
          <a:ahLst/>
          <a:cxnLst/>
          <a:rect l="0" t="0" r="0" b="0"/>
          <a:pathLst>
            <a:path>
              <a:moveTo>
                <a:pt x="0" y="0"/>
              </a:moveTo>
              <a:lnTo>
                <a:pt x="0" y="1728493"/>
              </a:lnTo>
              <a:lnTo>
                <a:pt x="137911" y="17284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901F44-049B-4B9B-A1EA-7846B1FB10E9}">
      <dsp:nvSpPr>
        <dsp:cNvPr id="0" name=""/>
        <dsp:cNvSpPr/>
      </dsp:nvSpPr>
      <dsp:spPr>
        <a:xfrm>
          <a:off x="387080" y="1112497"/>
          <a:ext cx="137911" cy="1075711"/>
        </a:xfrm>
        <a:custGeom>
          <a:avLst/>
          <a:gdLst/>
          <a:ahLst/>
          <a:cxnLst/>
          <a:rect l="0" t="0" r="0" b="0"/>
          <a:pathLst>
            <a:path>
              <a:moveTo>
                <a:pt x="0" y="0"/>
              </a:moveTo>
              <a:lnTo>
                <a:pt x="0" y="1075711"/>
              </a:lnTo>
              <a:lnTo>
                <a:pt x="137911" y="1075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D33AD-9FA5-40B0-8EC4-D10BE45C366F}">
      <dsp:nvSpPr>
        <dsp:cNvPr id="0" name=""/>
        <dsp:cNvSpPr/>
      </dsp:nvSpPr>
      <dsp:spPr>
        <a:xfrm>
          <a:off x="387080" y="1112497"/>
          <a:ext cx="137911" cy="422929"/>
        </a:xfrm>
        <a:custGeom>
          <a:avLst/>
          <a:gdLst/>
          <a:ahLst/>
          <a:cxnLst/>
          <a:rect l="0" t="0" r="0" b="0"/>
          <a:pathLst>
            <a:path>
              <a:moveTo>
                <a:pt x="0" y="0"/>
              </a:moveTo>
              <a:lnTo>
                <a:pt x="0" y="422929"/>
              </a:lnTo>
              <a:lnTo>
                <a:pt x="137911" y="422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C7FEA-207B-4DB5-95BF-CECC06883F37}">
      <dsp:nvSpPr>
        <dsp:cNvPr id="0" name=""/>
        <dsp:cNvSpPr/>
      </dsp:nvSpPr>
      <dsp:spPr>
        <a:xfrm>
          <a:off x="754845" y="459716"/>
          <a:ext cx="2781218" cy="193076"/>
        </a:xfrm>
        <a:custGeom>
          <a:avLst/>
          <a:gdLst/>
          <a:ahLst/>
          <a:cxnLst/>
          <a:rect l="0" t="0" r="0" b="0"/>
          <a:pathLst>
            <a:path>
              <a:moveTo>
                <a:pt x="2781218" y="0"/>
              </a:moveTo>
              <a:lnTo>
                <a:pt x="2781218" y="96538"/>
              </a:lnTo>
              <a:lnTo>
                <a:pt x="0" y="96538"/>
              </a:lnTo>
              <a:lnTo>
                <a:pt x="0" y="193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058EE-400B-43E8-8657-34728669952D}">
      <dsp:nvSpPr>
        <dsp:cNvPr id="0" name=""/>
        <dsp:cNvSpPr/>
      </dsp:nvSpPr>
      <dsp:spPr>
        <a:xfrm>
          <a:off x="3076358" y="10"/>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VP IT &amp; CIO</a:t>
          </a:r>
        </a:p>
      </dsp:txBody>
      <dsp:txXfrm>
        <a:off x="3076358" y="10"/>
        <a:ext cx="919411" cy="459705"/>
      </dsp:txXfrm>
    </dsp:sp>
    <dsp:sp modelId="{AC3DF615-4B4C-4327-85FC-53AF7672EB17}">
      <dsp:nvSpPr>
        <dsp:cNvPr id="0" name=""/>
        <dsp:cNvSpPr/>
      </dsp:nvSpPr>
      <dsp:spPr>
        <a:xfrm>
          <a:off x="295139" y="65279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Client Services</a:t>
          </a:r>
        </a:p>
      </dsp:txBody>
      <dsp:txXfrm>
        <a:off x="295139" y="652792"/>
        <a:ext cx="919411" cy="459705"/>
      </dsp:txXfrm>
    </dsp:sp>
    <dsp:sp modelId="{DF4A56A7-533E-4D38-861A-BB330A0C5DE9}">
      <dsp:nvSpPr>
        <dsp:cNvPr id="0" name=""/>
        <dsp:cNvSpPr/>
      </dsp:nvSpPr>
      <dsp:spPr>
        <a:xfrm>
          <a:off x="524992" y="1305574"/>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Application Services</a:t>
          </a:r>
        </a:p>
      </dsp:txBody>
      <dsp:txXfrm>
        <a:off x="524992" y="1305574"/>
        <a:ext cx="919411" cy="459705"/>
      </dsp:txXfrm>
    </dsp:sp>
    <dsp:sp modelId="{FA93CC0A-00FA-495F-83C1-0E1AFAA9270F}">
      <dsp:nvSpPr>
        <dsp:cNvPr id="0" name=""/>
        <dsp:cNvSpPr/>
      </dsp:nvSpPr>
      <dsp:spPr>
        <a:xfrm>
          <a:off x="524992" y="1958356"/>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Business Collaboration</a:t>
          </a:r>
        </a:p>
      </dsp:txBody>
      <dsp:txXfrm>
        <a:off x="524992" y="1958356"/>
        <a:ext cx="919411" cy="459705"/>
      </dsp:txXfrm>
    </dsp:sp>
    <dsp:sp modelId="{30351061-88E3-4080-9EF5-724ED9F9EA6D}">
      <dsp:nvSpPr>
        <dsp:cNvPr id="0" name=""/>
        <dsp:cNvSpPr/>
      </dsp:nvSpPr>
      <dsp:spPr>
        <a:xfrm>
          <a:off x="524992" y="2611138"/>
          <a:ext cx="919411" cy="459705"/>
        </a:xfrm>
        <a:prstGeom prst="rect">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Desktop Services</a:t>
          </a:r>
        </a:p>
      </dsp:txBody>
      <dsp:txXfrm>
        <a:off x="524992" y="2611138"/>
        <a:ext cx="919411" cy="459705"/>
      </dsp:txXfrm>
    </dsp:sp>
    <dsp:sp modelId="{148743D5-B859-4978-B287-5DDD812CA9D3}">
      <dsp:nvSpPr>
        <dsp:cNvPr id="0" name=""/>
        <dsp:cNvSpPr/>
      </dsp:nvSpPr>
      <dsp:spPr>
        <a:xfrm>
          <a:off x="524992" y="3263920"/>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Instructional Services</a:t>
          </a:r>
        </a:p>
      </dsp:txBody>
      <dsp:txXfrm>
        <a:off x="524992" y="3263920"/>
        <a:ext cx="919411" cy="459705"/>
      </dsp:txXfrm>
    </dsp:sp>
    <dsp:sp modelId="{51D8F9E1-F3ED-41EE-AF6F-4F9A8F2E6C32}">
      <dsp:nvSpPr>
        <dsp:cNvPr id="0" name=""/>
        <dsp:cNvSpPr/>
      </dsp:nvSpPr>
      <dsp:spPr>
        <a:xfrm>
          <a:off x="524992" y="3916702"/>
          <a:ext cx="919411" cy="459705"/>
        </a:xfrm>
        <a:prstGeom prst="rect">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Service Desk</a:t>
          </a:r>
        </a:p>
      </dsp:txBody>
      <dsp:txXfrm>
        <a:off x="524992" y="3916702"/>
        <a:ext cx="919411" cy="459705"/>
      </dsp:txXfrm>
    </dsp:sp>
    <dsp:sp modelId="{F6ACBBE5-11B6-4F1F-848B-639EE65F7236}">
      <dsp:nvSpPr>
        <dsp:cNvPr id="0" name=""/>
        <dsp:cNvSpPr/>
      </dsp:nvSpPr>
      <dsp:spPr>
        <a:xfrm>
          <a:off x="524992" y="4569483"/>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Statistical Services</a:t>
          </a:r>
        </a:p>
      </dsp:txBody>
      <dsp:txXfrm>
        <a:off x="524992" y="4569483"/>
        <a:ext cx="919411" cy="459705"/>
      </dsp:txXfrm>
    </dsp:sp>
    <dsp:sp modelId="{5691E965-8ACB-47E4-94EF-85E42267FC71}">
      <dsp:nvSpPr>
        <dsp:cNvPr id="0" name=""/>
        <dsp:cNvSpPr/>
      </dsp:nvSpPr>
      <dsp:spPr>
        <a:xfrm>
          <a:off x="1407627" y="65279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Enterprise Information Services</a:t>
          </a:r>
        </a:p>
      </dsp:txBody>
      <dsp:txXfrm>
        <a:off x="1407627" y="652792"/>
        <a:ext cx="919411" cy="459705"/>
      </dsp:txXfrm>
    </dsp:sp>
    <dsp:sp modelId="{A6AFEA28-A27F-4508-9D2B-EEA32A651B8D}">
      <dsp:nvSpPr>
        <dsp:cNvPr id="0" name=""/>
        <dsp:cNvSpPr/>
      </dsp:nvSpPr>
      <dsp:spPr>
        <a:xfrm>
          <a:off x="1637479" y="1305574"/>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Application Development</a:t>
          </a:r>
        </a:p>
      </dsp:txBody>
      <dsp:txXfrm>
        <a:off x="1637479" y="1305574"/>
        <a:ext cx="919411" cy="459705"/>
      </dsp:txXfrm>
    </dsp:sp>
    <dsp:sp modelId="{0C627C6F-1B7E-428B-8571-B9BDABD667DD}">
      <dsp:nvSpPr>
        <dsp:cNvPr id="0" name=""/>
        <dsp:cNvSpPr/>
      </dsp:nvSpPr>
      <dsp:spPr>
        <a:xfrm>
          <a:off x="1637479" y="1958356"/>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Enterprise Production Services</a:t>
          </a:r>
        </a:p>
      </dsp:txBody>
      <dsp:txXfrm>
        <a:off x="1637479" y="1958356"/>
        <a:ext cx="919411" cy="459705"/>
      </dsp:txXfrm>
    </dsp:sp>
    <dsp:sp modelId="{BB3C1A52-5E03-48E5-A7D6-BFB3EA5F68F9}">
      <dsp:nvSpPr>
        <dsp:cNvPr id="0" name=""/>
        <dsp:cNvSpPr/>
      </dsp:nvSpPr>
      <dsp:spPr>
        <a:xfrm>
          <a:off x="1637479" y="2611138"/>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Enterprise Business Intelligence</a:t>
          </a:r>
        </a:p>
      </dsp:txBody>
      <dsp:txXfrm>
        <a:off x="1637479" y="2611138"/>
        <a:ext cx="919411" cy="459705"/>
      </dsp:txXfrm>
    </dsp:sp>
    <dsp:sp modelId="{651DB173-6C03-4AD0-B0C7-81F8D33C96E4}">
      <dsp:nvSpPr>
        <dsp:cNvPr id="0" name=""/>
        <dsp:cNvSpPr/>
      </dsp:nvSpPr>
      <dsp:spPr>
        <a:xfrm>
          <a:off x="1637479" y="3263920"/>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Enterprise Application Services</a:t>
          </a:r>
        </a:p>
      </dsp:txBody>
      <dsp:txXfrm>
        <a:off x="1637479" y="3263920"/>
        <a:ext cx="919411" cy="459705"/>
      </dsp:txXfrm>
    </dsp:sp>
    <dsp:sp modelId="{A32401AD-C4FB-49E1-9FA6-BA91B78E70A9}">
      <dsp:nvSpPr>
        <dsp:cNvPr id="0" name=""/>
        <dsp:cNvSpPr/>
      </dsp:nvSpPr>
      <dsp:spPr>
        <a:xfrm>
          <a:off x="2520114" y="65279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Network &amp; Telecommunications Services</a:t>
          </a:r>
        </a:p>
      </dsp:txBody>
      <dsp:txXfrm>
        <a:off x="2520114" y="652792"/>
        <a:ext cx="919411" cy="459705"/>
      </dsp:txXfrm>
    </dsp:sp>
    <dsp:sp modelId="{149BAAC5-05BA-4221-B632-2839DB47B3EF}">
      <dsp:nvSpPr>
        <dsp:cNvPr id="0" name=""/>
        <dsp:cNvSpPr/>
      </dsp:nvSpPr>
      <dsp:spPr>
        <a:xfrm>
          <a:off x="2749967" y="1305574"/>
          <a:ext cx="919411" cy="459705"/>
        </a:xfrm>
        <a:prstGeom prst="rect">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Network Services</a:t>
          </a:r>
        </a:p>
      </dsp:txBody>
      <dsp:txXfrm>
        <a:off x="2749967" y="1305574"/>
        <a:ext cx="919411" cy="459705"/>
      </dsp:txXfrm>
    </dsp:sp>
    <dsp:sp modelId="{2D96807B-BFFE-4FF8-894C-5CB6A2074B3D}">
      <dsp:nvSpPr>
        <dsp:cNvPr id="0" name=""/>
        <dsp:cNvSpPr/>
      </dsp:nvSpPr>
      <dsp:spPr>
        <a:xfrm>
          <a:off x="2749967" y="1958356"/>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Telecommunications</a:t>
          </a:r>
        </a:p>
      </dsp:txBody>
      <dsp:txXfrm>
        <a:off x="2749967" y="1958356"/>
        <a:ext cx="919411" cy="459705"/>
      </dsp:txXfrm>
    </dsp:sp>
    <dsp:sp modelId="{E598C7B3-56A2-4182-866B-0CF941CE2885}">
      <dsp:nvSpPr>
        <dsp:cNvPr id="0" name=""/>
        <dsp:cNvSpPr/>
      </dsp:nvSpPr>
      <dsp:spPr>
        <a:xfrm>
          <a:off x="3632602" y="65279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Office of the VP IT &amp; CIO</a:t>
          </a:r>
        </a:p>
      </dsp:txBody>
      <dsp:txXfrm>
        <a:off x="3632602" y="652792"/>
        <a:ext cx="919411" cy="459705"/>
      </dsp:txXfrm>
    </dsp:sp>
    <dsp:sp modelId="{6A1B74FF-C072-4D96-9377-4D604AE15D68}">
      <dsp:nvSpPr>
        <dsp:cNvPr id="0" name=""/>
        <dsp:cNvSpPr/>
      </dsp:nvSpPr>
      <dsp:spPr>
        <a:xfrm>
          <a:off x="3862454" y="1305574"/>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Executive Support</a:t>
          </a:r>
        </a:p>
      </dsp:txBody>
      <dsp:txXfrm>
        <a:off x="3862454" y="1305574"/>
        <a:ext cx="919411" cy="459705"/>
      </dsp:txXfrm>
    </dsp:sp>
    <dsp:sp modelId="{9E248D98-F8A2-48D2-A2A0-EF4026693814}">
      <dsp:nvSpPr>
        <dsp:cNvPr id="0" name=""/>
        <dsp:cNvSpPr/>
      </dsp:nvSpPr>
      <dsp:spPr>
        <a:xfrm>
          <a:off x="3862454" y="1958356"/>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Financials</a:t>
          </a:r>
        </a:p>
      </dsp:txBody>
      <dsp:txXfrm>
        <a:off x="3862454" y="1958356"/>
        <a:ext cx="919411" cy="459705"/>
      </dsp:txXfrm>
    </dsp:sp>
    <dsp:sp modelId="{C652E52C-F424-406E-A83C-2F02915692E2}">
      <dsp:nvSpPr>
        <dsp:cNvPr id="0" name=""/>
        <dsp:cNvSpPr/>
      </dsp:nvSpPr>
      <dsp:spPr>
        <a:xfrm>
          <a:off x="3862454" y="2611138"/>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Human Resources</a:t>
          </a:r>
        </a:p>
      </dsp:txBody>
      <dsp:txXfrm>
        <a:off x="3862454" y="2611138"/>
        <a:ext cx="919411" cy="459705"/>
      </dsp:txXfrm>
    </dsp:sp>
    <dsp:sp modelId="{B1D4A4E2-E86B-4F9C-8851-A45F474C8391}">
      <dsp:nvSpPr>
        <dsp:cNvPr id="0" name=""/>
        <dsp:cNvSpPr/>
      </dsp:nvSpPr>
      <dsp:spPr>
        <a:xfrm>
          <a:off x="3862454" y="3263920"/>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Marketing &amp; Communications</a:t>
          </a:r>
        </a:p>
      </dsp:txBody>
      <dsp:txXfrm>
        <a:off x="3862454" y="3263920"/>
        <a:ext cx="919411" cy="459705"/>
      </dsp:txXfrm>
    </dsp:sp>
    <dsp:sp modelId="{E303E232-070E-42BE-BEF1-4E32FEA9536A}">
      <dsp:nvSpPr>
        <dsp:cNvPr id="0" name=""/>
        <dsp:cNvSpPr/>
      </dsp:nvSpPr>
      <dsp:spPr>
        <a:xfrm>
          <a:off x="3862454" y="391670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Procurement</a:t>
          </a:r>
        </a:p>
      </dsp:txBody>
      <dsp:txXfrm>
        <a:off x="3862454" y="3916702"/>
        <a:ext cx="919411" cy="459705"/>
      </dsp:txXfrm>
    </dsp:sp>
    <dsp:sp modelId="{D129745F-55FF-4AA2-9536-0A16D58A721F}">
      <dsp:nvSpPr>
        <dsp:cNvPr id="0" name=""/>
        <dsp:cNvSpPr/>
      </dsp:nvSpPr>
      <dsp:spPr>
        <a:xfrm>
          <a:off x="3862454" y="4569483"/>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Risk Management</a:t>
          </a:r>
        </a:p>
      </dsp:txBody>
      <dsp:txXfrm>
        <a:off x="3862454" y="4569483"/>
        <a:ext cx="919411" cy="459705"/>
      </dsp:txXfrm>
    </dsp:sp>
    <dsp:sp modelId="{A6D3B35A-8111-4322-8028-49607BF36718}">
      <dsp:nvSpPr>
        <dsp:cNvPr id="0" name=""/>
        <dsp:cNvSpPr/>
      </dsp:nvSpPr>
      <dsp:spPr>
        <a:xfrm>
          <a:off x="4745089" y="65279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Operations &amp; Systems</a:t>
          </a:r>
        </a:p>
      </dsp:txBody>
      <dsp:txXfrm>
        <a:off x="4745089" y="652792"/>
        <a:ext cx="919411" cy="459705"/>
      </dsp:txXfrm>
    </dsp:sp>
    <dsp:sp modelId="{E08EB70B-D42C-465F-B0F4-0B4FBB613010}">
      <dsp:nvSpPr>
        <dsp:cNvPr id="0" name=""/>
        <dsp:cNvSpPr/>
      </dsp:nvSpPr>
      <dsp:spPr>
        <a:xfrm>
          <a:off x="4974942" y="1305574"/>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Operations</a:t>
          </a:r>
        </a:p>
      </dsp:txBody>
      <dsp:txXfrm>
        <a:off x="4974942" y="1305574"/>
        <a:ext cx="919411" cy="459705"/>
      </dsp:txXfrm>
    </dsp:sp>
    <dsp:sp modelId="{19FEE080-EACD-48C9-9BD4-029D10F9C907}">
      <dsp:nvSpPr>
        <dsp:cNvPr id="0" name=""/>
        <dsp:cNvSpPr/>
      </dsp:nvSpPr>
      <dsp:spPr>
        <a:xfrm>
          <a:off x="4974942" y="1958356"/>
          <a:ext cx="919411" cy="459705"/>
        </a:xfrm>
        <a:prstGeom prst="rect">
          <a:avLst/>
        </a:prstGeom>
        <a:solidFill>
          <a:srgbClr val="FAC090"/>
        </a:solidFill>
        <a:ln w="25400" cap="flat" cmpd="sng" algn="ctr">
          <a:solidFill>
            <a:srgbClr val="E46C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Systems</a:t>
          </a:r>
        </a:p>
      </dsp:txBody>
      <dsp:txXfrm>
        <a:off x="4974942" y="1958356"/>
        <a:ext cx="919411" cy="459705"/>
      </dsp:txXfrm>
    </dsp:sp>
    <dsp:sp modelId="{37AF1554-01F7-40F4-9BE3-AE126B9EB070}">
      <dsp:nvSpPr>
        <dsp:cNvPr id="0" name=""/>
        <dsp:cNvSpPr/>
      </dsp:nvSpPr>
      <dsp:spPr>
        <a:xfrm>
          <a:off x="5857577" y="652792"/>
          <a:ext cx="919411" cy="45970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a:solidFill>
                <a:sysClr val="windowText" lastClr="000000"/>
              </a:solidFill>
            </a:rPr>
            <a:t>Project Management Office</a:t>
          </a:r>
        </a:p>
      </dsp:txBody>
      <dsp:txXfrm>
        <a:off x="5857577" y="652792"/>
        <a:ext cx="919411" cy="45970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10/9/2014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dirty="0"/>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a:t>
            </a:fld>
            <a:endParaRPr lang="en-US" dirty="0"/>
          </a:p>
        </p:txBody>
      </p:sp>
    </p:spTree>
    <p:extLst>
      <p:ext uri="{BB962C8B-B14F-4D97-AF65-F5344CB8AC3E}">
        <p14:creationId xmlns:p14="http://schemas.microsoft.com/office/powerpoint/2010/main" val="2903896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10</a:t>
            </a:fld>
            <a:endParaRPr lang="en-US" dirty="0"/>
          </a:p>
        </p:txBody>
      </p:sp>
    </p:spTree>
    <p:extLst>
      <p:ext uri="{BB962C8B-B14F-4D97-AF65-F5344CB8AC3E}">
        <p14:creationId xmlns:p14="http://schemas.microsoft.com/office/powerpoint/2010/main" val="1030595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11</a:t>
            </a:fld>
            <a:endParaRPr lang="en-US" dirty="0"/>
          </a:p>
        </p:txBody>
      </p:sp>
    </p:spTree>
    <p:extLst>
      <p:ext uri="{BB962C8B-B14F-4D97-AF65-F5344CB8AC3E}">
        <p14:creationId xmlns:p14="http://schemas.microsoft.com/office/powerpoint/2010/main" val="427903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a:t>
            </a:r>
          </a:p>
          <a:p>
            <a:endParaRPr lang="en-US" dirty="0" smtClean="0"/>
          </a:p>
          <a:p>
            <a:r>
              <a:rPr lang="en-US" b="1" u="sng" dirty="0" smtClean="0"/>
              <a:t>System Mapping Team</a:t>
            </a:r>
          </a:p>
          <a:p>
            <a:pPr marL="171450" indent="-171450">
              <a:buFont typeface="Arial"/>
              <a:buChar char="•"/>
            </a:pPr>
            <a:r>
              <a:rPr lang="en-US" sz="1200" kern="1200" dirty="0" smtClean="0">
                <a:solidFill>
                  <a:schemeClr val="tx1"/>
                </a:solidFill>
                <a:effectLst/>
                <a:latin typeface="+mn-lt"/>
                <a:ea typeface="+mn-ea"/>
                <a:cs typeface="+mn-cs"/>
              </a:rPr>
              <a:t>Examined the transformation</a:t>
            </a:r>
            <a:r>
              <a:rPr lang="en-US" sz="1200" kern="1200" baseline="0" dirty="0" smtClean="0">
                <a:solidFill>
                  <a:schemeClr val="tx1"/>
                </a:solidFill>
                <a:effectLst/>
                <a:latin typeface="+mn-lt"/>
                <a:ea typeface="+mn-ea"/>
                <a:cs typeface="+mn-cs"/>
              </a:rPr>
              <a:t> of inputs to service delivery</a:t>
            </a:r>
          </a:p>
          <a:p>
            <a:pPr marL="171450" indent="-171450">
              <a:buFont typeface="Arial"/>
              <a:buChar char="•"/>
            </a:pPr>
            <a:endParaRPr lang="en-US" sz="1200" kern="1200" baseline="0" dirty="0" smtClean="0">
              <a:solidFill>
                <a:schemeClr val="tx1"/>
              </a:solidFill>
              <a:effectLst/>
              <a:latin typeface="+mn-lt"/>
              <a:ea typeface="+mn-ea"/>
              <a:cs typeface="+mn-cs"/>
            </a:endParaRPr>
          </a:p>
          <a:p>
            <a:pPr marL="0" indent="0">
              <a:buFont typeface="Arial"/>
              <a:buNone/>
            </a:pPr>
            <a:r>
              <a:rPr lang="en-US" sz="1200" b="1" u="sng" kern="1200" baseline="0" dirty="0" smtClean="0">
                <a:solidFill>
                  <a:schemeClr val="tx1"/>
                </a:solidFill>
                <a:effectLst/>
                <a:latin typeface="+mn-lt"/>
                <a:ea typeface="+mn-ea"/>
                <a:cs typeface="+mn-cs"/>
              </a:rPr>
              <a:t>Benchmarking &amp; Customer Experience</a:t>
            </a:r>
          </a:p>
          <a:p>
            <a:pPr marL="171450" indent="-171450">
              <a:buFont typeface="Arial"/>
              <a:buChar char="•"/>
            </a:pPr>
            <a:r>
              <a:rPr lang="en-US" sz="1200" kern="1200" baseline="0" dirty="0" smtClean="0">
                <a:solidFill>
                  <a:schemeClr val="tx1"/>
                </a:solidFill>
                <a:effectLst/>
                <a:latin typeface="+mn-lt"/>
                <a:ea typeface="+mn-ea"/>
                <a:cs typeface="+mn-cs"/>
              </a:rPr>
              <a:t>Fairly traditional execution of evaluation of who we should become and who we are now</a:t>
            </a:r>
          </a:p>
          <a:p>
            <a:pPr marL="171450" indent="-171450">
              <a:buFont typeface="Arial"/>
              <a:buChar char="•"/>
            </a:pPr>
            <a:endParaRPr lang="en-US" sz="1200" kern="1200" baseline="0" dirty="0" smtClean="0">
              <a:solidFill>
                <a:schemeClr val="tx1"/>
              </a:solidFill>
              <a:effectLst/>
              <a:latin typeface="+mn-lt"/>
              <a:ea typeface="+mn-ea"/>
              <a:cs typeface="+mn-cs"/>
            </a:endParaRPr>
          </a:p>
          <a:p>
            <a:pPr marL="0" indent="0">
              <a:buFont typeface="Arial"/>
              <a:buNone/>
            </a:pPr>
            <a:r>
              <a:rPr lang="en-US" sz="1200" b="1" u="sng" kern="1200" baseline="0" dirty="0" smtClean="0">
                <a:solidFill>
                  <a:schemeClr val="tx1"/>
                </a:solidFill>
                <a:effectLst/>
                <a:latin typeface="+mn-lt"/>
                <a:ea typeface="+mn-ea"/>
                <a:cs typeface="+mn-cs"/>
              </a:rPr>
              <a:t>Process Design</a:t>
            </a:r>
          </a:p>
          <a:p>
            <a:pPr marL="171450" indent="-171450">
              <a:buFont typeface="Arial"/>
              <a:buChar char="•"/>
            </a:pPr>
            <a:r>
              <a:rPr lang="en-US" sz="1200" kern="1200" dirty="0" smtClean="0">
                <a:solidFill>
                  <a:schemeClr val="tx1"/>
                </a:solidFill>
                <a:effectLst/>
                <a:latin typeface="+mn-lt"/>
                <a:ea typeface="+mn-ea"/>
                <a:cs typeface="+mn-cs"/>
              </a:rPr>
              <a:t>Identify</a:t>
            </a:r>
            <a:r>
              <a:rPr lang="en-US" sz="1200" kern="1200" baseline="0" dirty="0" smtClean="0">
                <a:solidFill>
                  <a:schemeClr val="tx1"/>
                </a:solidFill>
                <a:effectLst/>
                <a:latin typeface="+mn-lt"/>
                <a:ea typeface="+mn-ea"/>
                <a:cs typeface="+mn-cs"/>
              </a:rPr>
              <a:t> core processes and review areas of variance and recommend improvements</a:t>
            </a:r>
          </a:p>
          <a:p>
            <a:pPr marL="171450" indent="-171450">
              <a:buFont typeface="Arial"/>
              <a:buChar char="•"/>
            </a:pPr>
            <a:endParaRPr lang="en-US" sz="1200" kern="1200" baseline="0" dirty="0" smtClean="0">
              <a:solidFill>
                <a:schemeClr val="tx1"/>
              </a:solidFill>
              <a:effectLst/>
              <a:latin typeface="+mn-lt"/>
              <a:ea typeface="+mn-ea"/>
              <a:cs typeface="+mn-cs"/>
            </a:endParaRPr>
          </a:p>
          <a:p>
            <a:pPr marL="0" indent="0">
              <a:buFont typeface="Arial"/>
              <a:buNone/>
            </a:pPr>
            <a:r>
              <a:rPr lang="en-US" sz="1200" b="1" u="sng" kern="1200" baseline="0" dirty="0" smtClean="0">
                <a:solidFill>
                  <a:schemeClr val="tx1"/>
                </a:solidFill>
                <a:effectLst/>
                <a:latin typeface="+mn-lt"/>
                <a:ea typeface="+mn-ea"/>
                <a:cs typeface="+mn-cs"/>
              </a:rPr>
              <a:t>Organization Structure</a:t>
            </a:r>
          </a:p>
          <a:p>
            <a:pPr marL="171450" indent="-171450">
              <a:buFont typeface="Arial"/>
              <a:buChar char="•"/>
            </a:pPr>
            <a:r>
              <a:rPr lang="en-US" sz="1200" kern="1200" baseline="0" dirty="0" smtClean="0">
                <a:solidFill>
                  <a:schemeClr val="tx1"/>
                </a:solidFill>
                <a:effectLst/>
                <a:latin typeface="+mn-lt"/>
                <a:ea typeface="+mn-ea"/>
                <a:cs typeface="+mn-cs"/>
              </a:rPr>
              <a:t>Create a view of how decisions are made and service is executed through the existing IT structure</a:t>
            </a:r>
          </a:p>
          <a:p>
            <a:pPr marL="171450" indent="-171450">
              <a:buFont typeface="Arial"/>
              <a:buChar char="•"/>
            </a:pPr>
            <a:endParaRPr lang="en-US" sz="1200" kern="1200" baseline="0" dirty="0" smtClean="0">
              <a:solidFill>
                <a:schemeClr val="tx1"/>
              </a:solidFill>
              <a:effectLst/>
              <a:latin typeface="+mn-lt"/>
              <a:ea typeface="+mn-ea"/>
              <a:cs typeface="+mn-cs"/>
            </a:endParaRPr>
          </a:p>
          <a:p>
            <a:pPr marL="0" indent="0">
              <a:buFont typeface="Arial"/>
              <a:buNone/>
            </a:pPr>
            <a:r>
              <a:rPr lang="en-US" sz="1200" b="1" u="sng" kern="1200" baseline="0" dirty="0" smtClean="0">
                <a:solidFill>
                  <a:schemeClr val="tx1"/>
                </a:solidFill>
                <a:effectLst/>
                <a:latin typeface="+mn-lt"/>
                <a:ea typeface="+mn-ea"/>
                <a:cs typeface="+mn-cs"/>
              </a:rPr>
              <a:t>Asset Mapping</a:t>
            </a:r>
            <a:endParaRPr lang="en-US" sz="1200" b="1" u="sng"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Map assets to process and operations</a:t>
            </a:r>
            <a:r>
              <a:rPr lang="en-US" baseline="0" dirty="0" smtClean="0"/>
              <a:t> and look for mismatch between who pays and who operates and maintains</a:t>
            </a:r>
            <a:endParaRPr lang="en-US"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12</a:t>
            </a:fld>
            <a:endParaRPr lang="en-US" dirty="0"/>
          </a:p>
        </p:txBody>
      </p:sp>
    </p:spTree>
    <p:extLst>
      <p:ext uri="{BB962C8B-B14F-4D97-AF65-F5344CB8AC3E}">
        <p14:creationId xmlns:p14="http://schemas.microsoft.com/office/powerpoint/2010/main" val="4103713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Zinna</a:t>
            </a:r>
          </a:p>
          <a:p>
            <a:endParaRPr lang="en-US" dirty="0" smtClean="0"/>
          </a:p>
          <a:p>
            <a:r>
              <a:rPr lang="en-US" dirty="0" smtClean="0"/>
              <a:t>“Advocate” </a:t>
            </a:r>
          </a:p>
          <a:p>
            <a:endParaRPr lang="en-US" dirty="0" smtClean="0"/>
          </a:p>
          <a:p>
            <a:r>
              <a:rPr lang="en-US" dirty="0" smtClean="0"/>
              <a:t>STILL WORKING ON THIS PAGE</a:t>
            </a:r>
          </a:p>
          <a:p>
            <a:endParaRPr lang="en-US" dirty="0" smtClean="0"/>
          </a:p>
          <a:p>
            <a:r>
              <a:rPr lang="en-US" dirty="0" smtClean="0"/>
              <a:t>Cross-Functional</a:t>
            </a:r>
            <a:r>
              <a:rPr lang="en-US" baseline="0" dirty="0" smtClean="0"/>
              <a:t> </a:t>
            </a:r>
          </a:p>
          <a:p>
            <a:pPr marL="171450" indent="-171450">
              <a:buFont typeface="Arial" panose="020B0604020202020204" pitchFamily="34" charset="0"/>
              <a:buChar char="•"/>
            </a:pPr>
            <a:r>
              <a:rPr lang="en-US" baseline="0" dirty="0" smtClean="0"/>
              <a:t>Shared Ownership in the IT Improvement Journey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people’s views of the IT organization are changing because they are now familiar with the IT organization and understand how committed the organization is to help campus succeed and to ensure the University’s goals are met.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result of the strategic alignment project, IT has a better understanding of the needs of the customers and University. </a:t>
            </a:r>
          </a:p>
          <a:p>
            <a:pPr marL="628650" lvl="1" indent="-171450">
              <a:buFont typeface="Arial" panose="020B0604020202020204" pitchFamily="34" charset="0"/>
              <a:buChar char="•"/>
            </a:pPr>
            <a:endParaRPr lang="en-US" dirty="0" smtClean="0"/>
          </a:p>
          <a:p>
            <a:pPr marL="0" lvl="0" indent="0">
              <a:buFont typeface="Arial" panose="020B0604020202020204" pitchFamily="34" charset="0"/>
              <a:buNone/>
            </a:pPr>
            <a:r>
              <a:rPr lang="en-US" dirty="0" smtClean="0"/>
              <a:t>Inclusive</a:t>
            </a:r>
          </a:p>
          <a:p>
            <a:pPr marL="0" lvl="0" indent="0">
              <a:buFont typeface="Arial" panose="020B0604020202020204" pitchFamily="34" charset="0"/>
              <a:buNone/>
            </a:pPr>
            <a:r>
              <a:rPr lang="en-US" dirty="0" smtClean="0"/>
              <a:t>Diverse: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13</a:t>
            </a:fld>
            <a:endParaRPr lang="en-US" dirty="0"/>
          </a:p>
        </p:txBody>
      </p:sp>
    </p:spTree>
    <p:extLst>
      <p:ext uri="{BB962C8B-B14F-4D97-AF65-F5344CB8AC3E}">
        <p14:creationId xmlns:p14="http://schemas.microsoft.com/office/powerpoint/2010/main" val="3887233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Zinna: Summarize team</a:t>
            </a:r>
            <a:r>
              <a:rPr lang="en-US" baseline="0" dirty="0" smtClean="0"/>
              <a:t> composition. Emphasis the importance of having a collaborative team – Talking and it roles into the next slide</a:t>
            </a:r>
          </a:p>
          <a:p>
            <a:endParaRPr lang="en-US" baseline="0" dirty="0" smtClean="0"/>
          </a:p>
          <a:p>
            <a:r>
              <a:rPr lang="en-US" baseline="0" dirty="0" smtClean="0"/>
              <a:t>This is not just Senior Leadership</a:t>
            </a:r>
          </a:p>
          <a:p>
            <a:endParaRPr lang="en-US" baseline="0" dirty="0" smtClean="0"/>
          </a:p>
          <a:p>
            <a:r>
              <a:rPr lang="en-US" baseline="0" dirty="0" smtClean="0"/>
              <a:t>Students includes Marketing Student, Industrial &amp; Organizational Psychology</a:t>
            </a:r>
          </a:p>
          <a:p>
            <a:endParaRPr lang="en-US" baseline="0"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14</a:t>
            </a:fld>
            <a:endParaRPr lang="en-US" dirty="0"/>
          </a:p>
        </p:txBody>
      </p:sp>
    </p:spTree>
    <p:extLst>
      <p:ext uri="{BB962C8B-B14F-4D97-AF65-F5344CB8AC3E}">
        <p14:creationId xmlns:p14="http://schemas.microsoft.com/office/powerpoint/2010/main" val="3207386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Zinna</a:t>
            </a:r>
            <a:endParaRPr lang="en-US" dirty="0" smtClean="0"/>
          </a:p>
          <a:p>
            <a:endParaRPr lang="en-US" dirty="0" smtClean="0"/>
          </a:p>
          <a:p>
            <a:pPr marL="171450" indent="-171450">
              <a:buFont typeface="Arial"/>
              <a:buChar char="•"/>
            </a:pPr>
            <a:r>
              <a:rPr lang="en-US" dirty="0" smtClean="0"/>
              <a:t>Show of hands</a:t>
            </a:r>
          </a:p>
          <a:p>
            <a:pPr marL="171450" indent="-171450">
              <a:buFont typeface="Arial"/>
              <a:buChar char="•"/>
            </a:pPr>
            <a:r>
              <a:rPr lang="en-US" dirty="0" smtClean="0"/>
              <a:t>Distribute folks around the room</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15</a:t>
            </a:fld>
            <a:endParaRPr lang="en-US" dirty="0"/>
          </a:p>
        </p:txBody>
      </p:sp>
    </p:spTree>
    <p:extLst>
      <p:ext uri="{BB962C8B-B14F-4D97-AF65-F5344CB8AC3E}">
        <p14:creationId xmlns:p14="http://schemas.microsoft.com/office/powerpoint/2010/main" val="3562002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16</a:t>
            </a:fld>
            <a:endParaRPr lang="en-US" dirty="0"/>
          </a:p>
        </p:txBody>
      </p:sp>
    </p:spTree>
    <p:extLst>
      <p:ext uri="{BB962C8B-B14F-4D97-AF65-F5344CB8AC3E}">
        <p14:creationId xmlns:p14="http://schemas.microsoft.com/office/powerpoint/2010/main" val="2067406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17</a:t>
            </a:fld>
            <a:endParaRPr lang="en-US" dirty="0"/>
          </a:p>
        </p:txBody>
      </p:sp>
    </p:spTree>
    <p:extLst>
      <p:ext uri="{BB962C8B-B14F-4D97-AF65-F5344CB8AC3E}">
        <p14:creationId xmlns:p14="http://schemas.microsoft.com/office/powerpoint/2010/main" val="4180136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18</a:t>
            </a:fld>
            <a:endParaRPr lang="en-US" dirty="0"/>
          </a:p>
        </p:txBody>
      </p:sp>
    </p:spTree>
    <p:extLst>
      <p:ext uri="{BB962C8B-B14F-4D97-AF65-F5344CB8AC3E}">
        <p14:creationId xmlns:p14="http://schemas.microsoft.com/office/powerpoint/2010/main" val="1681867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19</a:t>
            </a:fld>
            <a:endParaRPr lang="en-US" dirty="0"/>
          </a:p>
        </p:txBody>
      </p:sp>
    </p:spTree>
    <p:extLst>
      <p:ext uri="{BB962C8B-B14F-4D97-AF65-F5344CB8AC3E}">
        <p14:creationId xmlns:p14="http://schemas.microsoft.com/office/powerpoint/2010/main" val="4516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p>
          <a:p>
            <a:endParaRPr lang="en-US" dirty="0" smtClean="0"/>
          </a:p>
          <a:p>
            <a:pPr marL="171450" indent="-171450">
              <a:buFont typeface="Arial"/>
              <a:buChar char="•"/>
            </a:pPr>
            <a:r>
              <a:rPr lang="en-US" dirty="0" smtClean="0"/>
              <a:t>At</a:t>
            </a:r>
            <a:r>
              <a:rPr lang="en-US" baseline="0" dirty="0" smtClean="0"/>
              <a:t> the end of the session, we want you to have a clear idea of </a:t>
            </a:r>
          </a:p>
          <a:p>
            <a:pPr marL="628650" lvl="1" indent="-171450">
              <a:buFont typeface="Arial"/>
              <a:buChar char="•"/>
            </a:pPr>
            <a:r>
              <a:rPr lang="en-US" baseline="0" dirty="0" smtClean="0"/>
              <a:t>why you should perform an assessment, </a:t>
            </a:r>
          </a:p>
          <a:p>
            <a:pPr marL="628650" lvl="1" indent="-171450">
              <a:buFont typeface="Arial"/>
              <a:buChar char="•"/>
            </a:pPr>
            <a:r>
              <a:rPr lang="en-US" baseline="0" dirty="0" smtClean="0"/>
              <a:t>who should be on your teams, and </a:t>
            </a:r>
          </a:p>
          <a:p>
            <a:pPr marL="628650" lvl="1" indent="-171450">
              <a:buFont typeface="Arial"/>
              <a:buChar char="•"/>
            </a:pPr>
            <a:r>
              <a:rPr lang="en-US" baseline="0" dirty="0" smtClean="0"/>
              <a:t>what activities your teams should perform.</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a:t>
            </a:fld>
            <a:endParaRPr lang="en-US" dirty="0"/>
          </a:p>
        </p:txBody>
      </p:sp>
    </p:spTree>
    <p:extLst>
      <p:ext uri="{BB962C8B-B14F-4D97-AF65-F5344CB8AC3E}">
        <p14:creationId xmlns:p14="http://schemas.microsoft.com/office/powerpoint/2010/main" val="741247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20</a:t>
            </a:fld>
            <a:endParaRPr lang="en-US" dirty="0"/>
          </a:p>
        </p:txBody>
      </p:sp>
    </p:spTree>
    <p:extLst>
      <p:ext uri="{BB962C8B-B14F-4D97-AF65-F5344CB8AC3E}">
        <p14:creationId xmlns:p14="http://schemas.microsoft.com/office/powerpoint/2010/main" val="212185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Suppliers</a:t>
            </a:r>
          </a:p>
          <a:p>
            <a:pPr marL="171450" indent="-171450">
              <a:buFont typeface="Arial"/>
              <a:buChar char="•"/>
            </a:pPr>
            <a:r>
              <a:rPr lang="en-US" dirty="0" smtClean="0"/>
              <a:t>Inputs</a:t>
            </a:r>
          </a:p>
          <a:p>
            <a:pPr marL="171450" indent="-171450">
              <a:buFont typeface="Arial"/>
              <a:buChar char="•"/>
            </a:pPr>
            <a:r>
              <a:rPr lang="en-US" dirty="0" smtClean="0"/>
              <a:t>Processes</a:t>
            </a:r>
          </a:p>
          <a:p>
            <a:pPr marL="171450" indent="-171450">
              <a:buFont typeface="Arial"/>
              <a:buChar char="•"/>
            </a:pPr>
            <a:r>
              <a:rPr lang="en-US" dirty="0" smtClean="0"/>
              <a:t>Outputs</a:t>
            </a:r>
          </a:p>
          <a:p>
            <a:pPr marL="171450" indent="-171450">
              <a:buFont typeface="Arial"/>
              <a:buChar char="•"/>
            </a:pPr>
            <a:r>
              <a:rPr lang="en-US" dirty="0" smtClean="0"/>
              <a:t>Customers</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21</a:t>
            </a:fld>
            <a:endParaRPr lang="en-US" dirty="0"/>
          </a:p>
        </p:txBody>
      </p:sp>
    </p:spTree>
    <p:extLst>
      <p:ext uri="{BB962C8B-B14F-4D97-AF65-F5344CB8AC3E}">
        <p14:creationId xmlns:p14="http://schemas.microsoft.com/office/powerpoint/2010/main" val="575884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22</a:t>
            </a:fld>
            <a:endParaRPr lang="en-US" dirty="0"/>
          </a:p>
        </p:txBody>
      </p:sp>
    </p:spTree>
    <p:extLst>
      <p:ext uri="{BB962C8B-B14F-4D97-AF65-F5344CB8AC3E}">
        <p14:creationId xmlns:p14="http://schemas.microsoft.com/office/powerpoint/2010/main" val="3333928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6DB3A-3108-474C-A84F-FA6E20580004}" type="slidenum">
              <a:rPr lang="en-US" smtClean="0"/>
              <a:pPr/>
              <a:t>23</a:t>
            </a:fld>
            <a:endParaRPr lang="en-US" dirty="0"/>
          </a:p>
        </p:txBody>
      </p:sp>
    </p:spTree>
    <p:extLst>
      <p:ext uri="{BB962C8B-B14F-4D97-AF65-F5344CB8AC3E}">
        <p14:creationId xmlns:p14="http://schemas.microsoft.com/office/powerpoint/2010/main" val="4232083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24</a:t>
            </a:fld>
            <a:endParaRPr lang="en-US" dirty="0"/>
          </a:p>
        </p:txBody>
      </p:sp>
    </p:spTree>
    <p:extLst>
      <p:ext uri="{BB962C8B-B14F-4D97-AF65-F5344CB8AC3E}">
        <p14:creationId xmlns:p14="http://schemas.microsoft.com/office/powerpoint/2010/main" val="3211570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25</a:t>
            </a:fld>
            <a:endParaRPr lang="en-US" dirty="0"/>
          </a:p>
        </p:txBody>
      </p:sp>
    </p:spTree>
    <p:extLst>
      <p:ext uri="{BB962C8B-B14F-4D97-AF65-F5344CB8AC3E}">
        <p14:creationId xmlns:p14="http://schemas.microsoft.com/office/powerpoint/2010/main" val="1300244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26</a:t>
            </a:fld>
            <a:endParaRPr lang="en-US" dirty="0"/>
          </a:p>
        </p:txBody>
      </p:sp>
    </p:spTree>
    <p:extLst>
      <p:ext uri="{BB962C8B-B14F-4D97-AF65-F5344CB8AC3E}">
        <p14:creationId xmlns:p14="http://schemas.microsoft.com/office/powerpoint/2010/main" val="612977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0" dirty="0" smtClean="0"/>
              <a:t>Activities</a:t>
            </a:r>
            <a:r>
              <a:rPr lang="en-US" b="0" baseline="0" dirty="0" smtClean="0"/>
              <a:t> from each assessment team helped us to determine </a:t>
            </a:r>
            <a:endParaRPr lang="en-US" b="1" dirty="0"/>
          </a:p>
        </p:txBody>
      </p:sp>
      <p:sp>
        <p:nvSpPr>
          <p:cNvPr id="4" name="Slide Number Placeholder 3"/>
          <p:cNvSpPr>
            <a:spLocks noGrp="1"/>
          </p:cNvSpPr>
          <p:nvPr>
            <p:ph type="sldNum" sz="quarter" idx="10"/>
          </p:nvPr>
        </p:nvSpPr>
        <p:spPr/>
        <p:txBody>
          <a:bodyPr/>
          <a:lstStyle/>
          <a:p>
            <a:fld id="{F7087D51-52A1-EF40-B672-9B4EC8500781}" type="slidenum">
              <a:rPr lang="en-US" smtClean="0"/>
              <a:t>27</a:t>
            </a:fld>
            <a:endParaRPr lang="en-US" dirty="0"/>
          </a:p>
        </p:txBody>
      </p:sp>
    </p:spTree>
    <p:extLst>
      <p:ext uri="{BB962C8B-B14F-4D97-AF65-F5344CB8AC3E}">
        <p14:creationId xmlns:p14="http://schemas.microsoft.com/office/powerpoint/2010/main" val="3257688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28</a:t>
            </a:fld>
            <a:endParaRPr lang="en-US" dirty="0"/>
          </a:p>
        </p:txBody>
      </p:sp>
    </p:spTree>
    <p:extLst>
      <p:ext uri="{BB962C8B-B14F-4D97-AF65-F5344CB8AC3E}">
        <p14:creationId xmlns:p14="http://schemas.microsoft.com/office/powerpoint/2010/main" val="2364684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29</a:t>
            </a:fld>
            <a:endParaRPr lang="en-US" dirty="0"/>
          </a:p>
        </p:txBody>
      </p:sp>
    </p:spTree>
    <p:extLst>
      <p:ext uri="{BB962C8B-B14F-4D97-AF65-F5344CB8AC3E}">
        <p14:creationId xmlns:p14="http://schemas.microsoft.com/office/powerpoint/2010/main" val="206740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3</a:t>
            </a:fld>
            <a:endParaRPr lang="en-US" dirty="0"/>
          </a:p>
        </p:txBody>
      </p:sp>
    </p:spTree>
    <p:extLst>
      <p:ext uri="{BB962C8B-B14F-4D97-AF65-F5344CB8AC3E}">
        <p14:creationId xmlns:p14="http://schemas.microsoft.com/office/powerpoint/2010/main" val="2990102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30</a:t>
            </a:fld>
            <a:endParaRPr lang="en-US" dirty="0"/>
          </a:p>
        </p:txBody>
      </p:sp>
    </p:spTree>
    <p:extLst>
      <p:ext uri="{BB962C8B-B14F-4D97-AF65-F5344CB8AC3E}">
        <p14:creationId xmlns:p14="http://schemas.microsoft.com/office/powerpoint/2010/main" val="3241882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31</a:t>
            </a:fld>
            <a:endParaRPr lang="en-US" dirty="0"/>
          </a:p>
        </p:txBody>
      </p:sp>
    </p:spTree>
    <p:extLst>
      <p:ext uri="{BB962C8B-B14F-4D97-AF65-F5344CB8AC3E}">
        <p14:creationId xmlns:p14="http://schemas.microsoft.com/office/powerpoint/2010/main" val="695289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32</a:t>
            </a:fld>
            <a:endParaRPr lang="en-US" dirty="0"/>
          </a:p>
        </p:txBody>
      </p:sp>
    </p:spTree>
    <p:extLst>
      <p:ext uri="{BB962C8B-B14F-4D97-AF65-F5344CB8AC3E}">
        <p14:creationId xmlns:p14="http://schemas.microsoft.com/office/powerpoint/2010/main" val="998216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went well</a:t>
            </a:r>
            <a:r>
              <a:rPr lang="en-US" baseline="0" dirty="0" smtClean="0"/>
              <a:t> that you’d like us to continue in the future?</a:t>
            </a:r>
            <a:br>
              <a:rPr lang="en-US" baseline="0" dirty="0" smtClean="0"/>
            </a:br>
            <a:r>
              <a:rPr lang="en-US" baseline="0" dirty="0" smtClean="0"/>
              <a:t>What could be improved?</a:t>
            </a:r>
            <a:br>
              <a:rPr lang="en-US" baseline="0" dirty="0" smtClean="0"/>
            </a:br>
            <a:r>
              <a:rPr lang="en-US" baseline="0" dirty="0" smtClean="0"/>
              <a:t>Would you like a longer session?</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33</a:t>
            </a:fld>
            <a:endParaRPr lang="en-US" dirty="0"/>
          </a:p>
        </p:txBody>
      </p:sp>
    </p:spTree>
    <p:extLst>
      <p:ext uri="{BB962C8B-B14F-4D97-AF65-F5344CB8AC3E}">
        <p14:creationId xmlns:p14="http://schemas.microsoft.com/office/powerpoint/2010/main" val="297748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C4BCB7D-BF4E-1446-AA25-7CBBEE977063}" type="slidenum">
              <a:rPr lang="en-US" smtClean="0"/>
              <a:t>4</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5</a:t>
            </a:fld>
            <a:endParaRPr lang="en-US" dirty="0"/>
          </a:p>
        </p:txBody>
      </p:sp>
    </p:spTree>
    <p:extLst>
      <p:ext uri="{BB962C8B-B14F-4D97-AF65-F5344CB8AC3E}">
        <p14:creationId xmlns:p14="http://schemas.microsoft.com/office/powerpoint/2010/main" val="343832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p>
          <a:p>
            <a:pPr marL="171450" indent="-171450">
              <a:buFont typeface="Arial"/>
              <a:buChar char="•"/>
            </a:pPr>
            <a:r>
              <a:rPr lang="en-US" dirty="0" smtClean="0"/>
              <a:t>Basic U</a:t>
            </a:r>
            <a:r>
              <a:rPr lang="en-US" baseline="0" dirty="0" smtClean="0"/>
              <a:t>niversity background</a:t>
            </a:r>
          </a:p>
          <a:p>
            <a:pPr marL="171450" indent="-171450">
              <a:buFont typeface="Arial"/>
              <a:buChar char="•"/>
            </a:pPr>
            <a:r>
              <a:rPr lang="en-US" baseline="0" dirty="0" smtClean="0"/>
              <a:t>New CIO and President</a:t>
            </a:r>
          </a:p>
        </p:txBody>
      </p:sp>
      <p:sp>
        <p:nvSpPr>
          <p:cNvPr id="4" name="Slide Number Placeholder 3"/>
          <p:cNvSpPr>
            <a:spLocks noGrp="1"/>
          </p:cNvSpPr>
          <p:nvPr>
            <p:ph type="sldNum" sz="quarter" idx="10"/>
          </p:nvPr>
        </p:nvSpPr>
        <p:spPr/>
        <p:txBody>
          <a:bodyPr/>
          <a:lstStyle/>
          <a:p>
            <a:fld id="{F7087D51-52A1-EF40-B672-9B4EC8500781}" type="slidenum">
              <a:rPr lang="en-US" smtClean="0"/>
              <a:t>6</a:t>
            </a:fld>
            <a:endParaRPr lang="en-US" dirty="0"/>
          </a:p>
        </p:txBody>
      </p:sp>
    </p:spTree>
    <p:extLst>
      <p:ext uri="{BB962C8B-B14F-4D97-AF65-F5344CB8AC3E}">
        <p14:creationId xmlns:p14="http://schemas.microsoft.com/office/powerpoint/2010/main" val="360974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p>
          <a:p>
            <a:r>
              <a:rPr lang="en-US" dirty="0" smtClean="0"/>
              <a:t>Why did we perform an</a:t>
            </a:r>
            <a:r>
              <a:rPr lang="en-US" baseline="0" dirty="0" smtClean="0"/>
              <a:t> assessment and how did we use the findings</a:t>
            </a:r>
            <a:r>
              <a:rPr lang="en-US" dirty="0" smtClean="0"/>
              <a:t>?</a:t>
            </a:r>
          </a:p>
          <a:p>
            <a:endParaRPr lang="en-US" dirty="0" smtClean="0"/>
          </a:p>
          <a:p>
            <a:r>
              <a:rPr lang="en-US" dirty="0" smtClean="0"/>
              <a:t>Introduce</a:t>
            </a:r>
            <a:r>
              <a:rPr lang="en-US" baseline="0" dirty="0" smtClean="0"/>
              <a:t> Erin, </a:t>
            </a:r>
            <a:r>
              <a:rPr lang="en-US" baseline="0" dirty="0" err="1" smtClean="0"/>
              <a:t>Zinna</a:t>
            </a:r>
            <a:r>
              <a:rPr lang="en-US" baseline="0" dirty="0" smtClean="0"/>
              <a:t>, </a:t>
            </a:r>
            <a:r>
              <a:rPr lang="en-US" baseline="0" dirty="0" err="1" smtClean="0"/>
              <a:t>Deepika</a:t>
            </a:r>
            <a:r>
              <a:rPr lang="en-US" baseline="0" dirty="0" smtClean="0"/>
              <a:t>, and </a:t>
            </a:r>
            <a:r>
              <a:rPr lang="en-US" baseline="0" dirty="0" err="1" smtClean="0"/>
              <a:t>Nazneen</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7</a:t>
            </a:fld>
            <a:endParaRPr lang="en-US" dirty="0"/>
          </a:p>
        </p:txBody>
      </p:sp>
    </p:spTree>
    <p:extLst>
      <p:ext uri="{BB962C8B-B14F-4D97-AF65-F5344CB8AC3E}">
        <p14:creationId xmlns:p14="http://schemas.microsoft.com/office/powerpoint/2010/main" val="1206755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r>
              <a:rPr lang="en-US" baseline="0" dirty="0" smtClean="0"/>
              <a:t> or Erin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8</a:t>
            </a:fld>
            <a:endParaRPr lang="en-US" dirty="0"/>
          </a:p>
        </p:txBody>
      </p:sp>
    </p:spTree>
    <p:extLst>
      <p:ext uri="{BB962C8B-B14F-4D97-AF65-F5344CB8AC3E}">
        <p14:creationId xmlns:p14="http://schemas.microsoft.com/office/powerpoint/2010/main" val="206740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87D51-52A1-EF40-B672-9B4EC8500781}" type="slidenum">
              <a:rPr lang="en-US" smtClean="0"/>
              <a:t>9</a:t>
            </a:fld>
            <a:endParaRPr lang="en-US" dirty="0"/>
          </a:p>
        </p:txBody>
      </p:sp>
    </p:spTree>
    <p:extLst>
      <p:ext uri="{BB962C8B-B14F-4D97-AF65-F5344CB8AC3E}">
        <p14:creationId xmlns:p14="http://schemas.microsoft.com/office/powerpoint/2010/main" val="103059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Opt 5">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23454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Op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0"/>
            <a:ext cx="7391400" cy="4525963"/>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4762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p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6011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action - Po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Poll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Poll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125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action - Discussion Q">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Discussion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Question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7531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action - Evaluatio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BD607F5-FE32-9745-9440-E836A6753442}" type="datetimeFigureOut">
              <a:rPr lang="en-US" smtClean="0"/>
              <a:t>10/9/2014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2621244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14 Cover Opt 2">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14 Cover Opt 3">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2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4 Cover Op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14 Cover Opt 4">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924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14 Cover Opt 5">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398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Opt 1">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Text Placeholder 1"/>
          <p:cNvSpPr>
            <a:spLocks noGrp="1"/>
          </p:cNvSpPr>
          <p:nvPr>
            <p:ph type="body" idx="12"/>
          </p:nvPr>
        </p:nvSpPr>
        <p:spPr>
          <a:xfrm>
            <a:off x="3657599" y="5867400"/>
            <a:ext cx="4495801" cy="500732"/>
          </a:xfrm>
          <a:prstGeom prst="rect">
            <a:avLst/>
          </a:prstGeom>
        </p:spPr>
        <p:txBody>
          <a:bodyPr/>
          <a:lstStyle>
            <a:lvl1pPr marL="0" indent="0" algn="r">
              <a:buNone/>
              <a:defRPr sz="1800">
                <a:latin typeface="Arial"/>
                <a:cs typeface="Arial"/>
              </a:defRPr>
            </a:lvl1pPr>
          </a:lstStyle>
          <a:p>
            <a:pPr lvl="0"/>
            <a:r>
              <a:rPr lang="en-US" smtClean="0">
                <a:solidFill>
                  <a:schemeClr val="bg1">
                    <a:lumMod val="50000"/>
                  </a:schemeClr>
                </a:solidFill>
              </a:rPr>
              <a:t>Click to edit Master text styles</a:t>
            </a:r>
          </a:p>
        </p:txBody>
      </p:sp>
    </p:spTree>
    <p:extLst>
      <p:ext uri="{BB962C8B-B14F-4D97-AF65-F5344CB8AC3E}">
        <p14:creationId xmlns:p14="http://schemas.microsoft.com/office/powerpoint/2010/main" val="529023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Opt 2">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 Placeholder 1"/>
          <p:cNvSpPr>
            <a:spLocks noGrp="1"/>
          </p:cNvSpPr>
          <p:nvPr>
            <p:ph type="body" idx="13" hasCustomPrompt="1"/>
          </p:nvPr>
        </p:nvSpPr>
        <p:spPr>
          <a:xfrm>
            <a:off x="1066801" y="2971800"/>
            <a:ext cx="7010400" cy="914400"/>
          </a:xfrm>
          <a:prstGeom prst="rect">
            <a:avLst/>
          </a:prstGeom>
        </p:spPr>
        <p:txBody>
          <a:bodyPr/>
          <a:lstStyle>
            <a:lvl1pPr marL="0" indent="0">
              <a:buNone/>
              <a:defRPr baseline="0">
                <a:solidFill>
                  <a:schemeClr val="tx1">
                    <a:lumMod val="50000"/>
                    <a:lumOff val="50000"/>
                  </a:schemeClr>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1545625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Opt 3">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850373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Opt 4">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673813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Opt 5">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234547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ontent Opt 1">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0"/>
            <a:ext cx="7391400" cy="4525963"/>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47621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Content Opt 2">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60119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nteraction - Poll">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Poll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Poll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125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14 Cover Opt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25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nteraction - Discussion Q">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Discussion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Question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7531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teraction - Evaluation">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BD607F5-FE32-9745-9440-E836A6753442}" type="datetimeFigureOut">
              <a:rPr lang="en-US" smtClean="0"/>
              <a:t>10/9/2014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2621244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35B3CD2-89C8-4A40-B94D-6F6869479487}" type="datetimeFigureOut">
              <a:rPr lang="en-US" smtClean="0"/>
              <a:t>10/9/2014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84FBD05-4A67-0B4F-A3E1-FD6503520083}" type="slidenum">
              <a:rPr lang="en-US" smtClean="0"/>
              <a:t>‹#›</a:t>
            </a:fld>
            <a:endParaRPr lang="en-US" dirty="0"/>
          </a:p>
        </p:txBody>
      </p:sp>
    </p:spTree>
    <p:extLst>
      <p:ext uri="{BB962C8B-B14F-4D97-AF65-F5344CB8AC3E}">
        <p14:creationId xmlns:p14="http://schemas.microsoft.com/office/powerpoint/2010/main" val="29888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14 Cover Opt 4">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92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14 Cover Opt 5">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39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Opt 1">
    <p:spTree>
      <p:nvGrpSpPr>
        <p:cNvPr id="1" name=""/>
        <p:cNvGrpSpPr/>
        <p:nvPr/>
      </p:nvGrpSpPr>
      <p:grpSpPr>
        <a:xfrm>
          <a:off x="0" y="0"/>
          <a:ext cx="0" cy="0"/>
          <a:chOff x="0" y="0"/>
          <a:chExt cx="0" cy="0"/>
        </a:xfrm>
      </p:grpSpPr>
      <p:sp>
        <p:nvSpPr>
          <p:cNvPr id="7" name="Text Placeholder 1"/>
          <p:cNvSpPr>
            <a:spLocks noGrp="1"/>
          </p:cNvSpPr>
          <p:nvPr>
            <p:ph type="body" idx="12"/>
          </p:nvPr>
        </p:nvSpPr>
        <p:spPr>
          <a:xfrm>
            <a:off x="3657599" y="5867400"/>
            <a:ext cx="4495801" cy="500732"/>
          </a:xfrm>
          <a:prstGeom prst="rect">
            <a:avLst/>
          </a:prstGeom>
        </p:spPr>
        <p:txBody>
          <a:bodyPr/>
          <a:lstStyle>
            <a:lvl1pPr marL="0" indent="0" algn="r">
              <a:buNone/>
              <a:defRPr sz="1800">
                <a:latin typeface="Arial"/>
                <a:cs typeface="Arial"/>
              </a:defRPr>
            </a:lvl1pPr>
          </a:lstStyle>
          <a:p>
            <a:pPr lvl="0"/>
            <a:r>
              <a:rPr lang="en-US" smtClean="0">
                <a:solidFill>
                  <a:schemeClr val="bg1">
                    <a:lumMod val="50000"/>
                  </a:schemeClr>
                </a:solidFill>
              </a:rPr>
              <a:t>Click to edit Master text styles</a:t>
            </a:r>
          </a:p>
        </p:txBody>
      </p:sp>
    </p:spTree>
    <p:extLst>
      <p:ext uri="{BB962C8B-B14F-4D97-AF65-F5344CB8AC3E}">
        <p14:creationId xmlns:p14="http://schemas.microsoft.com/office/powerpoint/2010/main" val="52902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Opt 2">
    <p:spTree>
      <p:nvGrpSpPr>
        <p:cNvPr id="1" name=""/>
        <p:cNvGrpSpPr/>
        <p:nvPr/>
      </p:nvGrpSpPr>
      <p:grpSpPr>
        <a:xfrm>
          <a:off x="0" y="0"/>
          <a:ext cx="0" cy="0"/>
          <a:chOff x="0" y="0"/>
          <a:chExt cx="0" cy="0"/>
        </a:xfrm>
      </p:grpSpPr>
      <p:sp>
        <p:nvSpPr>
          <p:cNvPr id="3" name="Text Placeholder 1"/>
          <p:cNvSpPr>
            <a:spLocks noGrp="1"/>
          </p:cNvSpPr>
          <p:nvPr>
            <p:ph type="body" idx="13" hasCustomPrompt="1"/>
          </p:nvPr>
        </p:nvSpPr>
        <p:spPr>
          <a:xfrm>
            <a:off x="1066801" y="2971800"/>
            <a:ext cx="7010400" cy="914400"/>
          </a:xfrm>
          <a:prstGeom prst="rect">
            <a:avLst/>
          </a:prstGeom>
        </p:spPr>
        <p:txBody>
          <a:bodyPr/>
          <a:lstStyle>
            <a:lvl1pPr marL="0" indent="0">
              <a:buNone/>
              <a:defRPr baseline="0">
                <a:solidFill>
                  <a:schemeClr val="tx1">
                    <a:lumMod val="50000"/>
                    <a:lumOff val="50000"/>
                  </a:schemeClr>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154562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Opt 3">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85037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Opt 4">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67381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57" r:id="rId12"/>
    <p:sldLayoutId id="2147484858" r:id="rId13"/>
    <p:sldLayoutId id="2147484859" r:id="rId14"/>
    <p:sldLayoutId id="2147484860" r:id="rId15"/>
    <p:sldLayoutId id="2147484861"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 id="2147484874" r:id="rId12"/>
    <p:sldLayoutId id="2147484875" r:id="rId13"/>
    <p:sldLayoutId id="2147484876" r:id="rId14"/>
    <p:sldLayoutId id="2147484877" r:id="rId15"/>
    <p:sldLayoutId id="2147484878" r:id="rId16"/>
    <p:sldLayoutId id="2147484879"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microsoft.com/office/2007/relationships/hdphoto" Target="../media/hdphoto2.wdp"/><Relationship Id="rId5" Type="http://schemas.openxmlformats.org/officeDocument/2006/relationships/image" Target="../media/image19.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http://www.uta.edu/oit/Integration_Report.pdf" TargetMode="External"/><Relationship Id="rId7" Type="http://schemas.openxmlformats.org/officeDocument/2006/relationships/hyperlink" Target="http://www.educause.edu/discuss/all-discussion-groups" TargetMode="External"/><Relationship Id="rId2" Type="http://schemas.openxmlformats.org/officeDocument/2006/relationships/notesSlide" Target="../notesSlides/notesSlide32.xml"/><Relationship Id="rId1" Type="http://schemas.openxmlformats.org/officeDocument/2006/relationships/slideLayout" Target="../slideLayouts/slideLayout28.xml"/><Relationship Id="rId6" Type="http://schemas.openxmlformats.org/officeDocument/2006/relationships/hyperlink" Target="mailto:emorgan@uta.edu" TargetMode="External"/><Relationship Id="rId5" Type="http://schemas.openxmlformats.org/officeDocument/2006/relationships/hyperlink" Target="mailto:zinna@uta.edu" TargetMode="External"/><Relationship Id="rId4" Type="http://schemas.openxmlformats.org/officeDocument/2006/relationships/hyperlink" Target="mailto:cio@uta.edu"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hyperlink" Target="http://www.polleverywhere.com/app" TargetMode="Externa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hyperlink" Target="https://www.polleverywhere.com/multiple_choice_polls/5PWsP03IwQPASmG?preview=true" TargetMode="External"/><Relationship Id="rId4" Type="http://schemas.openxmlformats.org/officeDocument/2006/relationships/hyperlink" Target="http://www.polleverywhere.com/app/hel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dirty="0" smtClean="0"/>
              <a:t> </a:t>
            </a:r>
            <a:endParaRPr lang="en-US" dirty="0"/>
          </a:p>
        </p:txBody>
      </p:sp>
      <p:sp>
        <p:nvSpPr>
          <p:cNvPr id="3" name="TextBox 2"/>
          <p:cNvSpPr txBox="1"/>
          <p:nvPr/>
        </p:nvSpPr>
        <p:spPr>
          <a:xfrm>
            <a:off x="152400" y="5646003"/>
            <a:ext cx="5715000" cy="830997"/>
          </a:xfrm>
          <a:prstGeom prst="rect">
            <a:avLst/>
          </a:prstGeom>
          <a:noFill/>
        </p:spPr>
        <p:txBody>
          <a:bodyPr wrap="square" rtlCol="0">
            <a:spAutoFit/>
          </a:bodyPr>
          <a:lstStyle/>
          <a:p>
            <a:r>
              <a:rPr lang="en-US" sz="2800" b="1" dirty="0">
                <a:solidFill>
                  <a:srgbClr val="094EA1"/>
                </a:solidFill>
                <a:latin typeface="Arial" panose="020B0604020202020204" pitchFamily="34" charset="0"/>
                <a:cs typeface="Arial" panose="020B0604020202020204" pitchFamily="34" charset="0"/>
              </a:rPr>
              <a:t>IT Strategic </a:t>
            </a:r>
            <a:r>
              <a:rPr lang="en-US" sz="2800" b="1" dirty="0" smtClean="0">
                <a:solidFill>
                  <a:srgbClr val="094EA1"/>
                </a:solidFill>
                <a:latin typeface="Arial" panose="020B0604020202020204" pitchFamily="34" charset="0"/>
                <a:cs typeface="Arial" panose="020B0604020202020204" pitchFamily="34" charset="0"/>
              </a:rPr>
              <a:t>Alignment </a:t>
            </a:r>
          </a:p>
          <a:p>
            <a:r>
              <a:rPr lang="en-US" sz="2000" b="1" dirty="0" smtClean="0">
                <a:solidFill>
                  <a:srgbClr val="094EA1"/>
                </a:solidFill>
                <a:latin typeface="Arial" panose="020B0604020202020204" pitchFamily="34" charset="0"/>
                <a:cs typeface="Arial" panose="020B0604020202020204" pitchFamily="34" charset="0"/>
              </a:rPr>
              <a:t>The </a:t>
            </a:r>
            <a:r>
              <a:rPr lang="en-US" sz="2000" b="1" dirty="0">
                <a:solidFill>
                  <a:srgbClr val="094EA1"/>
                </a:solidFill>
                <a:latin typeface="Arial" panose="020B0604020202020204" pitchFamily="34" charset="0"/>
                <a:cs typeface="Arial" panose="020B0604020202020204" pitchFamily="34" charset="0"/>
              </a:rPr>
              <a:t>Core of Strategic Planning</a:t>
            </a:r>
          </a:p>
        </p:txBody>
      </p:sp>
      <p:sp>
        <p:nvSpPr>
          <p:cNvPr id="4" name="TextBox 3"/>
          <p:cNvSpPr txBox="1"/>
          <p:nvPr/>
        </p:nvSpPr>
        <p:spPr>
          <a:xfrm>
            <a:off x="5105400" y="5738336"/>
            <a:ext cx="4114800" cy="738664"/>
          </a:xfrm>
          <a:prstGeom prst="rect">
            <a:avLst/>
          </a:prstGeom>
          <a:noFill/>
        </p:spPr>
        <p:txBody>
          <a:bodyPr wrap="square" rtlCol="0">
            <a:spAutoFit/>
          </a:bodyPr>
          <a:lstStyle/>
          <a:p>
            <a:r>
              <a:rPr lang="en-US" sz="1400" b="1" dirty="0" smtClean="0">
                <a:solidFill>
                  <a:srgbClr val="094EA1"/>
                </a:solidFill>
                <a:latin typeface="Arial" panose="020B0604020202020204" pitchFamily="34" charset="0"/>
                <a:cs typeface="Arial" panose="020B0604020202020204" pitchFamily="34" charset="0"/>
              </a:rPr>
              <a:t>James Bradley, </a:t>
            </a:r>
            <a:r>
              <a:rPr lang="en-US" sz="1400" dirty="0" smtClean="0">
                <a:solidFill>
                  <a:srgbClr val="094EA1"/>
                </a:solidFill>
                <a:latin typeface="Arial" panose="020B0604020202020204" pitchFamily="34" charset="0"/>
                <a:cs typeface="Arial" panose="020B0604020202020204" pitchFamily="34" charset="0"/>
              </a:rPr>
              <a:t>UT Arlington VP of IT &amp; CIO</a:t>
            </a:r>
            <a:br>
              <a:rPr lang="en-US" sz="1400" dirty="0" smtClean="0">
                <a:solidFill>
                  <a:srgbClr val="094EA1"/>
                </a:solidFill>
                <a:latin typeface="Arial" panose="020B0604020202020204" pitchFamily="34" charset="0"/>
                <a:cs typeface="Arial" panose="020B0604020202020204" pitchFamily="34" charset="0"/>
              </a:rPr>
            </a:br>
            <a:r>
              <a:rPr lang="en-US" sz="1400" b="1" dirty="0" smtClean="0">
                <a:solidFill>
                  <a:srgbClr val="094EA1"/>
                </a:solidFill>
                <a:latin typeface="Arial" panose="020B0604020202020204" pitchFamily="34" charset="0"/>
                <a:cs typeface="Arial" panose="020B0604020202020204" pitchFamily="34" charset="0"/>
              </a:rPr>
              <a:t>Erin Morgan, </a:t>
            </a:r>
            <a:r>
              <a:rPr lang="en-US" sz="1400" dirty="0" smtClean="0">
                <a:solidFill>
                  <a:srgbClr val="094EA1"/>
                </a:solidFill>
                <a:latin typeface="Arial" panose="020B0604020202020204" pitchFamily="34" charset="0"/>
                <a:cs typeface="Arial" panose="020B0604020202020204" pitchFamily="34" charset="0"/>
              </a:rPr>
              <a:t>Director Strategy &amp; Planning</a:t>
            </a:r>
          </a:p>
          <a:p>
            <a:r>
              <a:rPr lang="en-US" sz="1400" b="1" dirty="0" smtClean="0">
                <a:solidFill>
                  <a:srgbClr val="094EA1"/>
                </a:solidFill>
                <a:latin typeface="Arial" panose="020B0604020202020204" pitchFamily="34" charset="0"/>
                <a:cs typeface="Arial" panose="020B0604020202020204" pitchFamily="34" charset="0"/>
              </a:rPr>
              <a:t>Zinna Butcher, </a:t>
            </a:r>
            <a:r>
              <a:rPr lang="en-US" sz="1400" dirty="0" smtClean="0">
                <a:solidFill>
                  <a:srgbClr val="094EA1"/>
                </a:solidFill>
                <a:latin typeface="Arial" panose="020B0604020202020204" pitchFamily="34" charset="0"/>
                <a:cs typeface="Arial" panose="020B0604020202020204" pitchFamily="34" charset="0"/>
              </a:rPr>
              <a:t>Communications Coordinator</a:t>
            </a:r>
            <a:endParaRPr lang="en-US" sz="1400" dirty="0">
              <a:solidFill>
                <a:srgbClr val="094EA1"/>
              </a:solidFill>
              <a:latin typeface="Arial" panose="020B0604020202020204" pitchFamily="34" charset="0"/>
              <a:cs typeface="Arial" panose="020B0604020202020204" pitchFamily="34" charset="0"/>
            </a:endParaRPr>
          </a:p>
        </p:txBody>
      </p:sp>
      <p:pic>
        <p:nvPicPr>
          <p:cNvPr id="6" name="Picture 5" descr="UTA_A-logo_Sml_2c-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5562600"/>
            <a:ext cx="914400" cy="808642"/>
          </a:xfrm>
          <a:prstGeom prst="rect">
            <a:avLst/>
          </a:prstGeom>
        </p:spPr>
      </p:pic>
    </p:spTree>
    <p:extLst>
      <p:ext uri="{BB962C8B-B14F-4D97-AF65-F5344CB8AC3E}">
        <p14:creationId xmlns:p14="http://schemas.microsoft.com/office/powerpoint/2010/main" val="17887322"/>
      </p:ext>
    </p:extLst>
  </p:cSld>
  <p:clrMapOvr>
    <a:masterClrMapping/>
  </p:clrMapOvr>
  <mc:AlternateContent xmlns:mc="http://schemas.openxmlformats.org/markup-compatibility/2006" xmlns:p14="http://schemas.microsoft.com/office/powerpoint/2010/main">
    <mc:Choice Requires="p14">
      <p:transition spd="slow" p14:dur="2000" advTm="3617"/>
    </mc:Choice>
    <mc:Fallback xmlns="">
      <p:transition xmlns:p14="http://schemas.microsoft.com/office/powerpoint/2010/main" spd="slow" advTm="361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Purpose Statement</a:t>
            </a:r>
            <a:endParaRPr lang="en-US" dirty="0"/>
          </a:p>
        </p:txBody>
      </p:sp>
      <p:sp>
        <p:nvSpPr>
          <p:cNvPr id="4" name="Text Placeholder 3"/>
          <p:cNvSpPr>
            <a:spLocks noGrp="1"/>
          </p:cNvSpPr>
          <p:nvPr>
            <p:ph idx="1"/>
          </p:nvPr>
        </p:nvSpPr>
        <p:spPr>
          <a:xfrm>
            <a:off x="685800" y="1447800"/>
            <a:ext cx="7391400" cy="4678363"/>
          </a:xfrm>
        </p:spPr>
        <p:txBody>
          <a:bodyPr/>
          <a:lstStyle/>
          <a:p>
            <a:r>
              <a:rPr lang="en-US" sz="2800" i="1" dirty="0" smtClean="0"/>
              <a:t>Participant Feedback</a:t>
            </a:r>
          </a:p>
          <a:p>
            <a:pPr marL="342900" indent="-342900">
              <a:buFont typeface="Arial" panose="020B0604020202020204" pitchFamily="34" charset="0"/>
              <a:buChar char="•"/>
            </a:pPr>
            <a:r>
              <a:rPr lang="en-US" dirty="0" smtClean="0"/>
              <a:t>To confirm alignment with organization and demonstrate value </a:t>
            </a:r>
          </a:p>
          <a:p>
            <a:pPr marL="342900" indent="-342900">
              <a:buFont typeface="Arial" panose="020B0604020202020204" pitchFamily="34" charset="0"/>
              <a:buChar char="•"/>
            </a:pPr>
            <a:r>
              <a:rPr lang="en-US" dirty="0" smtClean="0"/>
              <a:t>Identify areas that could become shared services with other groups on campus</a:t>
            </a:r>
          </a:p>
          <a:p>
            <a:pPr marL="342900" indent="-342900">
              <a:buFont typeface="Arial" panose="020B0604020202020204" pitchFamily="34" charset="0"/>
              <a:buChar char="•"/>
            </a:pPr>
            <a:r>
              <a:rPr lang="en-US" dirty="0" smtClean="0"/>
              <a:t>Identify current perceptions (strengths and weaknesses)</a:t>
            </a:r>
          </a:p>
          <a:p>
            <a:pPr marL="342900" indent="-342900">
              <a:buFont typeface="Arial" panose="020B0604020202020204" pitchFamily="34" charset="0"/>
              <a:buChar char="•"/>
            </a:pPr>
            <a:r>
              <a:rPr lang="en-US" dirty="0" smtClean="0"/>
              <a:t>To ensure scarce resources are being utilized optimally</a:t>
            </a:r>
            <a:endParaRPr lang="en-US" dirty="0"/>
          </a:p>
        </p:txBody>
      </p:sp>
    </p:spTree>
    <p:extLst>
      <p:ext uri="{BB962C8B-B14F-4D97-AF65-F5344CB8AC3E}">
        <p14:creationId xmlns:p14="http://schemas.microsoft.com/office/powerpoint/2010/main" val="2423683664"/>
      </p:ext>
    </p:extLst>
  </p:cSld>
  <p:clrMapOvr>
    <a:masterClrMapping/>
  </p:clrMapOvr>
  <mc:AlternateContent xmlns:mc="http://schemas.openxmlformats.org/markup-compatibility/2006" xmlns:p14="http://schemas.microsoft.com/office/powerpoint/2010/main">
    <mc:Choice Requires="p14">
      <p:transition spd="slow" p14:dur="2000" advTm="1368"/>
    </mc:Choice>
    <mc:Fallback xmlns="">
      <p:transition xmlns:p14="http://schemas.microsoft.com/office/powerpoint/2010/main" spd="slow" advTm="136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Assessment Teams</a:t>
            </a:r>
            <a:endParaRPr lang="en-US" dirty="0"/>
          </a:p>
        </p:txBody>
      </p:sp>
    </p:spTree>
    <p:extLst>
      <p:ext uri="{BB962C8B-B14F-4D97-AF65-F5344CB8AC3E}">
        <p14:creationId xmlns:p14="http://schemas.microsoft.com/office/powerpoint/2010/main" val="31986470"/>
      </p:ext>
    </p:extLst>
  </p:cSld>
  <p:clrMapOvr>
    <a:masterClrMapping/>
  </p:clrMapOvr>
  <mc:AlternateContent xmlns:mc="http://schemas.openxmlformats.org/markup-compatibility/2006" xmlns:p14="http://schemas.microsoft.com/office/powerpoint/2010/main">
    <mc:Choice Requires="p14">
      <p:transition spd="slow" p14:dur="2000" advTm="3965"/>
    </mc:Choice>
    <mc:Fallback xmlns="">
      <p:transition xmlns:p14="http://schemas.microsoft.com/office/powerpoint/2010/main" spd="slow" advTm="396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Arlington Assessment Teams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3016723"/>
              </p:ext>
            </p:extLst>
          </p:nvPr>
        </p:nvGraphicFramePr>
        <p:xfrm>
          <a:off x="152400" y="1295400"/>
          <a:ext cx="8839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29000" y="1715869"/>
            <a:ext cx="2514600" cy="646331"/>
          </a:xfrm>
          <a:prstGeom prst="rect">
            <a:avLst/>
          </a:prstGeom>
          <a:noFill/>
        </p:spPr>
        <p:txBody>
          <a:bodyPr wrap="square" rtlCol="0">
            <a:spAutoFit/>
          </a:bodyPr>
          <a:lstStyle/>
          <a:p>
            <a:r>
              <a:rPr lang="en-US" dirty="0" smtClean="0"/>
              <a:t>Create holistic </a:t>
            </a:r>
            <a:r>
              <a:rPr lang="en-US" dirty="0"/>
              <a:t>view of the organization </a:t>
            </a:r>
          </a:p>
        </p:txBody>
      </p:sp>
      <p:sp>
        <p:nvSpPr>
          <p:cNvPr id="6" name="TextBox 5"/>
          <p:cNvSpPr txBox="1"/>
          <p:nvPr/>
        </p:nvSpPr>
        <p:spPr>
          <a:xfrm>
            <a:off x="5943600" y="2886670"/>
            <a:ext cx="2438400" cy="923330"/>
          </a:xfrm>
          <a:prstGeom prst="rect">
            <a:avLst/>
          </a:prstGeom>
          <a:noFill/>
        </p:spPr>
        <p:txBody>
          <a:bodyPr wrap="square" rtlCol="0">
            <a:spAutoFit/>
          </a:bodyPr>
          <a:lstStyle/>
          <a:p>
            <a:r>
              <a:rPr lang="en-US" dirty="0" smtClean="0"/>
              <a:t>Identify and evaluate performance to best practice</a:t>
            </a:r>
            <a:endParaRPr lang="en-US" dirty="0"/>
          </a:p>
        </p:txBody>
      </p:sp>
      <p:sp>
        <p:nvSpPr>
          <p:cNvPr id="7" name="TextBox 6"/>
          <p:cNvSpPr txBox="1"/>
          <p:nvPr/>
        </p:nvSpPr>
        <p:spPr>
          <a:xfrm>
            <a:off x="6172200" y="4867870"/>
            <a:ext cx="2819400" cy="923330"/>
          </a:xfrm>
          <a:prstGeom prst="rect">
            <a:avLst/>
          </a:prstGeom>
          <a:noFill/>
        </p:spPr>
        <p:txBody>
          <a:bodyPr wrap="square" rtlCol="0">
            <a:spAutoFit/>
          </a:bodyPr>
          <a:lstStyle/>
          <a:p>
            <a:r>
              <a:rPr lang="en-US" dirty="0" smtClean="0"/>
              <a:t>Focus groups and surveys assess perceptions and satisfaction of customers</a:t>
            </a:r>
            <a:endParaRPr lang="en-US" dirty="0"/>
          </a:p>
        </p:txBody>
      </p:sp>
      <p:sp>
        <p:nvSpPr>
          <p:cNvPr id="8" name="TextBox 7"/>
          <p:cNvSpPr txBox="1"/>
          <p:nvPr/>
        </p:nvSpPr>
        <p:spPr>
          <a:xfrm>
            <a:off x="3581400" y="5791200"/>
            <a:ext cx="2819400" cy="369332"/>
          </a:xfrm>
          <a:prstGeom prst="rect">
            <a:avLst/>
          </a:prstGeom>
          <a:noFill/>
        </p:spPr>
        <p:txBody>
          <a:bodyPr wrap="square" rtlCol="0">
            <a:spAutoFit/>
          </a:bodyPr>
          <a:lstStyle/>
          <a:p>
            <a:r>
              <a:rPr lang="en-US" dirty="0" smtClean="0"/>
              <a:t>Evaluate process health</a:t>
            </a:r>
            <a:endParaRPr lang="en-US" dirty="0"/>
          </a:p>
        </p:txBody>
      </p:sp>
      <p:sp>
        <p:nvSpPr>
          <p:cNvPr id="9" name="TextBox 8"/>
          <p:cNvSpPr txBox="1"/>
          <p:nvPr/>
        </p:nvSpPr>
        <p:spPr>
          <a:xfrm>
            <a:off x="1447800" y="4800600"/>
            <a:ext cx="2514600" cy="923330"/>
          </a:xfrm>
          <a:prstGeom prst="rect">
            <a:avLst/>
          </a:prstGeom>
          <a:noFill/>
        </p:spPr>
        <p:txBody>
          <a:bodyPr wrap="square" rtlCol="0">
            <a:spAutoFit/>
          </a:bodyPr>
          <a:lstStyle/>
          <a:p>
            <a:r>
              <a:rPr lang="en-US" dirty="0" smtClean="0"/>
              <a:t>Map service delivery through the organization structure</a:t>
            </a:r>
            <a:endParaRPr lang="en-US" dirty="0"/>
          </a:p>
        </p:txBody>
      </p:sp>
      <p:sp>
        <p:nvSpPr>
          <p:cNvPr id="10" name="TextBox 9"/>
          <p:cNvSpPr txBox="1"/>
          <p:nvPr/>
        </p:nvSpPr>
        <p:spPr>
          <a:xfrm>
            <a:off x="685800" y="2971800"/>
            <a:ext cx="2514600" cy="923330"/>
          </a:xfrm>
          <a:prstGeom prst="rect">
            <a:avLst/>
          </a:prstGeom>
          <a:noFill/>
        </p:spPr>
        <p:txBody>
          <a:bodyPr wrap="square" rtlCol="0">
            <a:spAutoFit/>
          </a:bodyPr>
          <a:lstStyle/>
          <a:p>
            <a:r>
              <a:rPr lang="en-US" dirty="0" smtClean="0"/>
              <a:t>Find mismatch of asset operation, </a:t>
            </a:r>
            <a:r>
              <a:rPr lang="en-US" dirty="0"/>
              <a:t>ownership, </a:t>
            </a:r>
            <a:r>
              <a:rPr lang="en-US" dirty="0" smtClean="0"/>
              <a:t>and maintenance</a:t>
            </a:r>
            <a:endParaRPr lang="en-US" dirty="0"/>
          </a:p>
        </p:txBody>
      </p:sp>
    </p:spTree>
    <p:extLst>
      <p:ext uri="{BB962C8B-B14F-4D97-AF65-F5344CB8AC3E}">
        <p14:creationId xmlns:p14="http://schemas.microsoft.com/office/powerpoint/2010/main" val="1631366703"/>
      </p:ext>
    </p:extLst>
  </p:cSld>
  <p:clrMapOvr>
    <a:masterClrMapping/>
  </p:clrMapOvr>
  <mc:AlternateContent xmlns:mc="http://schemas.openxmlformats.org/markup-compatibility/2006" xmlns:p14="http://schemas.microsoft.com/office/powerpoint/2010/main">
    <mc:Choice Requires="p14">
      <p:transition spd="slow" p14:dur="2000" advTm="73728"/>
    </mc:Choice>
    <mc:Fallback xmlns="">
      <p:transition xmlns:p14="http://schemas.microsoft.com/office/powerpoint/2010/main" spd="slow" advTm="7372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Attributes &amp; Benefits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527234558"/>
              </p:ext>
            </p:extLst>
          </p:nvPr>
        </p:nvGraphicFramePr>
        <p:xfrm>
          <a:off x="685800" y="1397000"/>
          <a:ext cx="7543800" cy="4526360"/>
        </p:xfrm>
        <a:graphic>
          <a:graphicData uri="http://schemas.openxmlformats.org/drawingml/2006/table">
            <a:tbl>
              <a:tblPr firstRow="1" bandRow="1">
                <a:tableStyleId>{21E4AEA4-8DFA-4A89-87EB-49C32662AFE0}</a:tableStyleId>
              </a:tblPr>
              <a:tblGrid>
                <a:gridCol w="2514600"/>
                <a:gridCol w="2514600"/>
                <a:gridCol w="2514600"/>
              </a:tblGrid>
              <a:tr h="393580">
                <a:tc>
                  <a:txBody>
                    <a:bodyPr/>
                    <a:lstStyle/>
                    <a:p>
                      <a:r>
                        <a:rPr lang="en-US" sz="2000" dirty="0" smtClean="0"/>
                        <a:t>Attribute</a:t>
                      </a:r>
                      <a:endParaRPr lang="en-US" sz="2000" b="1" dirty="0"/>
                    </a:p>
                  </a:txBody>
                  <a:tcPr>
                    <a:solidFill>
                      <a:srgbClr val="990033"/>
                    </a:solidFill>
                  </a:tcPr>
                </a:tc>
                <a:tc>
                  <a:txBody>
                    <a:bodyPr/>
                    <a:lstStyle/>
                    <a:p>
                      <a:r>
                        <a:rPr lang="en-US" sz="2000" dirty="0" smtClean="0"/>
                        <a:t>Participants</a:t>
                      </a:r>
                      <a:endParaRPr lang="en-US" sz="2000" b="1" dirty="0"/>
                    </a:p>
                  </a:txBody>
                  <a:tcPr>
                    <a:solidFill>
                      <a:srgbClr val="990033"/>
                    </a:solidFill>
                  </a:tcPr>
                </a:tc>
                <a:tc>
                  <a:txBody>
                    <a:bodyPr/>
                    <a:lstStyle/>
                    <a:p>
                      <a:r>
                        <a:rPr lang="en-US" sz="2000" dirty="0" smtClean="0"/>
                        <a:t>Benefit</a:t>
                      </a:r>
                      <a:endParaRPr lang="en-US" sz="2000" b="1" dirty="0"/>
                    </a:p>
                  </a:txBody>
                  <a:tcPr>
                    <a:solidFill>
                      <a:srgbClr val="990033"/>
                    </a:solidFill>
                  </a:tcPr>
                </a:tc>
              </a:tr>
              <a:tr h="1333540">
                <a:tc>
                  <a:txBody>
                    <a:bodyPr/>
                    <a:lstStyle/>
                    <a:p>
                      <a:r>
                        <a:rPr lang="en-US" dirty="0" smtClean="0"/>
                        <a:t>Cross-Functional</a:t>
                      </a:r>
                      <a:endParaRPr lang="en-US" dirty="0"/>
                    </a:p>
                  </a:txBody>
                  <a:tcPr/>
                </a:tc>
                <a:tc>
                  <a:txBody>
                    <a:bodyPr/>
                    <a:lstStyle/>
                    <a:p>
                      <a:pPr marL="285750" indent="-285750">
                        <a:buFont typeface="Arial"/>
                        <a:buChar char="•"/>
                      </a:pPr>
                      <a:r>
                        <a:rPr lang="en-US" dirty="0" smtClean="0"/>
                        <a:t>Representative</a:t>
                      </a:r>
                      <a:r>
                        <a:rPr lang="en-US" baseline="0" dirty="0" smtClean="0"/>
                        <a:t> from each IT team at various levels</a:t>
                      </a:r>
                    </a:p>
                    <a:p>
                      <a:pPr marL="285750" indent="-285750">
                        <a:buFont typeface="Arial"/>
                        <a:buChar char="•"/>
                      </a:pPr>
                      <a:r>
                        <a:rPr lang="en-US" baseline="0" dirty="0" smtClean="0"/>
                        <a:t>IT Stakeholders</a:t>
                      </a:r>
                      <a:endParaRPr lang="en-US" dirty="0"/>
                    </a:p>
                  </a:txBody>
                  <a:tcPr/>
                </a:tc>
                <a:tc>
                  <a:txBody>
                    <a:bodyPr/>
                    <a:lstStyle/>
                    <a:p>
                      <a:r>
                        <a:rPr lang="en-US" dirty="0" smtClean="0"/>
                        <a:t>Shared Ownership in the IT Improvement Journey</a:t>
                      </a:r>
                      <a:endParaRPr lang="en-US" dirty="0"/>
                    </a:p>
                  </a:txBody>
                  <a:tcPr/>
                </a:tc>
              </a:tr>
              <a:tr h="1333540">
                <a:tc>
                  <a:txBody>
                    <a:bodyPr/>
                    <a:lstStyle/>
                    <a:p>
                      <a:r>
                        <a:rPr lang="en-US" dirty="0" smtClean="0"/>
                        <a:t>Inclusive</a:t>
                      </a:r>
                      <a:endParaRPr lang="en-US" dirty="0"/>
                    </a:p>
                  </a:txBody>
                  <a:tcPr/>
                </a:tc>
                <a:tc>
                  <a:txBody>
                    <a:bodyPr/>
                    <a:lstStyle/>
                    <a:p>
                      <a:pPr marL="285750" indent="-285750">
                        <a:buFont typeface="Arial"/>
                        <a:buChar char="•"/>
                      </a:pPr>
                      <a:r>
                        <a:rPr lang="en-US" baseline="0" dirty="0" smtClean="0"/>
                        <a:t>Academic Leadership</a:t>
                      </a:r>
                    </a:p>
                    <a:p>
                      <a:pPr marL="285750" indent="-285750">
                        <a:buFont typeface="Arial"/>
                        <a:buChar char="•"/>
                      </a:pPr>
                      <a:r>
                        <a:rPr lang="en-US" baseline="0" dirty="0" smtClean="0"/>
                        <a:t>Administrative Leadership &amp; Staff</a:t>
                      </a:r>
                    </a:p>
                    <a:p>
                      <a:pPr marL="285750" indent="-285750">
                        <a:buFont typeface="Arial"/>
                        <a:buChar char="•"/>
                      </a:pPr>
                      <a:r>
                        <a:rPr lang="en-US" baseline="0" dirty="0" smtClean="0"/>
                        <a:t>Distributed IT</a:t>
                      </a:r>
                    </a:p>
                    <a:p>
                      <a:pPr marL="285750" indent="-285750">
                        <a:buFont typeface="Arial"/>
                        <a:buChar char="•"/>
                      </a:pPr>
                      <a:r>
                        <a:rPr lang="en-US" baseline="0" dirty="0" smtClean="0"/>
                        <a:t>Students</a:t>
                      </a:r>
                    </a:p>
                  </a:txBody>
                  <a:tcPr/>
                </a:tc>
                <a:tc>
                  <a:txBody>
                    <a:bodyPr/>
                    <a:lstStyle/>
                    <a:p>
                      <a:r>
                        <a:rPr lang="en-US" dirty="0" smtClean="0"/>
                        <a:t>Amplified </a:t>
                      </a:r>
                      <a:r>
                        <a:rPr lang="en-US" baseline="0" dirty="0" smtClean="0"/>
                        <a:t>Stakeholder Voices</a:t>
                      </a:r>
                      <a:endParaRPr lang="en-US" dirty="0"/>
                    </a:p>
                  </a:txBody>
                  <a:tcPr/>
                </a:tc>
              </a:tr>
              <a:tr h="1333540">
                <a:tc>
                  <a:txBody>
                    <a:bodyPr/>
                    <a:lstStyle/>
                    <a:p>
                      <a:r>
                        <a:rPr lang="en-US" dirty="0" smtClean="0"/>
                        <a:t>Diverse</a:t>
                      </a:r>
                      <a:endParaRPr lang="en-US" dirty="0"/>
                    </a:p>
                  </a:txBody>
                  <a:tcPr/>
                </a:tc>
                <a:tc>
                  <a:txBody>
                    <a:bodyPr/>
                    <a:lstStyle/>
                    <a:p>
                      <a:pPr marL="285750" indent="-285750">
                        <a:buFont typeface="Arial"/>
                        <a:buChar char="•"/>
                      </a:pPr>
                      <a:r>
                        <a:rPr lang="en-US" baseline="0" dirty="0" smtClean="0"/>
                        <a:t>Cross-Functional IT</a:t>
                      </a:r>
                    </a:p>
                    <a:p>
                      <a:pPr marL="285750" indent="-285750">
                        <a:buFont typeface="Arial"/>
                        <a:buChar char="•"/>
                      </a:pPr>
                      <a:r>
                        <a:rPr lang="en-US" baseline="0" dirty="0" smtClean="0"/>
                        <a:t>IT Stakeholders</a:t>
                      </a:r>
                    </a:p>
                  </a:txBody>
                  <a:tcPr/>
                </a:tc>
                <a:tc>
                  <a:txBody>
                    <a:bodyPr/>
                    <a:lstStyle/>
                    <a:p>
                      <a:r>
                        <a:rPr lang="en-US" dirty="0" smtClean="0"/>
                        <a:t>Enlarged</a:t>
                      </a:r>
                      <a:r>
                        <a:rPr lang="en-US" baseline="0" dirty="0" smtClean="0"/>
                        <a:t> Perspective, Limited Myopic View</a:t>
                      </a:r>
                      <a:endParaRPr lang="en-US" dirty="0"/>
                    </a:p>
                  </a:txBody>
                  <a:tcPr/>
                </a:tc>
              </a:tr>
            </a:tbl>
          </a:graphicData>
        </a:graphic>
      </p:graphicFrame>
    </p:spTree>
    <p:extLst>
      <p:ext uri="{BB962C8B-B14F-4D97-AF65-F5344CB8AC3E}">
        <p14:creationId xmlns:p14="http://schemas.microsoft.com/office/powerpoint/2010/main" val="3602585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Team Composition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7845041"/>
              </p:ext>
            </p:extLst>
          </p:nvPr>
        </p:nvGraphicFramePr>
        <p:xfrm>
          <a:off x="381000" y="1576684"/>
          <a:ext cx="7990172" cy="474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4447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1066801" y="2971800"/>
            <a:ext cx="7010400" cy="1295400"/>
          </a:xfrm>
        </p:spPr>
        <p:txBody>
          <a:bodyPr/>
          <a:lstStyle/>
          <a:p>
            <a:r>
              <a:rPr lang="en-US" dirty="0" smtClean="0"/>
              <a:t>Have you participated in an IT assessment?</a:t>
            </a:r>
            <a:endParaRPr lang="en-US" dirty="0"/>
          </a:p>
        </p:txBody>
      </p:sp>
    </p:spTree>
    <p:extLst>
      <p:ext uri="{BB962C8B-B14F-4D97-AF65-F5344CB8AC3E}">
        <p14:creationId xmlns:p14="http://schemas.microsoft.com/office/powerpoint/2010/main" val="826212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Brainstorm &amp; Discussion (7 minutes)</a:t>
            </a:r>
            <a:endParaRPr lang="en-US" dirty="0"/>
          </a:p>
        </p:txBody>
      </p:sp>
      <p:sp>
        <p:nvSpPr>
          <p:cNvPr id="5" name="Text Placeholder 2"/>
          <p:cNvSpPr txBox="1">
            <a:spLocks/>
          </p:cNvSpPr>
          <p:nvPr/>
        </p:nvSpPr>
        <p:spPr>
          <a:xfrm>
            <a:off x="685800" y="1295400"/>
            <a:ext cx="7696200" cy="4876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Are there missing assessment teams? </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Are there missing roles?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Use notecards to quickly jot ideas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Compare teams and roles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i="1" dirty="0" smtClean="0">
                <a:latin typeface="Arial" panose="020B0604020202020204" pitchFamily="34" charset="0"/>
                <a:cs typeface="Arial" panose="020B0604020202020204" pitchFamily="34" charset="0"/>
              </a:rPr>
              <a:t>Discuss and pick unique teams and/or roles to add to the whiteboard and share with the room</a:t>
            </a:r>
          </a:p>
          <a:p>
            <a:pPr lvl="1">
              <a:buClr>
                <a:srgbClr val="DD8423"/>
              </a:buClr>
              <a:buSzPct val="65000"/>
              <a:buFont typeface="Courier New" panose="02070309020205020404" pitchFamily="49" charset="0"/>
              <a:buChar char="o"/>
            </a:pPr>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468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Assessment Team Improvements</a:t>
            </a:r>
            <a:endParaRPr lang="en-US" dirty="0"/>
          </a:p>
        </p:txBody>
      </p:sp>
      <p:sp>
        <p:nvSpPr>
          <p:cNvPr id="4" name="Text Placeholder 3"/>
          <p:cNvSpPr>
            <a:spLocks noGrp="1"/>
          </p:cNvSpPr>
          <p:nvPr>
            <p:ph idx="1"/>
          </p:nvPr>
        </p:nvSpPr>
        <p:spPr/>
        <p:txBody>
          <a:bodyPr/>
          <a:lstStyle/>
          <a:p>
            <a:r>
              <a:rPr lang="en-US" sz="2800" i="1" dirty="0" smtClean="0"/>
              <a:t>Participant Feedback</a:t>
            </a:r>
            <a:endParaRPr lang="en-US" b="1" dirty="0" smtClean="0"/>
          </a:p>
          <a:p>
            <a:r>
              <a:rPr lang="en-US" b="1" dirty="0" smtClean="0"/>
              <a:t/>
            </a:r>
            <a:br>
              <a:rPr lang="en-US" b="1" dirty="0" smtClean="0"/>
            </a:br>
            <a:r>
              <a:rPr lang="en-US" b="1" dirty="0" smtClean="0"/>
              <a:t>Missing roles:</a:t>
            </a:r>
          </a:p>
          <a:p>
            <a:pPr marL="342900" indent="-342900">
              <a:buFont typeface="Arial"/>
              <a:buChar char="•"/>
            </a:pPr>
            <a:r>
              <a:rPr lang="en-US" dirty="0" smtClean="0"/>
              <a:t>Information Security</a:t>
            </a:r>
          </a:p>
          <a:p>
            <a:pPr marL="342900" indent="-342900">
              <a:buFont typeface="Arial"/>
              <a:buChar char="•"/>
            </a:pPr>
            <a:r>
              <a:rPr lang="en-US" dirty="0" smtClean="0"/>
              <a:t>Human Resources</a:t>
            </a:r>
          </a:p>
          <a:p>
            <a:pPr marL="342900" indent="-342900">
              <a:buFont typeface="Arial"/>
              <a:buChar char="•"/>
            </a:pPr>
            <a:r>
              <a:rPr lang="en-US" dirty="0" smtClean="0"/>
              <a:t>Library &amp; Media Services</a:t>
            </a:r>
          </a:p>
          <a:p>
            <a:pPr marL="342900" indent="-342900">
              <a:buFont typeface="Arial"/>
              <a:buChar char="•"/>
            </a:pPr>
            <a:r>
              <a:rPr lang="en-US" dirty="0" smtClean="0"/>
              <a:t>External Key Business Services</a:t>
            </a:r>
          </a:p>
          <a:p>
            <a:pPr marL="342900" indent="-342900">
              <a:buFont typeface="Arial"/>
              <a:buChar char="•"/>
            </a:pPr>
            <a:r>
              <a:rPr lang="en-US" dirty="0" smtClean="0"/>
              <a:t>Faculty </a:t>
            </a:r>
          </a:p>
          <a:p>
            <a:pPr marL="342900" indent="-342900">
              <a:buFont typeface="Arial"/>
              <a:buChar char="•"/>
            </a:pPr>
            <a:r>
              <a:rPr lang="en-US" dirty="0" smtClean="0"/>
              <a:t>Researchers</a:t>
            </a:r>
          </a:p>
          <a:p>
            <a:r>
              <a:rPr lang="en-US" b="1" dirty="0" smtClean="0"/>
              <a:t>Missing Teams:</a:t>
            </a:r>
          </a:p>
          <a:p>
            <a:pPr marL="342900" indent="-342900">
              <a:buFont typeface="Arial"/>
              <a:buChar char="•"/>
            </a:pPr>
            <a:r>
              <a:rPr lang="en-US" dirty="0" smtClean="0"/>
              <a:t>Executive Steering Committee</a:t>
            </a:r>
          </a:p>
          <a:p>
            <a:pPr marL="342900" indent="-342900">
              <a:buFont typeface="Arial"/>
              <a:buChar char="•"/>
            </a:pPr>
            <a:r>
              <a:rPr lang="en-US" dirty="0" smtClean="0"/>
              <a:t>Project Team</a:t>
            </a:r>
          </a:p>
          <a:p>
            <a:pPr marL="342900" indent="-342900">
              <a:buFont typeface="Arial"/>
              <a:buChar char="•"/>
            </a:pPr>
            <a:endParaRPr lang="en-US" dirty="0"/>
          </a:p>
        </p:txBody>
      </p:sp>
    </p:spTree>
    <p:extLst>
      <p:ext uri="{BB962C8B-B14F-4D97-AF65-F5344CB8AC3E}">
        <p14:creationId xmlns:p14="http://schemas.microsoft.com/office/powerpoint/2010/main" val="1408953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Assessment Activities</a:t>
            </a:r>
            <a:endParaRPr lang="en-US" dirty="0"/>
          </a:p>
        </p:txBody>
      </p:sp>
    </p:spTree>
    <p:extLst>
      <p:ext uri="{BB962C8B-B14F-4D97-AF65-F5344CB8AC3E}">
        <p14:creationId xmlns:p14="http://schemas.microsoft.com/office/powerpoint/2010/main" val="3447763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UT Arlington’s 8 Assessment Activities</a:t>
            </a:r>
            <a:endParaRPr lang="en-US" dirty="0"/>
          </a:p>
        </p:txBody>
      </p:sp>
      <p:sp>
        <p:nvSpPr>
          <p:cNvPr id="4" name="Content Placeholder 3"/>
          <p:cNvSpPr>
            <a:spLocks noGrp="1"/>
          </p:cNvSpPr>
          <p:nvPr>
            <p:ph idx="1"/>
          </p:nvPr>
        </p:nvSpPr>
        <p:spPr>
          <a:xfrm>
            <a:off x="685800" y="1676400"/>
            <a:ext cx="7391400" cy="4267201"/>
          </a:xfrm>
        </p:spPr>
        <p:txBody>
          <a:bodyPr/>
          <a:lstStyle/>
          <a:p>
            <a:pPr marL="457200" indent="-457200">
              <a:buClr>
                <a:srgbClr val="990033"/>
              </a:buClr>
              <a:buFont typeface="+mj-lt"/>
              <a:buAutoNum type="arabicPeriod"/>
            </a:pPr>
            <a:r>
              <a:rPr lang="en-US" sz="1900" b="1" dirty="0"/>
              <a:t>Map the IT system</a:t>
            </a:r>
            <a:r>
              <a:rPr lang="en-US" sz="1900" dirty="0"/>
              <a:t> from inputs, through transformation processes, to delivery of services and products to end-</a:t>
            </a:r>
            <a:r>
              <a:rPr lang="en-US" sz="1900" dirty="0" smtClean="0"/>
              <a:t>users</a:t>
            </a:r>
          </a:p>
          <a:p>
            <a:pPr marL="457200" indent="-457200">
              <a:buClr>
                <a:srgbClr val="990033"/>
              </a:buClr>
              <a:buFont typeface="+mj-lt"/>
              <a:buAutoNum type="arabicPeriod"/>
            </a:pPr>
            <a:r>
              <a:rPr lang="en-US" sz="1900" b="1" dirty="0" smtClean="0"/>
              <a:t>Benchmark </a:t>
            </a:r>
            <a:r>
              <a:rPr lang="en-US" sz="1900" dirty="0"/>
              <a:t>against best-in-class IT </a:t>
            </a:r>
            <a:r>
              <a:rPr lang="en-US" sz="1900" dirty="0" smtClean="0"/>
              <a:t>organization</a:t>
            </a:r>
          </a:p>
          <a:p>
            <a:pPr marL="457200" indent="-457200">
              <a:buClr>
                <a:srgbClr val="990033"/>
              </a:buClr>
              <a:buFont typeface="+mj-lt"/>
              <a:buAutoNum type="arabicPeriod"/>
            </a:pPr>
            <a:r>
              <a:rPr lang="en-US" sz="1900" b="1" dirty="0" smtClean="0"/>
              <a:t>Conduct </a:t>
            </a:r>
            <a:r>
              <a:rPr lang="en-US" sz="1900" b="1" dirty="0"/>
              <a:t>surveys</a:t>
            </a:r>
            <a:r>
              <a:rPr lang="en-US" sz="1900" dirty="0"/>
              <a:t>, analyze results, and provide </a:t>
            </a:r>
            <a:r>
              <a:rPr lang="en-US" sz="1900" dirty="0" smtClean="0"/>
              <a:t>recommendations</a:t>
            </a:r>
            <a:endParaRPr lang="en-US" sz="1900" dirty="0"/>
          </a:p>
          <a:p>
            <a:pPr marL="457200" indent="-457200">
              <a:buClr>
                <a:srgbClr val="990033"/>
              </a:buClr>
              <a:buFont typeface="+mj-lt"/>
              <a:buAutoNum type="arabicPeriod"/>
            </a:pPr>
            <a:r>
              <a:rPr lang="en-US" sz="1900" b="1" dirty="0" smtClean="0"/>
              <a:t>Conduct </a:t>
            </a:r>
            <a:r>
              <a:rPr lang="en-US" sz="1900" b="1" dirty="0"/>
              <a:t>focus groups</a:t>
            </a:r>
            <a:r>
              <a:rPr lang="en-US" sz="1900" dirty="0"/>
              <a:t>, analyze results, and provide </a:t>
            </a:r>
            <a:r>
              <a:rPr lang="en-US" sz="1900" dirty="0" smtClean="0"/>
              <a:t>recommendations</a:t>
            </a:r>
            <a:endParaRPr lang="en-US" sz="1900" dirty="0"/>
          </a:p>
          <a:p>
            <a:pPr marL="457200" indent="-457200">
              <a:buClr>
                <a:srgbClr val="990033"/>
              </a:buClr>
              <a:buFont typeface="+mj-lt"/>
              <a:buAutoNum type="arabicPeriod"/>
            </a:pPr>
            <a:r>
              <a:rPr lang="en-US" sz="1900" b="1" dirty="0" smtClean="0"/>
              <a:t>Analyze </a:t>
            </a:r>
            <a:r>
              <a:rPr lang="en-US" sz="1900" b="1" dirty="0"/>
              <a:t>key IT business processes</a:t>
            </a:r>
            <a:r>
              <a:rPr lang="en-US" sz="1900" dirty="0"/>
              <a:t>, evaluate the overall effectiveness, while identifying </a:t>
            </a:r>
            <a:r>
              <a:rPr lang="en-US" sz="1900" dirty="0" smtClean="0"/>
              <a:t>improvements</a:t>
            </a:r>
          </a:p>
          <a:p>
            <a:pPr marL="457200" indent="-457200">
              <a:buClr>
                <a:srgbClr val="990033"/>
              </a:buClr>
              <a:buFont typeface="+mj-lt"/>
              <a:buAutoNum type="arabicPeriod"/>
            </a:pPr>
            <a:r>
              <a:rPr lang="en-US" sz="1900" b="1" dirty="0" smtClean="0"/>
              <a:t>Map </a:t>
            </a:r>
            <a:r>
              <a:rPr lang="en-US" sz="1900" b="1" dirty="0"/>
              <a:t>ad-hoc decision-making </a:t>
            </a:r>
            <a:r>
              <a:rPr lang="en-US" sz="1900" dirty="0"/>
              <a:t>case studies to the organization </a:t>
            </a:r>
            <a:r>
              <a:rPr lang="en-US" sz="1900" dirty="0" smtClean="0"/>
              <a:t>structure</a:t>
            </a:r>
            <a:endParaRPr lang="en-US" sz="1900" dirty="0"/>
          </a:p>
          <a:p>
            <a:pPr marL="457200" indent="-457200">
              <a:buClr>
                <a:srgbClr val="990033"/>
              </a:buClr>
              <a:buFont typeface="+mj-lt"/>
              <a:buAutoNum type="arabicPeriod"/>
            </a:pPr>
            <a:r>
              <a:rPr lang="en-US" sz="1900" b="1" dirty="0" smtClean="0"/>
              <a:t>Map </a:t>
            </a:r>
            <a:r>
              <a:rPr lang="en-US" sz="1900" b="1" dirty="0"/>
              <a:t>processes </a:t>
            </a:r>
            <a:r>
              <a:rPr lang="en-US" sz="1900" dirty="0"/>
              <a:t>to the organization </a:t>
            </a:r>
            <a:r>
              <a:rPr lang="en-US" sz="1900" dirty="0" smtClean="0"/>
              <a:t>structure</a:t>
            </a:r>
            <a:endParaRPr lang="en-US" sz="1900" dirty="0"/>
          </a:p>
          <a:p>
            <a:pPr marL="457200" indent="-457200">
              <a:buClr>
                <a:srgbClr val="990033"/>
              </a:buClr>
              <a:buFont typeface="+mj-lt"/>
              <a:buAutoNum type="arabicPeriod"/>
            </a:pPr>
            <a:r>
              <a:rPr lang="en-US" sz="1900" b="1" dirty="0" smtClean="0"/>
              <a:t>Map </a:t>
            </a:r>
            <a:r>
              <a:rPr lang="en-US" sz="1900" b="1" dirty="0"/>
              <a:t>assets </a:t>
            </a:r>
            <a:r>
              <a:rPr lang="en-US" sz="1900" dirty="0"/>
              <a:t>(human and capital) to business </a:t>
            </a:r>
            <a:r>
              <a:rPr lang="en-US" sz="1900" dirty="0" smtClean="0"/>
              <a:t>requirements</a:t>
            </a:r>
            <a:endParaRPr lang="en-US" sz="1900" dirty="0"/>
          </a:p>
          <a:p>
            <a:pPr marL="457200" indent="-457200">
              <a:buFont typeface="+mj-lt"/>
              <a:buAutoNum type="arabicPeriod"/>
            </a:pPr>
            <a:endParaRPr lang="en-US" dirty="0" smtClean="0"/>
          </a:p>
        </p:txBody>
      </p:sp>
    </p:spTree>
    <p:extLst>
      <p:ext uri="{BB962C8B-B14F-4D97-AF65-F5344CB8AC3E}">
        <p14:creationId xmlns:p14="http://schemas.microsoft.com/office/powerpoint/2010/main" val="3810638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Objectives</a:t>
            </a:r>
            <a:endParaRPr lang="en-US" b="1" dirty="0"/>
          </a:p>
        </p:txBody>
      </p:sp>
      <p:sp>
        <p:nvSpPr>
          <p:cNvPr id="5" name="Text Placeholder 2"/>
          <p:cNvSpPr txBox="1">
            <a:spLocks/>
          </p:cNvSpPr>
          <p:nvPr/>
        </p:nvSpPr>
        <p:spPr>
          <a:xfrm>
            <a:off x="685800" y="1676400"/>
            <a:ext cx="8305800" cy="3733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buSzPct val="80000"/>
              <a:buFont typeface="Wingdings" panose="05000000000000000000" pitchFamily="2" charset="2"/>
              <a:buChar char="§"/>
            </a:pPr>
            <a:r>
              <a:rPr lang="en-US" sz="2800" dirty="0">
                <a:solidFill>
                  <a:schemeClr val="tx1">
                    <a:lumMod val="50000"/>
                    <a:lumOff val="50000"/>
                  </a:schemeClr>
                </a:solidFill>
                <a:latin typeface="Arial" panose="020B0604020202020204" pitchFamily="34" charset="0"/>
                <a:cs typeface="Arial" panose="020B0604020202020204" pitchFamily="34" charset="0"/>
              </a:rPr>
              <a:t>Develop </a:t>
            </a:r>
            <a:r>
              <a:rPr lang="en-US" sz="2800" dirty="0" smtClean="0">
                <a:solidFill>
                  <a:schemeClr val="tx1">
                    <a:lumMod val="50000"/>
                    <a:lumOff val="50000"/>
                  </a:schemeClr>
                </a:solidFill>
                <a:latin typeface="Arial" panose="020B0604020202020204" pitchFamily="34" charset="0"/>
                <a:cs typeface="Arial" panose="020B0604020202020204" pitchFamily="34" charset="0"/>
              </a:rPr>
              <a:t>Assessment Purpose Statement</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C00000"/>
              </a:buClr>
              <a:buSzPct val="80000"/>
              <a:buFont typeface="Wingdings" panose="05000000000000000000" pitchFamily="2" charset="2"/>
              <a:buChar char="§"/>
            </a:pPr>
            <a:r>
              <a:rPr lang="en-US" sz="2800" dirty="0">
                <a:solidFill>
                  <a:schemeClr val="tx1">
                    <a:lumMod val="50000"/>
                    <a:lumOff val="50000"/>
                  </a:schemeClr>
                </a:solidFill>
                <a:latin typeface="Arial" panose="020B0604020202020204" pitchFamily="34" charset="0"/>
                <a:cs typeface="Arial" panose="020B0604020202020204" pitchFamily="34" charset="0"/>
              </a:rPr>
              <a:t>Determine </a:t>
            </a:r>
            <a:r>
              <a:rPr lang="en-US" sz="2800" dirty="0" smtClean="0">
                <a:solidFill>
                  <a:schemeClr val="tx1">
                    <a:lumMod val="50000"/>
                    <a:lumOff val="50000"/>
                  </a:schemeClr>
                </a:solidFill>
                <a:latin typeface="Arial" panose="020B0604020202020204" pitchFamily="34" charset="0"/>
                <a:cs typeface="Arial" panose="020B0604020202020204" pitchFamily="34" charset="0"/>
              </a:rPr>
              <a:t>Composition of Assessment Teams</a:t>
            </a:r>
          </a:p>
          <a:p>
            <a:pPr>
              <a:buClr>
                <a:srgbClr val="C00000"/>
              </a:buClr>
              <a:buSzPct val="80000"/>
              <a:buFont typeface="Wingdings" panose="05000000000000000000" pitchFamily="2" charset="2"/>
              <a:buChar char="§"/>
            </a:pPr>
            <a:r>
              <a:rPr lang="en-US" sz="2800" dirty="0" smtClean="0">
                <a:solidFill>
                  <a:schemeClr val="tx1">
                    <a:lumMod val="50000"/>
                    <a:lumOff val="50000"/>
                  </a:schemeClr>
                </a:solidFill>
                <a:latin typeface="Arial" panose="020B0604020202020204" pitchFamily="34" charset="0"/>
                <a:cs typeface="Arial" panose="020B0604020202020204" pitchFamily="34" charset="0"/>
              </a:rPr>
              <a:t>Outline Assessment Activities</a:t>
            </a:r>
          </a:p>
        </p:txBody>
      </p:sp>
      <p:pic>
        <p:nvPicPr>
          <p:cNvPr id="6" name="Picture 5"/>
          <p:cNvPicPr>
            <a:picLocks noChangeAspect="1"/>
          </p:cNvPicPr>
          <p:nvPr/>
        </p:nvPicPr>
        <p:blipFill>
          <a:blip r:embed="rId3"/>
          <a:stretch>
            <a:fillRect/>
          </a:stretch>
        </p:blipFill>
        <p:spPr>
          <a:xfrm>
            <a:off x="685800" y="5410200"/>
            <a:ext cx="1054100" cy="927100"/>
          </a:xfrm>
          <a:prstGeom prst="rect">
            <a:avLst/>
          </a:prstGeom>
        </p:spPr>
      </p:pic>
    </p:spTree>
    <p:extLst>
      <p:ext uri="{BB962C8B-B14F-4D97-AF65-F5344CB8AC3E}">
        <p14:creationId xmlns:p14="http://schemas.microsoft.com/office/powerpoint/2010/main" val="99305929"/>
      </p:ext>
    </p:extLst>
  </p:cSld>
  <p:clrMapOvr>
    <a:masterClrMapping/>
  </p:clrMapOvr>
  <mc:AlternateContent xmlns:mc="http://schemas.openxmlformats.org/markup-compatibility/2006" xmlns:p14="http://schemas.microsoft.com/office/powerpoint/2010/main">
    <mc:Choice Requires="p14">
      <p:transition spd="slow" p14:dur="2000" advTm="570"/>
    </mc:Choice>
    <mc:Fallback xmlns="">
      <p:transition xmlns:p14="http://schemas.microsoft.com/office/powerpoint/2010/main" spd="slow" advTm="57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Sample Team Methodology &amp; Output</a:t>
            </a:r>
            <a:endParaRPr lang="en-US" dirty="0"/>
          </a:p>
        </p:txBody>
      </p:sp>
    </p:spTree>
    <p:extLst>
      <p:ext uri="{BB962C8B-B14F-4D97-AF65-F5344CB8AC3E}">
        <p14:creationId xmlns:p14="http://schemas.microsoft.com/office/powerpoint/2010/main" val="1801805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294967295"/>
          </p:nvPr>
        </p:nvSpPr>
        <p:spPr>
          <a:xfrm>
            <a:off x="6553200" y="6416675"/>
            <a:ext cx="2133600" cy="365125"/>
          </a:xfrm>
          <a:prstGeom prst="rect">
            <a:avLst/>
          </a:prstGeom>
        </p:spPr>
        <p:txBody>
          <a:bodyPr/>
          <a:lstStyle/>
          <a:p>
            <a:fld id="{5DC1E362-845D-474D-9B7C-E5120CB66D69}" type="slidenum">
              <a:rPr lang="en-US" smtClean="0"/>
              <a:pPr/>
              <a:t>21</a:t>
            </a:fld>
            <a:endParaRPr lang="en-US" dirty="0"/>
          </a:p>
        </p:txBody>
      </p:sp>
      <p:sp>
        <p:nvSpPr>
          <p:cNvPr id="5" name="Footer Placeholder 4"/>
          <p:cNvSpPr>
            <a:spLocks noGrp="1"/>
          </p:cNvSpPr>
          <p:nvPr>
            <p:ph type="ftr" sz="quarter" idx="4294967295"/>
          </p:nvPr>
        </p:nvSpPr>
        <p:spPr>
          <a:xfrm>
            <a:off x="3124200" y="6416675"/>
            <a:ext cx="2895600" cy="365125"/>
          </a:xfrm>
          <a:prstGeom prst="rect">
            <a:avLst/>
          </a:prstGeom>
        </p:spPr>
        <p:txBody>
          <a:bodyPr/>
          <a:lstStyle/>
          <a:p>
            <a:r>
              <a:rPr lang="en-US" dirty="0" smtClean="0"/>
              <a:t>Strategic Alignment</a:t>
            </a:r>
            <a:endParaRPr lang="en-US" dirty="0"/>
          </a:p>
        </p:txBody>
      </p:sp>
      <p:pic>
        <p:nvPicPr>
          <p:cNvPr id="3" name="Picture 2" descr="ArlingtonV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422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457200" y="6416675"/>
            <a:ext cx="2895600" cy="365125"/>
          </a:xfrm>
          <a:prstGeom prst="rect">
            <a:avLst/>
          </a:prstGeom>
        </p:spPr>
        <p:txBody>
          <a:bodyPr/>
          <a:lstStyle>
            <a:lvl1pPr algn="l">
              <a:defRPr sz="1000">
                <a:solidFill>
                  <a:schemeClr val="bg1"/>
                </a:solidFill>
                <a:latin typeface="Arial" pitchFamily="34" charset="0"/>
                <a:cs typeface="Arial" pitchFamily="34" charset="0"/>
              </a:defRPr>
            </a:lvl1pPr>
          </a:lstStyle>
          <a:p>
            <a:r>
              <a:rPr lang="en-US" dirty="0" smtClean="0"/>
              <a:t>Benchmarking Team Report</a:t>
            </a:r>
            <a:endParaRPr lang="en-US" dirty="0"/>
          </a:p>
        </p:txBody>
      </p:sp>
      <p:sp>
        <p:nvSpPr>
          <p:cNvPr id="2" name="Title 1"/>
          <p:cNvSpPr>
            <a:spLocks noGrp="1"/>
          </p:cNvSpPr>
          <p:nvPr>
            <p:ph type="title"/>
          </p:nvPr>
        </p:nvSpPr>
        <p:spPr/>
        <p:txBody>
          <a:bodyPr>
            <a:normAutofit/>
          </a:bodyPr>
          <a:lstStyle/>
          <a:p>
            <a:r>
              <a:rPr lang="en-US" sz="3200" dirty="0" smtClean="0"/>
              <a:t>Benchmark Team Interview Protocol</a:t>
            </a:r>
            <a:endParaRPr lang="en-US" sz="3200" dirty="0"/>
          </a:p>
        </p:txBody>
      </p:sp>
      <p:sp>
        <p:nvSpPr>
          <p:cNvPr id="3" name="Content Placeholder 2"/>
          <p:cNvSpPr>
            <a:spLocks noGrp="1"/>
          </p:cNvSpPr>
          <p:nvPr>
            <p:ph idx="1"/>
          </p:nvPr>
        </p:nvSpPr>
        <p:spPr/>
        <p:txBody>
          <a:bodyPr>
            <a:normAutofit/>
          </a:bodyPr>
          <a:lstStyle/>
          <a:p>
            <a:r>
              <a:rPr lang="en-US" sz="2800" dirty="0"/>
              <a:t>Q</a:t>
            </a:r>
            <a:r>
              <a:rPr lang="en-US" sz="2800" dirty="0" smtClean="0"/>
              <a:t>uestions focused on the following areas:</a:t>
            </a:r>
            <a:endParaRPr lang="en-US" sz="2800" dirty="0"/>
          </a:p>
          <a:p>
            <a:pPr marL="457200" indent="-457200">
              <a:buClr>
                <a:srgbClr val="990033"/>
              </a:buClr>
              <a:buFont typeface="Wingdings" charset="2"/>
              <a:buChar char="ü"/>
            </a:pPr>
            <a:r>
              <a:rPr lang="en-US" sz="2400" b="1" dirty="0"/>
              <a:t>Context </a:t>
            </a:r>
            <a:r>
              <a:rPr lang="en-US" sz="2400" dirty="0" smtClean="0"/>
              <a:t>(history</a:t>
            </a:r>
            <a:r>
              <a:rPr lang="en-US" sz="2400" dirty="0"/>
              <a:t>, challenges, key </a:t>
            </a:r>
            <a:r>
              <a:rPr lang="en-US" sz="2400" dirty="0" smtClean="0"/>
              <a:t>initiatives)</a:t>
            </a:r>
            <a:endParaRPr lang="en-US" sz="2400" dirty="0"/>
          </a:p>
          <a:p>
            <a:pPr marL="457200" indent="-457200">
              <a:buClr>
                <a:srgbClr val="990033"/>
              </a:buClr>
              <a:buFont typeface="Wingdings" charset="2"/>
              <a:buChar char="ü"/>
            </a:pPr>
            <a:r>
              <a:rPr lang="en-US" sz="2400" b="1" dirty="0"/>
              <a:t>Current </a:t>
            </a:r>
            <a:r>
              <a:rPr lang="en-US" sz="2400" b="1" dirty="0" smtClean="0"/>
              <a:t>state </a:t>
            </a:r>
            <a:r>
              <a:rPr lang="en-US" sz="2400" dirty="0" smtClean="0"/>
              <a:t>(competitive edge and areas for improvement)</a:t>
            </a:r>
            <a:endParaRPr lang="en-US" sz="2400" dirty="0"/>
          </a:p>
          <a:p>
            <a:pPr marL="457200" indent="-457200">
              <a:buClr>
                <a:srgbClr val="990033"/>
              </a:buClr>
              <a:buFont typeface="Wingdings" charset="2"/>
              <a:buChar char="ü"/>
            </a:pPr>
            <a:r>
              <a:rPr lang="en-US" sz="2400" b="1" dirty="0"/>
              <a:t>Organizational </a:t>
            </a:r>
            <a:r>
              <a:rPr lang="en-US" sz="2400" b="1" dirty="0" smtClean="0"/>
              <a:t>structure </a:t>
            </a:r>
            <a:r>
              <a:rPr lang="en-US" sz="2400" dirty="0" smtClean="0"/>
              <a:t>(how </a:t>
            </a:r>
            <a:r>
              <a:rPr lang="en-US" sz="2400" dirty="0"/>
              <a:t>well it enables or disables)</a:t>
            </a:r>
          </a:p>
          <a:p>
            <a:pPr marL="457200" indent="-457200">
              <a:buClr>
                <a:srgbClr val="990033"/>
              </a:buClr>
              <a:buFont typeface="Wingdings" charset="2"/>
              <a:buChar char="ü"/>
            </a:pPr>
            <a:r>
              <a:rPr lang="en-US" sz="2400" b="1" dirty="0"/>
              <a:t>Strategic </a:t>
            </a:r>
            <a:r>
              <a:rPr lang="en-US" sz="2400" b="1" dirty="0" smtClean="0"/>
              <a:t>orientation </a:t>
            </a:r>
            <a:r>
              <a:rPr lang="en-US" sz="2400" dirty="0"/>
              <a:t>(connection to </a:t>
            </a:r>
            <a:r>
              <a:rPr lang="en-US" sz="2400" dirty="0" smtClean="0"/>
              <a:t>strategy)</a:t>
            </a:r>
            <a:endParaRPr lang="en-US" sz="2400" dirty="0"/>
          </a:p>
          <a:p>
            <a:pPr marL="457200" indent="-457200">
              <a:buClr>
                <a:srgbClr val="990033"/>
              </a:buClr>
              <a:buFont typeface="Wingdings" charset="2"/>
              <a:buChar char="ü"/>
            </a:pPr>
            <a:r>
              <a:rPr lang="en-US" sz="2400" b="1" dirty="0" smtClean="0"/>
              <a:t>Big </a:t>
            </a:r>
            <a:r>
              <a:rPr lang="en-US" sz="2400" b="1" dirty="0"/>
              <a:t>bets </a:t>
            </a:r>
            <a:r>
              <a:rPr lang="en-US" sz="2400" dirty="0" smtClean="0"/>
              <a:t>(what </a:t>
            </a:r>
            <a:r>
              <a:rPr lang="en-US" sz="2400" dirty="0"/>
              <a:t>changes had the greatest </a:t>
            </a:r>
            <a:r>
              <a:rPr lang="en-US" sz="2400" dirty="0" smtClean="0"/>
              <a:t>impact)</a:t>
            </a:r>
            <a:endParaRPr lang="en-US" sz="2400" dirty="0"/>
          </a:p>
          <a:p>
            <a:pPr marL="457200" indent="-457200">
              <a:buClr>
                <a:srgbClr val="990033"/>
              </a:buClr>
              <a:buFont typeface="Wingdings" charset="2"/>
              <a:buChar char="ü"/>
            </a:pPr>
            <a:r>
              <a:rPr lang="en-US" sz="2400" b="1" dirty="0"/>
              <a:t>Measurement </a:t>
            </a:r>
            <a:r>
              <a:rPr lang="en-US" sz="2400" dirty="0" smtClean="0"/>
              <a:t>(how success is measured)</a:t>
            </a:r>
            <a:endParaRPr lang="en-US" sz="2400" dirty="0"/>
          </a:p>
        </p:txBody>
      </p:sp>
    </p:spTree>
    <p:extLst>
      <p:ext uri="{BB962C8B-B14F-4D97-AF65-F5344CB8AC3E}">
        <p14:creationId xmlns:p14="http://schemas.microsoft.com/office/powerpoint/2010/main" val="396142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Focus Group Methodology</a:t>
            </a:r>
            <a:endParaRPr lang="en-US" sz="3200" dirty="0"/>
          </a:p>
        </p:txBody>
      </p:sp>
      <p:sp>
        <p:nvSpPr>
          <p:cNvPr id="5" name="Footer Placeholder 4"/>
          <p:cNvSpPr>
            <a:spLocks noGrp="1"/>
          </p:cNvSpPr>
          <p:nvPr>
            <p:ph type="ftr" sz="quarter" idx="4294967295"/>
          </p:nvPr>
        </p:nvSpPr>
        <p:spPr>
          <a:xfrm>
            <a:off x="457200" y="6416675"/>
            <a:ext cx="2895600" cy="365125"/>
          </a:xfrm>
          <a:prstGeom prst="rect">
            <a:avLst/>
          </a:prstGeom>
        </p:spPr>
        <p:txBody>
          <a:bodyPr/>
          <a:lstStyle>
            <a:lvl1pPr algn="l">
              <a:defRPr sz="1000">
                <a:solidFill>
                  <a:schemeClr val="bg1"/>
                </a:solidFill>
                <a:latin typeface="Arial" pitchFamily="34" charset="0"/>
                <a:cs typeface="Arial" pitchFamily="34" charset="0"/>
              </a:defRPr>
            </a:lvl1pPr>
          </a:lstStyle>
          <a:p>
            <a:r>
              <a:rPr lang="en-US" dirty="0" smtClean="0"/>
              <a:t>Customer Experience Team Report</a:t>
            </a:r>
            <a:endParaRPr lang="en-US" dirty="0"/>
          </a:p>
        </p:txBody>
      </p:sp>
      <p:sp>
        <p:nvSpPr>
          <p:cNvPr id="6" name="Content Placeholder 5"/>
          <p:cNvSpPr>
            <a:spLocks noGrp="1"/>
          </p:cNvSpPr>
          <p:nvPr>
            <p:ph idx="1"/>
          </p:nvPr>
        </p:nvSpPr>
        <p:spPr/>
        <p:txBody>
          <a:bodyPr>
            <a:noAutofit/>
          </a:bodyPr>
          <a:lstStyle/>
          <a:p>
            <a:r>
              <a:rPr lang="en-US" sz="2800" b="1" dirty="0"/>
              <a:t>Focus group interviews</a:t>
            </a:r>
          </a:p>
          <a:p>
            <a:pPr marL="457200" indent="-457200">
              <a:buClr>
                <a:srgbClr val="990033"/>
              </a:buClr>
              <a:buFont typeface="Wingdings" charset="2"/>
              <a:buChar char="q"/>
            </a:pPr>
            <a:r>
              <a:rPr lang="en-US" dirty="0"/>
              <a:t>Standardized open-ended questions to minimize variability</a:t>
            </a:r>
          </a:p>
          <a:p>
            <a:pPr marL="457200" indent="-457200">
              <a:buClr>
                <a:srgbClr val="990033"/>
              </a:buClr>
              <a:buFont typeface="Wingdings" charset="2"/>
              <a:buChar char="q"/>
            </a:pPr>
            <a:r>
              <a:rPr lang="en-US" dirty="0"/>
              <a:t>Informal conversational questions to explore unanticipated responses</a:t>
            </a:r>
          </a:p>
          <a:p>
            <a:r>
              <a:rPr lang="en-US" sz="2800" b="1" dirty="0"/>
              <a:t>11 focus groups conducted over 2.5 </a:t>
            </a:r>
            <a:r>
              <a:rPr lang="en-US" sz="2800" b="1" dirty="0" smtClean="0"/>
              <a:t>weeks</a:t>
            </a:r>
            <a:endParaRPr lang="en-US" sz="2800" b="1" dirty="0"/>
          </a:p>
          <a:p>
            <a:pPr marL="457200" indent="-457200">
              <a:buClr>
                <a:srgbClr val="990033"/>
              </a:buClr>
              <a:buFont typeface="Wingdings" charset="2"/>
              <a:buChar char="q"/>
            </a:pPr>
            <a:r>
              <a:rPr lang="en-US" dirty="0"/>
              <a:t>98 people attended one hour sessions</a:t>
            </a:r>
          </a:p>
          <a:p>
            <a:pPr marL="457200" indent="-457200">
              <a:buClr>
                <a:srgbClr val="990033"/>
              </a:buClr>
              <a:buFont typeface="Wingdings" charset="2"/>
              <a:buChar char="q"/>
            </a:pPr>
            <a:r>
              <a:rPr lang="en-US" dirty="0"/>
              <a:t>Focus </a:t>
            </a:r>
            <a:r>
              <a:rPr lang="en-US" dirty="0" smtClean="0"/>
              <a:t>groups </a:t>
            </a:r>
            <a:r>
              <a:rPr lang="en-US" dirty="0"/>
              <a:t>were scheduled as affinity groups (Deans, Chairs, etc.)</a:t>
            </a:r>
          </a:p>
          <a:p>
            <a:pPr marL="800100" lvl="1" indent="-342900">
              <a:buClr>
                <a:srgbClr val="990033"/>
              </a:buClr>
              <a:buSzPct val="80000"/>
              <a:buFont typeface="Wingdings" charset="2"/>
              <a:buChar char="§"/>
            </a:pPr>
            <a:r>
              <a:rPr lang="en-US" sz="2400" dirty="0"/>
              <a:t>55 </a:t>
            </a:r>
            <a:r>
              <a:rPr lang="en-US" sz="2400" dirty="0" smtClean="0"/>
              <a:t>staff, 36 faculty, and 7 students </a:t>
            </a:r>
            <a:r>
              <a:rPr lang="en-US" sz="2400" dirty="0"/>
              <a:t>attended </a:t>
            </a:r>
          </a:p>
          <a:p>
            <a:pPr marL="800100" lvl="1" indent="-342900">
              <a:buClr>
                <a:srgbClr val="990033"/>
              </a:buClr>
              <a:buSzPct val="80000"/>
              <a:buFont typeface="Wingdings" charset="2"/>
              <a:buChar char="§"/>
            </a:pPr>
            <a:r>
              <a:rPr lang="en-US" sz="2400" dirty="0" smtClean="0"/>
              <a:t>52 </a:t>
            </a:r>
            <a:r>
              <a:rPr lang="en-US" sz="2400" dirty="0"/>
              <a:t>women </a:t>
            </a:r>
            <a:r>
              <a:rPr lang="en-US" sz="2400" dirty="0" smtClean="0"/>
              <a:t>and 46 </a:t>
            </a:r>
            <a:r>
              <a:rPr lang="en-US" sz="2400" dirty="0"/>
              <a:t>men</a:t>
            </a:r>
          </a:p>
        </p:txBody>
      </p:sp>
    </p:spTree>
    <p:extLst>
      <p:ext uri="{BB962C8B-B14F-4D97-AF65-F5344CB8AC3E}">
        <p14:creationId xmlns:p14="http://schemas.microsoft.com/office/powerpoint/2010/main" val="138615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normAutofit/>
          </a:bodyPr>
          <a:lstStyle/>
          <a:p>
            <a:r>
              <a:rPr lang="en-US" sz="3200" dirty="0" smtClean="0"/>
              <a:t>Process Team </a:t>
            </a:r>
            <a:r>
              <a:rPr lang="en-US" sz="3200" dirty="0"/>
              <a:t>Variance Analysis</a:t>
            </a:r>
          </a:p>
        </p:txBody>
      </p:sp>
      <p:pic>
        <p:nvPicPr>
          <p:cNvPr id="6" name="Picture 5" descr="IMG_1211.jpg"/>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5105400" y="1600200"/>
            <a:ext cx="3581400" cy="4336661"/>
          </a:xfrm>
          <a:prstGeom prst="rect">
            <a:avLst/>
          </a:prstGeom>
        </p:spPr>
      </p:pic>
      <p:sp>
        <p:nvSpPr>
          <p:cNvPr id="7" name="Footer Placeholder 4"/>
          <p:cNvSpPr>
            <a:spLocks noGrp="1"/>
          </p:cNvSpPr>
          <p:nvPr>
            <p:ph type="ftr" sz="quarter" idx="4294967295"/>
          </p:nvPr>
        </p:nvSpPr>
        <p:spPr>
          <a:xfrm>
            <a:off x="457200" y="6416675"/>
            <a:ext cx="2895600" cy="365125"/>
          </a:xfrm>
          <a:prstGeom prst="rect">
            <a:avLst/>
          </a:prstGeom>
        </p:spPr>
        <p:txBody>
          <a:bodyPr/>
          <a:lstStyle>
            <a:lvl1pPr algn="l">
              <a:defRPr sz="1000">
                <a:solidFill>
                  <a:schemeClr val="bg1"/>
                </a:solidFill>
                <a:latin typeface="Arial" pitchFamily="34" charset="0"/>
                <a:cs typeface="Arial" pitchFamily="34" charset="0"/>
              </a:defRPr>
            </a:lvl1pPr>
          </a:lstStyle>
          <a:p>
            <a:r>
              <a:rPr lang="en-US" dirty="0" smtClean="0"/>
              <a:t>Process Team Report</a:t>
            </a:r>
            <a:endParaRPr lang="en-US" dirty="0"/>
          </a:p>
        </p:txBody>
      </p:sp>
      <p:pic>
        <p:nvPicPr>
          <p:cNvPr id="8" name="Content Placeholder 2" descr="IMG_1205.JPG"/>
          <p:cNvPicPr>
            <a:picLocks noGrp="1" noChangeAspect="1"/>
          </p:cNvPicPr>
          <p:nvPr>
            <p:ph idx="1"/>
          </p:nvPr>
        </p:nvPicPr>
        <p:blipFill rotWithShape="1">
          <a:blip r:embed="rId5" cstate="email">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p:blipFill>
        <p:spPr>
          <a:xfrm>
            <a:off x="457200" y="1600200"/>
            <a:ext cx="4395998" cy="2097088"/>
          </a:xfrm>
        </p:spPr>
      </p:pic>
      <p:pic>
        <p:nvPicPr>
          <p:cNvPr id="9" name="Picture 8" descr="Event Management Flow.pdf"/>
          <p:cNvPicPr>
            <a:picLocks noChangeAspect="1"/>
          </p:cNvPicPr>
          <p:nvPr/>
        </p:nvPicPr>
        <p:blipFill rotWithShape="1">
          <a:blip r:embed="rId7" cstate="email">
            <a:extLst>
              <a:ext uri="{28A0092B-C50C-407E-A947-70E740481C1C}">
                <a14:useLocalDpi xmlns:a14="http://schemas.microsoft.com/office/drawing/2010/main"/>
              </a:ext>
            </a:extLst>
          </a:blip>
          <a:srcRect t="4873" b="10736"/>
          <a:stretch/>
        </p:blipFill>
        <p:spPr>
          <a:xfrm>
            <a:off x="762000" y="3848100"/>
            <a:ext cx="3797680" cy="2476500"/>
          </a:xfrm>
          <a:prstGeom prst="rect">
            <a:avLst/>
          </a:prstGeom>
        </p:spPr>
      </p:pic>
    </p:spTree>
    <p:extLst>
      <p:ext uri="{BB962C8B-B14F-4D97-AF65-F5344CB8AC3E}">
        <p14:creationId xmlns:p14="http://schemas.microsoft.com/office/powerpoint/2010/main" val="116601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 32"/>
          <p:cNvGraphicFramePr/>
          <p:nvPr>
            <p:extLst>
              <p:ext uri="{D42A27DB-BD31-4B8C-83A1-F6EECF244321}">
                <p14:modId xmlns:p14="http://schemas.microsoft.com/office/powerpoint/2010/main" val="54752312"/>
              </p:ext>
            </p:extLst>
          </p:nvPr>
        </p:nvGraphicFramePr>
        <p:xfrm>
          <a:off x="914400" y="1219200"/>
          <a:ext cx="7072128"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b="1" dirty="0" smtClean="0"/>
              <a:t>Organization Team Analysis</a:t>
            </a:r>
            <a:endParaRPr lang="en-US" dirty="0"/>
          </a:p>
        </p:txBody>
      </p:sp>
      <p:sp>
        <p:nvSpPr>
          <p:cNvPr id="4" name="Slide Number Placeholder 3"/>
          <p:cNvSpPr>
            <a:spLocks noGrp="1"/>
          </p:cNvSpPr>
          <p:nvPr>
            <p:ph type="sldNum" sz="quarter" idx="4294967295"/>
          </p:nvPr>
        </p:nvSpPr>
        <p:spPr>
          <a:xfrm>
            <a:off x="8610600" y="6324600"/>
            <a:ext cx="533400" cy="533400"/>
          </a:xfrm>
          <a:prstGeom prst="rect">
            <a:avLst/>
          </a:prstGeom>
        </p:spPr>
        <p:txBody>
          <a:bodyPr/>
          <a:lstStyle/>
          <a:p>
            <a:fld id="{5DC1E362-845D-474D-9B7C-E5120CB66D69}" type="slidenum">
              <a:rPr lang="en-US" smtClean="0">
                <a:solidFill>
                  <a:prstClr val="white"/>
                </a:solidFill>
              </a:rPr>
              <a:pPr/>
              <a:t>25</a:t>
            </a:fld>
            <a:endParaRPr lang="en-US" dirty="0">
              <a:solidFill>
                <a:prstClr val="white"/>
              </a:solidFill>
            </a:endParaRPr>
          </a:p>
        </p:txBody>
      </p:sp>
      <p:sp>
        <p:nvSpPr>
          <p:cNvPr id="5" name="Footer Placeholder 4"/>
          <p:cNvSpPr>
            <a:spLocks noGrp="1"/>
          </p:cNvSpPr>
          <p:nvPr>
            <p:ph type="ftr" sz="quarter" idx="4294967295"/>
          </p:nvPr>
        </p:nvSpPr>
        <p:spPr>
          <a:xfrm>
            <a:off x="0" y="6324600"/>
            <a:ext cx="8763000" cy="533399"/>
          </a:xfrm>
          <a:prstGeom prst="rect">
            <a:avLst/>
          </a:prstGeom>
        </p:spPr>
        <p:txBody>
          <a:bodyPr/>
          <a:lstStyle/>
          <a:p>
            <a:r>
              <a:rPr lang="en-US" sz="1400" b="1" dirty="0" smtClean="0">
                <a:solidFill>
                  <a:prstClr val="white"/>
                </a:solidFill>
              </a:rPr>
              <a:t>Insight: </a:t>
            </a:r>
            <a:r>
              <a:rPr lang="en-US" sz="1400" dirty="0" smtClean="0">
                <a:solidFill>
                  <a:prstClr val="white"/>
                </a:solidFill>
              </a:rPr>
              <a:t>Some processes are designed to be highly transactional to limit perceived risk</a:t>
            </a:r>
            <a:endParaRPr lang="en-US" sz="1400" dirty="0">
              <a:solidFill>
                <a:prstClr val="white"/>
              </a:solidFill>
            </a:endParaRPr>
          </a:p>
        </p:txBody>
      </p:sp>
      <p:sp>
        <p:nvSpPr>
          <p:cNvPr id="22" name="Rounded Rectangle 21"/>
          <p:cNvSpPr/>
          <p:nvPr/>
        </p:nvSpPr>
        <p:spPr>
          <a:xfrm>
            <a:off x="1357128" y="5029200"/>
            <a:ext cx="1069848" cy="685800"/>
          </a:xfrm>
          <a:prstGeom prst="roundRect">
            <a:avLst/>
          </a:prstGeom>
          <a:solidFill>
            <a:schemeClr val="accent4">
              <a:alpha val="3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6" name="Rounded Rectangle 25"/>
          <p:cNvSpPr/>
          <p:nvPr/>
        </p:nvSpPr>
        <p:spPr>
          <a:xfrm>
            <a:off x="1357128" y="3733800"/>
            <a:ext cx="1066800" cy="685800"/>
          </a:xfrm>
          <a:prstGeom prst="roundRect">
            <a:avLst/>
          </a:prstGeom>
          <a:solidFill>
            <a:schemeClr val="accent2">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7" name="Rounded Rectangle 26"/>
          <p:cNvSpPr/>
          <p:nvPr/>
        </p:nvSpPr>
        <p:spPr>
          <a:xfrm>
            <a:off x="3566928" y="2438400"/>
            <a:ext cx="1069848" cy="609600"/>
          </a:xfrm>
          <a:prstGeom prst="roundRect">
            <a:avLst/>
          </a:prstGeom>
          <a:solidFill>
            <a:schemeClr val="accent3">
              <a:alpha val="3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8" name="Rounded Rectangle 27"/>
          <p:cNvSpPr/>
          <p:nvPr/>
        </p:nvSpPr>
        <p:spPr>
          <a:xfrm>
            <a:off x="5776728" y="3124200"/>
            <a:ext cx="1143000" cy="609600"/>
          </a:xfrm>
          <a:prstGeom prst="roundRect">
            <a:avLst/>
          </a:prstGeom>
          <a:solidFill>
            <a:srgbClr val="9BBB59">
              <a:alpha val="30000"/>
            </a:srgbClr>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cxnSp>
        <p:nvCxnSpPr>
          <p:cNvPr id="6" name="Curved Connector 5"/>
          <p:cNvCxnSpPr>
            <a:stCxn id="27" idx="1"/>
            <a:endCxn id="26" idx="0"/>
          </p:cNvCxnSpPr>
          <p:nvPr/>
        </p:nvCxnSpPr>
        <p:spPr>
          <a:xfrm rot="10800000" flipV="1">
            <a:off x="1890528" y="2743200"/>
            <a:ext cx="1676400" cy="990600"/>
          </a:xfrm>
          <a:prstGeom prst="curvedConnector2">
            <a:avLst/>
          </a:prstGeom>
          <a:ln w="38100" cmpd="sng">
            <a:solidFill>
              <a:srgbClr val="4F6228"/>
            </a:solidFill>
            <a:headEnd type="arrow"/>
            <a:tailEnd type="none"/>
          </a:ln>
        </p:spPr>
        <p:style>
          <a:lnRef idx="2">
            <a:schemeClr val="accent2"/>
          </a:lnRef>
          <a:fillRef idx="0">
            <a:schemeClr val="accent2"/>
          </a:fillRef>
          <a:effectRef idx="1">
            <a:schemeClr val="accent2"/>
          </a:effectRef>
          <a:fontRef idx="minor">
            <a:schemeClr val="tx1"/>
          </a:fontRef>
        </p:style>
      </p:cxnSp>
      <p:cxnSp>
        <p:nvCxnSpPr>
          <p:cNvPr id="10" name="Elbow Connector 9"/>
          <p:cNvCxnSpPr>
            <a:stCxn id="27" idx="2"/>
          </p:cNvCxnSpPr>
          <p:nvPr/>
        </p:nvCxnSpPr>
        <p:spPr>
          <a:xfrm rot="5400000">
            <a:off x="2774826" y="2711574"/>
            <a:ext cx="990600" cy="1663452"/>
          </a:xfrm>
          <a:prstGeom prst="curvedConnector2">
            <a:avLst/>
          </a:prstGeom>
          <a:ln w="38100" cmpd="sng">
            <a:solidFill>
              <a:srgbClr val="4F6228"/>
            </a:solidFill>
            <a:tailEnd type="arrow"/>
          </a:ln>
        </p:spPr>
        <p:style>
          <a:lnRef idx="2">
            <a:schemeClr val="accent2"/>
          </a:lnRef>
          <a:fillRef idx="0">
            <a:schemeClr val="accent2"/>
          </a:fillRef>
          <a:effectRef idx="1">
            <a:schemeClr val="accent2"/>
          </a:effectRef>
          <a:fontRef idx="minor">
            <a:schemeClr val="tx1"/>
          </a:fontRef>
        </p:style>
      </p:cxnSp>
      <p:cxnSp>
        <p:nvCxnSpPr>
          <p:cNvPr id="12" name="Curved Connector 11"/>
          <p:cNvCxnSpPr>
            <a:stCxn id="22" idx="0"/>
            <a:endCxn id="26" idx="1"/>
          </p:cNvCxnSpPr>
          <p:nvPr/>
        </p:nvCxnSpPr>
        <p:spPr>
          <a:xfrm rot="16200000" flipV="1">
            <a:off x="1148340" y="4285488"/>
            <a:ext cx="952500" cy="534924"/>
          </a:xfrm>
          <a:prstGeom prst="curvedConnector4">
            <a:avLst>
              <a:gd name="adj1" fmla="val 32000"/>
              <a:gd name="adj2" fmla="val 142735"/>
            </a:avLst>
          </a:prstGeom>
          <a:ln w="38100" cmpd="sng">
            <a:tailEnd type="arrow"/>
          </a:ln>
        </p:spPr>
        <p:style>
          <a:lnRef idx="2">
            <a:schemeClr val="accent4"/>
          </a:lnRef>
          <a:fillRef idx="0">
            <a:schemeClr val="accent4"/>
          </a:fillRef>
          <a:effectRef idx="1">
            <a:schemeClr val="accent4"/>
          </a:effectRef>
          <a:fontRef idx="minor">
            <a:schemeClr val="tx1"/>
          </a:fontRef>
        </p:style>
      </p:cxnSp>
      <p:cxnSp>
        <p:nvCxnSpPr>
          <p:cNvPr id="15" name="Curved Connector 14"/>
          <p:cNvCxnSpPr/>
          <p:nvPr/>
        </p:nvCxnSpPr>
        <p:spPr>
          <a:xfrm flipV="1">
            <a:off x="2438400" y="3429000"/>
            <a:ext cx="3276600" cy="685800"/>
          </a:xfrm>
          <a:prstGeom prst="curvedConnector3">
            <a:avLst>
              <a:gd name="adj1" fmla="val 50000"/>
            </a:avLst>
          </a:prstGeom>
          <a:ln w="38100" cmpd="sng">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28" idx="2"/>
            <a:endCxn id="26" idx="2"/>
          </p:cNvCxnSpPr>
          <p:nvPr/>
        </p:nvCxnSpPr>
        <p:spPr>
          <a:xfrm rot="5400000">
            <a:off x="3776478" y="1847850"/>
            <a:ext cx="685800" cy="4457700"/>
          </a:xfrm>
          <a:prstGeom prst="curvedConnector3">
            <a:avLst>
              <a:gd name="adj1" fmla="val 133333"/>
            </a:avLst>
          </a:prstGeom>
          <a:ln w="38100" cmpd="sng">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59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26" grpId="0" animBg="1"/>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Sample Inputs to Strategic Plan</a:t>
            </a:r>
            <a:endParaRPr lang="en-US" dirty="0"/>
          </a:p>
        </p:txBody>
      </p:sp>
    </p:spTree>
    <p:extLst>
      <p:ext uri="{BB962C8B-B14F-4D97-AF65-F5344CB8AC3E}">
        <p14:creationId xmlns:p14="http://schemas.microsoft.com/office/powerpoint/2010/main" val="235396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rved Down Arrow 18"/>
          <p:cNvSpPr/>
          <p:nvPr/>
        </p:nvSpPr>
        <p:spPr>
          <a:xfrm rot="10800000">
            <a:off x="1641201" y="3327400"/>
            <a:ext cx="5940698" cy="2895600"/>
          </a:xfrm>
          <a:prstGeom prst="curvedDownArrow">
            <a:avLst>
              <a:gd name="adj1" fmla="val 24210"/>
              <a:gd name="adj2" fmla="val 46224"/>
              <a:gd name="adj3" fmla="val 19619"/>
            </a:avLst>
          </a:prstGeom>
          <a:solidFill>
            <a:schemeClr val="accent1">
              <a:alpha val="5000"/>
            </a:schemeClr>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4" name="Oval 33"/>
          <p:cNvSpPr/>
          <p:nvPr/>
        </p:nvSpPr>
        <p:spPr>
          <a:xfrm>
            <a:off x="4330700" y="5867399"/>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Take Action</a:t>
            </a:r>
            <a:endParaRPr lang="en-US" sz="800" b="1" dirty="0">
              <a:solidFill>
                <a:schemeClr val="bg1"/>
              </a:solidFill>
              <a:latin typeface="+mj-lt"/>
            </a:endParaRPr>
          </a:p>
        </p:txBody>
      </p:sp>
      <p:sp>
        <p:nvSpPr>
          <p:cNvPr id="11" name="Curved Down Arrow 10"/>
          <p:cNvSpPr/>
          <p:nvPr/>
        </p:nvSpPr>
        <p:spPr>
          <a:xfrm>
            <a:off x="1828800" y="558800"/>
            <a:ext cx="6178453" cy="2717800"/>
          </a:xfrm>
          <a:prstGeom prst="curvedDownArrow">
            <a:avLst>
              <a:gd name="adj1" fmla="val 23346"/>
              <a:gd name="adj2" fmla="val 46224"/>
              <a:gd name="adj3" fmla="val 18568"/>
            </a:avLst>
          </a:prstGeom>
          <a:solidFill>
            <a:schemeClr val="accent1">
              <a:alpha val="5000"/>
            </a:schemeClr>
          </a:solidFill>
          <a:ln w="31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p:cNvSpPr/>
          <p:nvPr/>
        </p:nvSpPr>
        <p:spPr>
          <a:xfrm>
            <a:off x="2387600" y="7247"/>
            <a:ext cx="4584700" cy="461665"/>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solidFill>
                  <a:srgbClr val="4F81BD"/>
                </a:solidFill>
                <a:effectLst/>
              </a:rPr>
              <a:t>Strategic Transformation </a:t>
            </a:r>
            <a:r>
              <a:rPr lang="en-US" sz="2400" b="1" cap="none" spc="0" dirty="0" smtClean="0">
                <a:ln w="12700">
                  <a:solidFill>
                    <a:schemeClr val="tx2">
                      <a:satMod val="155000"/>
                    </a:schemeClr>
                  </a:solidFill>
                  <a:prstDash val="solid"/>
                </a:ln>
                <a:solidFill>
                  <a:srgbClr val="4F81BD"/>
                </a:solidFill>
                <a:effectLst/>
              </a:rPr>
              <a:t>Process</a:t>
            </a:r>
            <a:endParaRPr lang="en-US" sz="2400" b="1" cap="none" spc="0" dirty="0">
              <a:ln w="12700">
                <a:solidFill>
                  <a:schemeClr val="tx2">
                    <a:satMod val="155000"/>
                  </a:schemeClr>
                </a:solidFill>
                <a:prstDash val="solid"/>
              </a:ln>
              <a:solidFill>
                <a:srgbClr val="4F81BD"/>
              </a:solidFill>
              <a:effectLst/>
            </a:endParaRPr>
          </a:p>
        </p:txBody>
      </p:sp>
      <p:sp>
        <p:nvSpPr>
          <p:cNvPr id="29" name="Oval 28"/>
          <p:cNvSpPr/>
          <p:nvPr/>
        </p:nvSpPr>
        <p:spPr>
          <a:xfrm>
            <a:off x="6921499" y="127000"/>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Align IT to University Strategy</a:t>
            </a:r>
            <a:endParaRPr lang="en-US" sz="800" b="1" dirty="0">
              <a:solidFill>
                <a:schemeClr val="bg1"/>
              </a:solidFill>
              <a:latin typeface="+mj-lt"/>
            </a:endParaRPr>
          </a:p>
        </p:txBody>
      </p:sp>
      <p:sp>
        <p:nvSpPr>
          <p:cNvPr id="32" name="Oval 31"/>
          <p:cNvSpPr/>
          <p:nvPr/>
        </p:nvSpPr>
        <p:spPr>
          <a:xfrm>
            <a:off x="8007253" y="2368328"/>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Strategic Planning</a:t>
            </a:r>
            <a:endParaRPr lang="en-US" sz="800" b="1" dirty="0">
              <a:solidFill>
                <a:schemeClr val="bg1"/>
              </a:solidFill>
              <a:latin typeface="+mj-lt"/>
            </a:endParaRPr>
          </a:p>
        </p:txBody>
      </p:sp>
      <p:sp>
        <p:nvSpPr>
          <p:cNvPr id="33" name="Oval 32"/>
          <p:cNvSpPr/>
          <p:nvPr/>
        </p:nvSpPr>
        <p:spPr>
          <a:xfrm>
            <a:off x="7707086" y="4963406"/>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Develop Operations Plan</a:t>
            </a:r>
            <a:endParaRPr lang="en-US" sz="800" b="1" dirty="0">
              <a:solidFill>
                <a:schemeClr val="bg1"/>
              </a:solidFill>
              <a:latin typeface="+mj-lt"/>
            </a:endParaRPr>
          </a:p>
        </p:txBody>
      </p:sp>
      <p:sp>
        <p:nvSpPr>
          <p:cNvPr id="35" name="Oval 34"/>
          <p:cNvSpPr/>
          <p:nvPr/>
        </p:nvSpPr>
        <p:spPr>
          <a:xfrm>
            <a:off x="457200" y="4963406"/>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Review Metrics</a:t>
            </a:r>
            <a:endParaRPr lang="en-US" sz="800" b="1" dirty="0">
              <a:solidFill>
                <a:schemeClr val="bg1"/>
              </a:solidFill>
              <a:latin typeface="+mj-lt"/>
            </a:endParaRPr>
          </a:p>
        </p:txBody>
      </p:sp>
      <p:sp>
        <p:nvSpPr>
          <p:cNvPr id="36" name="Oval 35"/>
          <p:cNvSpPr/>
          <p:nvPr/>
        </p:nvSpPr>
        <p:spPr>
          <a:xfrm>
            <a:off x="226059" y="2362200"/>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Engage Feedback Loops</a:t>
            </a:r>
            <a:endParaRPr lang="en-US" sz="800" b="1" dirty="0">
              <a:solidFill>
                <a:schemeClr val="bg1"/>
              </a:solidFill>
              <a:latin typeface="+mj-lt"/>
            </a:endParaRPr>
          </a:p>
        </p:txBody>
      </p:sp>
      <p:sp>
        <p:nvSpPr>
          <p:cNvPr id="37" name="Oval 36"/>
          <p:cNvSpPr/>
          <p:nvPr/>
        </p:nvSpPr>
        <p:spPr>
          <a:xfrm>
            <a:off x="1038859" y="127000"/>
            <a:ext cx="914400" cy="914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latin typeface="+mj-lt"/>
              </a:rPr>
              <a:t>Implement Changes</a:t>
            </a:r>
            <a:endParaRPr lang="en-US" sz="800" b="1" dirty="0">
              <a:solidFill>
                <a:schemeClr val="bg1"/>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807152737"/>
              </p:ext>
            </p:extLst>
          </p:nvPr>
        </p:nvGraphicFramePr>
        <p:xfrm>
          <a:off x="1371600" y="741664"/>
          <a:ext cx="6464299" cy="5309996"/>
        </p:xfrm>
        <a:graphic>
          <a:graphicData uri="http://schemas.openxmlformats.org/drawingml/2006/table">
            <a:tbl>
              <a:tblPr>
                <a:tableStyleId>{2D5ABB26-0587-4C30-8999-92F81FD0307C}</a:tableStyleId>
              </a:tblPr>
              <a:tblGrid>
                <a:gridCol w="294949"/>
                <a:gridCol w="2056450"/>
                <a:gridCol w="2056450"/>
                <a:gridCol w="2056450"/>
              </a:tblGrid>
              <a:tr h="5551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2"/>
                        </a:solidFill>
                        <a:latin typeface="+mn-lt"/>
                        <a:cs typeface="Apple Chancery"/>
                      </a:endParaRPr>
                    </a:p>
                  </a:txBody>
                  <a:tcPr anchor="b">
                    <a:lnR w="12700" cap="flat" cmpd="sng" algn="ctr">
                      <a:no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latin typeface="+mj-lt"/>
                          <a:cs typeface="Apple Chancery"/>
                        </a:rPr>
                        <a:t>Who are we now</a:t>
                      </a:r>
                      <a:r>
                        <a:rPr lang="en-US" sz="1200" b="1" baseline="0" dirty="0" smtClean="0">
                          <a:solidFill>
                            <a:schemeClr val="tx2"/>
                          </a:solidFill>
                          <a:latin typeface="+mj-lt"/>
                          <a:cs typeface="Apple Chancery"/>
                        </a:rPr>
                        <a:t>?</a:t>
                      </a:r>
                      <a:endParaRPr lang="en-US" sz="1200" b="1" dirty="0" smtClean="0">
                        <a:solidFill>
                          <a:schemeClr val="tx2"/>
                        </a:solidFill>
                        <a:latin typeface="+mj-lt"/>
                        <a:cs typeface="Apple Chancery"/>
                      </a:endParaRPr>
                    </a:p>
                  </a:txBody>
                  <a:tcPr anchor="b">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1200" b="1" dirty="0" smtClean="0">
                          <a:solidFill>
                            <a:schemeClr val="tx2"/>
                          </a:solidFill>
                          <a:latin typeface="+mj-lt"/>
                          <a:cs typeface="Apple Chancery"/>
                        </a:rPr>
                        <a:t>How do</a:t>
                      </a:r>
                      <a:r>
                        <a:rPr lang="en-US" sz="1200" b="1" baseline="0" dirty="0" smtClean="0">
                          <a:solidFill>
                            <a:schemeClr val="tx2"/>
                          </a:solidFill>
                          <a:latin typeface="+mj-lt"/>
                          <a:cs typeface="Apple Chancery"/>
                        </a:rPr>
                        <a:t> we transform?</a:t>
                      </a:r>
                      <a:endParaRPr lang="en-US" sz="1200" b="1" dirty="0">
                        <a:solidFill>
                          <a:schemeClr val="tx2"/>
                        </a:solidFill>
                        <a:latin typeface="+mj-lt"/>
                        <a:cs typeface="Apple Chance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latin typeface="+mj-lt"/>
                          <a:cs typeface="Apple Chancery"/>
                        </a:rPr>
                        <a:t>Who do</a:t>
                      </a:r>
                      <a:r>
                        <a:rPr lang="en-US" sz="1200" b="1" baseline="0" dirty="0" smtClean="0">
                          <a:solidFill>
                            <a:schemeClr val="tx2"/>
                          </a:solidFill>
                          <a:latin typeface="+mj-lt"/>
                          <a:cs typeface="Apple Chancery"/>
                        </a:rPr>
                        <a:t> we want to be?</a:t>
                      </a:r>
                      <a:endParaRPr lang="en-US" sz="1200" b="1" dirty="0" smtClean="0">
                        <a:solidFill>
                          <a:schemeClr val="tx2"/>
                        </a:solidFill>
                        <a:latin typeface="+mj-lt"/>
                        <a:cs typeface="Apple Chancery"/>
                      </a:endParaRPr>
                    </a:p>
                  </a:txBody>
                  <a:tcPr anchor="b">
                    <a:lnL w="12700" cap="flat" cmpd="sng" algn="ctr">
                      <a:solidFill>
                        <a:scrgbClr r="0" g="0" b="0"/>
                      </a:solidFill>
                      <a:prstDash val="solid"/>
                      <a:round/>
                      <a:headEnd type="none" w="med" len="med"/>
                      <a:tailEnd type="none" w="med" len="med"/>
                    </a:lnL>
                  </a:tcPr>
                </a:tc>
              </a:tr>
              <a:tr h="818066">
                <a:tc>
                  <a:txBody>
                    <a:bodyPr/>
                    <a:lstStyle/>
                    <a:p>
                      <a:pPr marL="0" indent="0" algn="ctr">
                        <a:buFont typeface="Arial"/>
                        <a:buNone/>
                      </a:pPr>
                      <a:r>
                        <a:rPr lang="en-US" sz="1200" b="1" dirty="0" smtClean="0">
                          <a:solidFill>
                            <a:schemeClr val="tx2"/>
                          </a:solidFill>
                          <a:latin typeface="+mn-lt"/>
                        </a:rPr>
                        <a:t>Structure</a:t>
                      </a:r>
                      <a:endParaRPr lang="en-US" sz="1200" b="1" dirty="0">
                        <a:solidFill>
                          <a:schemeClr val="tx2"/>
                        </a:solidFill>
                        <a:latin typeface="+mn-lt"/>
                      </a:endParaRPr>
                    </a:p>
                  </a:txBody>
                  <a:tcPr vert="vert270" anchor="ctr">
                    <a:lnR w="12700" cap="flat" cmpd="sng" algn="ctr">
                      <a:noFill/>
                      <a:prstDash val="solid"/>
                      <a:round/>
                      <a:headEnd type="none" w="med" len="med"/>
                      <a:tailEnd type="none" w="med" len="med"/>
                    </a:lnR>
                    <a:lnB w="12700" cap="flat" cmpd="sng" algn="ctr">
                      <a:no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kern="1200" dirty="0" smtClean="0">
                          <a:solidFill>
                            <a:schemeClr val="tx2"/>
                          </a:solidFill>
                          <a:effectLst/>
                          <a:latin typeface="+mn-lt"/>
                          <a:ea typeface="+mn-ea"/>
                          <a:cs typeface="+mn-cs"/>
                        </a:rPr>
                        <a:t>Un</a:t>
                      </a:r>
                      <a:r>
                        <a:rPr lang="en-US" sz="1000" b="0" kern="1200" baseline="0" dirty="0" smtClean="0">
                          <a:solidFill>
                            <a:schemeClr val="tx2"/>
                          </a:solidFill>
                          <a:effectLst/>
                          <a:latin typeface="+mn-lt"/>
                          <a:ea typeface="+mn-ea"/>
                          <a:cs typeface="+mn-cs"/>
                        </a:rPr>
                        <a:t>responsive</a:t>
                      </a:r>
                      <a:r>
                        <a:rPr lang="en-US" sz="1000" b="0" kern="1200" dirty="0" smtClean="0">
                          <a:solidFill>
                            <a:schemeClr val="tx2"/>
                          </a:solidFill>
                          <a:effectLst/>
                          <a:latin typeface="+mn-lt"/>
                          <a:ea typeface="+mn-ea"/>
                          <a:cs typeface="+mn-cs"/>
                        </a:rPr>
                        <a:t> to opportunities</a:t>
                      </a:r>
                      <a:endParaRPr lang="en-US" sz="1000" b="0" dirty="0" smtClean="0">
                        <a:solidFill>
                          <a:schemeClr val="tx2"/>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Inadequately meets University</a:t>
                      </a:r>
                      <a:r>
                        <a:rPr lang="en-US" sz="1000" b="0" baseline="0" dirty="0" smtClean="0">
                          <a:solidFill>
                            <a:schemeClr val="tx2"/>
                          </a:solidFill>
                        </a:rPr>
                        <a:t> </a:t>
                      </a:r>
                      <a:r>
                        <a:rPr lang="en-US" sz="1000" b="0" dirty="0" smtClean="0">
                          <a:solidFill>
                            <a:schemeClr val="tx2"/>
                          </a:solidFill>
                        </a:rPr>
                        <a:t>objectives and complexities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kern="1200" dirty="0" smtClean="0">
                          <a:solidFill>
                            <a:schemeClr val="tx2"/>
                          </a:solidFill>
                          <a:effectLst/>
                          <a:latin typeface="+mn-lt"/>
                          <a:ea typeface="+mn-ea"/>
                          <a:cs typeface="+mn-cs"/>
                        </a:rPr>
                        <a:t>Silos</a:t>
                      </a:r>
                      <a:r>
                        <a:rPr lang="en-US" sz="1000" b="0" kern="1200" baseline="0" dirty="0" smtClean="0">
                          <a:solidFill>
                            <a:schemeClr val="tx2"/>
                          </a:solidFill>
                          <a:effectLst/>
                          <a:latin typeface="+mn-lt"/>
                          <a:ea typeface="+mn-ea"/>
                          <a:cs typeface="+mn-cs"/>
                        </a:rPr>
                        <a:t> slow </a:t>
                      </a:r>
                      <a:r>
                        <a:rPr lang="en-US" sz="1000" b="0" kern="1200" dirty="0" smtClean="0">
                          <a:solidFill>
                            <a:schemeClr val="tx2"/>
                          </a:solidFill>
                          <a:effectLst/>
                          <a:latin typeface="+mn-lt"/>
                          <a:ea typeface="+mn-ea"/>
                          <a:cs typeface="+mn-cs"/>
                        </a:rPr>
                        <a:t>service delivery</a:t>
                      </a:r>
                    </a:p>
                    <a:p>
                      <a:pPr marL="171450" indent="-171450">
                        <a:buFont typeface="Arial"/>
                        <a:buChar char="•"/>
                      </a:pPr>
                      <a:endParaRPr lang="en-US" sz="1000" b="0" dirty="0">
                        <a:solidFill>
                          <a:schemeClr val="tx2"/>
                        </a:solidFill>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lgDash"/>
                      <a:round/>
                      <a:headEnd type="none" w="med" len="med"/>
                      <a:tailEnd type="none" w="med" len="med"/>
                    </a:lnB>
                  </a:tcPr>
                </a:tc>
                <a:tc>
                  <a: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Build nimble, customer-centric organization and deploy missing elements of the IT organization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Customer-facing, service organization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Engaged, collaborative communicator with our University</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lgDash"/>
                      <a:round/>
                      <a:headEnd type="none" w="med" len="med"/>
                      <a:tailEnd type="none" w="med" len="med"/>
                    </a:lnB>
                  </a:tcPr>
                </a:tc>
              </a:tr>
              <a:tr h="964149">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US" sz="1200" b="1" baseline="0" dirty="0" smtClean="0">
                          <a:solidFill>
                            <a:schemeClr val="tx2"/>
                          </a:solidFill>
                          <a:latin typeface="+mn-lt"/>
                        </a:rPr>
                        <a:t>Process</a:t>
                      </a:r>
                    </a:p>
                  </a:txBody>
                  <a:tcPr vert="vert270" anchor="ctr">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Fails to collaborate</a:t>
                      </a:r>
                      <a:r>
                        <a:rPr lang="en-US" sz="1000" b="0" baseline="0" dirty="0" smtClean="0">
                          <a:solidFill>
                            <a:schemeClr val="tx2"/>
                          </a:solidFill>
                        </a:rPr>
                        <a:t> </a:t>
                      </a:r>
                      <a:r>
                        <a:rPr lang="en-US" sz="1000" b="0" dirty="0" smtClean="0">
                          <a:solidFill>
                            <a:schemeClr val="tx2"/>
                          </a:solidFill>
                        </a:rPr>
                        <a:t>with and limited</a:t>
                      </a:r>
                      <a:r>
                        <a:rPr lang="en-US" sz="1000" b="0" baseline="0" dirty="0" smtClean="0">
                          <a:solidFill>
                            <a:schemeClr val="tx2"/>
                          </a:solidFill>
                        </a:rPr>
                        <a:t> engagement of IT stakeholders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Highly transactional and one-size-fits-all processes and solutions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Process immaturity and low efficacy</a:t>
                      </a:r>
                      <a:endParaRPr lang="en-US" sz="1000" b="0" dirty="0" smtClean="0">
                        <a:solidFill>
                          <a:schemeClr val="tx2"/>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Lack of effective measurements</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Create collaborative</a:t>
                      </a:r>
                      <a:r>
                        <a:rPr lang="en-US" sz="1000" b="0" baseline="0" dirty="0" smtClean="0">
                          <a:solidFill>
                            <a:schemeClr val="tx2"/>
                          </a:solidFill>
                        </a:rPr>
                        <a:t> governance</a:t>
                      </a:r>
                      <a:endParaRPr lang="en-US" sz="1000" b="0" dirty="0" smtClean="0">
                        <a:solidFill>
                          <a:schemeClr val="tx2"/>
                        </a:solidFill>
                      </a:endParaRPr>
                    </a:p>
                    <a:p>
                      <a:pPr marL="171450" indent="-171450" algn="l">
                        <a:buFont typeface="Arial"/>
                        <a:buChar char="•"/>
                      </a:pPr>
                      <a:r>
                        <a:rPr lang="en-US" sz="1000" b="0" dirty="0" smtClean="0">
                          <a:solidFill>
                            <a:schemeClr val="tx2"/>
                          </a:solidFill>
                        </a:rPr>
                        <a:t>Develop flexible</a:t>
                      </a:r>
                      <a:r>
                        <a:rPr lang="en-US" sz="1000" b="0" baseline="0" dirty="0" smtClean="0">
                          <a:solidFill>
                            <a:schemeClr val="tx2"/>
                          </a:solidFill>
                        </a:rPr>
                        <a:t> and differentiated</a:t>
                      </a:r>
                      <a:r>
                        <a:rPr lang="en-US" sz="1000" b="0" dirty="0" smtClean="0">
                          <a:solidFill>
                            <a:schemeClr val="tx2"/>
                          </a:solidFill>
                        </a:rPr>
                        <a:t> processes and standards</a:t>
                      </a:r>
                      <a:endParaRPr lang="en-US" sz="1000" b="0" baseline="0" dirty="0" smtClean="0">
                        <a:solidFill>
                          <a:schemeClr val="tx2"/>
                        </a:solidFill>
                      </a:endParaRP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Enhance IT transparency through effective measures and reporting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Broad, University-contributor</a:t>
                      </a:r>
                      <a:r>
                        <a:rPr lang="en-US" sz="1000" b="0" baseline="0" dirty="0" smtClean="0">
                          <a:solidFill>
                            <a:schemeClr val="tx2"/>
                          </a:solidFill>
                        </a:rPr>
                        <a:t> wh</a:t>
                      </a:r>
                      <a:r>
                        <a:rPr lang="en-US" sz="1000" b="0" dirty="0" smtClean="0">
                          <a:solidFill>
                            <a:schemeClr val="tx2"/>
                          </a:solidFill>
                        </a:rPr>
                        <a:t>o delivers transformative possibilities</a:t>
                      </a:r>
                      <a:endParaRPr lang="en-US" sz="1000" b="0" baseline="0" dirty="0" smtClean="0">
                        <a:solidFill>
                          <a:schemeClr val="tx2"/>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Provider of f</a:t>
                      </a:r>
                      <a:r>
                        <a:rPr lang="en-US" sz="1000" b="0" dirty="0" smtClean="0">
                          <a:solidFill>
                            <a:schemeClr val="tx2"/>
                          </a:solidFill>
                        </a:rPr>
                        <a:t>lexible, customer-centric standards</a:t>
                      </a:r>
                      <a:endParaRPr lang="en-US" sz="1000" b="0" baseline="0" dirty="0" smtClean="0">
                        <a:solidFill>
                          <a:schemeClr val="tx2"/>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C</a:t>
                      </a:r>
                      <a:r>
                        <a:rPr lang="en-US" sz="1000" b="0" dirty="0" smtClean="0">
                          <a:solidFill>
                            <a:schemeClr val="tx2"/>
                          </a:solidFill>
                        </a:rPr>
                        <a:t>apable of telling our story with transparency and clarity</a:t>
                      </a:r>
                      <a:endParaRPr lang="en-US" sz="1000" b="0" baseline="0" dirty="0" smtClean="0">
                        <a:solidFill>
                          <a:schemeClr val="tx2"/>
                        </a:solidFil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r>
              <a:tr h="1110233">
                <a:tc>
                  <a:txBody>
                    <a:bodyPr/>
                    <a:lstStyle/>
                    <a:p>
                      <a:pPr marL="0" indent="0" algn="ctr">
                        <a:buFont typeface="Arial"/>
                        <a:buNone/>
                      </a:pPr>
                      <a:r>
                        <a:rPr lang="en-US" sz="1200" b="1" dirty="0" smtClean="0">
                          <a:solidFill>
                            <a:schemeClr val="tx2"/>
                          </a:solidFill>
                          <a:latin typeface="+mn-lt"/>
                        </a:rPr>
                        <a:t>Support Systems</a:t>
                      </a:r>
                      <a:endParaRPr lang="en-US" sz="1200" b="1" dirty="0">
                        <a:solidFill>
                          <a:schemeClr val="tx2"/>
                        </a:solidFill>
                        <a:latin typeface="+mn-lt"/>
                      </a:endParaRPr>
                    </a:p>
                  </a:txBody>
                  <a:tcPr vert="vert270" anchor="ctr">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tcPr>
                </a:tc>
                <a:tc>
                  <a:txBody>
                    <a:bodyPr/>
                    <a:lstStyle/>
                    <a:p>
                      <a:pPr marL="171450" indent="-171450">
                        <a:buFont typeface="Arial"/>
                        <a:buChar char="•"/>
                      </a:pPr>
                      <a:r>
                        <a:rPr lang="en-US" sz="1000" b="0" dirty="0" smtClean="0">
                          <a:solidFill>
                            <a:schemeClr val="tx2"/>
                          </a:solidFill>
                        </a:rPr>
                        <a:t>Providers</a:t>
                      </a:r>
                      <a:r>
                        <a:rPr lang="en-US" sz="1000" b="0" baseline="0" dirty="0" smtClean="0">
                          <a:solidFill>
                            <a:schemeClr val="tx2"/>
                          </a:solidFill>
                        </a:rPr>
                        <a:t> of unreliable system</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kern="1200" dirty="0" smtClean="0">
                          <a:solidFill>
                            <a:schemeClr val="tx2"/>
                          </a:solidFill>
                          <a:effectLst/>
                          <a:latin typeface="+mn-lt"/>
                          <a:ea typeface="+mn-ea"/>
                          <a:cs typeface="+mn-cs"/>
                        </a:rPr>
                        <a:t>Delivery of services over-overburdens certain parts of the organization</a:t>
                      </a:r>
                    </a:p>
                    <a:p>
                      <a:pPr marL="171450" indent="-171450">
                        <a:buFont typeface="Arial"/>
                        <a:buChar char="•"/>
                      </a:pPr>
                      <a:r>
                        <a:rPr lang="en-US" sz="1000" b="0" dirty="0" smtClean="0">
                          <a:solidFill>
                            <a:schemeClr val="tx2"/>
                          </a:solidFill>
                        </a:rPr>
                        <a:t>Missing functions prevent us from providing for existing</a:t>
                      </a:r>
                      <a:r>
                        <a:rPr lang="en-US" sz="1000" b="0" baseline="0" dirty="0" smtClean="0">
                          <a:solidFill>
                            <a:schemeClr val="tx2"/>
                          </a:solidFill>
                        </a:rPr>
                        <a:t> and emerging IT needs</a:t>
                      </a:r>
                      <a:endParaRPr lang="en-US" sz="1000" b="0" dirty="0">
                        <a:solidFill>
                          <a:schemeClr val="tx2"/>
                        </a:solidFill>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a: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Fortify Tier I infrastructure</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Leverage the cloud</a:t>
                      </a:r>
                    </a:p>
                    <a:p>
                      <a:pPr marL="171450" indent="-171450">
                        <a:buFont typeface="Arial"/>
                        <a:buChar char="•"/>
                      </a:pPr>
                      <a:r>
                        <a:rPr lang="en-US" sz="1000" b="0" baseline="0" dirty="0" smtClean="0">
                          <a:solidFill>
                            <a:schemeClr val="tx2"/>
                          </a:solidFill>
                        </a:rPr>
                        <a:t>Deliver systems that support a Tier 1 research institute and promotes student success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Manager</a:t>
                      </a:r>
                      <a:r>
                        <a:rPr lang="en-US" sz="1000" b="0" baseline="0" dirty="0" smtClean="0">
                          <a:solidFill>
                            <a:schemeClr val="tx2"/>
                          </a:solidFill>
                        </a:rPr>
                        <a:t> of</a:t>
                      </a:r>
                      <a:r>
                        <a:rPr lang="en-US" sz="1000" b="0" dirty="0" smtClean="0">
                          <a:solidFill>
                            <a:schemeClr val="tx2"/>
                          </a:solidFill>
                        </a:rPr>
                        <a:t> highly-reliable systems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Provider of on-demand</a:t>
                      </a:r>
                      <a:r>
                        <a:rPr lang="en-US" sz="1000" b="0" baseline="0" dirty="0" smtClean="0">
                          <a:solidFill>
                            <a:schemeClr val="tx2"/>
                          </a:solidFill>
                        </a:rPr>
                        <a:t> sourcing partnerships </a:t>
                      </a:r>
                      <a:r>
                        <a:rPr lang="en-US" sz="1000" b="0" dirty="0" smtClean="0">
                          <a:solidFill>
                            <a:schemeClr val="tx2"/>
                          </a:solidFill>
                        </a:rPr>
                        <a:t>capable of quickly meeting University needs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Engine that creates efficiencies through automation</a:t>
                      </a: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r>
              <a:tr h="818066">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US" sz="1200" b="1" baseline="0" dirty="0" smtClean="0">
                          <a:solidFill>
                            <a:schemeClr val="tx2"/>
                          </a:solidFill>
                          <a:latin typeface="+mn-lt"/>
                        </a:rPr>
                        <a:t>    People</a:t>
                      </a:r>
                    </a:p>
                  </a:txBody>
                  <a:tcPr vert="vert270" anchor="ctr">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tcPr>
                </a:tc>
                <a:tc>
                  <a:txBody>
                    <a:bodyPr/>
                    <a:lstStyle/>
                    <a:p>
                      <a:pPr marL="171450" indent="-171450">
                        <a:buFont typeface="Arial"/>
                        <a:buChar char="•"/>
                      </a:pPr>
                      <a:r>
                        <a:rPr lang="en-US" sz="1000" b="0" dirty="0" smtClean="0">
                          <a:solidFill>
                            <a:schemeClr val="tx2"/>
                          </a:solidFill>
                        </a:rPr>
                        <a:t>Unresponsive, slow, and resistant</a:t>
                      </a:r>
                      <a:r>
                        <a:rPr lang="en-US" sz="1000" b="0" baseline="0" dirty="0" smtClean="0">
                          <a:solidFill>
                            <a:schemeClr val="tx2"/>
                          </a:solidFill>
                        </a:rPr>
                        <a:t> to change</a:t>
                      </a:r>
                    </a:p>
                    <a:p>
                      <a:pPr marL="171450" indent="-171450">
                        <a:buFont typeface="Arial"/>
                        <a:buChar char="•"/>
                      </a:pPr>
                      <a:r>
                        <a:rPr lang="en-US" sz="1000" b="0" baseline="0" dirty="0" smtClean="0">
                          <a:solidFill>
                            <a:schemeClr val="tx2"/>
                          </a:solidFill>
                        </a:rPr>
                        <a:t>Insular, inward-focused, and limited awareness of new IT trends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Outdated or misaligned skillsets</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a:txBody>
                    <a:bodyPr/>
                    <a:lstStyle/>
                    <a:p>
                      <a:pPr marL="171450" indent="-171450">
                        <a:buFont typeface="Arial"/>
                        <a:buChar char="•"/>
                      </a:pPr>
                      <a:r>
                        <a:rPr lang="en-US" sz="1000" b="0" dirty="0" smtClean="0">
                          <a:solidFill>
                            <a:schemeClr val="tx2"/>
                          </a:solidFill>
                        </a:rPr>
                        <a:t>Say Yes!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000" b="0" baseline="0" dirty="0" smtClean="0">
                          <a:solidFill>
                            <a:schemeClr val="tx2"/>
                          </a:solidFill>
                        </a:rPr>
                        <a:t>Build strong academic partnerships and national IT reputation</a:t>
                      </a:r>
                      <a:endParaRPr lang="en-US" sz="1000" b="0" dirty="0" smtClean="0">
                        <a:solidFill>
                          <a:schemeClr val="tx2"/>
                        </a:solidFill>
                      </a:endParaRPr>
                    </a:p>
                    <a:p>
                      <a:pPr marL="171450" indent="-171450">
                        <a:buFont typeface="Arial"/>
                        <a:buChar char="•"/>
                      </a:pPr>
                      <a:r>
                        <a:rPr lang="en-US" sz="1000" b="0" dirty="0" smtClean="0">
                          <a:solidFill>
                            <a:schemeClr val="tx2"/>
                          </a:solidFill>
                        </a:rPr>
                        <a:t>Strengthen</a:t>
                      </a:r>
                      <a:r>
                        <a:rPr lang="en-US" sz="1000" b="0" baseline="0" dirty="0" smtClean="0">
                          <a:solidFill>
                            <a:schemeClr val="tx2"/>
                          </a:solidFill>
                        </a:rPr>
                        <a:t> core skills and competencies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Agile, nimble</a:t>
                      </a:r>
                      <a:r>
                        <a:rPr lang="en-US" sz="1000" b="0" baseline="0" dirty="0" smtClean="0">
                          <a:solidFill>
                            <a:schemeClr val="tx2"/>
                          </a:solidFill>
                        </a:rPr>
                        <a:t>, and responsive to customer needs, adapting</a:t>
                      </a:r>
                      <a:r>
                        <a:rPr lang="en-US" sz="1000" b="0" dirty="0" smtClean="0">
                          <a:solidFill>
                            <a:schemeClr val="tx2"/>
                          </a:solidFill>
                        </a:rPr>
                        <a:t> to changes dynamically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0" dirty="0" smtClean="0">
                          <a:solidFill>
                            <a:schemeClr val="tx2"/>
                          </a:solidFill>
                        </a:rPr>
                        <a:t>Partner with University units</a:t>
                      </a: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r>
              <a:tr h="0">
                <a:tc>
                  <a:txBody>
                    <a:bodyPr/>
                    <a:lstStyle/>
                    <a:p>
                      <a:endParaRPr lang="en-US" sz="1200" b="1" dirty="0">
                        <a:solidFill>
                          <a:schemeClr val="tx2"/>
                        </a:solidFill>
                        <a:latin typeface="+mn-lt"/>
                      </a:endParaRPr>
                    </a:p>
                  </a:txBody>
                  <a:tcPr>
                    <a:lnL>
                      <a:noFill/>
                    </a:lnL>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en-US" sz="1000" b="1" dirty="0">
                        <a:solidFill>
                          <a:schemeClr val="tx2"/>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endParaRPr lang="en-US" sz="1000" b="1" dirty="0">
                        <a:solidFill>
                          <a:schemeClr val="tx2"/>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000" b="1" dirty="0" smtClean="0">
                        <a:solidFill>
                          <a:schemeClr val="tx2"/>
                        </a:solidFill>
                      </a:endParaRPr>
                    </a:p>
                  </a:txBody>
                  <a:tcPr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526192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152400" y="7938"/>
            <a:ext cx="8352790" cy="6842125"/>
          </a:xfrm>
          <a:prstGeom prst="rect">
            <a:avLst/>
          </a:prstGeom>
          <a:noFill/>
          <a:ln>
            <a:noFill/>
          </a:ln>
          <a:extLst/>
        </p:spPr>
      </p:pic>
    </p:spTree>
    <p:extLst>
      <p:ext uri="{BB962C8B-B14F-4D97-AF65-F5344CB8AC3E}">
        <p14:creationId xmlns:p14="http://schemas.microsoft.com/office/powerpoint/2010/main" val="3878556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Brainstorm &amp; Discussion (7 minutes)</a:t>
            </a:r>
            <a:endParaRPr lang="en-US" dirty="0"/>
          </a:p>
        </p:txBody>
      </p:sp>
      <p:sp>
        <p:nvSpPr>
          <p:cNvPr id="5" name="Text Placeholder 2"/>
          <p:cNvSpPr txBox="1">
            <a:spLocks/>
          </p:cNvSpPr>
          <p:nvPr/>
        </p:nvSpPr>
        <p:spPr>
          <a:xfrm>
            <a:off x="685800" y="1600200"/>
            <a:ext cx="7696200" cy="4572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Are there missing assessment activities? </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Use notecards to quickly jot ideas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Compare activities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i="1" dirty="0" smtClean="0">
                <a:latin typeface="Arial" panose="020B0604020202020204" pitchFamily="34" charset="0"/>
                <a:cs typeface="Arial" panose="020B0604020202020204" pitchFamily="34" charset="0"/>
              </a:rPr>
              <a:t>Discuss and pick unique activities to add to the whiteboard and share with the room</a:t>
            </a:r>
          </a:p>
          <a:p>
            <a:pPr lvl="1">
              <a:buClr>
                <a:srgbClr val="DD8423"/>
              </a:buClr>
              <a:buSzPct val="65000"/>
              <a:buFont typeface="Courier New" panose="02070309020205020404" pitchFamily="49" charset="0"/>
              <a:buChar char="o"/>
            </a:pPr>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191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685800"/>
          </a:xfrm>
        </p:spPr>
        <p:txBody>
          <a:bodyPr/>
          <a:lstStyle/>
          <a:p>
            <a:r>
              <a:rPr lang="en-US" dirty="0" smtClean="0"/>
              <a:t>Why are you considering an IT assessment?</a:t>
            </a:r>
            <a:endParaRPr lang="en-US" dirty="0"/>
          </a:p>
        </p:txBody>
      </p:sp>
      <p:sp>
        <p:nvSpPr>
          <p:cNvPr id="3" name="Text Placeholder 2"/>
          <p:cNvSpPr>
            <a:spLocks noGrp="1"/>
          </p:cNvSpPr>
          <p:nvPr>
            <p:ph idx="1"/>
          </p:nvPr>
        </p:nvSpPr>
        <p:spPr>
          <a:xfrm>
            <a:off x="685800" y="2285999"/>
            <a:ext cx="7391400" cy="3657601"/>
          </a:xfrm>
        </p:spPr>
        <p:txBody>
          <a:bodyPr/>
          <a:lstStyle/>
          <a:p>
            <a:pPr marL="514350" indent="-514350">
              <a:buClr>
                <a:srgbClr val="C00000"/>
              </a:buClr>
              <a:buFont typeface="+mj-lt"/>
              <a:buAutoNum type="alphaUcPeriod"/>
            </a:pPr>
            <a:r>
              <a:rPr lang="en-US" sz="2400" dirty="0" smtClean="0">
                <a:cs typeface="Arial" panose="020B0604020202020204" pitchFamily="34" charset="0"/>
              </a:rPr>
              <a:t>Align to institutional goals					</a:t>
            </a:r>
            <a:r>
              <a:rPr lang="en-US" sz="2400" b="1" dirty="0" smtClean="0">
                <a:cs typeface="Arial" panose="020B0604020202020204" pitchFamily="34" charset="0"/>
              </a:rPr>
              <a:t>595416</a:t>
            </a:r>
          </a:p>
          <a:p>
            <a:pPr marL="514350" indent="-514350">
              <a:buClr>
                <a:srgbClr val="C00000"/>
              </a:buClr>
              <a:buFont typeface="+mj-lt"/>
              <a:buAutoNum type="alphaUcPeriod"/>
            </a:pPr>
            <a:r>
              <a:rPr lang="en-US" sz="2400" dirty="0" smtClean="0">
                <a:cs typeface="Arial" panose="020B0604020202020204" pitchFamily="34" charset="0"/>
              </a:rPr>
              <a:t>Improve understanding of clients			</a:t>
            </a:r>
            <a:r>
              <a:rPr lang="en-US" sz="2400" b="1" dirty="0" smtClean="0">
                <a:cs typeface="Arial" panose="020B0604020202020204" pitchFamily="34" charset="0"/>
              </a:rPr>
              <a:t>595435</a:t>
            </a:r>
          </a:p>
          <a:p>
            <a:pPr marL="514350" indent="-514350">
              <a:buClr>
                <a:srgbClr val="C00000"/>
              </a:buClr>
              <a:buFont typeface="+mj-lt"/>
              <a:buAutoNum type="alphaUcPeriod"/>
            </a:pPr>
            <a:r>
              <a:rPr lang="en-US" sz="2400" dirty="0" smtClean="0">
                <a:cs typeface="Arial" panose="020B0604020202020204" pitchFamily="34" charset="0"/>
              </a:rPr>
              <a:t>Evaluate organizational effectiveness 	</a:t>
            </a:r>
            <a:r>
              <a:rPr lang="en-US" sz="2400" b="1" dirty="0" smtClean="0">
                <a:cs typeface="Arial" panose="020B0604020202020204" pitchFamily="34" charset="0"/>
              </a:rPr>
              <a:t>595436</a:t>
            </a:r>
            <a:endParaRPr lang="en-US" sz="2400" dirty="0" smtClean="0">
              <a:cs typeface="Arial" panose="020B0604020202020204" pitchFamily="34" charset="0"/>
            </a:endParaRPr>
          </a:p>
          <a:p>
            <a:pPr marL="514350" indent="-514350">
              <a:buClr>
                <a:srgbClr val="C00000"/>
              </a:buClr>
              <a:buFont typeface="+mj-lt"/>
              <a:buAutoNum type="alphaUcPeriod"/>
            </a:pPr>
            <a:r>
              <a:rPr lang="en-US" sz="2400" dirty="0" smtClean="0">
                <a:cs typeface="Arial" panose="020B0604020202020204" pitchFamily="34" charset="0"/>
              </a:rPr>
              <a:t>Precursor to strategic planning			</a:t>
            </a:r>
            <a:r>
              <a:rPr lang="en-US" sz="2400" b="1" dirty="0" smtClean="0">
                <a:cs typeface="Arial" panose="020B0604020202020204" pitchFamily="34" charset="0"/>
              </a:rPr>
              <a:t>595437</a:t>
            </a:r>
            <a:endParaRPr lang="en-US" sz="2400" dirty="0" smtClean="0">
              <a:cs typeface="Arial" panose="020B0604020202020204" pitchFamily="34" charset="0"/>
            </a:endParaRPr>
          </a:p>
          <a:p>
            <a:pPr marL="514350" indent="-514350">
              <a:buClr>
                <a:srgbClr val="C00000"/>
              </a:buClr>
              <a:buFont typeface="+mj-lt"/>
              <a:buAutoNum type="alphaUcPeriod"/>
            </a:pPr>
            <a:r>
              <a:rPr lang="en-US" sz="2400" dirty="0" smtClean="0">
                <a:cs typeface="Arial" panose="020B0604020202020204" pitchFamily="34" charset="0"/>
              </a:rPr>
              <a:t>Develop IT improvement plan				</a:t>
            </a:r>
            <a:r>
              <a:rPr lang="en-US" sz="2400" b="1" dirty="0" smtClean="0">
                <a:cs typeface="Arial" panose="020B0604020202020204" pitchFamily="34" charset="0"/>
              </a:rPr>
              <a:t>595438</a:t>
            </a:r>
            <a:endParaRPr lang="en-US" sz="2400" dirty="0" smtClean="0">
              <a:cs typeface="Arial" panose="020B0604020202020204" pitchFamily="34" charset="0"/>
            </a:endParaRPr>
          </a:p>
          <a:p>
            <a:pPr marL="514350" indent="-514350">
              <a:buClr>
                <a:srgbClr val="C00000"/>
              </a:buClr>
              <a:buFont typeface="+mj-lt"/>
              <a:buAutoNum type="alphaUcPeriod"/>
            </a:pPr>
            <a:r>
              <a:rPr lang="en-US" sz="2400" dirty="0" smtClean="0">
                <a:cs typeface="Arial" panose="020B0604020202020204" pitchFamily="34" charset="0"/>
              </a:rPr>
              <a:t>All of the above								</a:t>
            </a:r>
            <a:r>
              <a:rPr lang="en-US" sz="2400" b="1" dirty="0" smtClean="0">
                <a:cs typeface="Arial" panose="020B0604020202020204" pitchFamily="34" charset="0"/>
              </a:rPr>
              <a:t>595439</a:t>
            </a:r>
            <a:endParaRPr lang="en-US" sz="2400" dirty="0" smtClean="0">
              <a:cs typeface="Arial" panose="020B0604020202020204" pitchFamily="34" charset="0"/>
            </a:endParaRPr>
          </a:p>
          <a:p>
            <a:pPr marL="514350" indent="-514350">
              <a:buClr>
                <a:srgbClr val="C00000"/>
              </a:buClr>
              <a:buFont typeface="+mj-lt"/>
              <a:buAutoNum type="alphaUcPeriod"/>
            </a:pPr>
            <a:r>
              <a:rPr lang="en-US" sz="2400" dirty="0" smtClean="0">
                <a:cs typeface="Arial" panose="020B0604020202020204" pitchFamily="34" charset="0"/>
              </a:rPr>
              <a:t>Other – None of the above					</a:t>
            </a:r>
            <a:r>
              <a:rPr lang="en-US" sz="2400" b="1" dirty="0" smtClean="0">
                <a:cs typeface="Arial" panose="020B0604020202020204" pitchFamily="34" charset="0"/>
              </a:rPr>
              <a:t>595460</a:t>
            </a:r>
            <a:endParaRPr lang="en-US" sz="2400" dirty="0" smtClean="0">
              <a:cs typeface="Arial" panose="020B0604020202020204" pitchFamily="34" charset="0"/>
            </a:endParaRPr>
          </a:p>
          <a:p>
            <a:pPr>
              <a:buClr>
                <a:srgbClr val="C00000"/>
              </a:buClr>
              <a:buFont typeface="Wingdings" panose="05000000000000000000" pitchFamily="2" charset="2"/>
              <a:buChar char="§"/>
            </a:pPr>
            <a:endParaRPr lang="en-US" sz="2800"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pic>
        <p:nvPicPr>
          <p:cNvPr id="6" name="Picture 5" descr="Screen Shot 2014-09-23 at 11.56.48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447800"/>
            <a:ext cx="8280400" cy="381000"/>
          </a:xfrm>
          <a:prstGeom prst="rect">
            <a:avLst/>
          </a:prstGeom>
        </p:spPr>
      </p:pic>
    </p:spTree>
    <p:extLst>
      <p:ext uri="{BB962C8B-B14F-4D97-AF65-F5344CB8AC3E}">
        <p14:creationId xmlns:p14="http://schemas.microsoft.com/office/powerpoint/2010/main" val="3639287967"/>
      </p:ext>
    </p:extLst>
  </p:cSld>
  <p:clrMapOvr>
    <a:masterClrMapping/>
  </p:clrMapOvr>
  <mc:AlternateContent xmlns:mc="http://schemas.openxmlformats.org/markup-compatibility/2006" xmlns:p14="http://schemas.microsoft.com/office/powerpoint/2010/main">
    <mc:Choice Requires="p14">
      <p:transition spd="slow" p14:dur="2000" advTm="589"/>
    </mc:Choice>
    <mc:Fallback xmlns="">
      <p:transition xmlns:p14="http://schemas.microsoft.com/office/powerpoint/2010/main" spd="slow" advTm="58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Additional Assessment Activities</a:t>
            </a:r>
            <a:br>
              <a:rPr lang="en-US" dirty="0"/>
            </a:br>
            <a:endParaRPr lang="en-US" dirty="0"/>
          </a:p>
        </p:txBody>
      </p:sp>
      <p:sp>
        <p:nvSpPr>
          <p:cNvPr id="4" name="Text Placeholder 3"/>
          <p:cNvSpPr>
            <a:spLocks noGrp="1"/>
          </p:cNvSpPr>
          <p:nvPr>
            <p:ph idx="1"/>
          </p:nvPr>
        </p:nvSpPr>
        <p:spPr/>
        <p:txBody>
          <a:bodyPr/>
          <a:lstStyle/>
          <a:p>
            <a:r>
              <a:rPr lang="en-US" sz="2800" i="1" dirty="0" smtClean="0"/>
              <a:t>Participant Feedback</a:t>
            </a:r>
            <a:endParaRPr lang="en-US" sz="2800" dirty="0"/>
          </a:p>
          <a:p>
            <a:endParaRPr lang="en-US" dirty="0" smtClean="0"/>
          </a:p>
          <a:p>
            <a:pPr marL="342900" indent="-342900">
              <a:buFont typeface="Arial"/>
              <a:buChar char="•"/>
            </a:pPr>
            <a:r>
              <a:rPr lang="en-US" dirty="0" smtClean="0"/>
              <a:t>How well are we meeting customer needs</a:t>
            </a:r>
          </a:p>
          <a:p>
            <a:pPr marL="342900" indent="-342900">
              <a:buFont typeface="Arial"/>
              <a:buChar char="•"/>
            </a:pPr>
            <a:r>
              <a:rPr lang="en-US" dirty="0" smtClean="0"/>
              <a:t>SWOT (Strength, Weaknesses, Opportunities, and Threats) Analyst</a:t>
            </a:r>
          </a:p>
          <a:p>
            <a:pPr marL="342900" indent="-342900">
              <a:buFont typeface="Arial"/>
              <a:buChar char="•"/>
            </a:pPr>
            <a:r>
              <a:rPr lang="en-US" dirty="0" smtClean="0"/>
              <a:t>Skill </a:t>
            </a:r>
            <a:r>
              <a:rPr lang="en-US" dirty="0" smtClean="0"/>
              <a:t>Assessment</a:t>
            </a:r>
          </a:p>
          <a:p>
            <a:pPr marL="342900" indent="-342900">
              <a:buFont typeface="Arial"/>
              <a:buChar char="•"/>
            </a:pPr>
            <a:r>
              <a:rPr lang="en-US" dirty="0" smtClean="0"/>
              <a:t>Current Tool Kits </a:t>
            </a:r>
          </a:p>
          <a:p>
            <a:pPr marL="342900" indent="-342900">
              <a:buFont typeface="Arial"/>
              <a:buChar char="•"/>
            </a:pPr>
            <a:r>
              <a:rPr lang="en-US" dirty="0" smtClean="0"/>
              <a:t>Cross Check</a:t>
            </a:r>
          </a:p>
          <a:p>
            <a:pPr marL="342900" indent="-342900">
              <a:buFont typeface="Arial"/>
              <a:buChar char="•"/>
            </a:pPr>
            <a:r>
              <a:rPr lang="en-US" dirty="0" smtClean="0"/>
              <a:t>Measurable Outcomes and Assessments</a:t>
            </a:r>
          </a:p>
          <a:p>
            <a:pPr marL="342900" indent="-342900">
              <a:buFont typeface="Arial"/>
              <a:buChar char="•"/>
            </a:pPr>
            <a:r>
              <a:rPr lang="en-US" dirty="0" smtClean="0"/>
              <a:t>Good Change Strategy</a:t>
            </a:r>
            <a:endParaRPr lang="en-US" dirty="0" smtClean="0"/>
          </a:p>
          <a:p>
            <a:pPr marL="342900" indent="-342900">
              <a:buFont typeface="Arial"/>
              <a:buChar char="•"/>
            </a:pPr>
            <a:endParaRPr lang="en-US" dirty="0" smtClean="0"/>
          </a:p>
          <a:p>
            <a:endParaRPr lang="en-US" dirty="0"/>
          </a:p>
        </p:txBody>
      </p:sp>
    </p:spTree>
    <p:extLst>
      <p:ext uri="{BB962C8B-B14F-4D97-AF65-F5344CB8AC3E}">
        <p14:creationId xmlns:p14="http://schemas.microsoft.com/office/powerpoint/2010/main" val="3490440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Questions?</a:t>
            </a:r>
            <a:endParaRPr lang="en-US" dirty="0"/>
          </a:p>
        </p:txBody>
      </p:sp>
    </p:spTree>
    <p:extLst>
      <p:ext uri="{BB962C8B-B14F-4D97-AF65-F5344CB8AC3E}">
        <p14:creationId xmlns:p14="http://schemas.microsoft.com/office/powerpoint/2010/main" val="976704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391400" cy="731838"/>
          </a:xfrm>
        </p:spPr>
        <p:txBody>
          <a:bodyPr/>
          <a:lstStyle/>
          <a:p>
            <a:r>
              <a:rPr lang="en-US" dirty="0" smtClean="0"/>
              <a:t>Resources</a:t>
            </a:r>
            <a:endParaRPr lang="en-US" dirty="0"/>
          </a:p>
        </p:txBody>
      </p:sp>
      <p:sp>
        <p:nvSpPr>
          <p:cNvPr id="3" name="Content Placeholder 2"/>
          <p:cNvSpPr>
            <a:spLocks noGrp="1"/>
          </p:cNvSpPr>
          <p:nvPr>
            <p:ph idx="1"/>
          </p:nvPr>
        </p:nvSpPr>
        <p:spPr>
          <a:xfrm>
            <a:off x="685800" y="914400"/>
            <a:ext cx="7391400" cy="5334000"/>
          </a:xfrm>
        </p:spPr>
        <p:txBody>
          <a:bodyPr/>
          <a:lstStyle/>
          <a:p>
            <a:pPr marL="342900" indent="-342900">
              <a:buClr>
                <a:srgbClr val="990033"/>
              </a:buClr>
              <a:buFont typeface="Wingdings" charset="2"/>
              <a:buChar char="ü"/>
            </a:pPr>
            <a:r>
              <a:rPr lang="en-US" sz="2400" dirty="0" smtClean="0"/>
              <a:t>Contact us for information about our consultant partners for this project</a:t>
            </a:r>
          </a:p>
          <a:p>
            <a:pPr marL="342900" indent="-342900">
              <a:buClr>
                <a:srgbClr val="990033"/>
              </a:buClr>
              <a:buFont typeface="Wingdings" charset="2"/>
              <a:buChar char="ü"/>
            </a:pPr>
            <a:r>
              <a:rPr lang="en-US" sz="2400" dirty="0" smtClean="0"/>
              <a:t>See our full assessment report at </a:t>
            </a:r>
            <a:r>
              <a:rPr lang="en-US" sz="2400" dirty="0">
                <a:hlinkClick r:id="rId3"/>
              </a:rPr>
              <a:t>http://www.uta.edu/oit/</a:t>
            </a:r>
            <a:r>
              <a:rPr lang="en-US" sz="2400" dirty="0" smtClean="0">
                <a:hlinkClick r:id="rId3"/>
              </a:rPr>
              <a:t>Integration_Report.pdf</a:t>
            </a:r>
            <a:r>
              <a:rPr lang="en-US" sz="2400" dirty="0" smtClean="0"/>
              <a:t> </a:t>
            </a:r>
          </a:p>
          <a:p>
            <a:pPr marL="342900" indent="-342900">
              <a:buClr>
                <a:srgbClr val="990033"/>
              </a:buClr>
              <a:buFont typeface="Wingdings" charset="2"/>
              <a:buChar char="ü"/>
            </a:pPr>
            <a:r>
              <a:rPr lang="en-US" sz="2400" dirty="0" smtClean="0"/>
              <a:t>Connect with us:</a:t>
            </a:r>
          </a:p>
          <a:p>
            <a:pPr marL="914400" lvl="1" indent="-457200">
              <a:buClr>
                <a:srgbClr val="990033"/>
              </a:buClr>
              <a:buFont typeface="Wingdings" charset="2"/>
              <a:buChar char="Ø"/>
            </a:pPr>
            <a:r>
              <a:rPr lang="en-US" sz="2000" dirty="0" smtClean="0"/>
              <a:t>Jim Bradley </a:t>
            </a:r>
            <a:r>
              <a:rPr lang="en-US" sz="2000" dirty="0" smtClean="0">
                <a:hlinkClick r:id="rId4"/>
              </a:rPr>
              <a:t>cio@uta.edu</a:t>
            </a:r>
            <a:endParaRPr lang="en-US" sz="2000" dirty="0" smtClean="0"/>
          </a:p>
          <a:p>
            <a:pPr marL="914400" lvl="1" indent="-457200">
              <a:buClr>
                <a:srgbClr val="990033"/>
              </a:buClr>
              <a:buFont typeface="Wingdings" charset="2"/>
              <a:buChar char="Ø"/>
            </a:pPr>
            <a:r>
              <a:rPr lang="en-US" sz="2000" dirty="0" smtClean="0"/>
              <a:t>Zinna Butcher </a:t>
            </a:r>
            <a:r>
              <a:rPr lang="en-US" sz="2000" dirty="0" smtClean="0">
                <a:hlinkClick r:id="rId5"/>
              </a:rPr>
              <a:t>zinna@uta.edu</a:t>
            </a:r>
            <a:endParaRPr lang="en-US" sz="2000" dirty="0" smtClean="0"/>
          </a:p>
          <a:p>
            <a:pPr marL="914400" lvl="1" indent="-457200">
              <a:buClr>
                <a:srgbClr val="990033"/>
              </a:buClr>
              <a:buFont typeface="Wingdings" charset="2"/>
              <a:buChar char="Ø"/>
            </a:pPr>
            <a:r>
              <a:rPr lang="en-US" sz="2000" dirty="0" smtClean="0"/>
              <a:t>Erin Morgan </a:t>
            </a:r>
            <a:r>
              <a:rPr lang="en-US" sz="2000" dirty="0" smtClean="0">
                <a:hlinkClick r:id="rId6"/>
              </a:rPr>
              <a:t>emorgan@uta.edu</a:t>
            </a:r>
            <a:r>
              <a:rPr lang="en-US" sz="2000" dirty="0" smtClean="0"/>
              <a:t> </a:t>
            </a:r>
          </a:p>
          <a:p>
            <a:pPr marL="457200" indent="-457200">
              <a:buClr>
                <a:srgbClr val="990033"/>
              </a:buClr>
              <a:buFont typeface="Wingdings" charset="2"/>
              <a:buChar char="ü"/>
            </a:pPr>
            <a:r>
              <a:rPr lang="en-US" sz="2400" dirty="0" smtClean="0">
                <a:solidFill>
                  <a:srgbClr val="990033"/>
                </a:solidFill>
              </a:rPr>
              <a:t>Visit the Strategic Planning Constituent Group on Thursday at 9:10am in Meeting Room W308A/B</a:t>
            </a:r>
          </a:p>
          <a:p>
            <a:pPr marL="457200" indent="-457200">
              <a:buClr>
                <a:srgbClr val="990033"/>
              </a:buClr>
              <a:buFont typeface="Wingdings" charset="2"/>
              <a:buChar char="ü"/>
            </a:pPr>
            <a:r>
              <a:rPr lang="en-US" sz="2400" dirty="0" smtClean="0"/>
              <a:t>Join the Strategic Planning </a:t>
            </a:r>
            <a:r>
              <a:rPr lang="en-US" sz="2400" dirty="0"/>
              <a:t>Constituent Group at </a:t>
            </a:r>
            <a:r>
              <a:rPr lang="en-US" sz="2400" dirty="0">
                <a:hlinkClick r:id="rId7"/>
              </a:rPr>
              <a:t>http://www.educause.edu/discuss/all-discussion-</a:t>
            </a:r>
            <a:r>
              <a:rPr lang="en-US" sz="2400" dirty="0" smtClean="0">
                <a:hlinkClick r:id="rId7"/>
              </a:rPr>
              <a:t>groups</a:t>
            </a:r>
            <a:r>
              <a:rPr lang="en-US" sz="2400" dirty="0" smtClean="0"/>
              <a:t> </a:t>
            </a:r>
          </a:p>
          <a:p>
            <a:pPr marL="800100" lvl="1" indent="-342900">
              <a:buFont typeface="Arial"/>
              <a:buChar char="•"/>
            </a:pPr>
            <a:endParaRPr lang="en-US" dirty="0"/>
          </a:p>
        </p:txBody>
      </p:sp>
    </p:spTree>
    <p:extLst>
      <p:ext uri="{BB962C8B-B14F-4D97-AF65-F5344CB8AC3E}">
        <p14:creationId xmlns:p14="http://schemas.microsoft.com/office/powerpoint/2010/main" val="1560586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Us Improve and Grow</a:t>
            </a:r>
            <a:endParaRPr lang="en-US" dirty="0"/>
          </a:p>
        </p:txBody>
      </p:sp>
      <p:sp>
        <p:nvSpPr>
          <p:cNvPr id="3" name="Content Placeholder 2"/>
          <p:cNvSpPr>
            <a:spLocks noGrp="1"/>
          </p:cNvSpPr>
          <p:nvPr>
            <p:ph idx="1"/>
          </p:nvPr>
        </p:nvSpPr>
        <p:spPr>
          <a:xfrm>
            <a:off x="838200" y="1600201"/>
            <a:ext cx="6858000" cy="4343400"/>
          </a:xfrm>
        </p:spPr>
        <p:txBody>
          <a:bodyPr/>
          <a:lstStyle/>
          <a:p>
            <a:pPr algn="ctr"/>
            <a:r>
              <a:rPr lang="en-US" sz="2800" dirty="0" smtClean="0"/>
              <a:t>Thank you for participating </a:t>
            </a:r>
          </a:p>
          <a:p>
            <a:pPr algn="ctr"/>
            <a:r>
              <a:rPr lang="en-US" sz="2800" dirty="0" smtClean="0"/>
              <a:t>in today’s session. </a:t>
            </a:r>
          </a:p>
          <a:p>
            <a:pPr marL="457200" indent="-457200">
              <a:buFont typeface="Arial"/>
              <a:buChar char="•"/>
            </a:pPr>
            <a:endParaRPr lang="en-US" dirty="0" smtClean="0"/>
          </a:p>
          <a:p>
            <a:pPr marL="457200" indent="-457200" algn="ctr">
              <a:buFont typeface="Arial"/>
              <a:buChar char="•"/>
            </a:pPr>
            <a:r>
              <a:rPr lang="en-US" dirty="0" smtClean="0"/>
              <a:t>What to keep?</a:t>
            </a:r>
          </a:p>
          <a:p>
            <a:pPr marL="457200" indent="-457200" algn="ctr">
              <a:buFont typeface="Arial"/>
              <a:buChar char="•"/>
            </a:pPr>
            <a:r>
              <a:rPr lang="en-US" dirty="0" smtClean="0"/>
              <a:t>What to improve?</a:t>
            </a:r>
          </a:p>
          <a:p>
            <a:pPr marL="457200" indent="-457200" algn="ctr">
              <a:buFont typeface="Arial"/>
              <a:buChar char="•"/>
            </a:pPr>
            <a:r>
              <a:rPr lang="en-US" dirty="0" smtClean="0"/>
              <a:t>Longer Session </a:t>
            </a:r>
            <a:br>
              <a:rPr lang="en-US" dirty="0" smtClean="0"/>
            </a:br>
            <a:r>
              <a:rPr lang="en-US" dirty="0" smtClean="0"/>
              <a:t>(Pre-Conference)?</a:t>
            </a:r>
          </a:p>
          <a:p>
            <a:pPr algn="ctr"/>
            <a:endParaRPr lang="en-US" dirty="0"/>
          </a:p>
          <a:p>
            <a:pPr algn="ctr"/>
            <a:r>
              <a:rPr lang="en-US" dirty="0" smtClean="0"/>
              <a:t>We’re very interested in your feedback.  Please take </a:t>
            </a:r>
          </a:p>
          <a:p>
            <a:pPr algn="ctr"/>
            <a:r>
              <a:rPr lang="en-US" dirty="0" smtClean="0"/>
              <a:t>a minute to fill out the session evaluation found within </a:t>
            </a:r>
          </a:p>
          <a:p>
            <a:pPr algn="ctr"/>
            <a:r>
              <a:rPr lang="en-US" dirty="0" smtClean="0"/>
              <a:t>the conference mobile app, or the online agenda. </a:t>
            </a:r>
            <a:br>
              <a:rPr lang="en-US" dirty="0" smtClean="0"/>
            </a:br>
            <a:endParaRPr lang="en-US" dirty="0"/>
          </a:p>
        </p:txBody>
      </p:sp>
    </p:spTree>
    <p:extLst>
      <p:ext uri="{BB962C8B-B14F-4D97-AF65-F5344CB8AC3E}">
        <p14:creationId xmlns:p14="http://schemas.microsoft.com/office/powerpoint/2010/main" val="186162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3"/>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4"/>
          </p:cNvPr>
          <p:cNvSpPr/>
          <p:nvPr/>
        </p:nvSpPr>
        <p:spPr>
          <a:xfrm>
            <a:off x="4973258"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5" action="ppaction://hlinkfile"/>
          </p:cNvPr>
          <p:cNvSpPr/>
          <p:nvPr/>
        </p:nvSpPr>
        <p:spPr>
          <a:xfrm>
            <a:off x="2912827"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Screen Shot 2014-10-01 at 4.42.43 P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00" y="838200"/>
            <a:ext cx="8445500" cy="4991100"/>
          </a:xfrm>
          <a:prstGeom prst="rect">
            <a:avLst/>
          </a:prstGeom>
        </p:spPr>
      </p:pic>
    </p:spTree>
    <p:extLst>
      <p:ext uri="{BB962C8B-B14F-4D97-AF65-F5344CB8AC3E}">
        <p14:creationId xmlns:p14="http://schemas.microsoft.com/office/powerpoint/2010/main" val="4179341577"/>
      </p:ext>
    </p:extLst>
  </p:cSld>
  <p:clrMapOvr>
    <a:masterClrMapping/>
  </p:clrMapOvr>
  <mc:AlternateContent xmlns:mc="http://schemas.openxmlformats.org/markup-compatibility/2006" xmlns:p14="http://schemas.microsoft.com/office/powerpoint/2010/main">
    <mc:Choice Requires="p14">
      <p:transition spd="slow" p14:dur="2000" advTm="656"/>
    </mc:Choice>
    <mc:Fallback xmlns="">
      <p:transition xmlns:p14="http://schemas.microsoft.com/office/powerpoint/2010/main" spd="slow" advTm="65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Purpose Statement</a:t>
            </a:r>
            <a:endParaRPr lang="en-US" dirty="0"/>
          </a:p>
        </p:txBody>
      </p:sp>
    </p:spTree>
    <p:extLst>
      <p:ext uri="{BB962C8B-B14F-4D97-AF65-F5344CB8AC3E}">
        <p14:creationId xmlns:p14="http://schemas.microsoft.com/office/powerpoint/2010/main" val="2037654022"/>
      </p:ext>
    </p:extLst>
  </p:cSld>
  <p:clrMapOvr>
    <a:masterClrMapping/>
  </p:clrMapOvr>
  <mc:AlternateContent xmlns:mc="http://schemas.openxmlformats.org/markup-compatibility/2006" xmlns:p14="http://schemas.microsoft.com/office/powerpoint/2010/main">
    <mc:Choice Requires="p14">
      <p:transition spd="slow" p14:dur="2000" advTm="1222"/>
    </mc:Choice>
    <mc:Fallback xmlns="">
      <p:transition xmlns:p14="http://schemas.microsoft.com/office/powerpoint/2010/main" spd="slow" advTm="122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05000" y="533400"/>
            <a:ext cx="6172200" cy="609600"/>
          </a:xfrm>
        </p:spPr>
        <p:txBody>
          <a:bodyPr/>
          <a:lstStyle/>
          <a:p>
            <a:r>
              <a:rPr lang="en-US" dirty="0"/>
              <a:t>University of Texas </a:t>
            </a:r>
            <a:r>
              <a:rPr lang="en-US" dirty="0" smtClean="0"/>
              <a:t>Arlington</a:t>
            </a:r>
            <a:endParaRPr lang="en-US" sz="2800" dirty="0"/>
          </a:p>
        </p:txBody>
      </p:sp>
      <p:sp>
        <p:nvSpPr>
          <p:cNvPr id="8" name="Content Placeholder 7"/>
          <p:cNvSpPr>
            <a:spLocks noGrp="1"/>
          </p:cNvSpPr>
          <p:nvPr>
            <p:ph idx="1"/>
          </p:nvPr>
        </p:nvSpPr>
        <p:spPr>
          <a:xfrm>
            <a:off x="685800" y="1600201"/>
            <a:ext cx="7391400" cy="4114800"/>
          </a:xfrm>
        </p:spPr>
        <p:txBody>
          <a:bodyPr/>
          <a:lstStyle/>
          <a:p>
            <a:pPr marL="342900" indent="-342900">
              <a:buClr>
                <a:srgbClr val="990033"/>
              </a:buClr>
              <a:buFont typeface="Wingdings" charset="2"/>
              <a:buChar char="§"/>
            </a:pPr>
            <a:r>
              <a:rPr lang="en-US" dirty="0" smtClean="0"/>
              <a:t>Almost 40,000 Students</a:t>
            </a:r>
            <a:endParaRPr lang="en-US" dirty="0"/>
          </a:p>
          <a:p>
            <a:pPr marL="342900" indent="-342900">
              <a:buClr>
                <a:srgbClr val="990033"/>
              </a:buClr>
              <a:buFont typeface="Wingdings" charset="2"/>
              <a:buChar char="§"/>
            </a:pPr>
            <a:r>
              <a:rPr lang="en-US" dirty="0"/>
              <a:t>2,200 </a:t>
            </a:r>
            <a:r>
              <a:rPr lang="en-US" dirty="0" smtClean="0"/>
              <a:t>Faculty</a:t>
            </a:r>
            <a:endParaRPr lang="en-US" dirty="0"/>
          </a:p>
          <a:p>
            <a:pPr marL="342900" indent="-342900">
              <a:buClr>
                <a:srgbClr val="990033"/>
              </a:buClr>
              <a:buFont typeface="Wingdings" charset="2"/>
              <a:buChar char="§"/>
            </a:pPr>
            <a:r>
              <a:rPr lang="en-US" dirty="0"/>
              <a:t>Seventh fastest growing public research institution</a:t>
            </a:r>
          </a:p>
          <a:p>
            <a:pPr marL="342900" indent="-342900">
              <a:buClr>
                <a:srgbClr val="990033"/>
              </a:buClr>
              <a:buFont typeface="Wingdings" charset="2"/>
              <a:buChar char="§"/>
            </a:pPr>
            <a:r>
              <a:rPr lang="en-US" dirty="0" smtClean="0"/>
              <a:t>Fifth </a:t>
            </a:r>
            <a:r>
              <a:rPr lang="en-US" dirty="0"/>
              <a:t>most diverse university</a:t>
            </a:r>
          </a:p>
          <a:p>
            <a:pPr marL="342900" indent="-342900">
              <a:buClr>
                <a:srgbClr val="990033"/>
              </a:buClr>
              <a:buFont typeface="Wingdings" charset="2"/>
              <a:buChar char="§"/>
            </a:pPr>
            <a:r>
              <a:rPr lang="en-US" dirty="0" smtClean="0"/>
              <a:t>Second </a:t>
            </a:r>
            <a:r>
              <a:rPr lang="en-US" dirty="0"/>
              <a:t>largest member of The University of Texas </a:t>
            </a:r>
            <a:r>
              <a:rPr lang="en-US" dirty="0" smtClean="0"/>
              <a:t>System</a:t>
            </a:r>
          </a:p>
          <a:p>
            <a:pPr marL="342900" indent="-342900">
              <a:buClr>
                <a:srgbClr val="990033"/>
              </a:buClr>
              <a:buFont typeface="Wingdings" charset="2"/>
              <a:buChar char="§"/>
            </a:pPr>
            <a:r>
              <a:rPr lang="en-US" dirty="0"/>
              <a:t>One of six national universities named a “Next Generation University</a:t>
            </a:r>
            <a:r>
              <a:rPr lang="en-US" dirty="0" smtClean="0"/>
              <a:t>”</a:t>
            </a:r>
          </a:p>
          <a:p>
            <a:pPr marL="742950" lvl="1" indent="-285750">
              <a:buClr>
                <a:srgbClr val="DD8423"/>
              </a:buClr>
              <a:buFont typeface="Courier New"/>
              <a:buChar char="o"/>
            </a:pPr>
            <a:r>
              <a:rPr lang="en-US" sz="1800" dirty="0" smtClean="0"/>
              <a:t>Broad online course and program offerings</a:t>
            </a:r>
          </a:p>
          <a:p>
            <a:pPr marL="742950" lvl="1" indent="-285750">
              <a:buClr>
                <a:srgbClr val="DD8423"/>
              </a:buClr>
              <a:buFont typeface="Courier New"/>
              <a:buChar char="o"/>
            </a:pPr>
            <a:r>
              <a:rPr lang="en-US" sz="1800" dirty="0" smtClean="0"/>
              <a:t>Increased enrollment growth</a:t>
            </a:r>
            <a:endParaRPr lang="en-US" sz="1800" dirty="0"/>
          </a:p>
          <a:p>
            <a:pPr marL="742950" lvl="1" indent="-285750">
              <a:buClr>
                <a:srgbClr val="DD8423"/>
              </a:buClr>
              <a:buFont typeface="Courier New"/>
              <a:buChar char="o"/>
            </a:pPr>
            <a:r>
              <a:rPr lang="en-US" sz="1800" dirty="0" smtClean="0"/>
              <a:t>Emerging research presence</a:t>
            </a:r>
            <a:endParaRPr lang="en-US" sz="1800" dirty="0"/>
          </a:p>
          <a:p>
            <a:pPr marL="171450" indent="-171450">
              <a:buFont typeface="Arial"/>
              <a:buChar char="•"/>
            </a:pPr>
            <a:endParaRPr lang="en-US" dirty="0"/>
          </a:p>
          <a:p>
            <a:endParaRPr lang="en-US" dirty="0"/>
          </a:p>
          <a:p>
            <a:pPr marL="342900" indent="-342900">
              <a:buFont typeface="Arial"/>
              <a:buChar char="•"/>
            </a:pPr>
            <a:endParaRPr lang="en-US" dirty="0"/>
          </a:p>
        </p:txBody>
      </p:sp>
      <p:pic>
        <p:nvPicPr>
          <p:cNvPr id="14" name="Picture 13"/>
          <p:cNvPicPr>
            <a:picLocks noChangeAspect="1"/>
          </p:cNvPicPr>
          <p:nvPr/>
        </p:nvPicPr>
        <p:blipFill>
          <a:blip r:embed="rId3"/>
          <a:stretch>
            <a:fillRect/>
          </a:stretch>
        </p:blipFill>
        <p:spPr>
          <a:xfrm>
            <a:off x="685800" y="304800"/>
            <a:ext cx="1054100" cy="927100"/>
          </a:xfrm>
          <a:prstGeom prst="rect">
            <a:avLst/>
          </a:prstGeom>
        </p:spPr>
      </p:pic>
    </p:spTree>
    <p:extLst>
      <p:ext uri="{BB962C8B-B14F-4D97-AF65-F5344CB8AC3E}">
        <p14:creationId xmlns:p14="http://schemas.microsoft.com/office/powerpoint/2010/main" val="2611115089"/>
      </p:ext>
    </p:extLst>
  </p:cSld>
  <p:clrMapOvr>
    <a:masterClrMapping/>
  </p:clrMapOvr>
  <mc:AlternateContent xmlns:mc="http://schemas.openxmlformats.org/markup-compatibility/2006" xmlns:p14="http://schemas.microsoft.com/office/powerpoint/2010/main">
    <mc:Choice Requires="p14">
      <p:transition spd="slow" p14:dur="2000" advTm="532"/>
    </mc:Choice>
    <mc:Fallback xmlns="">
      <p:transition xmlns:p14="http://schemas.microsoft.com/office/powerpoint/2010/main" spd="slow" advTm="53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Arlington’s Purpose</a:t>
            </a:r>
            <a:endParaRPr lang="en-US" dirty="0"/>
          </a:p>
        </p:txBody>
      </p:sp>
      <p:sp>
        <p:nvSpPr>
          <p:cNvPr id="3" name="Content Placeholder 2"/>
          <p:cNvSpPr>
            <a:spLocks noGrp="1"/>
          </p:cNvSpPr>
          <p:nvPr>
            <p:ph idx="1"/>
          </p:nvPr>
        </p:nvSpPr>
        <p:spPr>
          <a:xfrm>
            <a:off x="685800" y="1219200"/>
            <a:ext cx="7391400" cy="761999"/>
          </a:xfrm>
        </p:spPr>
        <p:txBody>
          <a:bodyPr/>
          <a:lstStyle/>
          <a:p>
            <a:r>
              <a:rPr lang="en-US" dirty="0" smtClean="0"/>
              <a:t>Conduct an inventory and assessment of all IT resources and staff to achieve the following outcomes:</a:t>
            </a:r>
          </a:p>
          <a:p>
            <a:endParaRPr lang="en-US" dirty="0"/>
          </a:p>
          <a:p>
            <a:endParaRPr lang="en-US" dirty="0" smtClean="0"/>
          </a:p>
        </p:txBody>
      </p:sp>
      <p:graphicFrame>
        <p:nvGraphicFramePr>
          <p:cNvPr id="6" name="Diagram 5"/>
          <p:cNvGraphicFramePr/>
          <p:nvPr>
            <p:extLst>
              <p:ext uri="{D42A27DB-BD31-4B8C-83A1-F6EECF244321}">
                <p14:modId xmlns:p14="http://schemas.microsoft.com/office/powerpoint/2010/main" val="3344724716"/>
              </p:ext>
            </p:extLst>
          </p:nvPr>
        </p:nvGraphicFramePr>
        <p:xfrm>
          <a:off x="749300" y="2133600"/>
          <a:ext cx="70993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0919367"/>
      </p:ext>
    </p:extLst>
  </p:cSld>
  <p:clrMapOvr>
    <a:masterClrMapping/>
  </p:clrMapOvr>
  <mc:AlternateContent xmlns:mc="http://schemas.openxmlformats.org/markup-compatibility/2006" xmlns:p14="http://schemas.microsoft.com/office/powerpoint/2010/main">
    <mc:Choice Requires="p14">
      <p:transition spd="slow" p14:dur="2000" advTm="839"/>
    </mc:Choice>
    <mc:Fallback xmlns="">
      <p:transition xmlns:p14="http://schemas.microsoft.com/office/powerpoint/2010/main" spd="slow" advTm="83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Brainstorm &amp; Discussion (6 minutes)</a:t>
            </a:r>
            <a:endParaRPr lang="en-US" dirty="0"/>
          </a:p>
        </p:txBody>
      </p:sp>
      <p:sp>
        <p:nvSpPr>
          <p:cNvPr id="5" name="Text Placeholder 2"/>
          <p:cNvSpPr txBox="1">
            <a:spLocks/>
          </p:cNvSpPr>
          <p:nvPr/>
        </p:nvSpPr>
        <p:spPr>
          <a:xfrm>
            <a:off x="685800" y="1676400"/>
            <a:ext cx="7696200" cy="4495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What are your reasons for conducting an assessment of your IT organization?</a:t>
            </a:r>
          </a:p>
          <a:p>
            <a:pPr marL="0" indent="0">
              <a:buClr>
                <a:srgbClr val="C00000"/>
              </a:buClr>
              <a:buSzPct val="80000"/>
              <a:buNone/>
            </a:pP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Use notecards to quickly jot ideas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t>
            </a: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Generate your purpose statement</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buClr>
                <a:srgbClr val="DD8423"/>
              </a:buClr>
              <a:buSzPct val="65000"/>
              <a:buFont typeface="Courier New" panose="02070309020205020404" pitchFamily="49" charset="0"/>
              <a:buChar char="o"/>
            </a:pPr>
            <a:r>
              <a:rPr lang="en-US" i="1" dirty="0" smtClean="0">
                <a:latin typeface="Arial" panose="020B0604020202020204" pitchFamily="34" charset="0"/>
                <a:cs typeface="Arial" panose="020B0604020202020204" pitchFamily="34" charset="0"/>
              </a:rPr>
              <a:t>Write one statement on the whiteboard to share with the room</a:t>
            </a:r>
          </a:p>
          <a:p>
            <a:pPr lvl="1">
              <a:buClr>
                <a:srgbClr val="DD8423"/>
              </a:buClr>
              <a:buSzPct val="65000"/>
              <a:buFont typeface="Courier New" panose="02070309020205020404" pitchFamily="49" charset="0"/>
              <a:buChar char="o"/>
            </a:pPr>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087923"/>
      </p:ext>
    </p:extLst>
  </p:cSld>
  <p:clrMapOvr>
    <a:masterClrMapping/>
  </p:clrMapOvr>
  <mc:AlternateContent xmlns:mc="http://schemas.openxmlformats.org/markup-compatibility/2006" xmlns:p14="http://schemas.microsoft.com/office/powerpoint/2010/main">
    <mc:Choice Requires="p14">
      <p:transition spd="slow" p14:dur="2000" advTm="42030"/>
    </mc:Choice>
    <mc:Fallback xmlns="">
      <p:transition xmlns:p14="http://schemas.microsoft.com/office/powerpoint/2010/main" spd="slow" advTm="4203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Purpose Statement</a:t>
            </a:r>
            <a:endParaRPr lang="en-US" dirty="0"/>
          </a:p>
        </p:txBody>
      </p:sp>
      <p:sp>
        <p:nvSpPr>
          <p:cNvPr id="4" name="Text Placeholder 3"/>
          <p:cNvSpPr>
            <a:spLocks noGrp="1"/>
          </p:cNvSpPr>
          <p:nvPr>
            <p:ph idx="1"/>
          </p:nvPr>
        </p:nvSpPr>
        <p:spPr>
          <a:xfrm>
            <a:off x="685800" y="1447800"/>
            <a:ext cx="7391400" cy="4678363"/>
          </a:xfrm>
        </p:spPr>
        <p:txBody>
          <a:bodyPr/>
          <a:lstStyle/>
          <a:p>
            <a:r>
              <a:rPr lang="en-US" sz="2800" i="1" dirty="0" smtClean="0"/>
              <a:t>Participant Feedback</a:t>
            </a:r>
          </a:p>
          <a:p>
            <a:endParaRPr lang="en-US" dirty="0" smtClean="0"/>
          </a:p>
          <a:p>
            <a:pPr marL="342900" indent="-342900">
              <a:buFont typeface="Arial"/>
              <a:buChar char="•"/>
            </a:pPr>
            <a:r>
              <a:rPr lang="en-US" dirty="0" smtClean="0"/>
              <a:t>Determine gaps and redundancies in IT services</a:t>
            </a:r>
          </a:p>
          <a:p>
            <a:pPr marL="342900" indent="-342900">
              <a:buFont typeface="Arial"/>
              <a:buChar char="•"/>
            </a:pPr>
            <a:r>
              <a:rPr lang="en-US" dirty="0" smtClean="0"/>
              <a:t>To communicate the mission and purpose of IT to the organization</a:t>
            </a:r>
          </a:p>
          <a:p>
            <a:pPr marL="342900" indent="-342900">
              <a:buFont typeface="Arial"/>
              <a:buChar char="•"/>
            </a:pPr>
            <a:r>
              <a:rPr lang="en-US" dirty="0" smtClean="0"/>
              <a:t>To enable better decision-making for project planning</a:t>
            </a:r>
          </a:p>
          <a:p>
            <a:pPr marL="342900" indent="-342900">
              <a:buFont typeface="Arial"/>
              <a:buChar char="•"/>
            </a:pPr>
            <a:r>
              <a:rPr lang="en-US" dirty="0" smtClean="0"/>
              <a:t>Overarching goal of improving IT service with a focus on diverse and distributed user </a:t>
            </a:r>
            <a:r>
              <a:rPr lang="en-US" dirty="0" smtClean="0"/>
              <a:t>base</a:t>
            </a:r>
          </a:p>
          <a:p>
            <a:pPr marL="342900" indent="-342900">
              <a:buFont typeface="Arial"/>
              <a:buChar char="•"/>
            </a:pPr>
            <a:r>
              <a:rPr lang="en-US" dirty="0" smtClean="0"/>
              <a:t>To understand the strengths and weaknesses of the organization &amp; to ensure all weaknesses are addressed in a timely and professional manner</a:t>
            </a:r>
          </a:p>
          <a:p>
            <a:pPr marL="342900" indent="-342900">
              <a:buFont typeface="Arial"/>
              <a:buChar char="•"/>
            </a:pPr>
            <a:r>
              <a:rPr lang="en-US" dirty="0" smtClean="0"/>
              <a:t>To Align our IT strategy with School Strategy</a:t>
            </a:r>
          </a:p>
          <a:p>
            <a:pPr marL="342900" indent="-342900">
              <a:buFont typeface="Arial"/>
              <a:buChar char="•"/>
            </a:pPr>
            <a:r>
              <a:rPr lang="en-US" dirty="0" smtClean="0"/>
              <a:t>Determine which resources to keep and how we can support those resources</a:t>
            </a:r>
            <a:endParaRPr lang="en-US" dirty="0"/>
          </a:p>
        </p:txBody>
      </p:sp>
    </p:spTree>
    <p:extLst>
      <p:ext uri="{BB962C8B-B14F-4D97-AF65-F5344CB8AC3E}">
        <p14:creationId xmlns:p14="http://schemas.microsoft.com/office/powerpoint/2010/main" val="1285486551"/>
      </p:ext>
    </p:extLst>
  </p:cSld>
  <p:clrMapOvr>
    <a:masterClrMapping/>
  </p:clrMapOvr>
  <mc:AlternateContent xmlns:mc="http://schemas.openxmlformats.org/markup-compatibility/2006" xmlns:p14="http://schemas.microsoft.com/office/powerpoint/2010/main">
    <mc:Choice Requires="p14">
      <p:transition spd="slow" p14:dur="2000" advTm="1368"/>
    </mc:Choice>
    <mc:Fallback xmlns="">
      <p:transition xmlns:p14="http://schemas.microsoft.com/office/powerpoint/2010/main" spd="slow" advTm="1368"/>
    </mc:Fallback>
  </mc:AlternateContent>
  <p:timing>
    <p:tnLst>
      <p:par>
        <p:cTn id="1" dur="indefinite" restart="never" nodeType="tmRoot"/>
      </p:par>
    </p:tnLst>
  </p:timing>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ducaus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9076</TotalTime>
  <Words>1572</Words>
  <Application>Microsoft Office PowerPoint</Application>
  <PresentationFormat>On-screen Show (4:3)</PresentationFormat>
  <Paragraphs>370</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9_Default Theme</vt:lpstr>
      <vt:lpstr>Educause 2014</vt:lpstr>
      <vt:lpstr> </vt:lpstr>
      <vt:lpstr>Session Objectives</vt:lpstr>
      <vt:lpstr>Why are you considering an IT assessment?</vt:lpstr>
      <vt:lpstr>PowerPoint Presentation</vt:lpstr>
      <vt:lpstr>PowerPoint Presentation</vt:lpstr>
      <vt:lpstr>University of Texas Arlington</vt:lpstr>
      <vt:lpstr>UT Arlington’s Purpose</vt:lpstr>
      <vt:lpstr>Brainstorm &amp; Discussion (6 minutes)</vt:lpstr>
      <vt:lpstr>Shared Purpose Statement</vt:lpstr>
      <vt:lpstr>Shared Purpose Statement</vt:lpstr>
      <vt:lpstr>PowerPoint Presentation</vt:lpstr>
      <vt:lpstr>UT Arlington Assessment Teams</vt:lpstr>
      <vt:lpstr>Team Attributes &amp; Benefits</vt:lpstr>
      <vt:lpstr>Assessment Team Composition</vt:lpstr>
      <vt:lpstr>PowerPoint Presentation</vt:lpstr>
      <vt:lpstr>Brainstorm &amp; Discussion (7 minutes)</vt:lpstr>
      <vt:lpstr>Share Assessment Team Improvements</vt:lpstr>
      <vt:lpstr>PowerPoint Presentation</vt:lpstr>
      <vt:lpstr>UT Arlington’s 8 Assessment Activities</vt:lpstr>
      <vt:lpstr>PowerPoint Presentation</vt:lpstr>
      <vt:lpstr>PowerPoint Presentation</vt:lpstr>
      <vt:lpstr>Benchmark Team Interview Protocol</vt:lpstr>
      <vt:lpstr>Focus Group Methodology</vt:lpstr>
      <vt:lpstr>Process Team Variance Analysis</vt:lpstr>
      <vt:lpstr>Organization Team Analysis</vt:lpstr>
      <vt:lpstr>PowerPoint Presentation</vt:lpstr>
      <vt:lpstr>PowerPoint Presentation</vt:lpstr>
      <vt:lpstr>PowerPoint Presentation</vt:lpstr>
      <vt:lpstr>Brainstorm &amp; Discussion (7 minutes)</vt:lpstr>
      <vt:lpstr>Share Additional Assessment Activities </vt:lpstr>
      <vt:lpstr>PowerPoint Presentation</vt:lpstr>
      <vt:lpstr>Resources</vt:lpstr>
      <vt:lpstr>Help Us Improve and Grow</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oit</cp:lastModifiedBy>
  <cp:revision>174</cp:revision>
  <dcterms:created xsi:type="dcterms:W3CDTF">2012-08-08T18:23:13Z</dcterms:created>
  <dcterms:modified xsi:type="dcterms:W3CDTF">2014-10-09T12:42:54Z</dcterms:modified>
</cp:coreProperties>
</file>