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 id="2147484862" r:id="rId2"/>
  </p:sldMasterIdLst>
  <p:notesMasterIdLst>
    <p:notesMasterId r:id="rId35"/>
  </p:notesMasterIdLst>
  <p:sldIdLst>
    <p:sldId id="260" r:id="rId3"/>
    <p:sldId id="274" r:id="rId4"/>
    <p:sldId id="271" r:id="rId5"/>
    <p:sldId id="276" r:id="rId6"/>
    <p:sldId id="278" r:id="rId7"/>
    <p:sldId id="307" r:id="rId8"/>
    <p:sldId id="275" r:id="rId9"/>
    <p:sldId id="258" r:id="rId10"/>
    <p:sldId id="279" r:id="rId11"/>
    <p:sldId id="280" r:id="rId12"/>
    <p:sldId id="281" r:id="rId13"/>
    <p:sldId id="283" r:id="rId14"/>
    <p:sldId id="282" r:id="rId15"/>
    <p:sldId id="288" r:id="rId16"/>
    <p:sldId id="284" r:id="rId17"/>
    <p:sldId id="285" r:id="rId18"/>
    <p:sldId id="286" r:id="rId19"/>
    <p:sldId id="287" r:id="rId20"/>
    <p:sldId id="304" r:id="rId21"/>
    <p:sldId id="290" r:id="rId22"/>
    <p:sldId id="291" r:id="rId23"/>
    <p:sldId id="293" r:id="rId24"/>
    <p:sldId id="294" r:id="rId25"/>
    <p:sldId id="295" r:id="rId26"/>
    <p:sldId id="305" r:id="rId27"/>
    <p:sldId id="299" r:id="rId28"/>
    <p:sldId id="303" r:id="rId29"/>
    <p:sldId id="297" r:id="rId30"/>
    <p:sldId id="298" r:id="rId31"/>
    <p:sldId id="306" r:id="rId32"/>
    <p:sldId id="302"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60"/>
          </p14:sldIdLst>
        </p14:section>
        <p14:section name="Objectives" id="{4435569B-5629-8948-96EC-8FCE82C40C28}">
          <p14:sldIdLst>
            <p14:sldId id="274"/>
          </p14:sldIdLst>
        </p14:section>
        <p14:section name="Why Assess?" id="{FC252130-6531-1B48-BDA1-40CD962C302A}">
          <p14:sldIdLst>
            <p14:sldId id="271"/>
            <p14:sldId id="276"/>
          </p14:sldIdLst>
        </p14:section>
        <p14:section name="Purpose Statement" id="{4D810FCF-0ADD-0345-AFBF-9AC0BF5CA536}">
          <p14:sldIdLst>
            <p14:sldId id="278"/>
            <p14:sldId id="307"/>
            <p14:sldId id="275"/>
          </p14:sldIdLst>
        </p14:section>
        <p14:section name="Discuss Purpose" id="{4027BFEB-39DC-414A-A8E5-C440558BC211}">
          <p14:sldIdLst>
            <p14:sldId id="258"/>
            <p14:sldId id="279"/>
          </p14:sldIdLst>
        </p14:section>
        <p14:section name="Assessment Teams" id="{936E64C3-3976-174F-8656-906E1E7539F4}">
          <p14:sldIdLst>
            <p14:sldId id="280"/>
            <p14:sldId id="281"/>
            <p14:sldId id="283"/>
            <p14:sldId id="282"/>
          </p14:sldIdLst>
        </p14:section>
        <p14:section name="Brainstorm &amp; Discussion 2" id="{8035FF8B-BF2D-F84E-A58C-198CA4040B66}">
          <p14:sldIdLst>
            <p14:sldId id="288"/>
            <p14:sldId id="284"/>
            <p14:sldId id="285"/>
          </p14:sldIdLst>
        </p14:section>
        <p14:section name="Assessment Activities" id="{5EAC4238-2E9F-8B42-9C12-8BAFC1F807B3}">
          <p14:sldIdLst>
            <p14:sldId id="286"/>
            <p14:sldId id="287"/>
            <p14:sldId id="304"/>
            <p14:sldId id="290"/>
            <p14:sldId id="291"/>
            <p14:sldId id="293"/>
            <p14:sldId id="294"/>
            <p14:sldId id="295"/>
            <p14:sldId id="305"/>
            <p14:sldId id="299"/>
            <p14:sldId id="303"/>
          </p14:sldIdLst>
        </p14:section>
        <p14:section name="Brainstorm &amp; Discussion 3" id="{552D0248-4594-5B43-8FF2-9D7556119798}">
          <p14:sldIdLst>
            <p14:sldId id="297"/>
            <p14:sldId id="298"/>
          </p14:sldIdLst>
        </p14:section>
        <p14:section name="Parting Comments" id="{F2C0CFF2-7594-C04A-9910-F1426A27AF3C}">
          <p14:sldIdLst>
            <p14:sldId id="306"/>
            <p14:sldId id="302"/>
            <p14:sldId id="27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EA1"/>
    <a:srgbClr val="990033"/>
    <a:srgbClr val="DD842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5" autoAdjust="0"/>
    <p:restoredTop sz="85751" autoAdjust="0"/>
  </p:normalViewPr>
  <p:slideViewPr>
    <p:cSldViewPr>
      <p:cViewPr>
        <p:scale>
          <a:sx n="76" d="100"/>
          <a:sy n="76" d="100"/>
        </p:scale>
        <p:origin x="-2504" y="-6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E95EC-CE6E-AE4B-8871-545F13CE5BC9}" type="doc">
      <dgm:prSet loTypeId="urn:microsoft.com/office/officeart/2008/layout/VerticalCurvedList" loCatId="" qsTypeId="urn:microsoft.com/office/officeart/2005/8/quickstyle/simple4" qsCatId="simple" csTypeId="urn:microsoft.com/office/officeart/2005/8/colors/accent2_4" csCatId="accent2" phldr="1"/>
      <dgm:spPr/>
    </dgm:pt>
    <dgm:pt modelId="{FAB81E2F-2FEB-7744-80C2-539AFB134B2B}">
      <dgm:prSet phldrT="[Text]"/>
      <dgm:spPr>
        <a:solidFill>
          <a:srgbClr val="990033"/>
        </a:solidFill>
      </dgm:spPr>
      <dgm:t>
        <a:bodyPr/>
        <a:lstStyle/>
        <a:p>
          <a:r>
            <a:rPr lang="en-US" dirty="0" smtClean="0"/>
            <a:t>Design an organization optimized for service delivery</a:t>
          </a:r>
          <a:endParaRPr lang="en-US" dirty="0"/>
        </a:p>
      </dgm:t>
    </dgm:pt>
    <dgm:pt modelId="{F9715814-758A-8349-810C-371B6AA00612}" type="parTrans" cxnId="{CD853750-3809-9340-A94B-30CA86223ED5}">
      <dgm:prSet/>
      <dgm:spPr/>
      <dgm:t>
        <a:bodyPr/>
        <a:lstStyle/>
        <a:p>
          <a:endParaRPr lang="en-US"/>
        </a:p>
      </dgm:t>
    </dgm:pt>
    <dgm:pt modelId="{D28716DF-5646-8E42-8E94-EAC2434A3BDC}" type="sibTrans" cxnId="{CD853750-3809-9340-A94B-30CA86223ED5}">
      <dgm:prSet/>
      <dgm:spPr/>
      <dgm:t>
        <a:bodyPr/>
        <a:lstStyle/>
        <a:p>
          <a:endParaRPr lang="en-US"/>
        </a:p>
      </dgm:t>
    </dgm:pt>
    <dgm:pt modelId="{28BBE0AB-B352-4B45-BBD4-3328527EAE96}">
      <dgm:prSet phldrT="[Text]"/>
      <dgm:spPr>
        <a:solidFill>
          <a:srgbClr val="990033"/>
        </a:solidFill>
      </dgm:spPr>
      <dgm:t>
        <a:bodyPr/>
        <a:lstStyle/>
        <a:p>
          <a:r>
            <a:rPr lang="en-US" dirty="0" smtClean="0"/>
            <a:t>Establish collaborative campus relationships </a:t>
          </a:r>
          <a:endParaRPr lang="en-US" dirty="0"/>
        </a:p>
      </dgm:t>
    </dgm:pt>
    <dgm:pt modelId="{5A651090-0DDB-C140-A43B-3BF84169596D}" type="parTrans" cxnId="{91D603F5-65A6-4142-BA65-AF5B60B09019}">
      <dgm:prSet/>
      <dgm:spPr/>
      <dgm:t>
        <a:bodyPr/>
        <a:lstStyle/>
        <a:p>
          <a:endParaRPr lang="en-US"/>
        </a:p>
      </dgm:t>
    </dgm:pt>
    <dgm:pt modelId="{CD2DCD42-E71A-AE40-A3DA-1CDD46D6C7B1}" type="sibTrans" cxnId="{91D603F5-65A6-4142-BA65-AF5B60B09019}">
      <dgm:prSet/>
      <dgm:spPr/>
      <dgm:t>
        <a:bodyPr/>
        <a:lstStyle/>
        <a:p>
          <a:endParaRPr lang="en-US"/>
        </a:p>
      </dgm:t>
    </dgm:pt>
    <dgm:pt modelId="{C95B12CF-F561-C141-83E0-1CFF755A53C0}">
      <dgm:prSet phldrT="[Text]"/>
      <dgm:spPr>
        <a:solidFill>
          <a:srgbClr val="990033"/>
        </a:solidFill>
      </dgm:spPr>
      <dgm:t>
        <a:bodyPr/>
        <a:lstStyle/>
        <a:p>
          <a:r>
            <a:rPr lang="en-US" dirty="0" smtClean="0"/>
            <a:t>Align human resource capability with organizational needs </a:t>
          </a:r>
          <a:endParaRPr lang="en-US" dirty="0"/>
        </a:p>
      </dgm:t>
    </dgm:pt>
    <dgm:pt modelId="{B55073AE-2216-D14E-9D5D-AD8A078C649A}" type="parTrans" cxnId="{64DA65C3-0347-2B47-9BDF-7027AF37FABE}">
      <dgm:prSet/>
      <dgm:spPr/>
      <dgm:t>
        <a:bodyPr/>
        <a:lstStyle/>
        <a:p>
          <a:endParaRPr lang="en-US"/>
        </a:p>
      </dgm:t>
    </dgm:pt>
    <dgm:pt modelId="{01318D8E-1F03-574F-9E16-EEDDB5D67F69}" type="sibTrans" cxnId="{64DA65C3-0347-2B47-9BDF-7027AF37FABE}">
      <dgm:prSet/>
      <dgm:spPr/>
      <dgm:t>
        <a:bodyPr/>
        <a:lstStyle/>
        <a:p>
          <a:endParaRPr lang="en-US"/>
        </a:p>
      </dgm:t>
    </dgm:pt>
    <dgm:pt modelId="{27695223-E019-ED4F-B7D2-2B0C36CDD7AF}">
      <dgm:prSet phldrT="[Text]"/>
      <dgm:spPr>
        <a:solidFill>
          <a:srgbClr val="990033"/>
        </a:solidFill>
      </dgm:spPr>
      <dgm:t>
        <a:bodyPr/>
        <a:lstStyle/>
        <a:p>
          <a:r>
            <a:rPr lang="en-US" dirty="0" smtClean="0"/>
            <a:t>Develop a strategic plan grounded in university goals </a:t>
          </a:r>
          <a:endParaRPr lang="en-US" dirty="0"/>
        </a:p>
      </dgm:t>
    </dgm:pt>
    <dgm:pt modelId="{F0A16642-CAF1-064D-ADB1-59D7EA81FE4A}" type="parTrans" cxnId="{CF703C63-2B21-2140-9D32-BBE702EBA0C5}">
      <dgm:prSet/>
      <dgm:spPr/>
      <dgm:t>
        <a:bodyPr/>
        <a:lstStyle/>
        <a:p>
          <a:endParaRPr lang="en-US"/>
        </a:p>
      </dgm:t>
    </dgm:pt>
    <dgm:pt modelId="{5251B369-78F3-0E4C-B67D-D8093CDBC81A}" type="sibTrans" cxnId="{CF703C63-2B21-2140-9D32-BBE702EBA0C5}">
      <dgm:prSet/>
      <dgm:spPr/>
      <dgm:t>
        <a:bodyPr/>
        <a:lstStyle/>
        <a:p>
          <a:endParaRPr lang="en-US"/>
        </a:p>
      </dgm:t>
    </dgm:pt>
    <dgm:pt modelId="{B2B39B8D-7A64-2141-A7EC-E2E08D275CC3}" type="pres">
      <dgm:prSet presAssocID="{91DE95EC-CE6E-AE4B-8871-545F13CE5BC9}" presName="Name0" presStyleCnt="0">
        <dgm:presLayoutVars>
          <dgm:chMax val="7"/>
          <dgm:chPref val="7"/>
          <dgm:dir/>
        </dgm:presLayoutVars>
      </dgm:prSet>
      <dgm:spPr/>
    </dgm:pt>
    <dgm:pt modelId="{B77ADD4B-20E1-8445-A168-F788DFC4C0AA}" type="pres">
      <dgm:prSet presAssocID="{91DE95EC-CE6E-AE4B-8871-545F13CE5BC9}" presName="Name1" presStyleCnt="0"/>
      <dgm:spPr/>
    </dgm:pt>
    <dgm:pt modelId="{C5593ED9-2D25-164A-8215-A6428FD5FEFC}" type="pres">
      <dgm:prSet presAssocID="{91DE95EC-CE6E-AE4B-8871-545F13CE5BC9}" presName="cycle" presStyleCnt="0"/>
      <dgm:spPr/>
    </dgm:pt>
    <dgm:pt modelId="{21ADFFB9-85EC-134D-9AA4-C0F8CAC91D37}" type="pres">
      <dgm:prSet presAssocID="{91DE95EC-CE6E-AE4B-8871-545F13CE5BC9}" presName="srcNode" presStyleLbl="node1" presStyleIdx="0" presStyleCnt="4"/>
      <dgm:spPr/>
    </dgm:pt>
    <dgm:pt modelId="{1A362E24-E81D-F549-BBFB-B5ACC48DEE63}" type="pres">
      <dgm:prSet presAssocID="{91DE95EC-CE6E-AE4B-8871-545F13CE5BC9}" presName="conn" presStyleLbl="parChTrans1D2" presStyleIdx="0" presStyleCnt="1"/>
      <dgm:spPr/>
      <dgm:t>
        <a:bodyPr/>
        <a:lstStyle/>
        <a:p>
          <a:endParaRPr lang="en-US"/>
        </a:p>
      </dgm:t>
    </dgm:pt>
    <dgm:pt modelId="{0C784803-71D0-534F-A23F-2536CCB82CBF}" type="pres">
      <dgm:prSet presAssocID="{91DE95EC-CE6E-AE4B-8871-545F13CE5BC9}" presName="extraNode" presStyleLbl="node1" presStyleIdx="0" presStyleCnt="4"/>
      <dgm:spPr/>
    </dgm:pt>
    <dgm:pt modelId="{80B68BBC-7A2D-3648-8B15-EC69493FE70C}" type="pres">
      <dgm:prSet presAssocID="{91DE95EC-CE6E-AE4B-8871-545F13CE5BC9}" presName="dstNode" presStyleLbl="node1" presStyleIdx="0" presStyleCnt="4"/>
      <dgm:spPr/>
    </dgm:pt>
    <dgm:pt modelId="{9DC3885B-A98C-264E-9477-7C4D14A35576}" type="pres">
      <dgm:prSet presAssocID="{27695223-E019-ED4F-B7D2-2B0C36CDD7AF}" presName="text_1" presStyleLbl="node1" presStyleIdx="0" presStyleCnt="4">
        <dgm:presLayoutVars>
          <dgm:bulletEnabled val="1"/>
        </dgm:presLayoutVars>
      </dgm:prSet>
      <dgm:spPr/>
      <dgm:t>
        <a:bodyPr/>
        <a:lstStyle/>
        <a:p>
          <a:endParaRPr lang="en-US"/>
        </a:p>
      </dgm:t>
    </dgm:pt>
    <dgm:pt modelId="{0C33106F-AC14-544A-9603-A435EB4E3620}" type="pres">
      <dgm:prSet presAssocID="{27695223-E019-ED4F-B7D2-2B0C36CDD7AF}" presName="accent_1" presStyleCnt="0"/>
      <dgm:spPr/>
    </dgm:pt>
    <dgm:pt modelId="{8BEFA171-4E31-944D-9C8B-8C0F8AFC7A87}" type="pres">
      <dgm:prSet presAssocID="{27695223-E019-ED4F-B7D2-2B0C36CDD7AF}" presName="accentRepeatNode" presStyleLbl="solidFgAcc1" presStyleIdx="0" presStyleCnt="4"/>
      <dgm:spPr/>
    </dgm:pt>
    <dgm:pt modelId="{0C0CB74D-964B-7941-A7CA-753308A37578}" type="pres">
      <dgm:prSet presAssocID="{FAB81E2F-2FEB-7744-80C2-539AFB134B2B}" presName="text_2" presStyleLbl="node1" presStyleIdx="1" presStyleCnt="4">
        <dgm:presLayoutVars>
          <dgm:bulletEnabled val="1"/>
        </dgm:presLayoutVars>
      </dgm:prSet>
      <dgm:spPr/>
      <dgm:t>
        <a:bodyPr/>
        <a:lstStyle/>
        <a:p>
          <a:endParaRPr lang="en-US"/>
        </a:p>
      </dgm:t>
    </dgm:pt>
    <dgm:pt modelId="{CB7B614F-0F64-7645-A402-404468C87D20}" type="pres">
      <dgm:prSet presAssocID="{FAB81E2F-2FEB-7744-80C2-539AFB134B2B}" presName="accent_2" presStyleCnt="0"/>
      <dgm:spPr/>
    </dgm:pt>
    <dgm:pt modelId="{C51DBC51-4B29-A448-BD01-92AFAF467A1B}" type="pres">
      <dgm:prSet presAssocID="{FAB81E2F-2FEB-7744-80C2-539AFB134B2B}" presName="accentRepeatNode" presStyleLbl="solidFgAcc1" presStyleIdx="1" presStyleCnt="4"/>
      <dgm:spPr/>
    </dgm:pt>
    <dgm:pt modelId="{065E493A-4C6D-7E4C-B6D6-E9275BDA9AD7}" type="pres">
      <dgm:prSet presAssocID="{28BBE0AB-B352-4B45-BBD4-3328527EAE96}" presName="text_3" presStyleLbl="node1" presStyleIdx="2" presStyleCnt="4">
        <dgm:presLayoutVars>
          <dgm:bulletEnabled val="1"/>
        </dgm:presLayoutVars>
      </dgm:prSet>
      <dgm:spPr/>
      <dgm:t>
        <a:bodyPr/>
        <a:lstStyle/>
        <a:p>
          <a:endParaRPr lang="en-US"/>
        </a:p>
      </dgm:t>
    </dgm:pt>
    <dgm:pt modelId="{243502F4-C4E6-B645-A3A7-22A9D77E15D1}" type="pres">
      <dgm:prSet presAssocID="{28BBE0AB-B352-4B45-BBD4-3328527EAE96}" presName="accent_3" presStyleCnt="0"/>
      <dgm:spPr/>
    </dgm:pt>
    <dgm:pt modelId="{F4BA7831-5253-AB42-9E1D-2C99B95F4F8B}" type="pres">
      <dgm:prSet presAssocID="{28BBE0AB-B352-4B45-BBD4-3328527EAE96}" presName="accentRepeatNode" presStyleLbl="solidFgAcc1" presStyleIdx="2" presStyleCnt="4"/>
      <dgm:spPr/>
    </dgm:pt>
    <dgm:pt modelId="{F61BA2AA-3250-9941-81BC-423C1CB2D30F}" type="pres">
      <dgm:prSet presAssocID="{C95B12CF-F561-C141-83E0-1CFF755A53C0}" presName="text_4" presStyleLbl="node1" presStyleIdx="3" presStyleCnt="4">
        <dgm:presLayoutVars>
          <dgm:bulletEnabled val="1"/>
        </dgm:presLayoutVars>
      </dgm:prSet>
      <dgm:spPr/>
      <dgm:t>
        <a:bodyPr/>
        <a:lstStyle/>
        <a:p>
          <a:endParaRPr lang="en-US"/>
        </a:p>
      </dgm:t>
    </dgm:pt>
    <dgm:pt modelId="{85272356-0580-8242-8E41-A81F81374631}" type="pres">
      <dgm:prSet presAssocID="{C95B12CF-F561-C141-83E0-1CFF755A53C0}" presName="accent_4" presStyleCnt="0"/>
      <dgm:spPr/>
    </dgm:pt>
    <dgm:pt modelId="{7ABD3330-10C8-E546-8FFB-73E2CFD60B1C}" type="pres">
      <dgm:prSet presAssocID="{C95B12CF-F561-C141-83E0-1CFF755A53C0}" presName="accentRepeatNode" presStyleLbl="solidFgAcc1" presStyleIdx="3" presStyleCnt="4"/>
      <dgm:spPr/>
    </dgm:pt>
  </dgm:ptLst>
  <dgm:cxnLst>
    <dgm:cxn modelId="{DF31E4CB-2C4F-B24F-ABD0-3A2E45538CD6}" type="presOf" srcId="{5251B369-78F3-0E4C-B67D-D8093CDBC81A}" destId="{1A362E24-E81D-F549-BBFB-B5ACC48DEE63}" srcOrd="0" destOrd="0" presId="urn:microsoft.com/office/officeart/2008/layout/VerticalCurvedList"/>
    <dgm:cxn modelId="{0B4186EB-1EED-CD4E-AA36-784936789F58}" type="presOf" srcId="{C95B12CF-F561-C141-83E0-1CFF755A53C0}" destId="{F61BA2AA-3250-9941-81BC-423C1CB2D30F}" srcOrd="0" destOrd="0" presId="urn:microsoft.com/office/officeart/2008/layout/VerticalCurvedList"/>
    <dgm:cxn modelId="{36DD2CA8-5944-A041-A75D-C05130C1E363}" type="presOf" srcId="{27695223-E019-ED4F-B7D2-2B0C36CDD7AF}" destId="{9DC3885B-A98C-264E-9477-7C4D14A35576}" srcOrd="0" destOrd="0" presId="urn:microsoft.com/office/officeart/2008/layout/VerticalCurvedList"/>
    <dgm:cxn modelId="{CF703C63-2B21-2140-9D32-BBE702EBA0C5}" srcId="{91DE95EC-CE6E-AE4B-8871-545F13CE5BC9}" destId="{27695223-E019-ED4F-B7D2-2B0C36CDD7AF}" srcOrd="0" destOrd="0" parTransId="{F0A16642-CAF1-064D-ADB1-59D7EA81FE4A}" sibTransId="{5251B369-78F3-0E4C-B67D-D8093CDBC81A}"/>
    <dgm:cxn modelId="{91D603F5-65A6-4142-BA65-AF5B60B09019}" srcId="{91DE95EC-CE6E-AE4B-8871-545F13CE5BC9}" destId="{28BBE0AB-B352-4B45-BBD4-3328527EAE96}" srcOrd="2" destOrd="0" parTransId="{5A651090-0DDB-C140-A43B-3BF84169596D}" sibTransId="{CD2DCD42-E71A-AE40-A3DA-1CDD46D6C7B1}"/>
    <dgm:cxn modelId="{64DA65C3-0347-2B47-9BDF-7027AF37FABE}" srcId="{91DE95EC-CE6E-AE4B-8871-545F13CE5BC9}" destId="{C95B12CF-F561-C141-83E0-1CFF755A53C0}" srcOrd="3" destOrd="0" parTransId="{B55073AE-2216-D14E-9D5D-AD8A078C649A}" sibTransId="{01318D8E-1F03-574F-9E16-EEDDB5D67F69}"/>
    <dgm:cxn modelId="{CD853750-3809-9340-A94B-30CA86223ED5}" srcId="{91DE95EC-CE6E-AE4B-8871-545F13CE5BC9}" destId="{FAB81E2F-2FEB-7744-80C2-539AFB134B2B}" srcOrd="1" destOrd="0" parTransId="{F9715814-758A-8349-810C-371B6AA00612}" sibTransId="{D28716DF-5646-8E42-8E94-EAC2434A3BDC}"/>
    <dgm:cxn modelId="{4BADD186-B88F-4642-8535-D4C46DFCD384}" type="presOf" srcId="{28BBE0AB-B352-4B45-BBD4-3328527EAE96}" destId="{065E493A-4C6D-7E4C-B6D6-E9275BDA9AD7}" srcOrd="0" destOrd="0" presId="urn:microsoft.com/office/officeart/2008/layout/VerticalCurvedList"/>
    <dgm:cxn modelId="{2082C098-8C2D-0E4E-A867-E91E7AED4DDE}" type="presOf" srcId="{91DE95EC-CE6E-AE4B-8871-545F13CE5BC9}" destId="{B2B39B8D-7A64-2141-A7EC-E2E08D275CC3}" srcOrd="0" destOrd="0" presId="urn:microsoft.com/office/officeart/2008/layout/VerticalCurvedList"/>
    <dgm:cxn modelId="{3D201D98-B8DA-D443-AD3F-B442BE3A02C4}" type="presOf" srcId="{FAB81E2F-2FEB-7744-80C2-539AFB134B2B}" destId="{0C0CB74D-964B-7941-A7CA-753308A37578}" srcOrd="0" destOrd="0" presId="urn:microsoft.com/office/officeart/2008/layout/VerticalCurvedList"/>
    <dgm:cxn modelId="{80072BD8-C704-D242-9C6C-DA2606B816E7}" type="presParOf" srcId="{B2B39B8D-7A64-2141-A7EC-E2E08D275CC3}" destId="{B77ADD4B-20E1-8445-A168-F788DFC4C0AA}" srcOrd="0" destOrd="0" presId="urn:microsoft.com/office/officeart/2008/layout/VerticalCurvedList"/>
    <dgm:cxn modelId="{20B6D01E-7781-7343-80C4-09C11A411957}" type="presParOf" srcId="{B77ADD4B-20E1-8445-A168-F788DFC4C0AA}" destId="{C5593ED9-2D25-164A-8215-A6428FD5FEFC}" srcOrd="0" destOrd="0" presId="urn:microsoft.com/office/officeart/2008/layout/VerticalCurvedList"/>
    <dgm:cxn modelId="{934B3120-E698-1244-B9F9-E391C105332F}" type="presParOf" srcId="{C5593ED9-2D25-164A-8215-A6428FD5FEFC}" destId="{21ADFFB9-85EC-134D-9AA4-C0F8CAC91D37}" srcOrd="0" destOrd="0" presId="urn:microsoft.com/office/officeart/2008/layout/VerticalCurvedList"/>
    <dgm:cxn modelId="{252088F9-DEB4-744C-A1F7-6B6A61B1B97D}" type="presParOf" srcId="{C5593ED9-2D25-164A-8215-A6428FD5FEFC}" destId="{1A362E24-E81D-F549-BBFB-B5ACC48DEE63}" srcOrd="1" destOrd="0" presId="urn:microsoft.com/office/officeart/2008/layout/VerticalCurvedList"/>
    <dgm:cxn modelId="{C22026B0-E938-C54F-B2F6-832363CB930C}" type="presParOf" srcId="{C5593ED9-2D25-164A-8215-A6428FD5FEFC}" destId="{0C784803-71D0-534F-A23F-2536CCB82CBF}" srcOrd="2" destOrd="0" presId="urn:microsoft.com/office/officeart/2008/layout/VerticalCurvedList"/>
    <dgm:cxn modelId="{7C63D0F3-157A-144B-B1B5-D6D994E036FA}" type="presParOf" srcId="{C5593ED9-2D25-164A-8215-A6428FD5FEFC}" destId="{80B68BBC-7A2D-3648-8B15-EC69493FE70C}" srcOrd="3" destOrd="0" presId="urn:microsoft.com/office/officeart/2008/layout/VerticalCurvedList"/>
    <dgm:cxn modelId="{03C552EB-4577-F74E-BC70-56FE0A5A5FAC}" type="presParOf" srcId="{B77ADD4B-20E1-8445-A168-F788DFC4C0AA}" destId="{9DC3885B-A98C-264E-9477-7C4D14A35576}" srcOrd="1" destOrd="0" presId="urn:microsoft.com/office/officeart/2008/layout/VerticalCurvedList"/>
    <dgm:cxn modelId="{5D5CD15A-72EC-CF45-8778-68DB19ED808F}" type="presParOf" srcId="{B77ADD4B-20E1-8445-A168-F788DFC4C0AA}" destId="{0C33106F-AC14-544A-9603-A435EB4E3620}" srcOrd="2" destOrd="0" presId="urn:microsoft.com/office/officeart/2008/layout/VerticalCurvedList"/>
    <dgm:cxn modelId="{71E1FE38-25BB-2542-AB04-1F06AE796757}" type="presParOf" srcId="{0C33106F-AC14-544A-9603-A435EB4E3620}" destId="{8BEFA171-4E31-944D-9C8B-8C0F8AFC7A87}" srcOrd="0" destOrd="0" presId="urn:microsoft.com/office/officeart/2008/layout/VerticalCurvedList"/>
    <dgm:cxn modelId="{D90E1950-552F-4041-B25C-C8D62F7161E3}" type="presParOf" srcId="{B77ADD4B-20E1-8445-A168-F788DFC4C0AA}" destId="{0C0CB74D-964B-7941-A7CA-753308A37578}" srcOrd="3" destOrd="0" presId="urn:microsoft.com/office/officeart/2008/layout/VerticalCurvedList"/>
    <dgm:cxn modelId="{406C6BDC-5B34-014F-BD29-3F1BD3600FD5}" type="presParOf" srcId="{B77ADD4B-20E1-8445-A168-F788DFC4C0AA}" destId="{CB7B614F-0F64-7645-A402-404468C87D20}" srcOrd="4" destOrd="0" presId="urn:microsoft.com/office/officeart/2008/layout/VerticalCurvedList"/>
    <dgm:cxn modelId="{CEFF7246-B50E-A74D-9D51-1889FD3A2703}" type="presParOf" srcId="{CB7B614F-0F64-7645-A402-404468C87D20}" destId="{C51DBC51-4B29-A448-BD01-92AFAF467A1B}" srcOrd="0" destOrd="0" presId="urn:microsoft.com/office/officeart/2008/layout/VerticalCurvedList"/>
    <dgm:cxn modelId="{EDD308BA-8399-B844-927B-CFF7A2C198FF}" type="presParOf" srcId="{B77ADD4B-20E1-8445-A168-F788DFC4C0AA}" destId="{065E493A-4C6D-7E4C-B6D6-E9275BDA9AD7}" srcOrd="5" destOrd="0" presId="urn:microsoft.com/office/officeart/2008/layout/VerticalCurvedList"/>
    <dgm:cxn modelId="{FCCAEA88-DC2F-C142-AE7F-D0FD2B13E886}" type="presParOf" srcId="{B77ADD4B-20E1-8445-A168-F788DFC4C0AA}" destId="{243502F4-C4E6-B645-A3A7-22A9D77E15D1}" srcOrd="6" destOrd="0" presId="urn:microsoft.com/office/officeart/2008/layout/VerticalCurvedList"/>
    <dgm:cxn modelId="{FF78BA25-0426-7948-ADA2-4A5E9BC6BE5A}" type="presParOf" srcId="{243502F4-C4E6-B645-A3A7-22A9D77E15D1}" destId="{F4BA7831-5253-AB42-9E1D-2C99B95F4F8B}" srcOrd="0" destOrd="0" presId="urn:microsoft.com/office/officeart/2008/layout/VerticalCurvedList"/>
    <dgm:cxn modelId="{1265B196-3861-764A-A6F8-7B07CFA43876}" type="presParOf" srcId="{B77ADD4B-20E1-8445-A168-F788DFC4C0AA}" destId="{F61BA2AA-3250-9941-81BC-423C1CB2D30F}" srcOrd="7" destOrd="0" presId="urn:microsoft.com/office/officeart/2008/layout/VerticalCurvedList"/>
    <dgm:cxn modelId="{7901C57F-5831-8040-B4BB-EBF06BEB845F}" type="presParOf" srcId="{B77ADD4B-20E1-8445-A168-F788DFC4C0AA}" destId="{85272356-0580-8242-8E41-A81F81374631}" srcOrd="8" destOrd="0" presId="urn:microsoft.com/office/officeart/2008/layout/VerticalCurvedList"/>
    <dgm:cxn modelId="{FC51673C-80A9-8048-99CB-2EF9DED44699}" type="presParOf" srcId="{85272356-0580-8242-8E41-A81F81374631}" destId="{7ABD3330-10C8-E546-8FFB-73E2CFD60B1C}"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EC601-BFDE-FE4B-B1C8-ACF4B5612575}" type="doc">
      <dgm:prSet loTypeId="urn:microsoft.com/office/officeart/2005/8/layout/venn1" loCatId="" qsTypeId="urn:microsoft.com/office/officeart/2005/8/quickstyle/simple4" qsCatId="simple" csTypeId="urn:microsoft.com/office/officeart/2005/8/colors/colorful1" csCatId="colorful" phldr="1"/>
      <dgm:spPr/>
    </dgm:pt>
    <dgm:pt modelId="{B45507A4-6651-0347-87B8-9C094C8206A9}">
      <dgm:prSet phldrT="[Text]"/>
      <dgm:spPr/>
      <dgm:t>
        <a:bodyPr/>
        <a:lstStyle/>
        <a:p>
          <a:r>
            <a:rPr lang="en-US" dirty="0" smtClean="0"/>
            <a:t>System Mapping</a:t>
          </a:r>
          <a:endParaRPr lang="en-US" dirty="0"/>
        </a:p>
      </dgm:t>
    </dgm:pt>
    <dgm:pt modelId="{2F0362FF-FABD-4243-8373-716F3874BE3B}" type="parTrans" cxnId="{16D1FE41-9A6B-4E40-A39B-47172459D1D3}">
      <dgm:prSet/>
      <dgm:spPr/>
      <dgm:t>
        <a:bodyPr/>
        <a:lstStyle/>
        <a:p>
          <a:endParaRPr lang="en-US"/>
        </a:p>
      </dgm:t>
    </dgm:pt>
    <dgm:pt modelId="{243D6015-7163-D44A-9BD4-D8EF3CD35058}" type="sibTrans" cxnId="{16D1FE41-9A6B-4E40-A39B-47172459D1D3}">
      <dgm:prSet/>
      <dgm:spPr/>
      <dgm:t>
        <a:bodyPr/>
        <a:lstStyle/>
        <a:p>
          <a:endParaRPr lang="en-US"/>
        </a:p>
      </dgm:t>
    </dgm:pt>
    <dgm:pt modelId="{068C0BE4-035E-A547-AC95-0061AFC61190}">
      <dgm:prSet phldrT="[Text]"/>
      <dgm:spPr/>
      <dgm:t>
        <a:bodyPr/>
        <a:lstStyle/>
        <a:p>
          <a:r>
            <a:rPr lang="en-US" dirty="0" smtClean="0"/>
            <a:t>Customer Experience</a:t>
          </a:r>
          <a:endParaRPr lang="en-US" dirty="0"/>
        </a:p>
      </dgm:t>
    </dgm:pt>
    <dgm:pt modelId="{AF66F252-0D7E-B848-8D60-CBCFDA73ED1B}" type="parTrans" cxnId="{0291F862-579F-2841-A154-F0880B1F4FE6}">
      <dgm:prSet/>
      <dgm:spPr/>
      <dgm:t>
        <a:bodyPr/>
        <a:lstStyle/>
        <a:p>
          <a:endParaRPr lang="en-US"/>
        </a:p>
      </dgm:t>
    </dgm:pt>
    <dgm:pt modelId="{3035CF52-505F-6C41-9F3B-664126D1284A}" type="sibTrans" cxnId="{0291F862-579F-2841-A154-F0880B1F4FE6}">
      <dgm:prSet/>
      <dgm:spPr/>
      <dgm:t>
        <a:bodyPr/>
        <a:lstStyle/>
        <a:p>
          <a:endParaRPr lang="en-US"/>
        </a:p>
      </dgm:t>
    </dgm:pt>
    <dgm:pt modelId="{32333F36-AC72-2946-8BC4-A4C63E7A18A3}">
      <dgm:prSet phldrT="[Text]"/>
      <dgm:spPr/>
      <dgm:t>
        <a:bodyPr/>
        <a:lstStyle/>
        <a:p>
          <a:r>
            <a:rPr lang="en-US" dirty="0" smtClean="0"/>
            <a:t>Process Design</a:t>
          </a:r>
          <a:endParaRPr lang="en-US" dirty="0"/>
        </a:p>
      </dgm:t>
    </dgm:pt>
    <dgm:pt modelId="{D8A0AC63-2C28-134D-A98A-A06C91E46E2C}" type="parTrans" cxnId="{C314F3DF-7754-E34D-98F4-87F54E416243}">
      <dgm:prSet/>
      <dgm:spPr/>
      <dgm:t>
        <a:bodyPr/>
        <a:lstStyle/>
        <a:p>
          <a:endParaRPr lang="en-US"/>
        </a:p>
      </dgm:t>
    </dgm:pt>
    <dgm:pt modelId="{5933F688-1EE6-B647-9C12-08338503F0C8}" type="sibTrans" cxnId="{C314F3DF-7754-E34D-98F4-87F54E416243}">
      <dgm:prSet/>
      <dgm:spPr/>
      <dgm:t>
        <a:bodyPr/>
        <a:lstStyle/>
        <a:p>
          <a:endParaRPr lang="en-US"/>
        </a:p>
      </dgm:t>
    </dgm:pt>
    <dgm:pt modelId="{003EBE69-1C87-E44A-9BBC-DA782F5BD561}">
      <dgm:prSet phldrT="[Text]"/>
      <dgm:spPr/>
      <dgm:t>
        <a:bodyPr/>
        <a:lstStyle/>
        <a:p>
          <a:r>
            <a:rPr lang="en-US" dirty="0" smtClean="0"/>
            <a:t>Benchmarking</a:t>
          </a:r>
          <a:endParaRPr lang="en-US" dirty="0"/>
        </a:p>
      </dgm:t>
    </dgm:pt>
    <dgm:pt modelId="{5640ED95-B0B2-C046-9EFA-1024B621F9DF}" type="parTrans" cxnId="{5E8C2B88-5B70-654B-B674-891AB05DA637}">
      <dgm:prSet/>
      <dgm:spPr/>
      <dgm:t>
        <a:bodyPr/>
        <a:lstStyle/>
        <a:p>
          <a:endParaRPr lang="en-US"/>
        </a:p>
      </dgm:t>
    </dgm:pt>
    <dgm:pt modelId="{C7A37005-1D6C-5D4F-9DD7-4D8EC88B67A3}" type="sibTrans" cxnId="{5E8C2B88-5B70-654B-B674-891AB05DA637}">
      <dgm:prSet/>
      <dgm:spPr/>
      <dgm:t>
        <a:bodyPr/>
        <a:lstStyle/>
        <a:p>
          <a:endParaRPr lang="en-US"/>
        </a:p>
      </dgm:t>
    </dgm:pt>
    <dgm:pt modelId="{B955D48F-E826-7D41-B040-26E8BDBC36A1}">
      <dgm:prSet phldrT="[Text]"/>
      <dgm:spPr/>
      <dgm:t>
        <a:bodyPr/>
        <a:lstStyle/>
        <a:p>
          <a:r>
            <a:rPr lang="en-US" dirty="0" smtClean="0"/>
            <a:t>Organization Structure</a:t>
          </a:r>
          <a:endParaRPr lang="en-US" dirty="0"/>
        </a:p>
      </dgm:t>
    </dgm:pt>
    <dgm:pt modelId="{94E6D5ED-88B5-384F-837F-7C92EFBAEBA5}" type="parTrans" cxnId="{FEAF14CD-B217-F749-97DC-998BA94D9910}">
      <dgm:prSet/>
      <dgm:spPr/>
      <dgm:t>
        <a:bodyPr/>
        <a:lstStyle/>
        <a:p>
          <a:endParaRPr lang="en-US"/>
        </a:p>
      </dgm:t>
    </dgm:pt>
    <dgm:pt modelId="{3AE2FE60-6DBE-7748-862E-287BD5268FD9}" type="sibTrans" cxnId="{FEAF14CD-B217-F749-97DC-998BA94D9910}">
      <dgm:prSet/>
      <dgm:spPr/>
      <dgm:t>
        <a:bodyPr/>
        <a:lstStyle/>
        <a:p>
          <a:endParaRPr lang="en-US"/>
        </a:p>
      </dgm:t>
    </dgm:pt>
    <dgm:pt modelId="{53E9AF7D-E557-4B44-BD32-35DF40DD8F5B}">
      <dgm:prSet phldrT="[Text]"/>
      <dgm:spPr/>
      <dgm:t>
        <a:bodyPr/>
        <a:lstStyle/>
        <a:p>
          <a:r>
            <a:rPr lang="en-US" dirty="0" smtClean="0"/>
            <a:t>Asset Mapping</a:t>
          </a:r>
          <a:endParaRPr lang="en-US" dirty="0"/>
        </a:p>
      </dgm:t>
    </dgm:pt>
    <dgm:pt modelId="{864B02DA-672F-1144-8DEA-E004270EC1C6}" type="parTrans" cxnId="{0A8C9E0C-0EE4-6A46-8616-9F2B415393A3}">
      <dgm:prSet/>
      <dgm:spPr/>
      <dgm:t>
        <a:bodyPr/>
        <a:lstStyle/>
        <a:p>
          <a:endParaRPr lang="en-US"/>
        </a:p>
      </dgm:t>
    </dgm:pt>
    <dgm:pt modelId="{CB59400E-7626-1E44-A519-89E14FECEEBC}" type="sibTrans" cxnId="{0A8C9E0C-0EE4-6A46-8616-9F2B415393A3}">
      <dgm:prSet/>
      <dgm:spPr/>
      <dgm:t>
        <a:bodyPr/>
        <a:lstStyle/>
        <a:p>
          <a:endParaRPr lang="en-US"/>
        </a:p>
      </dgm:t>
    </dgm:pt>
    <dgm:pt modelId="{4EFDCD5D-6B08-0D4C-8BFC-68EF5D5FCD4D}" type="pres">
      <dgm:prSet presAssocID="{0A9EC601-BFDE-FE4B-B1C8-ACF4B5612575}" presName="compositeShape" presStyleCnt="0">
        <dgm:presLayoutVars>
          <dgm:chMax val="7"/>
          <dgm:dir/>
          <dgm:resizeHandles val="exact"/>
        </dgm:presLayoutVars>
      </dgm:prSet>
      <dgm:spPr/>
    </dgm:pt>
    <dgm:pt modelId="{947984DF-0F48-804E-9FF2-8DD369DE953F}" type="pres">
      <dgm:prSet presAssocID="{B45507A4-6651-0347-87B8-9C094C8206A9}" presName="circ1" presStyleLbl="vennNode1" presStyleIdx="0" presStyleCnt="6"/>
      <dgm:spPr/>
    </dgm:pt>
    <dgm:pt modelId="{5D21BA23-19FB-5E43-8745-FDBB8667C6D7}" type="pres">
      <dgm:prSet presAssocID="{B45507A4-6651-0347-87B8-9C094C8206A9}" presName="circ1Tx" presStyleLbl="revTx" presStyleIdx="0" presStyleCnt="0" custScaleX="122875" custScaleY="58730" custLinFactNeighborX="-1448" custLinFactNeighborY="-10317">
        <dgm:presLayoutVars>
          <dgm:chMax val="0"/>
          <dgm:chPref val="0"/>
          <dgm:bulletEnabled val="1"/>
        </dgm:presLayoutVars>
      </dgm:prSet>
      <dgm:spPr/>
      <dgm:t>
        <a:bodyPr/>
        <a:lstStyle/>
        <a:p>
          <a:endParaRPr lang="en-US"/>
        </a:p>
      </dgm:t>
    </dgm:pt>
    <dgm:pt modelId="{3A8C32C2-6919-E846-A23B-F67D7FB81948}" type="pres">
      <dgm:prSet presAssocID="{003EBE69-1C87-E44A-9BBC-DA782F5BD561}" presName="circ2" presStyleLbl="vennNode1" presStyleIdx="1" presStyleCnt="6"/>
      <dgm:spPr/>
    </dgm:pt>
    <dgm:pt modelId="{08F8B1AE-56C2-3545-ACEF-DCC867183679}" type="pres">
      <dgm:prSet presAssocID="{003EBE69-1C87-E44A-9BBC-DA782F5BD561}" presName="circ2Tx" presStyleLbl="revTx" presStyleIdx="0" presStyleCnt="0">
        <dgm:presLayoutVars>
          <dgm:chMax val="0"/>
          <dgm:chPref val="0"/>
          <dgm:bulletEnabled val="1"/>
        </dgm:presLayoutVars>
      </dgm:prSet>
      <dgm:spPr/>
      <dgm:t>
        <a:bodyPr/>
        <a:lstStyle/>
        <a:p>
          <a:endParaRPr lang="en-US"/>
        </a:p>
      </dgm:t>
    </dgm:pt>
    <dgm:pt modelId="{AA10088E-491A-E247-9C94-B29D3A1C4520}" type="pres">
      <dgm:prSet presAssocID="{068C0BE4-035E-A547-AC95-0061AFC61190}" presName="circ3" presStyleLbl="vennNode1" presStyleIdx="2" presStyleCnt="6"/>
      <dgm:spPr/>
    </dgm:pt>
    <dgm:pt modelId="{88816402-EDDF-B947-935E-202BBD5E1DF7}" type="pres">
      <dgm:prSet presAssocID="{068C0BE4-035E-A547-AC95-0061AFC61190}" presName="circ3Tx" presStyleLbl="revTx" presStyleIdx="0" presStyleCnt="0">
        <dgm:presLayoutVars>
          <dgm:chMax val="0"/>
          <dgm:chPref val="0"/>
          <dgm:bulletEnabled val="1"/>
        </dgm:presLayoutVars>
      </dgm:prSet>
      <dgm:spPr/>
      <dgm:t>
        <a:bodyPr/>
        <a:lstStyle/>
        <a:p>
          <a:endParaRPr lang="en-US"/>
        </a:p>
      </dgm:t>
    </dgm:pt>
    <dgm:pt modelId="{D05ADC5E-C415-454B-843A-16234C007354}" type="pres">
      <dgm:prSet presAssocID="{32333F36-AC72-2946-8BC4-A4C63E7A18A3}" presName="circ4" presStyleLbl="vennNode1" presStyleIdx="3" presStyleCnt="6"/>
      <dgm:spPr/>
    </dgm:pt>
    <dgm:pt modelId="{8F3569D6-8F1D-DA4E-A0CB-258C9D6EAE1B}" type="pres">
      <dgm:prSet presAssocID="{32333F36-AC72-2946-8BC4-A4C63E7A18A3}" presName="circ4Tx" presStyleLbl="revTx" presStyleIdx="0" presStyleCnt="0">
        <dgm:presLayoutVars>
          <dgm:chMax val="0"/>
          <dgm:chPref val="0"/>
          <dgm:bulletEnabled val="1"/>
        </dgm:presLayoutVars>
      </dgm:prSet>
      <dgm:spPr/>
      <dgm:t>
        <a:bodyPr/>
        <a:lstStyle/>
        <a:p>
          <a:endParaRPr lang="en-US"/>
        </a:p>
      </dgm:t>
    </dgm:pt>
    <dgm:pt modelId="{06445164-1CE5-0F47-A485-49768E3E88B2}" type="pres">
      <dgm:prSet presAssocID="{B955D48F-E826-7D41-B040-26E8BDBC36A1}" presName="circ5" presStyleLbl="vennNode1" presStyleIdx="4" presStyleCnt="6"/>
      <dgm:spPr/>
    </dgm:pt>
    <dgm:pt modelId="{0A963B3B-C763-5548-A930-22A52E4C6495}" type="pres">
      <dgm:prSet presAssocID="{B955D48F-E826-7D41-B040-26E8BDBC36A1}" presName="circ5Tx" presStyleLbl="revTx" presStyleIdx="0" presStyleCnt="0">
        <dgm:presLayoutVars>
          <dgm:chMax val="0"/>
          <dgm:chPref val="0"/>
          <dgm:bulletEnabled val="1"/>
        </dgm:presLayoutVars>
      </dgm:prSet>
      <dgm:spPr/>
      <dgm:t>
        <a:bodyPr/>
        <a:lstStyle/>
        <a:p>
          <a:endParaRPr lang="en-US"/>
        </a:p>
      </dgm:t>
    </dgm:pt>
    <dgm:pt modelId="{A4DDE59F-E6EB-E740-9AE2-317E5B82CE1B}" type="pres">
      <dgm:prSet presAssocID="{53E9AF7D-E557-4B44-BD32-35DF40DD8F5B}" presName="circ6" presStyleLbl="vennNode1" presStyleIdx="5" presStyleCnt="6"/>
      <dgm:spPr/>
    </dgm:pt>
    <dgm:pt modelId="{CBD99C7C-EC97-E44D-B4F4-23AC4F877BE0}" type="pres">
      <dgm:prSet presAssocID="{53E9AF7D-E557-4B44-BD32-35DF40DD8F5B}" presName="circ6Tx" presStyleLbl="revTx" presStyleIdx="0" presStyleCnt="0" custLinFactNeighborX="-31501">
        <dgm:presLayoutVars>
          <dgm:chMax val="0"/>
          <dgm:chPref val="0"/>
          <dgm:bulletEnabled val="1"/>
        </dgm:presLayoutVars>
      </dgm:prSet>
      <dgm:spPr/>
      <dgm:t>
        <a:bodyPr/>
        <a:lstStyle/>
        <a:p>
          <a:endParaRPr lang="en-US"/>
        </a:p>
      </dgm:t>
    </dgm:pt>
  </dgm:ptLst>
  <dgm:cxnLst>
    <dgm:cxn modelId="{0E4810F4-1E51-B14E-909F-E2CF6548ED75}" type="presOf" srcId="{003EBE69-1C87-E44A-9BBC-DA782F5BD561}" destId="{08F8B1AE-56C2-3545-ACEF-DCC867183679}" srcOrd="0" destOrd="0" presId="urn:microsoft.com/office/officeart/2005/8/layout/venn1"/>
    <dgm:cxn modelId="{16D1FE41-9A6B-4E40-A39B-47172459D1D3}" srcId="{0A9EC601-BFDE-FE4B-B1C8-ACF4B5612575}" destId="{B45507A4-6651-0347-87B8-9C094C8206A9}" srcOrd="0" destOrd="0" parTransId="{2F0362FF-FABD-4243-8373-716F3874BE3B}" sibTransId="{243D6015-7163-D44A-9BD4-D8EF3CD35058}"/>
    <dgm:cxn modelId="{0A8C9E0C-0EE4-6A46-8616-9F2B415393A3}" srcId="{0A9EC601-BFDE-FE4B-B1C8-ACF4B5612575}" destId="{53E9AF7D-E557-4B44-BD32-35DF40DD8F5B}" srcOrd="5" destOrd="0" parTransId="{864B02DA-672F-1144-8DEA-E004270EC1C6}" sibTransId="{CB59400E-7626-1E44-A519-89E14FECEEBC}"/>
    <dgm:cxn modelId="{C314F3DF-7754-E34D-98F4-87F54E416243}" srcId="{0A9EC601-BFDE-FE4B-B1C8-ACF4B5612575}" destId="{32333F36-AC72-2946-8BC4-A4C63E7A18A3}" srcOrd="3" destOrd="0" parTransId="{D8A0AC63-2C28-134D-A98A-A06C91E46E2C}" sibTransId="{5933F688-1EE6-B647-9C12-08338503F0C8}"/>
    <dgm:cxn modelId="{9F8DB28B-DCDB-BE4C-B0D2-0C73D51EC014}" type="presOf" srcId="{B955D48F-E826-7D41-B040-26E8BDBC36A1}" destId="{0A963B3B-C763-5548-A930-22A52E4C6495}" srcOrd="0" destOrd="0" presId="urn:microsoft.com/office/officeart/2005/8/layout/venn1"/>
    <dgm:cxn modelId="{DE9B6C11-D5AA-3C42-A07F-BB42E3756217}" type="presOf" srcId="{B45507A4-6651-0347-87B8-9C094C8206A9}" destId="{5D21BA23-19FB-5E43-8745-FDBB8667C6D7}" srcOrd="0" destOrd="0" presId="urn:microsoft.com/office/officeart/2005/8/layout/venn1"/>
    <dgm:cxn modelId="{48073F8C-F405-8D45-8282-173FC926137E}" type="presOf" srcId="{0A9EC601-BFDE-FE4B-B1C8-ACF4B5612575}" destId="{4EFDCD5D-6B08-0D4C-8BFC-68EF5D5FCD4D}" srcOrd="0" destOrd="0" presId="urn:microsoft.com/office/officeart/2005/8/layout/venn1"/>
    <dgm:cxn modelId="{897838F1-3882-4748-BE24-A862524C7AAA}" type="presOf" srcId="{32333F36-AC72-2946-8BC4-A4C63E7A18A3}" destId="{8F3569D6-8F1D-DA4E-A0CB-258C9D6EAE1B}" srcOrd="0" destOrd="0" presId="urn:microsoft.com/office/officeart/2005/8/layout/venn1"/>
    <dgm:cxn modelId="{5E8C2B88-5B70-654B-B674-891AB05DA637}" srcId="{0A9EC601-BFDE-FE4B-B1C8-ACF4B5612575}" destId="{003EBE69-1C87-E44A-9BBC-DA782F5BD561}" srcOrd="1" destOrd="0" parTransId="{5640ED95-B0B2-C046-9EFA-1024B621F9DF}" sibTransId="{C7A37005-1D6C-5D4F-9DD7-4D8EC88B67A3}"/>
    <dgm:cxn modelId="{64077636-C6D2-1645-B2F9-637297C3E65B}" type="presOf" srcId="{53E9AF7D-E557-4B44-BD32-35DF40DD8F5B}" destId="{CBD99C7C-EC97-E44D-B4F4-23AC4F877BE0}" srcOrd="0" destOrd="0" presId="urn:microsoft.com/office/officeart/2005/8/layout/venn1"/>
    <dgm:cxn modelId="{0291F862-579F-2841-A154-F0880B1F4FE6}" srcId="{0A9EC601-BFDE-FE4B-B1C8-ACF4B5612575}" destId="{068C0BE4-035E-A547-AC95-0061AFC61190}" srcOrd="2" destOrd="0" parTransId="{AF66F252-0D7E-B848-8D60-CBCFDA73ED1B}" sibTransId="{3035CF52-505F-6C41-9F3B-664126D1284A}"/>
    <dgm:cxn modelId="{FEAF14CD-B217-F749-97DC-998BA94D9910}" srcId="{0A9EC601-BFDE-FE4B-B1C8-ACF4B5612575}" destId="{B955D48F-E826-7D41-B040-26E8BDBC36A1}" srcOrd="4" destOrd="0" parTransId="{94E6D5ED-88B5-384F-837F-7C92EFBAEBA5}" sibTransId="{3AE2FE60-6DBE-7748-862E-287BD5268FD9}"/>
    <dgm:cxn modelId="{DAAB9497-938A-814E-B0F8-2EA89C7FE776}" type="presOf" srcId="{068C0BE4-035E-A547-AC95-0061AFC61190}" destId="{88816402-EDDF-B947-935E-202BBD5E1DF7}" srcOrd="0" destOrd="0" presId="urn:microsoft.com/office/officeart/2005/8/layout/venn1"/>
    <dgm:cxn modelId="{B73D3FFE-03DA-D144-9E50-78251A5BAAF1}" type="presParOf" srcId="{4EFDCD5D-6B08-0D4C-8BFC-68EF5D5FCD4D}" destId="{947984DF-0F48-804E-9FF2-8DD369DE953F}" srcOrd="0" destOrd="0" presId="urn:microsoft.com/office/officeart/2005/8/layout/venn1"/>
    <dgm:cxn modelId="{280D79C2-6C26-A745-9CA1-FF9C28A753D2}" type="presParOf" srcId="{4EFDCD5D-6B08-0D4C-8BFC-68EF5D5FCD4D}" destId="{5D21BA23-19FB-5E43-8745-FDBB8667C6D7}" srcOrd="1" destOrd="0" presId="urn:microsoft.com/office/officeart/2005/8/layout/venn1"/>
    <dgm:cxn modelId="{AB522D86-ABC7-0D4F-B395-FDCC9A82F326}" type="presParOf" srcId="{4EFDCD5D-6B08-0D4C-8BFC-68EF5D5FCD4D}" destId="{3A8C32C2-6919-E846-A23B-F67D7FB81948}" srcOrd="2" destOrd="0" presId="urn:microsoft.com/office/officeart/2005/8/layout/venn1"/>
    <dgm:cxn modelId="{03FFEC3B-0F29-264C-9BFD-190FC7EDBC19}" type="presParOf" srcId="{4EFDCD5D-6B08-0D4C-8BFC-68EF5D5FCD4D}" destId="{08F8B1AE-56C2-3545-ACEF-DCC867183679}" srcOrd="3" destOrd="0" presId="urn:microsoft.com/office/officeart/2005/8/layout/venn1"/>
    <dgm:cxn modelId="{D86EAFD6-2FCC-5444-98C6-47635E12388E}" type="presParOf" srcId="{4EFDCD5D-6B08-0D4C-8BFC-68EF5D5FCD4D}" destId="{AA10088E-491A-E247-9C94-B29D3A1C4520}" srcOrd="4" destOrd="0" presId="urn:microsoft.com/office/officeart/2005/8/layout/venn1"/>
    <dgm:cxn modelId="{8E53227A-4494-D94F-AB40-9C4F9E97319C}" type="presParOf" srcId="{4EFDCD5D-6B08-0D4C-8BFC-68EF5D5FCD4D}" destId="{88816402-EDDF-B947-935E-202BBD5E1DF7}" srcOrd="5" destOrd="0" presId="urn:microsoft.com/office/officeart/2005/8/layout/venn1"/>
    <dgm:cxn modelId="{E7A13389-D758-764E-94D8-DB516C891FAB}" type="presParOf" srcId="{4EFDCD5D-6B08-0D4C-8BFC-68EF5D5FCD4D}" destId="{D05ADC5E-C415-454B-843A-16234C007354}" srcOrd="6" destOrd="0" presId="urn:microsoft.com/office/officeart/2005/8/layout/venn1"/>
    <dgm:cxn modelId="{FC6CCD3F-7349-204E-A0F8-85F86BBAACC2}" type="presParOf" srcId="{4EFDCD5D-6B08-0D4C-8BFC-68EF5D5FCD4D}" destId="{8F3569D6-8F1D-DA4E-A0CB-258C9D6EAE1B}" srcOrd="7" destOrd="0" presId="urn:microsoft.com/office/officeart/2005/8/layout/venn1"/>
    <dgm:cxn modelId="{B19447EE-4A65-294B-BF92-A783CB5978B9}" type="presParOf" srcId="{4EFDCD5D-6B08-0D4C-8BFC-68EF5D5FCD4D}" destId="{06445164-1CE5-0F47-A485-49768E3E88B2}" srcOrd="8" destOrd="0" presId="urn:microsoft.com/office/officeart/2005/8/layout/venn1"/>
    <dgm:cxn modelId="{2D052FD3-F82B-FB41-8D2A-5B8290D9EEAD}" type="presParOf" srcId="{4EFDCD5D-6B08-0D4C-8BFC-68EF5D5FCD4D}" destId="{0A963B3B-C763-5548-A930-22A52E4C6495}" srcOrd="9" destOrd="0" presId="urn:microsoft.com/office/officeart/2005/8/layout/venn1"/>
    <dgm:cxn modelId="{522AB2EE-92D7-9647-A6A3-263084B873AC}" type="presParOf" srcId="{4EFDCD5D-6B08-0D4C-8BFC-68EF5D5FCD4D}" destId="{A4DDE59F-E6EB-E740-9AE2-317E5B82CE1B}" srcOrd="10" destOrd="0" presId="urn:microsoft.com/office/officeart/2005/8/layout/venn1"/>
    <dgm:cxn modelId="{517CE21D-BD13-C347-BFF7-B5451463BC3B}" type="presParOf" srcId="{4EFDCD5D-6B08-0D4C-8BFC-68EF5D5FCD4D}" destId="{CBD99C7C-EC97-E44D-B4F4-23AC4F877BE0}"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C2F84-9208-B24C-A0A9-FEEA757E0539}"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4871572D-85AC-814D-BF34-BB15A366EAAB}">
      <dgm:prSet phldrT="[Text]"/>
      <dgm:spPr>
        <a:solidFill>
          <a:srgbClr val="990033"/>
        </a:solidFill>
      </dgm:spPr>
      <dgm:t>
        <a:bodyPr/>
        <a:lstStyle/>
        <a:p>
          <a:r>
            <a:rPr lang="en-US" b="1" dirty="0" smtClean="0"/>
            <a:t>Systems Team (DNA for All Other Teams)</a:t>
          </a:r>
          <a:endParaRPr lang="en-US" b="1" dirty="0"/>
        </a:p>
      </dgm:t>
    </dgm:pt>
    <dgm:pt modelId="{2FA6B208-F640-464B-B587-D632CB86EEC6}" type="parTrans" cxnId="{F1BBAAE1-7C3C-0844-BC5A-E7C646CC28A4}">
      <dgm:prSet/>
      <dgm:spPr/>
      <dgm:t>
        <a:bodyPr/>
        <a:lstStyle/>
        <a:p>
          <a:endParaRPr lang="en-US"/>
        </a:p>
      </dgm:t>
    </dgm:pt>
    <dgm:pt modelId="{7A219C52-ACA4-8749-A517-D588466BF20F}" type="sibTrans" cxnId="{F1BBAAE1-7C3C-0844-BC5A-E7C646CC28A4}">
      <dgm:prSet/>
      <dgm:spPr/>
      <dgm:t>
        <a:bodyPr/>
        <a:lstStyle/>
        <a:p>
          <a:endParaRPr lang="en-US"/>
        </a:p>
      </dgm:t>
    </dgm:pt>
    <dgm:pt modelId="{0810E95B-B0EC-954E-942E-283A971479BC}">
      <dgm:prSet phldrT="[Text]"/>
      <dgm:spPr>
        <a:solidFill>
          <a:srgbClr val="990033"/>
        </a:solidFill>
      </dgm:spPr>
      <dgm:t>
        <a:bodyPr/>
        <a:lstStyle/>
        <a:p>
          <a:r>
            <a:rPr lang="en-US" b="1" dirty="0" smtClean="0"/>
            <a:t>Benchmarking</a:t>
          </a:r>
          <a:endParaRPr lang="en-US" b="1" dirty="0"/>
        </a:p>
      </dgm:t>
    </dgm:pt>
    <dgm:pt modelId="{F49BE4D0-5822-E543-90B6-1A7DC4BD712D}" type="parTrans" cxnId="{3EBB2A21-7F3D-9C40-A8E6-318A0C2763E4}">
      <dgm:prSet/>
      <dgm:spPr/>
      <dgm:t>
        <a:bodyPr/>
        <a:lstStyle/>
        <a:p>
          <a:endParaRPr lang="en-US"/>
        </a:p>
      </dgm:t>
    </dgm:pt>
    <dgm:pt modelId="{7ADDC4F4-BDED-1544-9D37-E3FC2E82E248}" type="sibTrans" cxnId="{3EBB2A21-7F3D-9C40-A8E6-318A0C2763E4}">
      <dgm:prSet/>
      <dgm:spPr/>
      <dgm:t>
        <a:bodyPr/>
        <a:lstStyle/>
        <a:p>
          <a:endParaRPr lang="en-US"/>
        </a:p>
      </dgm:t>
    </dgm:pt>
    <dgm:pt modelId="{EF8418E1-320D-494A-947A-27CE5A8CB241}">
      <dgm:prSet phldrT="[Text]"/>
      <dgm:spPr>
        <a:solidFill>
          <a:srgbClr val="990033"/>
        </a:solidFill>
      </dgm:spPr>
      <dgm:t>
        <a:bodyPr/>
        <a:lstStyle/>
        <a:p>
          <a:r>
            <a:rPr lang="en-US" b="1" dirty="0" smtClean="0"/>
            <a:t>Customer Experience</a:t>
          </a:r>
          <a:endParaRPr lang="en-US" b="1" dirty="0"/>
        </a:p>
      </dgm:t>
    </dgm:pt>
    <dgm:pt modelId="{FFDF2460-3E89-6C4A-88F3-068D6FAA199E}" type="parTrans" cxnId="{889AD91E-352F-434B-B919-986F2C72383B}">
      <dgm:prSet/>
      <dgm:spPr/>
      <dgm:t>
        <a:bodyPr/>
        <a:lstStyle/>
        <a:p>
          <a:endParaRPr lang="en-US"/>
        </a:p>
      </dgm:t>
    </dgm:pt>
    <dgm:pt modelId="{9109B232-68E1-5C42-B55F-E6E116DFF41F}" type="sibTrans" cxnId="{889AD91E-352F-434B-B919-986F2C72383B}">
      <dgm:prSet/>
      <dgm:spPr/>
      <dgm:t>
        <a:bodyPr/>
        <a:lstStyle/>
        <a:p>
          <a:endParaRPr lang="en-US"/>
        </a:p>
      </dgm:t>
    </dgm:pt>
    <dgm:pt modelId="{9A15104A-6056-B848-A33E-C36FED620223}">
      <dgm:prSet phldrT="[Text]"/>
      <dgm:spPr>
        <a:solidFill>
          <a:srgbClr val="990033"/>
        </a:solidFill>
      </dgm:spPr>
      <dgm:t>
        <a:bodyPr/>
        <a:lstStyle/>
        <a:p>
          <a:r>
            <a:rPr lang="en-US" dirty="0" smtClean="0"/>
            <a:t>6 IT Representatives</a:t>
          </a:r>
          <a:endParaRPr lang="en-US" dirty="0"/>
        </a:p>
      </dgm:t>
    </dgm:pt>
    <dgm:pt modelId="{65974BB4-3D14-234F-99E9-F98B2855DF27}" type="parTrans" cxnId="{065327D6-B314-D74C-9D98-7B9EE03159DA}">
      <dgm:prSet/>
      <dgm:spPr/>
      <dgm:t>
        <a:bodyPr/>
        <a:lstStyle/>
        <a:p>
          <a:endParaRPr lang="en-US"/>
        </a:p>
      </dgm:t>
    </dgm:pt>
    <dgm:pt modelId="{AC85B9A5-9F18-EA4A-909E-DF7CF988C0AE}" type="sibTrans" cxnId="{065327D6-B314-D74C-9D98-7B9EE03159DA}">
      <dgm:prSet/>
      <dgm:spPr/>
      <dgm:t>
        <a:bodyPr/>
        <a:lstStyle/>
        <a:p>
          <a:endParaRPr lang="en-US"/>
        </a:p>
      </dgm:t>
    </dgm:pt>
    <dgm:pt modelId="{3D584267-2480-8149-82FC-3FC000996685}">
      <dgm:prSet phldrT="[Text]"/>
      <dgm:spPr>
        <a:solidFill>
          <a:srgbClr val="990033"/>
        </a:solidFill>
      </dgm:spPr>
      <dgm:t>
        <a:bodyPr/>
        <a:lstStyle/>
        <a:p>
          <a:r>
            <a:rPr lang="en-US" b="1" dirty="0" smtClean="0"/>
            <a:t>Process Design</a:t>
          </a:r>
          <a:endParaRPr lang="en-US" b="1" dirty="0"/>
        </a:p>
      </dgm:t>
    </dgm:pt>
    <dgm:pt modelId="{509412E4-9521-7F44-9583-A3D1CA255A10}" type="parTrans" cxnId="{F0F3ECD0-78FD-984D-87C0-1525F51B2A2A}">
      <dgm:prSet/>
      <dgm:spPr/>
      <dgm:t>
        <a:bodyPr/>
        <a:lstStyle/>
        <a:p>
          <a:endParaRPr lang="en-US"/>
        </a:p>
      </dgm:t>
    </dgm:pt>
    <dgm:pt modelId="{C508B251-6EBC-B24E-9B0E-0E5F49D8DAEF}" type="sibTrans" cxnId="{F0F3ECD0-78FD-984D-87C0-1525F51B2A2A}">
      <dgm:prSet/>
      <dgm:spPr/>
      <dgm:t>
        <a:bodyPr/>
        <a:lstStyle/>
        <a:p>
          <a:endParaRPr lang="en-US"/>
        </a:p>
      </dgm:t>
    </dgm:pt>
    <dgm:pt modelId="{9EE2890D-7040-5F4D-92D5-E13DD6D502CD}">
      <dgm:prSet phldrT="[Text]"/>
      <dgm:spPr>
        <a:solidFill>
          <a:srgbClr val="990033"/>
        </a:solidFill>
      </dgm:spPr>
      <dgm:t>
        <a:bodyPr/>
        <a:lstStyle/>
        <a:p>
          <a:r>
            <a:rPr lang="en-US" b="1" dirty="0" smtClean="0"/>
            <a:t>Organization Structure</a:t>
          </a:r>
          <a:endParaRPr lang="en-US" b="1" dirty="0"/>
        </a:p>
      </dgm:t>
    </dgm:pt>
    <dgm:pt modelId="{495DABC1-8EED-E544-8497-EC3C254328BF}" type="parTrans" cxnId="{8274F04B-EDEC-0D43-8C21-31D291FEE6DF}">
      <dgm:prSet/>
      <dgm:spPr/>
      <dgm:t>
        <a:bodyPr/>
        <a:lstStyle/>
        <a:p>
          <a:endParaRPr lang="en-US"/>
        </a:p>
      </dgm:t>
    </dgm:pt>
    <dgm:pt modelId="{9CBCE8C8-6400-1B46-A09E-51F2A36E0869}" type="sibTrans" cxnId="{8274F04B-EDEC-0D43-8C21-31D291FEE6DF}">
      <dgm:prSet/>
      <dgm:spPr/>
      <dgm:t>
        <a:bodyPr/>
        <a:lstStyle/>
        <a:p>
          <a:endParaRPr lang="en-US"/>
        </a:p>
      </dgm:t>
    </dgm:pt>
    <dgm:pt modelId="{18B033C4-F7E2-EC48-9B3A-D6F881BD8007}">
      <dgm:prSet phldrT="[Text]"/>
      <dgm:spPr>
        <a:solidFill>
          <a:srgbClr val="990033"/>
        </a:solidFill>
      </dgm:spPr>
      <dgm:t>
        <a:bodyPr/>
        <a:lstStyle/>
        <a:p>
          <a:r>
            <a:rPr lang="en-US" b="1" dirty="0" smtClean="0"/>
            <a:t>Asset Mapping</a:t>
          </a:r>
          <a:endParaRPr lang="en-US" b="1" dirty="0"/>
        </a:p>
      </dgm:t>
    </dgm:pt>
    <dgm:pt modelId="{AE4FA980-A031-FB4A-B645-99CB6A91A600}" type="parTrans" cxnId="{E1671C74-9AC2-7C45-83D5-0E1A3F7476FC}">
      <dgm:prSet/>
      <dgm:spPr/>
      <dgm:t>
        <a:bodyPr/>
        <a:lstStyle/>
        <a:p>
          <a:endParaRPr lang="en-US"/>
        </a:p>
      </dgm:t>
    </dgm:pt>
    <dgm:pt modelId="{8167AD5C-6677-BE40-86DD-203FCE9C66B1}" type="sibTrans" cxnId="{E1671C74-9AC2-7C45-83D5-0E1A3F7476FC}">
      <dgm:prSet/>
      <dgm:spPr/>
      <dgm:t>
        <a:bodyPr/>
        <a:lstStyle/>
        <a:p>
          <a:endParaRPr lang="en-US"/>
        </a:p>
      </dgm:t>
    </dgm:pt>
    <dgm:pt modelId="{E59D017F-94C8-6D4D-BF0F-30AC8669DF25}">
      <dgm:prSet phldrT="[Text]"/>
      <dgm:spPr>
        <a:solidFill>
          <a:srgbClr val="990033"/>
        </a:solidFill>
      </dgm:spPr>
      <dgm:t>
        <a:bodyPr/>
        <a:lstStyle/>
        <a:p>
          <a:r>
            <a:rPr lang="en-US" dirty="0" smtClean="0"/>
            <a:t>6 IT Representatives</a:t>
          </a:r>
          <a:endParaRPr lang="en-US" dirty="0"/>
        </a:p>
      </dgm:t>
    </dgm:pt>
    <dgm:pt modelId="{836157D5-0951-D248-B127-D29D48C946E6}" type="parTrans" cxnId="{81364528-B17D-674A-8F58-2E1D28F71289}">
      <dgm:prSet/>
      <dgm:spPr/>
      <dgm:t>
        <a:bodyPr/>
        <a:lstStyle/>
        <a:p>
          <a:endParaRPr lang="en-US"/>
        </a:p>
      </dgm:t>
    </dgm:pt>
    <dgm:pt modelId="{249D96D9-41D8-0B41-9FAC-C38BE3F26E68}" type="sibTrans" cxnId="{81364528-B17D-674A-8F58-2E1D28F71289}">
      <dgm:prSet/>
      <dgm:spPr/>
      <dgm:t>
        <a:bodyPr/>
        <a:lstStyle/>
        <a:p>
          <a:endParaRPr lang="en-US"/>
        </a:p>
      </dgm:t>
    </dgm:pt>
    <dgm:pt modelId="{71ABCC91-FD4F-A94D-BC79-50272C144B5F}">
      <dgm:prSet phldrT="[Text]"/>
      <dgm:spPr>
        <a:solidFill>
          <a:srgbClr val="990033"/>
        </a:solidFill>
      </dgm:spPr>
      <dgm:t>
        <a:bodyPr/>
        <a:lstStyle/>
        <a:p>
          <a:r>
            <a:rPr lang="en-US" dirty="0" smtClean="0"/>
            <a:t>1 External IT Representative</a:t>
          </a:r>
          <a:endParaRPr lang="en-US" dirty="0"/>
        </a:p>
      </dgm:t>
    </dgm:pt>
    <dgm:pt modelId="{C65B575A-7052-954F-B0C1-D68CAD8A98FF}" type="parTrans" cxnId="{5EC01F1E-487B-4446-A4AF-AF28285C2F8F}">
      <dgm:prSet/>
      <dgm:spPr/>
      <dgm:t>
        <a:bodyPr/>
        <a:lstStyle/>
        <a:p>
          <a:endParaRPr lang="en-US"/>
        </a:p>
      </dgm:t>
    </dgm:pt>
    <dgm:pt modelId="{AAA3F38B-B311-0743-ACBC-BB5ADC8250F1}" type="sibTrans" cxnId="{5EC01F1E-487B-4446-A4AF-AF28285C2F8F}">
      <dgm:prSet/>
      <dgm:spPr/>
      <dgm:t>
        <a:bodyPr/>
        <a:lstStyle/>
        <a:p>
          <a:endParaRPr lang="en-US"/>
        </a:p>
      </dgm:t>
    </dgm:pt>
    <dgm:pt modelId="{675873DB-CDEF-8145-B71A-6A14325CF764}">
      <dgm:prSet phldrT="[Text]"/>
      <dgm:spPr>
        <a:solidFill>
          <a:srgbClr val="990033"/>
        </a:solidFill>
      </dgm:spPr>
      <dgm:t>
        <a:bodyPr/>
        <a:lstStyle/>
        <a:p>
          <a:r>
            <a:rPr lang="en-US" dirty="0" smtClean="0"/>
            <a:t>1 Student Intern</a:t>
          </a:r>
          <a:endParaRPr lang="en-US" dirty="0"/>
        </a:p>
      </dgm:t>
    </dgm:pt>
    <dgm:pt modelId="{4B38D11D-5AC1-AD4C-8B22-CF664EED269E}" type="parTrans" cxnId="{19A5CB5A-0284-B845-B5C9-1676D8A646BD}">
      <dgm:prSet/>
      <dgm:spPr/>
      <dgm:t>
        <a:bodyPr/>
        <a:lstStyle/>
        <a:p>
          <a:endParaRPr lang="en-US"/>
        </a:p>
      </dgm:t>
    </dgm:pt>
    <dgm:pt modelId="{23F3BBAD-62C5-9D49-9174-C0EB6A3EB9D3}" type="sibTrans" cxnId="{19A5CB5A-0284-B845-B5C9-1676D8A646BD}">
      <dgm:prSet/>
      <dgm:spPr/>
      <dgm:t>
        <a:bodyPr/>
        <a:lstStyle/>
        <a:p>
          <a:endParaRPr lang="en-US"/>
        </a:p>
      </dgm:t>
    </dgm:pt>
    <dgm:pt modelId="{C2575718-84CC-2340-B198-6FEB40102572}">
      <dgm:prSet phldrT="[Text]"/>
      <dgm:spPr>
        <a:solidFill>
          <a:srgbClr val="990033"/>
        </a:solidFill>
      </dgm:spPr>
      <dgm:t>
        <a:bodyPr/>
        <a:lstStyle/>
        <a:p>
          <a:r>
            <a:rPr lang="en-US" dirty="0" smtClean="0"/>
            <a:t>8 IT Representatives</a:t>
          </a:r>
          <a:endParaRPr lang="en-US" dirty="0"/>
        </a:p>
      </dgm:t>
    </dgm:pt>
    <dgm:pt modelId="{5996DC04-91A9-E943-AC1C-E3C46C7B3AAE}" type="parTrans" cxnId="{7F96A64B-569F-AB4E-A3AE-3300982F75E0}">
      <dgm:prSet/>
      <dgm:spPr/>
      <dgm:t>
        <a:bodyPr/>
        <a:lstStyle/>
        <a:p>
          <a:endParaRPr lang="en-US"/>
        </a:p>
      </dgm:t>
    </dgm:pt>
    <dgm:pt modelId="{1A7DF486-9118-5B4D-A891-D24D63C2843B}" type="sibTrans" cxnId="{7F96A64B-569F-AB4E-A3AE-3300982F75E0}">
      <dgm:prSet/>
      <dgm:spPr/>
      <dgm:t>
        <a:bodyPr/>
        <a:lstStyle/>
        <a:p>
          <a:endParaRPr lang="en-US"/>
        </a:p>
      </dgm:t>
    </dgm:pt>
    <dgm:pt modelId="{C954C4DA-C939-4741-AFAA-61B0B685E96D}">
      <dgm:prSet phldrT="[Text]"/>
      <dgm:spPr>
        <a:solidFill>
          <a:srgbClr val="990033"/>
        </a:solidFill>
      </dgm:spPr>
      <dgm:t>
        <a:bodyPr/>
        <a:lstStyle/>
        <a:p>
          <a:r>
            <a:rPr lang="en-US" dirty="0" smtClean="0"/>
            <a:t>6 Customer Representatives</a:t>
          </a:r>
          <a:endParaRPr lang="en-US" dirty="0"/>
        </a:p>
      </dgm:t>
    </dgm:pt>
    <dgm:pt modelId="{50393B75-17A7-F042-BFA8-62064D71CECA}" type="parTrans" cxnId="{E9AAC45E-2F8A-7742-9BBF-9B6DF7101C21}">
      <dgm:prSet/>
      <dgm:spPr/>
      <dgm:t>
        <a:bodyPr/>
        <a:lstStyle/>
        <a:p>
          <a:endParaRPr lang="en-US"/>
        </a:p>
      </dgm:t>
    </dgm:pt>
    <dgm:pt modelId="{7C416CD1-4E1D-4549-B50C-CC0E4C82C8A5}" type="sibTrans" cxnId="{E9AAC45E-2F8A-7742-9BBF-9B6DF7101C21}">
      <dgm:prSet/>
      <dgm:spPr/>
      <dgm:t>
        <a:bodyPr/>
        <a:lstStyle/>
        <a:p>
          <a:endParaRPr lang="en-US"/>
        </a:p>
      </dgm:t>
    </dgm:pt>
    <dgm:pt modelId="{89B95C72-10AF-2849-B148-251A6E9F47AB}">
      <dgm:prSet phldrT="[Text]"/>
      <dgm:spPr>
        <a:solidFill>
          <a:srgbClr val="990033"/>
        </a:solidFill>
      </dgm:spPr>
      <dgm:t>
        <a:bodyPr/>
        <a:lstStyle/>
        <a:p>
          <a:r>
            <a:rPr lang="en-US" dirty="0" smtClean="0"/>
            <a:t>5 IT Representatives</a:t>
          </a:r>
          <a:endParaRPr lang="en-US" dirty="0"/>
        </a:p>
      </dgm:t>
    </dgm:pt>
    <dgm:pt modelId="{690A6D60-9973-094F-A848-2F9645C09AFA}" type="parTrans" cxnId="{EEBE5F6A-AC61-8C43-91B1-7B46ED54C6DD}">
      <dgm:prSet/>
      <dgm:spPr/>
      <dgm:t>
        <a:bodyPr/>
        <a:lstStyle/>
        <a:p>
          <a:endParaRPr lang="en-US"/>
        </a:p>
      </dgm:t>
    </dgm:pt>
    <dgm:pt modelId="{C63F95B7-074D-394C-9662-95CBD6A2B02D}" type="sibTrans" cxnId="{EEBE5F6A-AC61-8C43-91B1-7B46ED54C6DD}">
      <dgm:prSet/>
      <dgm:spPr/>
      <dgm:t>
        <a:bodyPr/>
        <a:lstStyle/>
        <a:p>
          <a:endParaRPr lang="en-US"/>
        </a:p>
      </dgm:t>
    </dgm:pt>
    <dgm:pt modelId="{869FD356-49D9-F745-B283-38581FFF17D2}">
      <dgm:prSet phldrT="[Text]"/>
      <dgm:spPr>
        <a:solidFill>
          <a:srgbClr val="990033"/>
        </a:solidFill>
      </dgm:spPr>
      <dgm:t>
        <a:bodyPr/>
        <a:lstStyle/>
        <a:p>
          <a:r>
            <a:rPr lang="en-US" dirty="0" smtClean="0"/>
            <a:t>6 IT Representatives</a:t>
          </a:r>
          <a:endParaRPr lang="en-US" dirty="0"/>
        </a:p>
      </dgm:t>
    </dgm:pt>
    <dgm:pt modelId="{B2598CAF-DC26-6A47-8845-D4D2825EEB55}" type="parTrans" cxnId="{20F7C4D2-5252-8C47-97E1-C77B906C4449}">
      <dgm:prSet/>
      <dgm:spPr/>
      <dgm:t>
        <a:bodyPr/>
        <a:lstStyle/>
        <a:p>
          <a:endParaRPr lang="en-US"/>
        </a:p>
      </dgm:t>
    </dgm:pt>
    <dgm:pt modelId="{EA06608D-95D4-304C-B4B5-6E832B43B1DB}" type="sibTrans" cxnId="{20F7C4D2-5252-8C47-97E1-C77B906C4449}">
      <dgm:prSet/>
      <dgm:spPr/>
      <dgm:t>
        <a:bodyPr/>
        <a:lstStyle/>
        <a:p>
          <a:endParaRPr lang="en-US"/>
        </a:p>
      </dgm:t>
    </dgm:pt>
    <dgm:pt modelId="{8F3349A6-6C07-0E44-80B6-33D5C2F9021A}">
      <dgm:prSet phldrT="[Text]"/>
      <dgm:spPr>
        <a:solidFill>
          <a:srgbClr val="990033"/>
        </a:solidFill>
      </dgm:spPr>
      <dgm:t>
        <a:bodyPr/>
        <a:lstStyle/>
        <a:p>
          <a:r>
            <a:rPr lang="en-US" dirty="0" smtClean="0"/>
            <a:t>6 IT Representatives</a:t>
          </a:r>
          <a:endParaRPr lang="en-US" dirty="0"/>
        </a:p>
      </dgm:t>
    </dgm:pt>
    <dgm:pt modelId="{1BE3E82C-35CF-C44D-BAF1-9998F2DC6960}" type="parTrans" cxnId="{19A90E6E-FEE9-DF4C-B626-06D3A07A2E33}">
      <dgm:prSet/>
      <dgm:spPr/>
      <dgm:t>
        <a:bodyPr/>
        <a:lstStyle/>
        <a:p>
          <a:endParaRPr lang="en-US"/>
        </a:p>
      </dgm:t>
    </dgm:pt>
    <dgm:pt modelId="{2E11A94E-CF20-004A-ABF7-A11FF8C15626}" type="sibTrans" cxnId="{19A90E6E-FEE9-DF4C-B626-06D3A07A2E33}">
      <dgm:prSet/>
      <dgm:spPr/>
      <dgm:t>
        <a:bodyPr/>
        <a:lstStyle/>
        <a:p>
          <a:endParaRPr lang="en-US"/>
        </a:p>
      </dgm:t>
    </dgm:pt>
    <dgm:pt modelId="{D1398FC6-984E-C44A-A51C-DE3B17404E61}">
      <dgm:prSet phldrT="[Text]"/>
      <dgm:spPr>
        <a:solidFill>
          <a:srgbClr val="990033"/>
        </a:solidFill>
      </dgm:spPr>
      <dgm:t>
        <a:bodyPr/>
        <a:lstStyle/>
        <a:p>
          <a:r>
            <a:rPr lang="en-US" dirty="0" smtClean="0"/>
            <a:t>4 Student Interns/Volunteers</a:t>
          </a:r>
          <a:endParaRPr lang="en-US" dirty="0"/>
        </a:p>
      </dgm:t>
    </dgm:pt>
    <dgm:pt modelId="{3859F4A8-4146-D94E-8845-50F604BA7F49}" type="parTrans" cxnId="{B868AE78-4638-F645-90A0-753AA8F089C6}">
      <dgm:prSet/>
      <dgm:spPr/>
      <dgm:t>
        <a:bodyPr/>
        <a:lstStyle/>
        <a:p>
          <a:endParaRPr lang="en-US"/>
        </a:p>
      </dgm:t>
    </dgm:pt>
    <dgm:pt modelId="{A1C86407-61BC-8F4D-B96D-332BCD91B572}" type="sibTrans" cxnId="{B868AE78-4638-F645-90A0-753AA8F089C6}">
      <dgm:prSet/>
      <dgm:spPr/>
      <dgm:t>
        <a:bodyPr/>
        <a:lstStyle/>
        <a:p>
          <a:endParaRPr lang="en-US"/>
        </a:p>
      </dgm:t>
    </dgm:pt>
    <dgm:pt modelId="{024BEE69-EEAC-404E-8F5D-AE666CA3A59A}">
      <dgm:prSet phldrT="[Text]"/>
      <dgm:spPr>
        <a:solidFill>
          <a:srgbClr val="990033"/>
        </a:solidFill>
      </dgm:spPr>
      <dgm:t>
        <a:bodyPr/>
        <a:lstStyle/>
        <a:p>
          <a:r>
            <a:rPr lang="en-US" dirty="0" smtClean="0"/>
            <a:t>1 Student Intern</a:t>
          </a:r>
          <a:endParaRPr lang="en-US" dirty="0"/>
        </a:p>
      </dgm:t>
    </dgm:pt>
    <dgm:pt modelId="{773EC2A1-EC86-8B40-AEB6-CB2EF57CF215}" type="parTrans" cxnId="{5C32CC2F-5D03-6845-BE6A-A817979C3C75}">
      <dgm:prSet/>
      <dgm:spPr/>
      <dgm:t>
        <a:bodyPr/>
        <a:lstStyle/>
        <a:p>
          <a:endParaRPr lang="en-US"/>
        </a:p>
      </dgm:t>
    </dgm:pt>
    <dgm:pt modelId="{6B3BC10E-79AB-8B47-8C46-75B2C1ECBBF0}" type="sibTrans" cxnId="{5C32CC2F-5D03-6845-BE6A-A817979C3C75}">
      <dgm:prSet/>
      <dgm:spPr/>
      <dgm:t>
        <a:bodyPr/>
        <a:lstStyle/>
        <a:p>
          <a:endParaRPr lang="en-US"/>
        </a:p>
      </dgm:t>
    </dgm:pt>
    <dgm:pt modelId="{A60E4353-22A5-E642-99BA-3C822E2C0664}">
      <dgm:prSet phldrT="[Text]"/>
      <dgm:spPr>
        <a:solidFill>
          <a:srgbClr val="990033"/>
        </a:solidFill>
      </dgm:spPr>
      <dgm:t>
        <a:bodyPr/>
        <a:lstStyle/>
        <a:p>
          <a:r>
            <a:rPr lang="en-US" dirty="0" smtClean="0"/>
            <a:t>2 Budget/Account Representatives</a:t>
          </a:r>
          <a:endParaRPr lang="en-US" dirty="0"/>
        </a:p>
      </dgm:t>
    </dgm:pt>
    <dgm:pt modelId="{88BF2CD5-3C69-C949-82A4-7F8912ABDD83}" type="parTrans" cxnId="{13C70476-4784-AC4C-90C5-C9EEC4497058}">
      <dgm:prSet/>
      <dgm:spPr/>
      <dgm:t>
        <a:bodyPr/>
        <a:lstStyle/>
        <a:p>
          <a:endParaRPr lang="en-US"/>
        </a:p>
      </dgm:t>
    </dgm:pt>
    <dgm:pt modelId="{E03A1BA2-A330-844F-BD67-CFFB9040CC63}" type="sibTrans" cxnId="{13C70476-4784-AC4C-90C5-C9EEC4497058}">
      <dgm:prSet/>
      <dgm:spPr/>
      <dgm:t>
        <a:bodyPr/>
        <a:lstStyle/>
        <a:p>
          <a:endParaRPr lang="en-US"/>
        </a:p>
      </dgm:t>
    </dgm:pt>
    <dgm:pt modelId="{4EAD2CDF-0AF7-BC40-9924-349C611111DE}" type="pres">
      <dgm:prSet presAssocID="{9BEC2F84-9208-B24C-A0A9-FEEA757E0539}" presName="diagram" presStyleCnt="0">
        <dgm:presLayoutVars>
          <dgm:dir/>
          <dgm:resizeHandles val="exact"/>
        </dgm:presLayoutVars>
      </dgm:prSet>
      <dgm:spPr/>
      <dgm:t>
        <a:bodyPr/>
        <a:lstStyle/>
        <a:p>
          <a:endParaRPr lang="en-US"/>
        </a:p>
      </dgm:t>
    </dgm:pt>
    <dgm:pt modelId="{A4F3D147-5A21-D14B-9896-8A7FB76AEA71}" type="pres">
      <dgm:prSet presAssocID="{4871572D-85AC-814D-BF34-BB15A366EAAB}" presName="node" presStyleLbl="node1" presStyleIdx="0" presStyleCnt="6">
        <dgm:presLayoutVars>
          <dgm:bulletEnabled val="1"/>
        </dgm:presLayoutVars>
      </dgm:prSet>
      <dgm:spPr/>
      <dgm:t>
        <a:bodyPr/>
        <a:lstStyle/>
        <a:p>
          <a:endParaRPr lang="en-US"/>
        </a:p>
      </dgm:t>
    </dgm:pt>
    <dgm:pt modelId="{B5BFC5AD-5538-304F-ABB2-FEF98C06AC74}" type="pres">
      <dgm:prSet presAssocID="{7A219C52-ACA4-8749-A517-D588466BF20F}" presName="sibTrans" presStyleCnt="0"/>
      <dgm:spPr/>
      <dgm:t>
        <a:bodyPr/>
        <a:lstStyle/>
        <a:p>
          <a:endParaRPr lang="en-US"/>
        </a:p>
      </dgm:t>
    </dgm:pt>
    <dgm:pt modelId="{01F4EEB8-09DD-CA49-9A90-F7AAC5D8120D}" type="pres">
      <dgm:prSet presAssocID="{0810E95B-B0EC-954E-942E-283A971479BC}" presName="node" presStyleLbl="node1" presStyleIdx="1" presStyleCnt="6">
        <dgm:presLayoutVars>
          <dgm:bulletEnabled val="1"/>
        </dgm:presLayoutVars>
      </dgm:prSet>
      <dgm:spPr/>
      <dgm:t>
        <a:bodyPr/>
        <a:lstStyle/>
        <a:p>
          <a:endParaRPr lang="en-US"/>
        </a:p>
      </dgm:t>
    </dgm:pt>
    <dgm:pt modelId="{79CEEC63-A2B4-AF46-BC59-4A290424D7CF}" type="pres">
      <dgm:prSet presAssocID="{7ADDC4F4-BDED-1544-9D37-E3FC2E82E248}" presName="sibTrans" presStyleCnt="0"/>
      <dgm:spPr/>
      <dgm:t>
        <a:bodyPr/>
        <a:lstStyle/>
        <a:p>
          <a:endParaRPr lang="en-US"/>
        </a:p>
      </dgm:t>
    </dgm:pt>
    <dgm:pt modelId="{BF70F71A-E3B8-B443-98D1-E06054048A02}" type="pres">
      <dgm:prSet presAssocID="{EF8418E1-320D-494A-947A-27CE5A8CB241}" presName="node" presStyleLbl="node1" presStyleIdx="2" presStyleCnt="6">
        <dgm:presLayoutVars>
          <dgm:bulletEnabled val="1"/>
        </dgm:presLayoutVars>
      </dgm:prSet>
      <dgm:spPr/>
      <dgm:t>
        <a:bodyPr/>
        <a:lstStyle/>
        <a:p>
          <a:endParaRPr lang="en-US"/>
        </a:p>
      </dgm:t>
    </dgm:pt>
    <dgm:pt modelId="{0E18EFAB-29A2-F446-BE1D-20E5E897186A}" type="pres">
      <dgm:prSet presAssocID="{9109B232-68E1-5C42-B55F-E6E116DFF41F}" presName="sibTrans" presStyleCnt="0"/>
      <dgm:spPr/>
      <dgm:t>
        <a:bodyPr/>
        <a:lstStyle/>
        <a:p>
          <a:endParaRPr lang="en-US"/>
        </a:p>
      </dgm:t>
    </dgm:pt>
    <dgm:pt modelId="{54555DC6-CC32-DF46-866D-0308490CDDC1}" type="pres">
      <dgm:prSet presAssocID="{3D584267-2480-8149-82FC-3FC000996685}" presName="node" presStyleLbl="node1" presStyleIdx="3" presStyleCnt="6">
        <dgm:presLayoutVars>
          <dgm:bulletEnabled val="1"/>
        </dgm:presLayoutVars>
      </dgm:prSet>
      <dgm:spPr/>
      <dgm:t>
        <a:bodyPr/>
        <a:lstStyle/>
        <a:p>
          <a:endParaRPr lang="en-US"/>
        </a:p>
      </dgm:t>
    </dgm:pt>
    <dgm:pt modelId="{CBA0E09D-1C71-9D40-9D35-37975225C0A0}" type="pres">
      <dgm:prSet presAssocID="{C508B251-6EBC-B24E-9B0E-0E5F49D8DAEF}" presName="sibTrans" presStyleCnt="0"/>
      <dgm:spPr/>
      <dgm:t>
        <a:bodyPr/>
        <a:lstStyle/>
        <a:p>
          <a:endParaRPr lang="en-US"/>
        </a:p>
      </dgm:t>
    </dgm:pt>
    <dgm:pt modelId="{A8678E7A-E774-D249-9897-0FCF4A36F520}" type="pres">
      <dgm:prSet presAssocID="{9EE2890D-7040-5F4D-92D5-E13DD6D502CD}" presName="node" presStyleLbl="node1" presStyleIdx="4" presStyleCnt="6">
        <dgm:presLayoutVars>
          <dgm:bulletEnabled val="1"/>
        </dgm:presLayoutVars>
      </dgm:prSet>
      <dgm:spPr/>
      <dgm:t>
        <a:bodyPr/>
        <a:lstStyle/>
        <a:p>
          <a:endParaRPr lang="en-US"/>
        </a:p>
      </dgm:t>
    </dgm:pt>
    <dgm:pt modelId="{EF26BCD7-0984-864B-8DFF-DD83A6B173F7}" type="pres">
      <dgm:prSet presAssocID="{9CBCE8C8-6400-1B46-A09E-51F2A36E0869}" presName="sibTrans" presStyleCnt="0"/>
      <dgm:spPr/>
      <dgm:t>
        <a:bodyPr/>
        <a:lstStyle/>
        <a:p>
          <a:endParaRPr lang="en-US"/>
        </a:p>
      </dgm:t>
    </dgm:pt>
    <dgm:pt modelId="{4A26A363-81B6-7241-8D1B-D3E843DE0F2D}" type="pres">
      <dgm:prSet presAssocID="{18B033C4-F7E2-EC48-9B3A-D6F881BD8007}" presName="node" presStyleLbl="node1" presStyleIdx="5" presStyleCnt="6">
        <dgm:presLayoutVars>
          <dgm:bulletEnabled val="1"/>
        </dgm:presLayoutVars>
      </dgm:prSet>
      <dgm:spPr/>
      <dgm:t>
        <a:bodyPr/>
        <a:lstStyle/>
        <a:p>
          <a:endParaRPr lang="en-US"/>
        </a:p>
      </dgm:t>
    </dgm:pt>
  </dgm:ptLst>
  <dgm:cxnLst>
    <dgm:cxn modelId="{13C70476-4784-AC4C-90C5-C9EEC4497058}" srcId="{18B033C4-F7E2-EC48-9B3A-D6F881BD8007}" destId="{A60E4353-22A5-E642-99BA-3C822E2C0664}" srcOrd="1" destOrd="0" parTransId="{88BF2CD5-3C69-C949-82A4-7F8912ABDD83}" sibTransId="{E03A1BA2-A330-844F-BD67-CFFB9040CC63}"/>
    <dgm:cxn modelId="{81364528-B17D-674A-8F58-2E1D28F71289}" srcId="{0810E95B-B0EC-954E-942E-283A971479BC}" destId="{E59D017F-94C8-6D4D-BF0F-30AC8669DF25}" srcOrd="0" destOrd="0" parTransId="{836157D5-0951-D248-B127-D29D48C946E6}" sibTransId="{249D96D9-41D8-0B41-9FAC-C38BE3F26E68}"/>
    <dgm:cxn modelId="{065327D6-B314-D74C-9D98-7B9EE03159DA}" srcId="{4871572D-85AC-814D-BF34-BB15A366EAAB}" destId="{9A15104A-6056-B848-A33E-C36FED620223}" srcOrd="0" destOrd="0" parTransId="{65974BB4-3D14-234F-99E9-F98B2855DF27}" sibTransId="{AC85B9A5-9F18-EA4A-909E-DF7CF988C0AE}"/>
    <dgm:cxn modelId="{1EFB89D3-624F-9E47-8752-C0FE7205252D}" type="presOf" srcId="{4871572D-85AC-814D-BF34-BB15A366EAAB}" destId="{A4F3D147-5A21-D14B-9896-8A7FB76AEA71}" srcOrd="0" destOrd="0" presId="urn:microsoft.com/office/officeart/2005/8/layout/default"/>
    <dgm:cxn modelId="{93E84FA6-5F6B-EE42-A5F4-2FCFD60BFFBB}" type="presOf" srcId="{18B033C4-F7E2-EC48-9B3A-D6F881BD8007}" destId="{4A26A363-81B6-7241-8D1B-D3E843DE0F2D}" srcOrd="0" destOrd="0" presId="urn:microsoft.com/office/officeart/2005/8/layout/default"/>
    <dgm:cxn modelId="{A4F4E317-A54A-004E-BE6C-410062B25736}" type="presOf" srcId="{8F3349A6-6C07-0E44-80B6-33D5C2F9021A}" destId="{54555DC6-CC32-DF46-866D-0308490CDDC1}" srcOrd="0" destOrd="1" presId="urn:microsoft.com/office/officeart/2005/8/layout/default"/>
    <dgm:cxn modelId="{2DAF85F0-1E40-9147-9057-F5438250AAAC}" type="presOf" srcId="{89B95C72-10AF-2849-B148-251A6E9F47AB}" destId="{4A26A363-81B6-7241-8D1B-D3E843DE0F2D}" srcOrd="0" destOrd="1" presId="urn:microsoft.com/office/officeart/2005/8/layout/default"/>
    <dgm:cxn modelId="{5EC01F1E-487B-4446-A4AF-AF28285C2F8F}" srcId="{0810E95B-B0EC-954E-942E-283A971479BC}" destId="{71ABCC91-FD4F-A94D-BC79-50272C144B5F}" srcOrd="1" destOrd="0" parTransId="{C65B575A-7052-954F-B0C1-D68CAD8A98FF}" sibTransId="{AAA3F38B-B311-0743-ACBC-BB5ADC8250F1}"/>
    <dgm:cxn modelId="{5700B4DB-526D-E54F-8814-D0F09A761C13}" type="presOf" srcId="{D1398FC6-984E-C44A-A51C-DE3B17404E61}" destId="{BF70F71A-E3B8-B443-98D1-E06054048A02}" srcOrd="0" destOrd="3" presId="urn:microsoft.com/office/officeart/2005/8/layout/default"/>
    <dgm:cxn modelId="{F0F3ECD0-78FD-984D-87C0-1525F51B2A2A}" srcId="{9BEC2F84-9208-B24C-A0A9-FEEA757E0539}" destId="{3D584267-2480-8149-82FC-3FC000996685}" srcOrd="3" destOrd="0" parTransId="{509412E4-9521-7F44-9583-A3D1CA255A10}" sibTransId="{C508B251-6EBC-B24E-9B0E-0E5F49D8DAEF}"/>
    <dgm:cxn modelId="{A144D962-5B55-CC43-80E0-478A233539E1}" type="presOf" srcId="{9BEC2F84-9208-B24C-A0A9-FEEA757E0539}" destId="{4EAD2CDF-0AF7-BC40-9924-349C611111DE}" srcOrd="0" destOrd="0" presId="urn:microsoft.com/office/officeart/2005/8/layout/default"/>
    <dgm:cxn modelId="{20F7C4D2-5252-8C47-97E1-C77B906C4449}" srcId="{9EE2890D-7040-5F4D-92D5-E13DD6D502CD}" destId="{869FD356-49D9-F745-B283-38581FFF17D2}" srcOrd="0" destOrd="0" parTransId="{B2598CAF-DC26-6A47-8845-D4D2825EEB55}" sibTransId="{EA06608D-95D4-304C-B4B5-6E832B43B1DB}"/>
    <dgm:cxn modelId="{894A7210-D157-D247-8706-4B84D53B9BE0}" type="presOf" srcId="{EF8418E1-320D-494A-947A-27CE5A8CB241}" destId="{BF70F71A-E3B8-B443-98D1-E06054048A02}" srcOrd="0" destOrd="0" presId="urn:microsoft.com/office/officeart/2005/8/layout/default"/>
    <dgm:cxn modelId="{E593B948-FFEA-9C4A-ACDB-636568D784B3}" type="presOf" srcId="{675873DB-CDEF-8145-B71A-6A14325CF764}" destId="{01F4EEB8-09DD-CA49-9A90-F7AAC5D8120D}" srcOrd="0" destOrd="3" presId="urn:microsoft.com/office/officeart/2005/8/layout/default"/>
    <dgm:cxn modelId="{889AD91E-352F-434B-B919-986F2C72383B}" srcId="{9BEC2F84-9208-B24C-A0A9-FEEA757E0539}" destId="{EF8418E1-320D-494A-947A-27CE5A8CB241}" srcOrd="2" destOrd="0" parTransId="{FFDF2460-3E89-6C4A-88F3-068D6FAA199E}" sibTransId="{9109B232-68E1-5C42-B55F-E6E116DFF41F}"/>
    <dgm:cxn modelId="{3EBB2A21-7F3D-9C40-A8E6-318A0C2763E4}" srcId="{9BEC2F84-9208-B24C-A0A9-FEEA757E0539}" destId="{0810E95B-B0EC-954E-942E-283A971479BC}" srcOrd="1" destOrd="0" parTransId="{F49BE4D0-5822-E543-90B6-1A7DC4BD712D}" sibTransId="{7ADDC4F4-BDED-1544-9D37-E3FC2E82E248}"/>
    <dgm:cxn modelId="{5C32CC2F-5D03-6845-BE6A-A817979C3C75}" srcId="{3D584267-2480-8149-82FC-3FC000996685}" destId="{024BEE69-EEAC-404E-8F5D-AE666CA3A59A}" srcOrd="1" destOrd="0" parTransId="{773EC2A1-EC86-8B40-AEB6-CB2EF57CF215}" sibTransId="{6B3BC10E-79AB-8B47-8C46-75B2C1ECBBF0}"/>
    <dgm:cxn modelId="{EEBE5F6A-AC61-8C43-91B1-7B46ED54C6DD}" srcId="{18B033C4-F7E2-EC48-9B3A-D6F881BD8007}" destId="{89B95C72-10AF-2849-B148-251A6E9F47AB}" srcOrd="0" destOrd="0" parTransId="{690A6D60-9973-094F-A848-2F9645C09AFA}" sibTransId="{C63F95B7-074D-394C-9662-95CBD6A2B02D}"/>
    <dgm:cxn modelId="{8274F04B-EDEC-0D43-8C21-31D291FEE6DF}" srcId="{9BEC2F84-9208-B24C-A0A9-FEEA757E0539}" destId="{9EE2890D-7040-5F4D-92D5-E13DD6D502CD}" srcOrd="4" destOrd="0" parTransId="{495DABC1-8EED-E544-8497-EC3C254328BF}" sibTransId="{9CBCE8C8-6400-1B46-A09E-51F2A36E0869}"/>
    <dgm:cxn modelId="{8189803C-A609-B548-AFC6-13FAA5D3A971}" type="presOf" srcId="{3D584267-2480-8149-82FC-3FC000996685}" destId="{54555DC6-CC32-DF46-866D-0308490CDDC1}" srcOrd="0" destOrd="0" presId="urn:microsoft.com/office/officeart/2005/8/layout/default"/>
    <dgm:cxn modelId="{E9AAC45E-2F8A-7742-9BBF-9B6DF7101C21}" srcId="{EF8418E1-320D-494A-947A-27CE5A8CB241}" destId="{C954C4DA-C939-4741-AFAA-61B0B685E96D}" srcOrd="1" destOrd="0" parTransId="{50393B75-17A7-F042-BFA8-62064D71CECA}" sibTransId="{7C416CD1-4E1D-4549-B50C-CC0E4C82C8A5}"/>
    <dgm:cxn modelId="{19A90E6E-FEE9-DF4C-B626-06D3A07A2E33}" srcId="{3D584267-2480-8149-82FC-3FC000996685}" destId="{8F3349A6-6C07-0E44-80B6-33D5C2F9021A}" srcOrd="0" destOrd="0" parTransId="{1BE3E82C-35CF-C44D-BAF1-9998F2DC6960}" sibTransId="{2E11A94E-CF20-004A-ABF7-A11FF8C15626}"/>
    <dgm:cxn modelId="{19A5CB5A-0284-B845-B5C9-1676D8A646BD}" srcId="{0810E95B-B0EC-954E-942E-283A971479BC}" destId="{675873DB-CDEF-8145-B71A-6A14325CF764}" srcOrd="2" destOrd="0" parTransId="{4B38D11D-5AC1-AD4C-8B22-CF664EED269E}" sibTransId="{23F3BBAD-62C5-9D49-9174-C0EB6A3EB9D3}"/>
    <dgm:cxn modelId="{A6060B4E-A42B-9B47-B493-C30741624F8C}" type="presOf" srcId="{0810E95B-B0EC-954E-942E-283A971479BC}" destId="{01F4EEB8-09DD-CA49-9A90-F7AAC5D8120D}" srcOrd="0" destOrd="0" presId="urn:microsoft.com/office/officeart/2005/8/layout/default"/>
    <dgm:cxn modelId="{81637B2B-5F49-FE46-A8D5-5F4D1A664144}" type="presOf" srcId="{A60E4353-22A5-E642-99BA-3C822E2C0664}" destId="{4A26A363-81B6-7241-8D1B-D3E843DE0F2D}" srcOrd="0" destOrd="2" presId="urn:microsoft.com/office/officeart/2005/8/layout/default"/>
    <dgm:cxn modelId="{AE8ECE7E-A1F8-AB4A-BE80-AF171F762E19}" type="presOf" srcId="{9EE2890D-7040-5F4D-92D5-E13DD6D502CD}" destId="{A8678E7A-E774-D249-9897-0FCF4A36F520}" srcOrd="0" destOrd="0" presId="urn:microsoft.com/office/officeart/2005/8/layout/default"/>
    <dgm:cxn modelId="{7F96A64B-569F-AB4E-A3AE-3300982F75E0}" srcId="{EF8418E1-320D-494A-947A-27CE5A8CB241}" destId="{C2575718-84CC-2340-B198-6FEB40102572}" srcOrd="0" destOrd="0" parTransId="{5996DC04-91A9-E943-AC1C-E3C46C7B3AAE}" sibTransId="{1A7DF486-9118-5B4D-A891-D24D63C2843B}"/>
    <dgm:cxn modelId="{553B9F6A-4276-0445-9940-AE78BCCF6A1B}" type="presOf" srcId="{024BEE69-EEAC-404E-8F5D-AE666CA3A59A}" destId="{54555DC6-CC32-DF46-866D-0308490CDDC1}" srcOrd="0" destOrd="2" presId="urn:microsoft.com/office/officeart/2005/8/layout/default"/>
    <dgm:cxn modelId="{E1671C74-9AC2-7C45-83D5-0E1A3F7476FC}" srcId="{9BEC2F84-9208-B24C-A0A9-FEEA757E0539}" destId="{18B033C4-F7E2-EC48-9B3A-D6F881BD8007}" srcOrd="5" destOrd="0" parTransId="{AE4FA980-A031-FB4A-B645-99CB6A91A600}" sibTransId="{8167AD5C-6677-BE40-86DD-203FCE9C66B1}"/>
    <dgm:cxn modelId="{4733B30D-C30A-F948-8E46-B883BE0A00FB}" type="presOf" srcId="{C2575718-84CC-2340-B198-6FEB40102572}" destId="{BF70F71A-E3B8-B443-98D1-E06054048A02}" srcOrd="0" destOrd="1" presId="urn:microsoft.com/office/officeart/2005/8/layout/default"/>
    <dgm:cxn modelId="{B868AE78-4638-F645-90A0-753AA8F089C6}" srcId="{EF8418E1-320D-494A-947A-27CE5A8CB241}" destId="{D1398FC6-984E-C44A-A51C-DE3B17404E61}" srcOrd="2" destOrd="0" parTransId="{3859F4A8-4146-D94E-8845-50F604BA7F49}" sibTransId="{A1C86407-61BC-8F4D-B96D-332BCD91B572}"/>
    <dgm:cxn modelId="{D151D14B-EEDA-034C-BCF2-49A3699CD2A7}" type="presOf" srcId="{869FD356-49D9-F745-B283-38581FFF17D2}" destId="{A8678E7A-E774-D249-9897-0FCF4A36F520}" srcOrd="0" destOrd="1" presId="urn:microsoft.com/office/officeart/2005/8/layout/default"/>
    <dgm:cxn modelId="{25E8F758-A328-A343-BD7E-69204ED1B35B}" type="presOf" srcId="{C954C4DA-C939-4741-AFAA-61B0B685E96D}" destId="{BF70F71A-E3B8-B443-98D1-E06054048A02}" srcOrd="0" destOrd="2" presId="urn:microsoft.com/office/officeart/2005/8/layout/default"/>
    <dgm:cxn modelId="{F1BBAAE1-7C3C-0844-BC5A-E7C646CC28A4}" srcId="{9BEC2F84-9208-B24C-A0A9-FEEA757E0539}" destId="{4871572D-85AC-814D-BF34-BB15A366EAAB}" srcOrd="0" destOrd="0" parTransId="{2FA6B208-F640-464B-B587-D632CB86EEC6}" sibTransId="{7A219C52-ACA4-8749-A517-D588466BF20F}"/>
    <dgm:cxn modelId="{FB0CC1B0-28E4-2D46-B06D-62B05189CCEB}" type="presOf" srcId="{E59D017F-94C8-6D4D-BF0F-30AC8669DF25}" destId="{01F4EEB8-09DD-CA49-9A90-F7AAC5D8120D}" srcOrd="0" destOrd="1" presId="urn:microsoft.com/office/officeart/2005/8/layout/default"/>
    <dgm:cxn modelId="{624A1621-D490-0140-8D0E-49D001FA2ECC}" type="presOf" srcId="{9A15104A-6056-B848-A33E-C36FED620223}" destId="{A4F3D147-5A21-D14B-9896-8A7FB76AEA71}" srcOrd="0" destOrd="1" presId="urn:microsoft.com/office/officeart/2005/8/layout/default"/>
    <dgm:cxn modelId="{16B017BC-5997-6E42-A0D7-D7E54E52D214}" type="presOf" srcId="{71ABCC91-FD4F-A94D-BC79-50272C144B5F}" destId="{01F4EEB8-09DD-CA49-9A90-F7AAC5D8120D}" srcOrd="0" destOrd="2" presId="urn:microsoft.com/office/officeart/2005/8/layout/default"/>
    <dgm:cxn modelId="{8B30442D-CAAB-ED44-A76B-6F2CBF7BD53C}" type="presParOf" srcId="{4EAD2CDF-0AF7-BC40-9924-349C611111DE}" destId="{A4F3D147-5A21-D14B-9896-8A7FB76AEA71}" srcOrd="0" destOrd="0" presId="urn:microsoft.com/office/officeart/2005/8/layout/default"/>
    <dgm:cxn modelId="{9A0F5602-BEF0-AE48-A3EF-8F9510A0C644}" type="presParOf" srcId="{4EAD2CDF-0AF7-BC40-9924-349C611111DE}" destId="{B5BFC5AD-5538-304F-ABB2-FEF98C06AC74}" srcOrd="1" destOrd="0" presId="urn:microsoft.com/office/officeart/2005/8/layout/default"/>
    <dgm:cxn modelId="{E107ED46-BB36-3544-A0C6-DEEA0C4CACAE}" type="presParOf" srcId="{4EAD2CDF-0AF7-BC40-9924-349C611111DE}" destId="{01F4EEB8-09DD-CA49-9A90-F7AAC5D8120D}" srcOrd="2" destOrd="0" presId="urn:microsoft.com/office/officeart/2005/8/layout/default"/>
    <dgm:cxn modelId="{0432577F-9D6F-104A-8C97-ABBC93A3556A}" type="presParOf" srcId="{4EAD2CDF-0AF7-BC40-9924-349C611111DE}" destId="{79CEEC63-A2B4-AF46-BC59-4A290424D7CF}" srcOrd="3" destOrd="0" presId="urn:microsoft.com/office/officeart/2005/8/layout/default"/>
    <dgm:cxn modelId="{8878D08E-08F9-F14B-B411-97AA1972531A}" type="presParOf" srcId="{4EAD2CDF-0AF7-BC40-9924-349C611111DE}" destId="{BF70F71A-E3B8-B443-98D1-E06054048A02}" srcOrd="4" destOrd="0" presId="urn:microsoft.com/office/officeart/2005/8/layout/default"/>
    <dgm:cxn modelId="{7AC53414-CD08-7742-9560-901FC77CDB8C}" type="presParOf" srcId="{4EAD2CDF-0AF7-BC40-9924-349C611111DE}" destId="{0E18EFAB-29A2-F446-BE1D-20E5E897186A}" srcOrd="5" destOrd="0" presId="urn:microsoft.com/office/officeart/2005/8/layout/default"/>
    <dgm:cxn modelId="{4AD5D957-30F3-CB4D-858C-9721DFCF2D87}" type="presParOf" srcId="{4EAD2CDF-0AF7-BC40-9924-349C611111DE}" destId="{54555DC6-CC32-DF46-866D-0308490CDDC1}" srcOrd="6" destOrd="0" presId="urn:microsoft.com/office/officeart/2005/8/layout/default"/>
    <dgm:cxn modelId="{DE7C8EDA-BD69-224E-8E83-C7884AA60A44}" type="presParOf" srcId="{4EAD2CDF-0AF7-BC40-9924-349C611111DE}" destId="{CBA0E09D-1C71-9D40-9D35-37975225C0A0}" srcOrd="7" destOrd="0" presId="urn:microsoft.com/office/officeart/2005/8/layout/default"/>
    <dgm:cxn modelId="{7FCD8C62-016D-074E-9D1D-75176262802A}" type="presParOf" srcId="{4EAD2CDF-0AF7-BC40-9924-349C611111DE}" destId="{A8678E7A-E774-D249-9897-0FCF4A36F520}" srcOrd="8" destOrd="0" presId="urn:microsoft.com/office/officeart/2005/8/layout/default"/>
    <dgm:cxn modelId="{79D18D6C-5530-4E46-9A40-B2A5D09DA4BF}" type="presParOf" srcId="{4EAD2CDF-0AF7-BC40-9924-349C611111DE}" destId="{EF26BCD7-0984-864B-8DFF-DD83A6B173F7}" srcOrd="9" destOrd="0" presId="urn:microsoft.com/office/officeart/2005/8/layout/default"/>
    <dgm:cxn modelId="{9408F0A2-1E06-864C-B726-B00B43D27D62}" type="presParOf" srcId="{4EAD2CDF-0AF7-BC40-9924-349C611111DE}" destId="{4A26A363-81B6-7241-8D1B-D3E843DE0F2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0FCFE6D-4267-417B-A884-2BA450B955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C9DA12F-A7ED-4E61-A7DD-F25CFDCBE8D8}">
      <dgm:prSet phldrT="[Text]"/>
      <dgm:spPr>
        <a:solidFill>
          <a:schemeClr val="tx2">
            <a:lumMod val="40000"/>
            <a:lumOff val="60000"/>
          </a:schemeClr>
        </a:solidFill>
      </dgm:spPr>
      <dgm:t>
        <a:bodyPr/>
        <a:lstStyle/>
        <a:p>
          <a:r>
            <a:rPr lang="en-US" b="1" dirty="0">
              <a:solidFill>
                <a:sysClr val="windowText" lastClr="000000"/>
              </a:solidFill>
            </a:rPr>
            <a:t>VP IT &amp; CIO</a:t>
          </a:r>
        </a:p>
      </dgm:t>
    </dgm:pt>
    <dgm:pt modelId="{B3A13B00-2743-4865-8F53-20BCBFF1E878}" type="parTrans" cxnId="{0D7B9D64-7E95-4456-9DA9-31D80C86FE66}">
      <dgm:prSet/>
      <dgm:spPr/>
      <dgm:t>
        <a:bodyPr/>
        <a:lstStyle/>
        <a:p>
          <a:endParaRPr lang="en-US"/>
        </a:p>
      </dgm:t>
    </dgm:pt>
    <dgm:pt modelId="{C3DE1CD5-7FB8-4CE1-A18E-A49A918DAEE2}" type="sibTrans" cxnId="{0D7B9D64-7E95-4456-9DA9-31D80C86FE66}">
      <dgm:prSet/>
      <dgm:spPr/>
      <dgm:t>
        <a:bodyPr/>
        <a:lstStyle/>
        <a:p>
          <a:endParaRPr lang="en-US"/>
        </a:p>
      </dgm:t>
    </dgm:pt>
    <dgm:pt modelId="{0FD81C6D-2640-4C59-B54D-8EB06B1BCA9B}">
      <dgm:prSet phldrT="[Text]"/>
      <dgm:spPr>
        <a:solidFill>
          <a:schemeClr val="tx2">
            <a:lumMod val="40000"/>
            <a:lumOff val="60000"/>
          </a:schemeClr>
        </a:solidFill>
      </dgm:spPr>
      <dgm:t>
        <a:bodyPr/>
        <a:lstStyle/>
        <a:p>
          <a:r>
            <a:rPr lang="en-US" b="1" dirty="0">
              <a:solidFill>
                <a:sysClr val="windowText" lastClr="000000"/>
              </a:solidFill>
            </a:rPr>
            <a:t>Client Services</a:t>
          </a:r>
        </a:p>
      </dgm:t>
    </dgm:pt>
    <dgm:pt modelId="{36A8A412-1063-455A-8479-8796DEF5288B}" type="parTrans" cxnId="{96974045-1610-4D95-BED8-D16E75ACE9D2}">
      <dgm:prSet/>
      <dgm:spPr>
        <a:solidFill>
          <a:schemeClr val="tx2">
            <a:lumMod val="40000"/>
            <a:lumOff val="60000"/>
          </a:schemeClr>
        </a:solidFill>
      </dgm:spPr>
      <dgm:t>
        <a:bodyPr/>
        <a:lstStyle/>
        <a:p>
          <a:endParaRPr lang="en-US" b="1">
            <a:solidFill>
              <a:sysClr val="windowText" lastClr="000000"/>
            </a:solidFill>
          </a:endParaRPr>
        </a:p>
      </dgm:t>
    </dgm:pt>
    <dgm:pt modelId="{EB8C28C6-A3F0-4695-A380-DF5999BF7515}" type="sibTrans" cxnId="{96974045-1610-4D95-BED8-D16E75ACE9D2}">
      <dgm:prSet/>
      <dgm:spPr/>
      <dgm:t>
        <a:bodyPr/>
        <a:lstStyle/>
        <a:p>
          <a:endParaRPr lang="en-US"/>
        </a:p>
      </dgm:t>
    </dgm:pt>
    <dgm:pt modelId="{6537F674-CDB0-4BDF-925A-500C4DC9DC00}">
      <dgm:prSet phldrT="[Text]"/>
      <dgm:spPr>
        <a:solidFill>
          <a:schemeClr val="tx2">
            <a:lumMod val="40000"/>
            <a:lumOff val="60000"/>
          </a:schemeClr>
        </a:solidFill>
      </dgm:spPr>
      <dgm:t>
        <a:bodyPr/>
        <a:lstStyle/>
        <a:p>
          <a:r>
            <a:rPr lang="en-US" b="1" dirty="0">
              <a:solidFill>
                <a:sysClr val="windowText" lastClr="000000"/>
              </a:solidFill>
            </a:rPr>
            <a:t>Operations &amp; Systems</a:t>
          </a:r>
        </a:p>
      </dgm:t>
    </dgm:pt>
    <dgm:pt modelId="{B972A557-D0EE-4AE2-8EE6-758F462C4606}" type="parTrans" cxnId="{90748563-ABC2-4ADE-9A02-3E0E2F120AD1}">
      <dgm:prSet/>
      <dgm:spPr>
        <a:solidFill>
          <a:schemeClr val="tx2">
            <a:lumMod val="40000"/>
            <a:lumOff val="60000"/>
          </a:schemeClr>
        </a:solidFill>
      </dgm:spPr>
      <dgm:t>
        <a:bodyPr/>
        <a:lstStyle/>
        <a:p>
          <a:endParaRPr lang="en-US" b="1">
            <a:solidFill>
              <a:sysClr val="windowText" lastClr="000000"/>
            </a:solidFill>
          </a:endParaRPr>
        </a:p>
      </dgm:t>
    </dgm:pt>
    <dgm:pt modelId="{AA89DACD-CB58-490A-8AE3-7416192D79E8}" type="sibTrans" cxnId="{90748563-ABC2-4ADE-9A02-3E0E2F120AD1}">
      <dgm:prSet/>
      <dgm:spPr/>
      <dgm:t>
        <a:bodyPr/>
        <a:lstStyle/>
        <a:p>
          <a:endParaRPr lang="en-US"/>
        </a:p>
      </dgm:t>
    </dgm:pt>
    <dgm:pt modelId="{F799C3BD-3BFB-4619-9687-96AEA32699D4}">
      <dgm:prSet phldrT="[Text]"/>
      <dgm:spPr>
        <a:solidFill>
          <a:schemeClr val="tx2">
            <a:lumMod val="40000"/>
            <a:lumOff val="60000"/>
          </a:schemeClr>
        </a:solidFill>
      </dgm:spPr>
      <dgm:t>
        <a:bodyPr/>
        <a:lstStyle/>
        <a:p>
          <a:r>
            <a:rPr lang="en-US" b="1" dirty="0">
              <a:solidFill>
                <a:sysClr val="windowText" lastClr="000000"/>
              </a:solidFill>
            </a:rPr>
            <a:t>Operations</a:t>
          </a:r>
        </a:p>
      </dgm:t>
    </dgm:pt>
    <dgm:pt modelId="{7A4C2D89-3E86-4E9D-B4AB-AA3CFB43FB63}" type="parTrans" cxnId="{EFDA7028-010B-46A6-9ECC-6663DCE8955F}">
      <dgm:prSet/>
      <dgm:spPr>
        <a:solidFill>
          <a:schemeClr val="tx2">
            <a:lumMod val="40000"/>
            <a:lumOff val="60000"/>
          </a:schemeClr>
        </a:solidFill>
      </dgm:spPr>
      <dgm:t>
        <a:bodyPr/>
        <a:lstStyle/>
        <a:p>
          <a:endParaRPr lang="en-US" b="1">
            <a:solidFill>
              <a:sysClr val="windowText" lastClr="000000"/>
            </a:solidFill>
          </a:endParaRPr>
        </a:p>
      </dgm:t>
    </dgm:pt>
    <dgm:pt modelId="{B6DD3516-0988-40FC-8A20-AF9669DBFBF6}" type="sibTrans" cxnId="{EFDA7028-010B-46A6-9ECC-6663DCE8955F}">
      <dgm:prSet/>
      <dgm:spPr/>
      <dgm:t>
        <a:bodyPr/>
        <a:lstStyle/>
        <a:p>
          <a:endParaRPr lang="en-US"/>
        </a:p>
      </dgm:t>
    </dgm:pt>
    <dgm:pt modelId="{2966CC4D-E4D1-4284-9911-C1574E10F090}">
      <dgm:prSet phldrT="[Text]"/>
      <dgm:spPr>
        <a:solidFill>
          <a:schemeClr val="tx2">
            <a:lumMod val="40000"/>
            <a:lumOff val="60000"/>
          </a:schemeClr>
        </a:solidFill>
      </dgm:spPr>
      <dgm:t>
        <a:bodyPr/>
        <a:lstStyle/>
        <a:p>
          <a:r>
            <a:rPr lang="en-US" b="1" dirty="0">
              <a:solidFill>
                <a:sysClr val="windowText" lastClr="000000"/>
              </a:solidFill>
            </a:rPr>
            <a:t>Network &amp; Telecommunications Services</a:t>
          </a:r>
        </a:p>
      </dgm:t>
    </dgm:pt>
    <dgm:pt modelId="{EEC15AEA-8A09-400A-A471-1E0C0BE67F42}" type="parTrans" cxnId="{D5DA31E8-8515-4050-9E82-97A6462DAC23}">
      <dgm:prSet/>
      <dgm:spPr>
        <a:solidFill>
          <a:schemeClr val="tx2">
            <a:lumMod val="40000"/>
            <a:lumOff val="60000"/>
          </a:schemeClr>
        </a:solidFill>
      </dgm:spPr>
      <dgm:t>
        <a:bodyPr/>
        <a:lstStyle/>
        <a:p>
          <a:endParaRPr lang="en-US" b="1">
            <a:solidFill>
              <a:sysClr val="windowText" lastClr="000000"/>
            </a:solidFill>
          </a:endParaRPr>
        </a:p>
      </dgm:t>
    </dgm:pt>
    <dgm:pt modelId="{E80DD98E-4FD5-4455-BC6D-8469D7EC26B4}" type="sibTrans" cxnId="{D5DA31E8-8515-4050-9E82-97A6462DAC23}">
      <dgm:prSet/>
      <dgm:spPr/>
      <dgm:t>
        <a:bodyPr/>
        <a:lstStyle/>
        <a:p>
          <a:endParaRPr lang="en-US"/>
        </a:p>
      </dgm:t>
    </dgm:pt>
    <dgm:pt modelId="{6C46C11E-B0CE-4B7F-8615-F90452E4EB66}">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Network Services</a:t>
          </a:r>
        </a:p>
      </dgm:t>
    </dgm:pt>
    <dgm:pt modelId="{B1D1B2F3-4157-4C3A-BE91-E540B687DB49}" type="parTrans" cxnId="{2043B067-A665-4E7B-A18B-6CE90FB21F4D}">
      <dgm:prSet/>
      <dgm:spPr>
        <a:solidFill>
          <a:schemeClr val="tx2">
            <a:lumMod val="40000"/>
            <a:lumOff val="60000"/>
          </a:schemeClr>
        </a:solidFill>
      </dgm:spPr>
      <dgm:t>
        <a:bodyPr/>
        <a:lstStyle/>
        <a:p>
          <a:endParaRPr lang="en-US" b="1">
            <a:solidFill>
              <a:sysClr val="windowText" lastClr="000000"/>
            </a:solidFill>
          </a:endParaRPr>
        </a:p>
      </dgm:t>
    </dgm:pt>
    <dgm:pt modelId="{199BBD86-1EDE-4263-84E5-B34CCB24758A}" type="sibTrans" cxnId="{2043B067-A665-4E7B-A18B-6CE90FB21F4D}">
      <dgm:prSet/>
      <dgm:spPr/>
      <dgm:t>
        <a:bodyPr/>
        <a:lstStyle/>
        <a:p>
          <a:endParaRPr lang="en-US"/>
        </a:p>
      </dgm:t>
    </dgm:pt>
    <dgm:pt modelId="{28F23B50-A11E-4BF8-8689-44B74EBECAFB}">
      <dgm:prSet phldrT="[Text]"/>
      <dgm:spPr>
        <a:solidFill>
          <a:schemeClr val="tx2">
            <a:lumMod val="40000"/>
            <a:lumOff val="60000"/>
          </a:schemeClr>
        </a:solidFill>
      </dgm:spPr>
      <dgm:t>
        <a:bodyPr/>
        <a:lstStyle/>
        <a:p>
          <a:r>
            <a:rPr lang="en-US" b="1" dirty="0">
              <a:solidFill>
                <a:sysClr val="windowText" lastClr="000000"/>
              </a:solidFill>
            </a:rPr>
            <a:t>Telecommunications</a:t>
          </a:r>
        </a:p>
      </dgm:t>
    </dgm:pt>
    <dgm:pt modelId="{A8BF74CB-7C94-4B6C-9D4C-133434DA04C0}" type="parTrans" cxnId="{5E0C4595-E603-4A1B-AF08-995050041259}">
      <dgm:prSet/>
      <dgm:spPr>
        <a:solidFill>
          <a:schemeClr val="tx2">
            <a:lumMod val="40000"/>
            <a:lumOff val="60000"/>
          </a:schemeClr>
        </a:solidFill>
      </dgm:spPr>
      <dgm:t>
        <a:bodyPr/>
        <a:lstStyle/>
        <a:p>
          <a:endParaRPr lang="en-US" b="1">
            <a:solidFill>
              <a:sysClr val="windowText" lastClr="000000"/>
            </a:solidFill>
          </a:endParaRPr>
        </a:p>
      </dgm:t>
    </dgm:pt>
    <dgm:pt modelId="{3DA20BF2-BC42-4250-8C6F-B4904BFD8AF7}" type="sibTrans" cxnId="{5E0C4595-E603-4A1B-AF08-995050041259}">
      <dgm:prSet/>
      <dgm:spPr/>
      <dgm:t>
        <a:bodyPr/>
        <a:lstStyle/>
        <a:p>
          <a:endParaRPr lang="en-US"/>
        </a:p>
      </dgm:t>
    </dgm:pt>
    <dgm:pt modelId="{D19FF8E4-7183-459F-A45F-7BBD3F5BB90C}">
      <dgm:prSet phldrT="[Text]"/>
      <dgm:spPr>
        <a:solidFill>
          <a:schemeClr val="tx2">
            <a:lumMod val="40000"/>
            <a:lumOff val="60000"/>
          </a:schemeClr>
        </a:solidFill>
      </dgm:spPr>
      <dgm:t>
        <a:bodyPr/>
        <a:lstStyle/>
        <a:p>
          <a:r>
            <a:rPr lang="en-US" b="1" dirty="0">
              <a:solidFill>
                <a:sysClr val="windowText" lastClr="000000"/>
              </a:solidFill>
            </a:rPr>
            <a:t>Enterprise Information Services</a:t>
          </a:r>
        </a:p>
      </dgm:t>
    </dgm:pt>
    <dgm:pt modelId="{91E7556B-AD42-435B-94F6-DEC281970D38}" type="parTrans" cxnId="{AF915476-DF44-41E8-9D7E-3C7357B0FBC3}">
      <dgm:prSet/>
      <dgm:spPr>
        <a:solidFill>
          <a:schemeClr val="tx2">
            <a:lumMod val="40000"/>
            <a:lumOff val="60000"/>
          </a:schemeClr>
        </a:solidFill>
      </dgm:spPr>
      <dgm:t>
        <a:bodyPr/>
        <a:lstStyle/>
        <a:p>
          <a:endParaRPr lang="en-US" b="1">
            <a:solidFill>
              <a:sysClr val="windowText" lastClr="000000"/>
            </a:solidFill>
          </a:endParaRPr>
        </a:p>
      </dgm:t>
    </dgm:pt>
    <dgm:pt modelId="{D245792B-379B-4834-8028-6B7403A8E530}" type="sibTrans" cxnId="{AF915476-DF44-41E8-9D7E-3C7357B0FBC3}">
      <dgm:prSet/>
      <dgm:spPr/>
      <dgm:t>
        <a:bodyPr/>
        <a:lstStyle/>
        <a:p>
          <a:endParaRPr lang="en-US"/>
        </a:p>
      </dgm:t>
    </dgm:pt>
    <dgm:pt modelId="{C6511C6E-C946-4DFA-BC5B-1679EE85DF38}">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Desktop Services</a:t>
          </a:r>
        </a:p>
      </dgm:t>
    </dgm:pt>
    <dgm:pt modelId="{CFF785B3-632B-4B76-81DD-74379DAFEF8A}" type="parTrans" cxnId="{10EA1074-0778-47A2-926C-CAC2E3ACD903}">
      <dgm:prSet/>
      <dgm:spPr>
        <a:solidFill>
          <a:schemeClr val="tx2">
            <a:lumMod val="40000"/>
            <a:lumOff val="60000"/>
          </a:schemeClr>
        </a:solidFill>
      </dgm:spPr>
      <dgm:t>
        <a:bodyPr/>
        <a:lstStyle/>
        <a:p>
          <a:endParaRPr lang="en-US" b="1">
            <a:solidFill>
              <a:sysClr val="windowText" lastClr="000000"/>
            </a:solidFill>
          </a:endParaRPr>
        </a:p>
      </dgm:t>
    </dgm:pt>
    <dgm:pt modelId="{8EFF9BBF-5FFF-4BA8-B3B1-A8226092EE7E}" type="sibTrans" cxnId="{10EA1074-0778-47A2-926C-CAC2E3ACD903}">
      <dgm:prSet/>
      <dgm:spPr/>
      <dgm:t>
        <a:bodyPr/>
        <a:lstStyle/>
        <a:p>
          <a:endParaRPr lang="en-US"/>
        </a:p>
      </dgm:t>
    </dgm:pt>
    <dgm:pt modelId="{1C27741F-568C-45E4-BF0D-2ACE52093B73}">
      <dgm:prSet phldrT="[Text]"/>
      <dgm:spPr>
        <a:solidFill>
          <a:schemeClr val="tx2">
            <a:lumMod val="40000"/>
            <a:lumOff val="60000"/>
          </a:schemeClr>
        </a:solidFill>
      </dgm:spPr>
      <dgm:t>
        <a:bodyPr/>
        <a:lstStyle/>
        <a:p>
          <a:r>
            <a:rPr lang="en-US" b="1" dirty="0">
              <a:solidFill>
                <a:sysClr val="windowText" lastClr="000000"/>
              </a:solidFill>
            </a:rPr>
            <a:t>Instructional Services</a:t>
          </a:r>
        </a:p>
      </dgm:t>
    </dgm:pt>
    <dgm:pt modelId="{319EF66A-DDE7-43ED-BEFA-768D4A6F4139}" type="parTrans" cxnId="{88DFBC80-C1C6-40C4-81EC-62ED5C54CE10}">
      <dgm:prSet/>
      <dgm:spPr>
        <a:solidFill>
          <a:schemeClr val="tx2">
            <a:lumMod val="40000"/>
            <a:lumOff val="60000"/>
          </a:schemeClr>
        </a:solidFill>
      </dgm:spPr>
      <dgm:t>
        <a:bodyPr/>
        <a:lstStyle/>
        <a:p>
          <a:endParaRPr lang="en-US" b="1">
            <a:solidFill>
              <a:sysClr val="windowText" lastClr="000000"/>
            </a:solidFill>
          </a:endParaRPr>
        </a:p>
      </dgm:t>
    </dgm:pt>
    <dgm:pt modelId="{1EF4F640-A57A-4FC4-BCC3-CE7B5771DE8D}" type="sibTrans" cxnId="{88DFBC80-C1C6-40C4-81EC-62ED5C54CE10}">
      <dgm:prSet/>
      <dgm:spPr/>
      <dgm:t>
        <a:bodyPr/>
        <a:lstStyle/>
        <a:p>
          <a:endParaRPr lang="en-US"/>
        </a:p>
      </dgm:t>
    </dgm:pt>
    <dgm:pt modelId="{3829E725-BE3B-4EB4-AE89-F2428F80016C}">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Service Desk</a:t>
          </a:r>
        </a:p>
      </dgm:t>
    </dgm:pt>
    <dgm:pt modelId="{97D0CFB5-76BE-465C-A5E7-408175C260E5}" type="parTrans" cxnId="{A2157C88-9F16-49F0-AB38-666235861FB0}">
      <dgm:prSet/>
      <dgm:spPr>
        <a:solidFill>
          <a:schemeClr val="tx2">
            <a:lumMod val="40000"/>
            <a:lumOff val="60000"/>
          </a:schemeClr>
        </a:solidFill>
      </dgm:spPr>
      <dgm:t>
        <a:bodyPr/>
        <a:lstStyle/>
        <a:p>
          <a:endParaRPr lang="en-US" b="1">
            <a:solidFill>
              <a:sysClr val="windowText" lastClr="000000"/>
            </a:solidFill>
          </a:endParaRPr>
        </a:p>
      </dgm:t>
    </dgm:pt>
    <dgm:pt modelId="{C89511D5-8C21-4BCC-AEBC-6F1330B07ADE}" type="sibTrans" cxnId="{A2157C88-9F16-49F0-AB38-666235861FB0}">
      <dgm:prSet/>
      <dgm:spPr/>
      <dgm:t>
        <a:bodyPr/>
        <a:lstStyle/>
        <a:p>
          <a:endParaRPr lang="en-US"/>
        </a:p>
      </dgm:t>
    </dgm:pt>
    <dgm:pt modelId="{B9675C6F-7CDF-410D-A745-9120C866377B}">
      <dgm:prSet phldrT="[Text]"/>
      <dgm:spPr>
        <a:solidFill>
          <a:schemeClr val="tx2">
            <a:lumMod val="40000"/>
            <a:lumOff val="60000"/>
          </a:schemeClr>
        </a:solidFill>
      </dgm:spPr>
      <dgm:t>
        <a:bodyPr/>
        <a:lstStyle/>
        <a:p>
          <a:r>
            <a:rPr lang="en-US" b="1" dirty="0">
              <a:solidFill>
                <a:sysClr val="windowText" lastClr="000000"/>
              </a:solidFill>
            </a:rPr>
            <a:t>Business Collaboration</a:t>
          </a:r>
        </a:p>
      </dgm:t>
    </dgm:pt>
    <dgm:pt modelId="{10020438-F9C4-4EEE-89E0-8FD256910848}" type="parTrans" cxnId="{87DC3D3A-5CB6-4463-A4D2-122D8A10F782}">
      <dgm:prSet/>
      <dgm:spPr>
        <a:solidFill>
          <a:schemeClr val="tx2">
            <a:lumMod val="40000"/>
            <a:lumOff val="60000"/>
          </a:schemeClr>
        </a:solidFill>
      </dgm:spPr>
      <dgm:t>
        <a:bodyPr/>
        <a:lstStyle/>
        <a:p>
          <a:endParaRPr lang="en-US" b="1">
            <a:solidFill>
              <a:sysClr val="windowText" lastClr="000000"/>
            </a:solidFill>
          </a:endParaRPr>
        </a:p>
      </dgm:t>
    </dgm:pt>
    <dgm:pt modelId="{F3902EBA-083B-4494-9A5F-C567AAEF9C10}" type="sibTrans" cxnId="{87DC3D3A-5CB6-4463-A4D2-122D8A10F782}">
      <dgm:prSet/>
      <dgm:spPr/>
      <dgm:t>
        <a:bodyPr/>
        <a:lstStyle/>
        <a:p>
          <a:endParaRPr lang="en-US"/>
        </a:p>
      </dgm:t>
    </dgm:pt>
    <dgm:pt modelId="{E9FD86A5-30C9-461F-B45D-0BBD7FBAB34C}">
      <dgm:prSet phldrT="[Text]"/>
      <dgm:spPr>
        <a:solidFill>
          <a:schemeClr val="tx2">
            <a:lumMod val="40000"/>
            <a:lumOff val="60000"/>
          </a:schemeClr>
        </a:solidFill>
      </dgm:spPr>
      <dgm:t>
        <a:bodyPr/>
        <a:lstStyle/>
        <a:p>
          <a:r>
            <a:rPr lang="en-US" b="1" dirty="0">
              <a:solidFill>
                <a:sysClr val="windowText" lastClr="000000"/>
              </a:solidFill>
            </a:rPr>
            <a:t>Application Services</a:t>
          </a:r>
        </a:p>
      </dgm:t>
    </dgm:pt>
    <dgm:pt modelId="{F7EF07B2-B376-406C-99F5-8C1B31DBF0C4}" type="parTrans" cxnId="{D9542105-3D64-459E-A056-68567ED4C64B}">
      <dgm:prSet/>
      <dgm:spPr>
        <a:solidFill>
          <a:schemeClr val="tx2">
            <a:lumMod val="40000"/>
            <a:lumOff val="60000"/>
          </a:schemeClr>
        </a:solidFill>
      </dgm:spPr>
      <dgm:t>
        <a:bodyPr/>
        <a:lstStyle/>
        <a:p>
          <a:endParaRPr lang="en-US" b="1">
            <a:solidFill>
              <a:sysClr val="windowText" lastClr="000000"/>
            </a:solidFill>
          </a:endParaRPr>
        </a:p>
      </dgm:t>
    </dgm:pt>
    <dgm:pt modelId="{E898438A-EF71-40A6-8DFD-C3748CE0062D}" type="sibTrans" cxnId="{D9542105-3D64-459E-A056-68567ED4C64B}">
      <dgm:prSet/>
      <dgm:spPr/>
      <dgm:t>
        <a:bodyPr/>
        <a:lstStyle/>
        <a:p>
          <a:endParaRPr lang="en-US"/>
        </a:p>
      </dgm:t>
    </dgm:pt>
    <dgm:pt modelId="{B9C7045F-CCBD-4436-982F-39D08C7EC671}">
      <dgm:prSet phldrT="[Text]"/>
      <dgm:spPr>
        <a:solidFill>
          <a:schemeClr val="tx2">
            <a:lumMod val="40000"/>
            <a:lumOff val="60000"/>
          </a:schemeClr>
        </a:solidFill>
      </dgm:spPr>
      <dgm:t>
        <a:bodyPr/>
        <a:lstStyle/>
        <a:p>
          <a:r>
            <a:rPr lang="en-US" b="1" dirty="0">
              <a:solidFill>
                <a:sysClr val="windowText" lastClr="000000"/>
              </a:solidFill>
            </a:rPr>
            <a:t>Statistical Services</a:t>
          </a:r>
        </a:p>
      </dgm:t>
    </dgm:pt>
    <dgm:pt modelId="{02799420-1A15-4F75-967D-85B0393BE8D8}" type="parTrans" cxnId="{A554B056-9A02-4164-ACA3-7187FBBF9C2E}">
      <dgm:prSet/>
      <dgm:spPr>
        <a:solidFill>
          <a:schemeClr val="tx2">
            <a:lumMod val="40000"/>
            <a:lumOff val="60000"/>
          </a:schemeClr>
        </a:solidFill>
      </dgm:spPr>
      <dgm:t>
        <a:bodyPr/>
        <a:lstStyle/>
        <a:p>
          <a:endParaRPr lang="en-US" b="1">
            <a:solidFill>
              <a:sysClr val="windowText" lastClr="000000"/>
            </a:solidFill>
          </a:endParaRPr>
        </a:p>
      </dgm:t>
    </dgm:pt>
    <dgm:pt modelId="{5B73AE75-D349-422A-8C6E-E39254778322}" type="sibTrans" cxnId="{A554B056-9A02-4164-ACA3-7187FBBF9C2E}">
      <dgm:prSet/>
      <dgm:spPr/>
      <dgm:t>
        <a:bodyPr/>
        <a:lstStyle/>
        <a:p>
          <a:endParaRPr lang="en-US"/>
        </a:p>
      </dgm:t>
    </dgm:pt>
    <dgm:pt modelId="{4CDBD602-0B6D-4D0E-BCF6-6BC6C229291E}">
      <dgm:prSet phldrT="[Text]"/>
      <dgm:spPr>
        <a:solidFill>
          <a:schemeClr val="tx2">
            <a:lumMod val="40000"/>
            <a:lumOff val="60000"/>
          </a:schemeClr>
        </a:solidFill>
      </dgm:spPr>
      <dgm:t>
        <a:bodyPr/>
        <a:lstStyle/>
        <a:p>
          <a:r>
            <a:rPr lang="en-US" b="1" dirty="0">
              <a:solidFill>
                <a:sysClr val="windowText" lastClr="000000"/>
              </a:solidFill>
            </a:rPr>
            <a:t>Application Development</a:t>
          </a:r>
        </a:p>
      </dgm:t>
    </dgm:pt>
    <dgm:pt modelId="{2A298F2E-1589-4759-9F11-AEDB2E730334}" type="parTrans" cxnId="{9E67967F-0F96-4461-86AD-90621C5031A0}">
      <dgm:prSet/>
      <dgm:spPr>
        <a:solidFill>
          <a:schemeClr val="tx2">
            <a:lumMod val="40000"/>
            <a:lumOff val="60000"/>
          </a:schemeClr>
        </a:solidFill>
      </dgm:spPr>
      <dgm:t>
        <a:bodyPr/>
        <a:lstStyle/>
        <a:p>
          <a:endParaRPr lang="en-US" b="1">
            <a:solidFill>
              <a:sysClr val="windowText" lastClr="000000"/>
            </a:solidFill>
          </a:endParaRPr>
        </a:p>
      </dgm:t>
    </dgm:pt>
    <dgm:pt modelId="{66DC9445-18D3-4EF4-B48C-1F9C05FD7EF5}" type="sibTrans" cxnId="{9E67967F-0F96-4461-86AD-90621C5031A0}">
      <dgm:prSet/>
      <dgm:spPr/>
      <dgm:t>
        <a:bodyPr/>
        <a:lstStyle/>
        <a:p>
          <a:endParaRPr lang="en-US"/>
        </a:p>
      </dgm:t>
    </dgm:pt>
    <dgm:pt modelId="{833DC4C1-15FA-4E2A-BE91-5418EF6203ED}">
      <dgm:prSet phldrT="[Text]"/>
      <dgm:spPr>
        <a:solidFill>
          <a:schemeClr val="tx2">
            <a:lumMod val="40000"/>
            <a:lumOff val="60000"/>
          </a:schemeClr>
        </a:solidFill>
      </dgm:spPr>
      <dgm:t>
        <a:bodyPr/>
        <a:lstStyle/>
        <a:p>
          <a:r>
            <a:rPr lang="en-US" b="1" dirty="0">
              <a:solidFill>
                <a:sysClr val="windowText" lastClr="000000"/>
              </a:solidFill>
            </a:rPr>
            <a:t>Enterprise Production Services</a:t>
          </a:r>
        </a:p>
      </dgm:t>
    </dgm:pt>
    <dgm:pt modelId="{361426F4-BFEC-4CFF-8447-CC01FFFAA04A}" type="parTrans" cxnId="{BC613605-BF79-4511-9C55-6FC5AE9980E4}">
      <dgm:prSet/>
      <dgm:spPr>
        <a:solidFill>
          <a:schemeClr val="tx2">
            <a:lumMod val="40000"/>
            <a:lumOff val="60000"/>
          </a:schemeClr>
        </a:solidFill>
      </dgm:spPr>
      <dgm:t>
        <a:bodyPr/>
        <a:lstStyle/>
        <a:p>
          <a:endParaRPr lang="en-US" b="1">
            <a:solidFill>
              <a:sysClr val="windowText" lastClr="000000"/>
            </a:solidFill>
          </a:endParaRPr>
        </a:p>
      </dgm:t>
    </dgm:pt>
    <dgm:pt modelId="{E929E2BA-0073-48E8-B003-F9874E6B319C}" type="sibTrans" cxnId="{BC613605-BF79-4511-9C55-6FC5AE9980E4}">
      <dgm:prSet/>
      <dgm:spPr/>
      <dgm:t>
        <a:bodyPr/>
        <a:lstStyle/>
        <a:p>
          <a:endParaRPr lang="en-US"/>
        </a:p>
      </dgm:t>
    </dgm:pt>
    <dgm:pt modelId="{D2BE682A-5F19-47BD-887F-F5A09F7934A8}">
      <dgm:prSet phldrT="[Text]"/>
      <dgm:spPr>
        <a:solidFill>
          <a:schemeClr val="tx2">
            <a:lumMod val="40000"/>
            <a:lumOff val="60000"/>
          </a:schemeClr>
        </a:solidFill>
      </dgm:spPr>
      <dgm:t>
        <a:bodyPr/>
        <a:lstStyle/>
        <a:p>
          <a:r>
            <a:rPr lang="en-US" b="1" dirty="0">
              <a:solidFill>
                <a:sysClr val="windowText" lastClr="000000"/>
              </a:solidFill>
            </a:rPr>
            <a:t>Enterprise Business Intelligence</a:t>
          </a:r>
        </a:p>
      </dgm:t>
    </dgm:pt>
    <dgm:pt modelId="{E4397A7A-CF9F-4358-8A45-6A8902AB233F}" type="parTrans" cxnId="{06514BFF-C530-4538-B531-A00E7E9EC428}">
      <dgm:prSet/>
      <dgm:spPr>
        <a:solidFill>
          <a:schemeClr val="tx2">
            <a:lumMod val="40000"/>
            <a:lumOff val="60000"/>
          </a:schemeClr>
        </a:solidFill>
      </dgm:spPr>
      <dgm:t>
        <a:bodyPr/>
        <a:lstStyle/>
        <a:p>
          <a:endParaRPr lang="en-US" b="1">
            <a:solidFill>
              <a:sysClr val="windowText" lastClr="000000"/>
            </a:solidFill>
          </a:endParaRPr>
        </a:p>
      </dgm:t>
    </dgm:pt>
    <dgm:pt modelId="{2502D2E1-4039-4638-BD6F-995EEC9166A7}" type="sibTrans" cxnId="{06514BFF-C530-4538-B531-A00E7E9EC428}">
      <dgm:prSet/>
      <dgm:spPr/>
      <dgm:t>
        <a:bodyPr/>
        <a:lstStyle/>
        <a:p>
          <a:endParaRPr lang="en-US"/>
        </a:p>
      </dgm:t>
    </dgm:pt>
    <dgm:pt modelId="{0B066414-DD3F-4165-B641-8AF6592F31C2}">
      <dgm:prSet phldrT="[Text]"/>
      <dgm:spPr>
        <a:solidFill>
          <a:schemeClr val="tx2">
            <a:lumMod val="40000"/>
            <a:lumOff val="60000"/>
          </a:schemeClr>
        </a:solidFill>
      </dgm:spPr>
      <dgm:t>
        <a:bodyPr/>
        <a:lstStyle/>
        <a:p>
          <a:r>
            <a:rPr lang="en-US" b="1" dirty="0">
              <a:solidFill>
                <a:sysClr val="windowText" lastClr="000000"/>
              </a:solidFill>
            </a:rPr>
            <a:t>Enterprise Application Services</a:t>
          </a:r>
        </a:p>
      </dgm:t>
    </dgm:pt>
    <dgm:pt modelId="{58715544-B50E-470E-B9B7-E7E94C377A21}" type="parTrans" cxnId="{A581F9E6-6365-4B62-8477-956FDD0CE80D}">
      <dgm:prSet/>
      <dgm:spPr>
        <a:solidFill>
          <a:schemeClr val="tx2">
            <a:lumMod val="40000"/>
            <a:lumOff val="60000"/>
          </a:schemeClr>
        </a:solidFill>
      </dgm:spPr>
      <dgm:t>
        <a:bodyPr/>
        <a:lstStyle/>
        <a:p>
          <a:endParaRPr lang="en-US" b="1">
            <a:solidFill>
              <a:sysClr val="windowText" lastClr="000000"/>
            </a:solidFill>
          </a:endParaRPr>
        </a:p>
      </dgm:t>
    </dgm:pt>
    <dgm:pt modelId="{B238B87B-F277-4D06-8AF7-AC08E97C763F}" type="sibTrans" cxnId="{A581F9E6-6365-4B62-8477-956FDD0CE80D}">
      <dgm:prSet/>
      <dgm:spPr/>
      <dgm:t>
        <a:bodyPr/>
        <a:lstStyle/>
        <a:p>
          <a:endParaRPr lang="en-US"/>
        </a:p>
      </dgm:t>
    </dgm:pt>
    <dgm:pt modelId="{2B0F741A-67CA-47C9-88CC-FA74B13222F2}">
      <dgm:prSet phldrT="[Text]"/>
      <dgm:spPr>
        <a:solidFill>
          <a:srgbClr val="FAC090"/>
        </a:solidFill>
        <a:ln>
          <a:solidFill>
            <a:srgbClr val="E46C0A"/>
          </a:solidFill>
        </a:ln>
      </dgm:spPr>
      <dgm:t>
        <a:bodyPr/>
        <a:lstStyle/>
        <a:p>
          <a:r>
            <a:rPr lang="en-US" b="1" dirty="0">
              <a:solidFill>
                <a:sysClr val="windowText" lastClr="000000"/>
              </a:solidFill>
            </a:rPr>
            <a:t>Systems</a:t>
          </a:r>
        </a:p>
      </dgm:t>
    </dgm:pt>
    <dgm:pt modelId="{A448289D-009D-4B3C-ACF4-F35FB738C60A}" type="parTrans" cxnId="{6F82141C-9331-4077-A37F-A839A4A73825}">
      <dgm:prSet/>
      <dgm:spPr>
        <a:solidFill>
          <a:schemeClr val="tx2">
            <a:lumMod val="40000"/>
            <a:lumOff val="60000"/>
          </a:schemeClr>
        </a:solidFill>
      </dgm:spPr>
      <dgm:t>
        <a:bodyPr/>
        <a:lstStyle/>
        <a:p>
          <a:endParaRPr lang="en-US" b="1">
            <a:solidFill>
              <a:sysClr val="windowText" lastClr="000000"/>
            </a:solidFill>
          </a:endParaRPr>
        </a:p>
      </dgm:t>
    </dgm:pt>
    <dgm:pt modelId="{8AC3F7BE-CB46-469C-87BC-3A56515D0215}" type="sibTrans" cxnId="{6F82141C-9331-4077-A37F-A839A4A73825}">
      <dgm:prSet/>
      <dgm:spPr/>
      <dgm:t>
        <a:bodyPr/>
        <a:lstStyle/>
        <a:p>
          <a:endParaRPr lang="en-US"/>
        </a:p>
      </dgm:t>
    </dgm:pt>
    <dgm:pt modelId="{31E92C57-0497-46AA-9F41-30450A50A73B}">
      <dgm:prSet phldrT="[Text]"/>
      <dgm:spPr>
        <a:solidFill>
          <a:schemeClr val="tx2">
            <a:lumMod val="40000"/>
            <a:lumOff val="60000"/>
          </a:schemeClr>
        </a:solidFill>
      </dgm:spPr>
      <dgm:t>
        <a:bodyPr/>
        <a:lstStyle/>
        <a:p>
          <a:r>
            <a:rPr lang="en-US" b="1" dirty="0">
              <a:solidFill>
                <a:sysClr val="windowText" lastClr="000000"/>
              </a:solidFill>
            </a:rPr>
            <a:t>Office of the VP IT &amp; CIO</a:t>
          </a:r>
        </a:p>
      </dgm:t>
    </dgm:pt>
    <dgm:pt modelId="{75AAA298-16C8-40B2-B116-B4BBB96DBAF9}" type="parTrans" cxnId="{62E5DD28-D071-4083-A8D7-80A40F77FC4C}">
      <dgm:prSet/>
      <dgm:spPr>
        <a:solidFill>
          <a:schemeClr val="tx2">
            <a:lumMod val="40000"/>
            <a:lumOff val="60000"/>
          </a:schemeClr>
        </a:solidFill>
      </dgm:spPr>
      <dgm:t>
        <a:bodyPr/>
        <a:lstStyle/>
        <a:p>
          <a:endParaRPr lang="en-US" b="1">
            <a:solidFill>
              <a:sysClr val="windowText" lastClr="000000"/>
            </a:solidFill>
          </a:endParaRPr>
        </a:p>
      </dgm:t>
    </dgm:pt>
    <dgm:pt modelId="{A8BFB5AD-7497-44C9-8E90-8C45E9A663E1}" type="sibTrans" cxnId="{62E5DD28-D071-4083-A8D7-80A40F77FC4C}">
      <dgm:prSet/>
      <dgm:spPr/>
      <dgm:t>
        <a:bodyPr/>
        <a:lstStyle/>
        <a:p>
          <a:endParaRPr lang="en-US"/>
        </a:p>
      </dgm:t>
    </dgm:pt>
    <dgm:pt modelId="{48FA72BC-4A10-443C-A9C4-154C9891635E}">
      <dgm:prSet phldrT="[Text]"/>
      <dgm:spPr>
        <a:solidFill>
          <a:schemeClr val="tx2">
            <a:lumMod val="40000"/>
            <a:lumOff val="60000"/>
          </a:schemeClr>
        </a:solidFill>
      </dgm:spPr>
      <dgm:t>
        <a:bodyPr/>
        <a:lstStyle/>
        <a:p>
          <a:r>
            <a:rPr lang="en-US" b="1" dirty="0">
              <a:solidFill>
                <a:sysClr val="windowText" lastClr="000000"/>
              </a:solidFill>
            </a:rPr>
            <a:t>Project Management Office</a:t>
          </a:r>
        </a:p>
      </dgm:t>
    </dgm:pt>
    <dgm:pt modelId="{DE4295BB-F2E2-4E88-9EEC-B9A3BC429D4F}" type="parTrans" cxnId="{6DBEFF5F-94BD-4821-845C-D716DE0F9FC1}">
      <dgm:prSet/>
      <dgm:spPr>
        <a:solidFill>
          <a:schemeClr val="tx2">
            <a:lumMod val="40000"/>
            <a:lumOff val="60000"/>
          </a:schemeClr>
        </a:solidFill>
      </dgm:spPr>
      <dgm:t>
        <a:bodyPr/>
        <a:lstStyle/>
        <a:p>
          <a:endParaRPr lang="en-US" b="1">
            <a:solidFill>
              <a:sysClr val="windowText" lastClr="000000"/>
            </a:solidFill>
          </a:endParaRPr>
        </a:p>
      </dgm:t>
    </dgm:pt>
    <dgm:pt modelId="{50CABE21-E07B-47BB-856E-A2509FE59A9D}" type="sibTrans" cxnId="{6DBEFF5F-94BD-4821-845C-D716DE0F9FC1}">
      <dgm:prSet/>
      <dgm:spPr/>
      <dgm:t>
        <a:bodyPr/>
        <a:lstStyle/>
        <a:p>
          <a:endParaRPr lang="en-US"/>
        </a:p>
      </dgm:t>
    </dgm:pt>
    <dgm:pt modelId="{05808253-9B96-46F2-81F2-F1427BF043A3}">
      <dgm:prSet phldrT="[Text]"/>
      <dgm:spPr>
        <a:solidFill>
          <a:schemeClr val="tx2">
            <a:lumMod val="40000"/>
            <a:lumOff val="60000"/>
          </a:schemeClr>
        </a:solidFill>
      </dgm:spPr>
      <dgm:t>
        <a:bodyPr/>
        <a:lstStyle/>
        <a:p>
          <a:r>
            <a:rPr lang="en-US" b="1" dirty="0">
              <a:solidFill>
                <a:sysClr val="windowText" lastClr="000000"/>
              </a:solidFill>
            </a:rPr>
            <a:t>Financials</a:t>
          </a:r>
        </a:p>
      </dgm:t>
    </dgm:pt>
    <dgm:pt modelId="{0DD573D5-C279-4EDE-9EF5-546C9772E030}" type="parTrans" cxnId="{888D1FB5-B937-40B4-B846-BD41267290C0}">
      <dgm:prSet/>
      <dgm:spPr>
        <a:solidFill>
          <a:schemeClr val="tx2">
            <a:lumMod val="40000"/>
            <a:lumOff val="60000"/>
          </a:schemeClr>
        </a:solidFill>
      </dgm:spPr>
      <dgm:t>
        <a:bodyPr/>
        <a:lstStyle/>
        <a:p>
          <a:endParaRPr lang="en-US" b="1">
            <a:solidFill>
              <a:sysClr val="windowText" lastClr="000000"/>
            </a:solidFill>
          </a:endParaRPr>
        </a:p>
      </dgm:t>
    </dgm:pt>
    <dgm:pt modelId="{26610002-0860-4BE2-8195-93E5390097DD}" type="sibTrans" cxnId="{888D1FB5-B937-40B4-B846-BD41267290C0}">
      <dgm:prSet/>
      <dgm:spPr/>
      <dgm:t>
        <a:bodyPr/>
        <a:lstStyle/>
        <a:p>
          <a:endParaRPr lang="en-US"/>
        </a:p>
      </dgm:t>
    </dgm:pt>
    <dgm:pt modelId="{28F68554-045D-4176-85FA-F1E37866D846}">
      <dgm:prSet phldrT="[Text]"/>
      <dgm:spPr>
        <a:solidFill>
          <a:schemeClr val="tx2">
            <a:lumMod val="40000"/>
            <a:lumOff val="60000"/>
          </a:schemeClr>
        </a:solidFill>
      </dgm:spPr>
      <dgm:t>
        <a:bodyPr/>
        <a:lstStyle/>
        <a:p>
          <a:r>
            <a:rPr lang="en-US" b="1" dirty="0">
              <a:solidFill>
                <a:sysClr val="windowText" lastClr="000000"/>
              </a:solidFill>
            </a:rPr>
            <a:t>Procurement</a:t>
          </a:r>
        </a:p>
      </dgm:t>
    </dgm:pt>
    <dgm:pt modelId="{5AA39869-7330-488C-8550-0444ED9C2227}" type="parTrans" cxnId="{EC801772-C3F6-4CCE-9849-8C8AA05B79DB}">
      <dgm:prSet/>
      <dgm:spPr>
        <a:solidFill>
          <a:schemeClr val="tx2">
            <a:lumMod val="40000"/>
            <a:lumOff val="60000"/>
          </a:schemeClr>
        </a:solidFill>
      </dgm:spPr>
      <dgm:t>
        <a:bodyPr/>
        <a:lstStyle/>
        <a:p>
          <a:endParaRPr lang="en-US" b="1">
            <a:solidFill>
              <a:sysClr val="windowText" lastClr="000000"/>
            </a:solidFill>
          </a:endParaRPr>
        </a:p>
      </dgm:t>
    </dgm:pt>
    <dgm:pt modelId="{68850C4E-316E-43CD-8CD3-A392CA49A227}" type="sibTrans" cxnId="{EC801772-C3F6-4CCE-9849-8C8AA05B79DB}">
      <dgm:prSet/>
      <dgm:spPr/>
      <dgm:t>
        <a:bodyPr/>
        <a:lstStyle/>
        <a:p>
          <a:endParaRPr lang="en-US"/>
        </a:p>
      </dgm:t>
    </dgm:pt>
    <dgm:pt modelId="{FD71EEAB-5BB1-445C-BDF6-E88ADB3B3696}">
      <dgm:prSet phldrT="[Text]"/>
      <dgm:spPr>
        <a:solidFill>
          <a:schemeClr val="tx2">
            <a:lumMod val="40000"/>
            <a:lumOff val="60000"/>
          </a:schemeClr>
        </a:solidFill>
      </dgm:spPr>
      <dgm:t>
        <a:bodyPr/>
        <a:lstStyle/>
        <a:p>
          <a:r>
            <a:rPr lang="en-US" b="1" dirty="0">
              <a:solidFill>
                <a:sysClr val="windowText" lastClr="000000"/>
              </a:solidFill>
            </a:rPr>
            <a:t>Human Resources</a:t>
          </a:r>
        </a:p>
      </dgm:t>
    </dgm:pt>
    <dgm:pt modelId="{696193F8-C36F-42CF-A1F4-FA1797B0EF9B}" type="parTrans" cxnId="{77EC5B6F-6215-487E-BC52-E9436DD4CEFC}">
      <dgm:prSet/>
      <dgm:spPr>
        <a:solidFill>
          <a:schemeClr val="tx2">
            <a:lumMod val="40000"/>
            <a:lumOff val="60000"/>
          </a:schemeClr>
        </a:solidFill>
      </dgm:spPr>
      <dgm:t>
        <a:bodyPr/>
        <a:lstStyle/>
        <a:p>
          <a:endParaRPr lang="en-US" b="1">
            <a:solidFill>
              <a:sysClr val="windowText" lastClr="000000"/>
            </a:solidFill>
          </a:endParaRPr>
        </a:p>
      </dgm:t>
    </dgm:pt>
    <dgm:pt modelId="{A4156201-137E-499B-853D-14532B9ADC11}" type="sibTrans" cxnId="{77EC5B6F-6215-487E-BC52-E9436DD4CEFC}">
      <dgm:prSet/>
      <dgm:spPr/>
      <dgm:t>
        <a:bodyPr/>
        <a:lstStyle/>
        <a:p>
          <a:endParaRPr lang="en-US"/>
        </a:p>
      </dgm:t>
    </dgm:pt>
    <dgm:pt modelId="{506A2676-AD04-444C-A09C-877D111DD5BF}">
      <dgm:prSet phldrT="[Text]"/>
      <dgm:spPr>
        <a:solidFill>
          <a:schemeClr val="tx2">
            <a:lumMod val="40000"/>
            <a:lumOff val="60000"/>
          </a:schemeClr>
        </a:solidFill>
      </dgm:spPr>
      <dgm:t>
        <a:bodyPr/>
        <a:lstStyle/>
        <a:p>
          <a:r>
            <a:rPr lang="en-US" b="1" dirty="0">
              <a:solidFill>
                <a:sysClr val="windowText" lastClr="000000"/>
              </a:solidFill>
            </a:rPr>
            <a:t>Marketing &amp; Communications</a:t>
          </a:r>
        </a:p>
      </dgm:t>
    </dgm:pt>
    <dgm:pt modelId="{3489E458-0BC8-405E-9D1C-A04C6EB17EE4}" type="parTrans" cxnId="{BDEB9C3D-E91F-4144-8155-85128E63C2E6}">
      <dgm:prSet/>
      <dgm:spPr>
        <a:solidFill>
          <a:schemeClr val="tx2">
            <a:lumMod val="40000"/>
            <a:lumOff val="60000"/>
          </a:schemeClr>
        </a:solidFill>
      </dgm:spPr>
      <dgm:t>
        <a:bodyPr/>
        <a:lstStyle/>
        <a:p>
          <a:endParaRPr lang="en-US" b="1">
            <a:solidFill>
              <a:sysClr val="windowText" lastClr="000000"/>
            </a:solidFill>
          </a:endParaRPr>
        </a:p>
      </dgm:t>
    </dgm:pt>
    <dgm:pt modelId="{18DAE142-429B-41B3-AD93-9167249C08BB}" type="sibTrans" cxnId="{BDEB9C3D-E91F-4144-8155-85128E63C2E6}">
      <dgm:prSet/>
      <dgm:spPr/>
      <dgm:t>
        <a:bodyPr/>
        <a:lstStyle/>
        <a:p>
          <a:endParaRPr lang="en-US"/>
        </a:p>
      </dgm:t>
    </dgm:pt>
    <dgm:pt modelId="{DC176EDE-997B-40A2-BE44-D012EC68CD48}">
      <dgm:prSet phldrT="[Text]"/>
      <dgm:spPr>
        <a:solidFill>
          <a:schemeClr val="tx2">
            <a:lumMod val="40000"/>
            <a:lumOff val="60000"/>
          </a:schemeClr>
        </a:solidFill>
      </dgm:spPr>
      <dgm:t>
        <a:bodyPr/>
        <a:lstStyle/>
        <a:p>
          <a:r>
            <a:rPr lang="en-US" b="1" dirty="0">
              <a:solidFill>
                <a:sysClr val="windowText" lastClr="000000"/>
              </a:solidFill>
            </a:rPr>
            <a:t>Risk Management</a:t>
          </a:r>
        </a:p>
      </dgm:t>
    </dgm:pt>
    <dgm:pt modelId="{85DC8A85-C7FA-4865-826A-C93C8F055721}" type="parTrans" cxnId="{E6722F00-CD67-40E8-8B6E-D0755CCD183F}">
      <dgm:prSet/>
      <dgm:spPr>
        <a:solidFill>
          <a:schemeClr val="tx2">
            <a:lumMod val="40000"/>
            <a:lumOff val="60000"/>
          </a:schemeClr>
        </a:solidFill>
      </dgm:spPr>
      <dgm:t>
        <a:bodyPr/>
        <a:lstStyle/>
        <a:p>
          <a:endParaRPr lang="en-US" b="1">
            <a:solidFill>
              <a:sysClr val="windowText" lastClr="000000"/>
            </a:solidFill>
          </a:endParaRPr>
        </a:p>
      </dgm:t>
    </dgm:pt>
    <dgm:pt modelId="{533C8711-D7BE-4727-AE2C-8790AEF54447}" type="sibTrans" cxnId="{E6722F00-CD67-40E8-8B6E-D0755CCD183F}">
      <dgm:prSet/>
      <dgm:spPr/>
      <dgm:t>
        <a:bodyPr/>
        <a:lstStyle/>
        <a:p>
          <a:endParaRPr lang="en-US"/>
        </a:p>
      </dgm:t>
    </dgm:pt>
    <dgm:pt modelId="{6DBB2FFE-88F9-431E-BE2A-584770E7BBE4}">
      <dgm:prSet phldrT="[Text]"/>
      <dgm:spPr>
        <a:solidFill>
          <a:schemeClr val="tx2">
            <a:lumMod val="40000"/>
            <a:lumOff val="60000"/>
          </a:schemeClr>
        </a:solidFill>
      </dgm:spPr>
      <dgm:t>
        <a:bodyPr/>
        <a:lstStyle/>
        <a:p>
          <a:r>
            <a:rPr lang="en-US" b="1" dirty="0">
              <a:solidFill>
                <a:sysClr val="windowText" lastClr="000000"/>
              </a:solidFill>
            </a:rPr>
            <a:t>Executive Support</a:t>
          </a:r>
        </a:p>
      </dgm:t>
    </dgm:pt>
    <dgm:pt modelId="{DDF07B01-B7DA-40F0-98A1-0502F963F349}" type="parTrans" cxnId="{BCE46FC3-9C93-4498-ADDF-1E3FBDF840F4}">
      <dgm:prSet/>
      <dgm:spPr>
        <a:solidFill>
          <a:schemeClr val="tx2">
            <a:lumMod val="40000"/>
            <a:lumOff val="60000"/>
          </a:schemeClr>
        </a:solidFill>
      </dgm:spPr>
      <dgm:t>
        <a:bodyPr/>
        <a:lstStyle/>
        <a:p>
          <a:endParaRPr lang="en-US" b="1">
            <a:solidFill>
              <a:sysClr val="windowText" lastClr="000000"/>
            </a:solidFill>
          </a:endParaRPr>
        </a:p>
      </dgm:t>
    </dgm:pt>
    <dgm:pt modelId="{E014384F-E739-40B7-AEC6-225C17AE7917}" type="sibTrans" cxnId="{BCE46FC3-9C93-4498-ADDF-1E3FBDF840F4}">
      <dgm:prSet/>
      <dgm:spPr/>
      <dgm:t>
        <a:bodyPr/>
        <a:lstStyle/>
        <a:p>
          <a:endParaRPr lang="en-US"/>
        </a:p>
      </dgm:t>
    </dgm:pt>
    <dgm:pt modelId="{24A2D261-F2A4-4309-9E52-3DF46318B217}" type="pres">
      <dgm:prSet presAssocID="{60FCFE6D-4267-417B-A884-2BA450B9559E}" presName="hierChild1" presStyleCnt="0">
        <dgm:presLayoutVars>
          <dgm:orgChart val="1"/>
          <dgm:chPref val="1"/>
          <dgm:dir/>
          <dgm:animOne val="branch"/>
          <dgm:animLvl val="lvl"/>
          <dgm:resizeHandles/>
        </dgm:presLayoutVars>
      </dgm:prSet>
      <dgm:spPr/>
      <dgm:t>
        <a:bodyPr/>
        <a:lstStyle/>
        <a:p>
          <a:endParaRPr lang="en-US"/>
        </a:p>
      </dgm:t>
    </dgm:pt>
    <dgm:pt modelId="{20F5BB76-C9F4-4BBB-A935-3DBC8D1022D4}" type="pres">
      <dgm:prSet presAssocID="{1C9DA12F-A7ED-4E61-A7DD-F25CFDCBE8D8}" presName="hierRoot1" presStyleCnt="0">
        <dgm:presLayoutVars>
          <dgm:hierBranch val="init"/>
        </dgm:presLayoutVars>
      </dgm:prSet>
      <dgm:spPr/>
    </dgm:pt>
    <dgm:pt modelId="{11D70B4C-EDEA-4CE5-B610-1F0DC1235707}" type="pres">
      <dgm:prSet presAssocID="{1C9DA12F-A7ED-4E61-A7DD-F25CFDCBE8D8}" presName="rootComposite1" presStyleCnt="0"/>
      <dgm:spPr/>
    </dgm:pt>
    <dgm:pt modelId="{612058EE-400B-43E8-8657-34728669952D}" type="pres">
      <dgm:prSet presAssocID="{1C9DA12F-A7ED-4E61-A7DD-F25CFDCBE8D8}" presName="rootText1" presStyleLbl="node0" presStyleIdx="0" presStyleCnt="1">
        <dgm:presLayoutVars>
          <dgm:chPref val="3"/>
        </dgm:presLayoutVars>
      </dgm:prSet>
      <dgm:spPr/>
      <dgm:t>
        <a:bodyPr/>
        <a:lstStyle/>
        <a:p>
          <a:endParaRPr lang="en-US"/>
        </a:p>
      </dgm:t>
    </dgm:pt>
    <dgm:pt modelId="{38836538-2A74-4D08-B47C-15E95E6C536F}" type="pres">
      <dgm:prSet presAssocID="{1C9DA12F-A7ED-4E61-A7DD-F25CFDCBE8D8}" presName="rootConnector1" presStyleLbl="node1" presStyleIdx="0" presStyleCnt="0"/>
      <dgm:spPr/>
      <dgm:t>
        <a:bodyPr/>
        <a:lstStyle/>
        <a:p>
          <a:endParaRPr lang="en-US"/>
        </a:p>
      </dgm:t>
    </dgm:pt>
    <dgm:pt modelId="{081FA246-CCE0-4256-8BAF-37751DD4840E}" type="pres">
      <dgm:prSet presAssocID="{1C9DA12F-A7ED-4E61-A7DD-F25CFDCBE8D8}" presName="hierChild2" presStyleCnt="0"/>
      <dgm:spPr/>
    </dgm:pt>
    <dgm:pt modelId="{0F4C7FEA-207B-4DB5-95BF-CECC06883F37}" type="pres">
      <dgm:prSet presAssocID="{36A8A412-1063-455A-8479-8796DEF5288B}" presName="Name37" presStyleLbl="parChTrans1D2" presStyleIdx="0" presStyleCnt="6"/>
      <dgm:spPr/>
      <dgm:t>
        <a:bodyPr/>
        <a:lstStyle/>
        <a:p>
          <a:endParaRPr lang="en-US"/>
        </a:p>
      </dgm:t>
    </dgm:pt>
    <dgm:pt modelId="{1A755949-8A4E-41DF-B81A-9BAC8E2FC440}" type="pres">
      <dgm:prSet presAssocID="{0FD81C6D-2640-4C59-B54D-8EB06B1BCA9B}" presName="hierRoot2" presStyleCnt="0">
        <dgm:presLayoutVars>
          <dgm:hierBranch val="init"/>
        </dgm:presLayoutVars>
      </dgm:prSet>
      <dgm:spPr/>
    </dgm:pt>
    <dgm:pt modelId="{949121D3-A6B7-4031-9053-E1E4DF92ECA2}" type="pres">
      <dgm:prSet presAssocID="{0FD81C6D-2640-4C59-B54D-8EB06B1BCA9B}" presName="rootComposite" presStyleCnt="0"/>
      <dgm:spPr/>
    </dgm:pt>
    <dgm:pt modelId="{AC3DF615-4B4C-4327-85FC-53AF7672EB17}" type="pres">
      <dgm:prSet presAssocID="{0FD81C6D-2640-4C59-B54D-8EB06B1BCA9B}" presName="rootText" presStyleLbl="node2" presStyleIdx="0" presStyleCnt="6">
        <dgm:presLayoutVars>
          <dgm:chPref val="3"/>
        </dgm:presLayoutVars>
      </dgm:prSet>
      <dgm:spPr/>
      <dgm:t>
        <a:bodyPr/>
        <a:lstStyle/>
        <a:p>
          <a:endParaRPr lang="en-US"/>
        </a:p>
      </dgm:t>
    </dgm:pt>
    <dgm:pt modelId="{F7877E6C-751B-44B4-926C-DF578CD4D726}" type="pres">
      <dgm:prSet presAssocID="{0FD81C6D-2640-4C59-B54D-8EB06B1BCA9B}" presName="rootConnector" presStyleLbl="node2" presStyleIdx="0" presStyleCnt="6"/>
      <dgm:spPr/>
      <dgm:t>
        <a:bodyPr/>
        <a:lstStyle/>
        <a:p>
          <a:endParaRPr lang="en-US"/>
        </a:p>
      </dgm:t>
    </dgm:pt>
    <dgm:pt modelId="{6EF78F3B-70FC-48E7-A3FE-F20A5AF5EAD3}" type="pres">
      <dgm:prSet presAssocID="{0FD81C6D-2640-4C59-B54D-8EB06B1BCA9B}" presName="hierChild4" presStyleCnt="0"/>
      <dgm:spPr/>
    </dgm:pt>
    <dgm:pt modelId="{99DD33AD-9FA5-40B0-8EC4-D10BE45C366F}" type="pres">
      <dgm:prSet presAssocID="{F7EF07B2-B376-406C-99F5-8C1B31DBF0C4}" presName="Name37" presStyleLbl="parChTrans1D3" presStyleIdx="0" presStyleCnt="20"/>
      <dgm:spPr/>
      <dgm:t>
        <a:bodyPr/>
        <a:lstStyle/>
        <a:p>
          <a:endParaRPr lang="en-US"/>
        </a:p>
      </dgm:t>
    </dgm:pt>
    <dgm:pt modelId="{1DC4BCB3-473E-499E-BE68-3605EDF567C2}" type="pres">
      <dgm:prSet presAssocID="{E9FD86A5-30C9-461F-B45D-0BBD7FBAB34C}" presName="hierRoot2" presStyleCnt="0">
        <dgm:presLayoutVars>
          <dgm:hierBranch val="init"/>
        </dgm:presLayoutVars>
      </dgm:prSet>
      <dgm:spPr/>
    </dgm:pt>
    <dgm:pt modelId="{A09767F9-6DED-4F2B-8887-CA9C5DCF5053}" type="pres">
      <dgm:prSet presAssocID="{E9FD86A5-30C9-461F-B45D-0BBD7FBAB34C}" presName="rootComposite" presStyleCnt="0"/>
      <dgm:spPr/>
    </dgm:pt>
    <dgm:pt modelId="{DF4A56A7-533E-4D38-861A-BB330A0C5DE9}" type="pres">
      <dgm:prSet presAssocID="{E9FD86A5-30C9-461F-B45D-0BBD7FBAB34C}" presName="rootText" presStyleLbl="node3" presStyleIdx="0" presStyleCnt="20">
        <dgm:presLayoutVars>
          <dgm:chPref val="3"/>
        </dgm:presLayoutVars>
      </dgm:prSet>
      <dgm:spPr/>
      <dgm:t>
        <a:bodyPr/>
        <a:lstStyle/>
        <a:p>
          <a:endParaRPr lang="en-US"/>
        </a:p>
      </dgm:t>
    </dgm:pt>
    <dgm:pt modelId="{2734090F-4048-453E-A569-53657349D190}" type="pres">
      <dgm:prSet presAssocID="{E9FD86A5-30C9-461F-B45D-0BBD7FBAB34C}" presName="rootConnector" presStyleLbl="node3" presStyleIdx="0" presStyleCnt="20"/>
      <dgm:spPr/>
      <dgm:t>
        <a:bodyPr/>
        <a:lstStyle/>
        <a:p>
          <a:endParaRPr lang="en-US"/>
        </a:p>
      </dgm:t>
    </dgm:pt>
    <dgm:pt modelId="{44F287AD-6F01-4790-89A7-5185EA18357E}" type="pres">
      <dgm:prSet presAssocID="{E9FD86A5-30C9-461F-B45D-0BBD7FBAB34C}" presName="hierChild4" presStyleCnt="0"/>
      <dgm:spPr/>
    </dgm:pt>
    <dgm:pt modelId="{7438ADEA-169B-43DE-BCA7-D343BAF96F51}" type="pres">
      <dgm:prSet presAssocID="{E9FD86A5-30C9-461F-B45D-0BBD7FBAB34C}" presName="hierChild5" presStyleCnt="0"/>
      <dgm:spPr/>
    </dgm:pt>
    <dgm:pt modelId="{83901F44-049B-4B9B-A1EA-7846B1FB10E9}" type="pres">
      <dgm:prSet presAssocID="{10020438-F9C4-4EEE-89E0-8FD256910848}" presName="Name37" presStyleLbl="parChTrans1D3" presStyleIdx="1" presStyleCnt="20"/>
      <dgm:spPr/>
      <dgm:t>
        <a:bodyPr/>
        <a:lstStyle/>
        <a:p>
          <a:endParaRPr lang="en-US"/>
        </a:p>
      </dgm:t>
    </dgm:pt>
    <dgm:pt modelId="{E2ED4707-A805-4CF6-83BE-651FF4D84FF7}" type="pres">
      <dgm:prSet presAssocID="{B9675C6F-7CDF-410D-A745-9120C866377B}" presName="hierRoot2" presStyleCnt="0">
        <dgm:presLayoutVars>
          <dgm:hierBranch val="init"/>
        </dgm:presLayoutVars>
      </dgm:prSet>
      <dgm:spPr/>
    </dgm:pt>
    <dgm:pt modelId="{0A4B73D1-5BD1-4F31-A7FF-C2D513485E44}" type="pres">
      <dgm:prSet presAssocID="{B9675C6F-7CDF-410D-A745-9120C866377B}" presName="rootComposite" presStyleCnt="0"/>
      <dgm:spPr/>
    </dgm:pt>
    <dgm:pt modelId="{FA93CC0A-00FA-495F-83C1-0E1AFAA9270F}" type="pres">
      <dgm:prSet presAssocID="{B9675C6F-7CDF-410D-A745-9120C866377B}" presName="rootText" presStyleLbl="node3" presStyleIdx="1" presStyleCnt="20">
        <dgm:presLayoutVars>
          <dgm:chPref val="3"/>
        </dgm:presLayoutVars>
      </dgm:prSet>
      <dgm:spPr/>
      <dgm:t>
        <a:bodyPr/>
        <a:lstStyle/>
        <a:p>
          <a:endParaRPr lang="en-US"/>
        </a:p>
      </dgm:t>
    </dgm:pt>
    <dgm:pt modelId="{C45E2375-592E-4528-940B-FC9F513DF29B}" type="pres">
      <dgm:prSet presAssocID="{B9675C6F-7CDF-410D-A745-9120C866377B}" presName="rootConnector" presStyleLbl="node3" presStyleIdx="1" presStyleCnt="20"/>
      <dgm:spPr/>
      <dgm:t>
        <a:bodyPr/>
        <a:lstStyle/>
        <a:p>
          <a:endParaRPr lang="en-US"/>
        </a:p>
      </dgm:t>
    </dgm:pt>
    <dgm:pt modelId="{46F5845D-33E7-4699-94FC-6FE1FEDEBAAE}" type="pres">
      <dgm:prSet presAssocID="{B9675C6F-7CDF-410D-A745-9120C866377B}" presName="hierChild4" presStyleCnt="0"/>
      <dgm:spPr/>
    </dgm:pt>
    <dgm:pt modelId="{414F10A3-8D42-4346-A5D4-16AD89AFAC71}" type="pres">
      <dgm:prSet presAssocID="{B9675C6F-7CDF-410D-A745-9120C866377B}" presName="hierChild5" presStyleCnt="0"/>
      <dgm:spPr/>
    </dgm:pt>
    <dgm:pt modelId="{AAE05DC0-A0B4-476B-8D94-82545C341FD2}" type="pres">
      <dgm:prSet presAssocID="{CFF785B3-632B-4B76-81DD-74379DAFEF8A}" presName="Name37" presStyleLbl="parChTrans1D3" presStyleIdx="2" presStyleCnt="20"/>
      <dgm:spPr/>
      <dgm:t>
        <a:bodyPr/>
        <a:lstStyle/>
        <a:p>
          <a:endParaRPr lang="en-US"/>
        </a:p>
      </dgm:t>
    </dgm:pt>
    <dgm:pt modelId="{4F395439-20DF-4C1F-B427-D96C4CC30949}" type="pres">
      <dgm:prSet presAssocID="{C6511C6E-C946-4DFA-BC5B-1679EE85DF38}" presName="hierRoot2" presStyleCnt="0">
        <dgm:presLayoutVars>
          <dgm:hierBranch val="init"/>
        </dgm:presLayoutVars>
      </dgm:prSet>
      <dgm:spPr/>
    </dgm:pt>
    <dgm:pt modelId="{BA01F325-055D-480F-8759-6B1B73A402EF}" type="pres">
      <dgm:prSet presAssocID="{C6511C6E-C946-4DFA-BC5B-1679EE85DF38}" presName="rootComposite" presStyleCnt="0"/>
      <dgm:spPr/>
    </dgm:pt>
    <dgm:pt modelId="{30351061-88E3-4080-9EF5-724ED9F9EA6D}" type="pres">
      <dgm:prSet presAssocID="{C6511C6E-C946-4DFA-BC5B-1679EE85DF38}" presName="rootText" presStyleLbl="node3" presStyleIdx="2" presStyleCnt="20">
        <dgm:presLayoutVars>
          <dgm:chPref val="3"/>
        </dgm:presLayoutVars>
      </dgm:prSet>
      <dgm:spPr/>
      <dgm:t>
        <a:bodyPr/>
        <a:lstStyle/>
        <a:p>
          <a:endParaRPr lang="en-US"/>
        </a:p>
      </dgm:t>
    </dgm:pt>
    <dgm:pt modelId="{0BEB0880-FA64-410C-A039-6F63AA7EFB40}" type="pres">
      <dgm:prSet presAssocID="{C6511C6E-C946-4DFA-BC5B-1679EE85DF38}" presName="rootConnector" presStyleLbl="node3" presStyleIdx="2" presStyleCnt="20"/>
      <dgm:spPr/>
      <dgm:t>
        <a:bodyPr/>
        <a:lstStyle/>
        <a:p>
          <a:endParaRPr lang="en-US"/>
        </a:p>
      </dgm:t>
    </dgm:pt>
    <dgm:pt modelId="{612C0D53-6891-40EF-BE45-03F4E7A5B6F5}" type="pres">
      <dgm:prSet presAssocID="{C6511C6E-C946-4DFA-BC5B-1679EE85DF38}" presName="hierChild4" presStyleCnt="0"/>
      <dgm:spPr/>
    </dgm:pt>
    <dgm:pt modelId="{53DA311E-44C3-49EB-BA4D-357EDAF441CF}" type="pres">
      <dgm:prSet presAssocID="{C6511C6E-C946-4DFA-BC5B-1679EE85DF38}" presName="hierChild5" presStyleCnt="0"/>
      <dgm:spPr/>
    </dgm:pt>
    <dgm:pt modelId="{EB1791AB-B162-42D1-AC19-D7F82D000C5D}" type="pres">
      <dgm:prSet presAssocID="{319EF66A-DDE7-43ED-BEFA-768D4A6F4139}" presName="Name37" presStyleLbl="parChTrans1D3" presStyleIdx="3" presStyleCnt="20"/>
      <dgm:spPr/>
      <dgm:t>
        <a:bodyPr/>
        <a:lstStyle/>
        <a:p>
          <a:endParaRPr lang="en-US"/>
        </a:p>
      </dgm:t>
    </dgm:pt>
    <dgm:pt modelId="{DFFD6ADA-4A87-44C1-B2F7-7BF4C483AF28}" type="pres">
      <dgm:prSet presAssocID="{1C27741F-568C-45E4-BF0D-2ACE52093B73}" presName="hierRoot2" presStyleCnt="0">
        <dgm:presLayoutVars>
          <dgm:hierBranch val="init"/>
        </dgm:presLayoutVars>
      </dgm:prSet>
      <dgm:spPr/>
    </dgm:pt>
    <dgm:pt modelId="{FD7C0F6B-B85A-4E63-934D-D3C8EE5F877B}" type="pres">
      <dgm:prSet presAssocID="{1C27741F-568C-45E4-BF0D-2ACE52093B73}" presName="rootComposite" presStyleCnt="0"/>
      <dgm:spPr/>
    </dgm:pt>
    <dgm:pt modelId="{148743D5-B859-4978-B287-5DDD812CA9D3}" type="pres">
      <dgm:prSet presAssocID="{1C27741F-568C-45E4-BF0D-2ACE52093B73}" presName="rootText" presStyleLbl="node3" presStyleIdx="3" presStyleCnt="20">
        <dgm:presLayoutVars>
          <dgm:chPref val="3"/>
        </dgm:presLayoutVars>
      </dgm:prSet>
      <dgm:spPr/>
      <dgm:t>
        <a:bodyPr/>
        <a:lstStyle/>
        <a:p>
          <a:endParaRPr lang="en-US"/>
        </a:p>
      </dgm:t>
    </dgm:pt>
    <dgm:pt modelId="{B0354608-EBEC-4F0D-AE28-6BF41058C074}" type="pres">
      <dgm:prSet presAssocID="{1C27741F-568C-45E4-BF0D-2ACE52093B73}" presName="rootConnector" presStyleLbl="node3" presStyleIdx="3" presStyleCnt="20"/>
      <dgm:spPr/>
      <dgm:t>
        <a:bodyPr/>
        <a:lstStyle/>
        <a:p>
          <a:endParaRPr lang="en-US"/>
        </a:p>
      </dgm:t>
    </dgm:pt>
    <dgm:pt modelId="{095691F7-B644-446D-847F-75B6D6DDFDFA}" type="pres">
      <dgm:prSet presAssocID="{1C27741F-568C-45E4-BF0D-2ACE52093B73}" presName="hierChild4" presStyleCnt="0"/>
      <dgm:spPr/>
    </dgm:pt>
    <dgm:pt modelId="{1BD457BB-390B-4C4C-9D13-9ED452E32AF1}" type="pres">
      <dgm:prSet presAssocID="{1C27741F-568C-45E4-BF0D-2ACE52093B73}" presName="hierChild5" presStyleCnt="0"/>
      <dgm:spPr/>
    </dgm:pt>
    <dgm:pt modelId="{22DDA4B9-CF2B-4EF9-823E-F727F02965FC}" type="pres">
      <dgm:prSet presAssocID="{97D0CFB5-76BE-465C-A5E7-408175C260E5}" presName="Name37" presStyleLbl="parChTrans1D3" presStyleIdx="4" presStyleCnt="20"/>
      <dgm:spPr/>
      <dgm:t>
        <a:bodyPr/>
        <a:lstStyle/>
        <a:p>
          <a:endParaRPr lang="en-US"/>
        </a:p>
      </dgm:t>
    </dgm:pt>
    <dgm:pt modelId="{3831401C-1F62-4283-8D83-0E0928F5BD3D}" type="pres">
      <dgm:prSet presAssocID="{3829E725-BE3B-4EB4-AE89-F2428F80016C}" presName="hierRoot2" presStyleCnt="0">
        <dgm:presLayoutVars>
          <dgm:hierBranch val="init"/>
        </dgm:presLayoutVars>
      </dgm:prSet>
      <dgm:spPr/>
    </dgm:pt>
    <dgm:pt modelId="{D82192CA-61A7-4465-A29F-71F119D0C1AF}" type="pres">
      <dgm:prSet presAssocID="{3829E725-BE3B-4EB4-AE89-F2428F80016C}" presName="rootComposite" presStyleCnt="0"/>
      <dgm:spPr/>
    </dgm:pt>
    <dgm:pt modelId="{51D8F9E1-F3ED-41EE-AF6F-4F9A8F2E6C32}" type="pres">
      <dgm:prSet presAssocID="{3829E725-BE3B-4EB4-AE89-F2428F80016C}" presName="rootText" presStyleLbl="node3" presStyleIdx="4" presStyleCnt="20">
        <dgm:presLayoutVars>
          <dgm:chPref val="3"/>
        </dgm:presLayoutVars>
      </dgm:prSet>
      <dgm:spPr/>
      <dgm:t>
        <a:bodyPr/>
        <a:lstStyle/>
        <a:p>
          <a:endParaRPr lang="en-US"/>
        </a:p>
      </dgm:t>
    </dgm:pt>
    <dgm:pt modelId="{E89A07BE-1E8E-46B7-B434-7E69EF1EB075}" type="pres">
      <dgm:prSet presAssocID="{3829E725-BE3B-4EB4-AE89-F2428F80016C}" presName="rootConnector" presStyleLbl="node3" presStyleIdx="4" presStyleCnt="20"/>
      <dgm:spPr/>
      <dgm:t>
        <a:bodyPr/>
        <a:lstStyle/>
        <a:p>
          <a:endParaRPr lang="en-US"/>
        </a:p>
      </dgm:t>
    </dgm:pt>
    <dgm:pt modelId="{AB0B5647-BDAE-4FE2-B881-F62EBC6BE70C}" type="pres">
      <dgm:prSet presAssocID="{3829E725-BE3B-4EB4-AE89-F2428F80016C}" presName="hierChild4" presStyleCnt="0"/>
      <dgm:spPr/>
    </dgm:pt>
    <dgm:pt modelId="{414078B0-F651-4054-A9DA-C996628B44C7}" type="pres">
      <dgm:prSet presAssocID="{3829E725-BE3B-4EB4-AE89-F2428F80016C}" presName="hierChild5" presStyleCnt="0"/>
      <dgm:spPr/>
    </dgm:pt>
    <dgm:pt modelId="{D97C0460-080E-4CC7-9A3E-3B67E5F6F343}" type="pres">
      <dgm:prSet presAssocID="{02799420-1A15-4F75-967D-85B0393BE8D8}" presName="Name37" presStyleLbl="parChTrans1D3" presStyleIdx="5" presStyleCnt="20"/>
      <dgm:spPr/>
      <dgm:t>
        <a:bodyPr/>
        <a:lstStyle/>
        <a:p>
          <a:endParaRPr lang="en-US"/>
        </a:p>
      </dgm:t>
    </dgm:pt>
    <dgm:pt modelId="{627C2A81-E738-40A9-A81B-93F3B23F60A8}" type="pres">
      <dgm:prSet presAssocID="{B9C7045F-CCBD-4436-982F-39D08C7EC671}" presName="hierRoot2" presStyleCnt="0">
        <dgm:presLayoutVars>
          <dgm:hierBranch val="init"/>
        </dgm:presLayoutVars>
      </dgm:prSet>
      <dgm:spPr/>
    </dgm:pt>
    <dgm:pt modelId="{408C9802-91E8-46A0-BCEC-7944734AB71B}" type="pres">
      <dgm:prSet presAssocID="{B9C7045F-CCBD-4436-982F-39D08C7EC671}" presName="rootComposite" presStyleCnt="0"/>
      <dgm:spPr/>
    </dgm:pt>
    <dgm:pt modelId="{F6ACBBE5-11B6-4F1F-848B-639EE65F7236}" type="pres">
      <dgm:prSet presAssocID="{B9C7045F-CCBD-4436-982F-39D08C7EC671}" presName="rootText" presStyleLbl="node3" presStyleIdx="5" presStyleCnt="20">
        <dgm:presLayoutVars>
          <dgm:chPref val="3"/>
        </dgm:presLayoutVars>
      </dgm:prSet>
      <dgm:spPr/>
      <dgm:t>
        <a:bodyPr/>
        <a:lstStyle/>
        <a:p>
          <a:endParaRPr lang="en-US"/>
        </a:p>
      </dgm:t>
    </dgm:pt>
    <dgm:pt modelId="{2536C284-FD2C-40AB-9DC1-C2173BF04447}" type="pres">
      <dgm:prSet presAssocID="{B9C7045F-CCBD-4436-982F-39D08C7EC671}" presName="rootConnector" presStyleLbl="node3" presStyleIdx="5" presStyleCnt="20"/>
      <dgm:spPr/>
      <dgm:t>
        <a:bodyPr/>
        <a:lstStyle/>
        <a:p>
          <a:endParaRPr lang="en-US"/>
        </a:p>
      </dgm:t>
    </dgm:pt>
    <dgm:pt modelId="{0A2BC291-0C78-4E69-A919-1ABBA44114D1}" type="pres">
      <dgm:prSet presAssocID="{B9C7045F-CCBD-4436-982F-39D08C7EC671}" presName="hierChild4" presStyleCnt="0"/>
      <dgm:spPr/>
    </dgm:pt>
    <dgm:pt modelId="{E62BC4AD-3211-4144-9182-917A295881C8}" type="pres">
      <dgm:prSet presAssocID="{B9C7045F-CCBD-4436-982F-39D08C7EC671}" presName="hierChild5" presStyleCnt="0"/>
      <dgm:spPr/>
    </dgm:pt>
    <dgm:pt modelId="{05977E1C-559A-4DAA-942F-F3942633A491}" type="pres">
      <dgm:prSet presAssocID="{0FD81C6D-2640-4C59-B54D-8EB06B1BCA9B}" presName="hierChild5" presStyleCnt="0"/>
      <dgm:spPr/>
    </dgm:pt>
    <dgm:pt modelId="{93186495-E478-45C7-A191-555616851BFB}" type="pres">
      <dgm:prSet presAssocID="{91E7556B-AD42-435B-94F6-DEC281970D38}" presName="Name37" presStyleLbl="parChTrans1D2" presStyleIdx="1" presStyleCnt="6"/>
      <dgm:spPr/>
      <dgm:t>
        <a:bodyPr/>
        <a:lstStyle/>
        <a:p>
          <a:endParaRPr lang="en-US"/>
        </a:p>
      </dgm:t>
    </dgm:pt>
    <dgm:pt modelId="{34781C14-0C4B-49CD-A52F-8BE69A667E88}" type="pres">
      <dgm:prSet presAssocID="{D19FF8E4-7183-459F-A45F-7BBD3F5BB90C}" presName="hierRoot2" presStyleCnt="0">
        <dgm:presLayoutVars>
          <dgm:hierBranch val="init"/>
        </dgm:presLayoutVars>
      </dgm:prSet>
      <dgm:spPr/>
    </dgm:pt>
    <dgm:pt modelId="{3DAC24A2-F76C-4CCC-95DC-31B5B799E8CF}" type="pres">
      <dgm:prSet presAssocID="{D19FF8E4-7183-459F-A45F-7BBD3F5BB90C}" presName="rootComposite" presStyleCnt="0"/>
      <dgm:spPr/>
    </dgm:pt>
    <dgm:pt modelId="{5691E965-8ACB-47E4-94EF-85E42267FC71}" type="pres">
      <dgm:prSet presAssocID="{D19FF8E4-7183-459F-A45F-7BBD3F5BB90C}" presName="rootText" presStyleLbl="node2" presStyleIdx="1" presStyleCnt="6">
        <dgm:presLayoutVars>
          <dgm:chPref val="3"/>
        </dgm:presLayoutVars>
      </dgm:prSet>
      <dgm:spPr/>
      <dgm:t>
        <a:bodyPr/>
        <a:lstStyle/>
        <a:p>
          <a:endParaRPr lang="en-US"/>
        </a:p>
      </dgm:t>
    </dgm:pt>
    <dgm:pt modelId="{16B14EC2-7868-4B89-8299-5715174FE98A}" type="pres">
      <dgm:prSet presAssocID="{D19FF8E4-7183-459F-A45F-7BBD3F5BB90C}" presName="rootConnector" presStyleLbl="node2" presStyleIdx="1" presStyleCnt="6"/>
      <dgm:spPr/>
      <dgm:t>
        <a:bodyPr/>
        <a:lstStyle/>
        <a:p>
          <a:endParaRPr lang="en-US"/>
        </a:p>
      </dgm:t>
    </dgm:pt>
    <dgm:pt modelId="{8ED5A957-FF3B-491A-B821-E52D42D55EC4}" type="pres">
      <dgm:prSet presAssocID="{D19FF8E4-7183-459F-A45F-7BBD3F5BB90C}" presName="hierChild4" presStyleCnt="0"/>
      <dgm:spPr/>
    </dgm:pt>
    <dgm:pt modelId="{F5BF6402-124B-40E9-A111-EFF3F10F2A36}" type="pres">
      <dgm:prSet presAssocID="{2A298F2E-1589-4759-9F11-AEDB2E730334}" presName="Name37" presStyleLbl="parChTrans1D3" presStyleIdx="6" presStyleCnt="20"/>
      <dgm:spPr/>
      <dgm:t>
        <a:bodyPr/>
        <a:lstStyle/>
        <a:p>
          <a:endParaRPr lang="en-US"/>
        </a:p>
      </dgm:t>
    </dgm:pt>
    <dgm:pt modelId="{D1CB1154-8F54-49F8-B70C-B6C3F74D7D5D}" type="pres">
      <dgm:prSet presAssocID="{4CDBD602-0B6D-4D0E-BCF6-6BC6C229291E}" presName="hierRoot2" presStyleCnt="0">
        <dgm:presLayoutVars>
          <dgm:hierBranch val="init"/>
        </dgm:presLayoutVars>
      </dgm:prSet>
      <dgm:spPr/>
    </dgm:pt>
    <dgm:pt modelId="{4724973C-3F6C-4150-B4EB-928D8336B278}" type="pres">
      <dgm:prSet presAssocID="{4CDBD602-0B6D-4D0E-BCF6-6BC6C229291E}" presName="rootComposite" presStyleCnt="0"/>
      <dgm:spPr/>
    </dgm:pt>
    <dgm:pt modelId="{A6AFEA28-A27F-4508-9D2B-EEA32A651B8D}" type="pres">
      <dgm:prSet presAssocID="{4CDBD602-0B6D-4D0E-BCF6-6BC6C229291E}" presName="rootText" presStyleLbl="node3" presStyleIdx="6" presStyleCnt="20">
        <dgm:presLayoutVars>
          <dgm:chPref val="3"/>
        </dgm:presLayoutVars>
      </dgm:prSet>
      <dgm:spPr/>
      <dgm:t>
        <a:bodyPr/>
        <a:lstStyle/>
        <a:p>
          <a:endParaRPr lang="en-US"/>
        </a:p>
      </dgm:t>
    </dgm:pt>
    <dgm:pt modelId="{661C1A0F-3630-4924-840E-920909FE4B2B}" type="pres">
      <dgm:prSet presAssocID="{4CDBD602-0B6D-4D0E-BCF6-6BC6C229291E}" presName="rootConnector" presStyleLbl="node3" presStyleIdx="6" presStyleCnt="20"/>
      <dgm:spPr/>
      <dgm:t>
        <a:bodyPr/>
        <a:lstStyle/>
        <a:p>
          <a:endParaRPr lang="en-US"/>
        </a:p>
      </dgm:t>
    </dgm:pt>
    <dgm:pt modelId="{235351CA-61B7-427F-9E57-8E736C2FAA28}" type="pres">
      <dgm:prSet presAssocID="{4CDBD602-0B6D-4D0E-BCF6-6BC6C229291E}" presName="hierChild4" presStyleCnt="0"/>
      <dgm:spPr/>
    </dgm:pt>
    <dgm:pt modelId="{6A34BEDA-9368-4393-A4A1-37E7A7098540}" type="pres">
      <dgm:prSet presAssocID="{4CDBD602-0B6D-4D0E-BCF6-6BC6C229291E}" presName="hierChild5" presStyleCnt="0"/>
      <dgm:spPr/>
    </dgm:pt>
    <dgm:pt modelId="{92B00A6E-E0AB-49EA-94A9-2E6DB0CD2CC6}" type="pres">
      <dgm:prSet presAssocID="{361426F4-BFEC-4CFF-8447-CC01FFFAA04A}" presName="Name37" presStyleLbl="parChTrans1D3" presStyleIdx="7" presStyleCnt="20"/>
      <dgm:spPr/>
      <dgm:t>
        <a:bodyPr/>
        <a:lstStyle/>
        <a:p>
          <a:endParaRPr lang="en-US"/>
        </a:p>
      </dgm:t>
    </dgm:pt>
    <dgm:pt modelId="{8A1CD2A9-D05F-4DD3-8BF9-83CEF5A25071}" type="pres">
      <dgm:prSet presAssocID="{833DC4C1-15FA-4E2A-BE91-5418EF6203ED}" presName="hierRoot2" presStyleCnt="0">
        <dgm:presLayoutVars>
          <dgm:hierBranch val="init"/>
        </dgm:presLayoutVars>
      </dgm:prSet>
      <dgm:spPr/>
    </dgm:pt>
    <dgm:pt modelId="{1EFCD993-964A-4935-9B43-0078676FAF02}" type="pres">
      <dgm:prSet presAssocID="{833DC4C1-15FA-4E2A-BE91-5418EF6203ED}" presName="rootComposite" presStyleCnt="0"/>
      <dgm:spPr/>
    </dgm:pt>
    <dgm:pt modelId="{0C627C6F-1B7E-428B-8571-B9BDABD667DD}" type="pres">
      <dgm:prSet presAssocID="{833DC4C1-15FA-4E2A-BE91-5418EF6203ED}" presName="rootText" presStyleLbl="node3" presStyleIdx="7" presStyleCnt="20">
        <dgm:presLayoutVars>
          <dgm:chPref val="3"/>
        </dgm:presLayoutVars>
      </dgm:prSet>
      <dgm:spPr/>
      <dgm:t>
        <a:bodyPr/>
        <a:lstStyle/>
        <a:p>
          <a:endParaRPr lang="en-US"/>
        </a:p>
      </dgm:t>
    </dgm:pt>
    <dgm:pt modelId="{35677B76-F350-45DC-9C4F-51E820E89115}" type="pres">
      <dgm:prSet presAssocID="{833DC4C1-15FA-4E2A-BE91-5418EF6203ED}" presName="rootConnector" presStyleLbl="node3" presStyleIdx="7" presStyleCnt="20"/>
      <dgm:spPr/>
      <dgm:t>
        <a:bodyPr/>
        <a:lstStyle/>
        <a:p>
          <a:endParaRPr lang="en-US"/>
        </a:p>
      </dgm:t>
    </dgm:pt>
    <dgm:pt modelId="{1E61E78B-8C54-4A60-A4D9-E305520E1D0B}" type="pres">
      <dgm:prSet presAssocID="{833DC4C1-15FA-4E2A-BE91-5418EF6203ED}" presName="hierChild4" presStyleCnt="0"/>
      <dgm:spPr/>
    </dgm:pt>
    <dgm:pt modelId="{AF71F97E-4AE3-4AD5-A0CA-49EC23904C19}" type="pres">
      <dgm:prSet presAssocID="{833DC4C1-15FA-4E2A-BE91-5418EF6203ED}" presName="hierChild5" presStyleCnt="0"/>
      <dgm:spPr/>
    </dgm:pt>
    <dgm:pt modelId="{680A8981-5AAA-46BE-BDEE-0B509FE93C60}" type="pres">
      <dgm:prSet presAssocID="{E4397A7A-CF9F-4358-8A45-6A8902AB233F}" presName="Name37" presStyleLbl="parChTrans1D3" presStyleIdx="8" presStyleCnt="20"/>
      <dgm:spPr/>
      <dgm:t>
        <a:bodyPr/>
        <a:lstStyle/>
        <a:p>
          <a:endParaRPr lang="en-US"/>
        </a:p>
      </dgm:t>
    </dgm:pt>
    <dgm:pt modelId="{B735252F-F95C-4743-B4A9-0671DE5D04C6}" type="pres">
      <dgm:prSet presAssocID="{D2BE682A-5F19-47BD-887F-F5A09F7934A8}" presName="hierRoot2" presStyleCnt="0">
        <dgm:presLayoutVars>
          <dgm:hierBranch val="init"/>
        </dgm:presLayoutVars>
      </dgm:prSet>
      <dgm:spPr/>
    </dgm:pt>
    <dgm:pt modelId="{678484C5-7B97-450D-AF24-CD38BA99DBA8}" type="pres">
      <dgm:prSet presAssocID="{D2BE682A-5F19-47BD-887F-F5A09F7934A8}" presName="rootComposite" presStyleCnt="0"/>
      <dgm:spPr/>
    </dgm:pt>
    <dgm:pt modelId="{BB3C1A52-5E03-48E5-A7D6-BFB3EA5F68F9}" type="pres">
      <dgm:prSet presAssocID="{D2BE682A-5F19-47BD-887F-F5A09F7934A8}" presName="rootText" presStyleLbl="node3" presStyleIdx="8" presStyleCnt="20">
        <dgm:presLayoutVars>
          <dgm:chPref val="3"/>
        </dgm:presLayoutVars>
      </dgm:prSet>
      <dgm:spPr/>
      <dgm:t>
        <a:bodyPr/>
        <a:lstStyle/>
        <a:p>
          <a:endParaRPr lang="en-US"/>
        </a:p>
      </dgm:t>
    </dgm:pt>
    <dgm:pt modelId="{F269F1C2-F62A-491E-8F6C-6069603137A5}" type="pres">
      <dgm:prSet presAssocID="{D2BE682A-5F19-47BD-887F-F5A09F7934A8}" presName="rootConnector" presStyleLbl="node3" presStyleIdx="8" presStyleCnt="20"/>
      <dgm:spPr/>
      <dgm:t>
        <a:bodyPr/>
        <a:lstStyle/>
        <a:p>
          <a:endParaRPr lang="en-US"/>
        </a:p>
      </dgm:t>
    </dgm:pt>
    <dgm:pt modelId="{11544317-7D2F-4970-B035-0D960D20A540}" type="pres">
      <dgm:prSet presAssocID="{D2BE682A-5F19-47BD-887F-F5A09F7934A8}" presName="hierChild4" presStyleCnt="0"/>
      <dgm:spPr/>
    </dgm:pt>
    <dgm:pt modelId="{5D0BA7BD-385E-4226-B829-C3E0E26F2B56}" type="pres">
      <dgm:prSet presAssocID="{D2BE682A-5F19-47BD-887F-F5A09F7934A8}" presName="hierChild5" presStyleCnt="0"/>
      <dgm:spPr/>
    </dgm:pt>
    <dgm:pt modelId="{CEE1B76B-5FD6-407C-AF8C-BE8E399A1444}" type="pres">
      <dgm:prSet presAssocID="{58715544-B50E-470E-B9B7-E7E94C377A21}" presName="Name37" presStyleLbl="parChTrans1D3" presStyleIdx="9" presStyleCnt="20"/>
      <dgm:spPr/>
      <dgm:t>
        <a:bodyPr/>
        <a:lstStyle/>
        <a:p>
          <a:endParaRPr lang="en-US"/>
        </a:p>
      </dgm:t>
    </dgm:pt>
    <dgm:pt modelId="{8A2FF1EB-23EF-44CE-9B62-00E86F904E86}" type="pres">
      <dgm:prSet presAssocID="{0B066414-DD3F-4165-B641-8AF6592F31C2}" presName="hierRoot2" presStyleCnt="0">
        <dgm:presLayoutVars>
          <dgm:hierBranch val="init"/>
        </dgm:presLayoutVars>
      </dgm:prSet>
      <dgm:spPr/>
    </dgm:pt>
    <dgm:pt modelId="{3DC85B26-4407-4AE0-8F3B-5A90AF6BA08B}" type="pres">
      <dgm:prSet presAssocID="{0B066414-DD3F-4165-B641-8AF6592F31C2}" presName="rootComposite" presStyleCnt="0"/>
      <dgm:spPr/>
    </dgm:pt>
    <dgm:pt modelId="{651DB173-6C03-4AD0-B0C7-81F8D33C96E4}" type="pres">
      <dgm:prSet presAssocID="{0B066414-DD3F-4165-B641-8AF6592F31C2}" presName="rootText" presStyleLbl="node3" presStyleIdx="9" presStyleCnt="20">
        <dgm:presLayoutVars>
          <dgm:chPref val="3"/>
        </dgm:presLayoutVars>
      </dgm:prSet>
      <dgm:spPr/>
      <dgm:t>
        <a:bodyPr/>
        <a:lstStyle/>
        <a:p>
          <a:endParaRPr lang="en-US"/>
        </a:p>
      </dgm:t>
    </dgm:pt>
    <dgm:pt modelId="{BEEB34DB-A836-45C4-875B-9109945D809B}" type="pres">
      <dgm:prSet presAssocID="{0B066414-DD3F-4165-B641-8AF6592F31C2}" presName="rootConnector" presStyleLbl="node3" presStyleIdx="9" presStyleCnt="20"/>
      <dgm:spPr/>
      <dgm:t>
        <a:bodyPr/>
        <a:lstStyle/>
        <a:p>
          <a:endParaRPr lang="en-US"/>
        </a:p>
      </dgm:t>
    </dgm:pt>
    <dgm:pt modelId="{0214D5E2-0F68-4E68-A4DC-93C25069E99E}" type="pres">
      <dgm:prSet presAssocID="{0B066414-DD3F-4165-B641-8AF6592F31C2}" presName="hierChild4" presStyleCnt="0"/>
      <dgm:spPr/>
    </dgm:pt>
    <dgm:pt modelId="{DD63D3AC-D7C7-4DF6-A249-A086893D85D5}" type="pres">
      <dgm:prSet presAssocID="{0B066414-DD3F-4165-B641-8AF6592F31C2}" presName="hierChild5" presStyleCnt="0"/>
      <dgm:spPr/>
    </dgm:pt>
    <dgm:pt modelId="{18008BB4-C8A4-4903-BDBC-13FC25D90185}" type="pres">
      <dgm:prSet presAssocID="{D19FF8E4-7183-459F-A45F-7BBD3F5BB90C}" presName="hierChild5" presStyleCnt="0"/>
      <dgm:spPr/>
    </dgm:pt>
    <dgm:pt modelId="{4FA23A3B-8DAB-4A88-BCC0-68961E00EB98}" type="pres">
      <dgm:prSet presAssocID="{EEC15AEA-8A09-400A-A471-1E0C0BE67F42}" presName="Name37" presStyleLbl="parChTrans1D2" presStyleIdx="2" presStyleCnt="6"/>
      <dgm:spPr/>
      <dgm:t>
        <a:bodyPr/>
        <a:lstStyle/>
        <a:p>
          <a:endParaRPr lang="en-US"/>
        </a:p>
      </dgm:t>
    </dgm:pt>
    <dgm:pt modelId="{477D6789-D96E-4F5F-BDA8-CB8C46CD3699}" type="pres">
      <dgm:prSet presAssocID="{2966CC4D-E4D1-4284-9911-C1574E10F090}" presName="hierRoot2" presStyleCnt="0">
        <dgm:presLayoutVars>
          <dgm:hierBranch val="init"/>
        </dgm:presLayoutVars>
      </dgm:prSet>
      <dgm:spPr/>
    </dgm:pt>
    <dgm:pt modelId="{E4F2A5DB-67F1-46ED-AF87-3FBBB341CF42}" type="pres">
      <dgm:prSet presAssocID="{2966CC4D-E4D1-4284-9911-C1574E10F090}" presName="rootComposite" presStyleCnt="0"/>
      <dgm:spPr/>
    </dgm:pt>
    <dgm:pt modelId="{A32401AD-C4FB-49E1-9FA6-BA91B78E70A9}" type="pres">
      <dgm:prSet presAssocID="{2966CC4D-E4D1-4284-9911-C1574E10F090}" presName="rootText" presStyleLbl="node2" presStyleIdx="2" presStyleCnt="6">
        <dgm:presLayoutVars>
          <dgm:chPref val="3"/>
        </dgm:presLayoutVars>
      </dgm:prSet>
      <dgm:spPr/>
      <dgm:t>
        <a:bodyPr/>
        <a:lstStyle/>
        <a:p>
          <a:endParaRPr lang="en-US"/>
        </a:p>
      </dgm:t>
    </dgm:pt>
    <dgm:pt modelId="{015F30C8-DDD5-413F-8C7D-2E3D26432BAA}" type="pres">
      <dgm:prSet presAssocID="{2966CC4D-E4D1-4284-9911-C1574E10F090}" presName="rootConnector" presStyleLbl="node2" presStyleIdx="2" presStyleCnt="6"/>
      <dgm:spPr/>
      <dgm:t>
        <a:bodyPr/>
        <a:lstStyle/>
        <a:p>
          <a:endParaRPr lang="en-US"/>
        </a:p>
      </dgm:t>
    </dgm:pt>
    <dgm:pt modelId="{369BA15D-4C21-4D93-8B84-0846E7E80865}" type="pres">
      <dgm:prSet presAssocID="{2966CC4D-E4D1-4284-9911-C1574E10F090}" presName="hierChild4" presStyleCnt="0"/>
      <dgm:spPr/>
    </dgm:pt>
    <dgm:pt modelId="{AB4CAF2E-C979-4B98-A631-E1506B8B284B}" type="pres">
      <dgm:prSet presAssocID="{B1D1B2F3-4157-4C3A-BE91-E540B687DB49}" presName="Name37" presStyleLbl="parChTrans1D3" presStyleIdx="10" presStyleCnt="20"/>
      <dgm:spPr/>
      <dgm:t>
        <a:bodyPr/>
        <a:lstStyle/>
        <a:p>
          <a:endParaRPr lang="en-US"/>
        </a:p>
      </dgm:t>
    </dgm:pt>
    <dgm:pt modelId="{29262B7D-29BE-403B-9ABB-2C4F94905E91}" type="pres">
      <dgm:prSet presAssocID="{6C46C11E-B0CE-4B7F-8615-F90452E4EB66}" presName="hierRoot2" presStyleCnt="0">
        <dgm:presLayoutVars>
          <dgm:hierBranch val="init"/>
        </dgm:presLayoutVars>
      </dgm:prSet>
      <dgm:spPr/>
    </dgm:pt>
    <dgm:pt modelId="{8650559C-C2D4-46CB-B00C-58AF4869D795}" type="pres">
      <dgm:prSet presAssocID="{6C46C11E-B0CE-4B7F-8615-F90452E4EB66}" presName="rootComposite" presStyleCnt="0"/>
      <dgm:spPr/>
    </dgm:pt>
    <dgm:pt modelId="{149BAAC5-05BA-4221-B632-2839DB47B3EF}" type="pres">
      <dgm:prSet presAssocID="{6C46C11E-B0CE-4B7F-8615-F90452E4EB66}" presName="rootText" presStyleLbl="node3" presStyleIdx="10" presStyleCnt="20">
        <dgm:presLayoutVars>
          <dgm:chPref val="3"/>
        </dgm:presLayoutVars>
      </dgm:prSet>
      <dgm:spPr/>
      <dgm:t>
        <a:bodyPr/>
        <a:lstStyle/>
        <a:p>
          <a:endParaRPr lang="en-US"/>
        </a:p>
      </dgm:t>
    </dgm:pt>
    <dgm:pt modelId="{9A49D7B2-87DB-4EC1-8D0D-80C3617865BD}" type="pres">
      <dgm:prSet presAssocID="{6C46C11E-B0CE-4B7F-8615-F90452E4EB66}" presName="rootConnector" presStyleLbl="node3" presStyleIdx="10" presStyleCnt="20"/>
      <dgm:spPr/>
      <dgm:t>
        <a:bodyPr/>
        <a:lstStyle/>
        <a:p>
          <a:endParaRPr lang="en-US"/>
        </a:p>
      </dgm:t>
    </dgm:pt>
    <dgm:pt modelId="{BCC6D632-3D9D-4C08-914B-9C3EDF242EC5}" type="pres">
      <dgm:prSet presAssocID="{6C46C11E-B0CE-4B7F-8615-F90452E4EB66}" presName="hierChild4" presStyleCnt="0"/>
      <dgm:spPr/>
    </dgm:pt>
    <dgm:pt modelId="{88A351B2-BB4C-495A-ABE0-65D193C51162}" type="pres">
      <dgm:prSet presAssocID="{6C46C11E-B0CE-4B7F-8615-F90452E4EB66}" presName="hierChild5" presStyleCnt="0"/>
      <dgm:spPr/>
    </dgm:pt>
    <dgm:pt modelId="{491B1D2D-FBA9-4EFA-B8B2-CEB4AF7437AD}" type="pres">
      <dgm:prSet presAssocID="{A8BF74CB-7C94-4B6C-9D4C-133434DA04C0}" presName="Name37" presStyleLbl="parChTrans1D3" presStyleIdx="11" presStyleCnt="20"/>
      <dgm:spPr/>
      <dgm:t>
        <a:bodyPr/>
        <a:lstStyle/>
        <a:p>
          <a:endParaRPr lang="en-US"/>
        </a:p>
      </dgm:t>
    </dgm:pt>
    <dgm:pt modelId="{CF220D96-9686-4113-833D-4F4CEB775F7F}" type="pres">
      <dgm:prSet presAssocID="{28F23B50-A11E-4BF8-8689-44B74EBECAFB}" presName="hierRoot2" presStyleCnt="0">
        <dgm:presLayoutVars>
          <dgm:hierBranch val="init"/>
        </dgm:presLayoutVars>
      </dgm:prSet>
      <dgm:spPr/>
    </dgm:pt>
    <dgm:pt modelId="{ECA78EFD-0919-4168-AF3E-DF0E274D327C}" type="pres">
      <dgm:prSet presAssocID="{28F23B50-A11E-4BF8-8689-44B74EBECAFB}" presName="rootComposite" presStyleCnt="0"/>
      <dgm:spPr/>
    </dgm:pt>
    <dgm:pt modelId="{2D96807B-BFFE-4FF8-894C-5CB6A2074B3D}" type="pres">
      <dgm:prSet presAssocID="{28F23B50-A11E-4BF8-8689-44B74EBECAFB}" presName="rootText" presStyleLbl="node3" presStyleIdx="11" presStyleCnt="20">
        <dgm:presLayoutVars>
          <dgm:chPref val="3"/>
        </dgm:presLayoutVars>
      </dgm:prSet>
      <dgm:spPr/>
      <dgm:t>
        <a:bodyPr/>
        <a:lstStyle/>
        <a:p>
          <a:endParaRPr lang="en-US"/>
        </a:p>
      </dgm:t>
    </dgm:pt>
    <dgm:pt modelId="{ADB8C843-EA99-4784-91C0-573B37A61B2F}" type="pres">
      <dgm:prSet presAssocID="{28F23B50-A11E-4BF8-8689-44B74EBECAFB}" presName="rootConnector" presStyleLbl="node3" presStyleIdx="11" presStyleCnt="20"/>
      <dgm:spPr/>
      <dgm:t>
        <a:bodyPr/>
        <a:lstStyle/>
        <a:p>
          <a:endParaRPr lang="en-US"/>
        </a:p>
      </dgm:t>
    </dgm:pt>
    <dgm:pt modelId="{0B7C2971-DA88-4614-85E2-9E4689F0C3D9}" type="pres">
      <dgm:prSet presAssocID="{28F23B50-A11E-4BF8-8689-44B74EBECAFB}" presName="hierChild4" presStyleCnt="0"/>
      <dgm:spPr/>
    </dgm:pt>
    <dgm:pt modelId="{FA6B4CCA-BE89-43F4-AB9D-2EED4E3DE4D2}" type="pres">
      <dgm:prSet presAssocID="{28F23B50-A11E-4BF8-8689-44B74EBECAFB}" presName="hierChild5" presStyleCnt="0"/>
      <dgm:spPr/>
    </dgm:pt>
    <dgm:pt modelId="{5AB41845-0964-489E-90DC-B44DA783116C}" type="pres">
      <dgm:prSet presAssocID="{2966CC4D-E4D1-4284-9911-C1574E10F090}" presName="hierChild5" presStyleCnt="0"/>
      <dgm:spPr/>
    </dgm:pt>
    <dgm:pt modelId="{149B90C9-1191-48D8-9B7A-F238E093DBF7}" type="pres">
      <dgm:prSet presAssocID="{75AAA298-16C8-40B2-B116-B4BBB96DBAF9}" presName="Name37" presStyleLbl="parChTrans1D2" presStyleIdx="3" presStyleCnt="6"/>
      <dgm:spPr/>
      <dgm:t>
        <a:bodyPr/>
        <a:lstStyle/>
        <a:p>
          <a:endParaRPr lang="en-US"/>
        </a:p>
      </dgm:t>
    </dgm:pt>
    <dgm:pt modelId="{DD25BCA7-439A-44A1-A627-457EAAAE109E}" type="pres">
      <dgm:prSet presAssocID="{31E92C57-0497-46AA-9F41-30450A50A73B}" presName="hierRoot2" presStyleCnt="0">
        <dgm:presLayoutVars>
          <dgm:hierBranch val="init"/>
        </dgm:presLayoutVars>
      </dgm:prSet>
      <dgm:spPr/>
    </dgm:pt>
    <dgm:pt modelId="{29AFD0FE-B232-4B19-9480-9369CEA80346}" type="pres">
      <dgm:prSet presAssocID="{31E92C57-0497-46AA-9F41-30450A50A73B}" presName="rootComposite" presStyleCnt="0"/>
      <dgm:spPr/>
    </dgm:pt>
    <dgm:pt modelId="{E598C7B3-56A2-4182-866B-0CF941CE2885}" type="pres">
      <dgm:prSet presAssocID="{31E92C57-0497-46AA-9F41-30450A50A73B}" presName="rootText" presStyleLbl="node2" presStyleIdx="3" presStyleCnt="6">
        <dgm:presLayoutVars>
          <dgm:chPref val="3"/>
        </dgm:presLayoutVars>
      </dgm:prSet>
      <dgm:spPr/>
      <dgm:t>
        <a:bodyPr/>
        <a:lstStyle/>
        <a:p>
          <a:endParaRPr lang="en-US"/>
        </a:p>
      </dgm:t>
    </dgm:pt>
    <dgm:pt modelId="{E7114AB2-CB79-4F04-95BD-AABC03F6DCC5}" type="pres">
      <dgm:prSet presAssocID="{31E92C57-0497-46AA-9F41-30450A50A73B}" presName="rootConnector" presStyleLbl="node2" presStyleIdx="3" presStyleCnt="6"/>
      <dgm:spPr/>
      <dgm:t>
        <a:bodyPr/>
        <a:lstStyle/>
        <a:p>
          <a:endParaRPr lang="en-US"/>
        </a:p>
      </dgm:t>
    </dgm:pt>
    <dgm:pt modelId="{8DD6DB74-5D6B-42F3-8018-CC9FAA0614FD}" type="pres">
      <dgm:prSet presAssocID="{31E92C57-0497-46AA-9F41-30450A50A73B}" presName="hierChild4" presStyleCnt="0"/>
      <dgm:spPr/>
    </dgm:pt>
    <dgm:pt modelId="{275C728C-6204-4F24-B2FB-74C8F7108DC4}" type="pres">
      <dgm:prSet presAssocID="{DDF07B01-B7DA-40F0-98A1-0502F963F349}" presName="Name37" presStyleLbl="parChTrans1D3" presStyleIdx="12" presStyleCnt="20"/>
      <dgm:spPr/>
      <dgm:t>
        <a:bodyPr/>
        <a:lstStyle/>
        <a:p>
          <a:endParaRPr lang="en-US"/>
        </a:p>
      </dgm:t>
    </dgm:pt>
    <dgm:pt modelId="{5CD99B2C-1D10-4C6A-ACE5-FC9A007F3358}" type="pres">
      <dgm:prSet presAssocID="{6DBB2FFE-88F9-431E-BE2A-584770E7BBE4}" presName="hierRoot2" presStyleCnt="0">
        <dgm:presLayoutVars>
          <dgm:hierBranch val="init"/>
        </dgm:presLayoutVars>
      </dgm:prSet>
      <dgm:spPr/>
    </dgm:pt>
    <dgm:pt modelId="{2594B129-1236-404F-92F6-4276CEDEAD88}" type="pres">
      <dgm:prSet presAssocID="{6DBB2FFE-88F9-431E-BE2A-584770E7BBE4}" presName="rootComposite" presStyleCnt="0"/>
      <dgm:spPr/>
    </dgm:pt>
    <dgm:pt modelId="{6A1B74FF-C072-4D96-9377-4D604AE15D68}" type="pres">
      <dgm:prSet presAssocID="{6DBB2FFE-88F9-431E-BE2A-584770E7BBE4}" presName="rootText" presStyleLbl="node3" presStyleIdx="12" presStyleCnt="20">
        <dgm:presLayoutVars>
          <dgm:chPref val="3"/>
        </dgm:presLayoutVars>
      </dgm:prSet>
      <dgm:spPr/>
      <dgm:t>
        <a:bodyPr/>
        <a:lstStyle/>
        <a:p>
          <a:endParaRPr lang="en-US"/>
        </a:p>
      </dgm:t>
    </dgm:pt>
    <dgm:pt modelId="{5E7DEEDB-C751-4187-938E-841AE84FDAB6}" type="pres">
      <dgm:prSet presAssocID="{6DBB2FFE-88F9-431E-BE2A-584770E7BBE4}" presName="rootConnector" presStyleLbl="node3" presStyleIdx="12" presStyleCnt="20"/>
      <dgm:spPr/>
      <dgm:t>
        <a:bodyPr/>
        <a:lstStyle/>
        <a:p>
          <a:endParaRPr lang="en-US"/>
        </a:p>
      </dgm:t>
    </dgm:pt>
    <dgm:pt modelId="{2F16C72C-C7BB-4A07-805B-2A79F1519203}" type="pres">
      <dgm:prSet presAssocID="{6DBB2FFE-88F9-431E-BE2A-584770E7BBE4}" presName="hierChild4" presStyleCnt="0"/>
      <dgm:spPr/>
    </dgm:pt>
    <dgm:pt modelId="{653671C4-2E07-4D58-802B-62F87F34BA32}" type="pres">
      <dgm:prSet presAssocID="{6DBB2FFE-88F9-431E-BE2A-584770E7BBE4}" presName="hierChild5" presStyleCnt="0"/>
      <dgm:spPr/>
    </dgm:pt>
    <dgm:pt modelId="{963D3265-8DE7-479C-8257-C4BE4FE6B674}" type="pres">
      <dgm:prSet presAssocID="{0DD573D5-C279-4EDE-9EF5-546C9772E030}" presName="Name37" presStyleLbl="parChTrans1D3" presStyleIdx="13" presStyleCnt="20"/>
      <dgm:spPr/>
      <dgm:t>
        <a:bodyPr/>
        <a:lstStyle/>
        <a:p>
          <a:endParaRPr lang="en-US"/>
        </a:p>
      </dgm:t>
    </dgm:pt>
    <dgm:pt modelId="{59D51D12-0A4D-43C7-AF26-9066A449D6A9}" type="pres">
      <dgm:prSet presAssocID="{05808253-9B96-46F2-81F2-F1427BF043A3}" presName="hierRoot2" presStyleCnt="0">
        <dgm:presLayoutVars>
          <dgm:hierBranch val="init"/>
        </dgm:presLayoutVars>
      </dgm:prSet>
      <dgm:spPr/>
    </dgm:pt>
    <dgm:pt modelId="{C5754EE8-F3D8-4DAA-84DC-4F4EA4034B33}" type="pres">
      <dgm:prSet presAssocID="{05808253-9B96-46F2-81F2-F1427BF043A3}" presName="rootComposite" presStyleCnt="0"/>
      <dgm:spPr/>
    </dgm:pt>
    <dgm:pt modelId="{9E248D98-F8A2-48D2-A2A0-EF4026693814}" type="pres">
      <dgm:prSet presAssocID="{05808253-9B96-46F2-81F2-F1427BF043A3}" presName="rootText" presStyleLbl="node3" presStyleIdx="13" presStyleCnt="20">
        <dgm:presLayoutVars>
          <dgm:chPref val="3"/>
        </dgm:presLayoutVars>
      </dgm:prSet>
      <dgm:spPr/>
      <dgm:t>
        <a:bodyPr/>
        <a:lstStyle/>
        <a:p>
          <a:endParaRPr lang="en-US"/>
        </a:p>
      </dgm:t>
    </dgm:pt>
    <dgm:pt modelId="{5D7E14BE-013D-4DBB-B298-8598C060C47E}" type="pres">
      <dgm:prSet presAssocID="{05808253-9B96-46F2-81F2-F1427BF043A3}" presName="rootConnector" presStyleLbl="node3" presStyleIdx="13" presStyleCnt="20"/>
      <dgm:spPr/>
      <dgm:t>
        <a:bodyPr/>
        <a:lstStyle/>
        <a:p>
          <a:endParaRPr lang="en-US"/>
        </a:p>
      </dgm:t>
    </dgm:pt>
    <dgm:pt modelId="{21F4F7C6-59B9-4883-A5CC-E5B830977CA1}" type="pres">
      <dgm:prSet presAssocID="{05808253-9B96-46F2-81F2-F1427BF043A3}" presName="hierChild4" presStyleCnt="0"/>
      <dgm:spPr/>
    </dgm:pt>
    <dgm:pt modelId="{E39CDB8F-60E7-476C-A493-74CD74FB7C8F}" type="pres">
      <dgm:prSet presAssocID="{05808253-9B96-46F2-81F2-F1427BF043A3}" presName="hierChild5" presStyleCnt="0"/>
      <dgm:spPr/>
    </dgm:pt>
    <dgm:pt modelId="{E8358672-49B8-4CF8-802B-339EA3C468D9}" type="pres">
      <dgm:prSet presAssocID="{696193F8-C36F-42CF-A1F4-FA1797B0EF9B}" presName="Name37" presStyleLbl="parChTrans1D3" presStyleIdx="14" presStyleCnt="20"/>
      <dgm:spPr/>
      <dgm:t>
        <a:bodyPr/>
        <a:lstStyle/>
        <a:p>
          <a:endParaRPr lang="en-US"/>
        </a:p>
      </dgm:t>
    </dgm:pt>
    <dgm:pt modelId="{B29BE926-BF7E-4111-92A6-96E47E929E57}" type="pres">
      <dgm:prSet presAssocID="{FD71EEAB-5BB1-445C-BDF6-E88ADB3B3696}" presName="hierRoot2" presStyleCnt="0">
        <dgm:presLayoutVars>
          <dgm:hierBranch val="init"/>
        </dgm:presLayoutVars>
      </dgm:prSet>
      <dgm:spPr/>
    </dgm:pt>
    <dgm:pt modelId="{BB0AD605-9307-460D-8721-9C7349511862}" type="pres">
      <dgm:prSet presAssocID="{FD71EEAB-5BB1-445C-BDF6-E88ADB3B3696}" presName="rootComposite" presStyleCnt="0"/>
      <dgm:spPr/>
    </dgm:pt>
    <dgm:pt modelId="{C652E52C-F424-406E-A83C-2F02915692E2}" type="pres">
      <dgm:prSet presAssocID="{FD71EEAB-5BB1-445C-BDF6-E88ADB3B3696}" presName="rootText" presStyleLbl="node3" presStyleIdx="14" presStyleCnt="20">
        <dgm:presLayoutVars>
          <dgm:chPref val="3"/>
        </dgm:presLayoutVars>
      </dgm:prSet>
      <dgm:spPr/>
      <dgm:t>
        <a:bodyPr/>
        <a:lstStyle/>
        <a:p>
          <a:endParaRPr lang="en-US"/>
        </a:p>
      </dgm:t>
    </dgm:pt>
    <dgm:pt modelId="{15C3063A-3DD8-46E8-AAC0-DA5D9EF9757A}" type="pres">
      <dgm:prSet presAssocID="{FD71EEAB-5BB1-445C-BDF6-E88ADB3B3696}" presName="rootConnector" presStyleLbl="node3" presStyleIdx="14" presStyleCnt="20"/>
      <dgm:spPr/>
      <dgm:t>
        <a:bodyPr/>
        <a:lstStyle/>
        <a:p>
          <a:endParaRPr lang="en-US"/>
        </a:p>
      </dgm:t>
    </dgm:pt>
    <dgm:pt modelId="{DD15AACB-9DB7-4004-A0B8-DE6574438B0F}" type="pres">
      <dgm:prSet presAssocID="{FD71EEAB-5BB1-445C-BDF6-E88ADB3B3696}" presName="hierChild4" presStyleCnt="0"/>
      <dgm:spPr/>
    </dgm:pt>
    <dgm:pt modelId="{18C9E3F7-3967-4AC5-8663-9A41A53D2181}" type="pres">
      <dgm:prSet presAssocID="{FD71EEAB-5BB1-445C-BDF6-E88ADB3B3696}" presName="hierChild5" presStyleCnt="0"/>
      <dgm:spPr/>
    </dgm:pt>
    <dgm:pt modelId="{C3223DA9-0216-4CE0-A832-A731CB801988}" type="pres">
      <dgm:prSet presAssocID="{3489E458-0BC8-405E-9D1C-A04C6EB17EE4}" presName="Name37" presStyleLbl="parChTrans1D3" presStyleIdx="15" presStyleCnt="20"/>
      <dgm:spPr/>
      <dgm:t>
        <a:bodyPr/>
        <a:lstStyle/>
        <a:p>
          <a:endParaRPr lang="en-US"/>
        </a:p>
      </dgm:t>
    </dgm:pt>
    <dgm:pt modelId="{F2215B9B-44F3-4F8A-90CF-E186E7AB5029}" type="pres">
      <dgm:prSet presAssocID="{506A2676-AD04-444C-A09C-877D111DD5BF}" presName="hierRoot2" presStyleCnt="0">
        <dgm:presLayoutVars>
          <dgm:hierBranch val="init"/>
        </dgm:presLayoutVars>
      </dgm:prSet>
      <dgm:spPr/>
    </dgm:pt>
    <dgm:pt modelId="{961FC50E-9176-4D9E-8699-D04F15D3FF20}" type="pres">
      <dgm:prSet presAssocID="{506A2676-AD04-444C-A09C-877D111DD5BF}" presName="rootComposite" presStyleCnt="0"/>
      <dgm:spPr/>
    </dgm:pt>
    <dgm:pt modelId="{B1D4A4E2-E86B-4F9C-8851-A45F474C8391}" type="pres">
      <dgm:prSet presAssocID="{506A2676-AD04-444C-A09C-877D111DD5BF}" presName="rootText" presStyleLbl="node3" presStyleIdx="15" presStyleCnt="20">
        <dgm:presLayoutVars>
          <dgm:chPref val="3"/>
        </dgm:presLayoutVars>
      </dgm:prSet>
      <dgm:spPr/>
      <dgm:t>
        <a:bodyPr/>
        <a:lstStyle/>
        <a:p>
          <a:endParaRPr lang="en-US"/>
        </a:p>
      </dgm:t>
    </dgm:pt>
    <dgm:pt modelId="{B32E07D6-FFAF-4097-A02C-98079FAE01B7}" type="pres">
      <dgm:prSet presAssocID="{506A2676-AD04-444C-A09C-877D111DD5BF}" presName="rootConnector" presStyleLbl="node3" presStyleIdx="15" presStyleCnt="20"/>
      <dgm:spPr/>
      <dgm:t>
        <a:bodyPr/>
        <a:lstStyle/>
        <a:p>
          <a:endParaRPr lang="en-US"/>
        </a:p>
      </dgm:t>
    </dgm:pt>
    <dgm:pt modelId="{1BC03725-A363-4997-B656-9389F49B0D87}" type="pres">
      <dgm:prSet presAssocID="{506A2676-AD04-444C-A09C-877D111DD5BF}" presName="hierChild4" presStyleCnt="0"/>
      <dgm:spPr/>
    </dgm:pt>
    <dgm:pt modelId="{DE6E3D85-1145-4A48-885C-92EB33143E1E}" type="pres">
      <dgm:prSet presAssocID="{506A2676-AD04-444C-A09C-877D111DD5BF}" presName="hierChild5" presStyleCnt="0"/>
      <dgm:spPr/>
    </dgm:pt>
    <dgm:pt modelId="{BCF431A4-8E2E-4592-948E-9CC6F53B2827}" type="pres">
      <dgm:prSet presAssocID="{5AA39869-7330-488C-8550-0444ED9C2227}" presName="Name37" presStyleLbl="parChTrans1D3" presStyleIdx="16" presStyleCnt="20"/>
      <dgm:spPr/>
      <dgm:t>
        <a:bodyPr/>
        <a:lstStyle/>
        <a:p>
          <a:endParaRPr lang="en-US"/>
        </a:p>
      </dgm:t>
    </dgm:pt>
    <dgm:pt modelId="{000B3021-A09B-475D-9D76-360A0553CAFA}" type="pres">
      <dgm:prSet presAssocID="{28F68554-045D-4176-85FA-F1E37866D846}" presName="hierRoot2" presStyleCnt="0">
        <dgm:presLayoutVars>
          <dgm:hierBranch val="init"/>
        </dgm:presLayoutVars>
      </dgm:prSet>
      <dgm:spPr/>
    </dgm:pt>
    <dgm:pt modelId="{945E1B01-4371-4F1F-B833-746148B66EB8}" type="pres">
      <dgm:prSet presAssocID="{28F68554-045D-4176-85FA-F1E37866D846}" presName="rootComposite" presStyleCnt="0"/>
      <dgm:spPr/>
    </dgm:pt>
    <dgm:pt modelId="{E303E232-070E-42BE-BEF1-4E32FEA9536A}" type="pres">
      <dgm:prSet presAssocID="{28F68554-045D-4176-85FA-F1E37866D846}" presName="rootText" presStyleLbl="node3" presStyleIdx="16" presStyleCnt="20">
        <dgm:presLayoutVars>
          <dgm:chPref val="3"/>
        </dgm:presLayoutVars>
      </dgm:prSet>
      <dgm:spPr/>
      <dgm:t>
        <a:bodyPr/>
        <a:lstStyle/>
        <a:p>
          <a:endParaRPr lang="en-US"/>
        </a:p>
      </dgm:t>
    </dgm:pt>
    <dgm:pt modelId="{D170115D-232D-4892-B892-A59CAC4DF7EB}" type="pres">
      <dgm:prSet presAssocID="{28F68554-045D-4176-85FA-F1E37866D846}" presName="rootConnector" presStyleLbl="node3" presStyleIdx="16" presStyleCnt="20"/>
      <dgm:spPr/>
      <dgm:t>
        <a:bodyPr/>
        <a:lstStyle/>
        <a:p>
          <a:endParaRPr lang="en-US"/>
        </a:p>
      </dgm:t>
    </dgm:pt>
    <dgm:pt modelId="{AD0E5E56-3240-4902-8292-FAC9730FFC04}" type="pres">
      <dgm:prSet presAssocID="{28F68554-045D-4176-85FA-F1E37866D846}" presName="hierChild4" presStyleCnt="0"/>
      <dgm:spPr/>
    </dgm:pt>
    <dgm:pt modelId="{1116207A-1380-44F3-9D21-E31C02B0808A}" type="pres">
      <dgm:prSet presAssocID="{28F68554-045D-4176-85FA-F1E37866D846}" presName="hierChild5" presStyleCnt="0"/>
      <dgm:spPr/>
    </dgm:pt>
    <dgm:pt modelId="{1F61E96A-A32A-49F2-8F92-598F12725C2D}" type="pres">
      <dgm:prSet presAssocID="{85DC8A85-C7FA-4865-826A-C93C8F055721}" presName="Name37" presStyleLbl="parChTrans1D3" presStyleIdx="17" presStyleCnt="20"/>
      <dgm:spPr/>
      <dgm:t>
        <a:bodyPr/>
        <a:lstStyle/>
        <a:p>
          <a:endParaRPr lang="en-US"/>
        </a:p>
      </dgm:t>
    </dgm:pt>
    <dgm:pt modelId="{66A6D2F8-46FF-43B5-BFBC-774157DEFA23}" type="pres">
      <dgm:prSet presAssocID="{DC176EDE-997B-40A2-BE44-D012EC68CD48}" presName="hierRoot2" presStyleCnt="0">
        <dgm:presLayoutVars>
          <dgm:hierBranch val="init"/>
        </dgm:presLayoutVars>
      </dgm:prSet>
      <dgm:spPr/>
    </dgm:pt>
    <dgm:pt modelId="{51FEC5AD-7CD7-4592-B7FC-E78EB25D4928}" type="pres">
      <dgm:prSet presAssocID="{DC176EDE-997B-40A2-BE44-D012EC68CD48}" presName="rootComposite" presStyleCnt="0"/>
      <dgm:spPr/>
    </dgm:pt>
    <dgm:pt modelId="{D129745F-55FF-4AA2-9536-0A16D58A721F}" type="pres">
      <dgm:prSet presAssocID="{DC176EDE-997B-40A2-BE44-D012EC68CD48}" presName="rootText" presStyleLbl="node3" presStyleIdx="17" presStyleCnt="20">
        <dgm:presLayoutVars>
          <dgm:chPref val="3"/>
        </dgm:presLayoutVars>
      </dgm:prSet>
      <dgm:spPr/>
      <dgm:t>
        <a:bodyPr/>
        <a:lstStyle/>
        <a:p>
          <a:endParaRPr lang="en-US"/>
        </a:p>
      </dgm:t>
    </dgm:pt>
    <dgm:pt modelId="{0271FF7C-D368-41A9-B4C8-87D81BE87EA9}" type="pres">
      <dgm:prSet presAssocID="{DC176EDE-997B-40A2-BE44-D012EC68CD48}" presName="rootConnector" presStyleLbl="node3" presStyleIdx="17" presStyleCnt="20"/>
      <dgm:spPr/>
      <dgm:t>
        <a:bodyPr/>
        <a:lstStyle/>
        <a:p>
          <a:endParaRPr lang="en-US"/>
        </a:p>
      </dgm:t>
    </dgm:pt>
    <dgm:pt modelId="{BAEB4199-FBD0-4333-8D1B-25F9B0F7D303}" type="pres">
      <dgm:prSet presAssocID="{DC176EDE-997B-40A2-BE44-D012EC68CD48}" presName="hierChild4" presStyleCnt="0"/>
      <dgm:spPr/>
    </dgm:pt>
    <dgm:pt modelId="{B8EEA640-BDE0-44BD-89B9-B79EB1643141}" type="pres">
      <dgm:prSet presAssocID="{DC176EDE-997B-40A2-BE44-D012EC68CD48}" presName="hierChild5" presStyleCnt="0"/>
      <dgm:spPr/>
    </dgm:pt>
    <dgm:pt modelId="{908D9D5F-F0B1-46B6-8AC6-E8CD01CC1A12}" type="pres">
      <dgm:prSet presAssocID="{31E92C57-0497-46AA-9F41-30450A50A73B}" presName="hierChild5" presStyleCnt="0"/>
      <dgm:spPr/>
    </dgm:pt>
    <dgm:pt modelId="{D9AB6562-9B95-4C86-8C06-784391CC8C23}" type="pres">
      <dgm:prSet presAssocID="{B972A557-D0EE-4AE2-8EE6-758F462C4606}" presName="Name37" presStyleLbl="parChTrans1D2" presStyleIdx="4" presStyleCnt="6"/>
      <dgm:spPr/>
      <dgm:t>
        <a:bodyPr/>
        <a:lstStyle/>
        <a:p>
          <a:endParaRPr lang="en-US"/>
        </a:p>
      </dgm:t>
    </dgm:pt>
    <dgm:pt modelId="{A95E088E-68FA-456F-A665-C3C1692F8D69}" type="pres">
      <dgm:prSet presAssocID="{6537F674-CDB0-4BDF-925A-500C4DC9DC00}" presName="hierRoot2" presStyleCnt="0">
        <dgm:presLayoutVars>
          <dgm:hierBranch val="init"/>
        </dgm:presLayoutVars>
      </dgm:prSet>
      <dgm:spPr/>
    </dgm:pt>
    <dgm:pt modelId="{9690ECFF-A832-4459-BE53-2AF65F4EE153}" type="pres">
      <dgm:prSet presAssocID="{6537F674-CDB0-4BDF-925A-500C4DC9DC00}" presName="rootComposite" presStyleCnt="0"/>
      <dgm:spPr/>
    </dgm:pt>
    <dgm:pt modelId="{A6D3B35A-8111-4322-8028-49607BF36718}" type="pres">
      <dgm:prSet presAssocID="{6537F674-CDB0-4BDF-925A-500C4DC9DC00}" presName="rootText" presStyleLbl="node2" presStyleIdx="4" presStyleCnt="6">
        <dgm:presLayoutVars>
          <dgm:chPref val="3"/>
        </dgm:presLayoutVars>
      </dgm:prSet>
      <dgm:spPr/>
      <dgm:t>
        <a:bodyPr/>
        <a:lstStyle/>
        <a:p>
          <a:endParaRPr lang="en-US"/>
        </a:p>
      </dgm:t>
    </dgm:pt>
    <dgm:pt modelId="{F2A0EEF3-E294-4BA9-AB79-7AA2CD163653}" type="pres">
      <dgm:prSet presAssocID="{6537F674-CDB0-4BDF-925A-500C4DC9DC00}" presName="rootConnector" presStyleLbl="node2" presStyleIdx="4" presStyleCnt="6"/>
      <dgm:spPr/>
      <dgm:t>
        <a:bodyPr/>
        <a:lstStyle/>
        <a:p>
          <a:endParaRPr lang="en-US"/>
        </a:p>
      </dgm:t>
    </dgm:pt>
    <dgm:pt modelId="{CBB4668D-E7F7-4B4A-864A-AFDAA164CF6B}" type="pres">
      <dgm:prSet presAssocID="{6537F674-CDB0-4BDF-925A-500C4DC9DC00}" presName="hierChild4" presStyleCnt="0"/>
      <dgm:spPr/>
    </dgm:pt>
    <dgm:pt modelId="{2237D2AC-72DA-4A44-AA4A-21CECD605DDA}" type="pres">
      <dgm:prSet presAssocID="{7A4C2D89-3E86-4E9D-B4AB-AA3CFB43FB63}" presName="Name37" presStyleLbl="parChTrans1D3" presStyleIdx="18" presStyleCnt="20"/>
      <dgm:spPr/>
      <dgm:t>
        <a:bodyPr/>
        <a:lstStyle/>
        <a:p>
          <a:endParaRPr lang="en-US"/>
        </a:p>
      </dgm:t>
    </dgm:pt>
    <dgm:pt modelId="{EACBC903-09C8-4504-8446-2AF7EB0B6DE9}" type="pres">
      <dgm:prSet presAssocID="{F799C3BD-3BFB-4619-9687-96AEA32699D4}" presName="hierRoot2" presStyleCnt="0">
        <dgm:presLayoutVars>
          <dgm:hierBranch val="init"/>
        </dgm:presLayoutVars>
      </dgm:prSet>
      <dgm:spPr/>
    </dgm:pt>
    <dgm:pt modelId="{0F25E4FA-D472-49C2-A930-4ED0663E24EE}" type="pres">
      <dgm:prSet presAssocID="{F799C3BD-3BFB-4619-9687-96AEA32699D4}" presName="rootComposite" presStyleCnt="0"/>
      <dgm:spPr/>
    </dgm:pt>
    <dgm:pt modelId="{E08EB70B-D42C-465F-B0F4-0B4FBB613010}" type="pres">
      <dgm:prSet presAssocID="{F799C3BD-3BFB-4619-9687-96AEA32699D4}" presName="rootText" presStyleLbl="node3" presStyleIdx="18" presStyleCnt="20">
        <dgm:presLayoutVars>
          <dgm:chPref val="3"/>
        </dgm:presLayoutVars>
      </dgm:prSet>
      <dgm:spPr/>
      <dgm:t>
        <a:bodyPr/>
        <a:lstStyle/>
        <a:p>
          <a:endParaRPr lang="en-US"/>
        </a:p>
      </dgm:t>
    </dgm:pt>
    <dgm:pt modelId="{DB98C248-E1E1-41AA-9D1C-183096CD3DAF}" type="pres">
      <dgm:prSet presAssocID="{F799C3BD-3BFB-4619-9687-96AEA32699D4}" presName="rootConnector" presStyleLbl="node3" presStyleIdx="18" presStyleCnt="20"/>
      <dgm:spPr/>
      <dgm:t>
        <a:bodyPr/>
        <a:lstStyle/>
        <a:p>
          <a:endParaRPr lang="en-US"/>
        </a:p>
      </dgm:t>
    </dgm:pt>
    <dgm:pt modelId="{955A0F0B-0A61-48BA-8F4A-C52D46F4D6B8}" type="pres">
      <dgm:prSet presAssocID="{F799C3BD-3BFB-4619-9687-96AEA32699D4}" presName="hierChild4" presStyleCnt="0"/>
      <dgm:spPr/>
    </dgm:pt>
    <dgm:pt modelId="{4B4CB5B0-6936-4970-8CEF-9A10B9B5AD22}" type="pres">
      <dgm:prSet presAssocID="{F799C3BD-3BFB-4619-9687-96AEA32699D4}" presName="hierChild5" presStyleCnt="0"/>
      <dgm:spPr/>
    </dgm:pt>
    <dgm:pt modelId="{AB3F6F97-5AED-4887-AFB4-59D1772E0882}" type="pres">
      <dgm:prSet presAssocID="{A448289D-009D-4B3C-ACF4-F35FB738C60A}" presName="Name37" presStyleLbl="parChTrans1D3" presStyleIdx="19" presStyleCnt="20"/>
      <dgm:spPr/>
      <dgm:t>
        <a:bodyPr/>
        <a:lstStyle/>
        <a:p>
          <a:endParaRPr lang="en-US"/>
        </a:p>
      </dgm:t>
    </dgm:pt>
    <dgm:pt modelId="{C50B18B9-E46C-4D95-B542-D4C638A10F8C}" type="pres">
      <dgm:prSet presAssocID="{2B0F741A-67CA-47C9-88CC-FA74B13222F2}" presName="hierRoot2" presStyleCnt="0">
        <dgm:presLayoutVars>
          <dgm:hierBranch val="init"/>
        </dgm:presLayoutVars>
      </dgm:prSet>
      <dgm:spPr/>
    </dgm:pt>
    <dgm:pt modelId="{E55882F7-998E-4FB3-8E33-1BCB0683711C}" type="pres">
      <dgm:prSet presAssocID="{2B0F741A-67CA-47C9-88CC-FA74B13222F2}" presName="rootComposite" presStyleCnt="0"/>
      <dgm:spPr/>
    </dgm:pt>
    <dgm:pt modelId="{19FEE080-EACD-48C9-9BD4-029D10F9C907}" type="pres">
      <dgm:prSet presAssocID="{2B0F741A-67CA-47C9-88CC-FA74B13222F2}" presName="rootText" presStyleLbl="node3" presStyleIdx="19" presStyleCnt="20">
        <dgm:presLayoutVars>
          <dgm:chPref val="3"/>
        </dgm:presLayoutVars>
      </dgm:prSet>
      <dgm:spPr/>
      <dgm:t>
        <a:bodyPr/>
        <a:lstStyle/>
        <a:p>
          <a:endParaRPr lang="en-US"/>
        </a:p>
      </dgm:t>
    </dgm:pt>
    <dgm:pt modelId="{DF2CF122-B0A6-448D-A50A-FB200CDFA282}" type="pres">
      <dgm:prSet presAssocID="{2B0F741A-67CA-47C9-88CC-FA74B13222F2}" presName="rootConnector" presStyleLbl="node3" presStyleIdx="19" presStyleCnt="20"/>
      <dgm:spPr/>
      <dgm:t>
        <a:bodyPr/>
        <a:lstStyle/>
        <a:p>
          <a:endParaRPr lang="en-US"/>
        </a:p>
      </dgm:t>
    </dgm:pt>
    <dgm:pt modelId="{0B87BECE-0A8E-4738-ABCC-616B8AB88BDB}" type="pres">
      <dgm:prSet presAssocID="{2B0F741A-67CA-47C9-88CC-FA74B13222F2}" presName="hierChild4" presStyleCnt="0"/>
      <dgm:spPr/>
    </dgm:pt>
    <dgm:pt modelId="{F7FE149F-C480-49FA-8CA8-463009E970D9}" type="pres">
      <dgm:prSet presAssocID="{2B0F741A-67CA-47C9-88CC-FA74B13222F2}" presName="hierChild5" presStyleCnt="0"/>
      <dgm:spPr/>
    </dgm:pt>
    <dgm:pt modelId="{1CBB425F-816E-4A06-9350-26BAA81128EF}" type="pres">
      <dgm:prSet presAssocID="{6537F674-CDB0-4BDF-925A-500C4DC9DC00}" presName="hierChild5" presStyleCnt="0"/>
      <dgm:spPr/>
    </dgm:pt>
    <dgm:pt modelId="{A6963786-5E96-4CF1-903D-D7B340E84F44}" type="pres">
      <dgm:prSet presAssocID="{DE4295BB-F2E2-4E88-9EEC-B9A3BC429D4F}" presName="Name37" presStyleLbl="parChTrans1D2" presStyleIdx="5" presStyleCnt="6"/>
      <dgm:spPr/>
      <dgm:t>
        <a:bodyPr/>
        <a:lstStyle/>
        <a:p>
          <a:endParaRPr lang="en-US"/>
        </a:p>
      </dgm:t>
    </dgm:pt>
    <dgm:pt modelId="{FF8BB288-4947-4931-977C-682CC61BB631}" type="pres">
      <dgm:prSet presAssocID="{48FA72BC-4A10-443C-A9C4-154C9891635E}" presName="hierRoot2" presStyleCnt="0">
        <dgm:presLayoutVars>
          <dgm:hierBranch val="init"/>
        </dgm:presLayoutVars>
      </dgm:prSet>
      <dgm:spPr/>
    </dgm:pt>
    <dgm:pt modelId="{856D4DB1-4C3C-4812-99B4-398F5646E5B6}" type="pres">
      <dgm:prSet presAssocID="{48FA72BC-4A10-443C-A9C4-154C9891635E}" presName="rootComposite" presStyleCnt="0"/>
      <dgm:spPr/>
    </dgm:pt>
    <dgm:pt modelId="{37AF1554-01F7-40F4-9BE3-AE126B9EB070}" type="pres">
      <dgm:prSet presAssocID="{48FA72BC-4A10-443C-A9C4-154C9891635E}" presName="rootText" presStyleLbl="node2" presStyleIdx="5" presStyleCnt="6">
        <dgm:presLayoutVars>
          <dgm:chPref val="3"/>
        </dgm:presLayoutVars>
      </dgm:prSet>
      <dgm:spPr/>
      <dgm:t>
        <a:bodyPr/>
        <a:lstStyle/>
        <a:p>
          <a:endParaRPr lang="en-US"/>
        </a:p>
      </dgm:t>
    </dgm:pt>
    <dgm:pt modelId="{901815FA-A318-40CC-A076-2D89BE9C0451}" type="pres">
      <dgm:prSet presAssocID="{48FA72BC-4A10-443C-A9C4-154C9891635E}" presName="rootConnector" presStyleLbl="node2" presStyleIdx="5" presStyleCnt="6"/>
      <dgm:spPr/>
      <dgm:t>
        <a:bodyPr/>
        <a:lstStyle/>
        <a:p>
          <a:endParaRPr lang="en-US"/>
        </a:p>
      </dgm:t>
    </dgm:pt>
    <dgm:pt modelId="{BEC16FD8-F003-46FC-9E0E-A3B4B45BC06F}" type="pres">
      <dgm:prSet presAssocID="{48FA72BC-4A10-443C-A9C4-154C9891635E}" presName="hierChild4" presStyleCnt="0"/>
      <dgm:spPr/>
    </dgm:pt>
    <dgm:pt modelId="{3AB7BE08-F10A-4DDE-A7EB-96A986469957}" type="pres">
      <dgm:prSet presAssocID="{48FA72BC-4A10-443C-A9C4-154C9891635E}" presName="hierChild5" presStyleCnt="0"/>
      <dgm:spPr/>
    </dgm:pt>
    <dgm:pt modelId="{3EAD69F3-34B8-490F-A959-0FD7DAFD7FC1}" type="pres">
      <dgm:prSet presAssocID="{1C9DA12F-A7ED-4E61-A7DD-F25CFDCBE8D8}" presName="hierChild3" presStyleCnt="0"/>
      <dgm:spPr/>
    </dgm:pt>
  </dgm:ptLst>
  <dgm:cxnLst>
    <dgm:cxn modelId="{18A9C9AD-2CFA-EB44-B07E-C810F9456173}" type="presOf" srcId="{02799420-1A15-4F75-967D-85B0393BE8D8}" destId="{D97C0460-080E-4CC7-9A3E-3B67E5F6F343}" srcOrd="0" destOrd="0" presId="urn:microsoft.com/office/officeart/2005/8/layout/orgChart1"/>
    <dgm:cxn modelId="{2A5181E6-AD7A-E244-91C5-6D8A96207691}" type="presOf" srcId="{833DC4C1-15FA-4E2A-BE91-5418EF6203ED}" destId="{0C627C6F-1B7E-428B-8571-B9BDABD667DD}" srcOrd="0" destOrd="0" presId="urn:microsoft.com/office/officeart/2005/8/layout/orgChart1"/>
    <dgm:cxn modelId="{BCE46FC3-9C93-4498-ADDF-1E3FBDF840F4}" srcId="{31E92C57-0497-46AA-9F41-30450A50A73B}" destId="{6DBB2FFE-88F9-431E-BE2A-584770E7BBE4}" srcOrd="0" destOrd="0" parTransId="{DDF07B01-B7DA-40F0-98A1-0502F963F349}" sibTransId="{E014384F-E739-40B7-AEC6-225C17AE7917}"/>
    <dgm:cxn modelId="{9801B1FE-11E8-1A44-9D59-54176D484812}" type="presOf" srcId="{97D0CFB5-76BE-465C-A5E7-408175C260E5}" destId="{22DDA4B9-CF2B-4EF9-823E-F727F02965FC}" srcOrd="0" destOrd="0" presId="urn:microsoft.com/office/officeart/2005/8/layout/orgChart1"/>
    <dgm:cxn modelId="{6DBEFF5F-94BD-4821-845C-D716DE0F9FC1}" srcId="{1C9DA12F-A7ED-4E61-A7DD-F25CFDCBE8D8}" destId="{48FA72BC-4A10-443C-A9C4-154C9891635E}" srcOrd="5" destOrd="0" parTransId="{DE4295BB-F2E2-4E88-9EEC-B9A3BC429D4F}" sibTransId="{50CABE21-E07B-47BB-856E-A2509FE59A9D}"/>
    <dgm:cxn modelId="{B840E293-A865-CF43-8F03-1ACAC4FEB397}" type="presOf" srcId="{DC176EDE-997B-40A2-BE44-D012EC68CD48}" destId="{D129745F-55FF-4AA2-9536-0A16D58A721F}" srcOrd="0" destOrd="0" presId="urn:microsoft.com/office/officeart/2005/8/layout/orgChart1"/>
    <dgm:cxn modelId="{16037BAC-9DE8-9E40-8D85-FBEAC0F166F3}" type="presOf" srcId="{05808253-9B96-46F2-81F2-F1427BF043A3}" destId="{5D7E14BE-013D-4DBB-B298-8598C060C47E}" srcOrd="1" destOrd="0" presId="urn:microsoft.com/office/officeart/2005/8/layout/orgChart1"/>
    <dgm:cxn modelId="{9F88AE5E-3CF2-464E-8E1C-8EA4FF896382}" type="presOf" srcId="{2B0F741A-67CA-47C9-88CC-FA74B13222F2}" destId="{DF2CF122-B0A6-448D-A50A-FB200CDFA282}" srcOrd="1" destOrd="0" presId="urn:microsoft.com/office/officeart/2005/8/layout/orgChart1"/>
    <dgm:cxn modelId="{41C5F302-4891-F844-92FA-DE1E031989C8}" type="presOf" srcId="{E9FD86A5-30C9-461F-B45D-0BBD7FBAB34C}" destId="{DF4A56A7-533E-4D38-861A-BB330A0C5DE9}" srcOrd="0" destOrd="0" presId="urn:microsoft.com/office/officeart/2005/8/layout/orgChart1"/>
    <dgm:cxn modelId="{77EC5B6F-6215-487E-BC52-E9436DD4CEFC}" srcId="{31E92C57-0497-46AA-9F41-30450A50A73B}" destId="{FD71EEAB-5BB1-445C-BDF6-E88ADB3B3696}" srcOrd="2" destOrd="0" parTransId="{696193F8-C36F-42CF-A1F4-FA1797B0EF9B}" sibTransId="{A4156201-137E-499B-853D-14532B9ADC11}"/>
    <dgm:cxn modelId="{999B81D2-699E-EB45-91F1-7106AB4E8E48}" type="presOf" srcId="{B1D1B2F3-4157-4C3A-BE91-E540B687DB49}" destId="{AB4CAF2E-C979-4B98-A631-E1506B8B284B}" srcOrd="0" destOrd="0" presId="urn:microsoft.com/office/officeart/2005/8/layout/orgChart1"/>
    <dgm:cxn modelId="{06514BFF-C530-4538-B531-A00E7E9EC428}" srcId="{D19FF8E4-7183-459F-A45F-7BBD3F5BB90C}" destId="{D2BE682A-5F19-47BD-887F-F5A09F7934A8}" srcOrd="2" destOrd="0" parTransId="{E4397A7A-CF9F-4358-8A45-6A8902AB233F}" sibTransId="{2502D2E1-4039-4638-BD6F-995EEC9166A7}"/>
    <dgm:cxn modelId="{BC613605-BF79-4511-9C55-6FC5AE9980E4}" srcId="{D19FF8E4-7183-459F-A45F-7BBD3F5BB90C}" destId="{833DC4C1-15FA-4E2A-BE91-5418EF6203ED}" srcOrd="1" destOrd="0" parTransId="{361426F4-BFEC-4CFF-8447-CC01FFFAA04A}" sibTransId="{E929E2BA-0073-48E8-B003-F9874E6B319C}"/>
    <dgm:cxn modelId="{A2157C88-9F16-49F0-AB38-666235861FB0}" srcId="{0FD81C6D-2640-4C59-B54D-8EB06B1BCA9B}" destId="{3829E725-BE3B-4EB4-AE89-F2428F80016C}" srcOrd="4" destOrd="0" parTransId="{97D0CFB5-76BE-465C-A5E7-408175C260E5}" sibTransId="{C89511D5-8C21-4BCC-AEBC-6F1330B07ADE}"/>
    <dgm:cxn modelId="{D5DA31E8-8515-4050-9E82-97A6462DAC23}" srcId="{1C9DA12F-A7ED-4E61-A7DD-F25CFDCBE8D8}" destId="{2966CC4D-E4D1-4284-9911-C1574E10F090}" srcOrd="2" destOrd="0" parTransId="{EEC15AEA-8A09-400A-A471-1E0C0BE67F42}" sibTransId="{E80DD98E-4FD5-4455-BC6D-8469D7EC26B4}"/>
    <dgm:cxn modelId="{8CEDEB2F-4C94-7A42-8E41-06C469D5A45A}" type="presOf" srcId="{31E92C57-0497-46AA-9F41-30450A50A73B}" destId="{E7114AB2-CB79-4F04-95BD-AABC03F6DCC5}" srcOrd="1" destOrd="0" presId="urn:microsoft.com/office/officeart/2005/8/layout/orgChart1"/>
    <dgm:cxn modelId="{6303E0DB-C94E-BB43-BCB5-AC1CACF0E50E}" type="presOf" srcId="{B9675C6F-7CDF-410D-A745-9120C866377B}" destId="{FA93CC0A-00FA-495F-83C1-0E1AFAA9270F}" srcOrd="0" destOrd="0" presId="urn:microsoft.com/office/officeart/2005/8/layout/orgChart1"/>
    <dgm:cxn modelId="{23132A8F-6559-8047-B1C9-A1B6EAB214AB}" type="presOf" srcId="{2B0F741A-67CA-47C9-88CC-FA74B13222F2}" destId="{19FEE080-EACD-48C9-9BD4-029D10F9C907}" srcOrd="0" destOrd="0" presId="urn:microsoft.com/office/officeart/2005/8/layout/orgChart1"/>
    <dgm:cxn modelId="{4D0B2C76-7DEE-5E4B-8AAB-E33C54C5A7C8}" type="presOf" srcId="{60FCFE6D-4267-417B-A884-2BA450B9559E}" destId="{24A2D261-F2A4-4309-9E52-3DF46318B217}" srcOrd="0" destOrd="0" presId="urn:microsoft.com/office/officeart/2005/8/layout/orgChart1"/>
    <dgm:cxn modelId="{28BDC832-FBD0-0243-BF9E-F26A1D9570E9}" type="presOf" srcId="{DC176EDE-997B-40A2-BE44-D012EC68CD48}" destId="{0271FF7C-D368-41A9-B4C8-87D81BE87EA9}" srcOrd="1" destOrd="0" presId="urn:microsoft.com/office/officeart/2005/8/layout/orgChart1"/>
    <dgm:cxn modelId="{786826B8-719C-0749-A653-C3D466EC3A2B}" type="presOf" srcId="{506A2676-AD04-444C-A09C-877D111DD5BF}" destId="{B1D4A4E2-E86B-4F9C-8851-A45F474C8391}" srcOrd="0" destOrd="0" presId="urn:microsoft.com/office/officeart/2005/8/layout/orgChart1"/>
    <dgm:cxn modelId="{B68B8D80-9FE8-E64D-B773-C49C7B6763DA}" type="presOf" srcId="{2A298F2E-1589-4759-9F11-AEDB2E730334}" destId="{F5BF6402-124B-40E9-A111-EFF3F10F2A36}" srcOrd="0" destOrd="0" presId="urn:microsoft.com/office/officeart/2005/8/layout/orgChart1"/>
    <dgm:cxn modelId="{A581F9E6-6365-4B62-8477-956FDD0CE80D}" srcId="{D19FF8E4-7183-459F-A45F-7BBD3F5BB90C}" destId="{0B066414-DD3F-4165-B641-8AF6592F31C2}" srcOrd="3" destOrd="0" parTransId="{58715544-B50E-470E-B9B7-E7E94C377A21}" sibTransId="{B238B87B-F277-4D06-8AF7-AC08E97C763F}"/>
    <dgm:cxn modelId="{8DC160C3-7CC6-8549-9481-4E249DC82CFE}" type="presOf" srcId="{4CDBD602-0B6D-4D0E-BCF6-6BC6C229291E}" destId="{A6AFEA28-A27F-4508-9D2B-EEA32A651B8D}" srcOrd="0" destOrd="0" presId="urn:microsoft.com/office/officeart/2005/8/layout/orgChart1"/>
    <dgm:cxn modelId="{9E67967F-0F96-4461-86AD-90621C5031A0}" srcId="{D19FF8E4-7183-459F-A45F-7BBD3F5BB90C}" destId="{4CDBD602-0B6D-4D0E-BCF6-6BC6C229291E}" srcOrd="0" destOrd="0" parTransId="{2A298F2E-1589-4759-9F11-AEDB2E730334}" sibTransId="{66DC9445-18D3-4EF4-B48C-1F9C05FD7EF5}"/>
    <dgm:cxn modelId="{4DB708DF-0917-A543-BBAE-B5BB01B3E653}" type="presOf" srcId="{1C9DA12F-A7ED-4E61-A7DD-F25CFDCBE8D8}" destId="{38836538-2A74-4D08-B47C-15E95E6C536F}" srcOrd="1" destOrd="0" presId="urn:microsoft.com/office/officeart/2005/8/layout/orgChart1"/>
    <dgm:cxn modelId="{2DA10F3B-63EF-EB49-8D62-70E6AD0DC746}" type="presOf" srcId="{833DC4C1-15FA-4E2A-BE91-5418EF6203ED}" destId="{35677B76-F350-45DC-9C4F-51E820E89115}" srcOrd="1" destOrd="0" presId="urn:microsoft.com/office/officeart/2005/8/layout/orgChart1"/>
    <dgm:cxn modelId="{4D4E403C-7A5D-DE44-A91F-951E7942891D}" type="presOf" srcId="{F799C3BD-3BFB-4619-9687-96AEA32699D4}" destId="{E08EB70B-D42C-465F-B0F4-0B4FBB613010}" srcOrd="0" destOrd="0" presId="urn:microsoft.com/office/officeart/2005/8/layout/orgChart1"/>
    <dgm:cxn modelId="{C1A2E01F-7FF4-2346-AEA0-FC69B01988DA}" type="presOf" srcId="{D2BE682A-5F19-47BD-887F-F5A09F7934A8}" destId="{F269F1C2-F62A-491E-8F6C-6069603137A5}" srcOrd="1" destOrd="0" presId="urn:microsoft.com/office/officeart/2005/8/layout/orgChart1"/>
    <dgm:cxn modelId="{88DFBC80-C1C6-40C4-81EC-62ED5C54CE10}" srcId="{0FD81C6D-2640-4C59-B54D-8EB06B1BCA9B}" destId="{1C27741F-568C-45E4-BF0D-2ACE52093B73}" srcOrd="3" destOrd="0" parTransId="{319EF66A-DDE7-43ED-BEFA-768D4A6F4139}" sibTransId="{1EF4F640-A57A-4FC4-BCC3-CE7B5771DE8D}"/>
    <dgm:cxn modelId="{AF915476-DF44-41E8-9D7E-3C7357B0FBC3}" srcId="{1C9DA12F-A7ED-4E61-A7DD-F25CFDCBE8D8}" destId="{D19FF8E4-7183-459F-A45F-7BBD3F5BB90C}" srcOrd="1" destOrd="0" parTransId="{91E7556B-AD42-435B-94F6-DEC281970D38}" sibTransId="{D245792B-379B-4834-8028-6B7403A8E530}"/>
    <dgm:cxn modelId="{7D30FC82-96F5-314D-B4B4-1C77DB00AF6F}" type="presOf" srcId="{0B066414-DD3F-4165-B641-8AF6592F31C2}" destId="{BEEB34DB-A836-45C4-875B-9109945D809B}" srcOrd="1" destOrd="0" presId="urn:microsoft.com/office/officeart/2005/8/layout/orgChart1"/>
    <dgm:cxn modelId="{8FD25A2E-A274-5C41-89BC-1374F2C89DA3}" type="presOf" srcId="{C6511C6E-C946-4DFA-BC5B-1679EE85DF38}" destId="{0BEB0880-FA64-410C-A039-6F63AA7EFB40}" srcOrd="1" destOrd="0" presId="urn:microsoft.com/office/officeart/2005/8/layout/orgChart1"/>
    <dgm:cxn modelId="{334178C1-0058-0D4C-8410-375A09DF114E}" type="presOf" srcId="{6537F674-CDB0-4BDF-925A-500C4DC9DC00}" destId="{F2A0EEF3-E294-4BA9-AB79-7AA2CD163653}" srcOrd="1" destOrd="0" presId="urn:microsoft.com/office/officeart/2005/8/layout/orgChart1"/>
    <dgm:cxn modelId="{39E7A4B5-26BB-E844-9E34-E348BE67E36D}" type="presOf" srcId="{1C27741F-568C-45E4-BF0D-2ACE52093B73}" destId="{148743D5-B859-4978-B287-5DDD812CA9D3}" srcOrd="0" destOrd="0" presId="urn:microsoft.com/office/officeart/2005/8/layout/orgChart1"/>
    <dgm:cxn modelId="{344266AD-3A5E-D54D-8F1E-DDC894C40C85}" type="presOf" srcId="{1C27741F-568C-45E4-BF0D-2ACE52093B73}" destId="{B0354608-EBEC-4F0D-AE28-6BF41058C074}" srcOrd="1" destOrd="0" presId="urn:microsoft.com/office/officeart/2005/8/layout/orgChart1"/>
    <dgm:cxn modelId="{20321609-679D-AB4D-A5E1-D45313216BE8}" type="presOf" srcId="{58715544-B50E-470E-B9B7-E7E94C377A21}" destId="{CEE1B76B-5FD6-407C-AF8C-BE8E399A1444}" srcOrd="0" destOrd="0" presId="urn:microsoft.com/office/officeart/2005/8/layout/orgChart1"/>
    <dgm:cxn modelId="{DEF599DA-69AF-C44C-B619-295631CF0F3D}" type="presOf" srcId="{0FD81C6D-2640-4C59-B54D-8EB06B1BCA9B}" destId="{AC3DF615-4B4C-4327-85FC-53AF7672EB17}" srcOrd="0" destOrd="0" presId="urn:microsoft.com/office/officeart/2005/8/layout/orgChart1"/>
    <dgm:cxn modelId="{01366F34-986B-684F-B2F7-EBA4313F5114}" type="presOf" srcId="{4CDBD602-0B6D-4D0E-BCF6-6BC6C229291E}" destId="{661C1A0F-3630-4924-840E-920909FE4B2B}" srcOrd="1" destOrd="0" presId="urn:microsoft.com/office/officeart/2005/8/layout/orgChart1"/>
    <dgm:cxn modelId="{A1C62DE4-6FFE-6747-92CB-A85076B654FB}" type="presOf" srcId="{2966CC4D-E4D1-4284-9911-C1574E10F090}" destId="{A32401AD-C4FB-49E1-9FA6-BA91B78E70A9}" srcOrd="0" destOrd="0" presId="urn:microsoft.com/office/officeart/2005/8/layout/orgChart1"/>
    <dgm:cxn modelId="{86776C13-BB58-084D-AEFC-6AF03E1890ED}" type="presOf" srcId="{0B066414-DD3F-4165-B641-8AF6592F31C2}" destId="{651DB173-6C03-4AD0-B0C7-81F8D33C96E4}" srcOrd="0" destOrd="0" presId="urn:microsoft.com/office/officeart/2005/8/layout/orgChart1"/>
    <dgm:cxn modelId="{90748563-ABC2-4ADE-9A02-3E0E2F120AD1}" srcId="{1C9DA12F-A7ED-4E61-A7DD-F25CFDCBE8D8}" destId="{6537F674-CDB0-4BDF-925A-500C4DC9DC00}" srcOrd="4" destOrd="0" parTransId="{B972A557-D0EE-4AE2-8EE6-758F462C4606}" sibTransId="{AA89DACD-CB58-490A-8AE3-7416192D79E8}"/>
    <dgm:cxn modelId="{564FC35D-47BA-2C4B-B843-06E96254BFFB}" type="presOf" srcId="{361426F4-BFEC-4CFF-8447-CC01FFFAA04A}" destId="{92B00A6E-E0AB-49EA-94A9-2E6DB0CD2CC6}" srcOrd="0" destOrd="0" presId="urn:microsoft.com/office/officeart/2005/8/layout/orgChart1"/>
    <dgm:cxn modelId="{EFDA7028-010B-46A6-9ECC-6663DCE8955F}" srcId="{6537F674-CDB0-4BDF-925A-500C4DC9DC00}" destId="{F799C3BD-3BFB-4619-9687-96AEA32699D4}" srcOrd="0" destOrd="0" parTransId="{7A4C2D89-3E86-4E9D-B4AB-AA3CFB43FB63}" sibTransId="{B6DD3516-0988-40FC-8A20-AF9669DBFBF6}"/>
    <dgm:cxn modelId="{D4E84EC4-3986-524D-9B97-42F7AC592799}" type="presOf" srcId="{6C46C11E-B0CE-4B7F-8615-F90452E4EB66}" destId="{9A49D7B2-87DB-4EC1-8D0D-80C3617865BD}" srcOrd="1" destOrd="0" presId="urn:microsoft.com/office/officeart/2005/8/layout/orgChart1"/>
    <dgm:cxn modelId="{82701F73-67EE-7F42-B86C-8211AC66FCED}" type="presOf" srcId="{85DC8A85-C7FA-4865-826A-C93C8F055721}" destId="{1F61E96A-A32A-49F2-8F92-598F12725C2D}" srcOrd="0" destOrd="0" presId="urn:microsoft.com/office/officeart/2005/8/layout/orgChart1"/>
    <dgm:cxn modelId="{E6722F00-CD67-40E8-8B6E-D0755CCD183F}" srcId="{31E92C57-0497-46AA-9F41-30450A50A73B}" destId="{DC176EDE-997B-40A2-BE44-D012EC68CD48}" srcOrd="5" destOrd="0" parTransId="{85DC8A85-C7FA-4865-826A-C93C8F055721}" sibTransId="{533C8711-D7BE-4727-AE2C-8790AEF54447}"/>
    <dgm:cxn modelId="{D1CAA0C0-64FD-CA4C-841B-9F0B1C6090B7}" type="presOf" srcId="{05808253-9B96-46F2-81F2-F1427BF043A3}" destId="{9E248D98-F8A2-48D2-A2A0-EF4026693814}" srcOrd="0" destOrd="0" presId="urn:microsoft.com/office/officeart/2005/8/layout/orgChart1"/>
    <dgm:cxn modelId="{393CA9E0-06F7-B647-9ECD-188816FC9AE4}" type="presOf" srcId="{319EF66A-DDE7-43ED-BEFA-768D4A6F4139}" destId="{EB1791AB-B162-42D1-AC19-D7F82D000C5D}" srcOrd="0" destOrd="0" presId="urn:microsoft.com/office/officeart/2005/8/layout/orgChart1"/>
    <dgm:cxn modelId="{276619AB-CA31-B740-9A62-A0B0F96C8DF0}" type="presOf" srcId="{1C9DA12F-A7ED-4E61-A7DD-F25CFDCBE8D8}" destId="{612058EE-400B-43E8-8657-34728669952D}" srcOrd="0" destOrd="0" presId="urn:microsoft.com/office/officeart/2005/8/layout/orgChart1"/>
    <dgm:cxn modelId="{B50513B5-ABDD-504A-A2CA-187CBCA7A1DC}" type="presOf" srcId="{E4397A7A-CF9F-4358-8A45-6A8902AB233F}" destId="{680A8981-5AAA-46BE-BDEE-0B509FE93C60}" srcOrd="0" destOrd="0" presId="urn:microsoft.com/office/officeart/2005/8/layout/orgChart1"/>
    <dgm:cxn modelId="{FCDDB1F7-BD7F-2C46-B019-0F3C7BDEE34B}" type="presOf" srcId="{B9C7045F-CCBD-4436-982F-39D08C7EC671}" destId="{2536C284-FD2C-40AB-9DC1-C2173BF04447}" srcOrd="1" destOrd="0" presId="urn:microsoft.com/office/officeart/2005/8/layout/orgChart1"/>
    <dgm:cxn modelId="{FEEA1509-1A09-C34E-9CBE-D6FA347A67A4}" type="presOf" srcId="{48FA72BC-4A10-443C-A9C4-154C9891635E}" destId="{37AF1554-01F7-40F4-9BE3-AE126B9EB070}" srcOrd="0" destOrd="0" presId="urn:microsoft.com/office/officeart/2005/8/layout/orgChart1"/>
    <dgm:cxn modelId="{EF9A71E1-A177-264E-A134-EF67FF400BAE}" type="presOf" srcId="{506A2676-AD04-444C-A09C-877D111DD5BF}" destId="{B32E07D6-FFAF-4097-A02C-98079FAE01B7}" srcOrd="1" destOrd="0" presId="urn:microsoft.com/office/officeart/2005/8/layout/orgChart1"/>
    <dgm:cxn modelId="{22A1FD85-24EA-BD46-9E79-76E6DCEFAADD}" type="presOf" srcId="{0DD573D5-C279-4EDE-9EF5-546C9772E030}" destId="{963D3265-8DE7-479C-8257-C4BE4FE6B674}" srcOrd="0" destOrd="0" presId="urn:microsoft.com/office/officeart/2005/8/layout/orgChart1"/>
    <dgm:cxn modelId="{8960EF73-AA1B-224A-9619-3EFA2F2D3080}" type="presOf" srcId="{6537F674-CDB0-4BDF-925A-500C4DC9DC00}" destId="{A6D3B35A-8111-4322-8028-49607BF36718}" srcOrd="0" destOrd="0" presId="urn:microsoft.com/office/officeart/2005/8/layout/orgChart1"/>
    <dgm:cxn modelId="{F07DE47C-C581-124B-840A-46B2000C26D9}" type="presOf" srcId="{B9675C6F-7CDF-410D-A745-9120C866377B}" destId="{C45E2375-592E-4528-940B-FC9F513DF29B}" srcOrd="1" destOrd="0" presId="urn:microsoft.com/office/officeart/2005/8/layout/orgChart1"/>
    <dgm:cxn modelId="{D9542105-3D64-459E-A056-68567ED4C64B}" srcId="{0FD81C6D-2640-4C59-B54D-8EB06B1BCA9B}" destId="{E9FD86A5-30C9-461F-B45D-0BBD7FBAB34C}" srcOrd="0" destOrd="0" parTransId="{F7EF07B2-B376-406C-99F5-8C1B31DBF0C4}" sibTransId="{E898438A-EF71-40A6-8DFD-C3748CE0062D}"/>
    <dgm:cxn modelId="{EC801772-C3F6-4CCE-9849-8C8AA05B79DB}" srcId="{31E92C57-0497-46AA-9F41-30450A50A73B}" destId="{28F68554-045D-4176-85FA-F1E37866D846}" srcOrd="4" destOrd="0" parTransId="{5AA39869-7330-488C-8550-0444ED9C2227}" sibTransId="{68850C4E-316E-43CD-8CD3-A392CA49A227}"/>
    <dgm:cxn modelId="{6AEDF6E5-98F7-2448-B383-C12687AD05F2}" type="presOf" srcId="{2966CC4D-E4D1-4284-9911-C1574E10F090}" destId="{015F30C8-DDD5-413F-8C7D-2E3D26432BAA}" srcOrd="1" destOrd="0" presId="urn:microsoft.com/office/officeart/2005/8/layout/orgChart1"/>
    <dgm:cxn modelId="{4B59A168-C282-6D4B-AFA1-FD505F3A54A1}" type="presOf" srcId="{E9FD86A5-30C9-461F-B45D-0BBD7FBAB34C}" destId="{2734090F-4048-453E-A569-53657349D190}" srcOrd="1" destOrd="0" presId="urn:microsoft.com/office/officeart/2005/8/layout/orgChart1"/>
    <dgm:cxn modelId="{B9EBA17E-BED6-BE49-877C-A421C41B7217}" type="presOf" srcId="{75AAA298-16C8-40B2-B116-B4BBB96DBAF9}" destId="{149B90C9-1191-48D8-9B7A-F238E093DBF7}" srcOrd="0" destOrd="0" presId="urn:microsoft.com/office/officeart/2005/8/layout/orgChart1"/>
    <dgm:cxn modelId="{CADB56D2-1726-B346-8954-57BB0175695C}" type="presOf" srcId="{EEC15AEA-8A09-400A-A471-1E0C0BE67F42}" destId="{4FA23A3B-8DAB-4A88-BCC0-68961E00EB98}" srcOrd="0" destOrd="0" presId="urn:microsoft.com/office/officeart/2005/8/layout/orgChart1"/>
    <dgm:cxn modelId="{0D7B9D64-7E95-4456-9DA9-31D80C86FE66}" srcId="{60FCFE6D-4267-417B-A884-2BA450B9559E}" destId="{1C9DA12F-A7ED-4E61-A7DD-F25CFDCBE8D8}" srcOrd="0" destOrd="0" parTransId="{B3A13B00-2743-4865-8F53-20BCBFF1E878}" sibTransId="{C3DE1CD5-7FB8-4CE1-A18E-A49A918DAEE2}"/>
    <dgm:cxn modelId="{B3E2F5B0-B7D4-644B-A03E-F97143E919DD}" type="presOf" srcId="{31E92C57-0497-46AA-9F41-30450A50A73B}" destId="{E598C7B3-56A2-4182-866B-0CF941CE2885}" srcOrd="0" destOrd="0" presId="urn:microsoft.com/office/officeart/2005/8/layout/orgChart1"/>
    <dgm:cxn modelId="{0A2F05DF-F453-784A-B5AF-943E38B37B08}" type="presOf" srcId="{FD71EEAB-5BB1-445C-BDF6-E88ADB3B3696}" destId="{15C3063A-3DD8-46E8-AAC0-DA5D9EF9757A}" srcOrd="1" destOrd="0" presId="urn:microsoft.com/office/officeart/2005/8/layout/orgChart1"/>
    <dgm:cxn modelId="{BDEB9C3D-E91F-4144-8155-85128E63C2E6}" srcId="{31E92C57-0497-46AA-9F41-30450A50A73B}" destId="{506A2676-AD04-444C-A09C-877D111DD5BF}" srcOrd="3" destOrd="0" parTransId="{3489E458-0BC8-405E-9D1C-A04C6EB17EE4}" sibTransId="{18DAE142-429B-41B3-AD93-9167249C08BB}"/>
    <dgm:cxn modelId="{EC269936-A0B8-7D46-A74B-5CBD39449F8F}" type="presOf" srcId="{5AA39869-7330-488C-8550-0444ED9C2227}" destId="{BCF431A4-8E2E-4592-948E-9CC6F53B2827}" srcOrd="0" destOrd="0" presId="urn:microsoft.com/office/officeart/2005/8/layout/orgChart1"/>
    <dgm:cxn modelId="{704143DE-9737-BD4F-9408-449F453ED351}" type="presOf" srcId="{D2BE682A-5F19-47BD-887F-F5A09F7934A8}" destId="{BB3C1A52-5E03-48E5-A7D6-BFB3EA5F68F9}" srcOrd="0" destOrd="0" presId="urn:microsoft.com/office/officeart/2005/8/layout/orgChart1"/>
    <dgm:cxn modelId="{3B3E02F5-0DD2-EE4F-970A-44F3103ACEE2}" type="presOf" srcId="{FD71EEAB-5BB1-445C-BDF6-E88ADB3B3696}" destId="{C652E52C-F424-406E-A83C-2F02915692E2}" srcOrd="0" destOrd="0" presId="urn:microsoft.com/office/officeart/2005/8/layout/orgChart1"/>
    <dgm:cxn modelId="{1499E2C4-506C-8849-A929-B6E618214818}" type="presOf" srcId="{7A4C2D89-3E86-4E9D-B4AB-AA3CFB43FB63}" destId="{2237D2AC-72DA-4A44-AA4A-21CECD605DDA}" srcOrd="0" destOrd="0" presId="urn:microsoft.com/office/officeart/2005/8/layout/orgChart1"/>
    <dgm:cxn modelId="{A554B056-9A02-4164-ACA3-7187FBBF9C2E}" srcId="{0FD81C6D-2640-4C59-B54D-8EB06B1BCA9B}" destId="{B9C7045F-CCBD-4436-982F-39D08C7EC671}" srcOrd="5" destOrd="0" parTransId="{02799420-1A15-4F75-967D-85B0393BE8D8}" sibTransId="{5B73AE75-D349-422A-8C6E-E39254778322}"/>
    <dgm:cxn modelId="{10EA1074-0778-47A2-926C-CAC2E3ACD903}" srcId="{0FD81C6D-2640-4C59-B54D-8EB06B1BCA9B}" destId="{C6511C6E-C946-4DFA-BC5B-1679EE85DF38}" srcOrd="2" destOrd="0" parTransId="{CFF785B3-632B-4B76-81DD-74379DAFEF8A}" sibTransId="{8EFF9BBF-5FFF-4BA8-B3B1-A8226092EE7E}"/>
    <dgm:cxn modelId="{5E0C4595-E603-4A1B-AF08-995050041259}" srcId="{2966CC4D-E4D1-4284-9911-C1574E10F090}" destId="{28F23B50-A11E-4BF8-8689-44B74EBECAFB}" srcOrd="1" destOrd="0" parTransId="{A8BF74CB-7C94-4B6C-9D4C-133434DA04C0}" sibTransId="{3DA20BF2-BC42-4250-8C6F-B4904BFD8AF7}"/>
    <dgm:cxn modelId="{A23C286D-9118-6748-A243-4324EAE0ED59}" type="presOf" srcId="{28F23B50-A11E-4BF8-8689-44B74EBECAFB}" destId="{2D96807B-BFFE-4FF8-894C-5CB6A2074B3D}" srcOrd="0" destOrd="0" presId="urn:microsoft.com/office/officeart/2005/8/layout/orgChart1"/>
    <dgm:cxn modelId="{57E51ECC-68AE-5F4E-9775-674F2533421D}" type="presOf" srcId="{CFF785B3-632B-4B76-81DD-74379DAFEF8A}" destId="{AAE05DC0-A0B4-476B-8D94-82545C341FD2}" srcOrd="0" destOrd="0" presId="urn:microsoft.com/office/officeart/2005/8/layout/orgChart1"/>
    <dgm:cxn modelId="{AB475E4B-2F70-1A40-A4D2-E6997D26EF92}" type="presOf" srcId="{10020438-F9C4-4EEE-89E0-8FD256910848}" destId="{83901F44-049B-4B9B-A1EA-7846B1FB10E9}" srcOrd="0" destOrd="0" presId="urn:microsoft.com/office/officeart/2005/8/layout/orgChart1"/>
    <dgm:cxn modelId="{4D7229DD-49FB-1E47-9618-4452C485CE3B}" type="presOf" srcId="{3829E725-BE3B-4EB4-AE89-F2428F80016C}" destId="{E89A07BE-1E8E-46B7-B434-7E69EF1EB075}" srcOrd="1" destOrd="0" presId="urn:microsoft.com/office/officeart/2005/8/layout/orgChart1"/>
    <dgm:cxn modelId="{146FE2C4-02EE-5B4F-B527-A6BEF74DC91A}" type="presOf" srcId="{28F68554-045D-4176-85FA-F1E37866D846}" destId="{E303E232-070E-42BE-BEF1-4E32FEA9536A}" srcOrd="0" destOrd="0" presId="urn:microsoft.com/office/officeart/2005/8/layout/orgChart1"/>
    <dgm:cxn modelId="{78D30447-3991-0944-8822-0427A9B4AECF}" type="presOf" srcId="{B9C7045F-CCBD-4436-982F-39D08C7EC671}" destId="{F6ACBBE5-11B6-4F1F-848B-639EE65F7236}" srcOrd="0" destOrd="0" presId="urn:microsoft.com/office/officeart/2005/8/layout/orgChart1"/>
    <dgm:cxn modelId="{0A5C7D1A-8C05-9A40-B6DE-03C3B93CBC75}" type="presOf" srcId="{0FD81C6D-2640-4C59-B54D-8EB06B1BCA9B}" destId="{F7877E6C-751B-44B4-926C-DF578CD4D726}" srcOrd="1" destOrd="0" presId="urn:microsoft.com/office/officeart/2005/8/layout/orgChart1"/>
    <dgm:cxn modelId="{9A9A0025-7199-BC44-9D4E-4F4EC0D7ED1E}" type="presOf" srcId="{F7EF07B2-B376-406C-99F5-8C1B31DBF0C4}" destId="{99DD33AD-9FA5-40B0-8EC4-D10BE45C366F}" srcOrd="0" destOrd="0" presId="urn:microsoft.com/office/officeart/2005/8/layout/orgChart1"/>
    <dgm:cxn modelId="{F49139F9-D3DB-1049-8512-06074F4CF6D5}" type="presOf" srcId="{28F23B50-A11E-4BF8-8689-44B74EBECAFB}" destId="{ADB8C843-EA99-4784-91C0-573B37A61B2F}" srcOrd="1" destOrd="0" presId="urn:microsoft.com/office/officeart/2005/8/layout/orgChart1"/>
    <dgm:cxn modelId="{62E5DD28-D071-4083-A8D7-80A40F77FC4C}" srcId="{1C9DA12F-A7ED-4E61-A7DD-F25CFDCBE8D8}" destId="{31E92C57-0497-46AA-9F41-30450A50A73B}" srcOrd="3" destOrd="0" parTransId="{75AAA298-16C8-40B2-B116-B4BBB96DBAF9}" sibTransId="{A8BFB5AD-7497-44C9-8E90-8C45E9A663E1}"/>
    <dgm:cxn modelId="{5D759CD5-A23E-EE4E-AF09-A37E60F1A77B}" type="presOf" srcId="{6C46C11E-B0CE-4B7F-8615-F90452E4EB66}" destId="{149BAAC5-05BA-4221-B632-2839DB47B3EF}" srcOrd="0" destOrd="0" presId="urn:microsoft.com/office/officeart/2005/8/layout/orgChart1"/>
    <dgm:cxn modelId="{87DC3D3A-5CB6-4463-A4D2-122D8A10F782}" srcId="{0FD81C6D-2640-4C59-B54D-8EB06B1BCA9B}" destId="{B9675C6F-7CDF-410D-A745-9120C866377B}" srcOrd="1" destOrd="0" parTransId="{10020438-F9C4-4EEE-89E0-8FD256910848}" sibTransId="{F3902EBA-083B-4494-9A5F-C567AAEF9C10}"/>
    <dgm:cxn modelId="{A585CB12-8066-D744-9352-575CE3ACA5A8}" type="presOf" srcId="{A8BF74CB-7C94-4B6C-9D4C-133434DA04C0}" destId="{491B1D2D-FBA9-4EFA-B8B2-CEB4AF7437AD}" srcOrd="0" destOrd="0" presId="urn:microsoft.com/office/officeart/2005/8/layout/orgChart1"/>
    <dgm:cxn modelId="{9478CF2B-0CCE-DF48-8E70-6B578F0B2851}" type="presOf" srcId="{696193F8-C36F-42CF-A1F4-FA1797B0EF9B}" destId="{E8358672-49B8-4CF8-802B-339EA3C468D9}" srcOrd="0" destOrd="0" presId="urn:microsoft.com/office/officeart/2005/8/layout/orgChart1"/>
    <dgm:cxn modelId="{D7CF4BA8-6BE0-5B42-822C-65155EE6B78A}" type="presOf" srcId="{D19FF8E4-7183-459F-A45F-7BBD3F5BB90C}" destId="{16B14EC2-7868-4B89-8299-5715174FE98A}" srcOrd="1" destOrd="0" presId="urn:microsoft.com/office/officeart/2005/8/layout/orgChart1"/>
    <dgm:cxn modelId="{A93FF4C4-9F2D-7B4F-8077-DBBD50EC5D64}" type="presOf" srcId="{3489E458-0BC8-405E-9D1C-A04C6EB17EE4}" destId="{C3223DA9-0216-4CE0-A832-A731CB801988}" srcOrd="0" destOrd="0" presId="urn:microsoft.com/office/officeart/2005/8/layout/orgChart1"/>
    <dgm:cxn modelId="{6F82141C-9331-4077-A37F-A839A4A73825}" srcId="{6537F674-CDB0-4BDF-925A-500C4DC9DC00}" destId="{2B0F741A-67CA-47C9-88CC-FA74B13222F2}" srcOrd="1" destOrd="0" parTransId="{A448289D-009D-4B3C-ACF4-F35FB738C60A}" sibTransId="{8AC3F7BE-CB46-469C-87BC-3A56515D0215}"/>
    <dgm:cxn modelId="{96974045-1610-4D95-BED8-D16E75ACE9D2}" srcId="{1C9DA12F-A7ED-4E61-A7DD-F25CFDCBE8D8}" destId="{0FD81C6D-2640-4C59-B54D-8EB06B1BCA9B}" srcOrd="0" destOrd="0" parTransId="{36A8A412-1063-455A-8479-8796DEF5288B}" sibTransId="{EB8C28C6-A3F0-4695-A380-DF5999BF7515}"/>
    <dgm:cxn modelId="{DC743394-46DF-7047-9559-9ADBD461EC70}" type="presOf" srcId="{3829E725-BE3B-4EB4-AE89-F2428F80016C}" destId="{51D8F9E1-F3ED-41EE-AF6F-4F9A8F2E6C32}" srcOrd="0" destOrd="0" presId="urn:microsoft.com/office/officeart/2005/8/layout/orgChart1"/>
    <dgm:cxn modelId="{280161AB-C649-BF4A-8E24-EB0F53244273}" type="presOf" srcId="{D19FF8E4-7183-459F-A45F-7BBD3F5BB90C}" destId="{5691E965-8ACB-47E4-94EF-85E42267FC71}" srcOrd="0" destOrd="0" presId="urn:microsoft.com/office/officeart/2005/8/layout/orgChart1"/>
    <dgm:cxn modelId="{E82369E2-07D2-5A45-83BB-04EF2EF4BCA2}" type="presOf" srcId="{F799C3BD-3BFB-4619-9687-96AEA32699D4}" destId="{DB98C248-E1E1-41AA-9D1C-183096CD3DAF}" srcOrd="1" destOrd="0" presId="urn:microsoft.com/office/officeart/2005/8/layout/orgChart1"/>
    <dgm:cxn modelId="{888D1FB5-B937-40B4-B846-BD41267290C0}" srcId="{31E92C57-0497-46AA-9F41-30450A50A73B}" destId="{05808253-9B96-46F2-81F2-F1427BF043A3}" srcOrd="1" destOrd="0" parTransId="{0DD573D5-C279-4EDE-9EF5-546C9772E030}" sibTransId="{26610002-0860-4BE2-8195-93E5390097DD}"/>
    <dgm:cxn modelId="{C269C66A-9AED-354C-AEA6-D2FE8B472669}" type="presOf" srcId="{6DBB2FFE-88F9-431E-BE2A-584770E7BBE4}" destId="{5E7DEEDB-C751-4187-938E-841AE84FDAB6}" srcOrd="1" destOrd="0" presId="urn:microsoft.com/office/officeart/2005/8/layout/orgChart1"/>
    <dgm:cxn modelId="{C1040FF5-F599-2F4E-AC3F-21CCC18A84A7}" type="presOf" srcId="{91E7556B-AD42-435B-94F6-DEC281970D38}" destId="{93186495-E478-45C7-A191-555616851BFB}" srcOrd="0" destOrd="0" presId="urn:microsoft.com/office/officeart/2005/8/layout/orgChart1"/>
    <dgm:cxn modelId="{7037AE66-9BCC-1B40-AD36-8D0B80E2EBA1}" type="presOf" srcId="{DDF07B01-B7DA-40F0-98A1-0502F963F349}" destId="{275C728C-6204-4F24-B2FB-74C8F7108DC4}" srcOrd="0" destOrd="0" presId="urn:microsoft.com/office/officeart/2005/8/layout/orgChart1"/>
    <dgm:cxn modelId="{53B54020-97AA-3049-A48E-1849C65E8B80}" type="presOf" srcId="{A448289D-009D-4B3C-ACF4-F35FB738C60A}" destId="{AB3F6F97-5AED-4887-AFB4-59D1772E0882}" srcOrd="0" destOrd="0" presId="urn:microsoft.com/office/officeart/2005/8/layout/orgChart1"/>
    <dgm:cxn modelId="{EF763EA2-4969-1940-B1E2-B7D9681763EC}" type="presOf" srcId="{DE4295BB-F2E2-4E88-9EEC-B9A3BC429D4F}" destId="{A6963786-5E96-4CF1-903D-D7B340E84F44}" srcOrd="0" destOrd="0" presId="urn:microsoft.com/office/officeart/2005/8/layout/orgChart1"/>
    <dgm:cxn modelId="{D20BC2B7-A153-0A40-A929-0B174306FB6C}" type="presOf" srcId="{C6511C6E-C946-4DFA-BC5B-1679EE85DF38}" destId="{30351061-88E3-4080-9EF5-724ED9F9EA6D}" srcOrd="0" destOrd="0" presId="urn:microsoft.com/office/officeart/2005/8/layout/orgChart1"/>
    <dgm:cxn modelId="{C30CAAE4-9082-5B41-848F-A144A733AB7E}" type="presOf" srcId="{48FA72BC-4A10-443C-A9C4-154C9891635E}" destId="{901815FA-A318-40CC-A076-2D89BE9C0451}" srcOrd="1" destOrd="0" presId="urn:microsoft.com/office/officeart/2005/8/layout/orgChart1"/>
    <dgm:cxn modelId="{2043B067-A665-4E7B-A18B-6CE90FB21F4D}" srcId="{2966CC4D-E4D1-4284-9911-C1574E10F090}" destId="{6C46C11E-B0CE-4B7F-8615-F90452E4EB66}" srcOrd="0" destOrd="0" parTransId="{B1D1B2F3-4157-4C3A-BE91-E540B687DB49}" sibTransId="{199BBD86-1EDE-4263-84E5-B34CCB24758A}"/>
    <dgm:cxn modelId="{DBE889C7-5DD6-874D-8410-D2078C8310CD}" type="presOf" srcId="{6DBB2FFE-88F9-431E-BE2A-584770E7BBE4}" destId="{6A1B74FF-C072-4D96-9377-4D604AE15D68}" srcOrd="0" destOrd="0" presId="urn:microsoft.com/office/officeart/2005/8/layout/orgChart1"/>
    <dgm:cxn modelId="{B97A8B14-6152-2446-A82F-BF655CAB9FC3}" type="presOf" srcId="{B972A557-D0EE-4AE2-8EE6-758F462C4606}" destId="{D9AB6562-9B95-4C86-8C06-784391CC8C23}" srcOrd="0" destOrd="0" presId="urn:microsoft.com/office/officeart/2005/8/layout/orgChart1"/>
    <dgm:cxn modelId="{9214F9EC-8D2E-AC4C-BD54-0D6C42DED900}" type="presOf" srcId="{36A8A412-1063-455A-8479-8796DEF5288B}" destId="{0F4C7FEA-207B-4DB5-95BF-CECC06883F37}" srcOrd="0" destOrd="0" presId="urn:microsoft.com/office/officeart/2005/8/layout/orgChart1"/>
    <dgm:cxn modelId="{8E76711B-30BE-644F-A5C0-A67E949E0434}" type="presOf" srcId="{28F68554-045D-4176-85FA-F1E37866D846}" destId="{D170115D-232D-4892-B892-A59CAC4DF7EB}" srcOrd="1" destOrd="0" presId="urn:microsoft.com/office/officeart/2005/8/layout/orgChart1"/>
    <dgm:cxn modelId="{4116CD75-4D90-774F-B137-90C9DD539C38}" type="presParOf" srcId="{24A2D261-F2A4-4309-9E52-3DF46318B217}" destId="{20F5BB76-C9F4-4BBB-A935-3DBC8D1022D4}" srcOrd="0" destOrd="0" presId="urn:microsoft.com/office/officeart/2005/8/layout/orgChart1"/>
    <dgm:cxn modelId="{99A7BE31-E0C3-A747-9490-391AFE98EDB9}" type="presParOf" srcId="{20F5BB76-C9F4-4BBB-A935-3DBC8D1022D4}" destId="{11D70B4C-EDEA-4CE5-B610-1F0DC1235707}" srcOrd="0" destOrd="0" presId="urn:microsoft.com/office/officeart/2005/8/layout/orgChart1"/>
    <dgm:cxn modelId="{9EA3404A-32D2-BB44-8E42-F0ABE0CE4962}" type="presParOf" srcId="{11D70B4C-EDEA-4CE5-B610-1F0DC1235707}" destId="{612058EE-400B-43E8-8657-34728669952D}" srcOrd="0" destOrd="0" presId="urn:microsoft.com/office/officeart/2005/8/layout/orgChart1"/>
    <dgm:cxn modelId="{289418A4-03B5-BA43-B1F5-91D85395B9EA}" type="presParOf" srcId="{11D70B4C-EDEA-4CE5-B610-1F0DC1235707}" destId="{38836538-2A74-4D08-B47C-15E95E6C536F}" srcOrd="1" destOrd="0" presId="urn:microsoft.com/office/officeart/2005/8/layout/orgChart1"/>
    <dgm:cxn modelId="{D97DF499-483F-3648-8A26-6860A1F1E9B8}" type="presParOf" srcId="{20F5BB76-C9F4-4BBB-A935-3DBC8D1022D4}" destId="{081FA246-CCE0-4256-8BAF-37751DD4840E}" srcOrd="1" destOrd="0" presId="urn:microsoft.com/office/officeart/2005/8/layout/orgChart1"/>
    <dgm:cxn modelId="{089F1CBB-D324-0D4A-8924-E1ABF14A0B50}" type="presParOf" srcId="{081FA246-CCE0-4256-8BAF-37751DD4840E}" destId="{0F4C7FEA-207B-4DB5-95BF-CECC06883F37}" srcOrd="0" destOrd="0" presId="urn:microsoft.com/office/officeart/2005/8/layout/orgChart1"/>
    <dgm:cxn modelId="{775895D8-AA3A-BF4C-BF4A-1F15EF61DA99}" type="presParOf" srcId="{081FA246-CCE0-4256-8BAF-37751DD4840E}" destId="{1A755949-8A4E-41DF-B81A-9BAC8E2FC440}" srcOrd="1" destOrd="0" presId="urn:microsoft.com/office/officeart/2005/8/layout/orgChart1"/>
    <dgm:cxn modelId="{DE60BEB8-F11F-704E-88E2-E6B1DD47788E}" type="presParOf" srcId="{1A755949-8A4E-41DF-B81A-9BAC8E2FC440}" destId="{949121D3-A6B7-4031-9053-E1E4DF92ECA2}" srcOrd="0" destOrd="0" presId="urn:microsoft.com/office/officeart/2005/8/layout/orgChart1"/>
    <dgm:cxn modelId="{86675EA4-BF27-C14C-A757-B3B77279F4F8}" type="presParOf" srcId="{949121D3-A6B7-4031-9053-E1E4DF92ECA2}" destId="{AC3DF615-4B4C-4327-85FC-53AF7672EB17}" srcOrd="0" destOrd="0" presId="urn:microsoft.com/office/officeart/2005/8/layout/orgChart1"/>
    <dgm:cxn modelId="{3313B472-DD4A-BF4B-8442-A01BF210AB23}" type="presParOf" srcId="{949121D3-A6B7-4031-9053-E1E4DF92ECA2}" destId="{F7877E6C-751B-44B4-926C-DF578CD4D726}" srcOrd="1" destOrd="0" presId="urn:microsoft.com/office/officeart/2005/8/layout/orgChart1"/>
    <dgm:cxn modelId="{6B6CDEF6-B146-C44B-96A0-4417667FAF55}" type="presParOf" srcId="{1A755949-8A4E-41DF-B81A-9BAC8E2FC440}" destId="{6EF78F3B-70FC-48E7-A3FE-F20A5AF5EAD3}" srcOrd="1" destOrd="0" presId="urn:microsoft.com/office/officeart/2005/8/layout/orgChart1"/>
    <dgm:cxn modelId="{C705BBC9-1CB6-764A-BB80-588F1EBA07ED}" type="presParOf" srcId="{6EF78F3B-70FC-48E7-A3FE-F20A5AF5EAD3}" destId="{99DD33AD-9FA5-40B0-8EC4-D10BE45C366F}" srcOrd="0" destOrd="0" presId="urn:microsoft.com/office/officeart/2005/8/layout/orgChart1"/>
    <dgm:cxn modelId="{ED3CCEA9-DFA0-F847-8F7B-61D4D50BED07}" type="presParOf" srcId="{6EF78F3B-70FC-48E7-A3FE-F20A5AF5EAD3}" destId="{1DC4BCB3-473E-499E-BE68-3605EDF567C2}" srcOrd="1" destOrd="0" presId="urn:microsoft.com/office/officeart/2005/8/layout/orgChart1"/>
    <dgm:cxn modelId="{D062044D-5F2F-9345-9D0B-6E5FAA9251FB}" type="presParOf" srcId="{1DC4BCB3-473E-499E-BE68-3605EDF567C2}" destId="{A09767F9-6DED-4F2B-8887-CA9C5DCF5053}" srcOrd="0" destOrd="0" presId="urn:microsoft.com/office/officeart/2005/8/layout/orgChart1"/>
    <dgm:cxn modelId="{5C914B77-2962-9440-B226-D592447E8C60}" type="presParOf" srcId="{A09767F9-6DED-4F2B-8887-CA9C5DCF5053}" destId="{DF4A56A7-533E-4D38-861A-BB330A0C5DE9}" srcOrd="0" destOrd="0" presId="urn:microsoft.com/office/officeart/2005/8/layout/orgChart1"/>
    <dgm:cxn modelId="{971134AA-17C6-E948-8372-8895B6C4F37F}" type="presParOf" srcId="{A09767F9-6DED-4F2B-8887-CA9C5DCF5053}" destId="{2734090F-4048-453E-A569-53657349D190}" srcOrd="1" destOrd="0" presId="urn:microsoft.com/office/officeart/2005/8/layout/orgChart1"/>
    <dgm:cxn modelId="{475C00E2-BD19-B040-B9F1-335139619775}" type="presParOf" srcId="{1DC4BCB3-473E-499E-BE68-3605EDF567C2}" destId="{44F287AD-6F01-4790-89A7-5185EA18357E}" srcOrd="1" destOrd="0" presId="urn:microsoft.com/office/officeart/2005/8/layout/orgChart1"/>
    <dgm:cxn modelId="{D46FFD07-FEA3-9D4A-B2E3-F44572CCD244}" type="presParOf" srcId="{1DC4BCB3-473E-499E-BE68-3605EDF567C2}" destId="{7438ADEA-169B-43DE-BCA7-D343BAF96F51}" srcOrd="2" destOrd="0" presId="urn:microsoft.com/office/officeart/2005/8/layout/orgChart1"/>
    <dgm:cxn modelId="{84CB8FBF-B090-8443-919D-15F2C17DAE83}" type="presParOf" srcId="{6EF78F3B-70FC-48E7-A3FE-F20A5AF5EAD3}" destId="{83901F44-049B-4B9B-A1EA-7846B1FB10E9}" srcOrd="2" destOrd="0" presId="urn:microsoft.com/office/officeart/2005/8/layout/orgChart1"/>
    <dgm:cxn modelId="{BC3F03FC-53BD-374A-B42D-D902955C4D40}" type="presParOf" srcId="{6EF78F3B-70FC-48E7-A3FE-F20A5AF5EAD3}" destId="{E2ED4707-A805-4CF6-83BE-651FF4D84FF7}" srcOrd="3" destOrd="0" presId="urn:microsoft.com/office/officeart/2005/8/layout/orgChart1"/>
    <dgm:cxn modelId="{F88E3112-9C3C-7E4A-8E01-5F5D05F1FFEA}" type="presParOf" srcId="{E2ED4707-A805-4CF6-83BE-651FF4D84FF7}" destId="{0A4B73D1-5BD1-4F31-A7FF-C2D513485E44}" srcOrd="0" destOrd="0" presId="urn:microsoft.com/office/officeart/2005/8/layout/orgChart1"/>
    <dgm:cxn modelId="{C89CDA9E-6E13-004E-A05C-C768B796BDF8}" type="presParOf" srcId="{0A4B73D1-5BD1-4F31-A7FF-C2D513485E44}" destId="{FA93CC0A-00FA-495F-83C1-0E1AFAA9270F}" srcOrd="0" destOrd="0" presId="urn:microsoft.com/office/officeart/2005/8/layout/orgChart1"/>
    <dgm:cxn modelId="{257733FE-4A98-E54E-8783-4A481A720572}" type="presParOf" srcId="{0A4B73D1-5BD1-4F31-A7FF-C2D513485E44}" destId="{C45E2375-592E-4528-940B-FC9F513DF29B}" srcOrd="1" destOrd="0" presId="urn:microsoft.com/office/officeart/2005/8/layout/orgChart1"/>
    <dgm:cxn modelId="{67E60B08-3EC4-6745-97AF-4BECC7E540DB}" type="presParOf" srcId="{E2ED4707-A805-4CF6-83BE-651FF4D84FF7}" destId="{46F5845D-33E7-4699-94FC-6FE1FEDEBAAE}" srcOrd="1" destOrd="0" presId="urn:microsoft.com/office/officeart/2005/8/layout/orgChart1"/>
    <dgm:cxn modelId="{61CAE2D5-3EA4-1247-A4EE-8761A548A6CA}" type="presParOf" srcId="{E2ED4707-A805-4CF6-83BE-651FF4D84FF7}" destId="{414F10A3-8D42-4346-A5D4-16AD89AFAC71}" srcOrd="2" destOrd="0" presId="urn:microsoft.com/office/officeart/2005/8/layout/orgChart1"/>
    <dgm:cxn modelId="{43EC7FCB-565D-DD4A-B0EA-8CFDF98E4986}" type="presParOf" srcId="{6EF78F3B-70FC-48E7-A3FE-F20A5AF5EAD3}" destId="{AAE05DC0-A0B4-476B-8D94-82545C341FD2}" srcOrd="4" destOrd="0" presId="urn:microsoft.com/office/officeart/2005/8/layout/orgChart1"/>
    <dgm:cxn modelId="{69EBB3EA-A5E9-B941-BB04-6D3BD0259060}" type="presParOf" srcId="{6EF78F3B-70FC-48E7-A3FE-F20A5AF5EAD3}" destId="{4F395439-20DF-4C1F-B427-D96C4CC30949}" srcOrd="5" destOrd="0" presId="urn:microsoft.com/office/officeart/2005/8/layout/orgChart1"/>
    <dgm:cxn modelId="{07557B10-8D09-7549-BF81-15279735380F}" type="presParOf" srcId="{4F395439-20DF-4C1F-B427-D96C4CC30949}" destId="{BA01F325-055D-480F-8759-6B1B73A402EF}" srcOrd="0" destOrd="0" presId="urn:microsoft.com/office/officeart/2005/8/layout/orgChart1"/>
    <dgm:cxn modelId="{5C613F45-7615-9D43-8CC0-59E4FA48A7B5}" type="presParOf" srcId="{BA01F325-055D-480F-8759-6B1B73A402EF}" destId="{30351061-88E3-4080-9EF5-724ED9F9EA6D}" srcOrd="0" destOrd="0" presId="urn:microsoft.com/office/officeart/2005/8/layout/orgChart1"/>
    <dgm:cxn modelId="{41CCA103-E57E-9A41-8031-4763ADBDD13D}" type="presParOf" srcId="{BA01F325-055D-480F-8759-6B1B73A402EF}" destId="{0BEB0880-FA64-410C-A039-6F63AA7EFB40}" srcOrd="1" destOrd="0" presId="urn:microsoft.com/office/officeart/2005/8/layout/orgChart1"/>
    <dgm:cxn modelId="{360BE3D3-BE3A-B944-BAA7-6E961FD415E5}" type="presParOf" srcId="{4F395439-20DF-4C1F-B427-D96C4CC30949}" destId="{612C0D53-6891-40EF-BE45-03F4E7A5B6F5}" srcOrd="1" destOrd="0" presId="urn:microsoft.com/office/officeart/2005/8/layout/orgChart1"/>
    <dgm:cxn modelId="{0A2D52F3-A66A-2F40-927B-2E00149E7AAB}" type="presParOf" srcId="{4F395439-20DF-4C1F-B427-D96C4CC30949}" destId="{53DA311E-44C3-49EB-BA4D-357EDAF441CF}" srcOrd="2" destOrd="0" presId="urn:microsoft.com/office/officeart/2005/8/layout/orgChart1"/>
    <dgm:cxn modelId="{53FCDFFB-F68E-8542-B978-477734847D8E}" type="presParOf" srcId="{6EF78F3B-70FC-48E7-A3FE-F20A5AF5EAD3}" destId="{EB1791AB-B162-42D1-AC19-D7F82D000C5D}" srcOrd="6" destOrd="0" presId="urn:microsoft.com/office/officeart/2005/8/layout/orgChart1"/>
    <dgm:cxn modelId="{A5D1C9AE-E7C0-4F45-BE57-8A5C8F468A91}" type="presParOf" srcId="{6EF78F3B-70FC-48E7-A3FE-F20A5AF5EAD3}" destId="{DFFD6ADA-4A87-44C1-B2F7-7BF4C483AF28}" srcOrd="7" destOrd="0" presId="urn:microsoft.com/office/officeart/2005/8/layout/orgChart1"/>
    <dgm:cxn modelId="{DC5EDEB4-380F-2445-A310-9B02FE54F575}" type="presParOf" srcId="{DFFD6ADA-4A87-44C1-B2F7-7BF4C483AF28}" destId="{FD7C0F6B-B85A-4E63-934D-D3C8EE5F877B}" srcOrd="0" destOrd="0" presId="urn:microsoft.com/office/officeart/2005/8/layout/orgChart1"/>
    <dgm:cxn modelId="{4C76A8F2-7E78-6242-ADD6-25227D24CBE9}" type="presParOf" srcId="{FD7C0F6B-B85A-4E63-934D-D3C8EE5F877B}" destId="{148743D5-B859-4978-B287-5DDD812CA9D3}" srcOrd="0" destOrd="0" presId="urn:microsoft.com/office/officeart/2005/8/layout/orgChart1"/>
    <dgm:cxn modelId="{B7C226F7-8ED2-6348-8628-F3B13AB6B041}" type="presParOf" srcId="{FD7C0F6B-B85A-4E63-934D-D3C8EE5F877B}" destId="{B0354608-EBEC-4F0D-AE28-6BF41058C074}" srcOrd="1" destOrd="0" presId="urn:microsoft.com/office/officeart/2005/8/layout/orgChart1"/>
    <dgm:cxn modelId="{7DE868DB-5073-934D-9F88-D67F0C240C1E}" type="presParOf" srcId="{DFFD6ADA-4A87-44C1-B2F7-7BF4C483AF28}" destId="{095691F7-B644-446D-847F-75B6D6DDFDFA}" srcOrd="1" destOrd="0" presId="urn:microsoft.com/office/officeart/2005/8/layout/orgChart1"/>
    <dgm:cxn modelId="{7625C8A0-9D2A-8A4D-AD61-F1818319BFEB}" type="presParOf" srcId="{DFFD6ADA-4A87-44C1-B2F7-7BF4C483AF28}" destId="{1BD457BB-390B-4C4C-9D13-9ED452E32AF1}" srcOrd="2" destOrd="0" presId="urn:microsoft.com/office/officeart/2005/8/layout/orgChart1"/>
    <dgm:cxn modelId="{77E9413E-715E-CB4A-846C-FC86E3947E08}" type="presParOf" srcId="{6EF78F3B-70FC-48E7-A3FE-F20A5AF5EAD3}" destId="{22DDA4B9-CF2B-4EF9-823E-F727F02965FC}" srcOrd="8" destOrd="0" presId="urn:microsoft.com/office/officeart/2005/8/layout/orgChart1"/>
    <dgm:cxn modelId="{16E4AB89-F6A8-4B41-AE44-20AE66ABF4AC}" type="presParOf" srcId="{6EF78F3B-70FC-48E7-A3FE-F20A5AF5EAD3}" destId="{3831401C-1F62-4283-8D83-0E0928F5BD3D}" srcOrd="9" destOrd="0" presId="urn:microsoft.com/office/officeart/2005/8/layout/orgChart1"/>
    <dgm:cxn modelId="{D2429DE7-9561-2D43-98A8-A3FF91ACF492}" type="presParOf" srcId="{3831401C-1F62-4283-8D83-0E0928F5BD3D}" destId="{D82192CA-61A7-4465-A29F-71F119D0C1AF}" srcOrd="0" destOrd="0" presId="urn:microsoft.com/office/officeart/2005/8/layout/orgChart1"/>
    <dgm:cxn modelId="{3F6BC588-941B-7049-A6D8-8070B20B5C11}" type="presParOf" srcId="{D82192CA-61A7-4465-A29F-71F119D0C1AF}" destId="{51D8F9E1-F3ED-41EE-AF6F-4F9A8F2E6C32}" srcOrd="0" destOrd="0" presId="urn:microsoft.com/office/officeart/2005/8/layout/orgChart1"/>
    <dgm:cxn modelId="{255FF727-5F15-DF46-9ED9-3B959C8C7C64}" type="presParOf" srcId="{D82192CA-61A7-4465-A29F-71F119D0C1AF}" destId="{E89A07BE-1E8E-46B7-B434-7E69EF1EB075}" srcOrd="1" destOrd="0" presId="urn:microsoft.com/office/officeart/2005/8/layout/orgChart1"/>
    <dgm:cxn modelId="{38748720-E226-014C-BA72-1D4B23F56BA7}" type="presParOf" srcId="{3831401C-1F62-4283-8D83-0E0928F5BD3D}" destId="{AB0B5647-BDAE-4FE2-B881-F62EBC6BE70C}" srcOrd="1" destOrd="0" presId="urn:microsoft.com/office/officeart/2005/8/layout/orgChart1"/>
    <dgm:cxn modelId="{8BE54F2C-AA87-974F-A6BA-FA45308A635E}" type="presParOf" srcId="{3831401C-1F62-4283-8D83-0E0928F5BD3D}" destId="{414078B0-F651-4054-A9DA-C996628B44C7}" srcOrd="2" destOrd="0" presId="urn:microsoft.com/office/officeart/2005/8/layout/orgChart1"/>
    <dgm:cxn modelId="{F7D6E3ED-AF6B-684B-9DEC-96AF4F54F572}" type="presParOf" srcId="{6EF78F3B-70FC-48E7-A3FE-F20A5AF5EAD3}" destId="{D97C0460-080E-4CC7-9A3E-3B67E5F6F343}" srcOrd="10" destOrd="0" presId="urn:microsoft.com/office/officeart/2005/8/layout/orgChart1"/>
    <dgm:cxn modelId="{A0A85F36-C5D7-8946-AB78-86A4C64E53D2}" type="presParOf" srcId="{6EF78F3B-70FC-48E7-A3FE-F20A5AF5EAD3}" destId="{627C2A81-E738-40A9-A81B-93F3B23F60A8}" srcOrd="11" destOrd="0" presId="urn:microsoft.com/office/officeart/2005/8/layout/orgChart1"/>
    <dgm:cxn modelId="{1EDBC6DC-B3B5-2745-A44B-AD6E8929AB72}" type="presParOf" srcId="{627C2A81-E738-40A9-A81B-93F3B23F60A8}" destId="{408C9802-91E8-46A0-BCEC-7944734AB71B}" srcOrd="0" destOrd="0" presId="urn:microsoft.com/office/officeart/2005/8/layout/orgChart1"/>
    <dgm:cxn modelId="{945AB4BE-8EE3-9D4E-A657-4A34B84659A6}" type="presParOf" srcId="{408C9802-91E8-46A0-BCEC-7944734AB71B}" destId="{F6ACBBE5-11B6-4F1F-848B-639EE65F7236}" srcOrd="0" destOrd="0" presId="urn:microsoft.com/office/officeart/2005/8/layout/orgChart1"/>
    <dgm:cxn modelId="{936AD223-CAA3-E344-912B-E8102E81D76D}" type="presParOf" srcId="{408C9802-91E8-46A0-BCEC-7944734AB71B}" destId="{2536C284-FD2C-40AB-9DC1-C2173BF04447}" srcOrd="1" destOrd="0" presId="urn:microsoft.com/office/officeart/2005/8/layout/orgChart1"/>
    <dgm:cxn modelId="{ACF6354B-487A-D84E-B5D5-0B2D28C89CC7}" type="presParOf" srcId="{627C2A81-E738-40A9-A81B-93F3B23F60A8}" destId="{0A2BC291-0C78-4E69-A919-1ABBA44114D1}" srcOrd="1" destOrd="0" presId="urn:microsoft.com/office/officeart/2005/8/layout/orgChart1"/>
    <dgm:cxn modelId="{05078413-956C-B24E-951F-E1EBC90FD827}" type="presParOf" srcId="{627C2A81-E738-40A9-A81B-93F3B23F60A8}" destId="{E62BC4AD-3211-4144-9182-917A295881C8}" srcOrd="2" destOrd="0" presId="urn:microsoft.com/office/officeart/2005/8/layout/orgChart1"/>
    <dgm:cxn modelId="{A7958394-785B-0647-90FF-8C7617596582}" type="presParOf" srcId="{1A755949-8A4E-41DF-B81A-9BAC8E2FC440}" destId="{05977E1C-559A-4DAA-942F-F3942633A491}" srcOrd="2" destOrd="0" presId="urn:microsoft.com/office/officeart/2005/8/layout/orgChart1"/>
    <dgm:cxn modelId="{69ABEFCD-56A1-B548-B389-9798B4878AD8}" type="presParOf" srcId="{081FA246-CCE0-4256-8BAF-37751DD4840E}" destId="{93186495-E478-45C7-A191-555616851BFB}" srcOrd="2" destOrd="0" presId="urn:microsoft.com/office/officeart/2005/8/layout/orgChart1"/>
    <dgm:cxn modelId="{64A85BB6-D254-7B4A-BC99-CD2D1727E594}" type="presParOf" srcId="{081FA246-CCE0-4256-8BAF-37751DD4840E}" destId="{34781C14-0C4B-49CD-A52F-8BE69A667E88}" srcOrd="3" destOrd="0" presId="urn:microsoft.com/office/officeart/2005/8/layout/orgChart1"/>
    <dgm:cxn modelId="{8BEE1083-446D-344E-B47D-8385F0DBCE4B}" type="presParOf" srcId="{34781C14-0C4B-49CD-A52F-8BE69A667E88}" destId="{3DAC24A2-F76C-4CCC-95DC-31B5B799E8CF}" srcOrd="0" destOrd="0" presId="urn:microsoft.com/office/officeart/2005/8/layout/orgChart1"/>
    <dgm:cxn modelId="{659F1ED7-4A67-5E49-9A8A-ECB8E96104E6}" type="presParOf" srcId="{3DAC24A2-F76C-4CCC-95DC-31B5B799E8CF}" destId="{5691E965-8ACB-47E4-94EF-85E42267FC71}" srcOrd="0" destOrd="0" presId="urn:microsoft.com/office/officeart/2005/8/layout/orgChart1"/>
    <dgm:cxn modelId="{522C4D4A-5F30-C148-A244-FF954BFB990A}" type="presParOf" srcId="{3DAC24A2-F76C-4CCC-95DC-31B5B799E8CF}" destId="{16B14EC2-7868-4B89-8299-5715174FE98A}" srcOrd="1" destOrd="0" presId="urn:microsoft.com/office/officeart/2005/8/layout/orgChart1"/>
    <dgm:cxn modelId="{8B3CEDCD-E652-4A49-AA84-8D9C97511932}" type="presParOf" srcId="{34781C14-0C4B-49CD-A52F-8BE69A667E88}" destId="{8ED5A957-FF3B-491A-B821-E52D42D55EC4}" srcOrd="1" destOrd="0" presId="urn:microsoft.com/office/officeart/2005/8/layout/orgChart1"/>
    <dgm:cxn modelId="{40619B2A-441F-E941-BA0A-06EFE7F08F1A}" type="presParOf" srcId="{8ED5A957-FF3B-491A-B821-E52D42D55EC4}" destId="{F5BF6402-124B-40E9-A111-EFF3F10F2A36}" srcOrd="0" destOrd="0" presId="urn:microsoft.com/office/officeart/2005/8/layout/orgChart1"/>
    <dgm:cxn modelId="{20F39CE3-C303-A242-A78A-FE3BA2F03F60}" type="presParOf" srcId="{8ED5A957-FF3B-491A-B821-E52D42D55EC4}" destId="{D1CB1154-8F54-49F8-B70C-B6C3F74D7D5D}" srcOrd="1" destOrd="0" presId="urn:microsoft.com/office/officeart/2005/8/layout/orgChart1"/>
    <dgm:cxn modelId="{1907E866-0852-064B-A93F-542E5E1F662E}" type="presParOf" srcId="{D1CB1154-8F54-49F8-B70C-B6C3F74D7D5D}" destId="{4724973C-3F6C-4150-B4EB-928D8336B278}" srcOrd="0" destOrd="0" presId="urn:microsoft.com/office/officeart/2005/8/layout/orgChart1"/>
    <dgm:cxn modelId="{26B17C71-4812-3849-8D6A-E93C97144E30}" type="presParOf" srcId="{4724973C-3F6C-4150-B4EB-928D8336B278}" destId="{A6AFEA28-A27F-4508-9D2B-EEA32A651B8D}" srcOrd="0" destOrd="0" presId="urn:microsoft.com/office/officeart/2005/8/layout/orgChart1"/>
    <dgm:cxn modelId="{BD13BD29-D878-1148-998E-174FDD42E36C}" type="presParOf" srcId="{4724973C-3F6C-4150-B4EB-928D8336B278}" destId="{661C1A0F-3630-4924-840E-920909FE4B2B}" srcOrd="1" destOrd="0" presId="urn:microsoft.com/office/officeart/2005/8/layout/orgChart1"/>
    <dgm:cxn modelId="{B9C9FB40-A7DB-A846-A3F3-3C01BFE7A89B}" type="presParOf" srcId="{D1CB1154-8F54-49F8-B70C-B6C3F74D7D5D}" destId="{235351CA-61B7-427F-9E57-8E736C2FAA28}" srcOrd="1" destOrd="0" presId="urn:microsoft.com/office/officeart/2005/8/layout/orgChart1"/>
    <dgm:cxn modelId="{07103DC7-0F31-7B46-A5DC-F8806BD0D4D9}" type="presParOf" srcId="{D1CB1154-8F54-49F8-B70C-B6C3F74D7D5D}" destId="{6A34BEDA-9368-4393-A4A1-37E7A7098540}" srcOrd="2" destOrd="0" presId="urn:microsoft.com/office/officeart/2005/8/layout/orgChart1"/>
    <dgm:cxn modelId="{C7C41B31-7BE7-B745-B7EC-601C4DBFF650}" type="presParOf" srcId="{8ED5A957-FF3B-491A-B821-E52D42D55EC4}" destId="{92B00A6E-E0AB-49EA-94A9-2E6DB0CD2CC6}" srcOrd="2" destOrd="0" presId="urn:microsoft.com/office/officeart/2005/8/layout/orgChart1"/>
    <dgm:cxn modelId="{B9F405B8-8773-284C-80F1-0FEDF54DE93A}" type="presParOf" srcId="{8ED5A957-FF3B-491A-B821-E52D42D55EC4}" destId="{8A1CD2A9-D05F-4DD3-8BF9-83CEF5A25071}" srcOrd="3" destOrd="0" presId="urn:microsoft.com/office/officeart/2005/8/layout/orgChart1"/>
    <dgm:cxn modelId="{F513B6CC-9EE0-814C-9533-91A9AABCE66F}" type="presParOf" srcId="{8A1CD2A9-D05F-4DD3-8BF9-83CEF5A25071}" destId="{1EFCD993-964A-4935-9B43-0078676FAF02}" srcOrd="0" destOrd="0" presId="urn:microsoft.com/office/officeart/2005/8/layout/orgChart1"/>
    <dgm:cxn modelId="{A01BBC56-B9B1-664E-A44E-667E6CE8ED55}" type="presParOf" srcId="{1EFCD993-964A-4935-9B43-0078676FAF02}" destId="{0C627C6F-1B7E-428B-8571-B9BDABD667DD}" srcOrd="0" destOrd="0" presId="urn:microsoft.com/office/officeart/2005/8/layout/orgChart1"/>
    <dgm:cxn modelId="{4BF6B571-629E-DC42-96C3-7ED5D2B83508}" type="presParOf" srcId="{1EFCD993-964A-4935-9B43-0078676FAF02}" destId="{35677B76-F350-45DC-9C4F-51E820E89115}" srcOrd="1" destOrd="0" presId="urn:microsoft.com/office/officeart/2005/8/layout/orgChart1"/>
    <dgm:cxn modelId="{FAF132B0-FD4D-7348-A3D4-96E75192369D}" type="presParOf" srcId="{8A1CD2A9-D05F-4DD3-8BF9-83CEF5A25071}" destId="{1E61E78B-8C54-4A60-A4D9-E305520E1D0B}" srcOrd="1" destOrd="0" presId="urn:microsoft.com/office/officeart/2005/8/layout/orgChart1"/>
    <dgm:cxn modelId="{865133D2-BF6C-AC4F-8946-B04846FF2F0A}" type="presParOf" srcId="{8A1CD2A9-D05F-4DD3-8BF9-83CEF5A25071}" destId="{AF71F97E-4AE3-4AD5-A0CA-49EC23904C19}" srcOrd="2" destOrd="0" presId="urn:microsoft.com/office/officeart/2005/8/layout/orgChart1"/>
    <dgm:cxn modelId="{227D9392-F4E4-BB44-8E18-BEF6F43C3F5A}" type="presParOf" srcId="{8ED5A957-FF3B-491A-B821-E52D42D55EC4}" destId="{680A8981-5AAA-46BE-BDEE-0B509FE93C60}" srcOrd="4" destOrd="0" presId="urn:microsoft.com/office/officeart/2005/8/layout/orgChart1"/>
    <dgm:cxn modelId="{F975EF44-C055-6949-B4E4-889A0EDE9513}" type="presParOf" srcId="{8ED5A957-FF3B-491A-B821-E52D42D55EC4}" destId="{B735252F-F95C-4743-B4A9-0671DE5D04C6}" srcOrd="5" destOrd="0" presId="urn:microsoft.com/office/officeart/2005/8/layout/orgChart1"/>
    <dgm:cxn modelId="{9F7DEF53-B6F4-2C4A-BF16-DBC8BDACE847}" type="presParOf" srcId="{B735252F-F95C-4743-B4A9-0671DE5D04C6}" destId="{678484C5-7B97-450D-AF24-CD38BA99DBA8}" srcOrd="0" destOrd="0" presId="urn:microsoft.com/office/officeart/2005/8/layout/orgChart1"/>
    <dgm:cxn modelId="{FDBB3421-C000-9D4A-AD09-44D2002310CB}" type="presParOf" srcId="{678484C5-7B97-450D-AF24-CD38BA99DBA8}" destId="{BB3C1A52-5E03-48E5-A7D6-BFB3EA5F68F9}" srcOrd="0" destOrd="0" presId="urn:microsoft.com/office/officeart/2005/8/layout/orgChart1"/>
    <dgm:cxn modelId="{CFEC53A8-886D-7149-8801-61D424759CA0}" type="presParOf" srcId="{678484C5-7B97-450D-AF24-CD38BA99DBA8}" destId="{F269F1C2-F62A-491E-8F6C-6069603137A5}" srcOrd="1" destOrd="0" presId="urn:microsoft.com/office/officeart/2005/8/layout/orgChart1"/>
    <dgm:cxn modelId="{1D476834-52B0-3B40-B813-11768D29B784}" type="presParOf" srcId="{B735252F-F95C-4743-B4A9-0671DE5D04C6}" destId="{11544317-7D2F-4970-B035-0D960D20A540}" srcOrd="1" destOrd="0" presId="urn:microsoft.com/office/officeart/2005/8/layout/orgChart1"/>
    <dgm:cxn modelId="{EA478BF1-02C5-B04E-A360-9AD04CE5D4E6}" type="presParOf" srcId="{B735252F-F95C-4743-B4A9-0671DE5D04C6}" destId="{5D0BA7BD-385E-4226-B829-C3E0E26F2B56}" srcOrd="2" destOrd="0" presId="urn:microsoft.com/office/officeart/2005/8/layout/orgChart1"/>
    <dgm:cxn modelId="{CC610424-BC73-884E-B00C-77A1D0439935}" type="presParOf" srcId="{8ED5A957-FF3B-491A-B821-E52D42D55EC4}" destId="{CEE1B76B-5FD6-407C-AF8C-BE8E399A1444}" srcOrd="6" destOrd="0" presId="urn:microsoft.com/office/officeart/2005/8/layout/orgChart1"/>
    <dgm:cxn modelId="{39F9C348-BD11-D042-9F1C-88E6AA914262}" type="presParOf" srcId="{8ED5A957-FF3B-491A-B821-E52D42D55EC4}" destId="{8A2FF1EB-23EF-44CE-9B62-00E86F904E86}" srcOrd="7" destOrd="0" presId="urn:microsoft.com/office/officeart/2005/8/layout/orgChart1"/>
    <dgm:cxn modelId="{11FC5C42-58B9-8149-93AC-E83619DFA6DE}" type="presParOf" srcId="{8A2FF1EB-23EF-44CE-9B62-00E86F904E86}" destId="{3DC85B26-4407-4AE0-8F3B-5A90AF6BA08B}" srcOrd="0" destOrd="0" presId="urn:microsoft.com/office/officeart/2005/8/layout/orgChart1"/>
    <dgm:cxn modelId="{58646070-7F02-2244-A119-C5F26CA01E5D}" type="presParOf" srcId="{3DC85B26-4407-4AE0-8F3B-5A90AF6BA08B}" destId="{651DB173-6C03-4AD0-B0C7-81F8D33C96E4}" srcOrd="0" destOrd="0" presId="urn:microsoft.com/office/officeart/2005/8/layout/orgChart1"/>
    <dgm:cxn modelId="{2FA69EFC-FA22-2A49-B76A-44FFB5732C24}" type="presParOf" srcId="{3DC85B26-4407-4AE0-8F3B-5A90AF6BA08B}" destId="{BEEB34DB-A836-45C4-875B-9109945D809B}" srcOrd="1" destOrd="0" presId="urn:microsoft.com/office/officeart/2005/8/layout/orgChart1"/>
    <dgm:cxn modelId="{788F0345-0E2E-CD49-89E1-7953D7967406}" type="presParOf" srcId="{8A2FF1EB-23EF-44CE-9B62-00E86F904E86}" destId="{0214D5E2-0F68-4E68-A4DC-93C25069E99E}" srcOrd="1" destOrd="0" presId="urn:microsoft.com/office/officeart/2005/8/layout/orgChart1"/>
    <dgm:cxn modelId="{FE3215BB-8663-0346-94D0-7F9EE06AF51D}" type="presParOf" srcId="{8A2FF1EB-23EF-44CE-9B62-00E86F904E86}" destId="{DD63D3AC-D7C7-4DF6-A249-A086893D85D5}" srcOrd="2" destOrd="0" presId="urn:microsoft.com/office/officeart/2005/8/layout/orgChart1"/>
    <dgm:cxn modelId="{7FF9F38C-3839-0542-A6C5-D27AB31658A9}" type="presParOf" srcId="{34781C14-0C4B-49CD-A52F-8BE69A667E88}" destId="{18008BB4-C8A4-4903-BDBC-13FC25D90185}" srcOrd="2" destOrd="0" presId="urn:microsoft.com/office/officeart/2005/8/layout/orgChart1"/>
    <dgm:cxn modelId="{01B53CFA-C729-B848-81CE-6BAD47A24CFC}" type="presParOf" srcId="{081FA246-CCE0-4256-8BAF-37751DD4840E}" destId="{4FA23A3B-8DAB-4A88-BCC0-68961E00EB98}" srcOrd="4" destOrd="0" presId="urn:microsoft.com/office/officeart/2005/8/layout/orgChart1"/>
    <dgm:cxn modelId="{37123A5B-0AC2-CC42-8552-7BFCA5804751}" type="presParOf" srcId="{081FA246-CCE0-4256-8BAF-37751DD4840E}" destId="{477D6789-D96E-4F5F-BDA8-CB8C46CD3699}" srcOrd="5" destOrd="0" presId="urn:microsoft.com/office/officeart/2005/8/layout/orgChart1"/>
    <dgm:cxn modelId="{7D5702B6-8290-044E-87F0-EB96AD797BD6}" type="presParOf" srcId="{477D6789-D96E-4F5F-BDA8-CB8C46CD3699}" destId="{E4F2A5DB-67F1-46ED-AF87-3FBBB341CF42}" srcOrd="0" destOrd="0" presId="urn:microsoft.com/office/officeart/2005/8/layout/orgChart1"/>
    <dgm:cxn modelId="{932D1DAF-EBCF-6D40-B3B0-A149AA3E54C0}" type="presParOf" srcId="{E4F2A5DB-67F1-46ED-AF87-3FBBB341CF42}" destId="{A32401AD-C4FB-49E1-9FA6-BA91B78E70A9}" srcOrd="0" destOrd="0" presId="urn:microsoft.com/office/officeart/2005/8/layout/orgChart1"/>
    <dgm:cxn modelId="{272C513A-7078-D74E-8AA5-5EC242B6ABA6}" type="presParOf" srcId="{E4F2A5DB-67F1-46ED-AF87-3FBBB341CF42}" destId="{015F30C8-DDD5-413F-8C7D-2E3D26432BAA}" srcOrd="1" destOrd="0" presId="urn:microsoft.com/office/officeart/2005/8/layout/orgChart1"/>
    <dgm:cxn modelId="{7B2018A0-524E-A94E-83C5-43639F923186}" type="presParOf" srcId="{477D6789-D96E-4F5F-BDA8-CB8C46CD3699}" destId="{369BA15D-4C21-4D93-8B84-0846E7E80865}" srcOrd="1" destOrd="0" presId="urn:microsoft.com/office/officeart/2005/8/layout/orgChart1"/>
    <dgm:cxn modelId="{6790B802-9CD2-0C40-BD74-D622A5E0805F}" type="presParOf" srcId="{369BA15D-4C21-4D93-8B84-0846E7E80865}" destId="{AB4CAF2E-C979-4B98-A631-E1506B8B284B}" srcOrd="0" destOrd="0" presId="urn:microsoft.com/office/officeart/2005/8/layout/orgChart1"/>
    <dgm:cxn modelId="{8863A4FE-AC54-0F4B-B2BF-302BAF953DB5}" type="presParOf" srcId="{369BA15D-4C21-4D93-8B84-0846E7E80865}" destId="{29262B7D-29BE-403B-9ABB-2C4F94905E91}" srcOrd="1" destOrd="0" presId="urn:microsoft.com/office/officeart/2005/8/layout/orgChart1"/>
    <dgm:cxn modelId="{ECD056F5-059E-AE4B-BDF1-09468E3D3DB3}" type="presParOf" srcId="{29262B7D-29BE-403B-9ABB-2C4F94905E91}" destId="{8650559C-C2D4-46CB-B00C-58AF4869D795}" srcOrd="0" destOrd="0" presId="urn:microsoft.com/office/officeart/2005/8/layout/orgChart1"/>
    <dgm:cxn modelId="{8A4BE3C4-ADF5-7F47-8605-E9E1478AE294}" type="presParOf" srcId="{8650559C-C2D4-46CB-B00C-58AF4869D795}" destId="{149BAAC5-05BA-4221-B632-2839DB47B3EF}" srcOrd="0" destOrd="0" presId="urn:microsoft.com/office/officeart/2005/8/layout/orgChart1"/>
    <dgm:cxn modelId="{3B8CF31B-A54E-9546-BC91-D383661A30B5}" type="presParOf" srcId="{8650559C-C2D4-46CB-B00C-58AF4869D795}" destId="{9A49D7B2-87DB-4EC1-8D0D-80C3617865BD}" srcOrd="1" destOrd="0" presId="urn:microsoft.com/office/officeart/2005/8/layout/orgChart1"/>
    <dgm:cxn modelId="{F7A05F3C-F9D1-D74E-BE25-2CD4B1B5A6A2}" type="presParOf" srcId="{29262B7D-29BE-403B-9ABB-2C4F94905E91}" destId="{BCC6D632-3D9D-4C08-914B-9C3EDF242EC5}" srcOrd="1" destOrd="0" presId="urn:microsoft.com/office/officeart/2005/8/layout/orgChart1"/>
    <dgm:cxn modelId="{353E3B8A-D525-7F48-A46B-CA7D40EB31DA}" type="presParOf" srcId="{29262B7D-29BE-403B-9ABB-2C4F94905E91}" destId="{88A351B2-BB4C-495A-ABE0-65D193C51162}" srcOrd="2" destOrd="0" presId="urn:microsoft.com/office/officeart/2005/8/layout/orgChart1"/>
    <dgm:cxn modelId="{1C669B04-56D2-AA45-A9B7-A38627DD4CD1}" type="presParOf" srcId="{369BA15D-4C21-4D93-8B84-0846E7E80865}" destId="{491B1D2D-FBA9-4EFA-B8B2-CEB4AF7437AD}" srcOrd="2" destOrd="0" presId="urn:microsoft.com/office/officeart/2005/8/layout/orgChart1"/>
    <dgm:cxn modelId="{7756AEBC-59CA-9B43-A6FE-BE06F7FC52DD}" type="presParOf" srcId="{369BA15D-4C21-4D93-8B84-0846E7E80865}" destId="{CF220D96-9686-4113-833D-4F4CEB775F7F}" srcOrd="3" destOrd="0" presId="urn:microsoft.com/office/officeart/2005/8/layout/orgChart1"/>
    <dgm:cxn modelId="{BE80999A-D7B2-1A4E-AC7F-A68425ABDBCB}" type="presParOf" srcId="{CF220D96-9686-4113-833D-4F4CEB775F7F}" destId="{ECA78EFD-0919-4168-AF3E-DF0E274D327C}" srcOrd="0" destOrd="0" presId="urn:microsoft.com/office/officeart/2005/8/layout/orgChart1"/>
    <dgm:cxn modelId="{EA9449E2-5115-0145-A663-2C595BA5D4D4}" type="presParOf" srcId="{ECA78EFD-0919-4168-AF3E-DF0E274D327C}" destId="{2D96807B-BFFE-4FF8-894C-5CB6A2074B3D}" srcOrd="0" destOrd="0" presId="urn:microsoft.com/office/officeart/2005/8/layout/orgChart1"/>
    <dgm:cxn modelId="{47C4BB91-4750-1545-9620-C7AFDBC37DC8}" type="presParOf" srcId="{ECA78EFD-0919-4168-AF3E-DF0E274D327C}" destId="{ADB8C843-EA99-4784-91C0-573B37A61B2F}" srcOrd="1" destOrd="0" presId="urn:microsoft.com/office/officeart/2005/8/layout/orgChart1"/>
    <dgm:cxn modelId="{2DA23EEE-6A17-F540-9E5B-5FEF65B6A6DD}" type="presParOf" srcId="{CF220D96-9686-4113-833D-4F4CEB775F7F}" destId="{0B7C2971-DA88-4614-85E2-9E4689F0C3D9}" srcOrd="1" destOrd="0" presId="urn:microsoft.com/office/officeart/2005/8/layout/orgChart1"/>
    <dgm:cxn modelId="{5DF29D1C-0A2D-454C-9328-73ACC8305BF5}" type="presParOf" srcId="{CF220D96-9686-4113-833D-4F4CEB775F7F}" destId="{FA6B4CCA-BE89-43F4-AB9D-2EED4E3DE4D2}" srcOrd="2" destOrd="0" presId="urn:microsoft.com/office/officeart/2005/8/layout/orgChart1"/>
    <dgm:cxn modelId="{95A3E0FC-3316-3E45-BFB4-D539B96B29FB}" type="presParOf" srcId="{477D6789-D96E-4F5F-BDA8-CB8C46CD3699}" destId="{5AB41845-0964-489E-90DC-B44DA783116C}" srcOrd="2" destOrd="0" presId="urn:microsoft.com/office/officeart/2005/8/layout/orgChart1"/>
    <dgm:cxn modelId="{D2F98B6A-BE51-9046-8243-40EE5C92E3DF}" type="presParOf" srcId="{081FA246-CCE0-4256-8BAF-37751DD4840E}" destId="{149B90C9-1191-48D8-9B7A-F238E093DBF7}" srcOrd="6" destOrd="0" presId="urn:microsoft.com/office/officeart/2005/8/layout/orgChart1"/>
    <dgm:cxn modelId="{656C83C1-9306-4346-9696-CF8AF13224EE}" type="presParOf" srcId="{081FA246-CCE0-4256-8BAF-37751DD4840E}" destId="{DD25BCA7-439A-44A1-A627-457EAAAE109E}" srcOrd="7" destOrd="0" presId="urn:microsoft.com/office/officeart/2005/8/layout/orgChart1"/>
    <dgm:cxn modelId="{402697EF-793A-6541-895A-F4BD0C62EE14}" type="presParOf" srcId="{DD25BCA7-439A-44A1-A627-457EAAAE109E}" destId="{29AFD0FE-B232-4B19-9480-9369CEA80346}" srcOrd="0" destOrd="0" presId="urn:microsoft.com/office/officeart/2005/8/layout/orgChart1"/>
    <dgm:cxn modelId="{5B761EE4-F59B-044C-B168-A09B3B2B1069}" type="presParOf" srcId="{29AFD0FE-B232-4B19-9480-9369CEA80346}" destId="{E598C7B3-56A2-4182-866B-0CF941CE2885}" srcOrd="0" destOrd="0" presId="urn:microsoft.com/office/officeart/2005/8/layout/orgChart1"/>
    <dgm:cxn modelId="{BAF4D655-EC58-7146-94E4-30753C5E2C26}" type="presParOf" srcId="{29AFD0FE-B232-4B19-9480-9369CEA80346}" destId="{E7114AB2-CB79-4F04-95BD-AABC03F6DCC5}" srcOrd="1" destOrd="0" presId="urn:microsoft.com/office/officeart/2005/8/layout/orgChart1"/>
    <dgm:cxn modelId="{DC2B354F-7FD2-144D-85F4-4B9D1ACDFAE9}" type="presParOf" srcId="{DD25BCA7-439A-44A1-A627-457EAAAE109E}" destId="{8DD6DB74-5D6B-42F3-8018-CC9FAA0614FD}" srcOrd="1" destOrd="0" presId="urn:microsoft.com/office/officeart/2005/8/layout/orgChart1"/>
    <dgm:cxn modelId="{03EADF4B-1FA7-1B40-BC45-E19ABE3C75FC}" type="presParOf" srcId="{8DD6DB74-5D6B-42F3-8018-CC9FAA0614FD}" destId="{275C728C-6204-4F24-B2FB-74C8F7108DC4}" srcOrd="0" destOrd="0" presId="urn:microsoft.com/office/officeart/2005/8/layout/orgChart1"/>
    <dgm:cxn modelId="{86358BE1-5413-3E4E-8A97-E0B27E53D227}" type="presParOf" srcId="{8DD6DB74-5D6B-42F3-8018-CC9FAA0614FD}" destId="{5CD99B2C-1D10-4C6A-ACE5-FC9A007F3358}" srcOrd="1" destOrd="0" presId="urn:microsoft.com/office/officeart/2005/8/layout/orgChart1"/>
    <dgm:cxn modelId="{CEEAF30A-B3BB-DD46-A897-6AEB87C5E7EE}" type="presParOf" srcId="{5CD99B2C-1D10-4C6A-ACE5-FC9A007F3358}" destId="{2594B129-1236-404F-92F6-4276CEDEAD88}" srcOrd="0" destOrd="0" presId="urn:microsoft.com/office/officeart/2005/8/layout/orgChart1"/>
    <dgm:cxn modelId="{06C770B2-4CE1-D845-ADBB-B4919F9C2E4B}" type="presParOf" srcId="{2594B129-1236-404F-92F6-4276CEDEAD88}" destId="{6A1B74FF-C072-4D96-9377-4D604AE15D68}" srcOrd="0" destOrd="0" presId="urn:microsoft.com/office/officeart/2005/8/layout/orgChart1"/>
    <dgm:cxn modelId="{A4CC3080-4577-4E4F-AEC9-7B7EE1D76D53}" type="presParOf" srcId="{2594B129-1236-404F-92F6-4276CEDEAD88}" destId="{5E7DEEDB-C751-4187-938E-841AE84FDAB6}" srcOrd="1" destOrd="0" presId="urn:microsoft.com/office/officeart/2005/8/layout/orgChart1"/>
    <dgm:cxn modelId="{7EE5A42A-78D3-5841-AE67-04A931D77B2B}" type="presParOf" srcId="{5CD99B2C-1D10-4C6A-ACE5-FC9A007F3358}" destId="{2F16C72C-C7BB-4A07-805B-2A79F1519203}" srcOrd="1" destOrd="0" presId="urn:microsoft.com/office/officeart/2005/8/layout/orgChart1"/>
    <dgm:cxn modelId="{9B7D0299-433C-DE4B-BBD6-27EA69767FB5}" type="presParOf" srcId="{5CD99B2C-1D10-4C6A-ACE5-FC9A007F3358}" destId="{653671C4-2E07-4D58-802B-62F87F34BA32}" srcOrd="2" destOrd="0" presId="urn:microsoft.com/office/officeart/2005/8/layout/orgChart1"/>
    <dgm:cxn modelId="{E64A8E64-7E6E-6A4A-9A68-4D759FC0FDC4}" type="presParOf" srcId="{8DD6DB74-5D6B-42F3-8018-CC9FAA0614FD}" destId="{963D3265-8DE7-479C-8257-C4BE4FE6B674}" srcOrd="2" destOrd="0" presId="urn:microsoft.com/office/officeart/2005/8/layout/orgChart1"/>
    <dgm:cxn modelId="{3DBF3464-29E7-2D4E-A098-AC9E06D6A460}" type="presParOf" srcId="{8DD6DB74-5D6B-42F3-8018-CC9FAA0614FD}" destId="{59D51D12-0A4D-43C7-AF26-9066A449D6A9}" srcOrd="3" destOrd="0" presId="urn:microsoft.com/office/officeart/2005/8/layout/orgChart1"/>
    <dgm:cxn modelId="{F371FCA4-FBEE-C74A-9363-A9FCB8BB8B0F}" type="presParOf" srcId="{59D51D12-0A4D-43C7-AF26-9066A449D6A9}" destId="{C5754EE8-F3D8-4DAA-84DC-4F4EA4034B33}" srcOrd="0" destOrd="0" presId="urn:microsoft.com/office/officeart/2005/8/layout/orgChart1"/>
    <dgm:cxn modelId="{1B2C80BA-541D-4540-9FEE-97306B9CD07E}" type="presParOf" srcId="{C5754EE8-F3D8-4DAA-84DC-4F4EA4034B33}" destId="{9E248D98-F8A2-48D2-A2A0-EF4026693814}" srcOrd="0" destOrd="0" presId="urn:microsoft.com/office/officeart/2005/8/layout/orgChart1"/>
    <dgm:cxn modelId="{BBA0D886-E9A8-5B4F-AFE1-E546CB6ACD8C}" type="presParOf" srcId="{C5754EE8-F3D8-4DAA-84DC-4F4EA4034B33}" destId="{5D7E14BE-013D-4DBB-B298-8598C060C47E}" srcOrd="1" destOrd="0" presId="urn:microsoft.com/office/officeart/2005/8/layout/orgChart1"/>
    <dgm:cxn modelId="{ABDF82CE-DE67-C649-A4E5-82DB46606428}" type="presParOf" srcId="{59D51D12-0A4D-43C7-AF26-9066A449D6A9}" destId="{21F4F7C6-59B9-4883-A5CC-E5B830977CA1}" srcOrd="1" destOrd="0" presId="urn:microsoft.com/office/officeart/2005/8/layout/orgChart1"/>
    <dgm:cxn modelId="{5A34ACA4-EEB7-1A4E-891D-65376FBB8734}" type="presParOf" srcId="{59D51D12-0A4D-43C7-AF26-9066A449D6A9}" destId="{E39CDB8F-60E7-476C-A493-74CD74FB7C8F}" srcOrd="2" destOrd="0" presId="urn:microsoft.com/office/officeart/2005/8/layout/orgChart1"/>
    <dgm:cxn modelId="{80C40D28-B7E7-BB41-852E-136F8148175B}" type="presParOf" srcId="{8DD6DB74-5D6B-42F3-8018-CC9FAA0614FD}" destId="{E8358672-49B8-4CF8-802B-339EA3C468D9}" srcOrd="4" destOrd="0" presId="urn:microsoft.com/office/officeart/2005/8/layout/orgChart1"/>
    <dgm:cxn modelId="{239F7A9F-AD7C-9B4C-ADE9-F670E8891C81}" type="presParOf" srcId="{8DD6DB74-5D6B-42F3-8018-CC9FAA0614FD}" destId="{B29BE926-BF7E-4111-92A6-96E47E929E57}" srcOrd="5" destOrd="0" presId="urn:microsoft.com/office/officeart/2005/8/layout/orgChart1"/>
    <dgm:cxn modelId="{1203A89C-2F65-D34C-9309-E63A982688A6}" type="presParOf" srcId="{B29BE926-BF7E-4111-92A6-96E47E929E57}" destId="{BB0AD605-9307-460D-8721-9C7349511862}" srcOrd="0" destOrd="0" presId="urn:microsoft.com/office/officeart/2005/8/layout/orgChart1"/>
    <dgm:cxn modelId="{1915502F-DF69-DF48-8432-FC22A0108F32}" type="presParOf" srcId="{BB0AD605-9307-460D-8721-9C7349511862}" destId="{C652E52C-F424-406E-A83C-2F02915692E2}" srcOrd="0" destOrd="0" presId="urn:microsoft.com/office/officeart/2005/8/layout/orgChart1"/>
    <dgm:cxn modelId="{458C73D1-F9F2-9F4A-B6A9-A29E3E230D14}" type="presParOf" srcId="{BB0AD605-9307-460D-8721-9C7349511862}" destId="{15C3063A-3DD8-46E8-AAC0-DA5D9EF9757A}" srcOrd="1" destOrd="0" presId="urn:microsoft.com/office/officeart/2005/8/layout/orgChart1"/>
    <dgm:cxn modelId="{9E211911-E96F-BE44-915F-EAF1F3D527DA}" type="presParOf" srcId="{B29BE926-BF7E-4111-92A6-96E47E929E57}" destId="{DD15AACB-9DB7-4004-A0B8-DE6574438B0F}" srcOrd="1" destOrd="0" presId="urn:microsoft.com/office/officeart/2005/8/layout/orgChart1"/>
    <dgm:cxn modelId="{A3029E54-B84F-0D42-8AD1-1D27958B7056}" type="presParOf" srcId="{B29BE926-BF7E-4111-92A6-96E47E929E57}" destId="{18C9E3F7-3967-4AC5-8663-9A41A53D2181}" srcOrd="2" destOrd="0" presId="urn:microsoft.com/office/officeart/2005/8/layout/orgChart1"/>
    <dgm:cxn modelId="{6FB87B5E-92D3-3446-BA45-7BDD9D66A6FD}" type="presParOf" srcId="{8DD6DB74-5D6B-42F3-8018-CC9FAA0614FD}" destId="{C3223DA9-0216-4CE0-A832-A731CB801988}" srcOrd="6" destOrd="0" presId="urn:microsoft.com/office/officeart/2005/8/layout/orgChart1"/>
    <dgm:cxn modelId="{C63F0EE5-BD0A-8046-A73B-FA69CFAC45ED}" type="presParOf" srcId="{8DD6DB74-5D6B-42F3-8018-CC9FAA0614FD}" destId="{F2215B9B-44F3-4F8A-90CF-E186E7AB5029}" srcOrd="7" destOrd="0" presId="urn:microsoft.com/office/officeart/2005/8/layout/orgChart1"/>
    <dgm:cxn modelId="{83F2BABD-2BBB-4F4D-9413-31B52B9170F4}" type="presParOf" srcId="{F2215B9B-44F3-4F8A-90CF-E186E7AB5029}" destId="{961FC50E-9176-4D9E-8699-D04F15D3FF20}" srcOrd="0" destOrd="0" presId="urn:microsoft.com/office/officeart/2005/8/layout/orgChart1"/>
    <dgm:cxn modelId="{330C93AC-CA86-284F-85C8-15FCD92B9BB6}" type="presParOf" srcId="{961FC50E-9176-4D9E-8699-D04F15D3FF20}" destId="{B1D4A4E2-E86B-4F9C-8851-A45F474C8391}" srcOrd="0" destOrd="0" presId="urn:microsoft.com/office/officeart/2005/8/layout/orgChart1"/>
    <dgm:cxn modelId="{3E1FFA36-C3E9-E546-957F-E61668819B62}" type="presParOf" srcId="{961FC50E-9176-4D9E-8699-D04F15D3FF20}" destId="{B32E07D6-FFAF-4097-A02C-98079FAE01B7}" srcOrd="1" destOrd="0" presId="urn:microsoft.com/office/officeart/2005/8/layout/orgChart1"/>
    <dgm:cxn modelId="{2831ED78-93A5-1A4F-95B4-FCBA0BB0FCB0}" type="presParOf" srcId="{F2215B9B-44F3-4F8A-90CF-E186E7AB5029}" destId="{1BC03725-A363-4997-B656-9389F49B0D87}" srcOrd="1" destOrd="0" presId="urn:microsoft.com/office/officeart/2005/8/layout/orgChart1"/>
    <dgm:cxn modelId="{465B31A4-0AC9-BF45-8A6F-9F0C5080ACF5}" type="presParOf" srcId="{F2215B9B-44F3-4F8A-90CF-E186E7AB5029}" destId="{DE6E3D85-1145-4A48-885C-92EB33143E1E}" srcOrd="2" destOrd="0" presId="urn:microsoft.com/office/officeart/2005/8/layout/orgChart1"/>
    <dgm:cxn modelId="{F40DA710-8F7D-9B49-91F5-703409BF7083}" type="presParOf" srcId="{8DD6DB74-5D6B-42F3-8018-CC9FAA0614FD}" destId="{BCF431A4-8E2E-4592-948E-9CC6F53B2827}" srcOrd="8" destOrd="0" presId="urn:microsoft.com/office/officeart/2005/8/layout/orgChart1"/>
    <dgm:cxn modelId="{BC67140E-C765-C448-AC57-44864789A861}" type="presParOf" srcId="{8DD6DB74-5D6B-42F3-8018-CC9FAA0614FD}" destId="{000B3021-A09B-475D-9D76-360A0553CAFA}" srcOrd="9" destOrd="0" presId="urn:microsoft.com/office/officeart/2005/8/layout/orgChart1"/>
    <dgm:cxn modelId="{AA340D2B-2F72-CC4A-A41A-6D7909BCCEC6}" type="presParOf" srcId="{000B3021-A09B-475D-9D76-360A0553CAFA}" destId="{945E1B01-4371-4F1F-B833-746148B66EB8}" srcOrd="0" destOrd="0" presId="urn:microsoft.com/office/officeart/2005/8/layout/orgChart1"/>
    <dgm:cxn modelId="{D6347FF0-7A09-7242-98BA-ECD8FF5AEED6}" type="presParOf" srcId="{945E1B01-4371-4F1F-B833-746148B66EB8}" destId="{E303E232-070E-42BE-BEF1-4E32FEA9536A}" srcOrd="0" destOrd="0" presId="urn:microsoft.com/office/officeart/2005/8/layout/orgChart1"/>
    <dgm:cxn modelId="{8F456E2C-AE0A-194D-922D-FC9E89A83585}" type="presParOf" srcId="{945E1B01-4371-4F1F-B833-746148B66EB8}" destId="{D170115D-232D-4892-B892-A59CAC4DF7EB}" srcOrd="1" destOrd="0" presId="urn:microsoft.com/office/officeart/2005/8/layout/orgChart1"/>
    <dgm:cxn modelId="{3FCFA9E4-BA48-8949-922E-0DE40D226568}" type="presParOf" srcId="{000B3021-A09B-475D-9D76-360A0553CAFA}" destId="{AD0E5E56-3240-4902-8292-FAC9730FFC04}" srcOrd="1" destOrd="0" presId="urn:microsoft.com/office/officeart/2005/8/layout/orgChart1"/>
    <dgm:cxn modelId="{A8E0CD44-6894-5540-A2FE-1FB232F36A90}" type="presParOf" srcId="{000B3021-A09B-475D-9D76-360A0553CAFA}" destId="{1116207A-1380-44F3-9D21-E31C02B0808A}" srcOrd="2" destOrd="0" presId="urn:microsoft.com/office/officeart/2005/8/layout/orgChart1"/>
    <dgm:cxn modelId="{16A21D26-02F2-8A46-95CD-4BA6361C92B8}" type="presParOf" srcId="{8DD6DB74-5D6B-42F3-8018-CC9FAA0614FD}" destId="{1F61E96A-A32A-49F2-8F92-598F12725C2D}" srcOrd="10" destOrd="0" presId="urn:microsoft.com/office/officeart/2005/8/layout/orgChart1"/>
    <dgm:cxn modelId="{7A97BDAE-C929-814F-B2A2-5CDD72435AF4}" type="presParOf" srcId="{8DD6DB74-5D6B-42F3-8018-CC9FAA0614FD}" destId="{66A6D2F8-46FF-43B5-BFBC-774157DEFA23}" srcOrd="11" destOrd="0" presId="urn:microsoft.com/office/officeart/2005/8/layout/orgChart1"/>
    <dgm:cxn modelId="{24FB0660-6558-074A-8974-A326D43C4DAA}" type="presParOf" srcId="{66A6D2F8-46FF-43B5-BFBC-774157DEFA23}" destId="{51FEC5AD-7CD7-4592-B7FC-E78EB25D4928}" srcOrd="0" destOrd="0" presId="urn:microsoft.com/office/officeart/2005/8/layout/orgChart1"/>
    <dgm:cxn modelId="{8C41A26F-1962-654F-8697-A95472420CE7}" type="presParOf" srcId="{51FEC5AD-7CD7-4592-B7FC-E78EB25D4928}" destId="{D129745F-55FF-4AA2-9536-0A16D58A721F}" srcOrd="0" destOrd="0" presId="urn:microsoft.com/office/officeart/2005/8/layout/orgChart1"/>
    <dgm:cxn modelId="{38948879-5570-C149-B65A-AFC493624F94}" type="presParOf" srcId="{51FEC5AD-7CD7-4592-B7FC-E78EB25D4928}" destId="{0271FF7C-D368-41A9-B4C8-87D81BE87EA9}" srcOrd="1" destOrd="0" presId="urn:microsoft.com/office/officeart/2005/8/layout/orgChart1"/>
    <dgm:cxn modelId="{8F232A13-BC3C-D845-B990-D28E11ED3CAF}" type="presParOf" srcId="{66A6D2F8-46FF-43B5-BFBC-774157DEFA23}" destId="{BAEB4199-FBD0-4333-8D1B-25F9B0F7D303}" srcOrd="1" destOrd="0" presId="urn:microsoft.com/office/officeart/2005/8/layout/orgChart1"/>
    <dgm:cxn modelId="{AE3D4A0E-22F2-A04E-A572-8E477BE01B6D}" type="presParOf" srcId="{66A6D2F8-46FF-43B5-BFBC-774157DEFA23}" destId="{B8EEA640-BDE0-44BD-89B9-B79EB1643141}" srcOrd="2" destOrd="0" presId="urn:microsoft.com/office/officeart/2005/8/layout/orgChart1"/>
    <dgm:cxn modelId="{83B286E1-B279-7043-BD4E-A51A14C26479}" type="presParOf" srcId="{DD25BCA7-439A-44A1-A627-457EAAAE109E}" destId="{908D9D5F-F0B1-46B6-8AC6-E8CD01CC1A12}" srcOrd="2" destOrd="0" presId="urn:microsoft.com/office/officeart/2005/8/layout/orgChart1"/>
    <dgm:cxn modelId="{539F2E22-4FAF-DF4B-ACB1-4E761360B32E}" type="presParOf" srcId="{081FA246-CCE0-4256-8BAF-37751DD4840E}" destId="{D9AB6562-9B95-4C86-8C06-784391CC8C23}" srcOrd="8" destOrd="0" presId="urn:microsoft.com/office/officeart/2005/8/layout/orgChart1"/>
    <dgm:cxn modelId="{BC4BEF7C-1E1D-8B4F-8761-CF510D182566}" type="presParOf" srcId="{081FA246-CCE0-4256-8BAF-37751DD4840E}" destId="{A95E088E-68FA-456F-A665-C3C1692F8D69}" srcOrd="9" destOrd="0" presId="urn:microsoft.com/office/officeart/2005/8/layout/orgChart1"/>
    <dgm:cxn modelId="{A6C62237-32A1-2940-9904-9165E0B05675}" type="presParOf" srcId="{A95E088E-68FA-456F-A665-C3C1692F8D69}" destId="{9690ECFF-A832-4459-BE53-2AF65F4EE153}" srcOrd="0" destOrd="0" presId="urn:microsoft.com/office/officeart/2005/8/layout/orgChart1"/>
    <dgm:cxn modelId="{22214954-436E-2A43-BF5C-8621F9501820}" type="presParOf" srcId="{9690ECFF-A832-4459-BE53-2AF65F4EE153}" destId="{A6D3B35A-8111-4322-8028-49607BF36718}" srcOrd="0" destOrd="0" presId="urn:microsoft.com/office/officeart/2005/8/layout/orgChart1"/>
    <dgm:cxn modelId="{98870688-A4C1-8F4D-BC4C-4AB72AEBCC95}" type="presParOf" srcId="{9690ECFF-A832-4459-BE53-2AF65F4EE153}" destId="{F2A0EEF3-E294-4BA9-AB79-7AA2CD163653}" srcOrd="1" destOrd="0" presId="urn:microsoft.com/office/officeart/2005/8/layout/orgChart1"/>
    <dgm:cxn modelId="{F24E33B5-7A1D-9748-902E-0BDCC37A4A7C}" type="presParOf" srcId="{A95E088E-68FA-456F-A665-C3C1692F8D69}" destId="{CBB4668D-E7F7-4B4A-864A-AFDAA164CF6B}" srcOrd="1" destOrd="0" presId="urn:microsoft.com/office/officeart/2005/8/layout/orgChart1"/>
    <dgm:cxn modelId="{656AEA18-AFEF-FD41-BB9B-059527D9E602}" type="presParOf" srcId="{CBB4668D-E7F7-4B4A-864A-AFDAA164CF6B}" destId="{2237D2AC-72DA-4A44-AA4A-21CECD605DDA}" srcOrd="0" destOrd="0" presId="urn:microsoft.com/office/officeart/2005/8/layout/orgChart1"/>
    <dgm:cxn modelId="{B1C0307A-D0EA-8E4D-9640-33801668B737}" type="presParOf" srcId="{CBB4668D-E7F7-4B4A-864A-AFDAA164CF6B}" destId="{EACBC903-09C8-4504-8446-2AF7EB0B6DE9}" srcOrd="1" destOrd="0" presId="urn:microsoft.com/office/officeart/2005/8/layout/orgChart1"/>
    <dgm:cxn modelId="{E1A40753-3C48-E24A-95E1-2D1BEA335E26}" type="presParOf" srcId="{EACBC903-09C8-4504-8446-2AF7EB0B6DE9}" destId="{0F25E4FA-D472-49C2-A930-4ED0663E24EE}" srcOrd="0" destOrd="0" presId="urn:microsoft.com/office/officeart/2005/8/layout/orgChart1"/>
    <dgm:cxn modelId="{2E0D36EF-BF4A-4E4B-9210-FC13826D9716}" type="presParOf" srcId="{0F25E4FA-D472-49C2-A930-4ED0663E24EE}" destId="{E08EB70B-D42C-465F-B0F4-0B4FBB613010}" srcOrd="0" destOrd="0" presId="urn:microsoft.com/office/officeart/2005/8/layout/orgChart1"/>
    <dgm:cxn modelId="{AE34FB1E-5BD9-C641-B181-881A604D7CD6}" type="presParOf" srcId="{0F25E4FA-D472-49C2-A930-4ED0663E24EE}" destId="{DB98C248-E1E1-41AA-9D1C-183096CD3DAF}" srcOrd="1" destOrd="0" presId="urn:microsoft.com/office/officeart/2005/8/layout/orgChart1"/>
    <dgm:cxn modelId="{C8D23913-17EE-674E-BD97-9BEB19682E65}" type="presParOf" srcId="{EACBC903-09C8-4504-8446-2AF7EB0B6DE9}" destId="{955A0F0B-0A61-48BA-8F4A-C52D46F4D6B8}" srcOrd="1" destOrd="0" presId="urn:microsoft.com/office/officeart/2005/8/layout/orgChart1"/>
    <dgm:cxn modelId="{015DD4D7-EE11-3045-B88D-3E55F4B84011}" type="presParOf" srcId="{EACBC903-09C8-4504-8446-2AF7EB0B6DE9}" destId="{4B4CB5B0-6936-4970-8CEF-9A10B9B5AD22}" srcOrd="2" destOrd="0" presId="urn:microsoft.com/office/officeart/2005/8/layout/orgChart1"/>
    <dgm:cxn modelId="{24D23294-3BFE-6741-9C9B-F2C00462BC70}" type="presParOf" srcId="{CBB4668D-E7F7-4B4A-864A-AFDAA164CF6B}" destId="{AB3F6F97-5AED-4887-AFB4-59D1772E0882}" srcOrd="2" destOrd="0" presId="urn:microsoft.com/office/officeart/2005/8/layout/orgChart1"/>
    <dgm:cxn modelId="{1B5030F2-3700-0841-9575-05791B951791}" type="presParOf" srcId="{CBB4668D-E7F7-4B4A-864A-AFDAA164CF6B}" destId="{C50B18B9-E46C-4D95-B542-D4C638A10F8C}" srcOrd="3" destOrd="0" presId="urn:microsoft.com/office/officeart/2005/8/layout/orgChart1"/>
    <dgm:cxn modelId="{48DD5CA0-2036-0248-94EC-63055EB33A1C}" type="presParOf" srcId="{C50B18B9-E46C-4D95-B542-D4C638A10F8C}" destId="{E55882F7-998E-4FB3-8E33-1BCB0683711C}" srcOrd="0" destOrd="0" presId="urn:microsoft.com/office/officeart/2005/8/layout/orgChart1"/>
    <dgm:cxn modelId="{99289DBA-371C-DE43-ADF4-F3F2E19A2DA9}" type="presParOf" srcId="{E55882F7-998E-4FB3-8E33-1BCB0683711C}" destId="{19FEE080-EACD-48C9-9BD4-029D10F9C907}" srcOrd="0" destOrd="0" presId="urn:microsoft.com/office/officeart/2005/8/layout/orgChart1"/>
    <dgm:cxn modelId="{A829FCB7-1B7B-F84D-9587-E8D19B290294}" type="presParOf" srcId="{E55882F7-998E-4FB3-8E33-1BCB0683711C}" destId="{DF2CF122-B0A6-448D-A50A-FB200CDFA282}" srcOrd="1" destOrd="0" presId="urn:microsoft.com/office/officeart/2005/8/layout/orgChart1"/>
    <dgm:cxn modelId="{DDF216D9-42D3-CC4F-933E-1740BEDD9BB5}" type="presParOf" srcId="{C50B18B9-E46C-4D95-B542-D4C638A10F8C}" destId="{0B87BECE-0A8E-4738-ABCC-616B8AB88BDB}" srcOrd="1" destOrd="0" presId="urn:microsoft.com/office/officeart/2005/8/layout/orgChart1"/>
    <dgm:cxn modelId="{5B9D6EAE-E6D1-FF42-A017-79B2B7635CE3}" type="presParOf" srcId="{C50B18B9-E46C-4D95-B542-D4C638A10F8C}" destId="{F7FE149F-C480-49FA-8CA8-463009E970D9}" srcOrd="2" destOrd="0" presId="urn:microsoft.com/office/officeart/2005/8/layout/orgChart1"/>
    <dgm:cxn modelId="{651995DD-4B33-9C4D-A69C-07CCF931D1B8}" type="presParOf" srcId="{A95E088E-68FA-456F-A665-C3C1692F8D69}" destId="{1CBB425F-816E-4A06-9350-26BAA81128EF}" srcOrd="2" destOrd="0" presId="urn:microsoft.com/office/officeart/2005/8/layout/orgChart1"/>
    <dgm:cxn modelId="{9E17481F-2640-324D-A909-C934E0D36808}" type="presParOf" srcId="{081FA246-CCE0-4256-8BAF-37751DD4840E}" destId="{A6963786-5E96-4CF1-903D-D7B340E84F44}" srcOrd="10" destOrd="0" presId="urn:microsoft.com/office/officeart/2005/8/layout/orgChart1"/>
    <dgm:cxn modelId="{682CBDFE-AEED-6640-8697-DC79B604DDE2}" type="presParOf" srcId="{081FA246-CCE0-4256-8BAF-37751DD4840E}" destId="{FF8BB288-4947-4931-977C-682CC61BB631}" srcOrd="11" destOrd="0" presId="urn:microsoft.com/office/officeart/2005/8/layout/orgChart1"/>
    <dgm:cxn modelId="{014420D5-E3FE-E64D-85B3-F06A6608C429}" type="presParOf" srcId="{FF8BB288-4947-4931-977C-682CC61BB631}" destId="{856D4DB1-4C3C-4812-99B4-398F5646E5B6}" srcOrd="0" destOrd="0" presId="urn:microsoft.com/office/officeart/2005/8/layout/orgChart1"/>
    <dgm:cxn modelId="{D6E55B9C-1D88-4C45-8FF8-516EAFF6CB61}" type="presParOf" srcId="{856D4DB1-4C3C-4812-99B4-398F5646E5B6}" destId="{37AF1554-01F7-40F4-9BE3-AE126B9EB070}" srcOrd="0" destOrd="0" presId="urn:microsoft.com/office/officeart/2005/8/layout/orgChart1"/>
    <dgm:cxn modelId="{C4594A60-FF8A-4141-AC41-5BF92E9086AE}" type="presParOf" srcId="{856D4DB1-4C3C-4812-99B4-398F5646E5B6}" destId="{901815FA-A318-40CC-A076-2D89BE9C0451}" srcOrd="1" destOrd="0" presId="urn:microsoft.com/office/officeart/2005/8/layout/orgChart1"/>
    <dgm:cxn modelId="{7339B485-CAA8-FC41-97F9-7D1F3F2C4623}" type="presParOf" srcId="{FF8BB288-4947-4931-977C-682CC61BB631}" destId="{BEC16FD8-F003-46FC-9E0E-A3B4B45BC06F}" srcOrd="1" destOrd="0" presId="urn:microsoft.com/office/officeart/2005/8/layout/orgChart1"/>
    <dgm:cxn modelId="{D6FFCB36-37C5-6543-954A-D781B0D980BA}" type="presParOf" srcId="{FF8BB288-4947-4931-977C-682CC61BB631}" destId="{3AB7BE08-F10A-4DDE-A7EB-96A986469957}" srcOrd="2" destOrd="0" presId="urn:microsoft.com/office/officeart/2005/8/layout/orgChart1"/>
    <dgm:cxn modelId="{924D9F6C-CB57-1141-A34A-7237EAA34064}" type="presParOf" srcId="{20F5BB76-C9F4-4BBB-A935-3DBC8D1022D4}" destId="{3EAD69F3-34B8-490F-A959-0FD7DAFD7F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2E24-E81D-F549-BBFB-B5ACC48DEE63}">
      <dsp:nvSpPr>
        <dsp:cNvPr id="0" name=""/>
        <dsp:cNvSpPr/>
      </dsp:nvSpPr>
      <dsp:spPr>
        <a:xfrm>
          <a:off x="-4651809" y="-713145"/>
          <a:ext cx="5541091" cy="5541091"/>
        </a:xfrm>
        <a:prstGeom prst="blockArc">
          <a:avLst>
            <a:gd name="adj1" fmla="val 18900000"/>
            <a:gd name="adj2" fmla="val 2700000"/>
            <a:gd name="adj3" fmla="val 390"/>
          </a:avLst>
        </a:pr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C3885B-A98C-264E-9477-7C4D14A35576}">
      <dsp:nvSpPr>
        <dsp:cNvPr id="0" name=""/>
        <dsp:cNvSpPr/>
      </dsp:nvSpPr>
      <dsp:spPr>
        <a:xfrm>
          <a:off x="465767" y="316345"/>
          <a:ext cx="6577543" cy="633020"/>
        </a:xfrm>
        <a:prstGeom prst="rect">
          <a:avLst/>
        </a:prstGeom>
        <a:solidFill>
          <a:srgbClr val="9900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246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Develop a strategic plan grounded in university goals </a:t>
          </a:r>
          <a:endParaRPr lang="en-US" sz="2000" kern="1200" dirty="0"/>
        </a:p>
      </dsp:txBody>
      <dsp:txXfrm>
        <a:off x="465767" y="316345"/>
        <a:ext cx="6577543" cy="633020"/>
      </dsp:txXfrm>
    </dsp:sp>
    <dsp:sp modelId="{8BEFA171-4E31-944D-9C8B-8C0F8AFC7A87}">
      <dsp:nvSpPr>
        <dsp:cNvPr id="0" name=""/>
        <dsp:cNvSpPr/>
      </dsp:nvSpPr>
      <dsp:spPr>
        <a:xfrm>
          <a:off x="70129" y="237218"/>
          <a:ext cx="791276" cy="791276"/>
        </a:xfrm>
        <a:prstGeom prst="ellipse">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0CB74D-964B-7941-A7CA-753308A37578}">
      <dsp:nvSpPr>
        <dsp:cNvPr id="0" name=""/>
        <dsp:cNvSpPr/>
      </dsp:nvSpPr>
      <dsp:spPr>
        <a:xfrm>
          <a:off x="828693" y="1266041"/>
          <a:ext cx="6214618" cy="633020"/>
        </a:xfrm>
        <a:prstGeom prst="rect">
          <a:avLst/>
        </a:prstGeom>
        <a:solidFill>
          <a:srgbClr val="9900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246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Design an organization optimized for service delivery</a:t>
          </a:r>
          <a:endParaRPr lang="en-US" sz="2000" kern="1200" dirty="0"/>
        </a:p>
      </dsp:txBody>
      <dsp:txXfrm>
        <a:off x="828693" y="1266041"/>
        <a:ext cx="6214618" cy="633020"/>
      </dsp:txXfrm>
    </dsp:sp>
    <dsp:sp modelId="{C51DBC51-4B29-A448-BD01-92AFAF467A1B}">
      <dsp:nvSpPr>
        <dsp:cNvPr id="0" name=""/>
        <dsp:cNvSpPr/>
      </dsp:nvSpPr>
      <dsp:spPr>
        <a:xfrm>
          <a:off x="433055" y="1186914"/>
          <a:ext cx="791276" cy="791276"/>
        </a:xfrm>
        <a:prstGeom prst="ellipse">
          <a:avLst/>
        </a:prstGeom>
        <a:solidFill>
          <a:schemeClr val="lt1">
            <a:hueOff val="0"/>
            <a:satOff val="0"/>
            <a:lumOff val="0"/>
            <a:alphaOff val="0"/>
          </a:schemeClr>
        </a:solidFill>
        <a:ln w="9525" cap="flat" cmpd="sng" algn="ctr">
          <a:solidFill>
            <a:schemeClr val="accent2">
              <a:shade val="50000"/>
              <a:hueOff val="-19926"/>
              <a:satOff val="-3638"/>
              <a:lumOff val="21054"/>
              <a:alphaOff val="0"/>
            </a:schemeClr>
          </a:solidFill>
          <a:prstDash val="solid"/>
        </a:ln>
        <a:effectLst/>
      </dsp:spPr>
      <dsp:style>
        <a:lnRef idx="1">
          <a:scrgbClr r="0" g="0" b="0"/>
        </a:lnRef>
        <a:fillRef idx="1">
          <a:scrgbClr r="0" g="0" b="0"/>
        </a:fillRef>
        <a:effectRef idx="0">
          <a:scrgbClr r="0" g="0" b="0"/>
        </a:effectRef>
        <a:fontRef idx="minor"/>
      </dsp:style>
    </dsp:sp>
    <dsp:sp modelId="{065E493A-4C6D-7E4C-B6D6-E9275BDA9AD7}">
      <dsp:nvSpPr>
        <dsp:cNvPr id="0" name=""/>
        <dsp:cNvSpPr/>
      </dsp:nvSpPr>
      <dsp:spPr>
        <a:xfrm>
          <a:off x="828693" y="2215737"/>
          <a:ext cx="6214618" cy="633020"/>
        </a:xfrm>
        <a:prstGeom prst="rect">
          <a:avLst/>
        </a:prstGeom>
        <a:solidFill>
          <a:srgbClr val="9900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246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Establish collaborative campus relationships </a:t>
          </a:r>
          <a:endParaRPr lang="en-US" sz="2000" kern="1200" dirty="0"/>
        </a:p>
      </dsp:txBody>
      <dsp:txXfrm>
        <a:off x="828693" y="2215737"/>
        <a:ext cx="6214618" cy="633020"/>
      </dsp:txXfrm>
    </dsp:sp>
    <dsp:sp modelId="{F4BA7831-5253-AB42-9E1D-2C99B95F4F8B}">
      <dsp:nvSpPr>
        <dsp:cNvPr id="0" name=""/>
        <dsp:cNvSpPr/>
      </dsp:nvSpPr>
      <dsp:spPr>
        <a:xfrm>
          <a:off x="433055" y="2136609"/>
          <a:ext cx="791276" cy="791276"/>
        </a:xfrm>
        <a:prstGeom prst="ellipse">
          <a:avLst/>
        </a:prstGeom>
        <a:solidFill>
          <a:schemeClr val="lt1">
            <a:hueOff val="0"/>
            <a:satOff val="0"/>
            <a:lumOff val="0"/>
            <a:alphaOff val="0"/>
          </a:schemeClr>
        </a:solidFill>
        <a:ln w="9525" cap="flat" cmpd="sng" algn="ctr">
          <a:solidFill>
            <a:schemeClr val="accent2">
              <a:shade val="50000"/>
              <a:hueOff val="-39852"/>
              <a:satOff val="-7276"/>
              <a:lumOff val="42107"/>
              <a:alphaOff val="0"/>
            </a:schemeClr>
          </a:solidFill>
          <a:prstDash val="solid"/>
        </a:ln>
        <a:effectLst/>
      </dsp:spPr>
      <dsp:style>
        <a:lnRef idx="1">
          <a:scrgbClr r="0" g="0" b="0"/>
        </a:lnRef>
        <a:fillRef idx="1">
          <a:scrgbClr r="0" g="0" b="0"/>
        </a:fillRef>
        <a:effectRef idx="0">
          <a:scrgbClr r="0" g="0" b="0"/>
        </a:effectRef>
        <a:fontRef idx="minor"/>
      </dsp:style>
    </dsp:sp>
    <dsp:sp modelId="{F61BA2AA-3250-9941-81BC-423C1CB2D30F}">
      <dsp:nvSpPr>
        <dsp:cNvPr id="0" name=""/>
        <dsp:cNvSpPr/>
      </dsp:nvSpPr>
      <dsp:spPr>
        <a:xfrm>
          <a:off x="465767" y="3165433"/>
          <a:ext cx="6577543" cy="633020"/>
        </a:xfrm>
        <a:prstGeom prst="rect">
          <a:avLst/>
        </a:prstGeom>
        <a:solidFill>
          <a:srgbClr val="9900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246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Align human resource capability with organizational needs </a:t>
          </a:r>
          <a:endParaRPr lang="en-US" sz="2000" kern="1200" dirty="0"/>
        </a:p>
      </dsp:txBody>
      <dsp:txXfrm>
        <a:off x="465767" y="3165433"/>
        <a:ext cx="6577543" cy="633020"/>
      </dsp:txXfrm>
    </dsp:sp>
    <dsp:sp modelId="{7ABD3330-10C8-E546-8FFB-73E2CFD60B1C}">
      <dsp:nvSpPr>
        <dsp:cNvPr id="0" name=""/>
        <dsp:cNvSpPr/>
      </dsp:nvSpPr>
      <dsp:spPr>
        <a:xfrm>
          <a:off x="70129" y="3086305"/>
          <a:ext cx="791276" cy="791276"/>
        </a:xfrm>
        <a:prstGeom prst="ellipse">
          <a:avLst/>
        </a:prstGeom>
        <a:solidFill>
          <a:schemeClr val="lt1">
            <a:hueOff val="0"/>
            <a:satOff val="0"/>
            <a:lumOff val="0"/>
            <a:alphaOff val="0"/>
          </a:schemeClr>
        </a:solidFill>
        <a:ln w="9525" cap="flat" cmpd="sng" algn="ctr">
          <a:solidFill>
            <a:schemeClr val="accent2">
              <a:shade val="50000"/>
              <a:hueOff val="-19926"/>
              <a:satOff val="-3638"/>
              <a:lumOff val="21054"/>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84DF-0F48-804E-9FF2-8DD369DE953F}">
      <dsp:nvSpPr>
        <dsp:cNvPr id="0" name=""/>
        <dsp:cNvSpPr/>
      </dsp:nvSpPr>
      <dsp:spPr>
        <a:xfrm>
          <a:off x="3644097" y="1048755"/>
          <a:ext cx="1551005" cy="1551005"/>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D21BA23-19FB-5E43-8745-FDBB8667C6D7}">
      <dsp:nvSpPr>
        <dsp:cNvPr id="0" name=""/>
        <dsp:cNvSpPr/>
      </dsp:nvSpPr>
      <dsp:spPr>
        <a:xfrm>
          <a:off x="3200403" y="5"/>
          <a:ext cx="2382247" cy="6202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System Mapping</a:t>
          </a:r>
          <a:endParaRPr lang="en-US" sz="2400" kern="1200" dirty="0"/>
        </a:p>
      </dsp:txBody>
      <dsp:txXfrm>
        <a:off x="3200403" y="5"/>
        <a:ext cx="2382247" cy="620266"/>
      </dsp:txXfrm>
    </dsp:sp>
    <dsp:sp modelId="{3A8C32C2-6919-E846-A23B-F67D7FB81948}">
      <dsp:nvSpPr>
        <dsp:cNvPr id="0" name=""/>
        <dsp:cNvSpPr/>
      </dsp:nvSpPr>
      <dsp:spPr>
        <a:xfrm>
          <a:off x="4147527" y="1339443"/>
          <a:ext cx="1551005" cy="1551005"/>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8F8B1AE-56C2-3545-ACEF-DCC867183679}">
      <dsp:nvSpPr>
        <dsp:cNvPr id="0" name=""/>
        <dsp:cNvSpPr/>
      </dsp:nvSpPr>
      <dsp:spPr>
        <a:xfrm>
          <a:off x="5813565" y="896873"/>
          <a:ext cx="1837295" cy="1156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Benchmarking</a:t>
          </a:r>
          <a:endParaRPr lang="en-US" sz="2400" kern="1200" dirty="0"/>
        </a:p>
      </dsp:txBody>
      <dsp:txXfrm>
        <a:off x="5813565" y="896873"/>
        <a:ext cx="1837295" cy="1156716"/>
      </dsp:txXfrm>
    </dsp:sp>
    <dsp:sp modelId="{AA10088E-491A-E247-9C94-B29D3A1C4520}">
      <dsp:nvSpPr>
        <dsp:cNvPr id="0" name=""/>
        <dsp:cNvSpPr/>
      </dsp:nvSpPr>
      <dsp:spPr>
        <a:xfrm>
          <a:off x="4147527" y="1920818"/>
          <a:ext cx="1551005" cy="1551005"/>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8816402-EDDF-B947-935E-202BBD5E1DF7}">
      <dsp:nvSpPr>
        <dsp:cNvPr id="0" name=""/>
        <dsp:cNvSpPr/>
      </dsp:nvSpPr>
      <dsp:spPr>
        <a:xfrm>
          <a:off x="5813565" y="2621889"/>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Customer Experience</a:t>
          </a:r>
          <a:endParaRPr lang="en-US" sz="2400" kern="1200" dirty="0"/>
        </a:p>
      </dsp:txBody>
      <dsp:txXfrm>
        <a:off x="5813565" y="2621889"/>
        <a:ext cx="1837295" cy="1292504"/>
      </dsp:txXfrm>
    </dsp:sp>
    <dsp:sp modelId="{D05ADC5E-C415-454B-843A-16234C007354}">
      <dsp:nvSpPr>
        <dsp:cNvPr id="0" name=""/>
        <dsp:cNvSpPr/>
      </dsp:nvSpPr>
      <dsp:spPr>
        <a:xfrm>
          <a:off x="3644097" y="2212009"/>
          <a:ext cx="1551005" cy="1551005"/>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F3569D6-8F1D-DA4E-A0CB-258C9D6EAE1B}">
      <dsp:nvSpPr>
        <dsp:cNvPr id="0" name=""/>
        <dsp:cNvSpPr/>
      </dsp:nvSpPr>
      <dsp:spPr>
        <a:xfrm>
          <a:off x="3450221" y="3864101"/>
          <a:ext cx="1938756"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Process Design</a:t>
          </a:r>
          <a:endParaRPr lang="en-US" sz="2400" kern="1200" dirty="0"/>
        </a:p>
      </dsp:txBody>
      <dsp:txXfrm>
        <a:off x="3450221" y="3864101"/>
        <a:ext cx="1938756" cy="1056132"/>
      </dsp:txXfrm>
    </dsp:sp>
    <dsp:sp modelId="{06445164-1CE5-0F47-A485-49768E3E88B2}">
      <dsp:nvSpPr>
        <dsp:cNvPr id="0" name=""/>
        <dsp:cNvSpPr/>
      </dsp:nvSpPr>
      <dsp:spPr>
        <a:xfrm>
          <a:off x="3140666" y="1920818"/>
          <a:ext cx="1551005" cy="1551005"/>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A963B3B-C763-5548-A930-22A52E4C6495}">
      <dsp:nvSpPr>
        <dsp:cNvPr id="0" name=""/>
        <dsp:cNvSpPr/>
      </dsp:nvSpPr>
      <dsp:spPr>
        <a:xfrm>
          <a:off x="1188339" y="2621889"/>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Organization Structure</a:t>
          </a:r>
          <a:endParaRPr lang="en-US" sz="2400" kern="1200" dirty="0"/>
        </a:p>
      </dsp:txBody>
      <dsp:txXfrm>
        <a:off x="1188339" y="2621889"/>
        <a:ext cx="1837295" cy="1292504"/>
      </dsp:txXfrm>
    </dsp:sp>
    <dsp:sp modelId="{A4DDE59F-E6EB-E740-9AE2-317E5B82CE1B}">
      <dsp:nvSpPr>
        <dsp:cNvPr id="0" name=""/>
        <dsp:cNvSpPr/>
      </dsp:nvSpPr>
      <dsp:spPr>
        <a:xfrm>
          <a:off x="3140666" y="1339443"/>
          <a:ext cx="1551005" cy="1551005"/>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BD99C7C-EC97-E44D-B4F4-23AC4F877BE0}">
      <dsp:nvSpPr>
        <dsp:cNvPr id="0" name=""/>
        <dsp:cNvSpPr/>
      </dsp:nvSpPr>
      <dsp:spPr>
        <a:xfrm>
          <a:off x="609572" y="896873"/>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Asset Mapping</a:t>
          </a:r>
          <a:endParaRPr lang="en-US" sz="2400" kern="1200" dirty="0"/>
        </a:p>
      </dsp:txBody>
      <dsp:txXfrm>
        <a:off x="609572" y="896873"/>
        <a:ext cx="1837295" cy="1292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3D147-5A21-D14B-9896-8A7FB76AEA71}">
      <dsp:nvSpPr>
        <dsp:cNvPr id="0" name=""/>
        <dsp:cNvSpPr/>
      </dsp:nvSpPr>
      <dsp:spPr>
        <a:xfrm>
          <a:off x="0"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Systems Team (DNA for All Other Teams)</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dsp:txBody>
      <dsp:txXfrm>
        <a:off x="0" y="750953"/>
        <a:ext cx="2496928" cy="1498157"/>
      </dsp:txXfrm>
    </dsp:sp>
    <dsp:sp modelId="{01F4EEB8-09DD-CA49-9A90-F7AAC5D8120D}">
      <dsp:nvSpPr>
        <dsp:cNvPr id="0" name=""/>
        <dsp:cNvSpPr/>
      </dsp:nvSpPr>
      <dsp:spPr>
        <a:xfrm>
          <a:off x="2746621"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Benchmarking</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1 External IT Representative</a:t>
          </a:r>
          <a:endParaRPr lang="en-US" sz="1500" kern="1200" dirty="0"/>
        </a:p>
        <a:p>
          <a:pPr marL="114300" lvl="1" indent="-114300" algn="l" defTabSz="666750">
            <a:lnSpc>
              <a:spcPct val="90000"/>
            </a:lnSpc>
            <a:spcBef>
              <a:spcPct val="0"/>
            </a:spcBef>
            <a:spcAft>
              <a:spcPct val="15000"/>
            </a:spcAft>
            <a:buChar char="••"/>
          </a:pPr>
          <a:r>
            <a:rPr lang="en-US" sz="1500" kern="1200" dirty="0" smtClean="0"/>
            <a:t>1 Student Intern</a:t>
          </a:r>
          <a:endParaRPr lang="en-US" sz="1500" kern="1200" dirty="0"/>
        </a:p>
      </dsp:txBody>
      <dsp:txXfrm>
        <a:off x="2746621" y="750953"/>
        <a:ext cx="2496928" cy="1498157"/>
      </dsp:txXfrm>
    </dsp:sp>
    <dsp:sp modelId="{BF70F71A-E3B8-B443-98D1-E06054048A02}">
      <dsp:nvSpPr>
        <dsp:cNvPr id="0" name=""/>
        <dsp:cNvSpPr/>
      </dsp:nvSpPr>
      <dsp:spPr>
        <a:xfrm>
          <a:off x="5493243"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Customer Experience</a:t>
          </a:r>
          <a:endParaRPr lang="en-US" sz="1900" b="1" kern="1200" dirty="0"/>
        </a:p>
        <a:p>
          <a:pPr marL="114300" lvl="1" indent="-114300" algn="l" defTabSz="666750">
            <a:lnSpc>
              <a:spcPct val="90000"/>
            </a:lnSpc>
            <a:spcBef>
              <a:spcPct val="0"/>
            </a:spcBef>
            <a:spcAft>
              <a:spcPct val="15000"/>
            </a:spcAft>
            <a:buChar char="••"/>
          </a:pPr>
          <a:r>
            <a:rPr lang="en-US" sz="1500" kern="1200" dirty="0" smtClean="0"/>
            <a:t>8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6 Customer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4 Student Interns/Volunteers</a:t>
          </a:r>
          <a:endParaRPr lang="en-US" sz="1500" kern="1200" dirty="0"/>
        </a:p>
      </dsp:txBody>
      <dsp:txXfrm>
        <a:off x="5493243" y="750953"/>
        <a:ext cx="2496928" cy="1498157"/>
      </dsp:txXfrm>
    </dsp:sp>
    <dsp:sp modelId="{54555DC6-CC32-DF46-866D-0308490CDDC1}">
      <dsp:nvSpPr>
        <dsp:cNvPr id="0" name=""/>
        <dsp:cNvSpPr/>
      </dsp:nvSpPr>
      <dsp:spPr>
        <a:xfrm>
          <a:off x="0"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Process Design</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1 Student Intern</a:t>
          </a:r>
          <a:endParaRPr lang="en-US" sz="1500" kern="1200" dirty="0"/>
        </a:p>
      </dsp:txBody>
      <dsp:txXfrm>
        <a:off x="0" y="2498803"/>
        <a:ext cx="2496928" cy="1498157"/>
      </dsp:txXfrm>
    </dsp:sp>
    <dsp:sp modelId="{A8678E7A-E774-D249-9897-0FCF4A36F520}">
      <dsp:nvSpPr>
        <dsp:cNvPr id="0" name=""/>
        <dsp:cNvSpPr/>
      </dsp:nvSpPr>
      <dsp:spPr>
        <a:xfrm>
          <a:off x="2746621"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Organization Structure</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dsp:txBody>
      <dsp:txXfrm>
        <a:off x="2746621" y="2498803"/>
        <a:ext cx="2496928" cy="1498157"/>
      </dsp:txXfrm>
    </dsp:sp>
    <dsp:sp modelId="{4A26A363-81B6-7241-8D1B-D3E843DE0F2D}">
      <dsp:nvSpPr>
        <dsp:cNvPr id="0" name=""/>
        <dsp:cNvSpPr/>
      </dsp:nvSpPr>
      <dsp:spPr>
        <a:xfrm>
          <a:off x="5493243"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Asset Mapping</a:t>
          </a:r>
          <a:endParaRPr lang="en-US" sz="1900" b="1" kern="1200" dirty="0"/>
        </a:p>
        <a:p>
          <a:pPr marL="114300" lvl="1" indent="-114300" algn="l" defTabSz="666750">
            <a:lnSpc>
              <a:spcPct val="90000"/>
            </a:lnSpc>
            <a:spcBef>
              <a:spcPct val="0"/>
            </a:spcBef>
            <a:spcAft>
              <a:spcPct val="15000"/>
            </a:spcAft>
            <a:buChar char="••"/>
          </a:pPr>
          <a:r>
            <a:rPr lang="en-US" sz="1500" kern="1200" dirty="0" smtClean="0"/>
            <a:t>5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2 Budget/Account Representatives</a:t>
          </a:r>
          <a:endParaRPr lang="en-US" sz="1500" kern="1200" dirty="0"/>
        </a:p>
      </dsp:txBody>
      <dsp:txXfrm>
        <a:off x="5493243" y="2498803"/>
        <a:ext cx="2496928" cy="1498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3786-5E96-4CF1-903D-D7B340E84F44}">
      <dsp:nvSpPr>
        <dsp:cNvPr id="0" name=""/>
        <dsp:cNvSpPr/>
      </dsp:nvSpPr>
      <dsp:spPr>
        <a:xfrm>
          <a:off x="3536064" y="459716"/>
          <a:ext cx="2781218" cy="193076"/>
        </a:xfrm>
        <a:custGeom>
          <a:avLst/>
          <a:gdLst/>
          <a:ahLst/>
          <a:cxnLst/>
          <a:rect l="0" t="0" r="0" b="0"/>
          <a:pathLst>
            <a:path>
              <a:moveTo>
                <a:pt x="0" y="0"/>
              </a:moveTo>
              <a:lnTo>
                <a:pt x="0" y="96538"/>
              </a:lnTo>
              <a:lnTo>
                <a:pt x="2781218" y="96538"/>
              </a:lnTo>
              <a:lnTo>
                <a:pt x="2781218"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F6F97-5AED-4887-AFB4-59D1772E0882}">
      <dsp:nvSpPr>
        <dsp:cNvPr id="0" name=""/>
        <dsp:cNvSpPr/>
      </dsp:nvSpPr>
      <dsp:spPr>
        <a:xfrm>
          <a:off x="4837030"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7D2AC-72DA-4A44-AA4A-21CECD605DDA}">
      <dsp:nvSpPr>
        <dsp:cNvPr id="0" name=""/>
        <dsp:cNvSpPr/>
      </dsp:nvSpPr>
      <dsp:spPr>
        <a:xfrm>
          <a:off x="4837030"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B6562-9B95-4C86-8C06-784391CC8C23}">
      <dsp:nvSpPr>
        <dsp:cNvPr id="0" name=""/>
        <dsp:cNvSpPr/>
      </dsp:nvSpPr>
      <dsp:spPr>
        <a:xfrm>
          <a:off x="3536064" y="459716"/>
          <a:ext cx="1668731" cy="193076"/>
        </a:xfrm>
        <a:custGeom>
          <a:avLst/>
          <a:gdLst/>
          <a:ahLst/>
          <a:cxnLst/>
          <a:rect l="0" t="0" r="0" b="0"/>
          <a:pathLst>
            <a:path>
              <a:moveTo>
                <a:pt x="0" y="0"/>
              </a:moveTo>
              <a:lnTo>
                <a:pt x="0" y="96538"/>
              </a:lnTo>
              <a:lnTo>
                <a:pt x="1668731" y="96538"/>
              </a:lnTo>
              <a:lnTo>
                <a:pt x="1668731"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1E96A-A32A-49F2-8F92-598F12725C2D}">
      <dsp:nvSpPr>
        <dsp:cNvPr id="0" name=""/>
        <dsp:cNvSpPr/>
      </dsp:nvSpPr>
      <dsp:spPr>
        <a:xfrm>
          <a:off x="3724543" y="1112497"/>
          <a:ext cx="137911" cy="3686838"/>
        </a:xfrm>
        <a:custGeom>
          <a:avLst/>
          <a:gdLst/>
          <a:ahLst/>
          <a:cxnLst/>
          <a:rect l="0" t="0" r="0" b="0"/>
          <a:pathLst>
            <a:path>
              <a:moveTo>
                <a:pt x="0" y="0"/>
              </a:moveTo>
              <a:lnTo>
                <a:pt x="0" y="3686838"/>
              </a:lnTo>
              <a:lnTo>
                <a:pt x="137911" y="368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431A4-8E2E-4592-948E-9CC6F53B2827}">
      <dsp:nvSpPr>
        <dsp:cNvPr id="0" name=""/>
        <dsp:cNvSpPr/>
      </dsp:nvSpPr>
      <dsp:spPr>
        <a:xfrm>
          <a:off x="3724543" y="1112497"/>
          <a:ext cx="137911" cy="3034056"/>
        </a:xfrm>
        <a:custGeom>
          <a:avLst/>
          <a:gdLst/>
          <a:ahLst/>
          <a:cxnLst/>
          <a:rect l="0" t="0" r="0" b="0"/>
          <a:pathLst>
            <a:path>
              <a:moveTo>
                <a:pt x="0" y="0"/>
              </a:moveTo>
              <a:lnTo>
                <a:pt x="0" y="3034056"/>
              </a:lnTo>
              <a:lnTo>
                <a:pt x="137911" y="3034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23DA9-0216-4CE0-A832-A731CB801988}">
      <dsp:nvSpPr>
        <dsp:cNvPr id="0" name=""/>
        <dsp:cNvSpPr/>
      </dsp:nvSpPr>
      <dsp:spPr>
        <a:xfrm>
          <a:off x="3724543"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58672-49B8-4CF8-802B-339EA3C468D9}">
      <dsp:nvSpPr>
        <dsp:cNvPr id="0" name=""/>
        <dsp:cNvSpPr/>
      </dsp:nvSpPr>
      <dsp:spPr>
        <a:xfrm>
          <a:off x="3724543"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D3265-8DE7-479C-8257-C4BE4FE6B674}">
      <dsp:nvSpPr>
        <dsp:cNvPr id="0" name=""/>
        <dsp:cNvSpPr/>
      </dsp:nvSpPr>
      <dsp:spPr>
        <a:xfrm>
          <a:off x="3724543"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5C728C-6204-4F24-B2FB-74C8F7108DC4}">
      <dsp:nvSpPr>
        <dsp:cNvPr id="0" name=""/>
        <dsp:cNvSpPr/>
      </dsp:nvSpPr>
      <dsp:spPr>
        <a:xfrm>
          <a:off x="3724543"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B90C9-1191-48D8-9B7A-F238E093DBF7}">
      <dsp:nvSpPr>
        <dsp:cNvPr id="0" name=""/>
        <dsp:cNvSpPr/>
      </dsp:nvSpPr>
      <dsp:spPr>
        <a:xfrm>
          <a:off x="3536064" y="459716"/>
          <a:ext cx="556243" cy="193076"/>
        </a:xfrm>
        <a:custGeom>
          <a:avLst/>
          <a:gdLst/>
          <a:ahLst/>
          <a:cxnLst/>
          <a:rect l="0" t="0" r="0" b="0"/>
          <a:pathLst>
            <a:path>
              <a:moveTo>
                <a:pt x="0" y="0"/>
              </a:moveTo>
              <a:lnTo>
                <a:pt x="0" y="96538"/>
              </a:lnTo>
              <a:lnTo>
                <a:pt x="556243" y="96538"/>
              </a:lnTo>
              <a:lnTo>
                <a:pt x="556243"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B1D2D-FBA9-4EFA-B8B2-CEB4AF7437AD}">
      <dsp:nvSpPr>
        <dsp:cNvPr id="0" name=""/>
        <dsp:cNvSpPr/>
      </dsp:nvSpPr>
      <dsp:spPr>
        <a:xfrm>
          <a:off x="2612055"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CAF2E-C979-4B98-A631-E1506B8B284B}">
      <dsp:nvSpPr>
        <dsp:cNvPr id="0" name=""/>
        <dsp:cNvSpPr/>
      </dsp:nvSpPr>
      <dsp:spPr>
        <a:xfrm>
          <a:off x="2612055"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3A3B-8DAB-4A88-BCC0-68961E00EB98}">
      <dsp:nvSpPr>
        <dsp:cNvPr id="0" name=""/>
        <dsp:cNvSpPr/>
      </dsp:nvSpPr>
      <dsp:spPr>
        <a:xfrm>
          <a:off x="2979820" y="459716"/>
          <a:ext cx="556243" cy="193076"/>
        </a:xfrm>
        <a:custGeom>
          <a:avLst/>
          <a:gdLst/>
          <a:ahLst/>
          <a:cxnLst/>
          <a:rect l="0" t="0" r="0" b="0"/>
          <a:pathLst>
            <a:path>
              <a:moveTo>
                <a:pt x="556243" y="0"/>
              </a:moveTo>
              <a:lnTo>
                <a:pt x="556243"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1B76B-5FD6-407C-AF8C-BE8E399A1444}">
      <dsp:nvSpPr>
        <dsp:cNvPr id="0" name=""/>
        <dsp:cNvSpPr/>
      </dsp:nvSpPr>
      <dsp:spPr>
        <a:xfrm>
          <a:off x="1499568"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A8981-5AAA-46BE-BDEE-0B509FE93C60}">
      <dsp:nvSpPr>
        <dsp:cNvPr id="0" name=""/>
        <dsp:cNvSpPr/>
      </dsp:nvSpPr>
      <dsp:spPr>
        <a:xfrm>
          <a:off x="1499568"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00A6E-E0AB-49EA-94A9-2E6DB0CD2CC6}">
      <dsp:nvSpPr>
        <dsp:cNvPr id="0" name=""/>
        <dsp:cNvSpPr/>
      </dsp:nvSpPr>
      <dsp:spPr>
        <a:xfrm>
          <a:off x="1499568"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F6402-124B-40E9-A111-EFF3F10F2A36}">
      <dsp:nvSpPr>
        <dsp:cNvPr id="0" name=""/>
        <dsp:cNvSpPr/>
      </dsp:nvSpPr>
      <dsp:spPr>
        <a:xfrm>
          <a:off x="1499568"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86495-E478-45C7-A191-555616851BFB}">
      <dsp:nvSpPr>
        <dsp:cNvPr id="0" name=""/>
        <dsp:cNvSpPr/>
      </dsp:nvSpPr>
      <dsp:spPr>
        <a:xfrm>
          <a:off x="1867332" y="459716"/>
          <a:ext cx="1668731" cy="193076"/>
        </a:xfrm>
        <a:custGeom>
          <a:avLst/>
          <a:gdLst/>
          <a:ahLst/>
          <a:cxnLst/>
          <a:rect l="0" t="0" r="0" b="0"/>
          <a:pathLst>
            <a:path>
              <a:moveTo>
                <a:pt x="1668731" y="0"/>
              </a:moveTo>
              <a:lnTo>
                <a:pt x="1668731"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C0460-080E-4CC7-9A3E-3B67E5F6F343}">
      <dsp:nvSpPr>
        <dsp:cNvPr id="0" name=""/>
        <dsp:cNvSpPr/>
      </dsp:nvSpPr>
      <dsp:spPr>
        <a:xfrm>
          <a:off x="387080" y="1112497"/>
          <a:ext cx="137911" cy="3686838"/>
        </a:xfrm>
        <a:custGeom>
          <a:avLst/>
          <a:gdLst/>
          <a:ahLst/>
          <a:cxnLst/>
          <a:rect l="0" t="0" r="0" b="0"/>
          <a:pathLst>
            <a:path>
              <a:moveTo>
                <a:pt x="0" y="0"/>
              </a:moveTo>
              <a:lnTo>
                <a:pt x="0" y="3686838"/>
              </a:lnTo>
              <a:lnTo>
                <a:pt x="137911" y="368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DA4B9-CF2B-4EF9-823E-F727F02965FC}">
      <dsp:nvSpPr>
        <dsp:cNvPr id="0" name=""/>
        <dsp:cNvSpPr/>
      </dsp:nvSpPr>
      <dsp:spPr>
        <a:xfrm>
          <a:off x="387080" y="1112497"/>
          <a:ext cx="137911" cy="3034056"/>
        </a:xfrm>
        <a:custGeom>
          <a:avLst/>
          <a:gdLst/>
          <a:ahLst/>
          <a:cxnLst/>
          <a:rect l="0" t="0" r="0" b="0"/>
          <a:pathLst>
            <a:path>
              <a:moveTo>
                <a:pt x="0" y="0"/>
              </a:moveTo>
              <a:lnTo>
                <a:pt x="0" y="3034056"/>
              </a:lnTo>
              <a:lnTo>
                <a:pt x="137911" y="3034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791AB-B162-42D1-AC19-D7F82D000C5D}">
      <dsp:nvSpPr>
        <dsp:cNvPr id="0" name=""/>
        <dsp:cNvSpPr/>
      </dsp:nvSpPr>
      <dsp:spPr>
        <a:xfrm>
          <a:off x="387080"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05DC0-A0B4-476B-8D94-82545C341FD2}">
      <dsp:nvSpPr>
        <dsp:cNvPr id="0" name=""/>
        <dsp:cNvSpPr/>
      </dsp:nvSpPr>
      <dsp:spPr>
        <a:xfrm>
          <a:off x="387080"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01F44-049B-4B9B-A1EA-7846B1FB10E9}">
      <dsp:nvSpPr>
        <dsp:cNvPr id="0" name=""/>
        <dsp:cNvSpPr/>
      </dsp:nvSpPr>
      <dsp:spPr>
        <a:xfrm>
          <a:off x="387080"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D33AD-9FA5-40B0-8EC4-D10BE45C366F}">
      <dsp:nvSpPr>
        <dsp:cNvPr id="0" name=""/>
        <dsp:cNvSpPr/>
      </dsp:nvSpPr>
      <dsp:spPr>
        <a:xfrm>
          <a:off x="387080"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C7FEA-207B-4DB5-95BF-CECC06883F37}">
      <dsp:nvSpPr>
        <dsp:cNvPr id="0" name=""/>
        <dsp:cNvSpPr/>
      </dsp:nvSpPr>
      <dsp:spPr>
        <a:xfrm>
          <a:off x="754845" y="459716"/>
          <a:ext cx="2781218" cy="193076"/>
        </a:xfrm>
        <a:custGeom>
          <a:avLst/>
          <a:gdLst/>
          <a:ahLst/>
          <a:cxnLst/>
          <a:rect l="0" t="0" r="0" b="0"/>
          <a:pathLst>
            <a:path>
              <a:moveTo>
                <a:pt x="2781218" y="0"/>
              </a:moveTo>
              <a:lnTo>
                <a:pt x="2781218"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058EE-400B-43E8-8657-34728669952D}">
      <dsp:nvSpPr>
        <dsp:cNvPr id="0" name=""/>
        <dsp:cNvSpPr/>
      </dsp:nvSpPr>
      <dsp:spPr>
        <a:xfrm>
          <a:off x="3076358" y="1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VP IT &amp; CIO</a:t>
          </a:r>
        </a:p>
      </dsp:txBody>
      <dsp:txXfrm>
        <a:off x="3076358" y="10"/>
        <a:ext cx="919411" cy="459705"/>
      </dsp:txXfrm>
    </dsp:sp>
    <dsp:sp modelId="{AC3DF615-4B4C-4327-85FC-53AF7672EB17}">
      <dsp:nvSpPr>
        <dsp:cNvPr id="0" name=""/>
        <dsp:cNvSpPr/>
      </dsp:nvSpPr>
      <dsp:spPr>
        <a:xfrm>
          <a:off x="295139"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Client Services</a:t>
          </a:r>
        </a:p>
      </dsp:txBody>
      <dsp:txXfrm>
        <a:off x="295139" y="652792"/>
        <a:ext cx="919411" cy="459705"/>
      </dsp:txXfrm>
    </dsp:sp>
    <dsp:sp modelId="{DF4A56A7-533E-4D38-861A-BB330A0C5DE9}">
      <dsp:nvSpPr>
        <dsp:cNvPr id="0" name=""/>
        <dsp:cNvSpPr/>
      </dsp:nvSpPr>
      <dsp:spPr>
        <a:xfrm>
          <a:off x="524992"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Application Services</a:t>
          </a:r>
        </a:p>
      </dsp:txBody>
      <dsp:txXfrm>
        <a:off x="524992" y="1305574"/>
        <a:ext cx="919411" cy="459705"/>
      </dsp:txXfrm>
    </dsp:sp>
    <dsp:sp modelId="{FA93CC0A-00FA-495F-83C1-0E1AFAA9270F}">
      <dsp:nvSpPr>
        <dsp:cNvPr id="0" name=""/>
        <dsp:cNvSpPr/>
      </dsp:nvSpPr>
      <dsp:spPr>
        <a:xfrm>
          <a:off x="524992"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Business Collaboration</a:t>
          </a:r>
        </a:p>
      </dsp:txBody>
      <dsp:txXfrm>
        <a:off x="524992" y="1958356"/>
        <a:ext cx="919411" cy="459705"/>
      </dsp:txXfrm>
    </dsp:sp>
    <dsp:sp modelId="{30351061-88E3-4080-9EF5-724ED9F9EA6D}">
      <dsp:nvSpPr>
        <dsp:cNvPr id="0" name=""/>
        <dsp:cNvSpPr/>
      </dsp:nvSpPr>
      <dsp:spPr>
        <a:xfrm>
          <a:off x="524992" y="2611138"/>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Desktop Services</a:t>
          </a:r>
        </a:p>
      </dsp:txBody>
      <dsp:txXfrm>
        <a:off x="524992" y="2611138"/>
        <a:ext cx="919411" cy="459705"/>
      </dsp:txXfrm>
    </dsp:sp>
    <dsp:sp modelId="{148743D5-B859-4978-B287-5DDD812CA9D3}">
      <dsp:nvSpPr>
        <dsp:cNvPr id="0" name=""/>
        <dsp:cNvSpPr/>
      </dsp:nvSpPr>
      <dsp:spPr>
        <a:xfrm>
          <a:off x="524992"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Instructional Services</a:t>
          </a:r>
        </a:p>
      </dsp:txBody>
      <dsp:txXfrm>
        <a:off x="524992" y="3263920"/>
        <a:ext cx="919411" cy="459705"/>
      </dsp:txXfrm>
    </dsp:sp>
    <dsp:sp modelId="{51D8F9E1-F3ED-41EE-AF6F-4F9A8F2E6C32}">
      <dsp:nvSpPr>
        <dsp:cNvPr id="0" name=""/>
        <dsp:cNvSpPr/>
      </dsp:nvSpPr>
      <dsp:spPr>
        <a:xfrm>
          <a:off x="524992" y="3916702"/>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Service Desk</a:t>
          </a:r>
        </a:p>
      </dsp:txBody>
      <dsp:txXfrm>
        <a:off x="524992" y="3916702"/>
        <a:ext cx="919411" cy="459705"/>
      </dsp:txXfrm>
    </dsp:sp>
    <dsp:sp modelId="{F6ACBBE5-11B6-4F1F-848B-639EE65F7236}">
      <dsp:nvSpPr>
        <dsp:cNvPr id="0" name=""/>
        <dsp:cNvSpPr/>
      </dsp:nvSpPr>
      <dsp:spPr>
        <a:xfrm>
          <a:off x="524992" y="4569483"/>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Statistical Services</a:t>
          </a:r>
        </a:p>
      </dsp:txBody>
      <dsp:txXfrm>
        <a:off x="524992" y="4569483"/>
        <a:ext cx="919411" cy="459705"/>
      </dsp:txXfrm>
    </dsp:sp>
    <dsp:sp modelId="{5691E965-8ACB-47E4-94EF-85E42267FC71}">
      <dsp:nvSpPr>
        <dsp:cNvPr id="0" name=""/>
        <dsp:cNvSpPr/>
      </dsp:nvSpPr>
      <dsp:spPr>
        <a:xfrm>
          <a:off x="1407627"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Information Services</a:t>
          </a:r>
        </a:p>
      </dsp:txBody>
      <dsp:txXfrm>
        <a:off x="1407627" y="652792"/>
        <a:ext cx="919411" cy="459705"/>
      </dsp:txXfrm>
    </dsp:sp>
    <dsp:sp modelId="{A6AFEA28-A27F-4508-9D2B-EEA32A651B8D}">
      <dsp:nvSpPr>
        <dsp:cNvPr id="0" name=""/>
        <dsp:cNvSpPr/>
      </dsp:nvSpPr>
      <dsp:spPr>
        <a:xfrm>
          <a:off x="1637479"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Application Development</a:t>
          </a:r>
        </a:p>
      </dsp:txBody>
      <dsp:txXfrm>
        <a:off x="1637479" y="1305574"/>
        <a:ext cx="919411" cy="459705"/>
      </dsp:txXfrm>
    </dsp:sp>
    <dsp:sp modelId="{0C627C6F-1B7E-428B-8571-B9BDABD667DD}">
      <dsp:nvSpPr>
        <dsp:cNvPr id="0" name=""/>
        <dsp:cNvSpPr/>
      </dsp:nvSpPr>
      <dsp:spPr>
        <a:xfrm>
          <a:off x="1637479"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Production Services</a:t>
          </a:r>
        </a:p>
      </dsp:txBody>
      <dsp:txXfrm>
        <a:off x="1637479" y="1958356"/>
        <a:ext cx="919411" cy="459705"/>
      </dsp:txXfrm>
    </dsp:sp>
    <dsp:sp modelId="{BB3C1A52-5E03-48E5-A7D6-BFB3EA5F68F9}">
      <dsp:nvSpPr>
        <dsp:cNvPr id="0" name=""/>
        <dsp:cNvSpPr/>
      </dsp:nvSpPr>
      <dsp:spPr>
        <a:xfrm>
          <a:off x="1637479" y="2611138"/>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Business Intelligence</a:t>
          </a:r>
        </a:p>
      </dsp:txBody>
      <dsp:txXfrm>
        <a:off x="1637479" y="2611138"/>
        <a:ext cx="919411" cy="459705"/>
      </dsp:txXfrm>
    </dsp:sp>
    <dsp:sp modelId="{651DB173-6C03-4AD0-B0C7-81F8D33C96E4}">
      <dsp:nvSpPr>
        <dsp:cNvPr id="0" name=""/>
        <dsp:cNvSpPr/>
      </dsp:nvSpPr>
      <dsp:spPr>
        <a:xfrm>
          <a:off x="1637479"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Application Services</a:t>
          </a:r>
        </a:p>
      </dsp:txBody>
      <dsp:txXfrm>
        <a:off x="1637479" y="3263920"/>
        <a:ext cx="919411" cy="459705"/>
      </dsp:txXfrm>
    </dsp:sp>
    <dsp:sp modelId="{A32401AD-C4FB-49E1-9FA6-BA91B78E70A9}">
      <dsp:nvSpPr>
        <dsp:cNvPr id="0" name=""/>
        <dsp:cNvSpPr/>
      </dsp:nvSpPr>
      <dsp:spPr>
        <a:xfrm>
          <a:off x="2520114"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Network &amp; Telecommunications Services</a:t>
          </a:r>
        </a:p>
      </dsp:txBody>
      <dsp:txXfrm>
        <a:off x="2520114" y="652792"/>
        <a:ext cx="919411" cy="459705"/>
      </dsp:txXfrm>
    </dsp:sp>
    <dsp:sp modelId="{149BAAC5-05BA-4221-B632-2839DB47B3EF}">
      <dsp:nvSpPr>
        <dsp:cNvPr id="0" name=""/>
        <dsp:cNvSpPr/>
      </dsp:nvSpPr>
      <dsp:spPr>
        <a:xfrm>
          <a:off x="2749967" y="1305574"/>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Network Services</a:t>
          </a:r>
        </a:p>
      </dsp:txBody>
      <dsp:txXfrm>
        <a:off x="2749967" y="1305574"/>
        <a:ext cx="919411" cy="459705"/>
      </dsp:txXfrm>
    </dsp:sp>
    <dsp:sp modelId="{2D96807B-BFFE-4FF8-894C-5CB6A2074B3D}">
      <dsp:nvSpPr>
        <dsp:cNvPr id="0" name=""/>
        <dsp:cNvSpPr/>
      </dsp:nvSpPr>
      <dsp:spPr>
        <a:xfrm>
          <a:off x="2749967"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Telecommunications</a:t>
          </a:r>
        </a:p>
      </dsp:txBody>
      <dsp:txXfrm>
        <a:off x="2749967" y="1958356"/>
        <a:ext cx="919411" cy="459705"/>
      </dsp:txXfrm>
    </dsp:sp>
    <dsp:sp modelId="{E598C7B3-56A2-4182-866B-0CF941CE2885}">
      <dsp:nvSpPr>
        <dsp:cNvPr id="0" name=""/>
        <dsp:cNvSpPr/>
      </dsp:nvSpPr>
      <dsp:spPr>
        <a:xfrm>
          <a:off x="3632602"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Office of the VP IT &amp; CIO</a:t>
          </a:r>
        </a:p>
      </dsp:txBody>
      <dsp:txXfrm>
        <a:off x="3632602" y="652792"/>
        <a:ext cx="919411" cy="459705"/>
      </dsp:txXfrm>
    </dsp:sp>
    <dsp:sp modelId="{6A1B74FF-C072-4D96-9377-4D604AE15D68}">
      <dsp:nvSpPr>
        <dsp:cNvPr id="0" name=""/>
        <dsp:cNvSpPr/>
      </dsp:nvSpPr>
      <dsp:spPr>
        <a:xfrm>
          <a:off x="3862454"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Executive Support</a:t>
          </a:r>
        </a:p>
      </dsp:txBody>
      <dsp:txXfrm>
        <a:off x="3862454" y="1305574"/>
        <a:ext cx="919411" cy="459705"/>
      </dsp:txXfrm>
    </dsp:sp>
    <dsp:sp modelId="{9E248D98-F8A2-48D2-A2A0-EF4026693814}">
      <dsp:nvSpPr>
        <dsp:cNvPr id="0" name=""/>
        <dsp:cNvSpPr/>
      </dsp:nvSpPr>
      <dsp:spPr>
        <a:xfrm>
          <a:off x="3862454"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Financials</a:t>
          </a:r>
        </a:p>
      </dsp:txBody>
      <dsp:txXfrm>
        <a:off x="3862454" y="1958356"/>
        <a:ext cx="919411" cy="459705"/>
      </dsp:txXfrm>
    </dsp:sp>
    <dsp:sp modelId="{C652E52C-F424-406E-A83C-2F02915692E2}">
      <dsp:nvSpPr>
        <dsp:cNvPr id="0" name=""/>
        <dsp:cNvSpPr/>
      </dsp:nvSpPr>
      <dsp:spPr>
        <a:xfrm>
          <a:off x="3862454" y="2611138"/>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Human Resources</a:t>
          </a:r>
        </a:p>
      </dsp:txBody>
      <dsp:txXfrm>
        <a:off x="3862454" y="2611138"/>
        <a:ext cx="919411" cy="459705"/>
      </dsp:txXfrm>
    </dsp:sp>
    <dsp:sp modelId="{B1D4A4E2-E86B-4F9C-8851-A45F474C8391}">
      <dsp:nvSpPr>
        <dsp:cNvPr id="0" name=""/>
        <dsp:cNvSpPr/>
      </dsp:nvSpPr>
      <dsp:spPr>
        <a:xfrm>
          <a:off x="3862454"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Marketing &amp; Communications</a:t>
          </a:r>
        </a:p>
      </dsp:txBody>
      <dsp:txXfrm>
        <a:off x="3862454" y="3263920"/>
        <a:ext cx="919411" cy="459705"/>
      </dsp:txXfrm>
    </dsp:sp>
    <dsp:sp modelId="{E303E232-070E-42BE-BEF1-4E32FEA9536A}">
      <dsp:nvSpPr>
        <dsp:cNvPr id="0" name=""/>
        <dsp:cNvSpPr/>
      </dsp:nvSpPr>
      <dsp:spPr>
        <a:xfrm>
          <a:off x="3862454" y="391670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Procurement</a:t>
          </a:r>
        </a:p>
      </dsp:txBody>
      <dsp:txXfrm>
        <a:off x="3862454" y="3916702"/>
        <a:ext cx="919411" cy="459705"/>
      </dsp:txXfrm>
    </dsp:sp>
    <dsp:sp modelId="{D129745F-55FF-4AA2-9536-0A16D58A721F}">
      <dsp:nvSpPr>
        <dsp:cNvPr id="0" name=""/>
        <dsp:cNvSpPr/>
      </dsp:nvSpPr>
      <dsp:spPr>
        <a:xfrm>
          <a:off x="3862454" y="4569483"/>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Risk Management</a:t>
          </a:r>
        </a:p>
      </dsp:txBody>
      <dsp:txXfrm>
        <a:off x="3862454" y="4569483"/>
        <a:ext cx="919411" cy="459705"/>
      </dsp:txXfrm>
    </dsp:sp>
    <dsp:sp modelId="{A6D3B35A-8111-4322-8028-49607BF36718}">
      <dsp:nvSpPr>
        <dsp:cNvPr id="0" name=""/>
        <dsp:cNvSpPr/>
      </dsp:nvSpPr>
      <dsp:spPr>
        <a:xfrm>
          <a:off x="4745089"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Operations &amp; Systems</a:t>
          </a:r>
        </a:p>
      </dsp:txBody>
      <dsp:txXfrm>
        <a:off x="4745089" y="652792"/>
        <a:ext cx="919411" cy="459705"/>
      </dsp:txXfrm>
    </dsp:sp>
    <dsp:sp modelId="{E08EB70B-D42C-465F-B0F4-0B4FBB613010}">
      <dsp:nvSpPr>
        <dsp:cNvPr id="0" name=""/>
        <dsp:cNvSpPr/>
      </dsp:nvSpPr>
      <dsp:spPr>
        <a:xfrm>
          <a:off x="4974942"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Operations</a:t>
          </a:r>
        </a:p>
      </dsp:txBody>
      <dsp:txXfrm>
        <a:off x="4974942" y="1305574"/>
        <a:ext cx="919411" cy="459705"/>
      </dsp:txXfrm>
    </dsp:sp>
    <dsp:sp modelId="{19FEE080-EACD-48C9-9BD4-029D10F9C907}">
      <dsp:nvSpPr>
        <dsp:cNvPr id="0" name=""/>
        <dsp:cNvSpPr/>
      </dsp:nvSpPr>
      <dsp:spPr>
        <a:xfrm>
          <a:off x="4974942" y="1958356"/>
          <a:ext cx="919411" cy="459705"/>
        </a:xfrm>
        <a:prstGeom prst="rect">
          <a:avLst/>
        </a:prstGeom>
        <a:solidFill>
          <a:srgbClr val="FAC090"/>
        </a:solidFill>
        <a:ln w="25400" cap="flat" cmpd="sng" algn="ctr">
          <a:solidFill>
            <a:srgbClr val="E46C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Systems</a:t>
          </a:r>
        </a:p>
      </dsp:txBody>
      <dsp:txXfrm>
        <a:off x="4974942" y="1958356"/>
        <a:ext cx="919411" cy="459705"/>
      </dsp:txXfrm>
    </dsp:sp>
    <dsp:sp modelId="{37AF1554-01F7-40F4-9BE3-AE126B9EB070}">
      <dsp:nvSpPr>
        <dsp:cNvPr id="0" name=""/>
        <dsp:cNvSpPr/>
      </dsp:nvSpPr>
      <dsp:spPr>
        <a:xfrm>
          <a:off x="5857577"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Project Management Office</a:t>
          </a:r>
        </a:p>
      </dsp:txBody>
      <dsp:txXfrm>
        <a:off x="5857577" y="652792"/>
        <a:ext cx="919411" cy="4597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10/2/14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dirty="0"/>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dirty="0"/>
          </a:p>
        </p:txBody>
      </p:sp>
    </p:spTree>
    <p:extLst>
      <p:ext uri="{BB962C8B-B14F-4D97-AF65-F5344CB8AC3E}">
        <p14:creationId xmlns:p14="http://schemas.microsoft.com/office/powerpoint/2010/main" val="290389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dirty="0"/>
          </a:p>
        </p:txBody>
      </p:sp>
    </p:spTree>
    <p:extLst>
      <p:ext uri="{BB962C8B-B14F-4D97-AF65-F5344CB8AC3E}">
        <p14:creationId xmlns:p14="http://schemas.microsoft.com/office/powerpoint/2010/main" val="427903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endParaRPr lang="en-US" dirty="0" smtClean="0"/>
          </a:p>
          <a:p>
            <a:r>
              <a:rPr lang="en-US" b="1" u="sng" dirty="0" smtClean="0"/>
              <a:t>System Mapping Team</a:t>
            </a:r>
          </a:p>
          <a:p>
            <a:pPr marL="171450" indent="-171450">
              <a:buFont typeface="Arial"/>
              <a:buChar char="•"/>
            </a:pPr>
            <a:r>
              <a:rPr lang="en-US" sz="1200" kern="1200" dirty="0" smtClean="0">
                <a:solidFill>
                  <a:schemeClr val="tx1"/>
                </a:solidFill>
                <a:effectLst/>
                <a:latin typeface="+mn-lt"/>
                <a:ea typeface="+mn-ea"/>
                <a:cs typeface="+mn-cs"/>
              </a:rPr>
              <a:t>Examined the transformation</a:t>
            </a:r>
            <a:r>
              <a:rPr lang="en-US" sz="1200" kern="1200" baseline="0" dirty="0" smtClean="0">
                <a:solidFill>
                  <a:schemeClr val="tx1"/>
                </a:solidFill>
                <a:effectLst/>
                <a:latin typeface="+mn-lt"/>
                <a:ea typeface="+mn-ea"/>
                <a:cs typeface="+mn-cs"/>
              </a:rPr>
              <a:t> of inputs to service delivery</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Benchmarking &amp; Customer Experience</a:t>
            </a:r>
          </a:p>
          <a:p>
            <a:pPr marL="171450" indent="-171450">
              <a:buFont typeface="Arial"/>
              <a:buChar char="•"/>
            </a:pPr>
            <a:r>
              <a:rPr lang="en-US" sz="1200" kern="1200" baseline="0" dirty="0" smtClean="0">
                <a:solidFill>
                  <a:schemeClr val="tx1"/>
                </a:solidFill>
                <a:effectLst/>
                <a:latin typeface="+mn-lt"/>
                <a:ea typeface="+mn-ea"/>
                <a:cs typeface="+mn-cs"/>
              </a:rPr>
              <a:t>Fairly traditional execution of evaluation of who we should become and who we are now</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Process Design</a:t>
            </a:r>
          </a:p>
          <a:p>
            <a:pPr marL="171450" indent="-171450">
              <a:buFont typeface="Arial"/>
              <a:buChar char="•"/>
            </a:pPr>
            <a:r>
              <a:rPr lang="en-US" sz="1200" kern="1200" dirty="0" smtClean="0">
                <a:solidFill>
                  <a:schemeClr val="tx1"/>
                </a:solidFill>
                <a:effectLst/>
                <a:latin typeface="+mn-lt"/>
                <a:ea typeface="+mn-ea"/>
                <a:cs typeface="+mn-cs"/>
              </a:rPr>
              <a:t>Identify</a:t>
            </a:r>
            <a:r>
              <a:rPr lang="en-US" sz="1200" kern="1200" baseline="0" dirty="0" smtClean="0">
                <a:solidFill>
                  <a:schemeClr val="tx1"/>
                </a:solidFill>
                <a:effectLst/>
                <a:latin typeface="+mn-lt"/>
                <a:ea typeface="+mn-ea"/>
                <a:cs typeface="+mn-cs"/>
              </a:rPr>
              <a:t> core processes and review areas of variance and recommend improvements</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Organization Structure</a:t>
            </a:r>
          </a:p>
          <a:p>
            <a:pPr marL="171450" indent="-171450">
              <a:buFont typeface="Arial"/>
              <a:buChar char="•"/>
            </a:pPr>
            <a:r>
              <a:rPr lang="en-US" sz="1200" kern="1200" baseline="0" dirty="0" smtClean="0">
                <a:solidFill>
                  <a:schemeClr val="tx1"/>
                </a:solidFill>
                <a:effectLst/>
                <a:latin typeface="+mn-lt"/>
                <a:ea typeface="+mn-ea"/>
                <a:cs typeface="+mn-cs"/>
              </a:rPr>
              <a:t>Create a view of how decisions are made and service is executed through the existing IT structure</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Asset Mapping</a:t>
            </a:r>
            <a:endParaRPr lang="en-US" sz="1200" b="1" u="sng"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Map assets to process and operations</a:t>
            </a:r>
            <a:r>
              <a:rPr lang="en-US" baseline="0" dirty="0" smtClean="0"/>
              <a:t> and look for mismatch between who pays and who operates and maintains</a:t>
            </a:r>
            <a:endParaRPr lang="en-US"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dirty="0"/>
          </a:p>
        </p:txBody>
      </p:sp>
    </p:spTree>
    <p:extLst>
      <p:ext uri="{BB962C8B-B14F-4D97-AF65-F5344CB8AC3E}">
        <p14:creationId xmlns:p14="http://schemas.microsoft.com/office/powerpoint/2010/main" val="410371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Zinna</a:t>
            </a:r>
          </a:p>
          <a:p>
            <a:endParaRPr lang="en-US" dirty="0" smtClean="0"/>
          </a:p>
          <a:p>
            <a:r>
              <a:rPr lang="en-US" dirty="0" smtClean="0"/>
              <a:t>“Advocate” </a:t>
            </a:r>
          </a:p>
          <a:p>
            <a:endParaRPr lang="en-US" dirty="0" smtClean="0"/>
          </a:p>
          <a:p>
            <a:r>
              <a:rPr lang="en-US" dirty="0" smtClean="0"/>
              <a:t>STILL WORKING ON THIS PAGE</a:t>
            </a:r>
          </a:p>
          <a:p>
            <a:endParaRPr lang="en-US" dirty="0" smtClean="0"/>
          </a:p>
          <a:p>
            <a:r>
              <a:rPr lang="en-US" dirty="0" smtClean="0"/>
              <a:t>Cross-Functional</a:t>
            </a:r>
            <a:r>
              <a:rPr lang="en-US" baseline="0" dirty="0" smtClean="0"/>
              <a:t> </a:t>
            </a:r>
          </a:p>
          <a:p>
            <a:pPr marL="171450" indent="-171450">
              <a:buFont typeface="Arial" panose="020B0604020202020204" pitchFamily="34" charset="0"/>
              <a:buChar char="•"/>
            </a:pPr>
            <a:r>
              <a:rPr lang="en-US" baseline="0" dirty="0" smtClean="0"/>
              <a:t>Shared Ownership in the IT Improvement Journey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people’s views of the IT organization are changing because they are now familiar with the IT organization and understand how committed the organization is to help campus succeed and to ensure the University’s goals are met.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result of the strategic alignment project, IT has a better understanding of the needs of the customers and University. </a:t>
            </a:r>
          </a:p>
          <a:p>
            <a:pPr marL="628650" lvl="1" indent="-171450">
              <a:buFont typeface="Arial" panose="020B0604020202020204" pitchFamily="34" charset="0"/>
              <a:buChar char="•"/>
            </a:pPr>
            <a:endParaRPr lang="en-US" dirty="0" smtClean="0"/>
          </a:p>
          <a:p>
            <a:pPr marL="0" lvl="0" indent="0">
              <a:buFont typeface="Arial" panose="020B0604020202020204" pitchFamily="34" charset="0"/>
              <a:buNone/>
            </a:pPr>
            <a:r>
              <a:rPr lang="en-US" dirty="0" smtClean="0"/>
              <a:t>Inclusive</a:t>
            </a:r>
          </a:p>
          <a:p>
            <a:pPr marL="0" lvl="0" indent="0">
              <a:buFont typeface="Arial" panose="020B0604020202020204" pitchFamily="34" charset="0"/>
              <a:buNone/>
            </a:pPr>
            <a:r>
              <a:rPr lang="en-US" dirty="0" smtClean="0"/>
              <a:t>Diverse: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dirty="0"/>
          </a:p>
        </p:txBody>
      </p:sp>
    </p:spTree>
    <p:extLst>
      <p:ext uri="{BB962C8B-B14F-4D97-AF65-F5344CB8AC3E}">
        <p14:creationId xmlns:p14="http://schemas.microsoft.com/office/powerpoint/2010/main" val="388723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Zinna: Summarize team</a:t>
            </a:r>
            <a:r>
              <a:rPr lang="en-US" baseline="0" dirty="0" smtClean="0"/>
              <a:t> composition. Emphasis the importance of having a collaborative team – Talking and it roles into the next slide</a:t>
            </a:r>
          </a:p>
          <a:p>
            <a:endParaRPr lang="en-US" baseline="0" dirty="0" smtClean="0"/>
          </a:p>
          <a:p>
            <a:r>
              <a:rPr lang="en-US" baseline="0" dirty="0" smtClean="0"/>
              <a:t>This is not just Senior Leadership</a:t>
            </a:r>
          </a:p>
          <a:p>
            <a:endParaRPr lang="en-US" baseline="0" dirty="0" smtClean="0"/>
          </a:p>
          <a:p>
            <a:r>
              <a:rPr lang="en-US" baseline="0" dirty="0" smtClean="0"/>
              <a:t>Students includes Marketing Student, Industrial &amp; Organizational Psychology</a:t>
            </a:r>
          </a:p>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dirty="0"/>
          </a:p>
        </p:txBody>
      </p:sp>
    </p:spTree>
    <p:extLst>
      <p:ext uri="{BB962C8B-B14F-4D97-AF65-F5344CB8AC3E}">
        <p14:creationId xmlns:p14="http://schemas.microsoft.com/office/powerpoint/2010/main" val="320738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Zinna</a:t>
            </a:r>
            <a:endParaRPr lang="en-US" dirty="0" smtClean="0"/>
          </a:p>
          <a:p>
            <a:endParaRPr lang="en-US" dirty="0" smtClean="0"/>
          </a:p>
          <a:p>
            <a:pPr marL="171450" indent="-171450">
              <a:buFont typeface="Arial"/>
              <a:buChar char="•"/>
            </a:pPr>
            <a:r>
              <a:rPr lang="en-US" dirty="0" smtClean="0"/>
              <a:t>Show of hands</a:t>
            </a:r>
          </a:p>
          <a:p>
            <a:pPr marL="171450" indent="-171450">
              <a:buFont typeface="Arial"/>
              <a:buChar char="•"/>
            </a:pPr>
            <a:r>
              <a:rPr lang="en-US" dirty="0" smtClean="0"/>
              <a:t>Distribute folks around the room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dirty="0"/>
          </a:p>
        </p:txBody>
      </p:sp>
    </p:spTree>
    <p:extLst>
      <p:ext uri="{BB962C8B-B14F-4D97-AF65-F5344CB8AC3E}">
        <p14:creationId xmlns:p14="http://schemas.microsoft.com/office/powerpoint/2010/main" val="356200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16</a:t>
            </a:fld>
            <a:endParaRPr lang="en-US" dirty="0"/>
          </a:p>
        </p:txBody>
      </p:sp>
    </p:spTree>
    <p:extLst>
      <p:ext uri="{BB962C8B-B14F-4D97-AF65-F5344CB8AC3E}">
        <p14:creationId xmlns:p14="http://schemas.microsoft.com/office/powerpoint/2010/main" val="418013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17</a:t>
            </a:fld>
            <a:endParaRPr lang="en-US" dirty="0"/>
          </a:p>
        </p:txBody>
      </p:sp>
    </p:spTree>
    <p:extLst>
      <p:ext uri="{BB962C8B-B14F-4D97-AF65-F5344CB8AC3E}">
        <p14:creationId xmlns:p14="http://schemas.microsoft.com/office/powerpoint/2010/main" val="168186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18</a:t>
            </a:fld>
            <a:endParaRPr lang="en-US" dirty="0"/>
          </a:p>
        </p:txBody>
      </p:sp>
    </p:spTree>
    <p:extLst>
      <p:ext uri="{BB962C8B-B14F-4D97-AF65-F5344CB8AC3E}">
        <p14:creationId xmlns:p14="http://schemas.microsoft.com/office/powerpoint/2010/main" val="45166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19</a:t>
            </a:fld>
            <a:endParaRPr lang="en-US" dirty="0"/>
          </a:p>
        </p:txBody>
      </p:sp>
    </p:spTree>
    <p:extLst>
      <p:ext uri="{BB962C8B-B14F-4D97-AF65-F5344CB8AC3E}">
        <p14:creationId xmlns:p14="http://schemas.microsoft.com/office/powerpoint/2010/main" val="21218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endParaRPr lang="en-US" dirty="0" smtClean="0"/>
          </a:p>
          <a:p>
            <a:pPr marL="171450" indent="-171450">
              <a:buFont typeface="Arial"/>
              <a:buChar char="•"/>
            </a:pPr>
            <a:r>
              <a:rPr lang="en-US" dirty="0" smtClean="0"/>
              <a:t>At</a:t>
            </a:r>
            <a:r>
              <a:rPr lang="en-US" baseline="0" dirty="0" smtClean="0"/>
              <a:t> the end of the session, we want you to have a clear idea of </a:t>
            </a:r>
          </a:p>
          <a:p>
            <a:pPr marL="628650" lvl="1" indent="-171450">
              <a:buFont typeface="Arial"/>
              <a:buChar char="•"/>
            </a:pPr>
            <a:r>
              <a:rPr lang="en-US" baseline="0" dirty="0" smtClean="0"/>
              <a:t>why you should perform an assessment, </a:t>
            </a:r>
          </a:p>
          <a:p>
            <a:pPr marL="628650" lvl="1" indent="-171450">
              <a:buFont typeface="Arial"/>
              <a:buChar char="•"/>
            </a:pPr>
            <a:r>
              <a:rPr lang="en-US" baseline="0" dirty="0" smtClean="0"/>
              <a:t>who should be on your teams, and </a:t>
            </a:r>
          </a:p>
          <a:p>
            <a:pPr marL="628650" lvl="1" indent="-171450">
              <a:buFont typeface="Arial"/>
              <a:buChar char="•"/>
            </a:pPr>
            <a:r>
              <a:rPr lang="en-US" baseline="0" dirty="0" smtClean="0"/>
              <a:t>what activities your teams should perform.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dirty="0"/>
          </a:p>
        </p:txBody>
      </p:sp>
    </p:spTree>
    <p:extLst>
      <p:ext uri="{BB962C8B-B14F-4D97-AF65-F5344CB8AC3E}">
        <p14:creationId xmlns:p14="http://schemas.microsoft.com/office/powerpoint/2010/main" val="74124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Suppliers</a:t>
            </a:r>
          </a:p>
          <a:p>
            <a:pPr marL="171450" indent="-171450">
              <a:buFont typeface="Arial"/>
              <a:buChar char="•"/>
            </a:pPr>
            <a:r>
              <a:rPr lang="en-US" dirty="0" smtClean="0"/>
              <a:t>Inputs</a:t>
            </a:r>
          </a:p>
          <a:p>
            <a:pPr marL="171450" indent="-171450">
              <a:buFont typeface="Arial"/>
              <a:buChar char="•"/>
            </a:pPr>
            <a:r>
              <a:rPr lang="en-US" dirty="0" smtClean="0"/>
              <a:t>Processes</a:t>
            </a:r>
          </a:p>
          <a:p>
            <a:pPr marL="171450" indent="-171450">
              <a:buFont typeface="Arial"/>
              <a:buChar char="•"/>
            </a:pPr>
            <a:r>
              <a:rPr lang="en-US" dirty="0" smtClean="0"/>
              <a:t>Outputs</a:t>
            </a:r>
          </a:p>
          <a:p>
            <a:pPr marL="171450" indent="-171450">
              <a:buFont typeface="Arial"/>
              <a:buChar char="•"/>
            </a:pPr>
            <a:r>
              <a:rPr lang="en-US" dirty="0" smtClean="0"/>
              <a:t>Customers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20</a:t>
            </a:fld>
            <a:endParaRPr lang="en-US" dirty="0"/>
          </a:p>
        </p:txBody>
      </p:sp>
    </p:spTree>
    <p:extLst>
      <p:ext uri="{BB962C8B-B14F-4D97-AF65-F5344CB8AC3E}">
        <p14:creationId xmlns:p14="http://schemas.microsoft.com/office/powerpoint/2010/main" val="575884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21</a:t>
            </a:fld>
            <a:endParaRPr lang="en-US" dirty="0"/>
          </a:p>
        </p:txBody>
      </p:sp>
    </p:spTree>
    <p:extLst>
      <p:ext uri="{BB962C8B-B14F-4D97-AF65-F5344CB8AC3E}">
        <p14:creationId xmlns:p14="http://schemas.microsoft.com/office/powerpoint/2010/main" val="3333928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6DB3A-3108-474C-A84F-FA6E20580004}" type="slidenum">
              <a:rPr lang="en-US" smtClean="0"/>
              <a:pPr/>
              <a:t>22</a:t>
            </a:fld>
            <a:endParaRPr lang="en-US" dirty="0"/>
          </a:p>
        </p:txBody>
      </p:sp>
    </p:spTree>
    <p:extLst>
      <p:ext uri="{BB962C8B-B14F-4D97-AF65-F5344CB8AC3E}">
        <p14:creationId xmlns:p14="http://schemas.microsoft.com/office/powerpoint/2010/main" val="423208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23</a:t>
            </a:fld>
            <a:endParaRPr lang="en-US" dirty="0"/>
          </a:p>
        </p:txBody>
      </p:sp>
    </p:spTree>
    <p:extLst>
      <p:ext uri="{BB962C8B-B14F-4D97-AF65-F5344CB8AC3E}">
        <p14:creationId xmlns:p14="http://schemas.microsoft.com/office/powerpoint/2010/main" val="321157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24</a:t>
            </a:fld>
            <a:endParaRPr lang="en-US" dirty="0"/>
          </a:p>
        </p:txBody>
      </p:sp>
    </p:spTree>
    <p:extLst>
      <p:ext uri="{BB962C8B-B14F-4D97-AF65-F5344CB8AC3E}">
        <p14:creationId xmlns:p14="http://schemas.microsoft.com/office/powerpoint/2010/main" val="130024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25</a:t>
            </a:fld>
            <a:endParaRPr lang="en-US" dirty="0"/>
          </a:p>
        </p:txBody>
      </p:sp>
    </p:spTree>
    <p:extLst>
      <p:ext uri="{BB962C8B-B14F-4D97-AF65-F5344CB8AC3E}">
        <p14:creationId xmlns:p14="http://schemas.microsoft.com/office/powerpoint/2010/main" val="612977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dirty="0" smtClean="0"/>
              <a:t>Activities</a:t>
            </a:r>
            <a:r>
              <a:rPr lang="en-US" b="0" baseline="0" dirty="0" smtClean="0"/>
              <a:t> from each assessment team helped us to determine </a:t>
            </a:r>
            <a:endParaRPr lang="en-US"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26</a:t>
            </a:fld>
            <a:endParaRPr lang="en-US" dirty="0"/>
          </a:p>
        </p:txBody>
      </p:sp>
    </p:spTree>
    <p:extLst>
      <p:ext uri="{BB962C8B-B14F-4D97-AF65-F5344CB8AC3E}">
        <p14:creationId xmlns:p14="http://schemas.microsoft.com/office/powerpoint/2010/main" val="325768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27</a:t>
            </a:fld>
            <a:endParaRPr lang="en-US" dirty="0"/>
          </a:p>
        </p:txBody>
      </p:sp>
    </p:spTree>
    <p:extLst>
      <p:ext uri="{BB962C8B-B14F-4D97-AF65-F5344CB8AC3E}">
        <p14:creationId xmlns:p14="http://schemas.microsoft.com/office/powerpoint/2010/main" val="2364684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28</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dirty="0"/>
          </a:p>
        </p:txBody>
      </p:sp>
    </p:spTree>
    <p:extLst>
      <p:ext uri="{BB962C8B-B14F-4D97-AF65-F5344CB8AC3E}">
        <p14:creationId xmlns:p14="http://schemas.microsoft.com/office/powerpoint/2010/main" val="324188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dirty="0"/>
          </a:p>
        </p:txBody>
      </p:sp>
    </p:spTree>
    <p:extLst>
      <p:ext uri="{BB962C8B-B14F-4D97-AF65-F5344CB8AC3E}">
        <p14:creationId xmlns:p14="http://schemas.microsoft.com/office/powerpoint/2010/main" val="299010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30</a:t>
            </a:fld>
            <a:endParaRPr lang="en-US" dirty="0"/>
          </a:p>
        </p:txBody>
      </p:sp>
    </p:spTree>
    <p:extLst>
      <p:ext uri="{BB962C8B-B14F-4D97-AF65-F5344CB8AC3E}">
        <p14:creationId xmlns:p14="http://schemas.microsoft.com/office/powerpoint/2010/main" val="695289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31</a:t>
            </a:fld>
            <a:endParaRPr lang="en-US" dirty="0"/>
          </a:p>
        </p:txBody>
      </p:sp>
    </p:spTree>
    <p:extLst>
      <p:ext uri="{BB962C8B-B14F-4D97-AF65-F5344CB8AC3E}">
        <p14:creationId xmlns:p14="http://schemas.microsoft.com/office/powerpoint/2010/main" val="99821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went well</a:t>
            </a:r>
            <a:r>
              <a:rPr lang="en-US" baseline="0" dirty="0" smtClean="0"/>
              <a:t> that you’d like us to continue in the future?</a:t>
            </a:r>
            <a:br>
              <a:rPr lang="en-US" baseline="0" dirty="0" smtClean="0"/>
            </a:br>
            <a:r>
              <a:rPr lang="en-US" baseline="0" dirty="0" smtClean="0"/>
              <a:t>What could be improved?</a:t>
            </a:r>
            <a:br>
              <a:rPr lang="en-US" baseline="0" dirty="0" smtClean="0"/>
            </a:br>
            <a:r>
              <a:rPr lang="en-US" baseline="0" dirty="0" smtClean="0"/>
              <a:t>Would you like a longer session?</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32</a:t>
            </a:fld>
            <a:endParaRPr lang="en-US" dirty="0"/>
          </a:p>
        </p:txBody>
      </p:sp>
    </p:spTree>
    <p:extLst>
      <p:ext uri="{BB962C8B-B14F-4D97-AF65-F5344CB8AC3E}">
        <p14:creationId xmlns:p14="http://schemas.microsoft.com/office/powerpoint/2010/main" val="297748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dirty="0"/>
          </a:p>
        </p:txBody>
      </p:sp>
    </p:spTree>
    <p:extLst>
      <p:ext uri="{BB962C8B-B14F-4D97-AF65-F5344CB8AC3E}">
        <p14:creationId xmlns:p14="http://schemas.microsoft.com/office/powerpoint/2010/main" val="343832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pPr marL="171450" indent="-171450">
              <a:buFont typeface="Arial"/>
              <a:buChar char="•"/>
            </a:pPr>
            <a:r>
              <a:rPr lang="en-US" dirty="0" smtClean="0"/>
              <a:t>Basic U</a:t>
            </a:r>
            <a:r>
              <a:rPr lang="en-US" baseline="0" dirty="0" smtClean="0"/>
              <a:t>niversity background</a:t>
            </a:r>
          </a:p>
          <a:p>
            <a:pPr marL="171450" indent="-171450">
              <a:buFont typeface="Arial"/>
              <a:buChar char="•"/>
            </a:pPr>
            <a:r>
              <a:rPr lang="en-US" baseline="0" dirty="0" smtClean="0"/>
              <a:t>New CIO and President</a:t>
            </a:r>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dirty="0"/>
          </a:p>
        </p:txBody>
      </p:sp>
    </p:spTree>
    <p:extLst>
      <p:ext uri="{BB962C8B-B14F-4D97-AF65-F5344CB8AC3E}">
        <p14:creationId xmlns:p14="http://schemas.microsoft.com/office/powerpoint/2010/main" val="36097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r>
              <a:rPr lang="en-US" dirty="0" smtClean="0"/>
              <a:t>Why did we perform an</a:t>
            </a:r>
            <a:r>
              <a:rPr lang="en-US" baseline="0" dirty="0" smtClean="0"/>
              <a:t> assessment and how did we use the findings</a:t>
            </a:r>
            <a:r>
              <a:rPr lang="en-US" dirty="0" smtClean="0"/>
              <a:t>?</a:t>
            </a:r>
          </a:p>
          <a:p>
            <a:endParaRPr lang="en-US" dirty="0" smtClean="0"/>
          </a:p>
          <a:p>
            <a:r>
              <a:rPr lang="en-US" dirty="0" smtClean="0"/>
              <a:t>Introduce</a:t>
            </a:r>
            <a:r>
              <a:rPr lang="en-US" baseline="0" dirty="0" smtClean="0"/>
              <a:t> Erin, </a:t>
            </a:r>
            <a:r>
              <a:rPr lang="en-US" baseline="0" dirty="0" err="1" smtClean="0"/>
              <a:t>Zinna</a:t>
            </a:r>
            <a:r>
              <a:rPr lang="en-US" baseline="0" dirty="0" smtClean="0"/>
              <a:t>, </a:t>
            </a:r>
            <a:r>
              <a:rPr lang="en-US" baseline="0" dirty="0" err="1" smtClean="0"/>
              <a:t>Deepika</a:t>
            </a:r>
            <a:r>
              <a:rPr lang="en-US" baseline="0" dirty="0" smtClean="0"/>
              <a:t>, and </a:t>
            </a:r>
            <a:r>
              <a:rPr lang="en-US" baseline="0" dirty="0" err="1" smtClean="0"/>
              <a:t>Nazneen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dirty="0"/>
          </a:p>
        </p:txBody>
      </p:sp>
    </p:spTree>
    <p:extLst>
      <p:ext uri="{BB962C8B-B14F-4D97-AF65-F5344CB8AC3E}">
        <p14:creationId xmlns:p14="http://schemas.microsoft.com/office/powerpoint/2010/main" val="120675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r>
              <a:rPr lang="en-US" baseline="0" dirty="0" smtClean="0"/>
              <a:t> or Erin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8</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dirty="0"/>
          </a:p>
        </p:txBody>
      </p:sp>
    </p:spTree>
    <p:extLst>
      <p:ext uri="{BB962C8B-B14F-4D97-AF65-F5344CB8AC3E}">
        <p14:creationId xmlns:p14="http://schemas.microsoft.com/office/powerpoint/2010/main" val="103059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D607F5-FE32-9745-9440-E836A6753442}" type="datetimeFigureOut">
              <a:rPr lang="en-US" smtClean="0"/>
              <a:t>10/2/14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62124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teraction - Pol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teraction - Discussion Q">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teraction - Evalu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D607F5-FE32-9745-9440-E836A6753442}" type="datetimeFigureOut">
              <a:rPr lang="en-US" smtClean="0"/>
              <a:t>10/2/14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621244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35B3CD2-89C8-4A40-B94D-6F6869479487}" type="datetimeFigureOut">
              <a:rPr lang="en-US" smtClean="0"/>
              <a:t>10/2/14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4FBD05-4A67-0B4F-A3E1-FD6503520083}" type="slidenum">
              <a:rPr lang="en-US" smtClean="0"/>
              <a:t>‹#›</a:t>
            </a:fld>
            <a:endParaRPr lang="en-US" dirty="0"/>
          </a:p>
        </p:txBody>
      </p:sp>
    </p:spTree>
    <p:extLst>
      <p:ext uri="{BB962C8B-B14F-4D97-AF65-F5344CB8AC3E}">
        <p14:creationId xmlns:p14="http://schemas.microsoft.com/office/powerpoint/2010/main" val="29888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 id="2147484861"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 id="2147484877" r:id="rId15"/>
    <p:sldLayoutId id="2147484878" r:id="rId16"/>
    <p:sldLayoutId id="2147484879"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1.wdp"/><Relationship Id="rId5" Type="http://schemas.openxmlformats.org/officeDocument/2006/relationships/image" Target="../media/image19.jpeg"/><Relationship Id="rId6" Type="http://schemas.microsoft.com/office/2007/relationships/hdphoto" Target="../media/hdphoto2.wdp"/><Relationship Id="rId7" Type="http://schemas.openxmlformats.org/officeDocument/2006/relationships/image" Target="../media/image20.emf"/><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uta.edu/oit/Integration_Report.pdf" TargetMode="External"/><Relationship Id="rId4" Type="http://schemas.openxmlformats.org/officeDocument/2006/relationships/hyperlink" Target="mailto:cio@uta.edu" TargetMode="External"/><Relationship Id="rId5" Type="http://schemas.openxmlformats.org/officeDocument/2006/relationships/hyperlink" Target="mailto:zinna@uta.edu" TargetMode="External"/><Relationship Id="rId6" Type="http://schemas.openxmlformats.org/officeDocument/2006/relationships/hyperlink" Target="mailto:emorgan@uta.edu" TargetMode="External"/><Relationship Id="rId7" Type="http://schemas.openxmlformats.org/officeDocument/2006/relationships/hyperlink" Target="http://www.educause.edu/discuss/all-discussion-groups" TargetMode="External"/><Relationship Id="rId1" Type="http://schemas.openxmlformats.org/officeDocument/2006/relationships/slideLayout" Target="../slideLayouts/slideLayout2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hyperlink" Target="http://www.polleverywhere.com/app" TargetMode="External"/><Relationship Id="rId4" Type="http://schemas.openxmlformats.org/officeDocument/2006/relationships/hyperlink" Target="http://www.polleverywhere.com/app/help" TargetMode="External"/><Relationship Id="rId5" Type="http://schemas.openxmlformats.org/officeDocument/2006/relationships/hyperlink" Target="https://www.polleverywhere.com/multiple_choice_polls/5PWsP03IwQPASmG?preview=true" TargetMode="External"/><Relationship Id="rId6" Type="http://schemas.openxmlformats.org/officeDocument/2006/relationships/image" Target="../media/image16.png"/><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 </a:t>
            </a:r>
            <a:endParaRPr lang="en-US" dirty="0"/>
          </a:p>
        </p:txBody>
      </p:sp>
      <p:sp>
        <p:nvSpPr>
          <p:cNvPr id="3" name="TextBox 2"/>
          <p:cNvSpPr txBox="1"/>
          <p:nvPr/>
        </p:nvSpPr>
        <p:spPr>
          <a:xfrm>
            <a:off x="152400" y="5646003"/>
            <a:ext cx="5715000" cy="830997"/>
          </a:xfrm>
          <a:prstGeom prst="rect">
            <a:avLst/>
          </a:prstGeom>
          <a:noFill/>
        </p:spPr>
        <p:txBody>
          <a:bodyPr wrap="square" rtlCol="0">
            <a:spAutoFit/>
          </a:bodyPr>
          <a:lstStyle/>
          <a:p>
            <a:r>
              <a:rPr lang="en-US" sz="2800" b="1" dirty="0">
                <a:solidFill>
                  <a:srgbClr val="094EA1"/>
                </a:solidFill>
                <a:latin typeface="Arial" panose="020B0604020202020204" pitchFamily="34" charset="0"/>
                <a:cs typeface="Arial" panose="020B0604020202020204" pitchFamily="34" charset="0"/>
              </a:rPr>
              <a:t>IT Strategic </a:t>
            </a:r>
            <a:r>
              <a:rPr lang="en-US" sz="2800" b="1" dirty="0" smtClean="0">
                <a:solidFill>
                  <a:srgbClr val="094EA1"/>
                </a:solidFill>
                <a:latin typeface="Arial" panose="020B0604020202020204" pitchFamily="34" charset="0"/>
                <a:cs typeface="Arial" panose="020B0604020202020204" pitchFamily="34" charset="0"/>
              </a:rPr>
              <a:t>Alignment </a:t>
            </a:r>
          </a:p>
          <a:p>
            <a:r>
              <a:rPr lang="en-US" sz="2000" b="1" dirty="0" smtClean="0">
                <a:solidFill>
                  <a:srgbClr val="094EA1"/>
                </a:solidFill>
                <a:latin typeface="Arial" panose="020B0604020202020204" pitchFamily="34" charset="0"/>
                <a:cs typeface="Arial" panose="020B0604020202020204" pitchFamily="34" charset="0"/>
              </a:rPr>
              <a:t>The </a:t>
            </a:r>
            <a:r>
              <a:rPr lang="en-US" sz="2000" b="1" dirty="0">
                <a:solidFill>
                  <a:srgbClr val="094EA1"/>
                </a:solidFill>
                <a:latin typeface="Arial" panose="020B0604020202020204" pitchFamily="34" charset="0"/>
                <a:cs typeface="Arial" panose="020B0604020202020204" pitchFamily="34" charset="0"/>
              </a:rPr>
              <a:t>Core of Strategic Planning</a:t>
            </a:r>
          </a:p>
        </p:txBody>
      </p:sp>
      <p:sp>
        <p:nvSpPr>
          <p:cNvPr id="4" name="TextBox 3"/>
          <p:cNvSpPr txBox="1"/>
          <p:nvPr/>
        </p:nvSpPr>
        <p:spPr>
          <a:xfrm>
            <a:off x="5105400" y="5738336"/>
            <a:ext cx="4114800" cy="738664"/>
          </a:xfrm>
          <a:prstGeom prst="rect">
            <a:avLst/>
          </a:prstGeom>
          <a:noFill/>
        </p:spPr>
        <p:txBody>
          <a:bodyPr wrap="square" rtlCol="0">
            <a:spAutoFit/>
          </a:bodyPr>
          <a:lstStyle/>
          <a:p>
            <a:r>
              <a:rPr lang="en-US" sz="1400" b="1" dirty="0" smtClean="0">
                <a:solidFill>
                  <a:srgbClr val="094EA1"/>
                </a:solidFill>
                <a:latin typeface="Arial" panose="020B0604020202020204" pitchFamily="34" charset="0"/>
                <a:cs typeface="Arial" panose="020B0604020202020204" pitchFamily="34" charset="0"/>
              </a:rPr>
              <a:t>James Bradley, </a:t>
            </a:r>
            <a:r>
              <a:rPr lang="en-US" sz="1400" dirty="0" smtClean="0">
                <a:solidFill>
                  <a:srgbClr val="094EA1"/>
                </a:solidFill>
                <a:latin typeface="Arial" panose="020B0604020202020204" pitchFamily="34" charset="0"/>
                <a:cs typeface="Arial" panose="020B0604020202020204" pitchFamily="34" charset="0"/>
              </a:rPr>
              <a:t>UT Arlington VP of IT &amp; CIO</a:t>
            </a:r>
            <a:br>
              <a:rPr lang="en-US" sz="1400" dirty="0" smtClean="0">
                <a:solidFill>
                  <a:srgbClr val="094EA1"/>
                </a:solidFill>
                <a:latin typeface="Arial" panose="020B0604020202020204" pitchFamily="34" charset="0"/>
                <a:cs typeface="Arial" panose="020B0604020202020204" pitchFamily="34" charset="0"/>
              </a:rPr>
            </a:br>
            <a:r>
              <a:rPr lang="en-US" sz="1400" b="1" dirty="0" smtClean="0">
                <a:solidFill>
                  <a:srgbClr val="094EA1"/>
                </a:solidFill>
                <a:latin typeface="Arial" panose="020B0604020202020204" pitchFamily="34" charset="0"/>
                <a:cs typeface="Arial" panose="020B0604020202020204" pitchFamily="34" charset="0"/>
              </a:rPr>
              <a:t>Erin Morgan, </a:t>
            </a:r>
            <a:r>
              <a:rPr lang="en-US" sz="1400" dirty="0" smtClean="0">
                <a:solidFill>
                  <a:srgbClr val="094EA1"/>
                </a:solidFill>
                <a:latin typeface="Arial" panose="020B0604020202020204" pitchFamily="34" charset="0"/>
                <a:cs typeface="Arial" panose="020B0604020202020204" pitchFamily="34" charset="0"/>
              </a:rPr>
              <a:t>Director Strategy &amp; Planning</a:t>
            </a:r>
          </a:p>
          <a:p>
            <a:r>
              <a:rPr lang="en-US" sz="1400" b="1" dirty="0" smtClean="0">
                <a:solidFill>
                  <a:srgbClr val="094EA1"/>
                </a:solidFill>
                <a:latin typeface="Arial" panose="020B0604020202020204" pitchFamily="34" charset="0"/>
                <a:cs typeface="Arial" panose="020B0604020202020204" pitchFamily="34" charset="0"/>
              </a:rPr>
              <a:t>Zinna Butcher, </a:t>
            </a:r>
            <a:r>
              <a:rPr lang="en-US" sz="1400" dirty="0" smtClean="0">
                <a:solidFill>
                  <a:srgbClr val="094EA1"/>
                </a:solidFill>
                <a:latin typeface="Arial" panose="020B0604020202020204" pitchFamily="34" charset="0"/>
                <a:cs typeface="Arial" panose="020B0604020202020204" pitchFamily="34" charset="0"/>
              </a:rPr>
              <a:t>Communications Coordinator</a:t>
            </a:r>
            <a:endParaRPr lang="en-US" sz="1400" dirty="0">
              <a:solidFill>
                <a:srgbClr val="094EA1"/>
              </a:solidFill>
              <a:latin typeface="Arial" panose="020B0604020202020204" pitchFamily="34" charset="0"/>
              <a:cs typeface="Arial" panose="020B0604020202020204" pitchFamily="34" charset="0"/>
            </a:endParaRPr>
          </a:p>
        </p:txBody>
      </p:sp>
      <p:pic>
        <p:nvPicPr>
          <p:cNvPr id="6" name="Picture 5" descr="UTA_A-logo_Sml_2c-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562600"/>
            <a:ext cx="914400" cy="808642"/>
          </a:xfrm>
          <a:prstGeom prst="rect">
            <a:avLst/>
          </a:prstGeom>
        </p:spPr>
      </p:pic>
    </p:spTree>
    <p:extLst>
      <p:ext uri="{BB962C8B-B14F-4D97-AF65-F5344CB8AC3E}">
        <p14:creationId xmlns:p14="http://schemas.microsoft.com/office/powerpoint/2010/main" val="17887322"/>
      </p:ext>
    </p:extLst>
  </p:cSld>
  <p:clrMapOvr>
    <a:masterClrMapping/>
  </p:clrMapOvr>
  <mc:AlternateContent xmlns:mc="http://schemas.openxmlformats.org/markup-compatibility/2006" xmlns:p14="http://schemas.microsoft.com/office/powerpoint/2010/main">
    <mc:Choice Requires="p14">
      <p:transition spd="slow" p14:dur="2000" advTm="3617"/>
    </mc:Choice>
    <mc:Fallback xmlns="">
      <p:transition xmlns:p14="http://schemas.microsoft.com/office/powerpoint/2010/main" spd="slow" advTm="361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Assessment Teams</a:t>
            </a:r>
            <a:endParaRPr lang="en-US" dirty="0"/>
          </a:p>
        </p:txBody>
      </p:sp>
    </p:spTree>
    <p:extLst>
      <p:ext uri="{BB962C8B-B14F-4D97-AF65-F5344CB8AC3E}">
        <p14:creationId xmlns:p14="http://schemas.microsoft.com/office/powerpoint/2010/main" val="31986470"/>
      </p:ext>
    </p:extLst>
  </p:cSld>
  <p:clrMapOvr>
    <a:masterClrMapping/>
  </p:clrMapOvr>
  <mc:AlternateContent xmlns:mc="http://schemas.openxmlformats.org/markup-compatibility/2006" xmlns:p14="http://schemas.microsoft.com/office/powerpoint/2010/main">
    <mc:Choice Requires="p14">
      <p:transition spd="slow" p14:dur="2000" advTm="3965"/>
    </mc:Choice>
    <mc:Fallback xmlns="">
      <p:transition xmlns:p14="http://schemas.microsoft.com/office/powerpoint/2010/main" spd="slow" advTm="396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Arlington Assessment Teams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016723"/>
              </p:ext>
            </p:extLst>
          </p:nvPr>
        </p:nvGraphicFramePr>
        <p:xfrm>
          <a:off x="152400" y="12954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1715869"/>
            <a:ext cx="2514600" cy="646331"/>
          </a:xfrm>
          <a:prstGeom prst="rect">
            <a:avLst/>
          </a:prstGeom>
          <a:noFill/>
        </p:spPr>
        <p:txBody>
          <a:bodyPr wrap="square" rtlCol="0">
            <a:spAutoFit/>
          </a:bodyPr>
          <a:lstStyle/>
          <a:p>
            <a:r>
              <a:rPr lang="en-US" dirty="0" smtClean="0"/>
              <a:t>Create holistic </a:t>
            </a:r>
            <a:r>
              <a:rPr lang="en-US" dirty="0"/>
              <a:t>view of the organization </a:t>
            </a:r>
          </a:p>
        </p:txBody>
      </p:sp>
      <p:sp>
        <p:nvSpPr>
          <p:cNvPr id="6" name="TextBox 5"/>
          <p:cNvSpPr txBox="1"/>
          <p:nvPr/>
        </p:nvSpPr>
        <p:spPr>
          <a:xfrm>
            <a:off x="5943600" y="2886670"/>
            <a:ext cx="2438400" cy="923330"/>
          </a:xfrm>
          <a:prstGeom prst="rect">
            <a:avLst/>
          </a:prstGeom>
          <a:noFill/>
        </p:spPr>
        <p:txBody>
          <a:bodyPr wrap="square" rtlCol="0">
            <a:spAutoFit/>
          </a:bodyPr>
          <a:lstStyle/>
          <a:p>
            <a:r>
              <a:rPr lang="en-US" dirty="0" smtClean="0"/>
              <a:t>Identify and evaluate performance to best practice</a:t>
            </a:r>
            <a:endParaRPr lang="en-US" dirty="0"/>
          </a:p>
        </p:txBody>
      </p:sp>
      <p:sp>
        <p:nvSpPr>
          <p:cNvPr id="7" name="TextBox 6"/>
          <p:cNvSpPr txBox="1"/>
          <p:nvPr/>
        </p:nvSpPr>
        <p:spPr>
          <a:xfrm>
            <a:off x="6172200" y="4867870"/>
            <a:ext cx="2819400" cy="923330"/>
          </a:xfrm>
          <a:prstGeom prst="rect">
            <a:avLst/>
          </a:prstGeom>
          <a:noFill/>
        </p:spPr>
        <p:txBody>
          <a:bodyPr wrap="square" rtlCol="0">
            <a:spAutoFit/>
          </a:bodyPr>
          <a:lstStyle/>
          <a:p>
            <a:r>
              <a:rPr lang="en-US" dirty="0" smtClean="0"/>
              <a:t>Focus groups and surveys assess perceptions and satisfaction of customers</a:t>
            </a:r>
            <a:endParaRPr lang="en-US" dirty="0"/>
          </a:p>
        </p:txBody>
      </p:sp>
      <p:sp>
        <p:nvSpPr>
          <p:cNvPr id="8" name="TextBox 7"/>
          <p:cNvSpPr txBox="1"/>
          <p:nvPr/>
        </p:nvSpPr>
        <p:spPr>
          <a:xfrm>
            <a:off x="3581400" y="5791200"/>
            <a:ext cx="2819400" cy="369332"/>
          </a:xfrm>
          <a:prstGeom prst="rect">
            <a:avLst/>
          </a:prstGeom>
          <a:noFill/>
        </p:spPr>
        <p:txBody>
          <a:bodyPr wrap="square" rtlCol="0">
            <a:spAutoFit/>
          </a:bodyPr>
          <a:lstStyle/>
          <a:p>
            <a:r>
              <a:rPr lang="en-US" dirty="0" smtClean="0"/>
              <a:t>Evaluate process health</a:t>
            </a:r>
            <a:endParaRPr lang="en-US" dirty="0"/>
          </a:p>
        </p:txBody>
      </p:sp>
      <p:sp>
        <p:nvSpPr>
          <p:cNvPr id="9" name="TextBox 8"/>
          <p:cNvSpPr txBox="1"/>
          <p:nvPr/>
        </p:nvSpPr>
        <p:spPr>
          <a:xfrm>
            <a:off x="1447800" y="4800600"/>
            <a:ext cx="2514600" cy="923330"/>
          </a:xfrm>
          <a:prstGeom prst="rect">
            <a:avLst/>
          </a:prstGeom>
          <a:noFill/>
        </p:spPr>
        <p:txBody>
          <a:bodyPr wrap="square" rtlCol="0">
            <a:spAutoFit/>
          </a:bodyPr>
          <a:lstStyle/>
          <a:p>
            <a:r>
              <a:rPr lang="en-US" dirty="0" smtClean="0"/>
              <a:t>Map service delivery through the organization structure</a:t>
            </a:r>
            <a:endParaRPr lang="en-US" dirty="0"/>
          </a:p>
        </p:txBody>
      </p:sp>
      <p:sp>
        <p:nvSpPr>
          <p:cNvPr id="10" name="TextBox 9"/>
          <p:cNvSpPr txBox="1"/>
          <p:nvPr/>
        </p:nvSpPr>
        <p:spPr>
          <a:xfrm>
            <a:off x="685800" y="2971800"/>
            <a:ext cx="2514600" cy="923330"/>
          </a:xfrm>
          <a:prstGeom prst="rect">
            <a:avLst/>
          </a:prstGeom>
          <a:noFill/>
        </p:spPr>
        <p:txBody>
          <a:bodyPr wrap="square" rtlCol="0">
            <a:spAutoFit/>
          </a:bodyPr>
          <a:lstStyle/>
          <a:p>
            <a:r>
              <a:rPr lang="en-US" dirty="0" smtClean="0"/>
              <a:t>Find mismatch of asset operation, </a:t>
            </a:r>
            <a:r>
              <a:rPr lang="en-US" dirty="0"/>
              <a:t>ownership, </a:t>
            </a:r>
            <a:r>
              <a:rPr lang="en-US" dirty="0" smtClean="0"/>
              <a:t>and maintenance</a:t>
            </a:r>
            <a:endParaRPr lang="en-US" dirty="0"/>
          </a:p>
        </p:txBody>
      </p:sp>
    </p:spTree>
    <p:extLst>
      <p:ext uri="{BB962C8B-B14F-4D97-AF65-F5344CB8AC3E}">
        <p14:creationId xmlns:p14="http://schemas.microsoft.com/office/powerpoint/2010/main" val="1631366703"/>
      </p:ext>
    </p:extLst>
  </p:cSld>
  <p:clrMapOvr>
    <a:masterClrMapping/>
  </p:clrMapOvr>
  <mc:AlternateContent xmlns:mc="http://schemas.openxmlformats.org/markup-compatibility/2006" xmlns:p14="http://schemas.microsoft.com/office/powerpoint/2010/main">
    <mc:Choice Requires="p14">
      <p:transition spd="slow" p14:dur="2000" advTm="73728"/>
    </mc:Choice>
    <mc:Fallback xmlns="">
      <p:transition xmlns:p14="http://schemas.microsoft.com/office/powerpoint/2010/main" spd="slow" advTm="73728"/>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Attributes &amp; Benefits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27234558"/>
              </p:ext>
            </p:extLst>
          </p:nvPr>
        </p:nvGraphicFramePr>
        <p:xfrm>
          <a:off x="685800" y="1397000"/>
          <a:ext cx="7543800" cy="4526359"/>
        </p:xfrm>
        <a:graphic>
          <a:graphicData uri="http://schemas.openxmlformats.org/drawingml/2006/table">
            <a:tbl>
              <a:tblPr firstRow="1" bandRow="1">
                <a:tableStyleId>{21E4AEA4-8DFA-4A89-87EB-49C32662AFE0}</a:tableStyleId>
              </a:tblPr>
              <a:tblGrid>
                <a:gridCol w="2514600"/>
                <a:gridCol w="2514600"/>
                <a:gridCol w="2514600"/>
              </a:tblGrid>
              <a:tr h="393580">
                <a:tc>
                  <a:txBody>
                    <a:bodyPr/>
                    <a:lstStyle/>
                    <a:p>
                      <a:r>
                        <a:rPr lang="en-US" sz="2000" dirty="0" smtClean="0"/>
                        <a:t>Attribute</a:t>
                      </a:r>
                      <a:endParaRPr lang="en-US" sz="2000" b="1" dirty="0"/>
                    </a:p>
                  </a:txBody>
                  <a:tcPr>
                    <a:solidFill>
                      <a:srgbClr val="990033"/>
                    </a:solidFill>
                  </a:tcPr>
                </a:tc>
                <a:tc>
                  <a:txBody>
                    <a:bodyPr/>
                    <a:lstStyle/>
                    <a:p>
                      <a:r>
                        <a:rPr lang="en-US" sz="2000" dirty="0" smtClean="0"/>
                        <a:t>Participants</a:t>
                      </a:r>
                      <a:endParaRPr lang="en-US" sz="2000" b="1" dirty="0"/>
                    </a:p>
                  </a:txBody>
                  <a:tcPr>
                    <a:solidFill>
                      <a:srgbClr val="990033"/>
                    </a:solidFill>
                  </a:tcPr>
                </a:tc>
                <a:tc>
                  <a:txBody>
                    <a:bodyPr/>
                    <a:lstStyle/>
                    <a:p>
                      <a:r>
                        <a:rPr lang="en-US" sz="2000" dirty="0" smtClean="0"/>
                        <a:t>Benefit</a:t>
                      </a:r>
                      <a:endParaRPr lang="en-US" sz="2000" b="1" dirty="0"/>
                    </a:p>
                  </a:txBody>
                  <a:tcPr>
                    <a:solidFill>
                      <a:srgbClr val="990033"/>
                    </a:solidFill>
                  </a:tcPr>
                </a:tc>
              </a:tr>
              <a:tr h="1333540">
                <a:tc>
                  <a:txBody>
                    <a:bodyPr/>
                    <a:lstStyle/>
                    <a:p>
                      <a:r>
                        <a:rPr lang="en-US" dirty="0" smtClean="0"/>
                        <a:t>Cross-Functional</a:t>
                      </a:r>
                      <a:endParaRPr lang="en-US" dirty="0"/>
                    </a:p>
                  </a:txBody>
                  <a:tcPr/>
                </a:tc>
                <a:tc>
                  <a:txBody>
                    <a:bodyPr/>
                    <a:lstStyle/>
                    <a:p>
                      <a:pPr marL="285750" indent="-285750">
                        <a:buFont typeface="Arial"/>
                        <a:buChar char="•"/>
                      </a:pPr>
                      <a:r>
                        <a:rPr lang="en-US" dirty="0" smtClean="0"/>
                        <a:t>Representative</a:t>
                      </a:r>
                      <a:r>
                        <a:rPr lang="en-US" baseline="0" dirty="0" smtClean="0"/>
                        <a:t> from each IT team at various levels</a:t>
                      </a:r>
                    </a:p>
                    <a:p>
                      <a:pPr marL="285750" indent="-285750">
                        <a:buFont typeface="Arial"/>
                        <a:buChar char="•"/>
                      </a:pPr>
                      <a:r>
                        <a:rPr lang="en-US" baseline="0" dirty="0" smtClean="0"/>
                        <a:t>IT Stakeholders</a:t>
                      </a:r>
                      <a:endParaRPr lang="en-US" dirty="0"/>
                    </a:p>
                  </a:txBody>
                  <a:tcPr/>
                </a:tc>
                <a:tc>
                  <a:txBody>
                    <a:bodyPr/>
                    <a:lstStyle/>
                    <a:p>
                      <a:r>
                        <a:rPr lang="en-US" dirty="0" smtClean="0"/>
                        <a:t>Shared Ownership in the IT Improvement Journey</a:t>
                      </a:r>
                      <a:endParaRPr lang="en-US" dirty="0"/>
                    </a:p>
                  </a:txBody>
                  <a:tcPr/>
                </a:tc>
              </a:tr>
              <a:tr h="1333540">
                <a:tc>
                  <a:txBody>
                    <a:bodyPr/>
                    <a:lstStyle/>
                    <a:p>
                      <a:r>
                        <a:rPr lang="en-US" dirty="0" smtClean="0"/>
                        <a:t>Inclusive</a:t>
                      </a:r>
                      <a:endParaRPr lang="en-US" dirty="0"/>
                    </a:p>
                  </a:txBody>
                  <a:tcPr/>
                </a:tc>
                <a:tc>
                  <a:txBody>
                    <a:bodyPr/>
                    <a:lstStyle/>
                    <a:p>
                      <a:pPr marL="285750" indent="-285750">
                        <a:buFont typeface="Arial"/>
                        <a:buChar char="•"/>
                      </a:pPr>
                      <a:r>
                        <a:rPr lang="en-US" baseline="0" dirty="0" smtClean="0"/>
                        <a:t>Academic Leadership</a:t>
                      </a:r>
                    </a:p>
                    <a:p>
                      <a:pPr marL="285750" indent="-285750">
                        <a:buFont typeface="Arial"/>
                        <a:buChar char="•"/>
                      </a:pPr>
                      <a:r>
                        <a:rPr lang="en-US" baseline="0" dirty="0" smtClean="0"/>
                        <a:t>Administrative Leadership &amp; Staff</a:t>
                      </a:r>
                    </a:p>
                    <a:p>
                      <a:pPr marL="285750" indent="-285750">
                        <a:buFont typeface="Arial"/>
                        <a:buChar char="•"/>
                      </a:pPr>
                      <a:r>
                        <a:rPr lang="en-US" baseline="0" dirty="0" smtClean="0"/>
                        <a:t>Distributed IT</a:t>
                      </a:r>
                    </a:p>
                    <a:p>
                      <a:pPr marL="285750" indent="-285750">
                        <a:buFont typeface="Arial"/>
                        <a:buChar char="•"/>
                      </a:pPr>
                      <a:r>
                        <a:rPr lang="en-US" baseline="0" dirty="0" smtClean="0"/>
                        <a:t>Students</a:t>
                      </a:r>
                    </a:p>
                  </a:txBody>
                  <a:tcPr/>
                </a:tc>
                <a:tc>
                  <a:txBody>
                    <a:bodyPr/>
                    <a:lstStyle/>
                    <a:p>
                      <a:r>
                        <a:rPr lang="en-US" dirty="0" smtClean="0"/>
                        <a:t>Amplified </a:t>
                      </a:r>
                      <a:r>
                        <a:rPr lang="en-US" baseline="0" dirty="0" smtClean="0"/>
                        <a:t>Stakeholder Voices</a:t>
                      </a:r>
                      <a:endParaRPr lang="en-US" dirty="0"/>
                    </a:p>
                  </a:txBody>
                  <a:tcPr/>
                </a:tc>
              </a:tr>
              <a:tr h="1333540">
                <a:tc>
                  <a:txBody>
                    <a:bodyPr/>
                    <a:lstStyle/>
                    <a:p>
                      <a:r>
                        <a:rPr lang="en-US" dirty="0" smtClean="0"/>
                        <a:t>Diverse</a:t>
                      </a:r>
                      <a:endParaRPr lang="en-US" dirty="0"/>
                    </a:p>
                  </a:txBody>
                  <a:tcPr/>
                </a:tc>
                <a:tc>
                  <a:txBody>
                    <a:bodyPr/>
                    <a:lstStyle/>
                    <a:p>
                      <a:pPr marL="285750" indent="-285750">
                        <a:buFont typeface="Arial"/>
                        <a:buChar char="•"/>
                      </a:pPr>
                      <a:r>
                        <a:rPr lang="en-US" baseline="0" dirty="0" smtClean="0"/>
                        <a:t>Cross-Functional IT</a:t>
                      </a:r>
                    </a:p>
                    <a:p>
                      <a:pPr marL="285750" indent="-285750">
                        <a:buFont typeface="Arial"/>
                        <a:buChar char="•"/>
                      </a:pPr>
                      <a:r>
                        <a:rPr lang="en-US" baseline="0" dirty="0" smtClean="0"/>
                        <a:t>IT Stakeholders</a:t>
                      </a:r>
                    </a:p>
                  </a:txBody>
                  <a:tcPr/>
                </a:tc>
                <a:tc>
                  <a:txBody>
                    <a:bodyPr/>
                    <a:lstStyle/>
                    <a:p>
                      <a:r>
                        <a:rPr lang="en-US" dirty="0" smtClean="0"/>
                        <a:t>Enlarged</a:t>
                      </a:r>
                      <a:r>
                        <a:rPr lang="en-US" baseline="0" dirty="0" smtClean="0"/>
                        <a:t> Perspective, Limited Myopic View</a:t>
                      </a:r>
                      <a:endParaRPr lang="en-US" dirty="0"/>
                    </a:p>
                  </a:txBody>
                  <a:tcPr/>
                </a:tc>
              </a:tr>
            </a:tbl>
          </a:graphicData>
        </a:graphic>
      </p:graphicFrame>
    </p:spTree>
    <p:extLst>
      <p:ext uri="{BB962C8B-B14F-4D97-AF65-F5344CB8AC3E}">
        <p14:creationId xmlns:p14="http://schemas.microsoft.com/office/powerpoint/2010/main" val="3602585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Team Composition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7845041"/>
              </p:ext>
            </p:extLst>
          </p:nvPr>
        </p:nvGraphicFramePr>
        <p:xfrm>
          <a:off x="381000" y="1576684"/>
          <a:ext cx="7990172" cy="474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447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1066801" y="2971800"/>
            <a:ext cx="7010400" cy="1295400"/>
          </a:xfrm>
        </p:spPr>
        <p:txBody>
          <a:bodyPr/>
          <a:lstStyle/>
          <a:p>
            <a:r>
              <a:rPr lang="en-US" dirty="0" smtClean="0"/>
              <a:t>Have you participated in an IT assessment?</a:t>
            </a:r>
            <a:endParaRPr lang="en-US" dirty="0"/>
          </a:p>
        </p:txBody>
      </p:sp>
    </p:spTree>
    <p:extLst>
      <p:ext uri="{BB962C8B-B14F-4D97-AF65-F5344CB8AC3E}">
        <p14:creationId xmlns:p14="http://schemas.microsoft.com/office/powerpoint/2010/main" val="8262126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(7 minutes)</a:t>
            </a:r>
            <a:endParaRPr lang="en-US" dirty="0"/>
          </a:p>
        </p:txBody>
      </p:sp>
      <p:sp>
        <p:nvSpPr>
          <p:cNvPr id="5" name="Text Placeholder 2"/>
          <p:cNvSpPr txBox="1">
            <a:spLocks/>
          </p:cNvSpPr>
          <p:nvPr/>
        </p:nvSpPr>
        <p:spPr>
          <a:xfrm>
            <a:off x="685800" y="1295400"/>
            <a:ext cx="7696200"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assessment teams? </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roles?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Compare teams and roles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Discuss and pick unique teams and/or roles to add to the whiteboard and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684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Assessment Team Improvements</a:t>
            </a:r>
            <a:endParaRPr lang="en-US" dirty="0"/>
          </a:p>
        </p:txBody>
      </p:sp>
      <p:sp>
        <p:nvSpPr>
          <p:cNvPr id="4" name="Text Placeholder 3"/>
          <p:cNvSpPr>
            <a:spLocks noGrp="1"/>
          </p:cNvSpPr>
          <p:nvPr>
            <p:ph idx="1"/>
          </p:nvPr>
        </p:nvSpPr>
        <p:spPr/>
        <p:txBody>
          <a:bodyPr/>
          <a:lstStyle/>
          <a:p>
            <a:r>
              <a:rPr lang="en-US" sz="2800" i="1" dirty="0" smtClean="0"/>
              <a:t>Participant Feedback</a:t>
            </a:r>
            <a:endParaRPr lang="en-US" b="1" dirty="0" smtClean="0"/>
          </a:p>
          <a:p>
            <a:r>
              <a:rPr lang="en-US" b="1" dirty="0" smtClean="0"/>
              <a:t/>
            </a:r>
            <a:br>
              <a:rPr lang="en-US" b="1" dirty="0" smtClean="0"/>
            </a:br>
            <a:r>
              <a:rPr lang="en-US" b="1" dirty="0" smtClean="0"/>
              <a:t>Missing roles:</a:t>
            </a:r>
          </a:p>
          <a:p>
            <a:pPr marL="342900" indent="-342900">
              <a:buFont typeface="Arial"/>
              <a:buChar char="•"/>
            </a:pPr>
            <a:r>
              <a:rPr lang="en-US" dirty="0" smtClean="0"/>
              <a:t>Information Security</a:t>
            </a:r>
          </a:p>
          <a:p>
            <a:pPr marL="342900" indent="-342900">
              <a:buFont typeface="Arial"/>
              <a:buChar char="•"/>
            </a:pPr>
            <a:r>
              <a:rPr lang="en-US" dirty="0" smtClean="0"/>
              <a:t>Human Resources</a:t>
            </a:r>
          </a:p>
          <a:p>
            <a:pPr marL="342900" indent="-342900">
              <a:buFont typeface="Arial"/>
              <a:buChar char="•"/>
            </a:pPr>
            <a:r>
              <a:rPr lang="en-US" dirty="0" smtClean="0"/>
              <a:t>Library &amp; Media Services</a:t>
            </a:r>
          </a:p>
          <a:p>
            <a:pPr marL="342900" indent="-342900">
              <a:buFont typeface="Arial"/>
              <a:buChar char="•"/>
            </a:pPr>
            <a:r>
              <a:rPr lang="en-US" dirty="0" smtClean="0"/>
              <a:t>External Key Business Services</a:t>
            </a:r>
          </a:p>
          <a:p>
            <a:pPr marL="342900" indent="-342900">
              <a:buFont typeface="Arial"/>
              <a:buChar char="•"/>
            </a:pPr>
            <a:r>
              <a:rPr lang="en-US" dirty="0" smtClean="0"/>
              <a:t>Faculty </a:t>
            </a:r>
          </a:p>
          <a:p>
            <a:pPr marL="342900" indent="-342900">
              <a:buFont typeface="Arial"/>
              <a:buChar char="•"/>
            </a:pPr>
            <a:r>
              <a:rPr lang="en-US" dirty="0" smtClean="0"/>
              <a:t>Researchers</a:t>
            </a:r>
          </a:p>
          <a:p>
            <a:r>
              <a:rPr lang="en-US" b="1" dirty="0" smtClean="0"/>
              <a:t>Missing Teams:</a:t>
            </a:r>
          </a:p>
          <a:p>
            <a:pPr marL="342900" indent="-342900">
              <a:buFont typeface="Arial"/>
              <a:buChar char="•"/>
            </a:pPr>
            <a:r>
              <a:rPr lang="en-US" dirty="0" smtClean="0"/>
              <a:t>Executive Steering Committee</a:t>
            </a:r>
          </a:p>
          <a:p>
            <a:pPr marL="342900" indent="-342900">
              <a:buFont typeface="Arial"/>
              <a:buChar char="•"/>
            </a:pPr>
            <a:r>
              <a:rPr lang="en-US" dirty="0" smtClean="0"/>
              <a:t>Project Team</a:t>
            </a:r>
          </a:p>
          <a:p>
            <a:pPr marL="342900" indent="-342900">
              <a:buFont typeface="Arial"/>
              <a:buChar char="•"/>
            </a:pPr>
            <a:endParaRPr lang="en-US" dirty="0"/>
          </a:p>
        </p:txBody>
      </p:sp>
    </p:spTree>
    <p:extLst>
      <p:ext uri="{BB962C8B-B14F-4D97-AF65-F5344CB8AC3E}">
        <p14:creationId xmlns:p14="http://schemas.microsoft.com/office/powerpoint/2010/main" val="14089538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Assessment Activities</a:t>
            </a:r>
            <a:endParaRPr lang="en-US" dirty="0"/>
          </a:p>
        </p:txBody>
      </p:sp>
    </p:spTree>
    <p:extLst>
      <p:ext uri="{BB962C8B-B14F-4D97-AF65-F5344CB8AC3E}">
        <p14:creationId xmlns:p14="http://schemas.microsoft.com/office/powerpoint/2010/main" val="34477635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 Arlington’s 8 Assessment Activities</a:t>
            </a:r>
            <a:endParaRPr lang="en-US" dirty="0"/>
          </a:p>
        </p:txBody>
      </p:sp>
      <p:sp>
        <p:nvSpPr>
          <p:cNvPr id="4" name="Content Placeholder 3"/>
          <p:cNvSpPr>
            <a:spLocks noGrp="1"/>
          </p:cNvSpPr>
          <p:nvPr>
            <p:ph idx="1"/>
          </p:nvPr>
        </p:nvSpPr>
        <p:spPr>
          <a:xfrm>
            <a:off x="685800" y="1676400"/>
            <a:ext cx="7391400" cy="4267201"/>
          </a:xfrm>
        </p:spPr>
        <p:txBody>
          <a:bodyPr/>
          <a:lstStyle/>
          <a:p>
            <a:pPr marL="457200" indent="-457200">
              <a:buClr>
                <a:srgbClr val="990033"/>
              </a:buClr>
              <a:buFont typeface="+mj-lt"/>
              <a:buAutoNum type="arabicPeriod"/>
            </a:pPr>
            <a:r>
              <a:rPr lang="en-US" sz="1900" b="1" dirty="0"/>
              <a:t>Map the IT system</a:t>
            </a:r>
            <a:r>
              <a:rPr lang="en-US" sz="1900" dirty="0"/>
              <a:t> from inputs, through transformation processes, to delivery of services and products to end-</a:t>
            </a:r>
            <a:r>
              <a:rPr lang="en-US" sz="1900" dirty="0" smtClean="0"/>
              <a:t>users</a:t>
            </a:r>
          </a:p>
          <a:p>
            <a:pPr marL="457200" indent="-457200">
              <a:buClr>
                <a:srgbClr val="990033"/>
              </a:buClr>
              <a:buFont typeface="+mj-lt"/>
              <a:buAutoNum type="arabicPeriod"/>
            </a:pPr>
            <a:r>
              <a:rPr lang="en-US" sz="1900" b="1" dirty="0" smtClean="0"/>
              <a:t>Benchmark </a:t>
            </a:r>
            <a:r>
              <a:rPr lang="en-US" sz="1900" dirty="0"/>
              <a:t>against best-in-class IT </a:t>
            </a:r>
            <a:r>
              <a:rPr lang="en-US" sz="1900" dirty="0" smtClean="0"/>
              <a:t>organization</a:t>
            </a:r>
          </a:p>
          <a:p>
            <a:pPr marL="457200" indent="-457200">
              <a:buClr>
                <a:srgbClr val="990033"/>
              </a:buClr>
              <a:buFont typeface="+mj-lt"/>
              <a:buAutoNum type="arabicPeriod"/>
            </a:pPr>
            <a:r>
              <a:rPr lang="en-US" sz="1900" b="1" dirty="0" smtClean="0"/>
              <a:t>Conduct </a:t>
            </a:r>
            <a:r>
              <a:rPr lang="en-US" sz="1900" b="1" dirty="0"/>
              <a:t>surveys</a:t>
            </a:r>
            <a:r>
              <a:rPr lang="en-US" sz="1900" dirty="0"/>
              <a:t>, analyze results, and provide </a:t>
            </a:r>
            <a:r>
              <a:rPr lang="en-US" sz="1900" dirty="0" smtClean="0"/>
              <a:t>recommendations</a:t>
            </a:r>
            <a:endParaRPr lang="en-US" sz="1900" dirty="0"/>
          </a:p>
          <a:p>
            <a:pPr marL="457200" indent="-457200">
              <a:buClr>
                <a:srgbClr val="990033"/>
              </a:buClr>
              <a:buFont typeface="+mj-lt"/>
              <a:buAutoNum type="arabicPeriod"/>
            </a:pPr>
            <a:r>
              <a:rPr lang="en-US" sz="1900" b="1" dirty="0" smtClean="0"/>
              <a:t>Conduct </a:t>
            </a:r>
            <a:r>
              <a:rPr lang="en-US" sz="1900" b="1" dirty="0"/>
              <a:t>focus groups</a:t>
            </a:r>
            <a:r>
              <a:rPr lang="en-US" sz="1900" dirty="0"/>
              <a:t>, analyze results, and provide </a:t>
            </a:r>
            <a:r>
              <a:rPr lang="en-US" sz="1900" dirty="0" smtClean="0"/>
              <a:t>recommendations</a:t>
            </a:r>
            <a:endParaRPr lang="en-US" sz="1900" dirty="0"/>
          </a:p>
          <a:p>
            <a:pPr marL="457200" indent="-457200">
              <a:buClr>
                <a:srgbClr val="990033"/>
              </a:buClr>
              <a:buFont typeface="+mj-lt"/>
              <a:buAutoNum type="arabicPeriod"/>
            </a:pPr>
            <a:r>
              <a:rPr lang="en-US" sz="1900" b="1" dirty="0" smtClean="0"/>
              <a:t>Analyze </a:t>
            </a:r>
            <a:r>
              <a:rPr lang="en-US" sz="1900" b="1" dirty="0"/>
              <a:t>key IT business processes</a:t>
            </a:r>
            <a:r>
              <a:rPr lang="en-US" sz="1900" dirty="0"/>
              <a:t>, evaluate the overall effectiveness, while identifying </a:t>
            </a:r>
            <a:r>
              <a:rPr lang="en-US" sz="1900" dirty="0" smtClean="0"/>
              <a:t>improvements</a:t>
            </a:r>
          </a:p>
          <a:p>
            <a:pPr marL="457200" indent="-457200">
              <a:buClr>
                <a:srgbClr val="990033"/>
              </a:buClr>
              <a:buFont typeface="+mj-lt"/>
              <a:buAutoNum type="arabicPeriod"/>
            </a:pPr>
            <a:r>
              <a:rPr lang="en-US" sz="1900" b="1" dirty="0" smtClean="0"/>
              <a:t>Map </a:t>
            </a:r>
            <a:r>
              <a:rPr lang="en-US" sz="1900" b="1" dirty="0"/>
              <a:t>ad-hoc decision-making </a:t>
            </a:r>
            <a:r>
              <a:rPr lang="en-US" sz="1900" dirty="0"/>
              <a:t>case studies to the organization </a:t>
            </a:r>
            <a:r>
              <a:rPr lang="en-US" sz="1900" dirty="0" smtClean="0"/>
              <a:t>structure</a:t>
            </a:r>
            <a:endParaRPr lang="en-US" sz="1900" dirty="0"/>
          </a:p>
          <a:p>
            <a:pPr marL="457200" indent="-457200">
              <a:buClr>
                <a:srgbClr val="990033"/>
              </a:buClr>
              <a:buFont typeface="+mj-lt"/>
              <a:buAutoNum type="arabicPeriod"/>
            </a:pPr>
            <a:r>
              <a:rPr lang="en-US" sz="1900" b="1" dirty="0" smtClean="0"/>
              <a:t>Map </a:t>
            </a:r>
            <a:r>
              <a:rPr lang="en-US" sz="1900" b="1" dirty="0"/>
              <a:t>processes </a:t>
            </a:r>
            <a:r>
              <a:rPr lang="en-US" sz="1900" dirty="0"/>
              <a:t>to the organization </a:t>
            </a:r>
            <a:r>
              <a:rPr lang="en-US" sz="1900" dirty="0" smtClean="0"/>
              <a:t>structure</a:t>
            </a:r>
            <a:endParaRPr lang="en-US" sz="1900" dirty="0"/>
          </a:p>
          <a:p>
            <a:pPr marL="457200" indent="-457200">
              <a:buClr>
                <a:srgbClr val="990033"/>
              </a:buClr>
              <a:buFont typeface="+mj-lt"/>
              <a:buAutoNum type="arabicPeriod"/>
            </a:pPr>
            <a:r>
              <a:rPr lang="en-US" sz="1900" b="1" dirty="0" smtClean="0"/>
              <a:t>Map </a:t>
            </a:r>
            <a:r>
              <a:rPr lang="en-US" sz="1900" b="1" dirty="0"/>
              <a:t>assets </a:t>
            </a:r>
            <a:r>
              <a:rPr lang="en-US" sz="1900" dirty="0"/>
              <a:t>(human and capital) to business </a:t>
            </a:r>
            <a:r>
              <a:rPr lang="en-US" sz="1900" dirty="0" smtClean="0"/>
              <a:t>requirements</a:t>
            </a:r>
            <a:endParaRPr lang="en-US" sz="1900" dirty="0"/>
          </a:p>
          <a:p>
            <a:pPr marL="457200" indent="-457200">
              <a:buFont typeface="+mj-lt"/>
              <a:buAutoNum type="arabicPeriod"/>
            </a:pPr>
            <a:endParaRPr lang="en-US" dirty="0" smtClean="0"/>
          </a:p>
        </p:txBody>
      </p:sp>
    </p:spTree>
    <p:extLst>
      <p:ext uri="{BB962C8B-B14F-4D97-AF65-F5344CB8AC3E}">
        <p14:creationId xmlns:p14="http://schemas.microsoft.com/office/powerpoint/2010/main" val="3810638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Sample Team Methodology &amp; Output</a:t>
            </a:r>
            <a:endParaRPr lang="en-US" dirty="0"/>
          </a:p>
        </p:txBody>
      </p:sp>
    </p:spTree>
    <p:extLst>
      <p:ext uri="{BB962C8B-B14F-4D97-AF65-F5344CB8AC3E}">
        <p14:creationId xmlns:p14="http://schemas.microsoft.com/office/powerpoint/2010/main" val="18018050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a:t>
            </a:r>
            <a:endParaRPr lang="en-US" b="1" dirty="0"/>
          </a:p>
        </p:txBody>
      </p:sp>
      <p:sp>
        <p:nvSpPr>
          <p:cNvPr id="5" name="Text Placeholder 2"/>
          <p:cNvSpPr txBox="1">
            <a:spLocks/>
          </p:cNvSpPr>
          <p:nvPr/>
        </p:nvSpPr>
        <p:spPr>
          <a:xfrm>
            <a:off x="685800" y="1676400"/>
            <a:ext cx="8305800" cy="3733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sz="2800" dirty="0">
                <a:solidFill>
                  <a:schemeClr val="tx1">
                    <a:lumMod val="50000"/>
                    <a:lumOff val="50000"/>
                  </a:schemeClr>
                </a:solidFill>
                <a:latin typeface="Arial" panose="020B0604020202020204" pitchFamily="34" charset="0"/>
                <a:cs typeface="Arial" panose="020B0604020202020204" pitchFamily="34" charset="0"/>
              </a:rPr>
              <a:t>Develop </a:t>
            </a:r>
            <a:r>
              <a:rPr lang="en-US" sz="2800" dirty="0" smtClean="0">
                <a:solidFill>
                  <a:schemeClr val="tx1">
                    <a:lumMod val="50000"/>
                    <a:lumOff val="50000"/>
                  </a:schemeClr>
                </a:solidFill>
                <a:latin typeface="Arial" panose="020B0604020202020204" pitchFamily="34" charset="0"/>
                <a:cs typeface="Arial" panose="020B0604020202020204" pitchFamily="34" charset="0"/>
              </a:rPr>
              <a:t>Assessment Purpose Statement</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sz="2800" dirty="0">
                <a:solidFill>
                  <a:schemeClr val="tx1">
                    <a:lumMod val="50000"/>
                    <a:lumOff val="50000"/>
                  </a:schemeClr>
                </a:solidFill>
                <a:latin typeface="Arial" panose="020B0604020202020204" pitchFamily="34" charset="0"/>
                <a:cs typeface="Arial" panose="020B0604020202020204" pitchFamily="34" charset="0"/>
              </a:rPr>
              <a:t>Determine </a:t>
            </a:r>
            <a:r>
              <a:rPr lang="en-US" sz="2800" dirty="0" smtClean="0">
                <a:solidFill>
                  <a:schemeClr val="tx1">
                    <a:lumMod val="50000"/>
                    <a:lumOff val="50000"/>
                  </a:schemeClr>
                </a:solidFill>
                <a:latin typeface="Arial" panose="020B0604020202020204" pitchFamily="34" charset="0"/>
                <a:cs typeface="Arial" panose="020B0604020202020204" pitchFamily="34" charset="0"/>
              </a:rPr>
              <a:t>Composition of Assessment Teams</a:t>
            </a:r>
          </a:p>
          <a:p>
            <a:pPr>
              <a:buClr>
                <a:srgbClr val="C00000"/>
              </a:buClr>
              <a:buSzPct val="80000"/>
              <a:buFont typeface="Wingdings" panose="05000000000000000000" pitchFamily="2" charset="2"/>
              <a:buChar char="§"/>
            </a:pPr>
            <a:r>
              <a:rPr lang="en-US" sz="2800" dirty="0" smtClean="0">
                <a:solidFill>
                  <a:schemeClr val="tx1">
                    <a:lumMod val="50000"/>
                    <a:lumOff val="50000"/>
                  </a:schemeClr>
                </a:solidFill>
                <a:latin typeface="Arial" panose="020B0604020202020204" pitchFamily="34" charset="0"/>
                <a:cs typeface="Arial" panose="020B0604020202020204" pitchFamily="34" charset="0"/>
              </a:rPr>
              <a:t>Outline Assessment Activities</a:t>
            </a:r>
          </a:p>
        </p:txBody>
      </p:sp>
      <p:pic>
        <p:nvPicPr>
          <p:cNvPr id="6" name="Picture 5"/>
          <p:cNvPicPr>
            <a:picLocks noChangeAspect="1"/>
          </p:cNvPicPr>
          <p:nvPr/>
        </p:nvPicPr>
        <p:blipFill>
          <a:blip r:embed="rId3"/>
          <a:stretch>
            <a:fillRect/>
          </a:stretch>
        </p:blipFill>
        <p:spPr>
          <a:xfrm>
            <a:off x="685800" y="5410200"/>
            <a:ext cx="1054100" cy="927100"/>
          </a:xfrm>
          <a:prstGeom prst="rect">
            <a:avLst/>
          </a:prstGeom>
        </p:spPr>
      </p:pic>
    </p:spTree>
    <p:extLst>
      <p:ext uri="{BB962C8B-B14F-4D97-AF65-F5344CB8AC3E}">
        <p14:creationId xmlns:p14="http://schemas.microsoft.com/office/powerpoint/2010/main" val="99305929"/>
      </p:ext>
    </p:extLst>
  </p:cSld>
  <p:clrMapOvr>
    <a:masterClrMapping/>
  </p:clrMapOvr>
  <mc:AlternateContent xmlns:mc="http://schemas.openxmlformats.org/markup-compatibility/2006" xmlns:p14="http://schemas.microsoft.com/office/powerpoint/2010/main">
    <mc:Choice Requires="p14">
      <p:transition spd="slow" p14:dur="2000" advTm="570"/>
    </mc:Choice>
    <mc:Fallback xmlns="">
      <p:transition xmlns:p14="http://schemas.microsoft.com/office/powerpoint/2010/main" spd="slow" advTm="57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6553200" y="6416675"/>
            <a:ext cx="2133600" cy="365125"/>
          </a:xfrm>
          <a:prstGeom prst="rect">
            <a:avLst/>
          </a:prstGeom>
        </p:spPr>
        <p:txBody>
          <a:bodyPr/>
          <a:lstStyle/>
          <a:p>
            <a:fld id="{5DC1E362-845D-474D-9B7C-E5120CB66D69}" type="slidenum">
              <a:rPr lang="en-US" smtClean="0"/>
              <a:pPr/>
              <a:t>20</a:t>
            </a:fld>
            <a:endParaRPr lang="en-US" dirty="0"/>
          </a:p>
        </p:txBody>
      </p:sp>
      <p:sp>
        <p:nvSpPr>
          <p:cNvPr id="5" name="Footer Placeholder 4"/>
          <p:cNvSpPr>
            <a:spLocks noGrp="1"/>
          </p:cNvSpPr>
          <p:nvPr>
            <p:ph type="ftr" sz="quarter" idx="4294967295"/>
          </p:nvPr>
        </p:nvSpPr>
        <p:spPr>
          <a:xfrm>
            <a:off x="3124200" y="6416675"/>
            <a:ext cx="2895600" cy="365125"/>
          </a:xfrm>
          <a:prstGeom prst="rect">
            <a:avLst/>
          </a:prstGeom>
        </p:spPr>
        <p:txBody>
          <a:bodyPr/>
          <a:lstStyle/>
          <a:p>
            <a:r>
              <a:rPr lang="en-US" dirty="0" smtClean="0"/>
              <a:t>Strategic Alignment</a:t>
            </a:r>
            <a:endParaRPr lang="en-US" dirty="0"/>
          </a:p>
        </p:txBody>
      </p:sp>
      <p:pic>
        <p:nvPicPr>
          <p:cNvPr id="3" name="Picture 2" descr="ArlingtonV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2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Benchmarking Team Report</a:t>
            </a:r>
            <a:endParaRPr lang="en-US" dirty="0"/>
          </a:p>
        </p:txBody>
      </p:sp>
      <p:sp>
        <p:nvSpPr>
          <p:cNvPr id="2" name="Title 1"/>
          <p:cNvSpPr>
            <a:spLocks noGrp="1"/>
          </p:cNvSpPr>
          <p:nvPr>
            <p:ph type="title"/>
          </p:nvPr>
        </p:nvSpPr>
        <p:spPr/>
        <p:txBody>
          <a:bodyPr>
            <a:normAutofit/>
          </a:bodyPr>
          <a:lstStyle/>
          <a:p>
            <a:r>
              <a:rPr lang="en-US" sz="3200" dirty="0" smtClean="0"/>
              <a:t>Benchmark Team Interview Protocol</a:t>
            </a:r>
            <a:endParaRPr lang="en-US" sz="3200" dirty="0"/>
          </a:p>
        </p:txBody>
      </p:sp>
      <p:sp>
        <p:nvSpPr>
          <p:cNvPr id="3" name="Content Placeholder 2"/>
          <p:cNvSpPr>
            <a:spLocks noGrp="1"/>
          </p:cNvSpPr>
          <p:nvPr>
            <p:ph idx="1"/>
          </p:nvPr>
        </p:nvSpPr>
        <p:spPr/>
        <p:txBody>
          <a:bodyPr>
            <a:normAutofit/>
          </a:bodyPr>
          <a:lstStyle/>
          <a:p>
            <a:r>
              <a:rPr lang="en-US" sz="2800" dirty="0"/>
              <a:t>Q</a:t>
            </a:r>
            <a:r>
              <a:rPr lang="en-US" sz="2800" dirty="0" smtClean="0"/>
              <a:t>uestions focused on the following areas:</a:t>
            </a:r>
            <a:endParaRPr lang="en-US" sz="2800" dirty="0"/>
          </a:p>
          <a:p>
            <a:pPr marL="457200" indent="-457200">
              <a:buClr>
                <a:srgbClr val="990033"/>
              </a:buClr>
              <a:buFont typeface="Wingdings" charset="2"/>
              <a:buChar char="ü"/>
            </a:pPr>
            <a:r>
              <a:rPr lang="en-US" sz="2400" b="1" dirty="0"/>
              <a:t>Context </a:t>
            </a:r>
            <a:r>
              <a:rPr lang="en-US" sz="2400" dirty="0" smtClean="0"/>
              <a:t>(history</a:t>
            </a:r>
            <a:r>
              <a:rPr lang="en-US" sz="2400" dirty="0"/>
              <a:t>, challenges, key </a:t>
            </a:r>
            <a:r>
              <a:rPr lang="en-US" sz="2400" dirty="0" smtClean="0"/>
              <a:t>initiatives)</a:t>
            </a:r>
            <a:endParaRPr lang="en-US" sz="2400" dirty="0"/>
          </a:p>
          <a:p>
            <a:pPr marL="457200" indent="-457200">
              <a:buClr>
                <a:srgbClr val="990033"/>
              </a:buClr>
              <a:buFont typeface="Wingdings" charset="2"/>
              <a:buChar char="ü"/>
            </a:pPr>
            <a:r>
              <a:rPr lang="en-US" sz="2400" b="1" dirty="0"/>
              <a:t>Current </a:t>
            </a:r>
            <a:r>
              <a:rPr lang="en-US" sz="2400" b="1" dirty="0" smtClean="0"/>
              <a:t>state </a:t>
            </a:r>
            <a:r>
              <a:rPr lang="en-US" sz="2400" dirty="0" smtClean="0"/>
              <a:t>(competitive edge and areas for improvement)</a:t>
            </a:r>
            <a:endParaRPr lang="en-US" sz="2400" dirty="0"/>
          </a:p>
          <a:p>
            <a:pPr marL="457200" indent="-457200">
              <a:buClr>
                <a:srgbClr val="990033"/>
              </a:buClr>
              <a:buFont typeface="Wingdings" charset="2"/>
              <a:buChar char="ü"/>
            </a:pPr>
            <a:r>
              <a:rPr lang="en-US" sz="2400" b="1" dirty="0"/>
              <a:t>Organizational </a:t>
            </a:r>
            <a:r>
              <a:rPr lang="en-US" sz="2400" b="1" dirty="0" smtClean="0"/>
              <a:t>structure </a:t>
            </a:r>
            <a:r>
              <a:rPr lang="en-US" sz="2400" dirty="0" smtClean="0"/>
              <a:t>(how </a:t>
            </a:r>
            <a:r>
              <a:rPr lang="en-US" sz="2400" dirty="0"/>
              <a:t>well it enables or disables)</a:t>
            </a:r>
          </a:p>
          <a:p>
            <a:pPr marL="457200" indent="-457200">
              <a:buClr>
                <a:srgbClr val="990033"/>
              </a:buClr>
              <a:buFont typeface="Wingdings" charset="2"/>
              <a:buChar char="ü"/>
            </a:pPr>
            <a:r>
              <a:rPr lang="en-US" sz="2400" b="1" dirty="0"/>
              <a:t>Strategic </a:t>
            </a:r>
            <a:r>
              <a:rPr lang="en-US" sz="2400" b="1" dirty="0" smtClean="0"/>
              <a:t>orientation </a:t>
            </a:r>
            <a:r>
              <a:rPr lang="en-US" sz="2400" dirty="0"/>
              <a:t>(connection to </a:t>
            </a:r>
            <a:r>
              <a:rPr lang="en-US" sz="2400" dirty="0" smtClean="0"/>
              <a:t>strategy)</a:t>
            </a:r>
            <a:endParaRPr lang="en-US" sz="2400" dirty="0"/>
          </a:p>
          <a:p>
            <a:pPr marL="457200" indent="-457200">
              <a:buClr>
                <a:srgbClr val="990033"/>
              </a:buClr>
              <a:buFont typeface="Wingdings" charset="2"/>
              <a:buChar char="ü"/>
            </a:pPr>
            <a:r>
              <a:rPr lang="en-US" sz="2400" b="1" dirty="0" smtClean="0"/>
              <a:t>Big </a:t>
            </a:r>
            <a:r>
              <a:rPr lang="en-US" sz="2400" b="1" dirty="0"/>
              <a:t>bets </a:t>
            </a:r>
            <a:r>
              <a:rPr lang="en-US" sz="2400" dirty="0" smtClean="0"/>
              <a:t>(what </a:t>
            </a:r>
            <a:r>
              <a:rPr lang="en-US" sz="2400" dirty="0"/>
              <a:t>changes had the greatest </a:t>
            </a:r>
            <a:r>
              <a:rPr lang="en-US" sz="2400" dirty="0" smtClean="0"/>
              <a:t>impact)</a:t>
            </a:r>
            <a:endParaRPr lang="en-US" sz="2400" dirty="0"/>
          </a:p>
          <a:p>
            <a:pPr marL="457200" indent="-457200">
              <a:buClr>
                <a:srgbClr val="990033"/>
              </a:buClr>
              <a:buFont typeface="Wingdings" charset="2"/>
              <a:buChar char="ü"/>
            </a:pPr>
            <a:r>
              <a:rPr lang="en-US" sz="2400" b="1" dirty="0"/>
              <a:t>Measurement </a:t>
            </a:r>
            <a:r>
              <a:rPr lang="en-US" sz="2400" dirty="0" smtClean="0"/>
              <a:t>(how success is measured)</a:t>
            </a:r>
            <a:endParaRPr lang="en-US" sz="2400" dirty="0"/>
          </a:p>
        </p:txBody>
      </p:sp>
    </p:spTree>
    <p:extLst>
      <p:ext uri="{BB962C8B-B14F-4D97-AF65-F5344CB8AC3E}">
        <p14:creationId xmlns:p14="http://schemas.microsoft.com/office/powerpoint/2010/main" val="39614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Focus Group Methodology</a:t>
            </a:r>
            <a:endParaRPr lang="en-US" sz="3200" dirty="0"/>
          </a:p>
        </p:txBody>
      </p:sp>
      <p:sp>
        <p:nvSpPr>
          <p:cNvPr id="5"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Customer Experience Team Report</a:t>
            </a:r>
            <a:endParaRPr lang="en-US" dirty="0"/>
          </a:p>
        </p:txBody>
      </p:sp>
      <p:sp>
        <p:nvSpPr>
          <p:cNvPr id="6" name="Content Placeholder 5"/>
          <p:cNvSpPr>
            <a:spLocks noGrp="1"/>
          </p:cNvSpPr>
          <p:nvPr>
            <p:ph idx="1"/>
          </p:nvPr>
        </p:nvSpPr>
        <p:spPr/>
        <p:txBody>
          <a:bodyPr>
            <a:noAutofit/>
          </a:bodyPr>
          <a:lstStyle/>
          <a:p>
            <a:r>
              <a:rPr lang="en-US" sz="2800" b="1" dirty="0"/>
              <a:t>Focus group interviews</a:t>
            </a:r>
          </a:p>
          <a:p>
            <a:pPr marL="457200" indent="-457200">
              <a:buClr>
                <a:srgbClr val="990033"/>
              </a:buClr>
              <a:buFont typeface="Wingdings" charset="2"/>
              <a:buChar char="q"/>
            </a:pPr>
            <a:r>
              <a:rPr lang="en-US" dirty="0"/>
              <a:t>Standardized open-ended questions to minimize variability</a:t>
            </a:r>
          </a:p>
          <a:p>
            <a:pPr marL="457200" indent="-457200">
              <a:buClr>
                <a:srgbClr val="990033"/>
              </a:buClr>
              <a:buFont typeface="Wingdings" charset="2"/>
              <a:buChar char="q"/>
            </a:pPr>
            <a:r>
              <a:rPr lang="en-US" dirty="0"/>
              <a:t>Informal conversational questions to explore unanticipated responses</a:t>
            </a:r>
          </a:p>
          <a:p>
            <a:r>
              <a:rPr lang="en-US" sz="2800" b="1" dirty="0"/>
              <a:t>11 focus groups conducted over 2.5 </a:t>
            </a:r>
            <a:r>
              <a:rPr lang="en-US" sz="2800" b="1" dirty="0" smtClean="0"/>
              <a:t>weeks</a:t>
            </a:r>
            <a:endParaRPr lang="en-US" sz="2800" b="1" dirty="0"/>
          </a:p>
          <a:p>
            <a:pPr marL="457200" indent="-457200">
              <a:buClr>
                <a:srgbClr val="990033"/>
              </a:buClr>
              <a:buFont typeface="Wingdings" charset="2"/>
              <a:buChar char="q"/>
            </a:pPr>
            <a:r>
              <a:rPr lang="en-US" dirty="0"/>
              <a:t>98 people attended one hour sessions</a:t>
            </a:r>
          </a:p>
          <a:p>
            <a:pPr marL="457200" indent="-457200">
              <a:buClr>
                <a:srgbClr val="990033"/>
              </a:buClr>
              <a:buFont typeface="Wingdings" charset="2"/>
              <a:buChar char="q"/>
            </a:pPr>
            <a:r>
              <a:rPr lang="en-US" dirty="0"/>
              <a:t>Focus </a:t>
            </a:r>
            <a:r>
              <a:rPr lang="en-US" dirty="0" smtClean="0"/>
              <a:t>groups </a:t>
            </a:r>
            <a:r>
              <a:rPr lang="en-US" dirty="0"/>
              <a:t>were scheduled as affinity groups (Deans, Chairs, etc.)</a:t>
            </a:r>
          </a:p>
          <a:p>
            <a:pPr marL="800100" lvl="1" indent="-342900">
              <a:buClr>
                <a:srgbClr val="990033"/>
              </a:buClr>
              <a:buSzPct val="80000"/>
              <a:buFont typeface="Wingdings" charset="2"/>
              <a:buChar char="§"/>
            </a:pPr>
            <a:r>
              <a:rPr lang="en-US" sz="2400" dirty="0"/>
              <a:t>55 </a:t>
            </a:r>
            <a:r>
              <a:rPr lang="en-US" sz="2400" dirty="0" smtClean="0"/>
              <a:t>staff, 36 faculty, and 7 students </a:t>
            </a:r>
            <a:r>
              <a:rPr lang="en-US" sz="2400" dirty="0"/>
              <a:t>attended </a:t>
            </a:r>
          </a:p>
          <a:p>
            <a:pPr marL="800100" lvl="1" indent="-342900">
              <a:buClr>
                <a:srgbClr val="990033"/>
              </a:buClr>
              <a:buSzPct val="80000"/>
              <a:buFont typeface="Wingdings" charset="2"/>
              <a:buChar char="§"/>
            </a:pPr>
            <a:r>
              <a:rPr lang="en-US" sz="2400" dirty="0" smtClean="0"/>
              <a:t>52 </a:t>
            </a:r>
            <a:r>
              <a:rPr lang="en-US" sz="2400" dirty="0"/>
              <a:t>women </a:t>
            </a:r>
            <a:r>
              <a:rPr lang="en-US" sz="2400" dirty="0" smtClean="0"/>
              <a:t>and 46 </a:t>
            </a:r>
            <a:r>
              <a:rPr lang="en-US" sz="2400" dirty="0"/>
              <a:t>men</a:t>
            </a:r>
          </a:p>
        </p:txBody>
      </p:sp>
    </p:spTree>
    <p:extLst>
      <p:ext uri="{BB962C8B-B14F-4D97-AF65-F5344CB8AC3E}">
        <p14:creationId xmlns:p14="http://schemas.microsoft.com/office/powerpoint/2010/main" val="13861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a:bodyPr>
          <a:lstStyle/>
          <a:p>
            <a:r>
              <a:rPr lang="en-US" sz="3200" dirty="0" smtClean="0"/>
              <a:t>Process Team </a:t>
            </a:r>
            <a:r>
              <a:rPr lang="en-US" sz="3200" dirty="0"/>
              <a:t>Variance Analysis</a:t>
            </a:r>
          </a:p>
        </p:txBody>
      </p:sp>
      <p:pic>
        <p:nvPicPr>
          <p:cNvPr id="6" name="Picture 5" descr="IMG_1211.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9183"/>
          <a:stretch/>
        </p:blipFill>
        <p:spPr>
          <a:xfrm>
            <a:off x="5105400" y="1600200"/>
            <a:ext cx="3581400" cy="4336661"/>
          </a:xfrm>
          <a:prstGeom prst="rect">
            <a:avLst/>
          </a:prstGeom>
        </p:spPr>
      </p:pic>
      <p:sp>
        <p:nvSpPr>
          <p:cNvPr id="7"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Process Team Report</a:t>
            </a:r>
            <a:endParaRPr lang="en-US" dirty="0"/>
          </a:p>
        </p:txBody>
      </p:sp>
      <p:pic>
        <p:nvPicPr>
          <p:cNvPr id="8" name="Content Placeholder 2" descr="IMG_1205.JPG"/>
          <p:cNvPicPr>
            <a:picLocks noGrp="1" noChangeAspect="1"/>
          </p:cNvPicPr>
          <p:nvPr>
            <p:ph idx="1"/>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t="23059" b="13336"/>
          <a:stretch/>
        </p:blipFill>
        <p:spPr>
          <a:xfrm>
            <a:off x="457200" y="1600200"/>
            <a:ext cx="4395998" cy="2097088"/>
          </a:xfrm>
        </p:spPr>
      </p:pic>
      <p:pic>
        <p:nvPicPr>
          <p:cNvPr id="9" name="Picture 8" descr="Event Management Flow.pdf"/>
          <p:cNvPicPr>
            <a:picLocks noChangeAspect="1"/>
          </p:cNvPicPr>
          <p:nvPr/>
        </p:nvPicPr>
        <p:blipFill rotWithShape="1">
          <a:blip r:embed="rId7" cstate="print">
            <a:extLst>
              <a:ext uri="{28A0092B-C50C-407E-A947-70E740481C1C}">
                <a14:useLocalDpi xmlns:a14="http://schemas.microsoft.com/office/drawing/2010/main" val="0"/>
              </a:ext>
            </a:extLst>
          </a:blip>
          <a:srcRect t="4873" b="10736"/>
          <a:stretch/>
        </p:blipFill>
        <p:spPr>
          <a:xfrm>
            <a:off x="762000" y="3848100"/>
            <a:ext cx="3797680" cy="2476500"/>
          </a:xfrm>
          <a:prstGeom prst="rect">
            <a:avLst/>
          </a:prstGeom>
        </p:spPr>
      </p:pic>
    </p:spTree>
    <p:extLst>
      <p:ext uri="{BB962C8B-B14F-4D97-AF65-F5344CB8AC3E}">
        <p14:creationId xmlns:p14="http://schemas.microsoft.com/office/powerpoint/2010/main" val="116601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extLst>
              <p:ext uri="{D42A27DB-BD31-4B8C-83A1-F6EECF244321}">
                <p14:modId xmlns:p14="http://schemas.microsoft.com/office/powerpoint/2010/main" val="54752312"/>
              </p:ext>
            </p:extLst>
          </p:nvPr>
        </p:nvGraphicFramePr>
        <p:xfrm>
          <a:off x="914400" y="1219200"/>
          <a:ext cx="707212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Organization Team Analysis</a:t>
            </a:r>
            <a:endParaRPr lang="en-US" dirty="0"/>
          </a:p>
        </p:txBody>
      </p:sp>
      <p:sp>
        <p:nvSpPr>
          <p:cNvPr id="4" name="Slide Number Placeholder 3"/>
          <p:cNvSpPr>
            <a:spLocks noGrp="1"/>
          </p:cNvSpPr>
          <p:nvPr>
            <p:ph type="sldNum" sz="quarter" idx="4294967295"/>
          </p:nvPr>
        </p:nvSpPr>
        <p:spPr>
          <a:xfrm>
            <a:off x="8610600" y="6324600"/>
            <a:ext cx="533400" cy="533400"/>
          </a:xfrm>
          <a:prstGeom prst="rect">
            <a:avLst/>
          </a:prstGeom>
        </p:spPr>
        <p:txBody>
          <a:bodyPr/>
          <a:lstStyle/>
          <a:p>
            <a:fld id="{5DC1E362-845D-474D-9B7C-E5120CB66D69}" type="slidenum">
              <a:rPr lang="en-US" smtClean="0">
                <a:solidFill>
                  <a:prstClr val="white"/>
                </a:solidFill>
              </a:rPr>
              <a:pPr/>
              <a:t>24</a:t>
            </a:fld>
            <a:endParaRPr lang="en-US" dirty="0">
              <a:solidFill>
                <a:prstClr val="white"/>
              </a:solidFill>
            </a:endParaRPr>
          </a:p>
        </p:txBody>
      </p:sp>
      <p:sp>
        <p:nvSpPr>
          <p:cNvPr id="5" name="Footer Placeholder 4"/>
          <p:cNvSpPr>
            <a:spLocks noGrp="1"/>
          </p:cNvSpPr>
          <p:nvPr>
            <p:ph type="ftr" sz="quarter" idx="4294967295"/>
          </p:nvPr>
        </p:nvSpPr>
        <p:spPr>
          <a:xfrm>
            <a:off x="0" y="6324600"/>
            <a:ext cx="8763000" cy="533399"/>
          </a:xfrm>
          <a:prstGeom prst="rect">
            <a:avLst/>
          </a:prstGeom>
        </p:spPr>
        <p:txBody>
          <a:bodyPr/>
          <a:lstStyle/>
          <a:p>
            <a:r>
              <a:rPr lang="en-US" sz="1400" b="1" dirty="0" smtClean="0">
                <a:solidFill>
                  <a:prstClr val="white"/>
                </a:solidFill>
              </a:rPr>
              <a:t>Insight: </a:t>
            </a:r>
            <a:r>
              <a:rPr lang="en-US" sz="1400" dirty="0" smtClean="0">
                <a:solidFill>
                  <a:prstClr val="white"/>
                </a:solidFill>
              </a:rPr>
              <a:t>Some processes are designed to be highly transactional to limit perceived risk</a:t>
            </a:r>
            <a:endParaRPr lang="en-US" sz="1400" dirty="0">
              <a:solidFill>
                <a:prstClr val="white"/>
              </a:solidFill>
            </a:endParaRPr>
          </a:p>
        </p:txBody>
      </p:sp>
      <p:sp>
        <p:nvSpPr>
          <p:cNvPr id="22" name="Rounded Rectangle 21"/>
          <p:cNvSpPr/>
          <p:nvPr/>
        </p:nvSpPr>
        <p:spPr>
          <a:xfrm>
            <a:off x="1357128" y="5029200"/>
            <a:ext cx="1069848" cy="685800"/>
          </a:xfrm>
          <a:prstGeom prst="round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6" name="Rounded Rectangle 25"/>
          <p:cNvSpPr/>
          <p:nvPr/>
        </p:nvSpPr>
        <p:spPr>
          <a:xfrm>
            <a:off x="1357128" y="3733800"/>
            <a:ext cx="1066800" cy="685800"/>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7" name="Rounded Rectangle 26"/>
          <p:cNvSpPr/>
          <p:nvPr/>
        </p:nvSpPr>
        <p:spPr>
          <a:xfrm>
            <a:off x="3566928" y="2438400"/>
            <a:ext cx="1069848" cy="609600"/>
          </a:xfrm>
          <a:prstGeom prst="round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8" name="Rounded Rectangle 27"/>
          <p:cNvSpPr/>
          <p:nvPr/>
        </p:nvSpPr>
        <p:spPr>
          <a:xfrm>
            <a:off x="5776728" y="3124200"/>
            <a:ext cx="1143000" cy="609600"/>
          </a:xfrm>
          <a:prstGeom prst="roundRect">
            <a:avLst/>
          </a:prstGeom>
          <a:solidFill>
            <a:srgbClr val="9BBB59">
              <a:alpha val="30000"/>
            </a:srgbClr>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6" name="Curved Connector 5"/>
          <p:cNvCxnSpPr>
            <a:stCxn id="27" idx="1"/>
            <a:endCxn id="26" idx="0"/>
          </p:cNvCxnSpPr>
          <p:nvPr/>
        </p:nvCxnSpPr>
        <p:spPr>
          <a:xfrm rot="10800000" flipV="1">
            <a:off x="1890528" y="2743200"/>
            <a:ext cx="1676400" cy="990600"/>
          </a:xfrm>
          <a:prstGeom prst="curvedConnector2">
            <a:avLst/>
          </a:prstGeom>
          <a:ln w="38100" cmpd="sng">
            <a:solidFill>
              <a:srgbClr val="4F6228"/>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10" name="Elbow Connector 9"/>
          <p:cNvCxnSpPr>
            <a:stCxn id="27" idx="2"/>
          </p:cNvCxnSpPr>
          <p:nvPr/>
        </p:nvCxnSpPr>
        <p:spPr>
          <a:xfrm rot="5400000">
            <a:off x="2774826" y="2711574"/>
            <a:ext cx="990600" cy="1663452"/>
          </a:xfrm>
          <a:prstGeom prst="curvedConnector2">
            <a:avLst/>
          </a:prstGeom>
          <a:ln w="38100" cmpd="sng">
            <a:solidFill>
              <a:srgbClr val="4F6228"/>
            </a:solidFill>
            <a:tailEnd type="arrow"/>
          </a:ln>
        </p:spPr>
        <p:style>
          <a:lnRef idx="2">
            <a:schemeClr val="accent2"/>
          </a:lnRef>
          <a:fillRef idx="0">
            <a:schemeClr val="accent2"/>
          </a:fillRef>
          <a:effectRef idx="1">
            <a:schemeClr val="accent2"/>
          </a:effectRef>
          <a:fontRef idx="minor">
            <a:schemeClr val="tx1"/>
          </a:fontRef>
        </p:style>
      </p:cxnSp>
      <p:cxnSp>
        <p:nvCxnSpPr>
          <p:cNvPr id="12" name="Curved Connector 11"/>
          <p:cNvCxnSpPr>
            <a:stCxn id="22" idx="0"/>
            <a:endCxn id="26" idx="1"/>
          </p:cNvCxnSpPr>
          <p:nvPr/>
        </p:nvCxnSpPr>
        <p:spPr>
          <a:xfrm rot="16200000" flipV="1">
            <a:off x="1148340" y="4285488"/>
            <a:ext cx="952500" cy="534924"/>
          </a:xfrm>
          <a:prstGeom prst="curvedConnector4">
            <a:avLst>
              <a:gd name="adj1" fmla="val 32000"/>
              <a:gd name="adj2" fmla="val 142735"/>
            </a:avLst>
          </a:prstGeom>
          <a:ln w="38100" cmpd="sng">
            <a:tailEnd type="arrow"/>
          </a:ln>
        </p:spPr>
        <p:style>
          <a:lnRef idx="2">
            <a:schemeClr val="accent4"/>
          </a:lnRef>
          <a:fillRef idx="0">
            <a:schemeClr val="accent4"/>
          </a:fillRef>
          <a:effectRef idx="1">
            <a:schemeClr val="accent4"/>
          </a:effectRef>
          <a:fontRef idx="minor">
            <a:schemeClr val="tx1"/>
          </a:fontRef>
        </p:style>
      </p:cxnSp>
      <p:cxnSp>
        <p:nvCxnSpPr>
          <p:cNvPr id="15" name="Curved Connector 14"/>
          <p:cNvCxnSpPr/>
          <p:nvPr/>
        </p:nvCxnSpPr>
        <p:spPr>
          <a:xfrm flipV="1">
            <a:off x="2438400" y="3429000"/>
            <a:ext cx="3276600" cy="685800"/>
          </a:xfrm>
          <a:prstGeom prst="curvedConnector3">
            <a:avLst>
              <a:gd name="adj1" fmla="val 50000"/>
            </a:avLst>
          </a:prstGeom>
          <a:ln w="38100" cmpd="sng">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28" idx="2"/>
            <a:endCxn id="26" idx="2"/>
          </p:cNvCxnSpPr>
          <p:nvPr/>
        </p:nvCxnSpPr>
        <p:spPr>
          <a:xfrm rot="5400000">
            <a:off x="3776478" y="1847850"/>
            <a:ext cx="685800" cy="4457700"/>
          </a:xfrm>
          <a:prstGeom prst="curvedConnector3">
            <a:avLst>
              <a:gd name="adj1" fmla="val 133333"/>
            </a:avLst>
          </a:prstGeom>
          <a:ln w="38100" cmpd="sng">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Sample Inputs to Strategic Plan</a:t>
            </a:r>
            <a:endParaRPr lang="en-US" dirty="0"/>
          </a:p>
        </p:txBody>
      </p:sp>
    </p:spTree>
    <p:extLst>
      <p:ext uri="{BB962C8B-B14F-4D97-AF65-F5344CB8AC3E}">
        <p14:creationId xmlns:p14="http://schemas.microsoft.com/office/powerpoint/2010/main" val="2353961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rved Down Arrow 18"/>
          <p:cNvSpPr/>
          <p:nvPr/>
        </p:nvSpPr>
        <p:spPr>
          <a:xfrm rot="10800000">
            <a:off x="1641201" y="3327400"/>
            <a:ext cx="5940698" cy="2895600"/>
          </a:xfrm>
          <a:prstGeom prst="curvedDownArrow">
            <a:avLst>
              <a:gd name="adj1" fmla="val 24210"/>
              <a:gd name="adj2" fmla="val 46224"/>
              <a:gd name="adj3" fmla="val 19619"/>
            </a:avLst>
          </a:prstGeom>
          <a:solidFill>
            <a:schemeClr val="accent1">
              <a:alpha val="5000"/>
            </a:schemeClr>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Oval 33"/>
          <p:cNvSpPr/>
          <p:nvPr/>
        </p:nvSpPr>
        <p:spPr>
          <a:xfrm>
            <a:off x="4330700" y="5867399"/>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Take Action</a:t>
            </a:r>
            <a:endParaRPr lang="en-US" sz="800" b="1" dirty="0">
              <a:solidFill>
                <a:schemeClr val="bg1"/>
              </a:solidFill>
              <a:latin typeface="+mj-lt"/>
            </a:endParaRPr>
          </a:p>
        </p:txBody>
      </p:sp>
      <p:sp>
        <p:nvSpPr>
          <p:cNvPr id="11" name="Curved Down Arrow 10"/>
          <p:cNvSpPr/>
          <p:nvPr/>
        </p:nvSpPr>
        <p:spPr>
          <a:xfrm>
            <a:off x="1828800" y="558800"/>
            <a:ext cx="6178453" cy="2717800"/>
          </a:xfrm>
          <a:prstGeom prst="curvedDownArrow">
            <a:avLst>
              <a:gd name="adj1" fmla="val 23346"/>
              <a:gd name="adj2" fmla="val 46224"/>
              <a:gd name="adj3" fmla="val 18568"/>
            </a:avLst>
          </a:prstGeom>
          <a:solidFill>
            <a:schemeClr val="accent1">
              <a:alpha val="5000"/>
            </a:schemeClr>
          </a:solidFill>
          <a:ln w="31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p:cNvSpPr/>
          <p:nvPr/>
        </p:nvSpPr>
        <p:spPr>
          <a:xfrm>
            <a:off x="2387600" y="7247"/>
            <a:ext cx="45847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4F81BD"/>
                </a:solidFill>
                <a:effectLst/>
              </a:rPr>
              <a:t>Strategic Transformation </a:t>
            </a:r>
            <a:r>
              <a:rPr lang="en-US" sz="2400" b="1" cap="none" spc="0" dirty="0" smtClean="0">
                <a:ln w="12700">
                  <a:solidFill>
                    <a:schemeClr val="tx2">
                      <a:satMod val="155000"/>
                    </a:schemeClr>
                  </a:solidFill>
                  <a:prstDash val="solid"/>
                </a:ln>
                <a:solidFill>
                  <a:srgbClr val="4F81BD"/>
                </a:solidFill>
                <a:effectLst/>
              </a:rPr>
              <a:t>Process</a:t>
            </a:r>
            <a:endParaRPr lang="en-US" sz="2400" b="1" cap="none" spc="0" dirty="0">
              <a:ln w="12700">
                <a:solidFill>
                  <a:schemeClr val="tx2">
                    <a:satMod val="155000"/>
                  </a:schemeClr>
                </a:solidFill>
                <a:prstDash val="solid"/>
              </a:ln>
              <a:solidFill>
                <a:srgbClr val="4F81BD"/>
              </a:solidFill>
              <a:effectLst/>
            </a:endParaRPr>
          </a:p>
        </p:txBody>
      </p:sp>
      <p:sp>
        <p:nvSpPr>
          <p:cNvPr id="29" name="Oval 28"/>
          <p:cNvSpPr/>
          <p:nvPr/>
        </p:nvSpPr>
        <p:spPr>
          <a:xfrm>
            <a:off x="6921499" y="1270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Align IT to University Strategy</a:t>
            </a:r>
            <a:endParaRPr lang="en-US" sz="800" b="1" dirty="0">
              <a:solidFill>
                <a:schemeClr val="bg1"/>
              </a:solidFill>
              <a:latin typeface="+mj-lt"/>
            </a:endParaRPr>
          </a:p>
        </p:txBody>
      </p:sp>
      <p:sp>
        <p:nvSpPr>
          <p:cNvPr id="32" name="Oval 31"/>
          <p:cNvSpPr/>
          <p:nvPr/>
        </p:nvSpPr>
        <p:spPr>
          <a:xfrm>
            <a:off x="8007253" y="2368328"/>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Strategic Planning</a:t>
            </a:r>
            <a:endParaRPr lang="en-US" sz="800" b="1" dirty="0">
              <a:solidFill>
                <a:schemeClr val="bg1"/>
              </a:solidFill>
              <a:latin typeface="+mj-lt"/>
            </a:endParaRPr>
          </a:p>
        </p:txBody>
      </p:sp>
      <p:sp>
        <p:nvSpPr>
          <p:cNvPr id="33" name="Oval 32"/>
          <p:cNvSpPr/>
          <p:nvPr/>
        </p:nvSpPr>
        <p:spPr>
          <a:xfrm>
            <a:off x="7707086" y="4963406"/>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Develop Operations Plan</a:t>
            </a:r>
            <a:endParaRPr lang="en-US" sz="800" b="1" dirty="0">
              <a:solidFill>
                <a:schemeClr val="bg1"/>
              </a:solidFill>
              <a:latin typeface="+mj-lt"/>
            </a:endParaRPr>
          </a:p>
        </p:txBody>
      </p:sp>
      <p:sp>
        <p:nvSpPr>
          <p:cNvPr id="35" name="Oval 34"/>
          <p:cNvSpPr/>
          <p:nvPr/>
        </p:nvSpPr>
        <p:spPr>
          <a:xfrm>
            <a:off x="457200" y="4963406"/>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Review Metrics</a:t>
            </a:r>
            <a:endParaRPr lang="en-US" sz="800" b="1" dirty="0">
              <a:solidFill>
                <a:schemeClr val="bg1"/>
              </a:solidFill>
              <a:latin typeface="+mj-lt"/>
            </a:endParaRPr>
          </a:p>
        </p:txBody>
      </p:sp>
      <p:sp>
        <p:nvSpPr>
          <p:cNvPr id="36" name="Oval 35"/>
          <p:cNvSpPr/>
          <p:nvPr/>
        </p:nvSpPr>
        <p:spPr>
          <a:xfrm>
            <a:off x="226059" y="23622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Engage Feedback Loops</a:t>
            </a:r>
            <a:endParaRPr lang="en-US" sz="800" b="1" dirty="0">
              <a:solidFill>
                <a:schemeClr val="bg1"/>
              </a:solidFill>
              <a:latin typeface="+mj-lt"/>
            </a:endParaRPr>
          </a:p>
        </p:txBody>
      </p:sp>
      <p:sp>
        <p:nvSpPr>
          <p:cNvPr id="37" name="Oval 36"/>
          <p:cNvSpPr/>
          <p:nvPr/>
        </p:nvSpPr>
        <p:spPr>
          <a:xfrm>
            <a:off x="1038859" y="1270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Implement Changes</a:t>
            </a:r>
            <a:endParaRPr lang="en-US" sz="8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807152737"/>
              </p:ext>
            </p:extLst>
          </p:nvPr>
        </p:nvGraphicFramePr>
        <p:xfrm>
          <a:off x="1371600" y="741664"/>
          <a:ext cx="6464299" cy="5309996"/>
        </p:xfrm>
        <a:graphic>
          <a:graphicData uri="http://schemas.openxmlformats.org/drawingml/2006/table">
            <a:tbl>
              <a:tblPr>
                <a:tableStyleId>{2D5ABB26-0587-4C30-8999-92F81FD0307C}</a:tableStyleId>
              </a:tblPr>
              <a:tblGrid>
                <a:gridCol w="294949"/>
                <a:gridCol w="2056450"/>
                <a:gridCol w="2056450"/>
                <a:gridCol w="2056450"/>
              </a:tblGrid>
              <a:tr h="555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2"/>
                        </a:solidFill>
                        <a:latin typeface="+mn-lt"/>
                        <a:cs typeface="Apple Chancery"/>
                      </a:endParaRPr>
                    </a:p>
                  </a:txBody>
                  <a:tcPr anchor="b">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mj-lt"/>
                          <a:cs typeface="Apple Chancery"/>
                        </a:rPr>
                        <a:t>Who are we now</a:t>
                      </a:r>
                      <a:r>
                        <a:rPr lang="en-US" sz="1200" b="1" baseline="0" dirty="0" smtClean="0">
                          <a:solidFill>
                            <a:schemeClr val="tx2"/>
                          </a:solidFill>
                          <a:latin typeface="+mj-lt"/>
                          <a:cs typeface="Apple Chancery"/>
                        </a:rPr>
                        <a:t>?</a:t>
                      </a:r>
                      <a:endParaRPr lang="en-US" sz="1200" b="1" dirty="0" smtClean="0">
                        <a:solidFill>
                          <a:schemeClr val="tx2"/>
                        </a:solidFill>
                        <a:latin typeface="+mj-lt"/>
                        <a:cs typeface="Apple Chancery"/>
                      </a:endParaRPr>
                    </a:p>
                  </a:txBody>
                  <a:tcPr anchor="b">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200" b="1" dirty="0" smtClean="0">
                          <a:solidFill>
                            <a:schemeClr val="tx2"/>
                          </a:solidFill>
                          <a:latin typeface="+mj-lt"/>
                          <a:cs typeface="Apple Chancery"/>
                        </a:rPr>
                        <a:t>How do</a:t>
                      </a:r>
                      <a:r>
                        <a:rPr lang="en-US" sz="1200" b="1" baseline="0" dirty="0" smtClean="0">
                          <a:solidFill>
                            <a:schemeClr val="tx2"/>
                          </a:solidFill>
                          <a:latin typeface="+mj-lt"/>
                          <a:cs typeface="Apple Chancery"/>
                        </a:rPr>
                        <a:t> we transform?</a:t>
                      </a:r>
                      <a:endParaRPr lang="en-US" sz="1200" b="1" dirty="0">
                        <a:solidFill>
                          <a:schemeClr val="tx2"/>
                        </a:solidFill>
                        <a:latin typeface="+mj-lt"/>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mj-lt"/>
                          <a:cs typeface="Apple Chancery"/>
                        </a:rPr>
                        <a:t>Who do</a:t>
                      </a:r>
                      <a:r>
                        <a:rPr lang="en-US" sz="1200" b="1" baseline="0" dirty="0" smtClean="0">
                          <a:solidFill>
                            <a:schemeClr val="tx2"/>
                          </a:solidFill>
                          <a:latin typeface="+mj-lt"/>
                          <a:cs typeface="Apple Chancery"/>
                        </a:rPr>
                        <a:t> we want to be?</a:t>
                      </a:r>
                      <a:endParaRPr lang="en-US" sz="1200" b="1" dirty="0" smtClean="0">
                        <a:solidFill>
                          <a:schemeClr val="tx2"/>
                        </a:solidFill>
                        <a:latin typeface="+mj-lt"/>
                        <a:cs typeface="Apple Chancery"/>
                      </a:endParaRPr>
                    </a:p>
                  </a:txBody>
                  <a:tcPr anchor="b">
                    <a:lnL w="12700" cap="flat" cmpd="sng" algn="ctr">
                      <a:solidFill>
                        <a:scrgbClr r="0" g="0" b="0"/>
                      </a:solidFill>
                      <a:prstDash val="solid"/>
                      <a:round/>
                      <a:headEnd type="none" w="med" len="med"/>
                      <a:tailEnd type="none" w="med" len="med"/>
                    </a:lnL>
                  </a:tcPr>
                </a:tc>
              </a:tr>
              <a:tr h="818066">
                <a:tc>
                  <a:txBody>
                    <a:bodyPr/>
                    <a:lstStyle/>
                    <a:p>
                      <a:pPr marL="0" indent="0" algn="ctr">
                        <a:buFont typeface="Arial"/>
                        <a:buNone/>
                      </a:pPr>
                      <a:r>
                        <a:rPr lang="en-US" sz="1200" b="1" dirty="0" smtClean="0">
                          <a:solidFill>
                            <a:schemeClr val="tx2"/>
                          </a:solidFill>
                          <a:latin typeface="+mn-lt"/>
                        </a:rPr>
                        <a:t>Structure</a:t>
                      </a:r>
                      <a:endParaRPr lang="en-US" sz="1200" b="1" dirty="0">
                        <a:solidFill>
                          <a:schemeClr val="tx2"/>
                        </a:solidFill>
                        <a:latin typeface="+mn-lt"/>
                      </a:endParaRPr>
                    </a:p>
                  </a:txBody>
                  <a:tcPr vert="vert270" anchor="ctr">
                    <a:lnR w="12700" cap="flat" cmpd="sng" algn="ctr">
                      <a:noFill/>
                      <a:prstDash val="solid"/>
                      <a:round/>
                      <a:headEnd type="none" w="med" len="med"/>
                      <a:tailEnd type="none" w="med" len="med"/>
                    </a:lnR>
                    <a:lnB w="12700" cap="flat" cmpd="sng" algn="ctr">
                      <a:no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Un</a:t>
                      </a:r>
                      <a:r>
                        <a:rPr lang="en-US" sz="1000" b="0" kern="1200" baseline="0" dirty="0" smtClean="0">
                          <a:solidFill>
                            <a:schemeClr val="tx2"/>
                          </a:solidFill>
                          <a:effectLst/>
                          <a:latin typeface="+mn-lt"/>
                          <a:ea typeface="+mn-ea"/>
                          <a:cs typeface="+mn-cs"/>
                        </a:rPr>
                        <a:t>responsive</a:t>
                      </a:r>
                      <a:r>
                        <a:rPr lang="en-US" sz="1000" b="0" kern="1200" dirty="0" smtClean="0">
                          <a:solidFill>
                            <a:schemeClr val="tx2"/>
                          </a:solidFill>
                          <a:effectLst/>
                          <a:latin typeface="+mn-lt"/>
                          <a:ea typeface="+mn-ea"/>
                          <a:cs typeface="+mn-cs"/>
                        </a:rPr>
                        <a:t> to opportunities</a:t>
                      </a:r>
                      <a:endParaRPr lang="en-US" sz="1000" b="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Inadequately meets University</a:t>
                      </a:r>
                      <a:r>
                        <a:rPr lang="en-US" sz="1000" b="0" baseline="0" dirty="0" smtClean="0">
                          <a:solidFill>
                            <a:schemeClr val="tx2"/>
                          </a:solidFill>
                        </a:rPr>
                        <a:t> </a:t>
                      </a:r>
                      <a:r>
                        <a:rPr lang="en-US" sz="1000" b="0" dirty="0" smtClean="0">
                          <a:solidFill>
                            <a:schemeClr val="tx2"/>
                          </a:solidFill>
                        </a:rPr>
                        <a:t>objectives and complexities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Silos</a:t>
                      </a:r>
                      <a:r>
                        <a:rPr lang="en-US" sz="1000" b="0" kern="1200" baseline="0" dirty="0" smtClean="0">
                          <a:solidFill>
                            <a:schemeClr val="tx2"/>
                          </a:solidFill>
                          <a:effectLst/>
                          <a:latin typeface="+mn-lt"/>
                          <a:ea typeface="+mn-ea"/>
                          <a:cs typeface="+mn-cs"/>
                        </a:rPr>
                        <a:t> slow </a:t>
                      </a:r>
                      <a:r>
                        <a:rPr lang="en-US" sz="1000" b="0" kern="1200" dirty="0" smtClean="0">
                          <a:solidFill>
                            <a:schemeClr val="tx2"/>
                          </a:solidFill>
                          <a:effectLst/>
                          <a:latin typeface="+mn-lt"/>
                          <a:ea typeface="+mn-ea"/>
                          <a:cs typeface="+mn-cs"/>
                        </a:rPr>
                        <a:t>service delivery</a:t>
                      </a:r>
                    </a:p>
                    <a:p>
                      <a:pPr marL="171450" indent="-171450">
                        <a:buFont typeface="Arial"/>
                        <a:buChar char="•"/>
                      </a:pP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lgDash"/>
                      <a:round/>
                      <a:headEnd type="none" w="med" len="med"/>
                      <a:tailEnd type="none" w="med" len="med"/>
                    </a:lnB>
                  </a:tcPr>
                </a:tc>
                <a:tc>
                  <a: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Build nimble, customer-centric organization and deploy missing elements of the IT organization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Customer-facing, service organization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Engaged, collaborative communicator with our University</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lgDash"/>
                      <a:round/>
                      <a:headEnd type="none" w="med" len="med"/>
                      <a:tailEnd type="none" w="med" len="med"/>
                    </a:lnB>
                  </a:tcPr>
                </a:tc>
              </a:tr>
              <a:tr h="964149">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US" sz="1200" b="1" baseline="0" dirty="0" smtClean="0">
                          <a:solidFill>
                            <a:schemeClr val="tx2"/>
                          </a:solidFill>
                          <a:latin typeface="+mn-lt"/>
                        </a:rPr>
                        <a:t>Process</a:t>
                      </a: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Fails to collaborate</a:t>
                      </a:r>
                      <a:r>
                        <a:rPr lang="en-US" sz="1000" b="0" baseline="0" dirty="0" smtClean="0">
                          <a:solidFill>
                            <a:schemeClr val="tx2"/>
                          </a:solidFill>
                        </a:rPr>
                        <a:t> </a:t>
                      </a:r>
                      <a:r>
                        <a:rPr lang="en-US" sz="1000" b="0" dirty="0" smtClean="0">
                          <a:solidFill>
                            <a:schemeClr val="tx2"/>
                          </a:solidFill>
                        </a:rPr>
                        <a:t>with and limited</a:t>
                      </a:r>
                      <a:r>
                        <a:rPr lang="en-US" sz="1000" b="0" baseline="0" dirty="0" smtClean="0">
                          <a:solidFill>
                            <a:schemeClr val="tx2"/>
                          </a:solidFill>
                        </a:rPr>
                        <a:t> engagement of IT stakeholders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Highly transactional and one-size-fits-all processes and solutions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Process immaturity and low efficacy</a:t>
                      </a:r>
                      <a:endParaRPr lang="en-US" sz="1000" b="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Lack of effective measurements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Create collaborative</a:t>
                      </a:r>
                      <a:r>
                        <a:rPr lang="en-US" sz="1000" b="0" baseline="0" dirty="0" smtClean="0">
                          <a:solidFill>
                            <a:schemeClr val="tx2"/>
                          </a:solidFill>
                        </a:rPr>
                        <a:t> governance</a:t>
                      </a:r>
                      <a:endParaRPr lang="en-US" sz="1000" b="0" dirty="0" smtClean="0">
                        <a:solidFill>
                          <a:schemeClr val="tx2"/>
                        </a:solidFill>
                      </a:endParaRPr>
                    </a:p>
                    <a:p>
                      <a:pPr marL="171450" indent="-171450" algn="l">
                        <a:buFont typeface="Arial"/>
                        <a:buChar char="•"/>
                      </a:pPr>
                      <a:r>
                        <a:rPr lang="en-US" sz="1000" b="0" dirty="0" smtClean="0">
                          <a:solidFill>
                            <a:schemeClr val="tx2"/>
                          </a:solidFill>
                        </a:rPr>
                        <a:t>Develop flexible</a:t>
                      </a:r>
                      <a:r>
                        <a:rPr lang="en-US" sz="1000" b="0" baseline="0" dirty="0" smtClean="0">
                          <a:solidFill>
                            <a:schemeClr val="tx2"/>
                          </a:solidFill>
                        </a:rPr>
                        <a:t> and differentiated</a:t>
                      </a:r>
                      <a:r>
                        <a:rPr lang="en-US" sz="1000" b="0" dirty="0" smtClean="0">
                          <a:solidFill>
                            <a:schemeClr val="tx2"/>
                          </a:solidFill>
                        </a:rPr>
                        <a:t> processes and standards</a:t>
                      </a:r>
                      <a:endParaRPr lang="en-US" sz="1000" b="0" baseline="0" dirty="0" smtClean="0">
                        <a:solidFill>
                          <a:schemeClr val="tx2"/>
                        </a:solidFill>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Enhance IT transparency through effective measures and reporting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Broad, University-contributor</a:t>
                      </a:r>
                      <a:r>
                        <a:rPr lang="en-US" sz="1000" b="0" baseline="0" dirty="0" smtClean="0">
                          <a:solidFill>
                            <a:schemeClr val="tx2"/>
                          </a:solidFill>
                        </a:rPr>
                        <a:t> wh</a:t>
                      </a:r>
                      <a:r>
                        <a:rPr lang="en-US" sz="1000" b="0" dirty="0" smtClean="0">
                          <a:solidFill>
                            <a:schemeClr val="tx2"/>
                          </a:solidFill>
                        </a:rPr>
                        <a:t>o delivers transformative possibilities</a:t>
                      </a:r>
                      <a:endParaRPr lang="en-US" sz="1000" b="0" baseline="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Provider of f</a:t>
                      </a:r>
                      <a:r>
                        <a:rPr lang="en-US" sz="1000" b="0" dirty="0" smtClean="0">
                          <a:solidFill>
                            <a:schemeClr val="tx2"/>
                          </a:solidFill>
                        </a:rPr>
                        <a:t>lexible, customer-centric standards</a:t>
                      </a:r>
                      <a:endParaRPr lang="en-US" sz="1000" b="0" baseline="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C</a:t>
                      </a:r>
                      <a:r>
                        <a:rPr lang="en-US" sz="1000" b="0" dirty="0" smtClean="0">
                          <a:solidFill>
                            <a:schemeClr val="tx2"/>
                          </a:solidFill>
                        </a:rPr>
                        <a:t>apable of telling our story with transparency and clarity</a:t>
                      </a:r>
                      <a:endParaRPr lang="en-US" sz="1000" b="0" baseline="0" dirty="0" smtClean="0">
                        <a:solidFill>
                          <a:schemeClr val="tx2"/>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1110233">
                <a:tc>
                  <a:txBody>
                    <a:bodyPr/>
                    <a:lstStyle/>
                    <a:p>
                      <a:pPr marL="0" indent="0" algn="ctr">
                        <a:buFont typeface="Arial"/>
                        <a:buNone/>
                      </a:pPr>
                      <a:r>
                        <a:rPr lang="en-US" sz="1200" b="1" dirty="0" smtClean="0">
                          <a:solidFill>
                            <a:schemeClr val="tx2"/>
                          </a:solidFill>
                          <a:latin typeface="+mn-lt"/>
                        </a:rPr>
                        <a:t>Support Systems</a:t>
                      </a:r>
                      <a:endParaRPr lang="en-US" sz="1200" b="1" dirty="0">
                        <a:solidFill>
                          <a:schemeClr val="tx2"/>
                        </a:solidFill>
                        <a:latin typeface="+mn-lt"/>
                      </a:endParaRP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Providers</a:t>
                      </a:r>
                      <a:r>
                        <a:rPr lang="en-US" sz="1000" b="0" baseline="0" dirty="0" smtClean="0">
                          <a:solidFill>
                            <a:schemeClr val="tx2"/>
                          </a:solidFill>
                        </a:rPr>
                        <a:t> of unreliable system</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Delivery of services over-overburdens certain parts of the organization</a:t>
                      </a:r>
                    </a:p>
                    <a:p>
                      <a:pPr marL="171450" indent="-171450">
                        <a:buFont typeface="Arial"/>
                        <a:buChar char="•"/>
                      </a:pPr>
                      <a:r>
                        <a:rPr lang="en-US" sz="1000" b="0" dirty="0" smtClean="0">
                          <a:solidFill>
                            <a:schemeClr val="tx2"/>
                          </a:solidFill>
                        </a:rPr>
                        <a:t>Missing functions prevent us from providing for existing</a:t>
                      </a:r>
                      <a:r>
                        <a:rPr lang="en-US" sz="1000" b="0" baseline="0" dirty="0" smtClean="0">
                          <a:solidFill>
                            <a:schemeClr val="tx2"/>
                          </a:solidFill>
                        </a:rPr>
                        <a:t> and emerging IT needs</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Fortify Tier I infrastructure</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Leverage the cloud</a:t>
                      </a:r>
                    </a:p>
                    <a:p>
                      <a:pPr marL="171450" indent="-171450">
                        <a:buFont typeface="Arial"/>
                        <a:buChar char="•"/>
                      </a:pPr>
                      <a:r>
                        <a:rPr lang="en-US" sz="1000" b="0" baseline="0" dirty="0" smtClean="0">
                          <a:solidFill>
                            <a:schemeClr val="tx2"/>
                          </a:solidFill>
                        </a:rPr>
                        <a:t>Deliver systems that support a Tier 1 research institute and promotes student success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Manager</a:t>
                      </a:r>
                      <a:r>
                        <a:rPr lang="en-US" sz="1000" b="0" baseline="0" dirty="0" smtClean="0">
                          <a:solidFill>
                            <a:schemeClr val="tx2"/>
                          </a:solidFill>
                        </a:rPr>
                        <a:t> of</a:t>
                      </a:r>
                      <a:r>
                        <a:rPr lang="en-US" sz="1000" b="0" dirty="0" smtClean="0">
                          <a:solidFill>
                            <a:schemeClr val="tx2"/>
                          </a:solidFill>
                        </a:rPr>
                        <a:t> highly-reliable systems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Provider of on-demand</a:t>
                      </a:r>
                      <a:r>
                        <a:rPr lang="en-US" sz="1000" b="0" baseline="0" dirty="0" smtClean="0">
                          <a:solidFill>
                            <a:schemeClr val="tx2"/>
                          </a:solidFill>
                        </a:rPr>
                        <a:t> sourcing partnerships </a:t>
                      </a:r>
                      <a:r>
                        <a:rPr lang="en-US" sz="1000" b="0" dirty="0" smtClean="0">
                          <a:solidFill>
                            <a:schemeClr val="tx2"/>
                          </a:solidFill>
                        </a:rPr>
                        <a:t>capable of quickly meeting University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Engine that creates efficiencies through automation</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818066">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US" sz="1200" b="1" baseline="0" dirty="0" smtClean="0">
                          <a:solidFill>
                            <a:schemeClr val="tx2"/>
                          </a:solidFill>
                          <a:latin typeface="+mn-lt"/>
                        </a:rPr>
                        <a:t>    People</a:t>
                      </a: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Unresponsive, slow, and resistant</a:t>
                      </a:r>
                      <a:r>
                        <a:rPr lang="en-US" sz="1000" b="0" baseline="0" dirty="0" smtClean="0">
                          <a:solidFill>
                            <a:schemeClr val="tx2"/>
                          </a:solidFill>
                        </a:rPr>
                        <a:t> to change</a:t>
                      </a:r>
                    </a:p>
                    <a:p>
                      <a:pPr marL="171450" indent="-171450">
                        <a:buFont typeface="Arial"/>
                        <a:buChar char="•"/>
                      </a:pPr>
                      <a:r>
                        <a:rPr lang="en-US" sz="1000" b="0" baseline="0" dirty="0" smtClean="0">
                          <a:solidFill>
                            <a:schemeClr val="tx2"/>
                          </a:solidFill>
                        </a:rPr>
                        <a:t>Insular, inward-focused, and limited awareness of new IT trends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Outdated or misaligned skillsets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Say Yes!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Build strong academic partnerships and national IT reputation</a:t>
                      </a:r>
                      <a:endParaRPr lang="en-US" sz="1000" b="0" dirty="0" smtClean="0">
                        <a:solidFill>
                          <a:schemeClr val="tx2"/>
                        </a:solidFill>
                      </a:endParaRPr>
                    </a:p>
                    <a:p>
                      <a:pPr marL="171450" indent="-171450">
                        <a:buFont typeface="Arial"/>
                        <a:buChar char="•"/>
                      </a:pPr>
                      <a:r>
                        <a:rPr lang="en-US" sz="1000" b="0" dirty="0" smtClean="0">
                          <a:solidFill>
                            <a:schemeClr val="tx2"/>
                          </a:solidFill>
                        </a:rPr>
                        <a:t>Strengthen</a:t>
                      </a:r>
                      <a:r>
                        <a:rPr lang="en-US" sz="1000" b="0" baseline="0" dirty="0" smtClean="0">
                          <a:solidFill>
                            <a:schemeClr val="tx2"/>
                          </a:solidFill>
                        </a:rPr>
                        <a:t> core skills and competencies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Agile, nimble</a:t>
                      </a:r>
                      <a:r>
                        <a:rPr lang="en-US" sz="1000" b="0" baseline="0" dirty="0" smtClean="0">
                          <a:solidFill>
                            <a:schemeClr val="tx2"/>
                          </a:solidFill>
                        </a:rPr>
                        <a:t>, and responsive to customer needs, adapting</a:t>
                      </a:r>
                      <a:r>
                        <a:rPr lang="en-US" sz="1000" b="0" dirty="0" smtClean="0">
                          <a:solidFill>
                            <a:schemeClr val="tx2"/>
                          </a:solidFill>
                        </a:rPr>
                        <a:t> to changes dynamically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Partner with University units</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0">
                <a:tc>
                  <a:txBody>
                    <a:bodyPr/>
                    <a:lstStyle/>
                    <a:p>
                      <a:endParaRPr lang="en-US" sz="1200" b="1" dirty="0">
                        <a:solidFill>
                          <a:schemeClr val="tx2"/>
                        </a:solidFill>
                        <a:latin typeface="+mn-lt"/>
                      </a:endParaRPr>
                    </a:p>
                  </a:txBody>
                  <a:tcPr>
                    <a:lnL>
                      <a:noFill/>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en-US" sz="1000" b="1" dirty="0">
                        <a:solidFill>
                          <a:schemeClr val="tx2"/>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000" b="1" dirty="0" smtClean="0">
                        <a:solidFill>
                          <a:schemeClr val="tx2"/>
                        </a:solidFill>
                      </a:endParaRPr>
                    </a:p>
                  </a:txBody>
                  <a:tcPr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261925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38"/>
            <a:ext cx="8352790" cy="6842125"/>
          </a:xfrm>
          <a:prstGeom prst="rect">
            <a:avLst/>
          </a:prstGeom>
          <a:noFill/>
          <a:ln>
            <a:noFill/>
          </a:ln>
          <a:extLst/>
        </p:spPr>
      </p:pic>
    </p:spTree>
    <p:extLst>
      <p:ext uri="{BB962C8B-B14F-4D97-AF65-F5344CB8AC3E}">
        <p14:creationId xmlns:p14="http://schemas.microsoft.com/office/powerpoint/2010/main" val="38785565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(7 minutes)</a:t>
            </a:r>
            <a:endParaRPr lang="en-US" dirty="0"/>
          </a:p>
        </p:txBody>
      </p:sp>
      <p:sp>
        <p:nvSpPr>
          <p:cNvPr id="5" name="Text Placeholder 2"/>
          <p:cNvSpPr txBox="1">
            <a:spLocks/>
          </p:cNvSpPr>
          <p:nvPr/>
        </p:nvSpPr>
        <p:spPr>
          <a:xfrm>
            <a:off x="685800" y="1600200"/>
            <a:ext cx="7696200" cy="4572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assessment activities?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Compare activities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Discuss and pick unique activities to add to the whiteboard and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1911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Additional Assessment Activities</a:t>
            </a:r>
            <a:br>
              <a:rPr lang="en-US" dirty="0"/>
            </a:br>
            <a:endParaRPr lang="en-US" dirty="0"/>
          </a:p>
        </p:txBody>
      </p:sp>
      <p:sp>
        <p:nvSpPr>
          <p:cNvPr id="4" name="Text Placeholder 3"/>
          <p:cNvSpPr>
            <a:spLocks noGrp="1"/>
          </p:cNvSpPr>
          <p:nvPr>
            <p:ph idx="1"/>
          </p:nvPr>
        </p:nvSpPr>
        <p:spPr/>
        <p:txBody>
          <a:bodyPr/>
          <a:lstStyle/>
          <a:p>
            <a:r>
              <a:rPr lang="en-US" sz="2800" i="1" dirty="0" smtClean="0"/>
              <a:t>Participant Feedback</a:t>
            </a:r>
            <a:endParaRPr lang="en-US" sz="2800" dirty="0"/>
          </a:p>
          <a:p>
            <a:endParaRPr lang="en-US" dirty="0" smtClean="0"/>
          </a:p>
          <a:p>
            <a:pPr marL="342900" indent="-342900">
              <a:buFont typeface="Arial"/>
              <a:buChar char="•"/>
            </a:pPr>
            <a:r>
              <a:rPr lang="en-US" dirty="0" smtClean="0"/>
              <a:t>How well are we meeting customer needs</a:t>
            </a:r>
          </a:p>
          <a:p>
            <a:pPr marL="342900" indent="-342900">
              <a:buFont typeface="Arial"/>
              <a:buChar char="•"/>
            </a:pPr>
            <a:r>
              <a:rPr lang="en-US" dirty="0" smtClean="0"/>
              <a:t>SWOT (Strength, Weaknesses, Opportunities, and Threats) Analyst</a:t>
            </a:r>
          </a:p>
          <a:p>
            <a:pPr marL="342900" indent="-342900">
              <a:buFont typeface="Arial"/>
              <a:buChar char="•"/>
            </a:pPr>
            <a:r>
              <a:rPr lang="en-US" dirty="0" smtClean="0"/>
              <a:t>Skill Assessment</a:t>
            </a:r>
          </a:p>
          <a:p>
            <a:pPr marL="342900" indent="-342900">
              <a:buFont typeface="Arial"/>
              <a:buChar char="•"/>
            </a:pPr>
            <a:endParaRPr lang="en-US" dirty="0" smtClean="0"/>
          </a:p>
          <a:p>
            <a:endParaRPr lang="en-US" dirty="0"/>
          </a:p>
        </p:txBody>
      </p:sp>
    </p:spTree>
    <p:extLst>
      <p:ext uri="{BB962C8B-B14F-4D97-AF65-F5344CB8AC3E}">
        <p14:creationId xmlns:p14="http://schemas.microsoft.com/office/powerpoint/2010/main" val="3490440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685800"/>
          </a:xfrm>
        </p:spPr>
        <p:txBody>
          <a:bodyPr/>
          <a:lstStyle/>
          <a:p>
            <a:r>
              <a:rPr lang="en-US" dirty="0" smtClean="0"/>
              <a:t>Why are you considering an IT assessment?</a:t>
            </a:r>
            <a:endParaRPr lang="en-US" dirty="0"/>
          </a:p>
        </p:txBody>
      </p:sp>
      <p:sp>
        <p:nvSpPr>
          <p:cNvPr id="3" name="Text Placeholder 2"/>
          <p:cNvSpPr>
            <a:spLocks noGrp="1"/>
          </p:cNvSpPr>
          <p:nvPr>
            <p:ph idx="1"/>
          </p:nvPr>
        </p:nvSpPr>
        <p:spPr>
          <a:xfrm>
            <a:off x="685800" y="2285999"/>
            <a:ext cx="7391400" cy="3657601"/>
          </a:xfrm>
        </p:spPr>
        <p:txBody>
          <a:bodyPr/>
          <a:lstStyle/>
          <a:p>
            <a:pPr marL="514350" indent="-514350">
              <a:buClr>
                <a:srgbClr val="C00000"/>
              </a:buClr>
              <a:buFont typeface="+mj-lt"/>
              <a:buAutoNum type="alphaUcPeriod"/>
            </a:pPr>
            <a:r>
              <a:rPr lang="en-US" sz="2400" dirty="0" smtClean="0">
                <a:cs typeface="Arial" panose="020B0604020202020204" pitchFamily="34" charset="0"/>
              </a:rPr>
              <a:t>Align to institutional goals					</a:t>
            </a:r>
            <a:r>
              <a:rPr lang="en-US" sz="2400" b="1" dirty="0" smtClean="0">
                <a:cs typeface="Arial" panose="020B0604020202020204" pitchFamily="34" charset="0"/>
              </a:rPr>
              <a:t>595416</a:t>
            </a:r>
          </a:p>
          <a:p>
            <a:pPr marL="514350" indent="-514350">
              <a:buClr>
                <a:srgbClr val="C00000"/>
              </a:buClr>
              <a:buFont typeface="+mj-lt"/>
              <a:buAutoNum type="alphaUcPeriod"/>
            </a:pPr>
            <a:r>
              <a:rPr lang="en-US" sz="2400" dirty="0" smtClean="0">
                <a:cs typeface="Arial" panose="020B0604020202020204" pitchFamily="34" charset="0"/>
              </a:rPr>
              <a:t>Improve understanding of clients			</a:t>
            </a:r>
            <a:r>
              <a:rPr lang="en-US" sz="2400" b="1" dirty="0" smtClean="0">
                <a:cs typeface="Arial" panose="020B0604020202020204" pitchFamily="34" charset="0"/>
              </a:rPr>
              <a:t>595435</a:t>
            </a:r>
          </a:p>
          <a:p>
            <a:pPr marL="514350" indent="-514350">
              <a:buClr>
                <a:srgbClr val="C00000"/>
              </a:buClr>
              <a:buFont typeface="+mj-lt"/>
              <a:buAutoNum type="alphaUcPeriod"/>
            </a:pPr>
            <a:r>
              <a:rPr lang="en-US" sz="2400" dirty="0" smtClean="0">
                <a:cs typeface="Arial" panose="020B0604020202020204" pitchFamily="34" charset="0"/>
              </a:rPr>
              <a:t>Evaluate organizational effectiveness 	</a:t>
            </a:r>
            <a:r>
              <a:rPr lang="en-US" sz="2400" b="1" dirty="0" smtClean="0">
                <a:cs typeface="Arial" panose="020B0604020202020204" pitchFamily="34" charset="0"/>
              </a:rPr>
              <a:t>595436</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Precursor to strategic planning			</a:t>
            </a:r>
            <a:r>
              <a:rPr lang="en-US" sz="2400" b="1" dirty="0" smtClean="0">
                <a:cs typeface="Arial" panose="020B0604020202020204" pitchFamily="34" charset="0"/>
              </a:rPr>
              <a:t>595437</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Develop IT improvement plan				</a:t>
            </a:r>
            <a:r>
              <a:rPr lang="en-US" sz="2400" b="1" dirty="0" smtClean="0">
                <a:cs typeface="Arial" panose="020B0604020202020204" pitchFamily="34" charset="0"/>
              </a:rPr>
              <a:t>595438</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All of the above								</a:t>
            </a:r>
            <a:r>
              <a:rPr lang="en-US" sz="2400" b="1" dirty="0" smtClean="0">
                <a:cs typeface="Arial" panose="020B0604020202020204" pitchFamily="34" charset="0"/>
              </a:rPr>
              <a:t>595439</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Other – None of the above					</a:t>
            </a:r>
            <a:r>
              <a:rPr lang="en-US" sz="2400" b="1" dirty="0" smtClean="0">
                <a:cs typeface="Arial" panose="020B0604020202020204" pitchFamily="34" charset="0"/>
              </a:rPr>
              <a:t>595460</a:t>
            </a:r>
            <a:endParaRPr lang="en-US" sz="2400" dirty="0" smtClean="0">
              <a:cs typeface="Arial" panose="020B0604020202020204" pitchFamily="34" charset="0"/>
            </a:endParaRPr>
          </a:p>
          <a:p>
            <a:pPr>
              <a:buClr>
                <a:srgbClr val="C00000"/>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pic>
        <p:nvPicPr>
          <p:cNvPr id="6" name="Picture 5" descr="Screen Shot 2014-09-23 at 11.56.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8280400" cy="381000"/>
          </a:xfrm>
          <a:prstGeom prst="rect">
            <a:avLst/>
          </a:prstGeom>
        </p:spPr>
      </p:pic>
    </p:spTree>
    <p:extLst>
      <p:ext uri="{BB962C8B-B14F-4D97-AF65-F5344CB8AC3E}">
        <p14:creationId xmlns:p14="http://schemas.microsoft.com/office/powerpoint/2010/main" val="3639287967"/>
      </p:ext>
    </p:extLst>
  </p:cSld>
  <p:clrMapOvr>
    <a:masterClrMapping/>
  </p:clrMapOvr>
  <mc:AlternateContent xmlns:mc="http://schemas.openxmlformats.org/markup-compatibility/2006" xmlns:p14="http://schemas.microsoft.com/office/powerpoint/2010/main">
    <mc:Choice Requires="p14">
      <p:transition spd="slow" p14:dur="2000" advTm="589"/>
    </mc:Choice>
    <mc:Fallback xmlns="">
      <p:transition xmlns:p14="http://schemas.microsoft.com/office/powerpoint/2010/main" spd="slow" advTm="589"/>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9767042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91400" cy="731838"/>
          </a:xfrm>
        </p:spPr>
        <p:txBody>
          <a:bodyPr/>
          <a:lstStyle/>
          <a:p>
            <a:r>
              <a:rPr lang="en-US" dirty="0" smtClean="0"/>
              <a:t>Resources</a:t>
            </a:r>
            <a:endParaRPr lang="en-US" dirty="0"/>
          </a:p>
        </p:txBody>
      </p:sp>
      <p:sp>
        <p:nvSpPr>
          <p:cNvPr id="3" name="Content Placeholder 2"/>
          <p:cNvSpPr>
            <a:spLocks noGrp="1"/>
          </p:cNvSpPr>
          <p:nvPr>
            <p:ph idx="1"/>
          </p:nvPr>
        </p:nvSpPr>
        <p:spPr>
          <a:xfrm>
            <a:off x="685800" y="914400"/>
            <a:ext cx="7391400" cy="5334000"/>
          </a:xfrm>
        </p:spPr>
        <p:txBody>
          <a:bodyPr/>
          <a:lstStyle/>
          <a:p>
            <a:pPr marL="342900" indent="-342900">
              <a:buClr>
                <a:srgbClr val="990033"/>
              </a:buClr>
              <a:buFont typeface="Wingdings" charset="2"/>
              <a:buChar char="ü"/>
            </a:pPr>
            <a:r>
              <a:rPr lang="en-US" sz="2400" dirty="0" smtClean="0"/>
              <a:t>Contact us for information about our consultant partners for this project</a:t>
            </a:r>
          </a:p>
          <a:p>
            <a:pPr marL="342900" indent="-342900">
              <a:buClr>
                <a:srgbClr val="990033"/>
              </a:buClr>
              <a:buFont typeface="Wingdings" charset="2"/>
              <a:buChar char="ü"/>
            </a:pPr>
            <a:r>
              <a:rPr lang="en-US" sz="2400" dirty="0" smtClean="0"/>
              <a:t>See </a:t>
            </a:r>
            <a:r>
              <a:rPr lang="en-US" sz="2400" dirty="0" smtClean="0"/>
              <a:t>our full assessment report at </a:t>
            </a:r>
            <a:r>
              <a:rPr lang="en-US" sz="2400" dirty="0">
                <a:hlinkClick r:id="rId3"/>
              </a:rPr>
              <a:t>http://www.uta.edu/oit/</a:t>
            </a:r>
            <a:r>
              <a:rPr lang="en-US" sz="2400" dirty="0" smtClean="0">
                <a:hlinkClick r:id="rId3"/>
              </a:rPr>
              <a:t>Integration_Report.pdf</a:t>
            </a:r>
            <a:r>
              <a:rPr lang="en-US" sz="2400" dirty="0" smtClean="0"/>
              <a:t> </a:t>
            </a:r>
          </a:p>
          <a:p>
            <a:pPr marL="342900" indent="-342900">
              <a:buClr>
                <a:srgbClr val="990033"/>
              </a:buClr>
              <a:buFont typeface="Wingdings" charset="2"/>
              <a:buChar char="ü"/>
            </a:pPr>
            <a:r>
              <a:rPr lang="en-US" sz="2400" dirty="0" smtClean="0"/>
              <a:t>Connect with us:</a:t>
            </a:r>
          </a:p>
          <a:p>
            <a:pPr marL="914400" lvl="1" indent="-457200">
              <a:buClr>
                <a:srgbClr val="990033"/>
              </a:buClr>
              <a:buFont typeface="Wingdings" charset="2"/>
              <a:buChar char="Ø"/>
            </a:pPr>
            <a:r>
              <a:rPr lang="en-US" sz="2000" dirty="0" smtClean="0"/>
              <a:t>Jim Bradley </a:t>
            </a:r>
            <a:r>
              <a:rPr lang="en-US" sz="2000" dirty="0" smtClean="0">
                <a:hlinkClick r:id="rId4"/>
              </a:rPr>
              <a:t>cio@uta.edu</a:t>
            </a:r>
            <a:endParaRPr lang="en-US" sz="2000" dirty="0" smtClean="0"/>
          </a:p>
          <a:p>
            <a:pPr marL="914400" lvl="1" indent="-457200">
              <a:buClr>
                <a:srgbClr val="990033"/>
              </a:buClr>
              <a:buFont typeface="Wingdings" charset="2"/>
              <a:buChar char="Ø"/>
            </a:pPr>
            <a:r>
              <a:rPr lang="en-US" sz="2000" dirty="0" smtClean="0"/>
              <a:t>Zinna Butcher </a:t>
            </a:r>
            <a:r>
              <a:rPr lang="en-US" sz="2000" dirty="0" smtClean="0">
                <a:hlinkClick r:id="rId5"/>
              </a:rPr>
              <a:t>zinna@uta.edu</a:t>
            </a:r>
            <a:endParaRPr lang="en-US" sz="2000" dirty="0" smtClean="0"/>
          </a:p>
          <a:p>
            <a:pPr marL="914400" lvl="1" indent="-457200">
              <a:buClr>
                <a:srgbClr val="990033"/>
              </a:buClr>
              <a:buFont typeface="Wingdings" charset="2"/>
              <a:buChar char="Ø"/>
            </a:pPr>
            <a:r>
              <a:rPr lang="en-US" sz="2000" dirty="0" smtClean="0"/>
              <a:t>Erin Morgan </a:t>
            </a:r>
            <a:r>
              <a:rPr lang="en-US" sz="2000" dirty="0" smtClean="0">
                <a:hlinkClick r:id="rId6"/>
              </a:rPr>
              <a:t>emorgan@uta.edu</a:t>
            </a:r>
            <a:r>
              <a:rPr lang="en-US" sz="2000" dirty="0" smtClean="0"/>
              <a:t> </a:t>
            </a:r>
          </a:p>
          <a:p>
            <a:pPr marL="457200" indent="-457200">
              <a:buClr>
                <a:srgbClr val="990033"/>
              </a:buClr>
              <a:buFont typeface="Wingdings" charset="2"/>
              <a:buChar char="ü"/>
            </a:pPr>
            <a:r>
              <a:rPr lang="en-US" sz="2400" dirty="0" smtClean="0">
                <a:solidFill>
                  <a:srgbClr val="990033"/>
                </a:solidFill>
              </a:rPr>
              <a:t>Visit the Strategic Planning Constituent Group on Thursday at 9:10am in Meeting Room W308A/B</a:t>
            </a:r>
          </a:p>
          <a:p>
            <a:pPr marL="457200" indent="-457200">
              <a:buClr>
                <a:srgbClr val="990033"/>
              </a:buClr>
              <a:buFont typeface="Wingdings" charset="2"/>
              <a:buChar char="ü"/>
            </a:pPr>
            <a:r>
              <a:rPr lang="en-US" sz="2400" dirty="0" smtClean="0"/>
              <a:t>Join the Strategic Planning </a:t>
            </a:r>
            <a:r>
              <a:rPr lang="en-US" sz="2400" dirty="0"/>
              <a:t>Constituent Group at </a:t>
            </a:r>
            <a:r>
              <a:rPr lang="en-US" sz="2400" dirty="0">
                <a:hlinkClick r:id="rId7"/>
              </a:rPr>
              <a:t>http://www.educause.edu/discuss/all-discussion-</a:t>
            </a:r>
            <a:r>
              <a:rPr lang="en-US" sz="2400" dirty="0" smtClean="0">
                <a:hlinkClick r:id="rId7"/>
              </a:rPr>
              <a:t>groups</a:t>
            </a:r>
            <a:r>
              <a:rPr lang="en-US" sz="2400" dirty="0" smtClean="0"/>
              <a:t> </a:t>
            </a:r>
          </a:p>
          <a:p>
            <a:pPr marL="800100" lvl="1" indent="-342900">
              <a:buFont typeface="Arial"/>
              <a:buChar char="•"/>
            </a:pPr>
            <a:endParaRPr lang="en-US" dirty="0"/>
          </a:p>
        </p:txBody>
      </p:sp>
    </p:spTree>
    <p:extLst>
      <p:ext uri="{BB962C8B-B14F-4D97-AF65-F5344CB8AC3E}">
        <p14:creationId xmlns:p14="http://schemas.microsoft.com/office/powerpoint/2010/main" val="15605864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Improve and Grow</a:t>
            </a:r>
            <a:endParaRPr lang="en-US" dirty="0"/>
          </a:p>
        </p:txBody>
      </p:sp>
      <p:sp>
        <p:nvSpPr>
          <p:cNvPr id="3" name="Content Placeholder 2"/>
          <p:cNvSpPr>
            <a:spLocks noGrp="1"/>
          </p:cNvSpPr>
          <p:nvPr>
            <p:ph idx="1"/>
          </p:nvPr>
        </p:nvSpPr>
        <p:spPr>
          <a:xfrm>
            <a:off x="838200" y="1600201"/>
            <a:ext cx="6858000" cy="4343400"/>
          </a:xfrm>
        </p:spPr>
        <p:txBody>
          <a:bodyPr/>
          <a:lstStyle/>
          <a:p>
            <a:pPr algn="ctr"/>
            <a:r>
              <a:rPr lang="en-US" sz="2800" dirty="0" smtClean="0"/>
              <a:t>Thank you for participating </a:t>
            </a:r>
          </a:p>
          <a:p>
            <a:pPr algn="ctr"/>
            <a:r>
              <a:rPr lang="en-US" sz="2800" dirty="0" smtClean="0"/>
              <a:t>in today’s session. </a:t>
            </a:r>
          </a:p>
          <a:p>
            <a:pPr marL="457200" indent="-457200">
              <a:buFont typeface="Arial"/>
              <a:buChar char="•"/>
            </a:pPr>
            <a:endParaRPr lang="en-US" dirty="0" smtClean="0"/>
          </a:p>
          <a:p>
            <a:pPr marL="457200" indent="-457200" algn="ctr">
              <a:buFont typeface="Arial"/>
              <a:buChar char="•"/>
            </a:pPr>
            <a:r>
              <a:rPr lang="en-US" dirty="0" smtClean="0"/>
              <a:t>What to keep?</a:t>
            </a:r>
          </a:p>
          <a:p>
            <a:pPr marL="457200" indent="-457200" algn="ctr">
              <a:buFont typeface="Arial"/>
              <a:buChar char="•"/>
            </a:pPr>
            <a:r>
              <a:rPr lang="en-US" dirty="0" smtClean="0"/>
              <a:t>What to improve?</a:t>
            </a:r>
          </a:p>
          <a:p>
            <a:pPr marL="457200" indent="-457200" algn="ctr">
              <a:buFont typeface="Arial"/>
              <a:buChar char="•"/>
            </a:pPr>
            <a:r>
              <a:rPr lang="en-US" dirty="0" smtClean="0"/>
              <a:t>Longer Session </a:t>
            </a:r>
            <a:br>
              <a:rPr lang="en-US" dirty="0" smtClean="0"/>
            </a:br>
            <a:r>
              <a:rPr lang="en-US" dirty="0" smtClean="0"/>
              <a:t>(Pre-Conference)?</a:t>
            </a:r>
          </a:p>
          <a:p>
            <a:pPr algn="ctr"/>
            <a:endParaRPr lang="en-US" dirty="0"/>
          </a:p>
          <a:p>
            <a:pPr algn="ctr"/>
            <a:r>
              <a:rPr lang="en-US" dirty="0" smtClean="0"/>
              <a:t>We’re very interested in your feedback.  Please take </a:t>
            </a:r>
          </a:p>
          <a:p>
            <a:pPr algn="ctr"/>
            <a:r>
              <a:rPr lang="en-US" dirty="0" smtClean="0"/>
              <a:t>a minute to fill out the session evaluation found within </a:t>
            </a:r>
          </a:p>
          <a:p>
            <a:pPr algn="ctr"/>
            <a:r>
              <a:rPr lang="en-US" dirty="0" smtClean="0"/>
              <a:t>the conference mobile app, or the online agenda. </a:t>
            </a:r>
            <a:br>
              <a:rPr lang="en-US" dirty="0" smtClean="0"/>
            </a:br>
            <a:endParaRPr lang="en-US" dirty="0"/>
          </a:p>
        </p:txBody>
      </p:sp>
    </p:spTree>
    <p:extLst>
      <p:ext uri="{BB962C8B-B14F-4D97-AF65-F5344CB8AC3E}">
        <p14:creationId xmlns:p14="http://schemas.microsoft.com/office/powerpoint/2010/main" val="1861628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5"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creen Shot 2014-10-01 at 4.42.4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838200"/>
            <a:ext cx="8445500" cy="4991100"/>
          </a:xfrm>
          <a:prstGeom prst="rect">
            <a:avLst/>
          </a:prstGeom>
        </p:spPr>
      </p:pic>
    </p:spTree>
    <p:extLst>
      <p:ext uri="{BB962C8B-B14F-4D97-AF65-F5344CB8AC3E}">
        <p14:creationId xmlns:p14="http://schemas.microsoft.com/office/powerpoint/2010/main" val="4179341577"/>
      </p:ext>
    </p:extLst>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xmlns:p14="http://schemas.microsoft.com/office/powerpoint/2010/main" spd="slow" advTm="65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Purpose Statement</a:t>
            </a:r>
            <a:endParaRPr lang="en-US" dirty="0"/>
          </a:p>
        </p:txBody>
      </p:sp>
    </p:spTree>
    <p:extLst>
      <p:ext uri="{BB962C8B-B14F-4D97-AF65-F5344CB8AC3E}">
        <p14:creationId xmlns:p14="http://schemas.microsoft.com/office/powerpoint/2010/main" val="2037654022"/>
      </p:ext>
    </p:extLst>
  </p:cSld>
  <p:clrMapOvr>
    <a:masterClrMapping/>
  </p:clrMapOvr>
  <mc:AlternateContent xmlns:mc="http://schemas.openxmlformats.org/markup-compatibility/2006" xmlns:p14="http://schemas.microsoft.com/office/powerpoint/2010/main">
    <mc:Choice Requires="p14">
      <p:transition spd="slow" p14:dur="2000" advTm="1222"/>
    </mc:Choice>
    <mc:Fallback xmlns="">
      <p:transition xmlns:p14="http://schemas.microsoft.com/office/powerpoint/2010/main" spd="slow" advTm="122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5000" y="533400"/>
            <a:ext cx="6172200" cy="609600"/>
          </a:xfrm>
        </p:spPr>
        <p:txBody>
          <a:bodyPr/>
          <a:lstStyle/>
          <a:p>
            <a:r>
              <a:rPr lang="en-US" dirty="0"/>
              <a:t>University of Texas </a:t>
            </a:r>
            <a:r>
              <a:rPr lang="en-US" dirty="0" smtClean="0"/>
              <a:t>Arlington</a:t>
            </a:r>
            <a:endParaRPr lang="en-US" sz="2800" dirty="0"/>
          </a:p>
        </p:txBody>
      </p:sp>
      <p:sp>
        <p:nvSpPr>
          <p:cNvPr id="8" name="Content Placeholder 7"/>
          <p:cNvSpPr>
            <a:spLocks noGrp="1"/>
          </p:cNvSpPr>
          <p:nvPr>
            <p:ph idx="1"/>
          </p:nvPr>
        </p:nvSpPr>
        <p:spPr>
          <a:xfrm>
            <a:off x="685800" y="1600201"/>
            <a:ext cx="7391400" cy="4114800"/>
          </a:xfrm>
        </p:spPr>
        <p:txBody>
          <a:bodyPr/>
          <a:lstStyle/>
          <a:p>
            <a:pPr marL="342900" indent="-342900">
              <a:buClr>
                <a:srgbClr val="990033"/>
              </a:buClr>
              <a:buFont typeface="Wingdings" charset="2"/>
              <a:buChar char="§"/>
            </a:pPr>
            <a:r>
              <a:rPr lang="en-US" dirty="0" smtClean="0"/>
              <a:t>Almost 40,000 Students</a:t>
            </a:r>
            <a:endParaRPr lang="en-US" dirty="0"/>
          </a:p>
          <a:p>
            <a:pPr marL="342900" indent="-342900">
              <a:buClr>
                <a:srgbClr val="990033"/>
              </a:buClr>
              <a:buFont typeface="Wingdings" charset="2"/>
              <a:buChar char="§"/>
            </a:pPr>
            <a:r>
              <a:rPr lang="en-US" dirty="0"/>
              <a:t>2,200 </a:t>
            </a:r>
            <a:r>
              <a:rPr lang="en-US" dirty="0" smtClean="0"/>
              <a:t>Faculty</a:t>
            </a:r>
            <a:endParaRPr lang="en-US" dirty="0"/>
          </a:p>
          <a:p>
            <a:pPr marL="342900" indent="-342900">
              <a:buClr>
                <a:srgbClr val="990033"/>
              </a:buClr>
              <a:buFont typeface="Wingdings" charset="2"/>
              <a:buChar char="§"/>
            </a:pPr>
            <a:r>
              <a:rPr lang="en-US" dirty="0"/>
              <a:t>Seventh fastest growing public research institution</a:t>
            </a:r>
          </a:p>
          <a:p>
            <a:pPr marL="342900" indent="-342900">
              <a:buClr>
                <a:srgbClr val="990033"/>
              </a:buClr>
              <a:buFont typeface="Wingdings" charset="2"/>
              <a:buChar char="§"/>
            </a:pPr>
            <a:r>
              <a:rPr lang="en-US" dirty="0" smtClean="0"/>
              <a:t>Fifth </a:t>
            </a:r>
            <a:r>
              <a:rPr lang="en-US" dirty="0"/>
              <a:t>most diverse university</a:t>
            </a:r>
          </a:p>
          <a:p>
            <a:pPr marL="342900" indent="-342900">
              <a:buClr>
                <a:srgbClr val="990033"/>
              </a:buClr>
              <a:buFont typeface="Wingdings" charset="2"/>
              <a:buChar char="§"/>
            </a:pPr>
            <a:r>
              <a:rPr lang="en-US" dirty="0" smtClean="0"/>
              <a:t>Second </a:t>
            </a:r>
            <a:r>
              <a:rPr lang="en-US" dirty="0"/>
              <a:t>largest member of The University of Texas </a:t>
            </a:r>
            <a:r>
              <a:rPr lang="en-US" dirty="0" smtClean="0"/>
              <a:t>System</a:t>
            </a:r>
          </a:p>
          <a:p>
            <a:pPr marL="342900" indent="-342900">
              <a:buClr>
                <a:srgbClr val="990033"/>
              </a:buClr>
              <a:buFont typeface="Wingdings" charset="2"/>
              <a:buChar char="§"/>
            </a:pPr>
            <a:r>
              <a:rPr lang="en-US" dirty="0"/>
              <a:t>One of six national universities named a “Next Generation University</a:t>
            </a:r>
            <a:r>
              <a:rPr lang="en-US" dirty="0" smtClean="0"/>
              <a:t>”</a:t>
            </a:r>
          </a:p>
          <a:p>
            <a:pPr marL="742950" lvl="1" indent="-285750">
              <a:buClr>
                <a:srgbClr val="DD8423"/>
              </a:buClr>
              <a:buFont typeface="Courier New"/>
              <a:buChar char="o"/>
            </a:pPr>
            <a:r>
              <a:rPr lang="en-US" sz="1800" dirty="0" smtClean="0"/>
              <a:t>Broad online course and program offerings</a:t>
            </a:r>
          </a:p>
          <a:p>
            <a:pPr marL="742950" lvl="1" indent="-285750">
              <a:buClr>
                <a:srgbClr val="DD8423"/>
              </a:buClr>
              <a:buFont typeface="Courier New"/>
              <a:buChar char="o"/>
            </a:pPr>
            <a:r>
              <a:rPr lang="en-US" sz="1800" dirty="0" smtClean="0"/>
              <a:t>Increased enrollment growth</a:t>
            </a:r>
            <a:endParaRPr lang="en-US" sz="1800" dirty="0"/>
          </a:p>
          <a:p>
            <a:pPr marL="742950" lvl="1" indent="-285750">
              <a:buClr>
                <a:srgbClr val="DD8423"/>
              </a:buClr>
              <a:buFont typeface="Courier New"/>
              <a:buChar char="o"/>
            </a:pPr>
            <a:r>
              <a:rPr lang="en-US" sz="1800" dirty="0" smtClean="0"/>
              <a:t>Emerging research presence</a:t>
            </a:r>
            <a:endParaRPr lang="en-US" sz="1800" dirty="0"/>
          </a:p>
          <a:p>
            <a:pPr marL="171450" indent="-171450">
              <a:buFont typeface="Arial"/>
              <a:buChar char="•"/>
            </a:pPr>
            <a:endParaRPr lang="en-US" dirty="0"/>
          </a:p>
          <a:p>
            <a:endParaRPr lang="en-US" dirty="0"/>
          </a:p>
          <a:p>
            <a:pPr marL="342900" indent="-342900">
              <a:buFont typeface="Arial"/>
              <a:buChar char="•"/>
            </a:pPr>
            <a:endParaRPr lang="en-US" dirty="0"/>
          </a:p>
        </p:txBody>
      </p:sp>
      <p:pic>
        <p:nvPicPr>
          <p:cNvPr id="14" name="Picture 13"/>
          <p:cNvPicPr>
            <a:picLocks noChangeAspect="1"/>
          </p:cNvPicPr>
          <p:nvPr/>
        </p:nvPicPr>
        <p:blipFill>
          <a:blip r:embed="rId3"/>
          <a:stretch>
            <a:fillRect/>
          </a:stretch>
        </p:blipFill>
        <p:spPr>
          <a:xfrm>
            <a:off x="685800" y="304800"/>
            <a:ext cx="1054100" cy="927100"/>
          </a:xfrm>
          <a:prstGeom prst="rect">
            <a:avLst/>
          </a:prstGeom>
        </p:spPr>
      </p:pic>
    </p:spTree>
    <p:extLst>
      <p:ext uri="{BB962C8B-B14F-4D97-AF65-F5344CB8AC3E}">
        <p14:creationId xmlns:p14="http://schemas.microsoft.com/office/powerpoint/2010/main" val="2611115089"/>
      </p:ext>
    </p:extLst>
  </p:cSld>
  <p:clrMapOvr>
    <a:masterClrMapping/>
  </p:clrMapOvr>
  <mc:AlternateContent xmlns:mc="http://schemas.openxmlformats.org/markup-compatibility/2006" xmlns:p14="http://schemas.microsoft.com/office/powerpoint/2010/main">
    <mc:Choice Requires="p14">
      <p:transition spd="slow" p14:dur="2000" advTm="532"/>
    </mc:Choice>
    <mc:Fallback xmlns="">
      <p:transition xmlns:p14="http://schemas.microsoft.com/office/powerpoint/2010/main" spd="slow" advTm="53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Arlington’s Purpose</a:t>
            </a:r>
            <a:endParaRPr lang="en-US" dirty="0"/>
          </a:p>
        </p:txBody>
      </p:sp>
      <p:sp>
        <p:nvSpPr>
          <p:cNvPr id="3" name="Content Placeholder 2"/>
          <p:cNvSpPr>
            <a:spLocks noGrp="1"/>
          </p:cNvSpPr>
          <p:nvPr>
            <p:ph idx="1"/>
          </p:nvPr>
        </p:nvSpPr>
        <p:spPr>
          <a:xfrm>
            <a:off x="685800" y="1219200"/>
            <a:ext cx="7391400" cy="761999"/>
          </a:xfrm>
        </p:spPr>
        <p:txBody>
          <a:bodyPr/>
          <a:lstStyle/>
          <a:p>
            <a:r>
              <a:rPr lang="en-US" dirty="0" smtClean="0"/>
              <a:t>Conduct an inventory and assessment of all IT resources and staff to achieve the following outcomes:</a:t>
            </a:r>
          </a:p>
          <a:p>
            <a:endParaRPr lang="en-US" dirty="0"/>
          </a:p>
          <a:p>
            <a:endParaRPr lang="en-US" dirty="0" smtClean="0"/>
          </a:p>
        </p:txBody>
      </p:sp>
      <p:graphicFrame>
        <p:nvGraphicFramePr>
          <p:cNvPr id="6" name="Diagram 5"/>
          <p:cNvGraphicFramePr/>
          <p:nvPr>
            <p:extLst>
              <p:ext uri="{D42A27DB-BD31-4B8C-83A1-F6EECF244321}">
                <p14:modId xmlns:p14="http://schemas.microsoft.com/office/powerpoint/2010/main" val="3344724716"/>
              </p:ext>
            </p:extLst>
          </p:nvPr>
        </p:nvGraphicFramePr>
        <p:xfrm>
          <a:off x="749300" y="2133600"/>
          <a:ext cx="70993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919367"/>
      </p:ext>
    </p:extLst>
  </p:cSld>
  <p:clrMapOvr>
    <a:masterClrMapping/>
  </p:clrMapOvr>
  <mc:AlternateContent xmlns:mc="http://schemas.openxmlformats.org/markup-compatibility/2006" xmlns:p14="http://schemas.microsoft.com/office/powerpoint/2010/main">
    <mc:Choice Requires="p14">
      <p:transition spd="slow" p14:dur="2000" advTm="839"/>
    </mc:Choice>
    <mc:Fallback xmlns="">
      <p:transition xmlns:p14="http://schemas.microsoft.com/office/powerpoint/2010/main" spd="slow" advTm="83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(6 minutes)</a:t>
            </a:r>
            <a:endParaRPr lang="en-US" dirty="0"/>
          </a:p>
        </p:txBody>
      </p:sp>
      <p:sp>
        <p:nvSpPr>
          <p:cNvPr id="5" name="Text Placeholder 2"/>
          <p:cNvSpPr txBox="1">
            <a:spLocks/>
          </p:cNvSpPr>
          <p:nvPr/>
        </p:nvSpPr>
        <p:spPr>
          <a:xfrm>
            <a:off x="685800" y="1676400"/>
            <a:ext cx="7696200" cy="4495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What are your reasons for conducting an assessment of your IT organization?</a:t>
            </a:r>
          </a:p>
          <a:p>
            <a:pPr marL="0" indent="0">
              <a:buClr>
                <a:srgbClr val="C00000"/>
              </a:buClr>
              <a:buSzPct val="80000"/>
              <a:buNone/>
            </a:pP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Generate your purpose statement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Write one statement on the whiteboard to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87923"/>
      </p:ext>
    </p:extLst>
  </p:cSld>
  <p:clrMapOvr>
    <a:masterClrMapping/>
  </p:clrMapOvr>
  <mc:AlternateContent xmlns:mc="http://schemas.openxmlformats.org/markup-compatibility/2006" xmlns:p14="http://schemas.microsoft.com/office/powerpoint/2010/main">
    <mc:Choice Requires="p14">
      <p:transition spd="slow" p14:dur="2000" advTm="42030"/>
    </mc:Choice>
    <mc:Fallback xmlns="">
      <p:transition xmlns:p14="http://schemas.microsoft.com/office/powerpoint/2010/main" spd="slow" advTm="4203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Purpose Statement</a:t>
            </a:r>
            <a:endParaRPr lang="en-US" dirty="0"/>
          </a:p>
        </p:txBody>
      </p:sp>
      <p:sp>
        <p:nvSpPr>
          <p:cNvPr id="4" name="Text Placeholder 3"/>
          <p:cNvSpPr>
            <a:spLocks noGrp="1"/>
          </p:cNvSpPr>
          <p:nvPr>
            <p:ph idx="1"/>
          </p:nvPr>
        </p:nvSpPr>
        <p:spPr/>
        <p:txBody>
          <a:bodyPr/>
          <a:lstStyle/>
          <a:p>
            <a:r>
              <a:rPr lang="en-US" sz="2800" i="1" dirty="0" smtClean="0"/>
              <a:t>Participant Feedback</a:t>
            </a:r>
          </a:p>
          <a:p>
            <a:endParaRPr lang="en-US" dirty="0" smtClean="0"/>
          </a:p>
          <a:p>
            <a:pPr marL="342900" indent="-342900">
              <a:buFont typeface="Arial"/>
              <a:buChar char="•"/>
            </a:pPr>
            <a:r>
              <a:rPr lang="en-US" dirty="0" smtClean="0"/>
              <a:t>Determine gaps and redundancies in IT services</a:t>
            </a:r>
          </a:p>
          <a:p>
            <a:pPr marL="342900" indent="-342900">
              <a:buFont typeface="Arial"/>
              <a:buChar char="•"/>
            </a:pPr>
            <a:r>
              <a:rPr lang="en-US" dirty="0" smtClean="0"/>
              <a:t>To communicate the mission and purpose of IT to the organization</a:t>
            </a:r>
          </a:p>
          <a:p>
            <a:pPr marL="342900" indent="-342900">
              <a:buFont typeface="Arial"/>
              <a:buChar char="•"/>
            </a:pPr>
            <a:r>
              <a:rPr lang="en-US" dirty="0" smtClean="0"/>
              <a:t>To enable better decision-making for project planning</a:t>
            </a:r>
          </a:p>
          <a:p>
            <a:pPr marL="342900" indent="-342900">
              <a:buFont typeface="Arial"/>
              <a:buChar char="•"/>
            </a:pPr>
            <a:r>
              <a:rPr lang="en-US" dirty="0" smtClean="0"/>
              <a:t>Overarching goal of improving IT service with a focus on diverse and distributed user base</a:t>
            </a:r>
            <a:endParaRPr lang="en-US" dirty="0"/>
          </a:p>
        </p:txBody>
      </p:sp>
    </p:spTree>
    <p:extLst>
      <p:ext uri="{BB962C8B-B14F-4D97-AF65-F5344CB8AC3E}">
        <p14:creationId xmlns:p14="http://schemas.microsoft.com/office/powerpoint/2010/main" val="1285486551"/>
      </p:ext>
    </p:extLst>
  </p:cSld>
  <p:clrMapOvr>
    <a:masterClrMapping/>
  </p:clrMapOvr>
  <mc:AlternateContent xmlns:mc="http://schemas.openxmlformats.org/markup-compatibility/2006" xmlns:p14="http://schemas.microsoft.com/office/powerpoint/2010/main">
    <mc:Choice Requires="p14">
      <p:transition spd="slow" p14:dur="2000" advTm="1368"/>
    </mc:Choice>
    <mc:Fallback xmlns="">
      <p:transition xmlns:p14="http://schemas.microsoft.com/office/powerpoint/2010/main" spd="slow" advTm="1368"/>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ucaus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8850</TotalTime>
  <Words>1549</Words>
  <Application>Microsoft Macintosh PowerPoint</Application>
  <PresentationFormat>On-screen Show (4:3)</PresentationFormat>
  <Paragraphs>356</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9_Default Theme</vt:lpstr>
      <vt:lpstr>Educause 2014</vt:lpstr>
      <vt:lpstr> </vt:lpstr>
      <vt:lpstr>Session Objectives</vt:lpstr>
      <vt:lpstr>Why are you considering an IT assessment?</vt:lpstr>
      <vt:lpstr>PowerPoint Presentation</vt:lpstr>
      <vt:lpstr>PowerPoint Presentation</vt:lpstr>
      <vt:lpstr>University of Texas Arlington</vt:lpstr>
      <vt:lpstr>UT Arlington’s Purpose</vt:lpstr>
      <vt:lpstr>Brainstorm &amp; Discussion (6 minutes)</vt:lpstr>
      <vt:lpstr>Shared Purpose Statement</vt:lpstr>
      <vt:lpstr>PowerPoint Presentation</vt:lpstr>
      <vt:lpstr>UT Arlington Assessment Teams</vt:lpstr>
      <vt:lpstr>Team Attributes &amp; Benefits</vt:lpstr>
      <vt:lpstr>Assessment Team Composition</vt:lpstr>
      <vt:lpstr>PowerPoint Presentation</vt:lpstr>
      <vt:lpstr>Brainstorm &amp; Discussion (7 minutes)</vt:lpstr>
      <vt:lpstr>Share Assessment Team Improvements</vt:lpstr>
      <vt:lpstr>PowerPoint Presentation</vt:lpstr>
      <vt:lpstr>UT Arlington’s 8 Assessment Activities</vt:lpstr>
      <vt:lpstr>PowerPoint Presentation</vt:lpstr>
      <vt:lpstr>PowerPoint Presentation</vt:lpstr>
      <vt:lpstr>Benchmark Team Interview Protocol</vt:lpstr>
      <vt:lpstr>Focus Group Methodology</vt:lpstr>
      <vt:lpstr>Process Team Variance Analysis</vt:lpstr>
      <vt:lpstr>Organization Team Analysis</vt:lpstr>
      <vt:lpstr>PowerPoint Presentation</vt:lpstr>
      <vt:lpstr>PowerPoint Presentation</vt:lpstr>
      <vt:lpstr>PowerPoint Presentation</vt:lpstr>
      <vt:lpstr>Brainstorm &amp; Discussion (7 minutes)</vt:lpstr>
      <vt:lpstr>Share Additional Assessment Activities </vt:lpstr>
      <vt:lpstr>PowerPoint Presentation</vt:lpstr>
      <vt:lpstr>Resources</vt:lpstr>
      <vt:lpstr>Help Us Improve and Grow</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Erin Morgan</cp:lastModifiedBy>
  <cp:revision>171</cp:revision>
  <dcterms:created xsi:type="dcterms:W3CDTF">2012-08-08T18:23:13Z</dcterms:created>
  <dcterms:modified xsi:type="dcterms:W3CDTF">2014-10-02T17:15:23Z</dcterms:modified>
</cp:coreProperties>
</file>