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EDUCUASE2014_QS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0" name="EDUCUASE2014_QS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4" name="EDUCUASE2014_QS.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8" name="EDUCUASE2014_QS.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2" name="EDUCUASE2014_QS.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6" name="EDUCUASE2014_QS.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0" name="EDUCUASE2014_QS.0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4" name="EDUCUASE2014_QS.01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8" name="EDUCUASE2014_QS.0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2" name="EDUCUASE2014_QS.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6" name="EDUCUASE2014_QS.0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EDUCUASE2014_QS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0" name="EDUCUASE2014_QS.0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4" name="EDUCUASE2014_QS.0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8" name="EDUCUASE2014_QS.0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2" name="EDUCUASE2014_QS.02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6" name="EDUCUASE2014_QS.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0" name="EDUCUASE2014_QS.02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4" name="EDUCUASE2014_QS.0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8" name="EDUCUASE2014_QS.0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2" name="EDUCUASE2014_QS.0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6" name="EDUCUASE2014_QS.0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EDUCUASE2014_QS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0" name="EDUCUASE2014_QS.03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4" name="EDUCUASE2014_QS.0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8" name="EDUCUASE2014_QS.0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EDUCUASE2014_QS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EDUCUASE2014_QS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EDUCUASE2014_QS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EDUCUASE2014_QS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EDUCUASE2014_QS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6" name="EDUCUASE2014_QS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