
<file path=[Content_Types].xml><?xml version="1.0" encoding="utf-8"?>
<Types xmlns="http://schemas.openxmlformats.org/package/2006/content-types">
  <Default Extension="png" ContentType="image/png"/>
  <Default Extension="wmf" ContentType="image/x-wmf"/>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7" r:id="rId2"/>
    <p:sldMasterId id="2147483653" r:id="rId3"/>
  </p:sldMasterIdLst>
  <p:notesMasterIdLst>
    <p:notesMasterId r:id="rId5"/>
  </p:notesMasterIdLst>
  <p:sldIdLst>
    <p:sldId id="256" r:id="rId4"/>
  </p:sldIdLst>
  <p:sldSz cx="43891200" cy="21945600"/>
  <p:notesSz cx="6858000" cy="9144000"/>
  <p:defaultTextStyle>
    <a:defPPr>
      <a:defRPr lang="en-US"/>
    </a:defPPr>
    <a:lvl1pPr marL="0" algn="l" defTabSz="3761915" rtl="0" eaLnBrk="1" latinLnBrk="0" hangingPunct="1">
      <a:defRPr sz="7400" kern="1200">
        <a:solidFill>
          <a:schemeClr val="tx1"/>
        </a:solidFill>
        <a:latin typeface="+mn-lt"/>
        <a:ea typeface="+mn-ea"/>
        <a:cs typeface="+mn-cs"/>
      </a:defRPr>
    </a:lvl1pPr>
    <a:lvl2pPr marL="1880958" algn="l" defTabSz="3761915" rtl="0" eaLnBrk="1" latinLnBrk="0" hangingPunct="1">
      <a:defRPr sz="7400" kern="1200">
        <a:solidFill>
          <a:schemeClr val="tx1"/>
        </a:solidFill>
        <a:latin typeface="+mn-lt"/>
        <a:ea typeface="+mn-ea"/>
        <a:cs typeface="+mn-cs"/>
      </a:defRPr>
    </a:lvl2pPr>
    <a:lvl3pPr marL="3761915" algn="l" defTabSz="3761915" rtl="0" eaLnBrk="1" latinLnBrk="0" hangingPunct="1">
      <a:defRPr sz="7400" kern="1200">
        <a:solidFill>
          <a:schemeClr val="tx1"/>
        </a:solidFill>
        <a:latin typeface="+mn-lt"/>
        <a:ea typeface="+mn-ea"/>
        <a:cs typeface="+mn-cs"/>
      </a:defRPr>
    </a:lvl3pPr>
    <a:lvl4pPr marL="5642873" algn="l" defTabSz="3761915" rtl="0" eaLnBrk="1" latinLnBrk="0" hangingPunct="1">
      <a:defRPr sz="7400" kern="1200">
        <a:solidFill>
          <a:schemeClr val="tx1"/>
        </a:solidFill>
        <a:latin typeface="+mn-lt"/>
        <a:ea typeface="+mn-ea"/>
        <a:cs typeface="+mn-cs"/>
      </a:defRPr>
    </a:lvl4pPr>
    <a:lvl5pPr marL="7523829" algn="l" defTabSz="3761915" rtl="0" eaLnBrk="1" latinLnBrk="0" hangingPunct="1">
      <a:defRPr sz="7400" kern="1200">
        <a:solidFill>
          <a:schemeClr val="tx1"/>
        </a:solidFill>
        <a:latin typeface="+mn-lt"/>
        <a:ea typeface="+mn-ea"/>
        <a:cs typeface="+mn-cs"/>
      </a:defRPr>
    </a:lvl5pPr>
    <a:lvl6pPr marL="9404787" algn="l" defTabSz="3761915" rtl="0" eaLnBrk="1" latinLnBrk="0" hangingPunct="1">
      <a:defRPr sz="7400" kern="1200">
        <a:solidFill>
          <a:schemeClr val="tx1"/>
        </a:solidFill>
        <a:latin typeface="+mn-lt"/>
        <a:ea typeface="+mn-ea"/>
        <a:cs typeface="+mn-cs"/>
      </a:defRPr>
    </a:lvl6pPr>
    <a:lvl7pPr marL="11285745" algn="l" defTabSz="3761915" rtl="0" eaLnBrk="1" latinLnBrk="0" hangingPunct="1">
      <a:defRPr sz="7400" kern="1200">
        <a:solidFill>
          <a:schemeClr val="tx1"/>
        </a:solidFill>
        <a:latin typeface="+mn-lt"/>
        <a:ea typeface="+mn-ea"/>
        <a:cs typeface="+mn-cs"/>
      </a:defRPr>
    </a:lvl7pPr>
    <a:lvl8pPr marL="13166702" algn="l" defTabSz="3761915" rtl="0" eaLnBrk="1" latinLnBrk="0" hangingPunct="1">
      <a:defRPr sz="7400" kern="1200">
        <a:solidFill>
          <a:schemeClr val="tx1"/>
        </a:solidFill>
        <a:latin typeface="+mn-lt"/>
        <a:ea typeface="+mn-ea"/>
        <a:cs typeface="+mn-cs"/>
      </a:defRPr>
    </a:lvl8pPr>
    <a:lvl9pPr marL="15047660" algn="l" defTabSz="3761915" rtl="0" eaLnBrk="1" latinLnBrk="0" hangingPunct="1">
      <a:defRPr sz="7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823">
          <p15:clr>
            <a:srgbClr val="A4A3A4"/>
          </p15:clr>
        </p15:guide>
        <p15:guide id="2" orient="horz" pos="40">
          <p15:clr>
            <a:srgbClr val="A4A3A4"/>
          </p15:clr>
        </p15:guide>
        <p15:guide id="3" pos="27370">
          <p15:clr>
            <a:srgbClr val="A4A3A4"/>
          </p15:clr>
        </p15:guide>
        <p15:guide id="4" pos="299">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F5FA"/>
    <a:srgbClr val="CDD2DE"/>
    <a:srgbClr val="E3E9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680" autoAdjust="0"/>
    <p:restoredTop sz="94701" autoAdjust="0"/>
  </p:normalViewPr>
  <p:slideViewPr>
    <p:cSldViewPr snapToGrid="0" snapToObjects="1" showGuides="1">
      <p:cViewPr>
        <p:scale>
          <a:sx n="33" d="100"/>
          <a:sy n="33" d="100"/>
        </p:scale>
        <p:origin x="-3581" y="34"/>
      </p:cViewPr>
      <p:guideLst>
        <p:guide orient="horz" pos="13823"/>
        <p:guide orient="horz" pos="40"/>
        <p:guide pos="27370"/>
        <p:guide pos="29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commentAuthors" Target="commentAuthors.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10/28/2015</a:t>
            </a:fld>
            <a:endParaRPr lang="en-US" dirty="0"/>
          </a:p>
        </p:txBody>
      </p:sp>
      <p:sp>
        <p:nvSpPr>
          <p:cNvPr id="4" name="Slide Image Placeholder 3"/>
          <p:cNvSpPr>
            <a:spLocks noGrp="1" noRot="1" noChangeAspect="1"/>
          </p:cNvSpPr>
          <p:nvPr>
            <p:ph type="sldImg" idx="2"/>
          </p:nvPr>
        </p:nvSpPr>
        <p:spPr>
          <a:xfrm>
            <a:off x="0" y="685800"/>
            <a:ext cx="6858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1055639900"/>
      </p:ext>
    </p:extLst>
  </p:cSld>
  <p:clrMap bg1="lt1" tx1="dk1" bg2="lt2" tx2="dk2" accent1="accent1" accent2="accent2" accent3="accent3" accent4="accent4" accent5="accent5" accent6="accent6" hlink="hlink" folHlink="folHlink"/>
  <p:notesStyle>
    <a:lvl1pPr marL="0" algn="l" defTabSz="3761915" rtl="0" eaLnBrk="1" latinLnBrk="0" hangingPunct="1">
      <a:defRPr sz="5000" kern="1200">
        <a:solidFill>
          <a:schemeClr val="tx1"/>
        </a:solidFill>
        <a:latin typeface="+mn-lt"/>
        <a:ea typeface="+mn-ea"/>
        <a:cs typeface="+mn-cs"/>
      </a:defRPr>
    </a:lvl1pPr>
    <a:lvl2pPr marL="1880958" algn="l" defTabSz="3761915" rtl="0" eaLnBrk="1" latinLnBrk="0" hangingPunct="1">
      <a:defRPr sz="5000" kern="1200">
        <a:solidFill>
          <a:schemeClr val="tx1"/>
        </a:solidFill>
        <a:latin typeface="+mn-lt"/>
        <a:ea typeface="+mn-ea"/>
        <a:cs typeface="+mn-cs"/>
      </a:defRPr>
    </a:lvl2pPr>
    <a:lvl3pPr marL="3761915" algn="l" defTabSz="3761915" rtl="0" eaLnBrk="1" latinLnBrk="0" hangingPunct="1">
      <a:defRPr sz="5000" kern="1200">
        <a:solidFill>
          <a:schemeClr val="tx1"/>
        </a:solidFill>
        <a:latin typeface="+mn-lt"/>
        <a:ea typeface="+mn-ea"/>
        <a:cs typeface="+mn-cs"/>
      </a:defRPr>
    </a:lvl3pPr>
    <a:lvl4pPr marL="5642873" algn="l" defTabSz="3761915" rtl="0" eaLnBrk="1" latinLnBrk="0" hangingPunct="1">
      <a:defRPr sz="5000" kern="1200">
        <a:solidFill>
          <a:schemeClr val="tx1"/>
        </a:solidFill>
        <a:latin typeface="+mn-lt"/>
        <a:ea typeface="+mn-ea"/>
        <a:cs typeface="+mn-cs"/>
      </a:defRPr>
    </a:lvl4pPr>
    <a:lvl5pPr marL="7523829" algn="l" defTabSz="3761915" rtl="0" eaLnBrk="1" latinLnBrk="0" hangingPunct="1">
      <a:defRPr sz="5000" kern="1200">
        <a:solidFill>
          <a:schemeClr val="tx1"/>
        </a:solidFill>
        <a:latin typeface="+mn-lt"/>
        <a:ea typeface="+mn-ea"/>
        <a:cs typeface="+mn-cs"/>
      </a:defRPr>
    </a:lvl5pPr>
    <a:lvl6pPr marL="9404787" algn="l" defTabSz="3761915" rtl="0" eaLnBrk="1" latinLnBrk="0" hangingPunct="1">
      <a:defRPr sz="5000" kern="1200">
        <a:solidFill>
          <a:schemeClr val="tx1"/>
        </a:solidFill>
        <a:latin typeface="+mn-lt"/>
        <a:ea typeface="+mn-ea"/>
        <a:cs typeface="+mn-cs"/>
      </a:defRPr>
    </a:lvl6pPr>
    <a:lvl7pPr marL="11285745" algn="l" defTabSz="3761915" rtl="0" eaLnBrk="1" latinLnBrk="0" hangingPunct="1">
      <a:defRPr sz="5000" kern="1200">
        <a:solidFill>
          <a:schemeClr val="tx1"/>
        </a:solidFill>
        <a:latin typeface="+mn-lt"/>
        <a:ea typeface="+mn-ea"/>
        <a:cs typeface="+mn-cs"/>
      </a:defRPr>
    </a:lvl7pPr>
    <a:lvl8pPr marL="13166702" algn="l" defTabSz="3761915" rtl="0" eaLnBrk="1" latinLnBrk="0" hangingPunct="1">
      <a:defRPr sz="5000" kern="1200">
        <a:solidFill>
          <a:schemeClr val="tx1"/>
        </a:solidFill>
        <a:latin typeface="+mn-lt"/>
        <a:ea typeface="+mn-ea"/>
        <a:cs typeface="+mn-cs"/>
      </a:defRPr>
    </a:lvl8pPr>
    <a:lvl9pPr marL="15047660" algn="l" defTabSz="3761915" rtl="0" eaLnBrk="1" latinLnBrk="0" hangingPunct="1">
      <a:defRPr sz="50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6A1A87D-CAF7-4BDC-A0D3-C0DBEDE81619}" type="slidenum">
              <a:rPr lang="en-US" smtClean="0"/>
              <a:pPr/>
              <a:t>1</a:t>
            </a:fld>
            <a:endParaRPr lang="en-US" dirty="0"/>
          </a:p>
        </p:txBody>
      </p:sp>
    </p:spTree>
    <p:extLst>
      <p:ext uri="{BB962C8B-B14F-4D97-AF65-F5344CB8AC3E}">
        <p14:creationId xmlns:p14="http://schemas.microsoft.com/office/powerpoint/2010/main" val="22857472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ndard 4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74663" y="11021042"/>
            <a:ext cx="8290965" cy="492443"/>
          </a:xfrm>
          <a:prstGeom prst="rect">
            <a:avLst/>
          </a:prstGeom>
        </p:spPr>
        <p:txBody>
          <a:bodyPr wrap="square" lIns="91440" tIns="91440" rIns="91440" bIns="91440">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smtClean="0"/>
              <a:t>Type in or paste your text here</a:t>
            </a:r>
            <a:endParaRPr lang="en-US" dirty="0"/>
          </a:p>
        </p:txBody>
      </p:sp>
      <p:sp>
        <p:nvSpPr>
          <p:cNvPr id="6" name="Text Placeholder 5"/>
          <p:cNvSpPr>
            <a:spLocks noGrp="1"/>
          </p:cNvSpPr>
          <p:nvPr>
            <p:ph type="body" sz="quarter" idx="11" hasCustomPrompt="1"/>
          </p:nvPr>
        </p:nvSpPr>
        <p:spPr>
          <a:xfrm>
            <a:off x="438087" y="3486491"/>
            <a:ext cx="8290965" cy="589166"/>
          </a:xfrm>
          <a:prstGeom prst="rect">
            <a:avLst/>
          </a:prstGeom>
          <a:noFill/>
        </p:spPr>
        <p:txBody>
          <a:bodyPr wrap="square" lIns="78374" tIns="78374" rIns="78374" bIns="78374" anchor="ctr" anchorCtr="0">
            <a:spAutoFit/>
          </a:bodyPr>
          <a:lstStyle>
            <a:lvl1pPr marL="0" indent="0" algn="ctr">
              <a:buNone/>
              <a:defRPr sz="2800" b="1" u="sng" baseline="0">
                <a:solidFill>
                  <a:schemeClr val="accent5">
                    <a:lumMod val="50000"/>
                  </a:schemeClr>
                </a:solidFill>
              </a:defRPr>
            </a:lvl1pPr>
          </a:lstStyle>
          <a:p>
            <a:pPr lvl="0"/>
            <a:r>
              <a:rPr lang="en-US" dirty="0" smtClean="0"/>
              <a:t>(click to edit) INTRODUCTION or ABSTRACT</a:t>
            </a:r>
            <a:endParaRPr lang="en-US" dirty="0"/>
          </a:p>
        </p:txBody>
      </p:sp>
      <p:sp>
        <p:nvSpPr>
          <p:cNvPr id="20" name="Text Placeholder 5"/>
          <p:cNvSpPr>
            <a:spLocks noGrp="1"/>
          </p:cNvSpPr>
          <p:nvPr>
            <p:ph type="body" sz="quarter" idx="20" hasCustomPrompt="1"/>
          </p:nvPr>
        </p:nvSpPr>
        <p:spPr>
          <a:xfrm>
            <a:off x="9128817" y="3486491"/>
            <a:ext cx="8269287" cy="589166"/>
          </a:xfrm>
          <a:prstGeom prst="rect">
            <a:avLst/>
          </a:prstGeom>
          <a:noFill/>
        </p:spPr>
        <p:txBody>
          <a:bodyPr wrap="square" lIns="78374" tIns="78374" rIns="78374" bIns="78374" anchor="ctr" anchorCtr="0">
            <a:spAutoFit/>
          </a:bodyPr>
          <a:lstStyle>
            <a:lvl1pPr marL="0" indent="0" algn="ctr">
              <a:buNone/>
              <a:defRPr sz="2800" b="1" u="sng" baseline="0">
                <a:solidFill>
                  <a:schemeClr val="accent5">
                    <a:lumMod val="50000"/>
                  </a:schemeClr>
                </a:solidFill>
              </a:defRPr>
            </a:lvl1pPr>
          </a:lstStyle>
          <a:p>
            <a:pPr lvl="0"/>
            <a:r>
              <a:rPr lang="en-US" dirty="0" smtClean="0"/>
              <a:t>(click to edit)  OBJECTIVES</a:t>
            </a:r>
            <a:endParaRPr lang="en-US" dirty="0"/>
          </a:p>
        </p:txBody>
      </p:sp>
      <p:sp>
        <p:nvSpPr>
          <p:cNvPr id="21" name="Text Placeholder 3"/>
          <p:cNvSpPr>
            <a:spLocks noGrp="1"/>
          </p:cNvSpPr>
          <p:nvPr>
            <p:ph type="body" sz="quarter" idx="21" hasCustomPrompt="1"/>
          </p:nvPr>
        </p:nvSpPr>
        <p:spPr>
          <a:xfrm>
            <a:off x="438087" y="4100716"/>
            <a:ext cx="8290965" cy="492443"/>
          </a:xfrm>
          <a:prstGeom prst="rect">
            <a:avLst/>
          </a:prstGeom>
        </p:spPr>
        <p:txBody>
          <a:bodyPr wrap="square" lIns="91440" tIns="91440" rIns="91440" bIns="91440">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smtClean="0"/>
              <a:t>Type in or paste your text here</a:t>
            </a:r>
            <a:endParaRPr lang="en-US" dirty="0"/>
          </a:p>
        </p:txBody>
      </p:sp>
      <p:sp>
        <p:nvSpPr>
          <p:cNvPr id="22" name="Text Placeholder 5"/>
          <p:cNvSpPr>
            <a:spLocks noGrp="1"/>
          </p:cNvSpPr>
          <p:nvPr>
            <p:ph type="body" sz="quarter" idx="22" hasCustomPrompt="1"/>
          </p:nvPr>
        </p:nvSpPr>
        <p:spPr>
          <a:xfrm>
            <a:off x="474663" y="10431876"/>
            <a:ext cx="8290965" cy="589166"/>
          </a:xfrm>
          <a:prstGeom prst="rect">
            <a:avLst/>
          </a:prstGeom>
          <a:noFill/>
        </p:spPr>
        <p:txBody>
          <a:bodyPr wrap="square" lIns="78374" tIns="78374" rIns="78374" bIns="78374" anchor="ctr" anchorCtr="0">
            <a:spAutoFit/>
          </a:bodyPr>
          <a:lstStyle>
            <a:lvl1pPr marL="0" indent="0" algn="ctr">
              <a:buNone/>
              <a:defRPr sz="2800" b="1" u="sng" baseline="0">
                <a:solidFill>
                  <a:schemeClr val="accent5">
                    <a:lumMod val="50000"/>
                  </a:schemeClr>
                </a:solidFill>
              </a:defRPr>
            </a:lvl1pPr>
          </a:lstStyle>
          <a:p>
            <a:pPr lvl="0"/>
            <a:r>
              <a:rPr lang="en-US" dirty="0" smtClean="0"/>
              <a:t>(click to edit)  MATERIALS &amp; METHODS</a:t>
            </a:r>
            <a:endParaRPr lang="en-US" dirty="0"/>
          </a:p>
        </p:txBody>
      </p:sp>
      <p:sp>
        <p:nvSpPr>
          <p:cNvPr id="23" name="Text Placeholder 3"/>
          <p:cNvSpPr>
            <a:spLocks noGrp="1"/>
          </p:cNvSpPr>
          <p:nvPr>
            <p:ph type="body" sz="quarter" idx="23" hasCustomPrompt="1"/>
          </p:nvPr>
        </p:nvSpPr>
        <p:spPr>
          <a:xfrm>
            <a:off x="17804524" y="4075658"/>
            <a:ext cx="8274926" cy="492443"/>
          </a:xfrm>
          <a:prstGeom prst="rect">
            <a:avLst/>
          </a:prstGeom>
        </p:spPr>
        <p:txBody>
          <a:bodyPr wrap="square" lIns="91440" tIns="91440" rIns="91440" bIns="91440">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smtClean="0"/>
              <a:t>Type in or paste your text here</a:t>
            </a:r>
            <a:endParaRPr lang="en-US" dirty="0"/>
          </a:p>
        </p:txBody>
      </p:sp>
      <p:sp>
        <p:nvSpPr>
          <p:cNvPr id="24" name="Text Placeholder 5"/>
          <p:cNvSpPr>
            <a:spLocks noGrp="1"/>
          </p:cNvSpPr>
          <p:nvPr>
            <p:ph type="body" sz="quarter" idx="24" hasCustomPrompt="1"/>
          </p:nvPr>
        </p:nvSpPr>
        <p:spPr>
          <a:xfrm>
            <a:off x="17797869" y="3486491"/>
            <a:ext cx="8274926" cy="589166"/>
          </a:xfrm>
          <a:prstGeom prst="rect">
            <a:avLst/>
          </a:prstGeom>
          <a:noFill/>
        </p:spPr>
        <p:txBody>
          <a:bodyPr wrap="square" lIns="78374" tIns="78374" rIns="78374" bIns="78374" anchor="ctr" anchorCtr="0">
            <a:spAutoFit/>
          </a:bodyPr>
          <a:lstStyle>
            <a:lvl1pPr marL="0" indent="0" algn="ctr">
              <a:buNone/>
              <a:defRPr sz="2800" b="1" u="sng" baseline="0">
                <a:solidFill>
                  <a:schemeClr val="accent5">
                    <a:lumMod val="50000"/>
                  </a:schemeClr>
                </a:solidFill>
              </a:defRPr>
            </a:lvl1pPr>
          </a:lstStyle>
          <a:p>
            <a:pPr lvl="0"/>
            <a:r>
              <a:rPr lang="en-US" dirty="0" smtClean="0"/>
              <a:t>(click to edit)  RESULTS</a:t>
            </a:r>
            <a:endParaRPr lang="en-US" dirty="0"/>
          </a:p>
        </p:txBody>
      </p:sp>
      <p:sp>
        <p:nvSpPr>
          <p:cNvPr id="25" name="Text Placeholder 5"/>
          <p:cNvSpPr>
            <a:spLocks noGrp="1"/>
          </p:cNvSpPr>
          <p:nvPr>
            <p:ph type="body" sz="quarter" idx="25" hasCustomPrompt="1"/>
          </p:nvPr>
        </p:nvSpPr>
        <p:spPr>
          <a:xfrm>
            <a:off x="35147250" y="3486491"/>
            <a:ext cx="8272463" cy="589166"/>
          </a:xfrm>
          <a:prstGeom prst="rect">
            <a:avLst/>
          </a:prstGeom>
          <a:noFill/>
        </p:spPr>
        <p:txBody>
          <a:bodyPr wrap="square" lIns="78374" tIns="78374" rIns="78374" bIns="78374" anchor="ctr" anchorCtr="0">
            <a:spAutoFit/>
          </a:bodyPr>
          <a:lstStyle>
            <a:lvl1pPr marL="0" indent="0" algn="ctr">
              <a:buNone/>
              <a:defRPr sz="2800" b="1" u="sng" baseline="0">
                <a:solidFill>
                  <a:schemeClr val="accent5">
                    <a:lumMod val="50000"/>
                  </a:schemeClr>
                </a:solidFill>
              </a:defRPr>
            </a:lvl1pPr>
          </a:lstStyle>
          <a:p>
            <a:pPr lvl="0"/>
            <a:r>
              <a:rPr lang="en-US" dirty="0" smtClean="0"/>
              <a:t>(click to edit)  CONCLUSIONS</a:t>
            </a:r>
            <a:endParaRPr lang="en-US" dirty="0"/>
          </a:p>
        </p:txBody>
      </p:sp>
      <p:sp>
        <p:nvSpPr>
          <p:cNvPr id="26" name="Text Placeholder 3"/>
          <p:cNvSpPr>
            <a:spLocks noGrp="1"/>
          </p:cNvSpPr>
          <p:nvPr>
            <p:ph type="body" sz="quarter" idx="26" hasCustomPrompt="1"/>
          </p:nvPr>
        </p:nvSpPr>
        <p:spPr>
          <a:xfrm>
            <a:off x="35147249" y="4107188"/>
            <a:ext cx="8272463" cy="492443"/>
          </a:xfrm>
          <a:prstGeom prst="rect">
            <a:avLst/>
          </a:prstGeom>
        </p:spPr>
        <p:txBody>
          <a:bodyPr wrap="square" lIns="91440" tIns="91440" rIns="91440" bIns="91440">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smtClean="0"/>
              <a:t>Type in or paste your text here</a:t>
            </a:r>
            <a:endParaRPr lang="en-US" dirty="0"/>
          </a:p>
        </p:txBody>
      </p:sp>
      <p:sp>
        <p:nvSpPr>
          <p:cNvPr id="27" name="Text Placeholder 5"/>
          <p:cNvSpPr>
            <a:spLocks noGrp="1"/>
          </p:cNvSpPr>
          <p:nvPr>
            <p:ph type="body" sz="quarter" idx="27" hasCustomPrompt="1"/>
          </p:nvPr>
        </p:nvSpPr>
        <p:spPr>
          <a:xfrm>
            <a:off x="35147249" y="9515157"/>
            <a:ext cx="8272463" cy="589166"/>
          </a:xfrm>
          <a:prstGeom prst="rect">
            <a:avLst/>
          </a:prstGeom>
          <a:noFill/>
        </p:spPr>
        <p:txBody>
          <a:bodyPr wrap="square" lIns="78374" tIns="78374" rIns="78374" bIns="78374" anchor="ctr" anchorCtr="0">
            <a:spAutoFit/>
          </a:bodyPr>
          <a:lstStyle>
            <a:lvl1pPr marL="0" indent="0" algn="ctr">
              <a:buNone/>
              <a:defRPr sz="2800" b="1" u="sng" baseline="0">
                <a:solidFill>
                  <a:schemeClr val="accent5">
                    <a:lumMod val="50000"/>
                  </a:schemeClr>
                </a:solidFill>
              </a:defRPr>
            </a:lvl1pPr>
          </a:lstStyle>
          <a:p>
            <a:pPr lvl="0"/>
            <a:r>
              <a:rPr lang="en-US" dirty="0" smtClean="0"/>
              <a:t>(click to edit)  REFERENCES</a:t>
            </a:r>
            <a:endParaRPr lang="en-US" dirty="0"/>
          </a:p>
        </p:txBody>
      </p:sp>
      <p:sp>
        <p:nvSpPr>
          <p:cNvPr id="28" name="Text Placeholder 3"/>
          <p:cNvSpPr>
            <a:spLocks noGrp="1"/>
          </p:cNvSpPr>
          <p:nvPr>
            <p:ph type="body" sz="quarter" idx="28" hasCustomPrompt="1"/>
          </p:nvPr>
        </p:nvSpPr>
        <p:spPr>
          <a:xfrm>
            <a:off x="35147250" y="10104323"/>
            <a:ext cx="8272462" cy="492443"/>
          </a:xfrm>
          <a:prstGeom prst="rect">
            <a:avLst/>
          </a:prstGeom>
        </p:spPr>
        <p:txBody>
          <a:bodyPr wrap="square" lIns="91440" tIns="91440" rIns="91440" bIns="91440">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smtClean="0"/>
              <a:t>Type in or paste your text here</a:t>
            </a:r>
            <a:endParaRPr lang="en-US" dirty="0"/>
          </a:p>
        </p:txBody>
      </p:sp>
      <p:sp>
        <p:nvSpPr>
          <p:cNvPr id="29" name="Text Placeholder 5"/>
          <p:cNvSpPr>
            <a:spLocks noGrp="1"/>
          </p:cNvSpPr>
          <p:nvPr>
            <p:ph type="body" sz="quarter" idx="29" hasCustomPrompt="1"/>
          </p:nvPr>
        </p:nvSpPr>
        <p:spPr>
          <a:xfrm>
            <a:off x="35147250" y="16609573"/>
            <a:ext cx="8272462" cy="589166"/>
          </a:xfrm>
          <a:prstGeom prst="rect">
            <a:avLst/>
          </a:prstGeom>
          <a:noFill/>
        </p:spPr>
        <p:txBody>
          <a:bodyPr wrap="square" lIns="78374" tIns="78374" rIns="78374" bIns="78374" anchor="ctr" anchorCtr="0">
            <a:spAutoFit/>
          </a:bodyPr>
          <a:lstStyle>
            <a:lvl1pPr marL="0" indent="0" algn="ctr">
              <a:buNone/>
              <a:defRPr sz="2800" b="1" u="sng" baseline="0">
                <a:solidFill>
                  <a:schemeClr val="accent5">
                    <a:lumMod val="50000"/>
                  </a:schemeClr>
                </a:solidFill>
              </a:defRPr>
            </a:lvl1pPr>
          </a:lstStyle>
          <a:p>
            <a:pPr lvl="0"/>
            <a:r>
              <a:rPr lang="en-US" dirty="0" smtClean="0"/>
              <a:t>(click to edit)  ACKNOWLEDGEMENTS  or  CONTACT</a:t>
            </a:r>
            <a:endParaRPr lang="en-US" dirty="0"/>
          </a:p>
        </p:txBody>
      </p:sp>
      <p:sp>
        <p:nvSpPr>
          <p:cNvPr id="30" name="Text Placeholder 3"/>
          <p:cNvSpPr>
            <a:spLocks noGrp="1"/>
          </p:cNvSpPr>
          <p:nvPr>
            <p:ph type="body" sz="quarter" idx="30" hasCustomPrompt="1"/>
          </p:nvPr>
        </p:nvSpPr>
        <p:spPr>
          <a:xfrm>
            <a:off x="35147249" y="17198740"/>
            <a:ext cx="8272463" cy="492443"/>
          </a:xfrm>
          <a:prstGeom prst="rect">
            <a:avLst/>
          </a:prstGeom>
        </p:spPr>
        <p:txBody>
          <a:bodyPr wrap="square" lIns="91440" tIns="91440" rIns="91440" bIns="91440">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smtClean="0"/>
              <a:t>Type in or paste your text here</a:t>
            </a:r>
            <a:endParaRPr lang="en-US" dirty="0"/>
          </a:p>
        </p:txBody>
      </p:sp>
      <p:sp>
        <p:nvSpPr>
          <p:cNvPr id="60" name="Text Placeholder 3"/>
          <p:cNvSpPr>
            <a:spLocks noGrp="1"/>
          </p:cNvSpPr>
          <p:nvPr>
            <p:ph type="body" sz="quarter" idx="96" hasCustomPrompt="1"/>
          </p:nvPr>
        </p:nvSpPr>
        <p:spPr>
          <a:xfrm>
            <a:off x="9133786" y="4107188"/>
            <a:ext cx="8271345" cy="492443"/>
          </a:xfrm>
          <a:prstGeom prst="rect">
            <a:avLst/>
          </a:prstGeom>
        </p:spPr>
        <p:txBody>
          <a:bodyPr wrap="square" lIns="91440" tIns="91440" rIns="91440" bIns="91440">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smtClean="0"/>
              <a:t>Type in or paste your text here</a:t>
            </a:r>
            <a:endParaRPr lang="en-US" dirty="0"/>
          </a:p>
        </p:txBody>
      </p:sp>
      <p:sp>
        <p:nvSpPr>
          <p:cNvPr id="76" name="Text Placeholder 3"/>
          <p:cNvSpPr>
            <a:spLocks noGrp="1"/>
          </p:cNvSpPr>
          <p:nvPr>
            <p:ph type="body" sz="quarter" idx="136" hasCustomPrompt="1"/>
          </p:nvPr>
        </p:nvSpPr>
        <p:spPr>
          <a:xfrm>
            <a:off x="26462419" y="4075658"/>
            <a:ext cx="8274926" cy="492443"/>
          </a:xfrm>
          <a:prstGeom prst="rect">
            <a:avLst/>
          </a:prstGeom>
        </p:spPr>
        <p:txBody>
          <a:bodyPr wrap="square" lIns="91440" tIns="91440" rIns="91440" bIns="91440">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smtClean="0"/>
              <a:t>Type in or paste your text here</a:t>
            </a:r>
            <a:endParaRPr lang="en-US" dirty="0"/>
          </a:p>
        </p:txBody>
      </p:sp>
      <p:sp>
        <p:nvSpPr>
          <p:cNvPr id="77" name="Text Placeholder 5"/>
          <p:cNvSpPr>
            <a:spLocks noGrp="1"/>
          </p:cNvSpPr>
          <p:nvPr>
            <p:ph type="body" sz="quarter" idx="137" hasCustomPrompt="1"/>
          </p:nvPr>
        </p:nvSpPr>
        <p:spPr>
          <a:xfrm>
            <a:off x="26472560" y="3486491"/>
            <a:ext cx="8274926" cy="589166"/>
          </a:xfrm>
          <a:prstGeom prst="rect">
            <a:avLst/>
          </a:prstGeom>
          <a:noFill/>
        </p:spPr>
        <p:txBody>
          <a:bodyPr wrap="square" lIns="78374" tIns="78374" rIns="78374" bIns="78374" anchor="ctr" anchorCtr="0">
            <a:spAutoFit/>
          </a:bodyPr>
          <a:lstStyle>
            <a:lvl1pPr marL="0" indent="0" algn="ctr">
              <a:buNone/>
              <a:defRPr sz="2800" b="1" u="sng" baseline="0">
                <a:solidFill>
                  <a:schemeClr val="accent5">
                    <a:lumMod val="50000"/>
                  </a:schemeClr>
                </a:solidFill>
              </a:defRPr>
            </a:lvl1pPr>
          </a:lstStyle>
          <a:p>
            <a:pPr lvl="0"/>
            <a:r>
              <a:rPr lang="en-US" dirty="0" smtClean="0"/>
              <a:t>(click to edit)  RESULTS</a:t>
            </a:r>
            <a:endParaRPr lang="en-US" dirty="0"/>
          </a:p>
        </p:txBody>
      </p:sp>
      <p:sp>
        <p:nvSpPr>
          <p:cNvPr id="57" name="Text Placeholder 76"/>
          <p:cNvSpPr>
            <a:spLocks noGrp="1"/>
          </p:cNvSpPr>
          <p:nvPr>
            <p:ph type="body" sz="quarter" idx="161" hasCustomPrompt="1"/>
          </p:nvPr>
        </p:nvSpPr>
        <p:spPr>
          <a:xfrm>
            <a:off x="5225143" y="1464829"/>
            <a:ext cx="33440914" cy="963989"/>
          </a:xfrm>
          <a:prstGeom prst="rect">
            <a:avLst/>
          </a:prstGeom>
        </p:spPr>
        <p:txBody>
          <a:bodyPr>
            <a:normAutofit/>
          </a:bodyPr>
          <a:lstStyle>
            <a:lvl1pPr marL="0" indent="0" algn="ctr">
              <a:buFontTx/>
              <a:buNone/>
              <a:defRPr sz="4800">
                <a:solidFill>
                  <a:schemeClr val="accent5">
                    <a:lumMod val="50000"/>
                  </a:schemeClr>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smtClean="0"/>
              <a:t>Click here to add authors</a:t>
            </a:r>
            <a:endParaRPr lang="en-US" dirty="0"/>
          </a:p>
        </p:txBody>
      </p:sp>
      <p:sp>
        <p:nvSpPr>
          <p:cNvPr id="58" name="Text Placeholder 76"/>
          <p:cNvSpPr>
            <a:spLocks noGrp="1"/>
          </p:cNvSpPr>
          <p:nvPr>
            <p:ph type="body" sz="quarter" idx="195" hasCustomPrompt="1"/>
          </p:nvPr>
        </p:nvSpPr>
        <p:spPr>
          <a:xfrm>
            <a:off x="5225143" y="2428819"/>
            <a:ext cx="33440914" cy="634555"/>
          </a:xfrm>
          <a:prstGeom prst="rect">
            <a:avLst/>
          </a:prstGeom>
        </p:spPr>
        <p:txBody>
          <a:bodyPr>
            <a:normAutofit/>
          </a:bodyPr>
          <a:lstStyle>
            <a:lvl1pPr marL="0" indent="0" algn="ctr">
              <a:buFontTx/>
              <a:buNone/>
              <a:defRPr sz="3600">
                <a:solidFill>
                  <a:schemeClr val="accent5">
                    <a:lumMod val="50000"/>
                  </a:schemeClr>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smtClean="0"/>
              <a:t>Click here to add affiliations</a:t>
            </a:r>
            <a:endParaRPr lang="en-US" dirty="0"/>
          </a:p>
        </p:txBody>
      </p:sp>
      <p:sp>
        <p:nvSpPr>
          <p:cNvPr id="59" name="Text Placeholder 76"/>
          <p:cNvSpPr>
            <a:spLocks noGrp="1"/>
          </p:cNvSpPr>
          <p:nvPr>
            <p:ph type="body" sz="quarter" idx="196" hasCustomPrompt="1"/>
          </p:nvPr>
        </p:nvSpPr>
        <p:spPr>
          <a:xfrm>
            <a:off x="5225143" y="180134"/>
            <a:ext cx="33440914" cy="1284696"/>
          </a:xfrm>
          <a:prstGeom prst="rect">
            <a:avLst/>
          </a:prstGeom>
        </p:spPr>
        <p:txBody>
          <a:bodyPr>
            <a:normAutofit/>
          </a:bodyPr>
          <a:lstStyle>
            <a:lvl1pPr marL="0" indent="0" algn="ctr">
              <a:buFontTx/>
              <a:buNone/>
              <a:defRPr sz="6600" b="1">
                <a:solidFill>
                  <a:schemeClr val="accent5">
                    <a:lumMod val="50000"/>
                  </a:schemeClr>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smtClean="0"/>
              <a:t>Click here to add title</a:t>
            </a:r>
            <a:endParaRPr lang="en-US"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tandard 3 columns">
    <p:spTree>
      <p:nvGrpSpPr>
        <p:cNvPr id="1" name=""/>
        <p:cNvGrpSpPr/>
        <p:nvPr/>
      </p:nvGrpSpPr>
      <p:grpSpPr>
        <a:xfrm>
          <a:off x="0" y="0"/>
          <a:ext cx="0" cy="0"/>
          <a:chOff x="0" y="0"/>
          <a:chExt cx="0" cy="0"/>
        </a:xfrm>
      </p:grpSpPr>
      <p:sp>
        <p:nvSpPr>
          <p:cNvPr id="59" name="Text Placeholder 3"/>
          <p:cNvSpPr>
            <a:spLocks noGrp="1"/>
          </p:cNvSpPr>
          <p:nvPr>
            <p:ph type="body" sz="quarter" idx="10" hasCustomPrompt="1"/>
          </p:nvPr>
        </p:nvSpPr>
        <p:spPr>
          <a:xfrm>
            <a:off x="474663" y="11021042"/>
            <a:ext cx="8290965" cy="492443"/>
          </a:xfrm>
          <a:prstGeom prst="rect">
            <a:avLst/>
          </a:prstGeom>
        </p:spPr>
        <p:txBody>
          <a:bodyPr wrap="square" lIns="91440" tIns="91440" rIns="91440" bIns="91440">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smtClean="0"/>
              <a:t>Type in or paste your text here</a:t>
            </a:r>
            <a:endParaRPr lang="en-US" dirty="0"/>
          </a:p>
        </p:txBody>
      </p:sp>
      <p:sp>
        <p:nvSpPr>
          <p:cNvPr id="62" name="Text Placeholder 5"/>
          <p:cNvSpPr>
            <a:spLocks noGrp="1"/>
          </p:cNvSpPr>
          <p:nvPr>
            <p:ph type="body" sz="quarter" idx="11" hasCustomPrompt="1"/>
          </p:nvPr>
        </p:nvSpPr>
        <p:spPr>
          <a:xfrm>
            <a:off x="474663" y="3523067"/>
            <a:ext cx="8290965" cy="589166"/>
          </a:xfrm>
          <a:prstGeom prst="rect">
            <a:avLst/>
          </a:prstGeom>
          <a:noFill/>
        </p:spPr>
        <p:txBody>
          <a:bodyPr wrap="square" lIns="78374" tIns="78374" rIns="78374" bIns="78374" anchor="ctr" anchorCtr="0">
            <a:spAutoFit/>
          </a:bodyPr>
          <a:lstStyle>
            <a:lvl1pPr marL="0" indent="0" algn="ctr">
              <a:buNone/>
              <a:defRPr sz="2800" b="1" u="sng" baseline="0">
                <a:solidFill>
                  <a:schemeClr val="accent5">
                    <a:lumMod val="50000"/>
                  </a:schemeClr>
                </a:solidFill>
              </a:defRPr>
            </a:lvl1pPr>
          </a:lstStyle>
          <a:p>
            <a:pPr lvl="0"/>
            <a:r>
              <a:rPr lang="en-US" dirty="0" smtClean="0"/>
              <a:t>(click to edit) INTRODUCTION or ABSTRACT</a:t>
            </a:r>
            <a:endParaRPr lang="en-US" dirty="0"/>
          </a:p>
        </p:txBody>
      </p:sp>
      <p:sp>
        <p:nvSpPr>
          <p:cNvPr id="70" name="Text Placeholder 5"/>
          <p:cNvSpPr>
            <a:spLocks noGrp="1"/>
          </p:cNvSpPr>
          <p:nvPr>
            <p:ph type="body" sz="quarter" idx="20" hasCustomPrompt="1"/>
          </p:nvPr>
        </p:nvSpPr>
        <p:spPr>
          <a:xfrm>
            <a:off x="474663" y="16603102"/>
            <a:ext cx="8269287" cy="589166"/>
          </a:xfrm>
          <a:prstGeom prst="rect">
            <a:avLst/>
          </a:prstGeom>
          <a:noFill/>
        </p:spPr>
        <p:txBody>
          <a:bodyPr wrap="square" lIns="78374" tIns="78374" rIns="78374" bIns="78374" anchor="ctr" anchorCtr="0">
            <a:spAutoFit/>
          </a:bodyPr>
          <a:lstStyle>
            <a:lvl1pPr marL="0" indent="0" algn="ctr">
              <a:buNone/>
              <a:defRPr sz="2800" b="1" u="sng" baseline="0">
                <a:solidFill>
                  <a:schemeClr val="accent5">
                    <a:lumMod val="50000"/>
                  </a:schemeClr>
                </a:solidFill>
              </a:defRPr>
            </a:lvl1pPr>
          </a:lstStyle>
          <a:p>
            <a:pPr lvl="0"/>
            <a:r>
              <a:rPr lang="en-US" dirty="0" smtClean="0"/>
              <a:t>(click to edit)  OBJECTIVES</a:t>
            </a:r>
            <a:endParaRPr lang="en-US" dirty="0"/>
          </a:p>
        </p:txBody>
      </p:sp>
      <p:sp>
        <p:nvSpPr>
          <p:cNvPr id="71" name="Text Placeholder 3"/>
          <p:cNvSpPr>
            <a:spLocks noGrp="1"/>
          </p:cNvSpPr>
          <p:nvPr>
            <p:ph type="body" sz="quarter" idx="21" hasCustomPrompt="1"/>
          </p:nvPr>
        </p:nvSpPr>
        <p:spPr>
          <a:xfrm>
            <a:off x="26479104" y="4148809"/>
            <a:ext cx="8290965" cy="492443"/>
          </a:xfrm>
          <a:prstGeom prst="rect">
            <a:avLst/>
          </a:prstGeom>
        </p:spPr>
        <p:txBody>
          <a:bodyPr wrap="square" lIns="91440" tIns="91440" rIns="91440" bIns="91440">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smtClean="0"/>
              <a:t>Type in or paste your text here</a:t>
            </a:r>
            <a:endParaRPr lang="en-US" dirty="0"/>
          </a:p>
        </p:txBody>
      </p:sp>
      <p:sp>
        <p:nvSpPr>
          <p:cNvPr id="73" name="Text Placeholder 5"/>
          <p:cNvSpPr>
            <a:spLocks noGrp="1"/>
          </p:cNvSpPr>
          <p:nvPr>
            <p:ph type="body" sz="quarter" idx="22" hasCustomPrompt="1"/>
          </p:nvPr>
        </p:nvSpPr>
        <p:spPr>
          <a:xfrm>
            <a:off x="474663" y="10431876"/>
            <a:ext cx="8290965" cy="589166"/>
          </a:xfrm>
          <a:prstGeom prst="rect">
            <a:avLst/>
          </a:prstGeom>
          <a:noFill/>
        </p:spPr>
        <p:txBody>
          <a:bodyPr wrap="square" lIns="78374" tIns="78374" rIns="78374" bIns="78374" anchor="ctr" anchorCtr="0">
            <a:spAutoFit/>
          </a:bodyPr>
          <a:lstStyle>
            <a:lvl1pPr marL="0" indent="0" algn="ctr">
              <a:buNone/>
              <a:defRPr sz="2800" b="1" u="sng" baseline="0">
                <a:solidFill>
                  <a:schemeClr val="accent5">
                    <a:lumMod val="50000"/>
                  </a:schemeClr>
                </a:solidFill>
              </a:defRPr>
            </a:lvl1pPr>
          </a:lstStyle>
          <a:p>
            <a:pPr lvl="0"/>
            <a:r>
              <a:rPr lang="en-US" dirty="0" smtClean="0"/>
              <a:t>(click to edit)  MATERIALS &amp; METHODS</a:t>
            </a:r>
            <a:endParaRPr lang="en-US" dirty="0"/>
          </a:p>
        </p:txBody>
      </p:sp>
      <p:sp>
        <p:nvSpPr>
          <p:cNvPr id="76" name="Text Placeholder 5"/>
          <p:cNvSpPr>
            <a:spLocks noGrp="1"/>
          </p:cNvSpPr>
          <p:nvPr>
            <p:ph type="body" sz="quarter" idx="24" hasCustomPrompt="1"/>
          </p:nvPr>
        </p:nvSpPr>
        <p:spPr>
          <a:xfrm>
            <a:off x="9158452" y="3523067"/>
            <a:ext cx="25595974" cy="589166"/>
          </a:xfrm>
          <a:prstGeom prst="rect">
            <a:avLst/>
          </a:prstGeom>
          <a:noFill/>
        </p:spPr>
        <p:txBody>
          <a:bodyPr wrap="square" lIns="78374" tIns="78374" rIns="78374" bIns="78374" anchor="ctr" anchorCtr="0">
            <a:spAutoFit/>
          </a:bodyPr>
          <a:lstStyle>
            <a:lvl1pPr marL="0" indent="0" algn="ctr">
              <a:buNone/>
              <a:defRPr sz="2800" b="1" u="sng" baseline="0">
                <a:solidFill>
                  <a:schemeClr val="accent5">
                    <a:lumMod val="50000"/>
                  </a:schemeClr>
                </a:solidFill>
              </a:defRPr>
            </a:lvl1pPr>
          </a:lstStyle>
          <a:p>
            <a:pPr lvl="0"/>
            <a:r>
              <a:rPr lang="en-US" dirty="0" smtClean="0"/>
              <a:t>(click to edit)  RESULTS</a:t>
            </a:r>
            <a:endParaRPr lang="en-US" dirty="0"/>
          </a:p>
        </p:txBody>
      </p:sp>
      <p:sp>
        <p:nvSpPr>
          <p:cNvPr id="105" name="Text Placeholder 5"/>
          <p:cNvSpPr>
            <a:spLocks noGrp="1"/>
          </p:cNvSpPr>
          <p:nvPr>
            <p:ph type="body" sz="quarter" idx="25" hasCustomPrompt="1"/>
          </p:nvPr>
        </p:nvSpPr>
        <p:spPr>
          <a:xfrm>
            <a:off x="35147250" y="3523067"/>
            <a:ext cx="8272463" cy="589166"/>
          </a:xfrm>
          <a:prstGeom prst="rect">
            <a:avLst/>
          </a:prstGeom>
          <a:noFill/>
        </p:spPr>
        <p:txBody>
          <a:bodyPr wrap="square" lIns="78374" tIns="78374" rIns="78374" bIns="78374" anchor="ctr" anchorCtr="0">
            <a:spAutoFit/>
          </a:bodyPr>
          <a:lstStyle>
            <a:lvl1pPr marL="0" indent="0" algn="ctr">
              <a:buNone/>
              <a:defRPr sz="2800" b="1" u="sng" baseline="0">
                <a:solidFill>
                  <a:schemeClr val="accent5">
                    <a:lumMod val="50000"/>
                  </a:schemeClr>
                </a:solidFill>
              </a:defRPr>
            </a:lvl1pPr>
          </a:lstStyle>
          <a:p>
            <a:pPr lvl="0"/>
            <a:r>
              <a:rPr lang="en-US" dirty="0" smtClean="0"/>
              <a:t>(click to edit)  CONCLUSIONS</a:t>
            </a:r>
            <a:endParaRPr lang="en-US" dirty="0"/>
          </a:p>
        </p:txBody>
      </p:sp>
      <p:sp>
        <p:nvSpPr>
          <p:cNvPr id="106" name="Text Placeholder 3"/>
          <p:cNvSpPr>
            <a:spLocks noGrp="1"/>
          </p:cNvSpPr>
          <p:nvPr>
            <p:ph type="body" sz="quarter" idx="26" hasCustomPrompt="1"/>
          </p:nvPr>
        </p:nvSpPr>
        <p:spPr>
          <a:xfrm>
            <a:off x="35147250" y="4148809"/>
            <a:ext cx="8272463" cy="492443"/>
          </a:xfrm>
          <a:prstGeom prst="rect">
            <a:avLst/>
          </a:prstGeom>
        </p:spPr>
        <p:txBody>
          <a:bodyPr wrap="square" lIns="91440" tIns="91440" rIns="91440" bIns="91440">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smtClean="0"/>
              <a:t>Type in or paste your text here</a:t>
            </a:r>
            <a:endParaRPr lang="en-US" dirty="0"/>
          </a:p>
        </p:txBody>
      </p:sp>
      <p:sp>
        <p:nvSpPr>
          <p:cNvPr id="107" name="Text Placeholder 5"/>
          <p:cNvSpPr>
            <a:spLocks noGrp="1"/>
          </p:cNvSpPr>
          <p:nvPr>
            <p:ph type="body" sz="quarter" idx="27" hasCustomPrompt="1"/>
          </p:nvPr>
        </p:nvSpPr>
        <p:spPr>
          <a:xfrm>
            <a:off x="35147250" y="9515157"/>
            <a:ext cx="8272463" cy="589166"/>
          </a:xfrm>
          <a:prstGeom prst="rect">
            <a:avLst/>
          </a:prstGeom>
          <a:noFill/>
        </p:spPr>
        <p:txBody>
          <a:bodyPr wrap="square" lIns="78374" tIns="78374" rIns="78374" bIns="78374" anchor="ctr" anchorCtr="0">
            <a:spAutoFit/>
          </a:bodyPr>
          <a:lstStyle>
            <a:lvl1pPr marL="0" indent="0" algn="ctr">
              <a:buNone/>
              <a:defRPr sz="2800" b="1" u="sng" baseline="0">
                <a:solidFill>
                  <a:schemeClr val="accent5">
                    <a:lumMod val="50000"/>
                  </a:schemeClr>
                </a:solidFill>
              </a:defRPr>
            </a:lvl1pPr>
          </a:lstStyle>
          <a:p>
            <a:pPr lvl="0"/>
            <a:r>
              <a:rPr lang="en-US" dirty="0" smtClean="0"/>
              <a:t>(click to edit)  REFERENCES</a:t>
            </a:r>
            <a:endParaRPr lang="en-US" dirty="0"/>
          </a:p>
        </p:txBody>
      </p:sp>
      <p:sp>
        <p:nvSpPr>
          <p:cNvPr id="108" name="Text Placeholder 3"/>
          <p:cNvSpPr>
            <a:spLocks noGrp="1"/>
          </p:cNvSpPr>
          <p:nvPr>
            <p:ph type="body" sz="quarter" idx="28" hasCustomPrompt="1"/>
          </p:nvPr>
        </p:nvSpPr>
        <p:spPr>
          <a:xfrm>
            <a:off x="35147250" y="10104323"/>
            <a:ext cx="8272462" cy="492443"/>
          </a:xfrm>
          <a:prstGeom prst="rect">
            <a:avLst/>
          </a:prstGeom>
        </p:spPr>
        <p:txBody>
          <a:bodyPr wrap="square" lIns="91440" tIns="91440" rIns="91440" bIns="91440">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smtClean="0"/>
              <a:t>Type in or paste your text here</a:t>
            </a:r>
            <a:endParaRPr lang="en-US" dirty="0"/>
          </a:p>
        </p:txBody>
      </p:sp>
      <p:sp>
        <p:nvSpPr>
          <p:cNvPr id="109" name="Text Placeholder 5"/>
          <p:cNvSpPr>
            <a:spLocks noGrp="1"/>
          </p:cNvSpPr>
          <p:nvPr>
            <p:ph type="body" sz="quarter" idx="29" hasCustomPrompt="1"/>
          </p:nvPr>
        </p:nvSpPr>
        <p:spPr>
          <a:xfrm>
            <a:off x="35147250" y="16609573"/>
            <a:ext cx="8272462" cy="589166"/>
          </a:xfrm>
          <a:prstGeom prst="rect">
            <a:avLst/>
          </a:prstGeom>
          <a:noFill/>
        </p:spPr>
        <p:txBody>
          <a:bodyPr wrap="square" lIns="78374" tIns="78374" rIns="78374" bIns="78374" anchor="ctr" anchorCtr="0">
            <a:spAutoFit/>
          </a:bodyPr>
          <a:lstStyle>
            <a:lvl1pPr marL="0" indent="0" algn="ctr">
              <a:buNone/>
              <a:defRPr sz="2800" b="1" u="sng" baseline="0">
                <a:solidFill>
                  <a:schemeClr val="accent5">
                    <a:lumMod val="50000"/>
                  </a:schemeClr>
                </a:solidFill>
              </a:defRPr>
            </a:lvl1pPr>
          </a:lstStyle>
          <a:p>
            <a:pPr lvl="0"/>
            <a:r>
              <a:rPr lang="en-US" dirty="0" smtClean="0"/>
              <a:t>(click to edit)  ACKNOWLEDGEMENTS  or  CONTACT</a:t>
            </a:r>
            <a:endParaRPr lang="en-US" dirty="0"/>
          </a:p>
        </p:txBody>
      </p:sp>
      <p:sp>
        <p:nvSpPr>
          <p:cNvPr id="110" name="Text Placeholder 3"/>
          <p:cNvSpPr>
            <a:spLocks noGrp="1"/>
          </p:cNvSpPr>
          <p:nvPr>
            <p:ph type="body" sz="quarter" idx="30" hasCustomPrompt="1"/>
          </p:nvPr>
        </p:nvSpPr>
        <p:spPr>
          <a:xfrm>
            <a:off x="35147250" y="17198740"/>
            <a:ext cx="8272463" cy="492443"/>
          </a:xfrm>
          <a:prstGeom prst="rect">
            <a:avLst/>
          </a:prstGeom>
        </p:spPr>
        <p:txBody>
          <a:bodyPr wrap="square" lIns="91440" tIns="91440" rIns="91440" bIns="91440">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smtClean="0"/>
              <a:t>Type in or paste your text here</a:t>
            </a:r>
            <a:endParaRPr lang="en-US" dirty="0"/>
          </a:p>
        </p:txBody>
      </p:sp>
      <p:sp>
        <p:nvSpPr>
          <p:cNvPr id="111" name="Text Placeholder 3"/>
          <p:cNvSpPr>
            <a:spLocks noGrp="1"/>
          </p:cNvSpPr>
          <p:nvPr>
            <p:ph type="body" sz="quarter" idx="96" hasCustomPrompt="1"/>
          </p:nvPr>
        </p:nvSpPr>
        <p:spPr>
          <a:xfrm>
            <a:off x="474663" y="17198740"/>
            <a:ext cx="8271345" cy="492443"/>
          </a:xfrm>
          <a:prstGeom prst="rect">
            <a:avLst/>
          </a:prstGeom>
        </p:spPr>
        <p:txBody>
          <a:bodyPr wrap="square" lIns="91440" tIns="91440" rIns="91440" bIns="91440">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smtClean="0"/>
              <a:t>Type in or paste your text here</a:t>
            </a:r>
            <a:endParaRPr lang="en-US" dirty="0"/>
          </a:p>
        </p:txBody>
      </p:sp>
      <p:sp>
        <p:nvSpPr>
          <p:cNvPr id="149" name="Text Placeholder 3"/>
          <p:cNvSpPr>
            <a:spLocks noGrp="1"/>
          </p:cNvSpPr>
          <p:nvPr>
            <p:ph type="body" sz="quarter" idx="162" hasCustomPrompt="1"/>
          </p:nvPr>
        </p:nvSpPr>
        <p:spPr>
          <a:xfrm>
            <a:off x="9142810" y="4148809"/>
            <a:ext cx="8290965" cy="492443"/>
          </a:xfrm>
          <a:prstGeom prst="rect">
            <a:avLst/>
          </a:prstGeom>
        </p:spPr>
        <p:txBody>
          <a:bodyPr wrap="square" lIns="91440" tIns="91440" rIns="91440" bIns="91440">
            <a:spAutoFit/>
          </a:bodyPr>
          <a:lstStyle>
            <a:lvl1pPr marL="0" indent="0">
              <a:buNone/>
              <a:defRPr sz="2000" baseline="0">
                <a:solidFill>
                  <a:schemeClr val="accent5">
                    <a:lumMod val="50000"/>
                  </a:schemeClr>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smtClean="0"/>
              <a:t>Text Placeholder</a:t>
            </a:r>
            <a:endParaRPr lang="en-US" dirty="0"/>
          </a:p>
        </p:txBody>
      </p:sp>
      <p:sp>
        <p:nvSpPr>
          <p:cNvPr id="60" name="Text Placeholder 3"/>
          <p:cNvSpPr>
            <a:spLocks noGrp="1"/>
          </p:cNvSpPr>
          <p:nvPr>
            <p:ph type="body" sz="quarter" idx="163" hasCustomPrompt="1"/>
          </p:nvPr>
        </p:nvSpPr>
        <p:spPr>
          <a:xfrm>
            <a:off x="17810957" y="4148809"/>
            <a:ext cx="8290965" cy="492443"/>
          </a:xfrm>
          <a:prstGeom prst="rect">
            <a:avLst/>
          </a:prstGeom>
        </p:spPr>
        <p:txBody>
          <a:bodyPr wrap="square" lIns="91440" tIns="91440" rIns="91440" bIns="91440">
            <a:spAutoFit/>
          </a:bodyPr>
          <a:lstStyle>
            <a:lvl1pPr marL="0" indent="0">
              <a:buNone/>
              <a:defRPr sz="2000" b="1">
                <a:solidFill>
                  <a:schemeClr val="accent5">
                    <a:lumMod val="50000"/>
                  </a:schemeClr>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smtClean="0"/>
              <a:t>Type in or paste your text here</a:t>
            </a:r>
            <a:endParaRPr lang="en-US" dirty="0"/>
          </a:p>
        </p:txBody>
      </p:sp>
      <p:sp>
        <p:nvSpPr>
          <p:cNvPr id="61" name="Text Placeholder 3"/>
          <p:cNvSpPr>
            <a:spLocks noGrp="1"/>
          </p:cNvSpPr>
          <p:nvPr>
            <p:ph type="body" sz="quarter" idx="164" hasCustomPrompt="1"/>
          </p:nvPr>
        </p:nvSpPr>
        <p:spPr>
          <a:xfrm>
            <a:off x="474663" y="4148809"/>
            <a:ext cx="8290965" cy="492443"/>
          </a:xfrm>
          <a:prstGeom prst="rect">
            <a:avLst/>
          </a:prstGeom>
        </p:spPr>
        <p:txBody>
          <a:bodyPr wrap="square" lIns="91440" tIns="91440" rIns="91440" bIns="91440">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smtClean="0"/>
              <a:t>Type in or paste your text here</a:t>
            </a:r>
            <a:endParaRPr lang="en-US" dirty="0"/>
          </a:p>
        </p:txBody>
      </p:sp>
      <p:sp>
        <p:nvSpPr>
          <p:cNvPr id="63" name="Text Placeholder 76"/>
          <p:cNvSpPr>
            <a:spLocks noGrp="1"/>
          </p:cNvSpPr>
          <p:nvPr>
            <p:ph type="body" sz="quarter" idx="165" hasCustomPrompt="1"/>
          </p:nvPr>
        </p:nvSpPr>
        <p:spPr>
          <a:xfrm>
            <a:off x="5225143" y="1464829"/>
            <a:ext cx="33440914" cy="963989"/>
          </a:xfrm>
          <a:prstGeom prst="rect">
            <a:avLst/>
          </a:prstGeom>
        </p:spPr>
        <p:txBody>
          <a:bodyPr>
            <a:normAutofit/>
          </a:bodyPr>
          <a:lstStyle>
            <a:lvl1pPr marL="0" indent="0" algn="ctr">
              <a:buFontTx/>
              <a:buNone/>
              <a:defRPr sz="4800">
                <a:solidFill>
                  <a:schemeClr val="accent5">
                    <a:lumMod val="50000"/>
                  </a:schemeClr>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smtClean="0"/>
              <a:t>Click here to add authors</a:t>
            </a:r>
            <a:endParaRPr lang="en-US" dirty="0"/>
          </a:p>
        </p:txBody>
      </p:sp>
      <p:sp>
        <p:nvSpPr>
          <p:cNvPr id="66" name="Text Placeholder 76"/>
          <p:cNvSpPr>
            <a:spLocks noGrp="1"/>
          </p:cNvSpPr>
          <p:nvPr>
            <p:ph type="body" sz="quarter" idx="195" hasCustomPrompt="1"/>
          </p:nvPr>
        </p:nvSpPr>
        <p:spPr>
          <a:xfrm>
            <a:off x="5225143" y="2428819"/>
            <a:ext cx="33440914" cy="634555"/>
          </a:xfrm>
          <a:prstGeom prst="rect">
            <a:avLst/>
          </a:prstGeom>
        </p:spPr>
        <p:txBody>
          <a:bodyPr>
            <a:normAutofit/>
          </a:bodyPr>
          <a:lstStyle>
            <a:lvl1pPr marL="0" indent="0" algn="ctr">
              <a:buFontTx/>
              <a:buNone/>
              <a:defRPr sz="3600">
                <a:solidFill>
                  <a:schemeClr val="accent5">
                    <a:lumMod val="50000"/>
                  </a:schemeClr>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smtClean="0"/>
              <a:t>Click here to add affiliations</a:t>
            </a:r>
            <a:endParaRPr lang="en-US" dirty="0"/>
          </a:p>
        </p:txBody>
      </p:sp>
      <p:sp>
        <p:nvSpPr>
          <p:cNvPr id="69" name="Text Placeholder 76"/>
          <p:cNvSpPr>
            <a:spLocks noGrp="1"/>
          </p:cNvSpPr>
          <p:nvPr>
            <p:ph type="body" sz="quarter" idx="196" hasCustomPrompt="1"/>
          </p:nvPr>
        </p:nvSpPr>
        <p:spPr>
          <a:xfrm>
            <a:off x="5225143" y="180134"/>
            <a:ext cx="33440914" cy="1284696"/>
          </a:xfrm>
          <a:prstGeom prst="rect">
            <a:avLst/>
          </a:prstGeom>
        </p:spPr>
        <p:txBody>
          <a:bodyPr>
            <a:normAutofit/>
          </a:bodyPr>
          <a:lstStyle>
            <a:lvl1pPr marL="0" indent="0" algn="ctr">
              <a:buFontTx/>
              <a:buNone/>
              <a:defRPr sz="6600" b="1">
                <a:solidFill>
                  <a:schemeClr val="accent5">
                    <a:lumMod val="50000"/>
                  </a:schemeClr>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smtClean="0"/>
              <a:t>Click here to add title</a:t>
            </a:r>
            <a:endParaRPr lang="en-US" dirty="0"/>
          </a:p>
        </p:txBody>
      </p:sp>
      <p:sp>
        <p:nvSpPr>
          <p:cNvPr id="21" name="TextBox 20"/>
          <p:cNvSpPr txBox="1"/>
          <p:nvPr userDrawn="1"/>
        </p:nvSpPr>
        <p:spPr>
          <a:xfrm>
            <a:off x="16775723" y="6365631"/>
            <a:ext cx="7139354" cy="400110"/>
          </a:xfrm>
          <a:prstGeom prst="rect">
            <a:avLst/>
          </a:prstGeom>
          <a:noFill/>
        </p:spPr>
        <p:txBody>
          <a:bodyPr wrap="square" rtlCol="0">
            <a:spAutoFit/>
          </a:bodyPr>
          <a:lstStyle/>
          <a:p>
            <a:endParaRPr lang="en-US" sz="20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Wide center column">
    <p:spTree>
      <p:nvGrpSpPr>
        <p:cNvPr id="1" name=""/>
        <p:cNvGrpSpPr/>
        <p:nvPr/>
      </p:nvGrpSpPr>
      <p:grpSpPr>
        <a:xfrm>
          <a:off x="0" y="0"/>
          <a:ext cx="0" cy="0"/>
          <a:chOff x="0" y="0"/>
          <a:chExt cx="0" cy="0"/>
        </a:xfrm>
      </p:grpSpPr>
      <p:sp>
        <p:nvSpPr>
          <p:cNvPr id="94" name="Text Placeholder 3"/>
          <p:cNvSpPr>
            <a:spLocks noGrp="1"/>
          </p:cNvSpPr>
          <p:nvPr>
            <p:ph type="body" sz="quarter" idx="10" hasCustomPrompt="1"/>
          </p:nvPr>
        </p:nvSpPr>
        <p:spPr>
          <a:xfrm>
            <a:off x="474663" y="11021042"/>
            <a:ext cx="8290965" cy="492443"/>
          </a:xfrm>
          <a:prstGeom prst="rect">
            <a:avLst/>
          </a:prstGeom>
        </p:spPr>
        <p:txBody>
          <a:bodyPr wrap="square" lIns="91440" tIns="91440" rIns="91440" bIns="91440">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smtClean="0"/>
              <a:t>Type in or paste your text here</a:t>
            </a:r>
            <a:endParaRPr lang="en-US" dirty="0"/>
          </a:p>
        </p:txBody>
      </p:sp>
      <p:sp>
        <p:nvSpPr>
          <p:cNvPr id="95" name="Text Placeholder 5"/>
          <p:cNvSpPr>
            <a:spLocks noGrp="1"/>
          </p:cNvSpPr>
          <p:nvPr>
            <p:ph type="body" sz="quarter" idx="11" hasCustomPrompt="1"/>
          </p:nvPr>
        </p:nvSpPr>
        <p:spPr>
          <a:xfrm>
            <a:off x="474663" y="3476784"/>
            <a:ext cx="8290965" cy="589166"/>
          </a:xfrm>
          <a:prstGeom prst="rect">
            <a:avLst/>
          </a:prstGeom>
          <a:noFill/>
        </p:spPr>
        <p:txBody>
          <a:bodyPr wrap="square" lIns="78374" tIns="78374" rIns="78374" bIns="78374" anchor="ctr" anchorCtr="0">
            <a:spAutoFit/>
          </a:bodyPr>
          <a:lstStyle>
            <a:lvl1pPr marL="0" indent="0" algn="ctr">
              <a:buNone/>
              <a:defRPr sz="2800" b="1" u="sng" baseline="0">
                <a:solidFill>
                  <a:schemeClr val="accent5">
                    <a:lumMod val="50000"/>
                  </a:schemeClr>
                </a:solidFill>
              </a:defRPr>
            </a:lvl1pPr>
          </a:lstStyle>
          <a:p>
            <a:pPr lvl="0"/>
            <a:r>
              <a:rPr lang="en-US" dirty="0" smtClean="0"/>
              <a:t>(click to edit) INTRODUCTION or ABSTRACT</a:t>
            </a:r>
            <a:endParaRPr lang="en-US" dirty="0"/>
          </a:p>
        </p:txBody>
      </p:sp>
      <p:sp>
        <p:nvSpPr>
          <p:cNvPr id="100" name="Text Placeholder 5"/>
          <p:cNvSpPr>
            <a:spLocks noGrp="1"/>
          </p:cNvSpPr>
          <p:nvPr>
            <p:ph type="body" sz="quarter" idx="20" hasCustomPrompt="1"/>
          </p:nvPr>
        </p:nvSpPr>
        <p:spPr>
          <a:xfrm>
            <a:off x="474663" y="16603102"/>
            <a:ext cx="8269287" cy="589166"/>
          </a:xfrm>
          <a:prstGeom prst="rect">
            <a:avLst/>
          </a:prstGeom>
          <a:noFill/>
        </p:spPr>
        <p:txBody>
          <a:bodyPr wrap="square" lIns="78374" tIns="78374" rIns="78374" bIns="78374" anchor="ctr" anchorCtr="0">
            <a:spAutoFit/>
          </a:bodyPr>
          <a:lstStyle>
            <a:lvl1pPr marL="0" indent="0" algn="ctr">
              <a:buNone/>
              <a:defRPr sz="2800" b="1" u="sng" baseline="0">
                <a:solidFill>
                  <a:schemeClr val="accent5">
                    <a:lumMod val="50000"/>
                  </a:schemeClr>
                </a:solidFill>
              </a:defRPr>
            </a:lvl1pPr>
          </a:lstStyle>
          <a:p>
            <a:pPr lvl="0"/>
            <a:r>
              <a:rPr lang="en-US" dirty="0" smtClean="0"/>
              <a:t>(click to edit)  OBJECTIVES</a:t>
            </a:r>
            <a:endParaRPr lang="en-US" dirty="0"/>
          </a:p>
        </p:txBody>
      </p:sp>
      <p:sp>
        <p:nvSpPr>
          <p:cNvPr id="101" name="Text Placeholder 3"/>
          <p:cNvSpPr>
            <a:spLocks noGrp="1"/>
          </p:cNvSpPr>
          <p:nvPr>
            <p:ph type="body" sz="quarter" idx="21" hasCustomPrompt="1"/>
          </p:nvPr>
        </p:nvSpPr>
        <p:spPr>
          <a:xfrm>
            <a:off x="474663" y="4062891"/>
            <a:ext cx="8290965" cy="492443"/>
          </a:xfrm>
          <a:prstGeom prst="rect">
            <a:avLst/>
          </a:prstGeom>
        </p:spPr>
        <p:txBody>
          <a:bodyPr wrap="square" lIns="91440" tIns="91440" rIns="91440" bIns="91440">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smtClean="0"/>
              <a:t>Type in or paste your text here</a:t>
            </a:r>
            <a:endParaRPr lang="en-US" dirty="0"/>
          </a:p>
        </p:txBody>
      </p:sp>
      <p:sp>
        <p:nvSpPr>
          <p:cNvPr id="120" name="Text Placeholder 5"/>
          <p:cNvSpPr>
            <a:spLocks noGrp="1"/>
          </p:cNvSpPr>
          <p:nvPr>
            <p:ph type="body" sz="quarter" idx="22" hasCustomPrompt="1"/>
          </p:nvPr>
        </p:nvSpPr>
        <p:spPr>
          <a:xfrm>
            <a:off x="474663" y="10431876"/>
            <a:ext cx="8290965" cy="589166"/>
          </a:xfrm>
          <a:prstGeom prst="rect">
            <a:avLst/>
          </a:prstGeom>
          <a:noFill/>
        </p:spPr>
        <p:txBody>
          <a:bodyPr wrap="square" lIns="78374" tIns="78374" rIns="78374" bIns="78374" anchor="ctr" anchorCtr="0">
            <a:spAutoFit/>
          </a:bodyPr>
          <a:lstStyle>
            <a:lvl1pPr marL="0" indent="0" algn="ctr">
              <a:buNone/>
              <a:defRPr sz="2800" b="1" u="sng" baseline="0">
                <a:solidFill>
                  <a:schemeClr val="accent5">
                    <a:lumMod val="50000"/>
                  </a:schemeClr>
                </a:solidFill>
              </a:defRPr>
            </a:lvl1pPr>
          </a:lstStyle>
          <a:p>
            <a:pPr lvl="0"/>
            <a:r>
              <a:rPr lang="en-US" dirty="0" smtClean="0"/>
              <a:t>(click to edit)  MATERIALS &amp; METHODS</a:t>
            </a:r>
            <a:endParaRPr lang="en-US" dirty="0"/>
          </a:p>
        </p:txBody>
      </p:sp>
      <p:sp>
        <p:nvSpPr>
          <p:cNvPr id="121" name="Text Placeholder 3"/>
          <p:cNvSpPr>
            <a:spLocks noGrp="1"/>
          </p:cNvSpPr>
          <p:nvPr>
            <p:ph type="body" sz="quarter" idx="23" hasCustomPrompt="1"/>
          </p:nvPr>
        </p:nvSpPr>
        <p:spPr>
          <a:xfrm>
            <a:off x="17818976" y="4062891"/>
            <a:ext cx="8274926" cy="492443"/>
          </a:xfrm>
          <a:prstGeom prst="rect">
            <a:avLst/>
          </a:prstGeom>
        </p:spPr>
        <p:txBody>
          <a:bodyPr wrap="square" lIns="91440" tIns="91440" rIns="91440" bIns="91440">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smtClean="0"/>
              <a:t>Type in or paste your text here</a:t>
            </a:r>
            <a:endParaRPr lang="en-US" dirty="0"/>
          </a:p>
        </p:txBody>
      </p:sp>
      <p:sp>
        <p:nvSpPr>
          <p:cNvPr id="122" name="Text Placeholder 5"/>
          <p:cNvSpPr>
            <a:spLocks noGrp="1"/>
          </p:cNvSpPr>
          <p:nvPr>
            <p:ph type="body" sz="quarter" idx="24" hasCustomPrompt="1"/>
          </p:nvPr>
        </p:nvSpPr>
        <p:spPr>
          <a:xfrm>
            <a:off x="17818976" y="3476784"/>
            <a:ext cx="8274926" cy="589166"/>
          </a:xfrm>
          <a:prstGeom prst="rect">
            <a:avLst/>
          </a:prstGeom>
          <a:noFill/>
        </p:spPr>
        <p:txBody>
          <a:bodyPr wrap="square" lIns="78374" tIns="78374" rIns="78374" bIns="78374" anchor="ctr" anchorCtr="0">
            <a:spAutoFit/>
          </a:bodyPr>
          <a:lstStyle>
            <a:lvl1pPr marL="0" indent="0" algn="ctr">
              <a:buNone/>
              <a:defRPr sz="2800" b="1" u="sng" baseline="0">
                <a:solidFill>
                  <a:schemeClr val="accent5">
                    <a:lumMod val="50000"/>
                  </a:schemeClr>
                </a:solidFill>
              </a:defRPr>
            </a:lvl1pPr>
          </a:lstStyle>
          <a:p>
            <a:pPr lvl="0"/>
            <a:r>
              <a:rPr lang="en-US" dirty="0" smtClean="0"/>
              <a:t>(click to edit)  RESULTS</a:t>
            </a:r>
            <a:endParaRPr lang="en-US" dirty="0"/>
          </a:p>
        </p:txBody>
      </p:sp>
      <p:sp>
        <p:nvSpPr>
          <p:cNvPr id="123" name="Text Placeholder 5"/>
          <p:cNvSpPr>
            <a:spLocks noGrp="1"/>
          </p:cNvSpPr>
          <p:nvPr>
            <p:ph type="body" sz="quarter" idx="25" hasCustomPrompt="1"/>
          </p:nvPr>
        </p:nvSpPr>
        <p:spPr>
          <a:xfrm>
            <a:off x="35147250" y="3476784"/>
            <a:ext cx="8272463" cy="589166"/>
          </a:xfrm>
          <a:prstGeom prst="rect">
            <a:avLst/>
          </a:prstGeom>
          <a:noFill/>
        </p:spPr>
        <p:txBody>
          <a:bodyPr wrap="square" lIns="78374" tIns="78374" rIns="78374" bIns="78374" anchor="ctr" anchorCtr="0">
            <a:spAutoFit/>
          </a:bodyPr>
          <a:lstStyle>
            <a:lvl1pPr marL="0" indent="0" algn="ctr">
              <a:buNone/>
              <a:defRPr sz="2800" b="1" u="sng" baseline="0">
                <a:solidFill>
                  <a:schemeClr val="accent5">
                    <a:lumMod val="50000"/>
                  </a:schemeClr>
                </a:solidFill>
              </a:defRPr>
            </a:lvl1pPr>
          </a:lstStyle>
          <a:p>
            <a:pPr lvl="0"/>
            <a:r>
              <a:rPr lang="en-US" dirty="0" smtClean="0"/>
              <a:t>(click to edit)  CONCLUSIONS</a:t>
            </a:r>
            <a:endParaRPr lang="en-US" dirty="0"/>
          </a:p>
        </p:txBody>
      </p:sp>
      <p:sp>
        <p:nvSpPr>
          <p:cNvPr id="124" name="Text Placeholder 3"/>
          <p:cNvSpPr>
            <a:spLocks noGrp="1"/>
          </p:cNvSpPr>
          <p:nvPr>
            <p:ph type="body" sz="quarter" idx="26" hasCustomPrompt="1"/>
          </p:nvPr>
        </p:nvSpPr>
        <p:spPr>
          <a:xfrm>
            <a:off x="35147249" y="4062891"/>
            <a:ext cx="8272463" cy="492443"/>
          </a:xfrm>
          <a:prstGeom prst="rect">
            <a:avLst/>
          </a:prstGeom>
        </p:spPr>
        <p:txBody>
          <a:bodyPr wrap="square" lIns="91440" tIns="91440" rIns="91440" bIns="91440">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smtClean="0"/>
              <a:t>Type in or paste your text here</a:t>
            </a:r>
            <a:endParaRPr lang="en-US" dirty="0"/>
          </a:p>
        </p:txBody>
      </p:sp>
      <p:sp>
        <p:nvSpPr>
          <p:cNvPr id="125" name="Text Placeholder 5"/>
          <p:cNvSpPr>
            <a:spLocks noGrp="1"/>
          </p:cNvSpPr>
          <p:nvPr>
            <p:ph type="body" sz="quarter" idx="27" hasCustomPrompt="1"/>
          </p:nvPr>
        </p:nvSpPr>
        <p:spPr>
          <a:xfrm>
            <a:off x="35147249" y="9508686"/>
            <a:ext cx="8272463" cy="589166"/>
          </a:xfrm>
          <a:prstGeom prst="rect">
            <a:avLst/>
          </a:prstGeom>
          <a:noFill/>
        </p:spPr>
        <p:txBody>
          <a:bodyPr wrap="square" lIns="78374" tIns="78374" rIns="78374" bIns="78374" anchor="ctr" anchorCtr="0">
            <a:spAutoFit/>
          </a:bodyPr>
          <a:lstStyle>
            <a:lvl1pPr marL="0" indent="0" algn="ctr">
              <a:buNone/>
              <a:defRPr sz="2800" b="1" u="sng" baseline="0">
                <a:solidFill>
                  <a:schemeClr val="accent5">
                    <a:lumMod val="50000"/>
                  </a:schemeClr>
                </a:solidFill>
              </a:defRPr>
            </a:lvl1pPr>
          </a:lstStyle>
          <a:p>
            <a:pPr lvl="0"/>
            <a:r>
              <a:rPr lang="en-US" dirty="0" smtClean="0"/>
              <a:t>(click to edit)  REFERENCES</a:t>
            </a:r>
            <a:endParaRPr lang="en-US" dirty="0"/>
          </a:p>
        </p:txBody>
      </p:sp>
      <p:sp>
        <p:nvSpPr>
          <p:cNvPr id="126" name="Text Placeholder 3"/>
          <p:cNvSpPr>
            <a:spLocks noGrp="1"/>
          </p:cNvSpPr>
          <p:nvPr>
            <p:ph type="body" sz="quarter" idx="28" hasCustomPrompt="1"/>
          </p:nvPr>
        </p:nvSpPr>
        <p:spPr>
          <a:xfrm>
            <a:off x="35147250" y="10086511"/>
            <a:ext cx="8272462" cy="492443"/>
          </a:xfrm>
          <a:prstGeom prst="rect">
            <a:avLst/>
          </a:prstGeom>
        </p:spPr>
        <p:txBody>
          <a:bodyPr wrap="square" lIns="91440" tIns="91440" rIns="91440" bIns="91440">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smtClean="0"/>
              <a:t>Type in or paste your text here</a:t>
            </a:r>
            <a:endParaRPr lang="en-US" dirty="0"/>
          </a:p>
        </p:txBody>
      </p:sp>
      <p:sp>
        <p:nvSpPr>
          <p:cNvPr id="127" name="Text Placeholder 5"/>
          <p:cNvSpPr>
            <a:spLocks noGrp="1"/>
          </p:cNvSpPr>
          <p:nvPr>
            <p:ph type="body" sz="quarter" idx="29" hasCustomPrompt="1"/>
          </p:nvPr>
        </p:nvSpPr>
        <p:spPr>
          <a:xfrm>
            <a:off x="35147250" y="16603102"/>
            <a:ext cx="8272462" cy="589166"/>
          </a:xfrm>
          <a:prstGeom prst="rect">
            <a:avLst/>
          </a:prstGeom>
          <a:noFill/>
        </p:spPr>
        <p:txBody>
          <a:bodyPr wrap="square" lIns="78374" tIns="78374" rIns="78374" bIns="78374" anchor="ctr" anchorCtr="0">
            <a:spAutoFit/>
          </a:bodyPr>
          <a:lstStyle>
            <a:lvl1pPr marL="0" indent="0" algn="ctr">
              <a:buNone/>
              <a:defRPr sz="2800" b="1" u="sng" baseline="0">
                <a:solidFill>
                  <a:schemeClr val="accent5">
                    <a:lumMod val="50000"/>
                  </a:schemeClr>
                </a:solidFill>
              </a:defRPr>
            </a:lvl1pPr>
          </a:lstStyle>
          <a:p>
            <a:pPr lvl="0"/>
            <a:r>
              <a:rPr lang="en-US" dirty="0" smtClean="0"/>
              <a:t>(click to edit)  ACKNOWLEDGEMENTS  or  CONTACT</a:t>
            </a:r>
            <a:endParaRPr lang="en-US" dirty="0"/>
          </a:p>
        </p:txBody>
      </p:sp>
      <p:sp>
        <p:nvSpPr>
          <p:cNvPr id="128" name="Text Placeholder 3"/>
          <p:cNvSpPr>
            <a:spLocks noGrp="1"/>
          </p:cNvSpPr>
          <p:nvPr>
            <p:ph type="body" sz="quarter" idx="30" hasCustomPrompt="1"/>
          </p:nvPr>
        </p:nvSpPr>
        <p:spPr>
          <a:xfrm>
            <a:off x="35147249" y="17180928"/>
            <a:ext cx="8272463" cy="492443"/>
          </a:xfrm>
          <a:prstGeom prst="rect">
            <a:avLst/>
          </a:prstGeom>
        </p:spPr>
        <p:txBody>
          <a:bodyPr wrap="square" lIns="91440" tIns="91440" rIns="91440" bIns="91440">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smtClean="0"/>
              <a:t>Type in or paste your text here</a:t>
            </a:r>
            <a:endParaRPr lang="en-US" dirty="0"/>
          </a:p>
        </p:txBody>
      </p:sp>
      <p:sp>
        <p:nvSpPr>
          <p:cNvPr id="129" name="Text Placeholder 3"/>
          <p:cNvSpPr>
            <a:spLocks noGrp="1"/>
          </p:cNvSpPr>
          <p:nvPr>
            <p:ph type="body" sz="quarter" idx="96" hasCustomPrompt="1"/>
          </p:nvPr>
        </p:nvSpPr>
        <p:spPr>
          <a:xfrm>
            <a:off x="474663" y="17198740"/>
            <a:ext cx="8271345" cy="492443"/>
          </a:xfrm>
          <a:prstGeom prst="rect">
            <a:avLst/>
          </a:prstGeom>
        </p:spPr>
        <p:txBody>
          <a:bodyPr wrap="square" lIns="91440" tIns="91440" rIns="91440" bIns="91440">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smtClean="0"/>
              <a:t>Type in or paste your text here</a:t>
            </a:r>
            <a:endParaRPr lang="en-US" dirty="0"/>
          </a:p>
        </p:txBody>
      </p:sp>
      <p:sp>
        <p:nvSpPr>
          <p:cNvPr id="130" name="Text Placeholder 3"/>
          <p:cNvSpPr>
            <a:spLocks noGrp="1"/>
          </p:cNvSpPr>
          <p:nvPr>
            <p:ph type="body" sz="quarter" idx="150" hasCustomPrompt="1"/>
          </p:nvPr>
        </p:nvSpPr>
        <p:spPr>
          <a:xfrm>
            <a:off x="26483113" y="4062891"/>
            <a:ext cx="8274926" cy="492443"/>
          </a:xfrm>
          <a:prstGeom prst="rect">
            <a:avLst/>
          </a:prstGeom>
        </p:spPr>
        <p:txBody>
          <a:bodyPr wrap="square" lIns="91440" tIns="91440" rIns="91440" bIns="91440">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smtClean="0"/>
              <a:t>Type in or paste your text here</a:t>
            </a:r>
            <a:endParaRPr lang="en-US" dirty="0"/>
          </a:p>
        </p:txBody>
      </p:sp>
      <p:sp>
        <p:nvSpPr>
          <p:cNvPr id="131" name="Text Placeholder 5"/>
          <p:cNvSpPr>
            <a:spLocks noGrp="1"/>
          </p:cNvSpPr>
          <p:nvPr>
            <p:ph type="body" sz="quarter" idx="151" hasCustomPrompt="1"/>
          </p:nvPr>
        </p:nvSpPr>
        <p:spPr>
          <a:xfrm>
            <a:off x="26483113" y="3476784"/>
            <a:ext cx="8274926" cy="589166"/>
          </a:xfrm>
          <a:prstGeom prst="rect">
            <a:avLst/>
          </a:prstGeom>
          <a:noFill/>
        </p:spPr>
        <p:txBody>
          <a:bodyPr wrap="square" lIns="78374" tIns="78374" rIns="78374" bIns="78374" anchor="ctr" anchorCtr="0">
            <a:spAutoFit/>
          </a:bodyPr>
          <a:lstStyle>
            <a:lvl1pPr marL="0" indent="0" algn="ctr">
              <a:buNone/>
              <a:defRPr sz="2800" b="1" u="sng" baseline="0">
                <a:solidFill>
                  <a:schemeClr val="accent5">
                    <a:lumMod val="50000"/>
                  </a:schemeClr>
                </a:solidFill>
              </a:defRPr>
            </a:lvl1pPr>
          </a:lstStyle>
          <a:p>
            <a:pPr lvl="0"/>
            <a:r>
              <a:rPr lang="en-US" dirty="0" smtClean="0"/>
              <a:t>(click to edit)  RESULTS</a:t>
            </a:r>
            <a:endParaRPr lang="en-US" dirty="0"/>
          </a:p>
        </p:txBody>
      </p:sp>
      <p:sp>
        <p:nvSpPr>
          <p:cNvPr id="132" name="Text Placeholder 3"/>
          <p:cNvSpPr>
            <a:spLocks noGrp="1"/>
          </p:cNvSpPr>
          <p:nvPr>
            <p:ph type="body" sz="quarter" idx="152" hasCustomPrompt="1"/>
          </p:nvPr>
        </p:nvSpPr>
        <p:spPr>
          <a:xfrm>
            <a:off x="9153032" y="4062891"/>
            <a:ext cx="8274926" cy="492443"/>
          </a:xfrm>
          <a:prstGeom prst="rect">
            <a:avLst/>
          </a:prstGeom>
        </p:spPr>
        <p:txBody>
          <a:bodyPr wrap="square" lIns="91440" tIns="91440" rIns="91440" bIns="91440">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smtClean="0"/>
              <a:t>Type in or paste your text here</a:t>
            </a:r>
            <a:endParaRPr lang="en-US" dirty="0"/>
          </a:p>
        </p:txBody>
      </p:sp>
      <p:sp>
        <p:nvSpPr>
          <p:cNvPr id="133" name="Text Placeholder 5"/>
          <p:cNvSpPr>
            <a:spLocks noGrp="1"/>
          </p:cNvSpPr>
          <p:nvPr>
            <p:ph type="body" sz="quarter" idx="153" hasCustomPrompt="1"/>
          </p:nvPr>
        </p:nvSpPr>
        <p:spPr>
          <a:xfrm>
            <a:off x="9154839" y="3476784"/>
            <a:ext cx="8274926" cy="589166"/>
          </a:xfrm>
          <a:prstGeom prst="rect">
            <a:avLst/>
          </a:prstGeom>
          <a:noFill/>
        </p:spPr>
        <p:txBody>
          <a:bodyPr wrap="square" lIns="78374" tIns="78374" rIns="78374" bIns="78374" anchor="ctr" anchorCtr="0">
            <a:spAutoFit/>
          </a:bodyPr>
          <a:lstStyle>
            <a:lvl1pPr marL="0" indent="0" algn="ctr">
              <a:buNone/>
              <a:defRPr sz="2800" b="1" u="sng" baseline="0">
                <a:solidFill>
                  <a:schemeClr val="accent5">
                    <a:lumMod val="50000"/>
                  </a:schemeClr>
                </a:solidFill>
              </a:defRPr>
            </a:lvl1pPr>
          </a:lstStyle>
          <a:p>
            <a:pPr lvl="0"/>
            <a:r>
              <a:rPr lang="en-US" dirty="0" smtClean="0"/>
              <a:t>(click to edit)  RESULTS</a:t>
            </a:r>
            <a:endParaRPr lang="en-US" dirty="0"/>
          </a:p>
        </p:txBody>
      </p:sp>
      <p:sp>
        <p:nvSpPr>
          <p:cNvPr id="134" name="Text Placeholder 3"/>
          <p:cNvSpPr>
            <a:spLocks noGrp="1"/>
          </p:cNvSpPr>
          <p:nvPr>
            <p:ph type="body" sz="quarter" idx="154" hasCustomPrompt="1"/>
          </p:nvPr>
        </p:nvSpPr>
        <p:spPr>
          <a:xfrm>
            <a:off x="17807726" y="13308194"/>
            <a:ext cx="8274926" cy="492443"/>
          </a:xfrm>
          <a:prstGeom prst="rect">
            <a:avLst/>
          </a:prstGeom>
        </p:spPr>
        <p:txBody>
          <a:bodyPr wrap="square" lIns="91440" tIns="91440" rIns="91440" bIns="91440">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smtClean="0"/>
              <a:t>Type in or paste your text here</a:t>
            </a:r>
            <a:endParaRPr lang="en-US" dirty="0"/>
          </a:p>
        </p:txBody>
      </p:sp>
      <p:sp>
        <p:nvSpPr>
          <p:cNvPr id="135" name="Text Placeholder 5"/>
          <p:cNvSpPr>
            <a:spLocks noGrp="1"/>
          </p:cNvSpPr>
          <p:nvPr>
            <p:ph type="body" sz="quarter" idx="155" hasCustomPrompt="1"/>
          </p:nvPr>
        </p:nvSpPr>
        <p:spPr>
          <a:xfrm>
            <a:off x="17807726" y="12736839"/>
            <a:ext cx="8274926" cy="589166"/>
          </a:xfrm>
          <a:prstGeom prst="rect">
            <a:avLst/>
          </a:prstGeom>
          <a:noFill/>
        </p:spPr>
        <p:txBody>
          <a:bodyPr wrap="square" lIns="78374" tIns="78374" rIns="78374" bIns="78374" anchor="ctr" anchorCtr="0">
            <a:spAutoFit/>
          </a:bodyPr>
          <a:lstStyle>
            <a:lvl1pPr marL="0" indent="0" algn="ctr">
              <a:buNone/>
              <a:defRPr sz="2800" b="1" u="sng" baseline="0">
                <a:solidFill>
                  <a:schemeClr val="accent5">
                    <a:lumMod val="50000"/>
                  </a:schemeClr>
                </a:solidFill>
              </a:defRPr>
            </a:lvl1pPr>
          </a:lstStyle>
          <a:p>
            <a:pPr lvl="0"/>
            <a:r>
              <a:rPr lang="en-US" dirty="0" smtClean="0"/>
              <a:t>(click to edit)  RESULTS</a:t>
            </a:r>
            <a:endParaRPr lang="en-US" dirty="0"/>
          </a:p>
        </p:txBody>
      </p:sp>
      <p:sp>
        <p:nvSpPr>
          <p:cNvPr id="136" name="Text Placeholder 3"/>
          <p:cNvSpPr>
            <a:spLocks noGrp="1"/>
          </p:cNvSpPr>
          <p:nvPr>
            <p:ph type="body" sz="quarter" idx="156" hasCustomPrompt="1"/>
          </p:nvPr>
        </p:nvSpPr>
        <p:spPr>
          <a:xfrm>
            <a:off x="26462419" y="13308194"/>
            <a:ext cx="8274926" cy="492443"/>
          </a:xfrm>
          <a:prstGeom prst="rect">
            <a:avLst/>
          </a:prstGeom>
        </p:spPr>
        <p:txBody>
          <a:bodyPr wrap="square" lIns="91440" tIns="91440" rIns="91440" bIns="91440">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smtClean="0"/>
              <a:t>Type in or paste your text here</a:t>
            </a:r>
            <a:endParaRPr lang="en-US" dirty="0"/>
          </a:p>
        </p:txBody>
      </p:sp>
      <p:sp>
        <p:nvSpPr>
          <p:cNvPr id="137" name="Text Placeholder 5"/>
          <p:cNvSpPr>
            <a:spLocks noGrp="1"/>
          </p:cNvSpPr>
          <p:nvPr>
            <p:ph type="body" sz="quarter" idx="157" hasCustomPrompt="1"/>
          </p:nvPr>
        </p:nvSpPr>
        <p:spPr>
          <a:xfrm>
            <a:off x="26462419" y="12736839"/>
            <a:ext cx="8274926" cy="589166"/>
          </a:xfrm>
          <a:prstGeom prst="rect">
            <a:avLst/>
          </a:prstGeom>
          <a:noFill/>
        </p:spPr>
        <p:txBody>
          <a:bodyPr wrap="square" lIns="78374" tIns="78374" rIns="78374" bIns="78374" anchor="ctr" anchorCtr="0">
            <a:spAutoFit/>
          </a:bodyPr>
          <a:lstStyle>
            <a:lvl1pPr marL="0" indent="0" algn="ctr">
              <a:buNone/>
              <a:defRPr sz="2800" b="1" u="sng" baseline="0">
                <a:solidFill>
                  <a:schemeClr val="accent5">
                    <a:lumMod val="50000"/>
                  </a:schemeClr>
                </a:solidFill>
              </a:defRPr>
            </a:lvl1pPr>
          </a:lstStyle>
          <a:p>
            <a:pPr lvl="0"/>
            <a:r>
              <a:rPr lang="en-US" dirty="0" smtClean="0"/>
              <a:t>(click to edit)  RESULTS</a:t>
            </a:r>
            <a:endParaRPr lang="en-US" dirty="0"/>
          </a:p>
        </p:txBody>
      </p:sp>
      <p:sp>
        <p:nvSpPr>
          <p:cNvPr id="138" name="Text Placeholder 3"/>
          <p:cNvSpPr>
            <a:spLocks noGrp="1"/>
          </p:cNvSpPr>
          <p:nvPr>
            <p:ph type="body" sz="quarter" idx="158" hasCustomPrompt="1"/>
          </p:nvPr>
        </p:nvSpPr>
        <p:spPr>
          <a:xfrm>
            <a:off x="9153032" y="13326006"/>
            <a:ext cx="8274926" cy="492443"/>
          </a:xfrm>
          <a:prstGeom prst="rect">
            <a:avLst/>
          </a:prstGeom>
        </p:spPr>
        <p:txBody>
          <a:bodyPr wrap="square" lIns="91440" tIns="91440" rIns="91440" bIns="91440">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smtClean="0"/>
              <a:t>Type in or paste your text here</a:t>
            </a:r>
            <a:endParaRPr lang="en-US" dirty="0"/>
          </a:p>
        </p:txBody>
      </p:sp>
      <p:sp>
        <p:nvSpPr>
          <p:cNvPr id="139" name="Text Placeholder 5"/>
          <p:cNvSpPr>
            <a:spLocks noGrp="1"/>
          </p:cNvSpPr>
          <p:nvPr>
            <p:ph type="body" sz="quarter" idx="159" hasCustomPrompt="1"/>
          </p:nvPr>
        </p:nvSpPr>
        <p:spPr>
          <a:xfrm>
            <a:off x="9153032" y="12736839"/>
            <a:ext cx="8274926" cy="589166"/>
          </a:xfrm>
          <a:prstGeom prst="rect">
            <a:avLst/>
          </a:prstGeom>
          <a:noFill/>
        </p:spPr>
        <p:txBody>
          <a:bodyPr wrap="square" lIns="78374" tIns="78374" rIns="78374" bIns="78374" anchor="ctr" anchorCtr="0">
            <a:spAutoFit/>
          </a:bodyPr>
          <a:lstStyle>
            <a:lvl1pPr marL="0" indent="0" algn="ctr">
              <a:buNone/>
              <a:defRPr sz="2800" b="1" u="sng" baseline="0">
                <a:solidFill>
                  <a:schemeClr val="accent5">
                    <a:lumMod val="50000"/>
                  </a:schemeClr>
                </a:solidFill>
              </a:defRPr>
            </a:lvl1pPr>
          </a:lstStyle>
          <a:p>
            <a:pPr lvl="0"/>
            <a:r>
              <a:rPr lang="en-US" dirty="0" smtClean="0"/>
              <a:t>(click to edit)  RESULTS</a:t>
            </a:r>
            <a:endParaRPr lang="en-US" dirty="0"/>
          </a:p>
        </p:txBody>
      </p:sp>
      <p:sp>
        <p:nvSpPr>
          <p:cNvPr id="82" name="Text Placeholder 76"/>
          <p:cNvSpPr>
            <a:spLocks noGrp="1"/>
          </p:cNvSpPr>
          <p:nvPr>
            <p:ph type="body" sz="quarter" idx="171" hasCustomPrompt="1"/>
          </p:nvPr>
        </p:nvSpPr>
        <p:spPr>
          <a:xfrm>
            <a:off x="5225143" y="1464829"/>
            <a:ext cx="33440914" cy="963989"/>
          </a:xfrm>
          <a:prstGeom prst="rect">
            <a:avLst/>
          </a:prstGeom>
        </p:spPr>
        <p:txBody>
          <a:bodyPr>
            <a:normAutofit/>
          </a:bodyPr>
          <a:lstStyle>
            <a:lvl1pPr marL="0" indent="0" algn="ctr">
              <a:buFontTx/>
              <a:buNone/>
              <a:defRPr sz="4800">
                <a:solidFill>
                  <a:schemeClr val="accent5">
                    <a:lumMod val="50000"/>
                  </a:schemeClr>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smtClean="0"/>
              <a:t>Click here to add authors</a:t>
            </a:r>
            <a:endParaRPr lang="en-US" dirty="0"/>
          </a:p>
        </p:txBody>
      </p:sp>
      <p:sp>
        <p:nvSpPr>
          <p:cNvPr id="83" name="Text Placeholder 76"/>
          <p:cNvSpPr>
            <a:spLocks noGrp="1"/>
          </p:cNvSpPr>
          <p:nvPr>
            <p:ph type="body" sz="quarter" idx="195" hasCustomPrompt="1"/>
          </p:nvPr>
        </p:nvSpPr>
        <p:spPr>
          <a:xfrm>
            <a:off x="5225143" y="2428819"/>
            <a:ext cx="33440914" cy="634555"/>
          </a:xfrm>
          <a:prstGeom prst="rect">
            <a:avLst/>
          </a:prstGeom>
        </p:spPr>
        <p:txBody>
          <a:bodyPr>
            <a:normAutofit/>
          </a:bodyPr>
          <a:lstStyle>
            <a:lvl1pPr marL="0" indent="0" algn="ctr">
              <a:buFontTx/>
              <a:buNone/>
              <a:defRPr sz="3600">
                <a:solidFill>
                  <a:schemeClr val="accent5">
                    <a:lumMod val="50000"/>
                  </a:schemeClr>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smtClean="0"/>
              <a:t>Click here to add affiliations</a:t>
            </a:r>
            <a:endParaRPr lang="en-US" dirty="0"/>
          </a:p>
        </p:txBody>
      </p:sp>
      <p:sp>
        <p:nvSpPr>
          <p:cNvPr id="84" name="Text Placeholder 76"/>
          <p:cNvSpPr>
            <a:spLocks noGrp="1"/>
          </p:cNvSpPr>
          <p:nvPr>
            <p:ph type="body" sz="quarter" idx="196" hasCustomPrompt="1"/>
          </p:nvPr>
        </p:nvSpPr>
        <p:spPr>
          <a:xfrm>
            <a:off x="5225143" y="180134"/>
            <a:ext cx="33440914" cy="1284696"/>
          </a:xfrm>
          <a:prstGeom prst="rect">
            <a:avLst/>
          </a:prstGeom>
        </p:spPr>
        <p:txBody>
          <a:bodyPr>
            <a:normAutofit/>
          </a:bodyPr>
          <a:lstStyle>
            <a:lvl1pPr marL="0" indent="0" algn="ctr">
              <a:buFontTx/>
              <a:buNone/>
              <a:defRPr sz="6600" b="1">
                <a:solidFill>
                  <a:schemeClr val="accent5">
                    <a:lumMod val="50000"/>
                  </a:schemeClr>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smtClean="0"/>
              <a:t>Click here to add title</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6.wmf"/><Relationship Id="rId13" Type="http://schemas.openxmlformats.org/officeDocument/2006/relationships/image" Target="../media/image10.jpeg"/><Relationship Id="rId3" Type="http://schemas.openxmlformats.org/officeDocument/2006/relationships/image" Target="../media/image1.png"/><Relationship Id="rId7" Type="http://schemas.openxmlformats.org/officeDocument/2006/relationships/image" Target="../media/image5.wmf"/><Relationship Id="rId12" Type="http://schemas.openxmlformats.org/officeDocument/2006/relationships/hyperlink" Target="http://www.facebook.com/pages/PosterPresentationscom/217914411419?v=app_4949752878&amp;ref=ts" TargetMode="External"/><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wmf"/><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wmf"/></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6.wmf"/><Relationship Id="rId13" Type="http://schemas.openxmlformats.org/officeDocument/2006/relationships/image" Target="../media/image10.jpeg"/><Relationship Id="rId3" Type="http://schemas.openxmlformats.org/officeDocument/2006/relationships/image" Target="../media/image1.png"/><Relationship Id="rId7" Type="http://schemas.openxmlformats.org/officeDocument/2006/relationships/image" Target="../media/image5.wmf"/><Relationship Id="rId12" Type="http://schemas.openxmlformats.org/officeDocument/2006/relationships/hyperlink" Target="http://www.facebook.com/pages/PosterPresentationscom/217914411419?v=app_4949752878&amp;ref=ts" TargetMode="External"/><Relationship Id="rId2" Type="http://schemas.openxmlformats.org/officeDocument/2006/relationships/theme" Target="../theme/theme2.xm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9.wmf"/><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wmf"/></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6.wmf"/><Relationship Id="rId13" Type="http://schemas.openxmlformats.org/officeDocument/2006/relationships/image" Target="../media/image10.jpeg"/><Relationship Id="rId3" Type="http://schemas.openxmlformats.org/officeDocument/2006/relationships/image" Target="../media/image1.png"/><Relationship Id="rId7" Type="http://schemas.openxmlformats.org/officeDocument/2006/relationships/image" Target="../media/image5.wmf"/><Relationship Id="rId12" Type="http://schemas.openxmlformats.org/officeDocument/2006/relationships/hyperlink" Target="http://www.facebook.com/pages/PosterPresentationscom/217914411419?v=app_4949752878&amp;ref=ts" TargetMode="External"/><Relationship Id="rId2" Type="http://schemas.openxmlformats.org/officeDocument/2006/relationships/theme" Target="../theme/theme3.xml"/><Relationship Id="rId1" Type="http://schemas.openxmlformats.org/officeDocument/2006/relationships/slideLayout" Target="../slideLayouts/slideLayout3.xml"/><Relationship Id="rId6" Type="http://schemas.openxmlformats.org/officeDocument/2006/relationships/image" Target="../media/image4.png"/><Relationship Id="rId11" Type="http://schemas.openxmlformats.org/officeDocument/2006/relationships/image" Target="../media/image9.wmf"/><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w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2" name="Rectangle 41"/>
          <p:cNvSpPr/>
          <p:nvPr userDrawn="1"/>
        </p:nvSpPr>
        <p:spPr>
          <a:xfrm rot="10800000">
            <a:off x="-13435" y="21408972"/>
            <a:ext cx="43891200" cy="536328"/>
          </a:xfrm>
          <a:prstGeom prst="rect">
            <a:avLst/>
          </a:prstGeom>
          <a:gradFill flip="none" rotWithShape="1">
            <a:gsLst>
              <a:gs pos="0">
                <a:schemeClr val="accent1">
                  <a:tint val="66000"/>
                  <a:satMod val="160000"/>
                </a:schemeClr>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 Box 14"/>
          <p:cNvSpPr txBox="1">
            <a:spLocks noChangeArrowheads="1"/>
          </p:cNvSpPr>
          <p:nvPr/>
        </p:nvSpPr>
        <p:spPr bwMode="auto">
          <a:xfrm>
            <a:off x="819153" y="21488400"/>
            <a:ext cx="2514600" cy="288262"/>
          </a:xfrm>
          <a:prstGeom prst="rect">
            <a:avLst/>
          </a:prstGeom>
          <a:noFill/>
          <a:ln w="9525">
            <a:noFill/>
            <a:miter lim="800000"/>
            <a:headEnd/>
            <a:tailEnd/>
          </a:ln>
          <a:effectLst/>
        </p:spPr>
        <p:txBody>
          <a:bodyPr lIns="78225" tIns="39105" rIns="78225" bIns="39105">
            <a:spAutoFit/>
          </a:bodyPr>
          <a:lstStyle/>
          <a:p>
            <a:pPr eaLnBrk="0" hangingPunct="0">
              <a:lnSpc>
                <a:spcPct val="65000"/>
              </a:lnSpc>
              <a:spcBef>
                <a:spcPct val="50000"/>
              </a:spcBef>
              <a:defRPr/>
            </a:pPr>
            <a:r>
              <a:rPr lang="en-US" sz="500" b="1" dirty="0" smtClean="0">
                <a:solidFill>
                  <a:schemeClr val="bg1">
                    <a:lumMod val="75000"/>
                  </a:schemeClr>
                </a:solidFill>
                <a:latin typeface="Arial" charset="0"/>
              </a:rPr>
              <a:t>RESEARCH POSTER PRESENTATION </a:t>
            </a:r>
            <a:r>
              <a:rPr lang="en-US" sz="500" b="1" dirty="0">
                <a:solidFill>
                  <a:schemeClr val="bg1">
                    <a:lumMod val="75000"/>
                  </a:schemeClr>
                </a:solidFill>
                <a:latin typeface="Arial" charset="0"/>
              </a:rPr>
              <a:t>DESIGN © </a:t>
            </a:r>
            <a:r>
              <a:rPr lang="en-US" sz="500" b="1" dirty="0" smtClean="0">
                <a:solidFill>
                  <a:schemeClr val="bg1">
                    <a:lumMod val="75000"/>
                  </a:schemeClr>
                </a:solidFill>
                <a:latin typeface="Arial" charset="0"/>
              </a:rPr>
              <a:t>2015</a:t>
            </a:r>
            <a:endParaRPr lang="en-US" sz="500" b="1" dirty="0">
              <a:solidFill>
                <a:schemeClr val="bg1">
                  <a:lumMod val="75000"/>
                </a:schemeClr>
              </a:solidFill>
              <a:latin typeface="Arial" charset="0"/>
            </a:endParaRPr>
          </a:p>
          <a:p>
            <a:pPr eaLnBrk="0" hangingPunct="0">
              <a:lnSpc>
                <a:spcPct val="65000"/>
              </a:lnSpc>
              <a:spcBef>
                <a:spcPct val="50000"/>
              </a:spcBef>
              <a:defRPr/>
            </a:pPr>
            <a:r>
              <a:rPr lang="en-US" sz="900" b="1" dirty="0">
                <a:solidFill>
                  <a:schemeClr val="bg1">
                    <a:lumMod val="75000"/>
                  </a:schemeClr>
                </a:solidFill>
                <a:latin typeface="Arial" charset="0"/>
              </a:rPr>
              <a:t>www.PosterPresentations.com</a:t>
            </a:r>
          </a:p>
        </p:txBody>
      </p:sp>
      <p:grpSp>
        <p:nvGrpSpPr>
          <p:cNvPr id="32" name="Group 31"/>
          <p:cNvGrpSpPr>
            <a:grpSpLocks noChangeAspect="1"/>
          </p:cNvGrpSpPr>
          <p:nvPr userDrawn="1"/>
        </p:nvGrpSpPr>
        <p:grpSpPr>
          <a:xfrm>
            <a:off x="-6886463" y="2"/>
            <a:ext cx="6608534" cy="21945598"/>
            <a:chOff x="-11220550" y="-1"/>
            <a:chExt cx="11014226" cy="27432000"/>
          </a:xfrm>
        </p:grpSpPr>
        <p:sp>
          <p:nvSpPr>
            <p:cNvPr id="37" name="Rectangle 36"/>
            <p:cNvSpPr/>
            <p:nvPr userDrawn="1"/>
          </p:nvSpPr>
          <p:spPr>
            <a:xfrm>
              <a:off x="-11216136" y="-1"/>
              <a:ext cx="11009812" cy="27432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t" anchorCtr="0"/>
            <a:lstStyle>
              <a:defPPr>
                <a:defRPr lang="en-US"/>
              </a:defPPr>
              <a:lvl1pPr marL="0" algn="l" defTabSz="2821436" rtl="0" eaLnBrk="1" latinLnBrk="0" hangingPunct="1">
                <a:defRPr sz="5600" kern="1200">
                  <a:solidFill>
                    <a:schemeClr val="lt1"/>
                  </a:solidFill>
                  <a:latin typeface="+mn-lt"/>
                  <a:ea typeface="+mn-ea"/>
                  <a:cs typeface="+mn-cs"/>
                </a:defRPr>
              </a:lvl1pPr>
              <a:lvl2pPr marL="1410719" algn="l" defTabSz="2821436" rtl="0" eaLnBrk="1" latinLnBrk="0" hangingPunct="1">
                <a:defRPr sz="5600" kern="1200">
                  <a:solidFill>
                    <a:schemeClr val="lt1"/>
                  </a:solidFill>
                  <a:latin typeface="+mn-lt"/>
                  <a:ea typeface="+mn-ea"/>
                  <a:cs typeface="+mn-cs"/>
                </a:defRPr>
              </a:lvl2pPr>
              <a:lvl3pPr marL="2821436" algn="l" defTabSz="2821436" rtl="0" eaLnBrk="1" latinLnBrk="0" hangingPunct="1">
                <a:defRPr sz="5600" kern="1200">
                  <a:solidFill>
                    <a:schemeClr val="lt1"/>
                  </a:solidFill>
                  <a:latin typeface="+mn-lt"/>
                  <a:ea typeface="+mn-ea"/>
                  <a:cs typeface="+mn-cs"/>
                </a:defRPr>
              </a:lvl3pPr>
              <a:lvl4pPr marL="4232155" algn="l" defTabSz="2821436" rtl="0" eaLnBrk="1" latinLnBrk="0" hangingPunct="1">
                <a:defRPr sz="5600" kern="1200">
                  <a:solidFill>
                    <a:schemeClr val="lt1"/>
                  </a:solidFill>
                  <a:latin typeface="+mn-lt"/>
                  <a:ea typeface="+mn-ea"/>
                  <a:cs typeface="+mn-cs"/>
                </a:defRPr>
              </a:lvl4pPr>
              <a:lvl5pPr marL="5642872" algn="l" defTabSz="2821436" rtl="0" eaLnBrk="1" latinLnBrk="0" hangingPunct="1">
                <a:defRPr sz="5600" kern="1200">
                  <a:solidFill>
                    <a:schemeClr val="lt1"/>
                  </a:solidFill>
                  <a:latin typeface="+mn-lt"/>
                  <a:ea typeface="+mn-ea"/>
                  <a:cs typeface="+mn-cs"/>
                </a:defRPr>
              </a:lvl5pPr>
              <a:lvl6pPr marL="7053590" algn="l" defTabSz="2821436" rtl="0" eaLnBrk="1" latinLnBrk="0" hangingPunct="1">
                <a:defRPr sz="5600" kern="1200">
                  <a:solidFill>
                    <a:schemeClr val="lt1"/>
                  </a:solidFill>
                  <a:latin typeface="+mn-lt"/>
                  <a:ea typeface="+mn-ea"/>
                  <a:cs typeface="+mn-cs"/>
                </a:defRPr>
              </a:lvl6pPr>
              <a:lvl7pPr marL="8464309" algn="l" defTabSz="2821436" rtl="0" eaLnBrk="1" latinLnBrk="0" hangingPunct="1">
                <a:defRPr sz="5600" kern="1200">
                  <a:solidFill>
                    <a:schemeClr val="lt1"/>
                  </a:solidFill>
                  <a:latin typeface="+mn-lt"/>
                  <a:ea typeface="+mn-ea"/>
                  <a:cs typeface="+mn-cs"/>
                </a:defRPr>
              </a:lvl7pPr>
              <a:lvl8pPr marL="9875027" algn="l" defTabSz="2821436" rtl="0" eaLnBrk="1" latinLnBrk="0" hangingPunct="1">
                <a:defRPr sz="5600" kern="1200">
                  <a:solidFill>
                    <a:schemeClr val="lt1"/>
                  </a:solidFill>
                  <a:latin typeface="+mn-lt"/>
                  <a:ea typeface="+mn-ea"/>
                  <a:cs typeface="+mn-cs"/>
                </a:defRPr>
              </a:lvl8pPr>
              <a:lvl9pPr marL="11285745" algn="l" defTabSz="2821436" rtl="0" eaLnBrk="1" latinLnBrk="0" hangingPunct="1">
                <a:defRPr sz="5600" kern="1200">
                  <a:solidFill>
                    <a:schemeClr val="lt1"/>
                  </a:solidFill>
                  <a:latin typeface="+mn-lt"/>
                  <a:ea typeface="+mn-ea"/>
                  <a:cs typeface="+mn-cs"/>
                </a:defRPr>
              </a:lvl9pPr>
            </a:lstStyle>
            <a:p>
              <a:pPr marL="0" marR="0" indent="0" algn="ctr" defTabSz="1518341" rtl="0" eaLnBrk="1" fontAlgn="auto" latinLnBrk="0" hangingPunct="1">
                <a:lnSpc>
                  <a:spcPct val="100000"/>
                </a:lnSpc>
                <a:spcBef>
                  <a:spcPts val="0"/>
                </a:spcBef>
                <a:spcAft>
                  <a:spcPts val="0"/>
                </a:spcAft>
                <a:buClrTx/>
                <a:buSzTx/>
                <a:buFontTx/>
                <a:buNone/>
                <a:tabLst/>
                <a:defRPr/>
              </a:pPr>
              <a:r>
                <a:rPr lang="en-US" sz="2000" b="1" spc="0" dirty="0" smtClean="0">
                  <a:solidFill>
                    <a:srgbClr val="FF0000"/>
                  </a:solidFill>
                  <a:latin typeface="Trebuchet MS" pitchFamily="34" charset="0"/>
                </a:rPr>
                <a:t>(—THIS SIDEBAR DOES NOT PRINT—)</a:t>
              </a:r>
            </a:p>
            <a:p>
              <a:pPr marL="0" marR="0" indent="0" algn="ctr" defTabSz="1518341" rtl="0" eaLnBrk="1" fontAlgn="auto" latinLnBrk="0" hangingPunct="1">
                <a:lnSpc>
                  <a:spcPct val="100000"/>
                </a:lnSpc>
                <a:spcBef>
                  <a:spcPts val="0"/>
                </a:spcBef>
                <a:spcAft>
                  <a:spcPts val="0"/>
                </a:spcAft>
                <a:buClrTx/>
                <a:buSzTx/>
                <a:buFontTx/>
                <a:buNone/>
                <a:tabLst/>
                <a:defRPr/>
              </a:pPr>
              <a:endParaRPr lang="en-US" sz="2000" b="1" spc="600" dirty="0" smtClean="0">
                <a:solidFill>
                  <a:schemeClr val="bg1"/>
                </a:solidFill>
                <a:latin typeface="Trebuchet MS" pitchFamily="34" charset="0"/>
              </a:endParaRPr>
            </a:p>
            <a:p>
              <a:pPr algn="ctr"/>
              <a:r>
                <a:rPr lang="en-US" sz="2800" b="1" spc="600" dirty="0" smtClean="0">
                  <a:solidFill>
                    <a:schemeClr val="bg1"/>
                  </a:solidFill>
                  <a:latin typeface="Trebuchet MS" pitchFamily="34" charset="0"/>
                </a:rPr>
                <a:t>DESIGN</a:t>
              </a:r>
              <a:r>
                <a:rPr lang="en-US" sz="2800" b="1" spc="600" baseline="0" dirty="0" smtClean="0">
                  <a:solidFill>
                    <a:schemeClr val="bg1"/>
                  </a:solidFill>
                  <a:latin typeface="Trebuchet MS" pitchFamily="34" charset="0"/>
                </a:rPr>
                <a:t> </a:t>
              </a:r>
              <a:r>
                <a:rPr lang="en-US" sz="2800" b="1" spc="600" dirty="0" smtClean="0">
                  <a:solidFill>
                    <a:schemeClr val="bg1"/>
                  </a:solidFill>
                  <a:latin typeface="Trebuchet MS" pitchFamily="34" charset="0"/>
                </a:rPr>
                <a:t>GUIDE</a:t>
              </a:r>
            </a:p>
            <a:p>
              <a:pPr algn="ctr"/>
              <a:r>
                <a:rPr lang="en-US" sz="1050" b="1" dirty="0" smtClean="0">
                  <a:latin typeface="Trebuchet MS" pitchFamily="34" charset="0"/>
                </a:rPr>
                <a:t> </a:t>
              </a:r>
            </a:p>
            <a:p>
              <a:pPr defTabSz="3765639"/>
              <a:r>
                <a:rPr lang="en-US" sz="1800" i="0" dirty="0" smtClean="0">
                  <a:latin typeface="Trebuchet MS" pitchFamily="34" charset="0"/>
                </a:rPr>
                <a:t>This PowerPoint</a:t>
              </a:r>
              <a:r>
                <a:rPr lang="en-US" sz="1800" i="0" baseline="0" dirty="0" smtClean="0">
                  <a:latin typeface="Trebuchet MS" pitchFamily="34" charset="0"/>
                </a:rPr>
                <a:t> </a:t>
              </a:r>
              <a:r>
                <a:rPr lang="en-US" sz="1800" i="0" dirty="0" smtClean="0">
                  <a:latin typeface="Trebuchet MS" pitchFamily="34" charset="0"/>
                </a:rPr>
                <a:t>2007 template produces</a:t>
              </a:r>
              <a:r>
                <a:rPr lang="en-US" sz="1800" i="0" baseline="0" dirty="0" smtClean="0">
                  <a:latin typeface="Trebuchet MS" pitchFamily="34" charset="0"/>
                </a:rPr>
                <a:t> </a:t>
              </a:r>
              <a:r>
                <a:rPr lang="en-US" sz="1800" i="0" dirty="0" smtClean="0">
                  <a:latin typeface="Trebuchet MS" pitchFamily="34" charset="0"/>
                </a:rPr>
                <a:t>a 48”x96” presentation poster. </a:t>
              </a:r>
              <a:r>
                <a:rPr lang="en-US" sz="1800" dirty="0" smtClean="0">
                  <a:latin typeface="Trebuchet MS" pitchFamily="34" charset="0"/>
                </a:rPr>
                <a:t>You</a:t>
              </a:r>
              <a:r>
                <a:rPr lang="en-US" sz="1800" baseline="0" dirty="0" smtClean="0">
                  <a:latin typeface="Trebuchet MS" pitchFamily="34" charset="0"/>
                </a:rPr>
                <a:t> can u</a:t>
              </a:r>
              <a:r>
                <a:rPr lang="en-US" sz="1800" dirty="0" smtClean="0">
                  <a:latin typeface="Trebuchet MS" pitchFamily="34" charset="0"/>
                </a:rPr>
                <a:t>se</a:t>
              </a:r>
              <a:r>
                <a:rPr lang="en-US" sz="1800" baseline="0" dirty="0" smtClean="0">
                  <a:latin typeface="Trebuchet MS" pitchFamily="34" charset="0"/>
                </a:rPr>
                <a:t> it to create your research poster and </a:t>
              </a:r>
              <a:r>
                <a:rPr lang="en-US" sz="1800" dirty="0" smtClean="0">
                  <a:latin typeface="Trebuchet MS" pitchFamily="34" charset="0"/>
                </a:rPr>
                <a:t>save valuable time placing titles, subtitles,</a:t>
              </a:r>
              <a:r>
                <a:rPr lang="en-US" sz="1800" baseline="0" dirty="0" smtClean="0">
                  <a:latin typeface="Trebuchet MS" pitchFamily="34" charset="0"/>
                </a:rPr>
                <a:t> text, and graphics</a:t>
              </a:r>
              <a:r>
                <a:rPr lang="en-US" sz="1800" dirty="0" smtClean="0">
                  <a:latin typeface="Trebuchet MS" pitchFamily="34" charset="0"/>
                </a:rPr>
                <a:t>. </a:t>
              </a:r>
            </a:p>
            <a:p>
              <a:pPr defTabSz="3765639"/>
              <a:r>
                <a:rPr lang="en-US" sz="1050" dirty="0" smtClean="0">
                  <a:latin typeface="Trebuchet MS" pitchFamily="34" charset="0"/>
                </a:rPr>
                <a:t> </a:t>
              </a:r>
            </a:p>
            <a:p>
              <a:pPr defTabSz="4389219"/>
              <a:r>
                <a:rPr lang="en-US" sz="1800" dirty="0" smtClean="0">
                  <a:latin typeface="Trebuchet MS" pitchFamily="34" charset="0"/>
                </a:rPr>
                <a:t>We provide a series of online answer your poster production questions. To view our template tutorials, go online to </a:t>
              </a:r>
              <a:r>
                <a:rPr lang="en-US" sz="1800" b="1" dirty="0" smtClean="0">
                  <a:solidFill>
                    <a:srgbClr val="FFC000"/>
                  </a:solidFill>
                  <a:latin typeface="Trebuchet MS" pitchFamily="34" charset="0"/>
                </a:rPr>
                <a:t>PosterPresentations.com</a:t>
              </a:r>
              <a:r>
                <a:rPr lang="en-US" sz="1800" b="1" dirty="0" smtClean="0">
                  <a:solidFill>
                    <a:schemeClr val="bg1"/>
                  </a:solidFill>
                  <a:latin typeface="Trebuchet MS" pitchFamily="34" charset="0"/>
                </a:rPr>
                <a:t> </a:t>
              </a:r>
              <a:r>
                <a:rPr lang="en-US" sz="1800" dirty="0" smtClean="0">
                  <a:solidFill>
                    <a:schemeClr val="bg1"/>
                  </a:solidFill>
                  <a:latin typeface="Trebuchet MS" pitchFamily="34" charset="0"/>
                </a:rPr>
                <a:t>and click on HELP DESK.</a:t>
              </a:r>
            </a:p>
            <a:p>
              <a:pPr defTabSz="4389219"/>
              <a:r>
                <a:rPr lang="en-US" sz="1050" dirty="0" smtClean="0">
                  <a:latin typeface="Trebuchet MS" pitchFamily="34" charset="0"/>
                </a:rPr>
                <a:t> </a:t>
              </a:r>
            </a:p>
            <a:p>
              <a:pPr defTabSz="4389219"/>
              <a:r>
                <a:rPr lang="en-US" sz="1800" dirty="0" smtClean="0">
                  <a:solidFill>
                    <a:schemeClr val="bg1"/>
                  </a:solidFill>
                  <a:latin typeface="Trebuchet MS" pitchFamily="34" charset="0"/>
                </a:rPr>
                <a:t>When</a:t>
              </a:r>
              <a:r>
                <a:rPr lang="en-US" sz="1800" baseline="0" dirty="0" smtClean="0">
                  <a:solidFill>
                    <a:schemeClr val="bg1"/>
                  </a:solidFill>
                  <a:latin typeface="Trebuchet MS" pitchFamily="34" charset="0"/>
                </a:rPr>
                <a:t> you are ready to</a:t>
              </a:r>
              <a:r>
                <a:rPr lang="en-US" sz="1800" dirty="0" smtClean="0">
                  <a:solidFill>
                    <a:schemeClr val="bg1"/>
                  </a:solidFill>
                  <a:latin typeface="Trebuchet MS" pitchFamily="34" charset="0"/>
                </a:rPr>
                <a:t> </a:t>
              </a:r>
              <a:r>
                <a:rPr lang="en-US" sz="1800" baseline="0" dirty="0" smtClean="0">
                  <a:solidFill>
                    <a:schemeClr val="bg1"/>
                  </a:solidFill>
                  <a:latin typeface="Trebuchet MS" pitchFamily="34" charset="0"/>
                </a:rPr>
                <a:t> print your poster</a:t>
              </a:r>
              <a:r>
                <a:rPr lang="en-US" sz="1800" dirty="0" smtClean="0">
                  <a:solidFill>
                    <a:schemeClr val="bg1"/>
                  </a:solidFill>
                  <a:latin typeface="Trebuchet MS" pitchFamily="34" charset="0"/>
                </a:rPr>
                <a:t>,</a:t>
              </a:r>
              <a:r>
                <a:rPr lang="en-US" sz="1800" baseline="0" dirty="0" smtClean="0">
                  <a:solidFill>
                    <a:schemeClr val="bg1"/>
                  </a:solidFill>
                  <a:latin typeface="Trebuchet MS" pitchFamily="34" charset="0"/>
                </a:rPr>
                <a:t> go online to </a:t>
              </a:r>
              <a:r>
                <a:rPr lang="en-US" sz="1800" b="0" dirty="0" smtClean="0">
                  <a:solidFill>
                    <a:schemeClr val="bg1"/>
                  </a:solidFill>
                  <a:latin typeface="Trebuchet MS" pitchFamily="34" charset="0"/>
                </a:rPr>
                <a:t>PosterPresentations.com</a:t>
              </a:r>
              <a:r>
                <a:rPr lang="en-US" sz="1800" dirty="0" smtClean="0">
                  <a:solidFill>
                    <a:schemeClr val="bg1"/>
                  </a:solidFill>
                  <a:latin typeface="Trebuchet MS" pitchFamily="34" charset="0"/>
                </a:rPr>
                <a:t/>
              </a:r>
              <a:br>
                <a:rPr lang="en-US" sz="1800" dirty="0" smtClean="0">
                  <a:solidFill>
                    <a:schemeClr val="bg1"/>
                  </a:solidFill>
                  <a:latin typeface="Trebuchet MS" pitchFamily="34" charset="0"/>
                </a:rPr>
              </a:br>
              <a:r>
                <a:rPr lang="en-US" sz="1050" dirty="0" smtClean="0">
                  <a:solidFill>
                    <a:schemeClr val="bg1"/>
                  </a:solidFill>
                  <a:latin typeface="Trebuchet MS" pitchFamily="34" charset="0"/>
                </a:rPr>
                <a:t> </a:t>
              </a:r>
            </a:p>
            <a:p>
              <a:pPr algn="l" defTabSz="3765639"/>
              <a:r>
                <a:rPr lang="en-US" sz="1800" b="0" dirty="0" smtClean="0">
                  <a:solidFill>
                    <a:schemeClr val="bg1"/>
                  </a:solidFill>
                  <a:latin typeface="Trebuchet MS" pitchFamily="34" charset="0"/>
                </a:rPr>
                <a:t>Need</a:t>
              </a:r>
              <a:r>
                <a:rPr lang="en-US" sz="1800" b="0" baseline="0" dirty="0" smtClean="0">
                  <a:solidFill>
                    <a:schemeClr val="bg1"/>
                  </a:solidFill>
                  <a:latin typeface="Trebuchet MS" pitchFamily="34" charset="0"/>
                </a:rPr>
                <a:t> assistance? Call us at </a:t>
              </a:r>
              <a:r>
                <a:rPr lang="en-US" sz="1800" b="0" dirty="0" smtClean="0">
                  <a:solidFill>
                    <a:srgbClr val="FFC000"/>
                  </a:solidFill>
                  <a:latin typeface="Trebuchet MS" pitchFamily="34" charset="0"/>
                </a:rPr>
                <a:t>1.510.649.3001</a:t>
              </a:r>
            </a:p>
            <a:p>
              <a:pPr algn="l" defTabSz="3765639"/>
              <a:r>
                <a:rPr lang="en-US" sz="1050" b="1" dirty="0" smtClean="0">
                  <a:solidFill>
                    <a:srgbClr val="FFFF00"/>
                  </a:solidFill>
                  <a:latin typeface="Trebuchet MS" pitchFamily="34" charset="0"/>
                </a:rPr>
                <a:t> </a:t>
              </a:r>
            </a:p>
            <a:p>
              <a:pPr algn="l" defTabSz="3765639"/>
              <a:endParaRPr lang="en-US" sz="1050" b="1" dirty="0" smtClean="0">
                <a:solidFill>
                  <a:srgbClr val="FFFF00"/>
                </a:solidFill>
                <a:latin typeface="Trebuchet MS" pitchFamily="34" charset="0"/>
              </a:endParaRPr>
            </a:p>
            <a:p>
              <a:pPr algn="l" defTabSz="3765639"/>
              <a:endParaRPr lang="en-US" sz="1050" b="1" dirty="0" smtClean="0">
                <a:solidFill>
                  <a:srgbClr val="FFFF00"/>
                </a:solidFill>
                <a:latin typeface="Trebuchet MS" pitchFamily="34" charset="0"/>
              </a:endParaRPr>
            </a:p>
            <a:p>
              <a:pPr algn="l" defTabSz="3765639"/>
              <a:endParaRPr lang="en-US" sz="1050" b="1" dirty="0" smtClean="0">
                <a:solidFill>
                  <a:srgbClr val="FFFF00"/>
                </a:solidFill>
                <a:latin typeface="Trebuchet MS" pitchFamily="34" charset="0"/>
              </a:endParaRPr>
            </a:p>
            <a:p>
              <a:pPr algn="l" defTabSz="3765639"/>
              <a:endParaRPr lang="en-US" sz="1050" b="1" dirty="0" smtClean="0">
                <a:solidFill>
                  <a:srgbClr val="FFFF00"/>
                </a:solidFill>
                <a:latin typeface="Trebuchet MS" pitchFamily="34" charset="0"/>
              </a:endParaRPr>
            </a:p>
            <a:p>
              <a:pPr algn="ctr"/>
              <a:endParaRPr lang="en-US" sz="1600" b="1" dirty="0" smtClean="0">
                <a:solidFill>
                  <a:schemeClr val="bg1"/>
                </a:solidFill>
                <a:latin typeface="Trebuchet MS" pitchFamily="34" charset="0"/>
              </a:endParaRPr>
            </a:p>
            <a:p>
              <a:pPr algn="ctr"/>
              <a:r>
                <a:rPr lang="en-US" sz="2800" b="1" spc="600" dirty="0" smtClean="0">
                  <a:solidFill>
                    <a:schemeClr val="bg1"/>
                  </a:solidFill>
                  <a:latin typeface="Trebuchet MS" pitchFamily="34" charset="0"/>
                </a:rPr>
                <a:t>QUICK START</a:t>
              </a:r>
            </a:p>
            <a:p>
              <a:pPr algn="ctr"/>
              <a:r>
                <a:rPr lang="en-US" sz="1050" b="1" baseline="0" dirty="0" smtClean="0">
                  <a:solidFill>
                    <a:schemeClr val="bg1"/>
                  </a:solidFill>
                  <a:latin typeface="Trebuchet MS" pitchFamily="34" charset="0"/>
                </a:rPr>
                <a:t> </a:t>
              </a:r>
            </a:p>
            <a:p>
              <a:pPr algn="ctr"/>
              <a:r>
                <a:rPr lang="en-US" sz="2000" b="1" baseline="0" dirty="0" smtClean="0">
                  <a:solidFill>
                    <a:srgbClr val="FFC000"/>
                  </a:solidFill>
                  <a:latin typeface="Trebuchet MS" pitchFamily="34" charset="0"/>
                </a:rPr>
                <a:t>Zoom in and out</a:t>
              </a:r>
            </a:p>
            <a:p>
              <a:pPr marL="1203325" indent="0" algn="l" defTabSz="850900"/>
              <a:r>
                <a:rPr lang="en-US" sz="1600" b="0" baseline="0" dirty="0" smtClean="0">
                  <a:solidFill>
                    <a:schemeClr val="bg1">
                      <a:lumMod val="75000"/>
                    </a:schemeClr>
                  </a:solidFill>
                  <a:latin typeface="Trebuchet MS" pitchFamily="34" charset="0"/>
                </a:rPr>
                <a:t>As you work on your poster zoom in and out to the level that is more comfortable to you. Go to VIEW &gt; ZOOM.</a:t>
              </a:r>
            </a:p>
            <a:p>
              <a:pPr algn="l"/>
              <a:endParaRPr lang="en-US" sz="1800" b="0" baseline="0" dirty="0" smtClean="0">
                <a:solidFill>
                  <a:schemeClr val="bg1"/>
                </a:solidFill>
                <a:latin typeface="Trebuchet MS" pitchFamily="34" charset="0"/>
              </a:endParaRPr>
            </a:p>
            <a:p>
              <a:pPr algn="ctr"/>
              <a:r>
                <a:rPr lang="en-US" sz="2000" b="1" baseline="0" dirty="0" smtClean="0">
                  <a:solidFill>
                    <a:srgbClr val="FFC000"/>
                  </a:solidFill>
                  <a:latin typeface="Trebuchet MS" pitchFamily="34" charset="0"/>
                </a:rPr>
                <a:t>Title, Authors, and Affiliations</a:t>
              </a:r>
            </a:p>
            <a:p>
              <a:pPr algn="l"/>
              <a:r>
                <a:rPr lang="en-US" sz="1600" b="0" baseline="0" dirty="0" smtClean="0">
                  <a:solidFill>
                    <a:schemeClr val="bg1">
                      <a:lumMod val="75000"/>
                    </a:schemeClr>
                  </a:solidFill>
                  <a:latin typeface="Trebuchet MS" pitchFamily="34" charset="0"/>
                </a:rPr>
                <a:t>Start designing your poster by adding the title, the names of the authors, and the affiliated institutions. </a:t>
              </a:r>
              <a:r>
                <a:rPr lang="en-US" sz="1600" b="0" spc="0" baseline="0" dirty="0" smtClean="0">
                  <a:solidFill>
                    <a:schemeClr val="bg1">
                      <a:lumMod val="75000"/>
                    </a:schemeClr>
                  </a:solidFill>
                  <a:latin typeface="Trebuchet MS" pitchFamily="34" charset="0"/>
                </a:rPr>
                <a:t>You can type or paste text into the provided boxes. The template will automatically adjust the size of your text to fit the title box. You can manually override this feature and change the size of your text. </a:t>
              </a:r>
            </a:p>
            <a:p>
              <a:pPr algn="l"/>
              <a:r>
                <a:rPr lang="en-US" sz="1050" b="0" spc="0" baseline="0" dirty="0" smtClean="0">
                  <a:solidFill>
                    <a:schemeClr val="bg1">
                      <a:lumMod val="75000"/>
                    </a:schemeClr>
                  </a:solidFill>
                  <a:latin typeface="Trebuchet MS" pitchFamily="34" charset="0"/>
                </a:rPr>
                <a:t> </a:t>
              </a:r>
            </a:p>
            <a:p>
              <a:pPr algn="l"/>
              <a:r>
                <a:rPr lang="en-US" sz="1600" b="1" spc="300" baseline="0" dirty="0" smtClean="0">
                  <a:solidFill>
                    <a:srgbClr val="FFC000"/>
                  </a:solidFill>
                  <a:latin typeface="Trebuchet MS" pitchFamily="34" charset="0"/>
                </a:rPr>
                <a:t>TIP</a:t>
              </a:r>
              <a:r>
                <a:rPr lang="en-US" sz="1600" b="1" baseline="0" dirty="0" smtClean="0">
                  <a:solidFill>
                    <a:srgbClr val="FFC000"/>
                  </a:solidFill>
                  <a:latin typeface="Trebuchet MS" pitchFamily="34" charset="0"/>
                </a:rPr>
                <a:t>: </a:t>
              </a:r>
              <a:r>
                <a:rPr lang="en-US" sz="1600" b="0" baseline="0" dirty="0" smtClean="0">
                  <a:solidFill>
                    <a:schemeClr val="bg1">
                      <a:lumMod val="75000"/>
                    </a:schemeClr>
                  </a:solidFill>
                  <a:latin typeface="Trebuchet MS" pitchFamily="34" charset="0"/>
                </a:rPr>
                <a:t>The font size of your title should be bigger than your name(s) and institution name(s).</a:t>
              </a:r>
            </a:p>
            <a:p>
              <a:pPr algn="l"/>
              <a:endParaRPr lang="en-US" sz="1600" b="0" baseline="0" dirty="0" smtClean="0">
                <a:solidFill>
                  <a:schemeClr val="bg1">
                    <a:lumMod val="75000"/>
                  </a:schemeClr>
                </a:solidFill>
                <a:latin typeface="Trebuchet MS" pitchFamily="34" charset="0"/>
              </a:endParaRPr>
            </a:p>
            <a:p>
              <a:pPr algn="l"/>
              <a:endParaRPr lang="en-US" sz="1600" b="0" baseline="0" dirty="0" smtClean="0">
                <a:solidFill>
                  <a:schemeClr val="bg1">
                    <a:lumMod val="75000"/>
                  </a:schemeClr>
                </a:solidFill>
                <a:latin typeface="Trebuchet MS" pitchFamily="34" charset="0"/>
              </a:endParaRPr>
            </a:p>
            <a:p>
              <a:pPr algn="l"/>
              <a:r>
                <a:rPr lang="en-US" sz="1800" b="1" baseline="0" dirty="0" smtClean="0">
                  <a:solidFill>
                    <a:schemeClr val="bg1"/>
                  </a:solidFill>
                  <a:latin typeface="Trebuchet MS" pitchFamily="34" charset="0"/>
                </a:rPr>
                <a:t/>
              </a:r>
              <a:br>
                <a:rPr lang="en-US" sz="1800" b="1" baseline="0" dirty="0" smtClean="0">
                  <a:solidFill>
                    <a:schemeClr val="bg1"/>
                  </a:solidFill>
                  <a:latin typeface="Trebuchet MS" pitchFamily="34" charset="0"/>
                </a:rPr>
              </a:br>
              <a:endParaRPr lang="en-US" sz="1800" b="1" dirty="0" smtClean="0">
                <a:solidFill>
                  <a:schemeClr val="bg1"/>
                </a:solidFill>
                <a:latin typeface="Trebuchet MS" pitchFamily="34" charset="0"/>
              </a:endParaRPr>
            </a:p>
            <a:p>
              <a:pPr algn="ctr"/>
              <a:endParaRPr lang="en-US" sz="1800" b="1" dirty="0" smtClean="0">
                <a:solidFill>
                  <a:srgbClr val="FFC000"/>
                </a:solidFill>
                <a:latin typeface="Trebuchet MS" pitchFamily="34" charset="0"/>
              </a:endParaRPr>
            </a:p>
            <a:p>
              <a:pPr algn="ctr"/>
              <a:endParaRPr lang="en-US" sz="1800" b="1" dirty="0" smtClean="0">
                <a:solidFill>
                  <a:srgbClr val="FFC000"/>
                </a:solidFill>
                <a:latin typeface="Trebuchet MS" pitchFamily="34" charset="0"/>
              </a:endParaRPr>
            </a:p>
            <a:p>
              <a:pPr algn="ctr"/>
              <a:r>
                <a:rPr lang="en-US" sz="2000" b="1" dirty="0" smtClean="0">
                  <a:solidFill>
                    <a:srgbClr val="FFC000"/>
                  </a:solidFill>
                  <a:latin typeface="Trebuchet MS" pitchFamily="34" charset="0"/>
                </a:rPr>
                <a:t>Adding Logos</a:t>
              </a:r>
              <a:r>
                <a:rPr lang="en-US" sz="2000" b="1" baseline="0" dirty="0" smtClean="0">
                  <a:solidFill>
                    <a:srgbClr val="FFC000"/>
                  </a:solidFill>
                  <a:latin typeface="Trebuchet MS" pitchFamily="34" charset="0"/>
                </a:rPr>
                <a:t> / Seals</a:t>
              </a:r>
            </a:p>
            <a:p>
              <a:pPr algn="l"/>
              <a:r>
                <a:rPr lang="en-US" sz="1600" b="0" baseline="0" dirty="0" smtClean="0">
                  <a:solidFill>
                    <a:schemeClr val="bg1">
                      <a:lumMod val="75000"/>
                    </a:schemeClr>
                  </a:solidFill>
                  <a:latin typeface="Trebuchet MS" pitchFamily="34" charset="0"/>
                </a:rPr>
                <a:t>Most often, logos are added on each side of the title. You can insert a logo by dragging and dropping it from your desktop, copy and paste or by going to INSERT &gt; PICTURES. Logos taken from web sites are likely to be low quality when printed. Zoom it at 100% to see what the logo will look like on the final poster and make any necessary adjustments.  </a:t>
              </a:r>
            </a:p>
            <a:p>
              <a:pPr algn="l"/>
              <a:endParaRPr lang="en-US" sz="1050" b="0" spc="300" baseline="0" dirty="0" smtClean="0">
                <a:solidFill>
                  <a:schemeClr val="bg1">
                    <a:lumMod val="75000"/>
                  </a:schemeClr>
                </a:solidFill>
                <a:latin typeface="Trebuchet MS" pitchFamily="34" charset="0"/>
              </a:endParaRPr>
            </a:p>
            <a:p>
              <a:pPr algn="l"/>
              <a:r>
                <a:rPr lang="en-US" sz="1600" b="1" spc="300" baseline="0" dirty="0" smtClean="0">
                  <a:solidFill>
                    <a:srgbClr val="FFC000"/>
                  </a:solidFill>
                  <a:latin typeface="Trebuchet MS" pitchFamily="34" charset="0"/>
                </a:rPr>
                <a:t>TIP:</a:t>
              </a:r>
              <a:r>
                <a:rPr lang="en-US" sz="1600" b="1" spc="0" baseline="0" dirty="0" smtClean="0">
                  <a:solidFill>
                    <a:srgbClr val="FFC000"/>
                  </a:solidFill>
                  <a:latin typeface="Trebuchet MS" pitchFamily="34" charset="0"/>
                </a:rPr>
                <a:t> </a:t>
              </a:r>
              <a:r>
                <a:rPr lang="en-US" sz="1600" b="0" baseline="0" dirty="0" smtClean="0">
                  <a:solidFill>
                    <a:schemeClr val="bg1">
                      <a:lumMod val="75000"/>
                    </a:schemeClr>
                  </a:solidFill>
                  <a:latin typeface="Trebuchet MS" pitchFamily="34" charset="0"/>
                </a:rPr>
                <a:t>See if your company’s logo is available on our free poster templates page.</a:t>
              </a:r>
            </a:p>
            <a:p>
              <a:pPr algn="l"/>
              <a:endParaRPr lang="en-US" sz="1600" b="0" baseline="0" dirty="0" smtClean="0">
                <a:latin typeface="Trebuchet MS" pitchFamily="34" charset="0"/>
              </a:endParaRPr>
            </a:p>
            <a:p>
              <a:pPr algn="ctr"/>
              <a:r>
                <a:rPr lang="en-US" sz="2000" b="1" baseline="0" dirty="0" smtClean="0">
                  <a:solidFill>
                    <a:srgbClr val="FFC000"/>
                  </a:solidFill>
                  <a:latin typeface="Trebuchet MS" pitchFamily="34" charset="0"/>
                </a:rPr>
                <a:t>Photographs / Graphics</a:t>
              </a:r>
            </a:p>
            <a:p>
              <a:pPr algn="l" defTabSz="977900"/>
              <a:r>
                <a:rPr lang="en-US" sz="1600" b="0" baseline="0" dirty="0" smtClean="0">
                  <a:solidFill>
                    <a:schemeClr val="bg1">
                      <a:lumMod val="75000"/>
                    </a:schemeClr>
                  </a:solidFill>
                  <a:latin typeface="Trebuchet MS" pitchFamily="34" charset="0"/>
                </a:rPr>
                <a:t>You can add images by dragging and dropping from your desktop, copy and paste, or by going to INSERT &gt; PICTURES. Resize images proportionally by holding down the SHIFT key and dragging one of the corner handles. For a professional-looking poster, do not distort your images by enlarging them </a:t>
              </a:r>
              <a:r>
                <a:rPr lang="en-US" sz="1600" b="0" spc="0" baseline="0" dirty="0" smtClean="0">
                  <a:solidFill>
                    <a:schemeClr val="bg1">
                      <a:lumMod val="75000"/>
                    </a:schemeClr>
                  </a:solidFill>
                  <a:latin typeface="Trebuchet MS" pitchFamily="34" charset="0"/>
                </a:rPr>
                <a:t>disproportionally.</a:t>
              </a:r>
            </a:p>
            <a:p>
              <a:pPr algn="l" defTabSz="977900"/>
              <a:endParaRPr lang="en-US" sz="1600" b="0" baseline="0" dirty="0" smtClean="0">
                <a:latin typeface="Trebuchet MS" pitchFamily="34" charset="0"/>
              </a:endParaRPr>
            </a:p>
            <a:p>
              <a:pPr algn="ctr"/>
              <a:endParaRPr lang="en-US" sz="1800" b="1" baseline="0" dirty="0" smtClean="0">
                <a:solidFill>
                  <a:srgbClr val="FFC000"/>
                </a:solidFill>
                <a:latin typeface="Trebuchet MS" pitchFamily="34" charset="0"/>
              </a:endParaRPr>
            </a:p>
            <a:p>
              <a:pPr algn="ctr"/>
              <a:endParaRPr lang="en-US" sz="1800" b="1" baseline="0" dirty="0" smtClean="0">
                <a:solidFill>
                  <a:srgbClr val="FFC000"/>
                </a:solidFill>
                <a:latin typeface="Trebuchet MS" pitchFamily="34" charset="0"/>
              </a:endParaRPr>
            </a:p>
            <a:p>
              <a:pPr algn="ctr"/>
              <a:endParaRPr lang="en-US" sz="1800" b="1" baseline="0" dirty="0" smtClean="0">
                <a:solidFill>
                  <a:srgbClr val="FFC000"/>
                </a:solidFill>
                <a:latin typeface="Trebuchet MS" pitchFamily="34" charset="0"/>
              </a:endParaRPr>
            </a:p>
            <a:p>
              <a:pPr algn="ctr"/>
              <a:endParaRPr lang="en-US" sz="1800" b="1" baseline="0" dirty="0" smtClean="0">
                <a:solidFill>
                  <a:srgbClr val="FFC000"/>
                </a:solidFill>
                <a:latin typeface="Trebuchet MS" pitchFamily="34" charset="0"/>
              </a:endParaRPr>
            </a:p>
            <a:p>
              <a:pPr algn="ctr"/>
              <a:endParaRPr lang="en-US" sz="1800" b="1" baseline="0" dirty="0" smtClean="0">
                <a:solidFill>
                  <a:srgbClr val="FFC000"/>
                </a:solidFill>
                <a:latin typeface="Trebuchet MS" pitchFamily="34" charset="0"/>
              </a:endParaRPr>
            </a:p>
            <a:p>
              <a:pPr algn="ctr"/>
              <a:endParaRPr lang="en-US" sz="1800" b="1" baseline="0" dirty="0" smtClean="0">
                <a:solidFill>
                  <a:srgbClr val="FFC000"/>
                </a:solidFill>
                <a:latin typeface="Trebuchet MS" pitchFamily="34" charset="0"/>
              </a:endParaRPr>
            </a:p>
            <a:p>
              <a:pPr algn="ctr"/>
              <a:endParaRPr lang="en-US" sz="1800" b="1" baseline="0" dirty="0" smtClean="0">
                <a:solidFill>
                  <a:srgbClr val="FFC000"/>
                </a:solidFill>
                <a:latin typeface="Trebuchet MS" pitchFamily="34" charset="0"/>
              </a:endParaRPr>
            </a:p>
            <a:p>
              <a:pPr algn="ctr"/>
              <a:endParaRPr lang="en-US" sz="1800" b="1" baseline="0" dirty="0" smtClean="0">
                <a:solidFill>
                  <a:srgbClr val="FFC000"/>
                </a:solidFill>
                <a:latin typeface="Trebuchet MS" pitchFamily="34" charset="0"/>
              </a:endParaRPr>
            </a:p>
            <a:p>
              <a:pPr algn="ctr"/>
              <a:r>
                <a:rPr lang="en-US" sz="2000" b="1" baseline="0" dirty="0" smtClean="0">
                  <a:solidFill>
                    <a:srgbClr val="FFC000"/>
                  </a:solidFill>
                  <a:latin typeface="Trebuchet MS" pitchFamily="34" charset="0"/>
                </a:rPr>
                <a:t>Image Quality Check</a:t>
              </a:r>
            </a:p>
            <a:p>
              <a:pPr lvl="0" algn="l" defTabSz="977900"/>
              <a:r>
                <a:rPr lang="en-US" sz="1600" b="0" baseline="0" dirty="0" smtClean="0">
                  <a:solidFill>
                    <a:schemeClr val="bg1">
                      <a:lumMod val="75000"/>
                    </a:schemeClr>
                  </a:solidFill>
                  <a:latin typeface="Trebuchet MS" pitchFamily="34" charset="0"/>
                </a:rPr>
                <a:t>Zoom in and look at your images at 100% magnification. If they look good they will print well. </a:t>
              </a:r>
              <a:endParaRPr lang="en-US" sz="1800" b="0" dirty="0" smtClean="0">
                <a:latin typeface="Trebuchet MS" pitchFamily="34" charset="0"/>
              </a:endParaRPr>
            </a:p>
          </p:txBody>
        </p:sp>
        <p:cxnSp>
          <p:nvCxnSpPr>
            <p:cNvPr id="38" name="Straight Connector 37"/>
            <p:cNvCxnSpPr/>
            <p:nvPr userDrawn="1"/>
          </p:nvCxnSpPr>
          <p:spPr>
            <a:xfrm>
              <a:off x="-11220550" y="6610711"/>
              <a:ext cx="10999746" cy="2783"/>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pic>
          <p:nvPicPr>
            <p:cNvPr id="39" name="Picture 38"/>
            <p:cNvPicPr>
              <a:picLocks noChangeAspect="1"/>
            </p:cNvPicPr>
            <p:nvPr userDrawn="1"/>
          </p:nvPicPr>
          <p:blipFill>
            <a:blip r:embed="rId3"/>
            <a:stretch>
              <a:fillRect/>
            </a:stretch>
          </p:blipFill>
          <p:spPr>
            <a:xfrm>
              <a:off x="-10852997" y="8198113"/>
              <a:ext cx="1597665" cy="1001614"/>
            </a:xfrm>
            <a:prstGeom prst="rect">
              <a:avLst/>
            </a:prstGeom>
          </p:spPr>
        </p:pic>
        <p:pic>
          <p:nvPicPr>
            <p:cNvPr id="40" name="Picture 39"/>
            <p:cNvPicPr>
              <a:picLocks noChangeAspect="1"/>
            </p:cNvPicPr>
            <p:nvPr userDrawn="1"/>
          </p:nvPicPr>
          <p:blipFill>
            <a:blip r:embed="rId4"/>
            <a:stretch>
              <a:fillRect/>
            </a:stretch>
          </p:blipFill>
          <p:spPr>
            <a:xfrm>
              <a:off x="-10801330" y="12785855"/>
              <a:ext cx="9986807" cy="877998"/>
            </a:xfrm>
            <a:prstGeom prst="rect">
              <a:avLst/>
            </a:prstGeom>
          </p:spPr>
        </p:pic>
        <p:grpSp>
          <p:nvGrpSpPr>
            <p:cNvPr id="46" name="Group 45"/>
            <p:cNvGrpSpPr/>
            <p:nvPr userDrawn="1"/>
          </p:nvGrpSpPr>
          <p:grpSpPr>
            <a:xfrm>
              <a:off x="-9918368" y="19973444"/>
              <a:ext cx="7631078" cy="1987426"/>
              <a:chOff x="-4550327" y="11384063"/>
              <a:chExt cx="3516822" cy="1095728"/>
            </a:xfrm>
          </p:grpSpPr>
          <p:grpSp>
            <p:nvGrpSpPr>
              <p:cNvPr id="52" name="Group 51"/>
              <p:cNvGrpSpPr/>
              <p:nvPr userDrawn="1"/>
            </p:nvGrpSpPr>
            <p:grpSpPr>
              <a:xfrm>
                <a:off x="-2817357" y="11384115"/>
                <a:ext cx="624373" cy="894738"/>
                <a:chOff x="-4000962" y="11580582"/>
                <a:chExt cx="779266" cy="1282149"/>
              </a:xfrm>
            </p:grpSpPr>
            <p:pic>
              <p:nvPicPr>
                <p:cNvPr id="58" name="Picture 57"/>
                <p:cNvPicPr>
                  <a:picLocks noChangeAspect="1"/>
                </p:cNvPicPr>
                <p:nvPr userDrawn="1"/>
              </p:nvPicPr>
              <p:blipFill>
                <a:blip r:embed="rId5"/>
                <a:stretch>
                  <a:fillRect/>
                </a:stretch>
              </p:blipFill>
              <p:spPr>
                <a:xfrm>
                  <a:off x="-3990424" y="11580582"/>
                  <a:ext cx="768728" cy="1090753"/>
                </a:xfrm>
                <a:prstGeom prst="rect">
                  <a:avLst/>
                </a:prstGeom>
              </p:spPr>
            </p:pic>
            <p:sp>
              <p:nvSpPr>
                <p:cNvPr id="59" name="TextBox 56"/>
                <p:cNvSpPr txBox="1"/>
                <p:nvPr userDrawn="1"/>
              </p:nvSpPr>
              <p:spPr>
                <a:xfrm>
                  <a:off x="-4000962" y="12619572"/>
                  <a:ext cx="779263" cy="243159"/>
                </a:xfrm>
                <a:prstGeom prst="rect">
                  <a:avLst/>
                </a:prstGeom>
                <a:solidFill>
                  <a:schemeClr val="accent1"/>
                </a:solidFill>
                <a:ln>
                  <a:noFill/>
                </a:ln>
              </p:spPr>
              <p:txBody>
                <a:bodyPr wrap="square" lIns="0" tIns="0" rIns="0" bIns="0" rtlCol="0">
                  <a:spAutoFit/>
                </a:bodyPr>
                <a:lstStyle>
                  <a:defPPr>
                    <a:defRPr lang="en-US"/>
                  </a:defPPr>
                  <a:lvl1pPr marL="0" algn="l" defTabSz="2821436" rtl="0" eaLnBrk="1" latinLnBrk="0" hangingPunct="1">
                    <a:defRPr sz="5600" kern="1200">
                      <a:solidFill>
                        <a:schemeClr val="tx1"/>
                      </a:solidFill>
                      <a:latin typeface="+mn-lt"/>
                      <a:ea typeface="+mn-ea"/>
                      <a:cs typeface="+mn-cs"/>
                    </a:defRPr>
                  </a:lvl1pPr>
                  <a:lvl2pPr marL="1410719" algn="l" defTabSz="2821436" rtl="0" eaLnBrk="1" latinLnBrk="0" hangingPunct="1">
                    <a:defRPr sz="5600" kern="1200">
                      <a:solidFill>
                        <a:schemeClr val="tx1"/>
                      </a:solidFill>
                      <a:latin typeface="+mn-lt"/>
                      <a:ea typeface="+mn-ea"/>
                      <a:cs typeface="+mn-cs"/>
                    </a:defRPr>
                  </a:lvl2pPr>
                  <a:lvl3pPr marL="2821436" algn="l" defTabSz="2821436" rtl="0" eaLnBrk="1" latinLnBrk="0" hangingPunct="1">
                    <a:defRPr sz="5600" kern="1200">
                      <a:solidFill>
                        <a:schemeClr val="tx1"/>
                      </a:solidFill>
                      <a:latin typeface="+mn-lt"/>
                      <a:ea typeface="+mn-ea"/>
                      <a:cs typeface="+mn-cs"/>
                    </a:defRPr>
                  </a:lvl3pPr>
                  <a:lvl4pPr marL="4232155" algn="l" defTabSz="2821436" rtl="0" eaLnBrk="1" latinLnBrk="0" hangingPunct="1">
                    <a:defRPr sz="5600" kern="1200">
                      <a:solidFill>
                        <a:schemeClr val="tx1"/>
                      </a:solidFill>
                      <a:latin typeface="+mn-lt"/>
                      <a:ea typeface="+mn-ea"/>
                      <a:cs typeface="+mn-cs"/>
                    </a:defRPr>
                  </a:lvl4pPr>
                  <a:lvl5pPr marL="5642872" algn="l" defTabSz="2821436" rtl="0" eaLnBrk="1" latinLnBrk="0" hangingPunct="1">
                    <a:defRPr sz="5600" kern="1200">
                      <a:solidFill>
                        <a:schemeClr val="tx1"/>
                      </a:solidFill>
                      <a:latin typeface="+mn-lt"/>
                      <a:ea typeface="+mn-ea"/>
                      <a:cs typeface="+mn-cs"/>
                    </a:defRPr>
                  </a:lvl5pPr>
                  <a:lvl6pPr marL="7053590" algn="l" defTabSz="2821436" rtl="0" eaLnBrk="1" latinLnBrk="0" hangingPunct="1">
                    <a:defRPr sz="5600" kern="1200">
                      <a:solidFill>
                        <a:schemeClr val="tx1"/>
                      </a:solidFill>
                      <a:latin typeface="+mn-lt"/>
                      <a:ea typeface="+mn-ea"/>
                      <a:cs typeface="+mn-cs"/>
                    </a:defRPr>
                  </a:lvl6pPr>
                  <a:lvl7pPr marL="8464309" algn="l" defTabSz="2821436" rtl="0" eaLnBrk="1" latinLnBrk="0" hangingPunct="1">
                    <a:defRPr sz="5600" kern="1200">
                      <a:solidFill>
                        <a:schemeClr val="tx1"/>
                      </a:solidFill>
                      <a:latin typeface="+mn-lt"/>
                      <a:ea typeface="+mn-ea"/>
                      <a:cs typeface="+mn-cs"/>
                    </a:defRPr>
                  </a:lvl7pPr>
                  <a:lvl8pPr marL="9875027" algn="l" defTabSz="2821436" rtl="0" eaLnBrk="1" latinLnBrk="0" hangingPunct="1">
                    <a:defRPr sz="5600" kern="1200">
                      <a:solidFill>
                        <a:schemeClr val="tx1"/>
                      </a:solidFill>
                      <a:latin typeface="+mn-lt"/>
                      <a:ea typeface="+mn-ea"/>
                      <a:cs typeface="+mn-cs"/>
                    </a:defRPr>
                  </a:lvl8pPr>
                  <a:lvl9pPr marL="11285745" algn="l" defTabSz="2821436" rtl="0" eaLnBrk="1" latinLnBrk="0" hangingPunct="1">
                    <a:defRPr sz="5600" kern="1200">
                      <a:solidFill>
                        <a:schemeClr val="tx1"/>
                      </a:solidFill>
                      <a:latin typeface="+mn-lt"/>
                      <a:ea typeface="+mn-ea"/>
                      <a:cs typeface="+mn-cs"/>
                    </a:defRPr>
                  </a:lvl9pPr>
                </a:lstStyle>
                <a:p>
                  <a:pPr algn="ctr"/>
                  <a:r>
                    <a:rPr lang="en-US" sz="1200" b="1" dirty="0" smtClean="0">
                      <a:solidFill>
                        <a:schemeClr val="tx1"/>
                      </a:solidFill>
                    </a:rPr>
                    <a:t>ORIGINAL</a:t>
                  </a:r>
                  <a:endParaRPr lang="en-US" sz="1200" b="1" dirty="0">
                    <a:solidFill>
                      <a:schemeClr val="tx1"/>
                    </a:solidFill>
                  </a:endParaRPr>
                </a:p>
              </p:txBody>
            </p:sp>
          </p:grpSp>
          <p:grpSp>
            <p:nvGrpSpPr>
              <p:cNvPr id="53" name="Group 52"/>
              <p:cNvGrpSpPr/>
              <p:nvPr userDrawn="1"/>
            </p:nvGrpSpPr>
            <p:grpSpPr>
              <a:xfrm>
                <a:off x="-2067022" y="11384063"/>
                <a:ext cx="1033517" cy="907666"/>
                <a:chOff x="-2968273" y="11644275"/>
                <a:chExt cx="1420279" cy="1247336"/>
              </a:xfrm>
            </p:grpSpPr>
            <p:pic>
              <p:nvPicPr>
                <p:cNvPr id="56" name="Picture 55"/>
                <p:cNvPicPr>
                  <a:picLocks noChangeAspect="1"/>
                </p:cNvPicPr>
                <p:nvPr userDrawn="1"/>
              </p:nvPicPr>
              <p:blipFill>
                <a:blip r:embed="rId5"/>
                <a:stretch>
                  <a:fillRect/>
                </a:stretch>
              </p:blipFill>
              <p:spPr>
                <a:xfrm>
                  <a:off x="-2968273" y="11644275"/>
                  <a:ext cx="1420279" cy="1029695"/>
                </a:xfrm>
                <a:prstGeom prst="rect">
                  <a:avLst/>
                </a:prstGeom>
              </p:spPr>
            </p:pic>
            <p:sp>
              <p:nvSpPr>
                <p:cNvPr id="57" name="TextBox 54"/>
                <p:cNvSpPr txBox="1"/>
                <p:nvPr userDrawn="1"/>
              </p:nvSpPr>
              <p:spPr>
                <a:xfrm>
                  <a:off x="-2965527" y="12619557"/>
                  <a:ext cx="1417533" cy="272054"/>
                </a:xfrm>
                <a:prstGeom prst="rect">
                  <a:avLst/>
                </a:prstGeom>
                <a:solidFill>
                  <a:srgbClr val="FF0000"/>
                </a:solidFill>
              </p:spPr>
              <p:txBody>
                <a:bodyPr wrap="square" lIns="0" tIns="0" rIns="0" bIns="0" rtlCol="0">
                  <a:spAutoFit/>
                </a:bodyPr>
                <a:lstStyle>
                  <a:defPPr>
                    <a:defRPr lang="en-US"/>
                  </a:defPPr>
                  <a:lvl1pPr marL="0" algn="l" defTabSz="2821436" rtl="0" eaLnBrk="1" latinLnBrk="0" hangingPunct="1">
                    <a:defRPr sz="5600" kern="1200">
                      <a:solidFill>
                        <a:schemeClr val="tx1"/>
                      </a:solidFill>
                      <a:latin typeface="+mn-lt"/>
                      <a:ea typeface="+mn-ea"/>
                      <a:cs typeface="+mn-cs"/>
                    </a:defRPr>
                  </a:lvl1pPr>
                  <a:lvl2pPr marL="1410719" algn="l" defTabSz="2821436" rtl="0" eaLnBrk="1" latinLnBrk="0" hangingPunct="1">
                    <a:defRPr sz="5600" kern="1200">
                      <a:solidFill>
                        <a:schemeClr val="tx1"/>
                      </a:solidFill>
                      <a:latin typeface="+mn-lt"/>
                      <a:ea typeface="+mn-ea"/>
                      <a:cs typeface="+mn-cs"/>
                    </a:defRPr>
                  </a:lvl2pPr>
                  <a:lvl3pPr marL="2821436" algn="l" defTabSz="2821436" rtl="0" eaLnBrk="1" latinLnBrk="0" hangingPunct="1">
                    <a:defRPr sz="5600" kern="1200">
                      <a:solidFill>
                        <a:schemeClr val="tx1"/>
                      </a:solidFill>
                      <a:latin typeface="+mn-lt"/>
                      <a:ea typeface="+mn-ea"/>
                      <a:cs typeface="+mn-cs"/>
                    </a:defRPr>
                  </a:lvl3pPr>
                  <a:lvl4pPr marL="4232155" algn="l" defTabSz="2821436" rtl="0" eaLnBrk="1" latinLnBrk="0" hangingPunct="1">
                    <a:defRPr sz="5600" kern="1200">
                      <a:solidFill>
                        <a:schemeClr val="tx1"/>
                      </a:solidFill>
                      <a:latin typeface="+mn-lt"/>
                      <a:ea typeface="+mn-ea"/>
                      <a:cs typeface="+mn-cs"/>
                    </a:defRPr>
                  </a:lvl4pPr>
                  <a:lvl5pPr marL="5642872" algn="l" defTabSz="2821436" rtl="0" eaLnBrk="1" latinLnBrk="0" hangingPunct="1">
                    <a:defRPr sz="5600" kern="1200">
                      <a:solidFill>
                        <a:schemeClr val="tx1"/>
                      </a:solidFill>
                      <a:latin typeface="+mn-lt"/>
                      <a:ea typeface="+mn-ea"/>
                      <a:cs typeface="+mn-cs"/>
                    </a:defRPr>
                  </a:lvl5pPr>
                  <a:lvl6pPr marL="7053590" algn="l" defTabSz="2821436" rtl="0" eaLnBrk="1" latinLnBrk="0" hangingPunct="1">
                    <a:defRPr sz="5600" kern="1200">
                      <a:solidFill>
                        <a:schemeClr val="tx1"/>
                      </a:solidFill>
                      <a:latin typeface="+mn-lt"/>
                      <a:ea typeface="+mn-ea"/>
                      <a:cs typeface="+mn-cs"/>
                    </a:defRPr>
                  </a:lvl6pPr>
                  <a:lvl7pPr marL="8464309" algn="l" defTabSz="2821436" rtl="0" eaLnBrk="1" latinLnBrk="0" hangingPunct="1">
                    <a:defRPr sz="5600" kern="1200">
                      <a:solidFill>
                        <a:schemeClr val="tx1"/>
                      </a:solidFill>
                      <a:latin typeface="+mn-lt"/>
                      <a:ea typeface="+mn-ea"/>
                      <a:cs typeface="+mn-cs"/>
                    </a:defRPr>
                  </a:lvl7pPr>
                  <a:lvl8pPr marL="9875027" algn="l" defTabSz="2821436" rtl="0" eaLnBrk="1" latinLnBrk="0" hangingPunct="1">
                    <a:defRPr sz="5600" kern="1200">
                      <a:solidFill>
                        <a:schemeClr val="tx1"/>
                      </a:solidFill>
                      <a:latin typeface="+mn-lt"/>
                      <a:ea typeface="+mn-ea"/>
                      <a:cs typeface="+mn-cs"/>
                    </a:defRPr>
                  </a:lvl8pPr>
                  <a:lvl9pPr marL="11285745" algn="l" defTabSz="2821436" rtl="0" eaLnBrk="1" latinLnBrk="0" hangingPunct="1">
                    <a:defRPr sz="5600" kern="1200">
                      <a:solidFill>
                        <a:schemeClr val="tx1"/>
                      </a:solidFill>
                      <a:latin typeface="+mn-lt"/>
                      <a:ea typeface="+mn-ea"/>
                      <a:cs typeface="+mn-cs"/>
                    </a:defRPr>
                  </a:lvl9pPr>
                </a:lstStyle>
                <a:p>
                  <a:pPr algn="ctr"/>
                  <a:r>
                    <a:rPr lang="en-US" sz="1400" b="1" dirty="0" smtClean="0">
                      <a:solidFill>
                        <a:schemeClr val="bg1"/>
                      </a:solidFill>
                    </a:rPr>
                    <a:t>DISTORTED</a:t>
                  </a:r>
                  <a:endParaRPr lang="en-US" sz="700" b="1" dirty="0">
                    <a:solidFill>
                      <a:schemeClr val="bg1"/>
                    </a:solidFill>
                  </a:endParaRPr>
                </a:p>
              </p:txBody>
            </p:sp>
          </p:grpSp>
          <p:pic>
            <p:nvPicPr>
              <p:cNvPr id="54" name="Picture 53"/>
              <p:cNvPicPr>
                <a:picLocks noChangeAspect="1"/>
              </p:cNvPicPr>
              <p:nvPr userDrawn="1"/>
            </p:nvPicPr>
            <p:blipFill>
              <a:blip r:embed="rId6"/>
              <a:stretch>
                <a:fillRect/>
              </a:stretch>
            </p:blipFill>
            <p:spPr>
              <a:xfrm>
                <a:off x="-4550327" y="11384088"/>
                <a:ext cx="1098742" cy="847761"/>
              </a:xfrm>
              <a:prstGeom prst="rect">
                <a:avLst/>
              </a:prstGeom>
            </p:spPr>
          </p:pic>
          <p:sp>
            <p:nvSpPr>
              <p:cNvPr id="55" name="TextBox 52"/>
              <p:cNvSpPr txBox="1"/>
              <p:nvPr userDrawn="1"/>
            </p:nvSpPr>
            <p:spPr>
              <a:xfrm>
                <a:off x="-4505756" y="12281823"/>
                <a:ext cx="1035685" cy="197968"/>
              </a:xfrm>
              <a:prstGeom prst="rect">
                <a:avLst/>
              </a:prstGeom>
              <a:noFill/>
            </p:spPr>
            <p:txBody>
              <a:bodyPr wrap="square" lIns="0" tIns="0" rIns="0" bIns="0" rtlCol="0">
                <a:spAutoFit/>
              </a:bodyPr>
              <a:lstStyle>
                <a:defPPr>
                  <a:defRPr lang="en-US"/>
                </a:defPPr>
                <a:lvl1pPr marL="0" algn="l" defTabSz="2821436" rtl="0" eaLnBrk="1" latinLnBrk="0" hangingPunct="1">
                  <a:defRPr sz="5600" kern="1200">
                    <a:solidFill>
                      <a:schemeClr val="tx1"/>
                    </a:solidFill>
                    <a:latin typeface="+mn-lt"/>
                    <a:ea typeface="+mn-ea"/>
                    <a:cs typeface="+mn-cs"/>
                  </a:defRPr>
                </a:lvl1pPr>
                <a:lvl2pPr marL="1410719" algn="l" defTabSz="2821436" rtl="0" eaLnBrk="1" latinLnBrk="0" hangingPunct="1">
                  <a:defRPr sz="5600" kern="1200">
                    <a:solidFill>
                      <a:schemeClr val="tx1"/>
                    </a:solidFill>
                    <a:latin typeface="+mn-lt"/>
                    <a:ea typeface="+mn-ea"/>
                    <a:cs typeface="+mn-cs"/>
                  </a:defRPr>
                </a:lvl2pPr>
                <a:lvl3pPr marL="2821436" algn="l" defTabSz="2821436" rtl="0" eaLnBrk="1" latinLnBrk="0" hangingPunct="1">
                  <a:defRPr sz="5600" kern="1200">
                    <a:solidFill>
                      <a:schemeClr val="tx1"/>
                    </a:solidFill>
                    <a:latin typeface="+mn-lt"/>
                    <a:ea typeface="+mn-ea"/>
                    <a:cs typeface="+mn-cs"/>
                  </a:defRPr>
                </a:lvl3pPr>
                <a:lvl4pPr marL="4232155" algn="l" defTabSz="2821436" rtl="0" eaLnBrk="1" latinLnBrk="0" hangingPunct="1">
                  <a:defRPr sz="5600" kern="1200">
                    <a:solidFill>
                      <a:schemeClr val="tx1"/>
                    </a:solidFill>
                    <a:latin typeface="+mn-lt"/>
                    <a:ea typeface="+mn-ea"/>
                    <a:cs typeface="+mn-cs"/>
                  </a:defRPr>
                </a:lvl4pPr>
                <a:lvl5pPr marL="5642872" algn="l" defTabSz="2821436" rtl="0" eaLnBrk="1" latinLnBrk="0" hangingPunct="1">
                  <a:defRPr sz="5600" kern="1200">
                    <a:solidFill>
                      <a:schemeClr val="tx1"/>
                    </a:solidFill>
                    <a:latin typeface="+mn-lt"/>
                    <a:ea typeface="+mn-ea"/>
                    <a:cs typeface="+mn-cs"/>
                  </a:defRPr>
                </a:lvl5pPr>
                <a:lvl6pPr marL="7053590" algn="l" defTabSz="2821436" rtl="0" eaLnBrk="1" latinLnBrk="0" hangingPunct="1">
                  <a:defRPr sz="5600" kern="1200">
                    <a:solidFill>
                      <a:schemeClr val="tx1"/>
                    </a:solidFill>
                    <a:latin typeface="+mn-lt"/>
                    <a:ea typeface="+mn-ea"/>
                    <a:cs typeface="+mn-cs"/>
                  </a:defRPr>
                </a:lvl6pPr>
                <a:lvl7pPr marL="8464309" algn="l" defTabSz="2821436" rtl="0" eaLnBrk="1" latinLnBrk="0" hangingPunct="1">
                  <a:defRPr sz="5600" kern="1200">
                    <a:solidFill>
                      <a:schemeClr val="tx1"/>
                    </a:solidFill>
                    <a:latin typeface="+mn-lt"/>
                    <a:ea typeface="+mn-ea"/>
                    <a:cs typeface="+mn-cs"/>
                  </a:defRPr>
                </a:lvl7pPr>
                <a:lvl8pPr marL="9875027" algn="l" defTabSz="2821436" rtl="0" eaLnBrk="1" latinLnBrk="0" hangingPunct="1">
                  <a:defRPr sz="5600" kern="1200">
                    <a:solidFill>
                      <a:schemeClr val="tx1"/>
                    </a:solidFill>
                    <a:latin typeface="+mn-lt"/>
                    <a:ea typeface="+mn-ea"/>
                    <a:cs typeface="+mn-cs"/>
                  </a:defRPr>
                </a:lvl8pPr>
                <a:lvl9pPr marL="11285745" algn="l" defTabSz="2821436" rtl="0" eaLnBrk="1" latinLnBrk="0" hangingPunct="1">
                  <a:defRPr sz="5600" kern="1200">
                    <a:solidFill>
                      <a:schemeClr val="tx1"/>
                    </a:solidFill>
                    <a:latin typeface="+mn-lt"/>
                    <a:ea typeface="+mn-ea"/>
                    <a:cs typeface="+mn-cs"/>
                  </a:defRPr>
                </a:lvl9pPr>
              </a:lstStyle>
              <a:p>
                <a:pPr algn="ctr"/>
                <a:r>
                  <a:rPr lang="en-US" sz="1400" dirty="0" smtClean="0">
                    <a:solidFill>
                      <a:schemeClr val="bg1"/>
                    </a:solidFill>
                  </a:rPr>
                  <a:t>Corner</a:t>
                </a:r>
                <a:r>
                  <a:rPr lang="en-US" sz="1400" baseline="0" dirty="0" smtClean="0">
                    <a:solidFill>
                      <a:schemeClr val="bg1"/>
                    </a:solidFill>
                  </a:rPr>
                  <a:t> handles</a:t>
                </a:r>
                <a:endParaRPr lang="en-US" sz="1400" dirty="0">
                  <a:solidFill>
                    <a:schemeClr val="bg1"/>
                  </a:solidFill>
                </a:endParaRPr>
              </a:p>
            </p:txBody>
          </p:sp>
        </p:grpSp>
        <p:grpSp>
          <p:nvGrpSpPr>
            <p:cNvPr id="47" name="Group 46"/>
            <p:cNvGrpSpPr/>
            <p:nvPr userDrawn="1"/>
          </p:nvGrpSpPr>
          <p:grpSpPr>
            <a:xfrm>
              <a:off x="-9816361" y="23859606"/>
              <a:ext cx="7832477" cy="2027099"/>
              <a:chOff x="-4525041" y="13501739"/>
              <a:chExt cx="3609638" cy="1117602"/>
            </a:xfrm>
          </p:grpSpPr>
          <p:pic>
            <p:nvPicPr>
              <p:cNvPr id="48" name="Picture 47"/>
              <p:cNvPicPr/>
              <p:nvPr userDrawn="1"/>
            </p:nvPicPr>
            <p:blipFill>
              <a:blip r:embed="rId7"/>
              <a:stretch>
                <a:fillRect/>
              </a:stretch>
            </p:blipFill>
            <p:spPr>
              <a:xfrm>
                <a:off x="-4276681" y="13651779"/>
                <a:ext cx="1512652" cy="772700"/>
              </a:xfrm>
              <a:prstGeom prst="rect">
                <a:avLst/>
              </a:prstGeom>
            </p:spPr>
          </p:pic>
          <p:pic>
            <p:nvPicPr>
              <p:cNvPr id="49" name="Picture 48"/>
              <p:cNvPicPr/>
              <p:nvPr userDrawn="1"/>
            </p:nvPicPr>
            <p:blipFill>
              <a:blip r:embed="rId8"/>
              <a:stretch>
                <a:fillRect/>
              </a:stretch>
            </p:blipFill>
            <p:spPr>
              <a:xfrm>
                <a:off x="-2693844" y="13651779"/>
                <a:ext cx="1512652" cy="772700"/>
              </a:xfrm>
              <a:prstGeom prst="rect">
                <a:avLst/>
              </a:prstGeom>
            </p:spPr>
          </p:pic>
          <p:sp>
            <p:nvSpPr>
              <p:cNvPr id="50" name="TextBox 47"/>
              <p:cNvSpPr txBox="1"/>
              <p:nvPr userDrawn="1"/>
            </p:nvSpPr>
            <p:spPr>
              <a:xfrm rot="16200000">
                <a:off x="-5018832" y="13995530"/>
                <a:ext cx="1117601" cy="130020"/>
              </a:xfrm>
              <a:prstGeom prst="rect">
                <a:avLst/>
              </a:prstGeom>
              <a:noFill/>
            </p:spPr>
            <p:txBody>
              <a:bodyPr wrap="square" lIns="0" tIns="0" rIns="0" bIns="0" rtlCol="0">
                <a:spAutoFit/>
              </a:bodyPr>
              <a:lstStyle>
                <a:defPPr>
                  <a:defRPr lang="en-US"/>
                </a:defPPr>
                <a:lvl1pPr marL="0" algn="l" defTabSz="2821436" rtl="0" eaLnBrk="1" latinLnBrk="0" hangingPunct="1">
                  <a:defRPr sz="5600" kern="1200">
                    <a:solidFill>
                      <a:schemeClr val="tx1"/>
                    </a:solidFill>
                    <a:latin typeface="+mn-lt"/>
                    <a:ea typeface="+mn-ea"/>
                    <a:cs typeface="+mn-cs"/>
                  </a:defRPr>
                </a:lvl1pPr>
                <a:lvl2pPr marL="1410719" algn="l" defTabSz="2821436" rtl="0" eaLnBrk="1" latinLnBrk="0" hangingPunct="1">
                  <a:defRPr sz="5600" kern="1200">
                    <a:solidFill>
                      <a:schemeClr val="tx1"/>
                    </a:solidFill>
                    <a:latin typeface="+mn-lt"/>
                    <a:ea typeface="+mn-ea"/>
                    <a:cs typeface="+mn-cs"/>
                  </a:defRPr>
                </a:lvl2pPr>
                <a:lvl3pPr marL="2821436" algn="l" defTabSz="2821436" rtl="0" eaLnBrk="1" latinLnBrk="0" hangingPunct="1">
                  <a:defRPr sz="5600" kern="1200">
                    <a:solidFill>
                      <a:schemeClr val="tx1"/>
                    </a:solidFill>
                    <a:latin typeface="+mn-lt"/>
                    <a:ea typeface="+mn-ea"/>
                    <a:cs typeface="+mn-cs"/>
                  </a:defRPr>
                </a:lvl3pPr>
                <a:lvl4pPr marL="4232155" algn="l" defTabSz="2821436" rtl="0" eaLnBrk="1" latinLnBrk="0" hangingPunct="1">
                  <a:defRPr sz="5600" kern="1200">
                    <a:solidFill>
                      <a:schemeClr val="tx1"/>
                    </a:solidFill>
                    <a:latin typeface="+mn-lt"/>
                    <a:ea typeface="+mn-ea"/>
                    <a:cs typeface="+mn-cs"/>
                  </a:defRPr>
                </a:lvl4pPr>
                <a:lvl5pPr marL="5642872" algn="l" defTabSz="2821436" rtl="0" eaLnBrk="1" latinLnBrk="0" hangingPunct="1">
                  <a:defRPr sz="5600" kern="1200">
                    <a:solidFill>
                      <a:schemeClr val="tx1"/>
                    </a:solidFill>
                    <a:latin typeface="+mn-lt"/>
                    <a:ea typeface="+mn-ea"/>
                    <a:cs typeface="+mn-cs"/>
                  </a:defRPr>
                </a:lvl5pPr>
                <a:lvl6pPr marL="7053590" algn="l" defTabSz="2821436" rtl="0" eaLnBrk="1" latinLnBrk="0" hangingPunct="1">
                  <a:defRPr sz="5600" kern="1200">
                    <a:solidFill>
                      <a:schemeClr val="tx1"/>
                    </a:solidFill>
                    <a:latin typeface="+mn-lt"/>
                    <a:ea typeface="+mn-ea"/>
                    <a:cs typeface="+mn-cs"/>
                  </a:defRPr>
                </a:lvl6pPr>
                <a:lvl7pPr marL="8464309" algn="l" defTabSz="2821436" rtl="0" eaLnBrk="1" latinLnBrk="0" hangingPunct="1">
                  <a:defRPr sz="5600" kern="1200">
                    <a:solidFill>
                      <a:schemeClr val="tx1"/>
                    </a:solidFill>
                    <a:latin typeface="+mn-lt"/>
                    <a:ea typeface="+mn-ea"/>
                    <a:cs typeface="+mn-cs"/>
                  </a:defRPr>
                </a:lvl7pPr>
                <a:lvl8pPr marL="9875027" algn="l" defTabSz="2821436" rtl="0" eaLnBrk="1" latinLnBrk="0" hangingPunct="1">
                  <a:defRPr sz="5600" kern="1200">
                    <a:solidFill>
                      <a:schemeClr val="tx1"/>
                    </a:solidFill>
                    <a:latin typeface="+mn-lt"/>
                    <a:ea typeface="+mn-ea"/>
                    <a:cs typeface="+mn-cs"/>
                  </a:defRPr>
                </a:lvl8pPr>
                <a:lvl9pPr marL="11285745" algn="l" defTabSz="2821436" rtl="0" eaLnBrk="1" latinLnBrk="0" hangingPunct="1">
                  <a:defRPr sz="5600" kern="1200">
                    <a:solidFill>
                      <a:schemeClr val="tx1"/>
                    </a:solidFill>
                    <a:latin typeface="+mn-lt"/>
                    <a:ea typeface="+mn-ea"/>
                    <a:cs typeface="+mn-cs"/>
                  </a:defRPr>
                </a:lvl9pPr>
              </a:lstStyle>
              <a:p>
                <a:pPr algn="ctr"/>
                <a:r>
                  <a:rPr lang="en-US" sz="1100" dirty="0" smtClean="0">
                    <a:solidFill>
                      <a:srgbClr val="92D050"/>
                    </a:solidFill>
                  </a:rPr>
                  <a:t>Good</a:t>
                </a:r>
                <a:r>
                  <a:rPr lang="en-US" sz="1100" baseline="0" dirty="0" smtClean="0">
                    <a:solidFill>
                      <a:srgbClr val="92D050"/>
                    </a:solidFill>
                  </a:rPr>
                  <a:t> </a:t>
                </a:r>
                <a:r>
                  <a:rPr lang="en-US" sz="1100" baseline="0" dirty="0" smtClean="0">
                    <a:solidFill>
                      <a:schemeClr val="bg1"/>
                    </a:solidFill>
                  </a:rPr>
                  <a:t>printing quality</a:t>
                </a:r>
                <a:endParaRPr lang="en-US" sz="1100" dirty="0">
                  <a:solidFill>
                    <a:schemeClr val="bg1"/>
                  </a:solidFill>
                </a:endParaRPr>
              </a:p>
            </p:txBody>
          </p:sp>
          <p:sp>
            <p:nvSpPr>
              <p:cNvPr id="51" name="TextBox 48"/>
              <p:cNvSpPr txBox="1"/>
              <p:nvPr userDrawn="1"/>
            </p:nvSpPr>
            <p:spPr>
              <a:xfrm rot="16200000">
                <a:off x="-1545124" y="13989620"/>
                <a:ext cx="1117601" cy="141841"/>
              </a:xfrm>
              <a:prstGeom prst="rect">
                <a:avLst/>
              </a:prstGeom>
              <a:noFill/>
            </p:spPr>
            <p:txBody>
              <a:bodyPr wrap="square" lIns="0" tIns="0" rIns="0" bIns="0" rtlCol="0">
                <a:spAutoFit/>
              </a:bodyPr>
              <a:lstStyle>
                <a:defPPr>
                  <a:defRPr lang="en-US"/>
                </a:defPPr>
                <a:lvl1pPr marL="0" algn="l" defTabSz="2821436" rtl="0" eaLnBrk="1" latinLnBrk="0" hangingPunct="1">
                  <a:defRPr sz="5600" kern="1200">
                    <a:solidFill>
                      <a:schemeClr val="tx1"/>
                    </a:solidFill>
                    <a:latin typeface="+mn-lt"/>
                    <a:ea typeface="+mn-ea"/>
                    <a:cs typeface="+mn-cs"/>
                  </a:defRPr>
                </a:lvl1pPr>
                <a:lvl2pPr marL="1410719" algn="l" defTabSz="2821436" rtl="0" eaLnBrk="1" latinLnBrk="0" hangingPunct="1">
                  <a:defRPr sz="5600" kern="1200">
                    <a:solidFill>
                      <a:schemeClr val="tx1"/>
                    </a:solidFill>
                    <a:latin typeface="+mn-lt"/>
                    <a:ea typeface="+mn-ea"/>
                    <a:cs typeface="+mn-cs"/>
                  </a:defRPr>
                </a:lvl2pPr>
                <a:lvl3pPr marL="2821436" algn="l" defTabSz="2821436" rtl="0" eaLnBrk="1" latinLnBrk="0" hangingPunct="1">
                  <a:defRPr sz="5600" kern="1200">
                    <a:solidFill>
                      <a:schemeClr val="tx1"/>
                    </a:solidFill>
                    <a:latin typeface="+mn-lt"/>
                    <a:ea typeface="+mn-ea"/>
                    <a:cs typeface="+mn-cs"/>
                  </a:defRPr>
                </a:lvl3pPr>
                <a:lvl4pPr marL="4232155" algn="l" defTabSz="2821436" rtl="0" eaLnBrk="1" latinLnBrk="0" hangingPunct="1">
                  <a:defRPr sz="5600" kern="1200">
                    <a:solidFill>
                      <a:schemeClr val="tx1"/>
                    </a:solidFill>
                    <a:latin typeface="+mn-lt"/>
                    <a:ea typeface="+mn-ea"/>
                    <a:cs typeface="+mn-cs"/>
                  </a:defRPr>
                </a:lvl4pPr>
                <a:lvl5pPr marL="5642872" algn="l" defTabSz="2821436" rtl="0" eaLnBrk="1" latinLnBrk="0" hangingPunct="1">
                  <a:defRPr sz="5600" kern="1200">
                    <a:solidFill>
                      <a:schemeClr val="tx1"/>
                    </a:solidFill>
                    <a:latin typeface="+mn-lt"/>
                    <a:ea typeface="+mn-ea"/>
                    <a:cs typeface="+mn-cs"/>
                  </a:defRPr>
                </a:lvl5pPr>
                <a:lvl6pPr marL="7053590" algn="l" defTabSz="2821436" rtl="0" eaLnBrk="1" latinLnBrk="0" hangingPunct="1">
                  <a:defRPr sz="5600" kern="1200">
                    <a:solidFill>
                      <a:schemeClr val="tx1"/>
                    </a:solidFill>
                    <a:latin typeface="+mn-lt"/>
                    <a:ea typeface="+mn-ea"/>
                    <a:cs typeface="+mn-cs"/>
                  </a:defRPr>
                </a:lvl6pPr>
                <a:lvl7pPr marL="8464309" algn="l" defTabSz="2821436" rtl="0" eaLnBrk="1" latinLnBrk="0" hangingPunct="1">
                  <a:defRPr sz="5600" kern="1200">
                    <a:solidFill>
                      <a:schemeClr val="tx1"/>
                    </a:solidFill>
                    <a:latin typeface="+mn-lt"/>
                    <a:ea typeface="+mn-ea"/>
                    <a:cs typeface="+mn-cs"/>
                  </a:defRPr>
                </a:lvl7pPr>
                <a:lvl8pPr marL="9875027" algn="l" defTabSz="2821436" rtl="0" eaLnBrk="1" latinLnBrk="0" hangingPunct="1">
                  <a:defRPr sz="5600" kern="1200">
                    <a:solidFill>
                      <a:schemeClr val="tx1"/>
                    </a:solidFill>
                    <a:latin typeface="+mn-lt"/>
                    <a:ea typeface="+mn-ea"/>
                    <a:cs typeface="+mn-cs"/>
                  </a:defRPr>
                </a:lvl8pPr>
                <a:lvl9pPr marL="11285745" algn="l" defTabSz="2821436" rtl="0" eaLnBrk="1" latinLnBrk="0" hangingPunct="1">
                  <a:defRPr sz="5600" kern="1200">
                    <a:solidFill>
                      <a:schemeClr val="tx1"/>
                    </a:solidFill>
                    <a:latin typeface="+mn-lt"/>
                    <a:ea typeface="+mn-ea"/>
                    <a:cs typeface="+mn-cs"/>
                  </a:defRPr>
                </a:lvl9pPr>
              </a:lstStyle>
              <a:p>
                <a:pPr algn="ctr"/>
                <a:r>
                  <a:rPr lang="en-US" sz="1200" dirty="0" smtClean="0">
                    <a:solidFill>
                      <a:srgbClr val="FF0000"/>
                    </a:solidFill>
                  </a:rPr>
                  <a:t>Bad </a:t>
                </a:r>
                <a:r>
                  <a:rPr lang="en-US" sz="1200" dirty="0" smtClean="0">
                    <a:solidFill>
                      <a:schemeClr val="bg1"/>
                    </a:solidFill>
                  </a:rPr>
                  <a:t>printing quality</a:t>
                </a:r>
                <a:endParaRPr lang="en-US" sz="1200" dirty="0">
                  <a:solidFill>
                    <a:schemeClr val="bg1"/>
                  </a:solidFill>
                </a:endParaRPr>
              </a:p>
            </p:txBody>
          </p:sp>
        </p:grpSp>
      </p:grpSp>
      <p:grpSp>
        <p:nvGrpSpPr>
          <p:cNvPr id="60" name="Group 59"/>
          <p:cNvGrpSpPr>
            <a:grpSpLocks noChangeAspect="1"/>
          </p:cNvGrpSpPr>
          <p:nvPr userDrawn="1"/>
        </p:nvGrpSpPr>
        <p:grpSpPr>
          <a:xfrm>
            <a:off x="44322323" y="11216"/>
            <a:ext cx="6632760" cy="21934383"/>
            <a:chOff x="36782324" y="0"/>
            <a:chExt cx="11062139" cy="27432000"/>
          </a:xfrm>
        </p:grpSpPr>
        <p:sp>
          <p:nvSpPr>
            <p:cNvPr id="61" name="Rectangle 60"/>
            <p:cNvSpPr/>
            <p:nvPr userDrawn="1"/>
          </p:nvSpPr>
          <p:spPr>
            <a:xfrm>
              <a:off x="36782324" y="0"/>
              <a:ext cx="11062139" cy="27432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457200" rIns="457200" bIns="0" rtlCol="0" anchor="t" anchorCtr="0"/>
            <a:lstStyle>
              <a:defPPr>
                <a:defRPr lang="en-US"/>
              </a:defPPr>
              <a:lvl1pPr marL="0" algn="l" defTabSz="2821436" rtl="0" eaLnBrk="1" latinLnBrk="0" hangingPunct="1">
                <a:defRPr sz="5600" kern="1200">
                  <a:solidFill>
                    <a:schemeClr val="lt1"/>
                  </a:solidFill>
                  <a:latin typeface="+mn-lt"/>
                  <a:ea typeface="+mn-ea"/>
                  <a:cs typeface="+mn-cs"/>
                </a:defRPr>
              </a:lvl1pPr>
              <a:lvl2pPr marL="1410719" algn="l" defTabSz="2821436" rtl="0" eaLnBrk="1" latinLnBrk="0" hangingPunct="1">
                <a:defRPr sz="5600" kern="1200">
                  <a:solidFill>
                    <a:schemeClr val="lt1"/>
                  </a:solidFill>
                  <a:latin typeface="+mn-lt"/>
                  <a:ea typeface="+mn-ea"/>
                  <a:cs typeface="+mn-cs"/>
                </a:defRPr>
              </a:lvl2pPr>
              <a:lvl3pPr marL="2821436" algn="l" defTabSz="2821436" rtl="0" eaLnBrk="1" latinLnBrk="0" hangingPunct="1">
                <a:defRPr sz="5600" kern="1200">
                  <a:solidFill>
                    <a:schemeClr val="lt1"/>
                  </a:solidFill>
                  <a:latin typeface="+mn-lt"/>
                  <a:ea typeface="+mn-ea"/>
                  <a:cs typeface="+mn-cs"/>
                </a:defRPr>
              </a:lvl3pPr>
              <a:lvl4pPr marL="4232155" algn="l" defTabSz="2821436" rtl="0" eaLnBrk="1" latinLnBrk="0" hangingPunct="1">
                <a:defRPr sz="5600" kern="1200">
                  <a:solidFill>
                    <a:schemeClr val="lt1"/>
                  </a:solidFill>
                  <a:latin typeface="+mn-lt"/>
                  <a:ea typeface="+mn-ea"/>
                  <a:cs typeface="+mn-cs"/>
                </a:defRPr>
              </a:lvl4pPr>
              <a:lvl5pPr marL="5642872" algn="l" defTabSz="2821436" rtl="0" eaLnBrk="1" latinLnBrk="0" hangingPunct="1">
                <a:defRPr sz="5600" kern="1200">
                  <a:solidFill>
                    <a:schemeClr val="lt1"/>
                  </a:solidFill>
                  <a:latin typeface="+mn-lt"/>
                  <a:ea typeface="+mn-ea"/>
                  <a:cs typeface="+mn-cs"/>
                </a:defRPr>
              </a:lvl5pPr>
              <a:lvl6pPr marL="7053590" algn="l" defTabSz="2821436" rtl="0" eaLnBrk="1" latinLnBrk="0" hangingPunct="1">
                <a:defRPr sz="5600" kern="1200">
                  <a:solidFill>
                    <a:schemeClr val="lt1"/>
                  </a:solidFill>
                  <a:latin typeface="+mn-lt"/>
                  <a:ea typeface="+mn-ea"/>
                  <a:cs typeface="+mn-cs"/>
                </a:defRPr>
              </a:lvl6pPr>
              <a:lvl7pPr marL="8464309" algn="l" defTabSz="2821436" rtl="0" eaLnBrk="1" latinLnBrk="0" hangingPunct="1">
                <a:defRPr sz="5600" kern="1200">
                  <a:solidFill>
                    <a:schemeClr val="lt1"/>
                  </a:solidFill>
                  <a:latin typeface="+mn-lt"/>
                  <a:ea typeface="+mn-ea"/>
                  <a:cs typeface="+mn-cs"/>
                </a:defRPr>
              </a:lvl7pPr>
              <a:lvl8pPr marL="9875027" algn="l" defTabSz="2821436" rtl="0" eaLnBrk="1" latinLnBrk="0" hangingPunct="1">
                <a:defRPr sz="5600" kern="1200">
                  <a:solidFill>
                    <a:schemeClr val="lt1"/>
                  </a:solidFill>
                  <a:latin typeface="+mn-lt"/>
                  <a:ea typeface="+mn-ea"/>
                  <a:cs typeface="+mn-cs"/>
                </a:defRPr>
              </a:lvl8pPr>
              <a:lvl9pPr marL="11285745" algn="l" defTabSz="2821436" rtl="0" eaLnBrk="1" latinLnBrk="0" hangingPunct="1">
                <a:defRPr sz="5600" kern="1200">
                  <a:solidFill>
                    <a:schemeClr val="lt1"/>
                  </a:solidFill>
                  <a:latin typeface="+mn-lt"/>
                  <a:ea typeface="+mn-ea"/>
                  <a:cs typeface="+mn-cs"/>
                </a:defRPr>
              </a:lvl9pPr>
            </a:lstStyle>
            <a:p>
              <a:pPr algn="ctr"/>
              <a:r>
                <a:rPr lang="en-US" sz="3200" b="1" spc="600" dirty="0" smtClean="0">
                  <a:solidFill>
                    <a:schemeClr val="bg1"/>
                  </a:solidFill>
                  <a:latin typeface="Trebuchet MS" pitchFamily="34" charset="0"/>
                </a:rPr>
                <a:t>QUICK START (cont.)</a:t>
              </a:r>
            </a:p>
            <a:p>
              <a:pPr algn="ctr"/>
              <a:endParaRPr lang="en-US" sz="2800" b="1" baseline="0" dirty="0" smtClean="0">
                <a:solidFill>
                  <a:schemeClr val="bg1"/>
                </a:solidFill>
                <a:latin typeface="Trebuchet MS" pitchFamily="34" charset="0"/>
              </a:endParaRPr>
            </a:p>
            <a:p>
              <a:pPr algn="ctr"/>
              <a:r>
                <a:rPr lang="en-US" sz="2000" b="1" baseline="0" dirty="0" smtClean="0">
                  <a:solidFill>
                    <a:srgbClr val="FFC000"/>
                  </a:solidFill>
                  <a:latin typeface="Trebuchet MS" pitchFamily="34" charset="0"/>
                </a:rPr>
                <a:t>How to change the template color theme</a:t>
              </a:r>
            </a:p>
            <a:p>
              <a:pPr marL="0" marR="0" lvl="2" indent="0" algn="l" defTabSz="114300" rtl="0" eaLnBrk="1" fontAlgn="auto" latinLnBrk="0" hangingPunct="1">
                <a:lnSpc>
                  <a:spcPct val="100000"/>
                </a:lnSpc>
                <a:spcBef>
                  <a:spcPts val="0"/>
                </a:spcBef>
                <a:spcAft>
                  <a:spcPts val="0"/>
                </a:spcAft>
                <a:buClrTx/>
                <a:buSzTx/>
                <a:buFontTx/>
                <a:buNone/>
                <a:tabLst/>
                <a:defRPr/>
              </a:pPr>
              <a:r>
                <a:rPr lang="en-US" sz="1600" b="0" baseline="0" dirty="0" smtClean="0">
                  <a:solidFill>
                    <a:schemeClr val="bg1">
                      <a:lumMod val="75000"/>
                    </a:schemeClr>
                  </a:solidFill>
                  <a:latin typeface="Trebuchet MS" pitchFamily="34" charset="0"/>
                </a:rPr>
                <a:t>You can easily change the color theme of your poster by going to the DESIGN menu, click on COLORS, and choose the color theme of your choice. You can </a:t>
              </a:r>
              <a:r>
                <a:rPr lang="en-US" sz="1600" b="0" spc="0" baseline="0" dirty="0" smtClean="0">
                  <a:solidFill>
                    <a:schemeClr val="bg1">
                      <a:lumMod val="75000"/>
                    </a:schemeClr>
                  </a:solidFill>
                  <a:latin typeface="Trebuchet MS" pitchFamily="34" charset="0"/>
                </a:rPr>
                <a:t>also create your own color theme.</a:t>
              </a:r>
            </a:p>
            <a:p>
              <a:pPr marL="0" marR="0" lvl="2" indent="0" algn="l" defTabSz="114300" rtl="0" eaLnBrk="1" fontAlgn="auto" latinLnBrk="0" hangingPunct="1">
                <a:lnSpc>
                  <a:spcPct val="100000"/>
                </a:lnSpc>
                <a:spcBef>
                  <a:spcPts val="0"/>
                </a:spcBef>
                <a:spcAft>
                  <a:spcPts val="0"/>
                </a:spcAft>
                <a:buClrTx/>
                <a:buSzTx/>
                <a:buFontTx/>
                <a:buNone/>
                <a:tabLst/>
                <a:defRPr/>
              </a:pPr>
              <a:endParaRPr lang="en-US" sz="1600" b="0" baseline="0" dirty="0" smtClean="0">
                <a:solidFill>
                  <a:schemeClr val="bg1">
                    <a:lumMod val="75000"/>
                  </a:schemeClr>
                </a:solidFill>
                <a:latin typeface="Trebuchet MS" pitchFamily="34" charset="0"/>
              </a:endParaRPr>
            </a:p>
            <a:p>
              <a:pPr marL="0" indent="0" algn="l" defTabSz="114300"/>
              <a:endParaRPr lang="en-US" sz="1600" b="0" baseline="0" dirty="0" smtClean="0">
                <a:solidFill>
                  <a:schemeClr val="bg1">
                    <a:lumMod val="75000"/>
                  </a:schemeClr>
                </a:solidFill>
                <a:latin typeface="Trebuchet MS" pitchFamily="34" charset="0"/>
              </a:endParaRPr>
            </a:p>
            <a:p>
              <a:pPr marL="0" indent="0" algn="l" defTabSz="114300"/>
              <a:endParaRPr lang="en-US" sz="1600" b="0" baseline="0" dirty="0" smtClean="0">
                <a:solidFill>
                  <a:schemeClr val="bg1">
                    <a:lumMod val="75000"/>
                  </a:schemeClr>
                </a:solidFill>
                <a:latin typeface="Trebuchet MS" pitchFamily="34" charset="0"/>
              </a:endParaRPr>
            </a:p>
            <a:p>
              <a:pPr marL="0" indent="0" algn="l" defTabSz="114300"/>
              <a:endParaRPr lang="en-US" sz="1600" b="0" baseline="0" dirty="0" smtClean="0">
                <a:solidFill>
                  <a:schemeClr val="bg1">
                    <a:lumMod val="75000"/>
                  </a:schemeClr>
                </a:solidFill>
                <a:latin typeface="Trebuchet MS" pitchFamily="34" charset="0"/>
              </a:endParaRPr>
            </a:p>
            <a:p>
              <a:pPr marL="0" indent="0" algn="l" defTabSz="114300"/>
              <a:endParaRPr lang="en-US" sz="1600" b="0" baseline="0" dirty="0" smtClean="0">
                <a:solidFill>
                  <a:schemeClr val="bg1">
                    <a:lumMod val="75000"/>
                  </a:schemeClr>
                </a:solidFill>
                <a:latin typeface="Trebuchet MS" pitchFamily="34" charset="0"/>
              </a:endParaRPr>
            </a:p>
            <a:p>
              <a:pPr marL="0" indent="0" algn="l" defTabSz="114300"/>
              <a:endParaRPr lang="en-US" sz="1600" b="0" baseline="0" dirty="0" smtClean="0">
                <a:solidFill>
                  <a:schemeClr val="bg1">
                    <a:lumMod val="75000"/>
                  </a:schemeClr>
                </a:solidFill>
                <a:latin typeface="Trebuchet MS" pitchFamily="34" charset="0"/>
              </a:endParaRPr>
            </a:p>
            <a:p>
              <a:pPr marL="0" indent="0" algn="l" defTabSz="114300"/>
              <a:endParaRPr lang="en-US" sz="1600" b="0" baseline="0" dirty="0" smtClean="0">
                <a:solidFill>
                  <a:schemeClr val="bg1">
                    <a:lumMod val="75000"/>
                  </a:schemeClr>
                </a:solidFill>
                <a:latin typeface="Trebuchet MS" pitchFamily="34" charset="0"/>
              </a:endParaRPr>
            </a:p>
            <a:p>
              <a:pPr marL="0" indent="0" algn="l" defTabSz="114300"/>
              <a:endParaRPr lang="en-US" sz="1600" b="0" baseline="0" dirty="0" smtClean="0">
                <a:solidFill>
                  <a:schemeClr val="bg1">
                    <a:lumMod val="75000"/>
                  </a:schemeClr>
                </a:solidFill>
                <a:latin typeface="Trebuchet MS" pitchFamily="34" charset="0"/>
              </a:endParaRPr>
            </a:p>
            <a:p>
              <a:pPr marL="0" indent="0" algn="l" defTabSz="114300"/>
              <a:endParaRPr lang="en-US" sz="1600" b="0" baseline="0" dirty="0" smtClean="0">
                <a:solidFill>
                  <a:schemeClr val="bg1">
                    <a:lumMod val="75000"/>
                  </a:schemeClr>
                </a:solidFill>
                <a:latin typeface="Trebuchet MS" pitchFamily="34" charset="0"/>
              </a:endParaRPr>
            </a:p>
            <a:p>
              <a:pPr marL="0" indent="0" algn="l" defTabSz="114300"/>
              <a:r>
                <a:rPr lang="en-US" sz="1600" b="0" baseline="0" dirty="0" smtClean="0">
                  <a:solidFill>
                    <a:schemeClr val="bg1">
                      <a:lumMod val="75000"/>
                    </a:schemeClr>
                  </a:solidFill>
                  <a:latin typeface="Trebuchet MS" pitchFamily="34" charset="0"/>
                </a:rPr>
                <a:t>You can also manually change the color of your background by going to VIEW &gt; SLIDE MASTER.  After you finish working on the master be sure to go to VIEW &gt; NORMAL to continue working on your poster.</a:t>
              </a:r>
            </a:p>
            <a:p>
              <a:pPr marL="0" indent="0" algn="l" defTabSz="114300"/>
              <a:endParaRPr lang="en-US" sz="1600" b="0" baseline="0" dirty="0" smtClean="0">
                <a:solidFill>
                  <a:schemeClr val="bg1">
                    <a:lumMod val="75000"/>
                  </a:schemeClr>
                </a:solidFill>
                <a:latin typeface="Trebuchet MS" pitchFamily="34" charset="0"/>
              </a:endParaRPr>
            </a:p>
            <a:p>
              <a:pPr algn="ctr"/>
              <a:r>
                <a:rPr lang="en-US" sz="2000" b="1" baseline="0" dirty="0" smtClean="0">
                  <a:solidFill>
                    <a:srgbClr val="FFC000"/>
                  </a:solidFill>
                  <a:latin typeface="Trebuchet MS" pitchFamily="34" charset="0"/>
                </a:rPr>
                <a:t>How to add Text</a:t>
              </a:r>
            </a:p>
            <a:p>
              <a:pPr marL="1730375" lvl="2" indent="0" algn="l" defTabSz="114300"/>
              <a:r>
                <a:rPr lang="en-US" sz="1600" b="0" baseline="0" dirty="0" smtClean="0">
                  <a:solidFill>
                    <a:schemeClr val="bg1">
                      <a:lumMod val="75000"/>
                    </a:schemeClr>
                  </a:solidFill>
                  <a:latin typeface="Trebuchet MS" pitchFamily="34" charset="0"/>
                </a:rPr>
                <a:t>The template comes with a number of pre-formatted placeholders for headers and text blocks. You can add more blocks by copying and pasting the existing ones or by adding a text box from the HOME menu. </a:t>
              </a:r>
            </a:p>
            <a:p>
              <a:pPr marL="1518341" lvl="2" indent="0" algn="l" defTabSz="114300"/>
              <a:endParaRPr lang="en-US" sz="1600" b="0" baseline="0" dirty="0" smtClean="0">
                <a:solidFill>
                  <a:schemeClr val="bg1">
                    <a:lumMod val="75000"/>
                  </a:schemeClr>
                </a:solidFill>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lang="en-US" sz="1600" b="0" baseline="0" dirty="0" smtClean="0">
                  <a:solidFill>
                    <a:schemeClr val="bg1">
                      <a:lumMod val="75000"/>
                    </a:schemeClr>
                  </a:solidFill>
                  <a:latin typeface="Trebuchet MS" pitchFamily="34" charset="0"/>
                </a:rPr>
                <a:t> </a:t>
              </a:r>
              <a:r>
                <a:rPr kumimoji="0" lang="en-US" sz="2000" b="1" i="0" u="none" strike="noStrike" kern="1200" cap="none" spc="0" normalizeH="0" baseline="0" noProof="0" dirty="0" smtClean="0">
                  <a:ln>
                    <a:noFill/>
                  </a:ln>
                  <a:solidFill>
                    <a:srgbClr val="FFC000"/>
                  </a:solidFill>
                  <a:effectLst/>
                  <a:uLnTx/>
                  <a:uFillTx/>
                  <a:latin typeface="Trebuchet MS" pitchFamily="34" charset="0"/>
                </a:rPr>
                <a:t>Text size</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white">
                      <a:lumMod val="75000"/>
                    </a:prstClr>
                  </a:solidFill>
                  <a:effectLst/>
                  <a:uLnTx/>
                  <a:uFillTx/>
                  <a:latin typeface="Trebuchet MS" pitchFamily="34" charset="0"/>
                </a:rPr>
                <a:t>Adjust the size of your text based on how much content you have to present. The default template text offers a good starting point. Follow the conference requirements.</a:t>
              </a:r>
              <a:endParaRPr lang="en-US" sz="1600" b="0" baseline="0" dirty="0" smtClean="0">
                <a:solidFill>
                  <a:schemeClr val="bg1">
                    <a:lumMod val="75000"/>
                  </a:schemeClr>
                </a:solidFill>
                <a:latin typeface="Trebuchet MS" pitchFamily="34" charset="0"/>
              </a:endParaRPr>
            </a:p>
            <a:p>
              <a:pPr marL="1518341" lvl="2" indent="0" algn="l" defTabSz="114300"/>
              <a:endParaRPr lang="en-US" sz="1600" b="0" baseline="0" dirty="0" smtClean="0">
                <a:solidFill>
                  <a:schemeClr val="bg1">
                    <a:lumMod val="75000"/>
                  </a:schemeClr>
                </a:solidFill>
                <a:latin typeface="Trebuchet MS" pitchFamily="34" charset="0"/>
              </a:endParaRPr>
            </a:p>
            <a:p>
              <a:pPr algn="ctr"/>
              <a:r>
                <a:rPr lang="en-US" sz="2000" b="1" baseline="0" dirty="0" smtClean="0">
                  <a:solidFill>
                    <a:srgbClr val="FFC000"/>
                  </a:solidFill>
                  <a:latin typeface="Trebuchet MS" pitchFamily="34" charset="0"/>
                </a:rPr>
                <a:t>How to add Tables</a:t>
              </a:r>
            </a:p>
            <a:p>
              <a:pPr marL="971550" lvl="1" indent="0" algn="l" defTabSz="114300"/>
              <a:r>
                <a:rPr lang="en-US" sz="1600" b="0" baseline="0" dirty="0" smtClean="0">
                  <a:solidFill>
                    <a:schemeClr val="bg1">
                      <a:lumMod val="75000"/>
                    </a:schemeClr>
                  </a:solidFill>
                  <a:latin typeface="Trebuchet MS" pitchFamily="34" charset="0"/>
                </a:rPr>
                <a:t>To add a table from scratch go to the INSERT menu and click on TABLE. A drop-down box will help you select rows and columns. </a:t>
              </a:r>
            </a:p>
            <a:p>
              <a:pPr marL="0" lvl="0" indent="0" algn="l" defTabSz="114300"/>
              <a:r>
                <a:rPr lang="en-US" sz="1600" b="0" baseline="0" dirty="0" smtClean="0">
                  <a:solidFill>
                    <a:schemeClr val="bg1">
                      <a:lumMod val="75000"/>
                    </a:schemeClr>
                  </a:solidFill>
                  <a:latin typeface="Trebuchet MS" pitchFamily="34" charset="0"/>
                </a:rPr>
                <a:t>You can also copy and a paste a table from Word or another PowerPoint document. A pasted table may need to be re-formatted by RIGHT-CLICK &gt; FORMAT SHAPE, TEXT BOX, Margins.</a:t>
              </a:r>
            </a:p>
            <a:p>
              <a:pPr marL="0" lvl="0" indent="0" algn="l" defTabSz="114300"/>
              <a:endParaRPr lang="en-US" sz="1600" b="0" baseline="0" dirty="0" smtClean="0">
                <a:solidFill>
                  <a:schemeClr val="bg1">
                    <a:lumMod val="75000"/>
                  </a:schemeClr>
                </a:solidFill>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smtClean="0">
                  <a:ln>
                    <a:noFill/>
                  </a:ln>
                  <a:solidFill>
                    <a:srgbClr val="FFC000"/>
                  </a:solidFill>
                  <a:effectLst/>
                  <a:uLnTx/>
                  <a:uFillTx/>
                  <a:latin typeface="Trebuchet MS" pitchFamily="34" charset="0"/>
                </a:rPr>
                <a:t>Graphs / Charts</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white">
                      <a:lumMod val="75000"/>
                    </a:prstClr>
                  </a:solidFill>
                  <a:effectLst/>
                  <a:uLnTx/>
                  <a:uFillTx/>
                  <a:latin typeface="Trebuchet MS" pitchFamily="34" charset="0"/>
                </a:rPr>
                <a:t>You can simply copy and paste charts and graphs from Excel or Word. Some reformatting may be required depending on how the original document has been created.</a:t>
              </a: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smtClean="0">
                <a:ln>
                  <a:noFill/>
                </a:ln>
                <a:solidFill>
                  <a:prstClr val="white">
                    <a:lumMod val="75000"/>
                  </a:prstClr>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smtClean="0">
                  <a:ln>
                    <a:noFill/>
                  </a:ln>
                  <a:solidFill>
                    <a:srgbClr val="FFC000"/>
                  </a:solidFill>
                  <a:effectLst/>
                  <a:uLnTx/>
                  <a:uFillTx/>
                  <a:latin typeface="Trebuchet MS" pitchFamily="34" charset="0"/>
                </a:rPr>
                <a:t>How to change the column configuration</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white">
                      <a:lumMod val="75000"/>
                    </a:prstClr>
                  </a:solidFill>
                  <a:effectLst/>
                  <a:uLnTx/>
                  <a:uFillTx/>
                  <a:latin typeface="Trebuchet MS" pitchFamily="34" charset="0"/>
                </a:rPr>
                <a:t>RIGHT-CLICK on the poster background and select LAYOUT to see the column options available for this template. The poster columns can also be customized on the Master. VIEW &gt; MASTER.</a:t>
              </a:r>
            </a:p>
            <a:p>
              <a:pPr marL="0" marR="0" lvl="0" indent="0" algn="ctr" defTabSz="1518341"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smtClean="0">
                <a:ln>
                  <a:noFill/>
                </a:ln>
                <a:solidFill>
                  <a:srgbClr val="FFC000"/>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smtClean="0">
                  <a:ln>
                    <a:noFill/>
                  </a:ln>
                  <a:solidFill>
                    <a:srgbClr val="FFC000"/>
                  </a:solidFill>
                  <a:effectLst/>
                  <a:uLnTx/>
                  <a:uFillTx/>
                  <a:latin typeface="Trebuchet MS" pitchFamily="34" charset="0"/>
                </a:rPr>
                <a:t>How to remove the info bars</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white">
                      <a:lumMod val="75000"/>
                    </a:prstClr>
                  </a:solidFill>
                  <a:effectLst/>
                  <a:uLnTx/>
                  <a:uFillTx/>
                  <a:latin typeface="Trebuchet MS" pitchFamily="34" charset="0"/>
                </a:rPr>
                <a:t>If you are working in PowerPoint for Windows and have finished your poster, save as PDF and the bars will not be included. You can also delete them by going to VIEW &gt; MASTER. On the Mac adjust the Page-Setup to match the Page-Setup in PowerPoint before you create a PDF. You can also delete them from the Slide Master.</a:t>
              </a: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smtClean="0">
                <a:ln>
                  <a:noFill/>
                </a:ln>
                <a:solidFill>
                  <a:prstClr val="white">
                    <a:lumMod val="75000"/>
                  </a:prstClr>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smtClean="0">
                  <a:ln>
                    <a:noFill/>
                  </a:ln>
                  <a:solidFill>
                    <a:srgbClr val="FFC000"/>
                  </a:solidFill>
                  <a:effectLst/>
                  <a:uLnTx/>
                  <a:uFillTx/>
                  <a:latin typeface="Trebuchet MS" pitchFamily="34" charset="0"/>
                </a:rPr>
                <a:t>Save your work</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white">
                      <a:lumMod val="75000"/>
                    </a:prstClr>
                  </a:solidFill>
                  <a:effectLst/>
                  <a:uLnTx/>
                  <a:uFillTx/>
                  <a:latin typeface="Trebuchet MS" pitchFamily="34" charset="0"/>
                </a:rPr>
                <a:t>Save your template as a PowerPoint document. For printing, save as PowerPoint or “Print-quality” PDF.</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400" b="0" baseline="0" dirty="0" smtClean="0">
                <a:solidFill>
                  <a:schemeClr val="bg1">
                    <a:lumMod val="75000"/>
                  </a:schemeClr>
                </a:solidFill>
                <a:latin typeface="Trebuchet MS"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smtClean="0">
                <a:ln>
                  <a:noFill/>
                </a:ln>
                <a:solidFill>
                  <a:prstClr val="white">
                    <a:lumMod val="75000"/>
                  </a:prstClr>
                </a:solidFill>
                <a:effectLst/>
                <a:uLnTx/>
                <a:uFillTx/>
                <a:latin typeface="Trebuchet MS" pitchFamily="34" charset="0"/>
              </a:endParaRPr>
            </a:p>
          </p:txBody>
        </p:sp>
        <p:pic>
          <p:nvPicPr>
            <p:cNvPr id="62" name="Picture 61"/>
            <p:cNvPicPr/>
            <p:nvPr userDrawn="1"/>
          </p:nvPicPr>
          <p:blipFill>
            <a:blip r:embed="rId9"/>
            <a:stretch>
              <a:fillRect/>
            </a:stretch>
          </p:blipFill>
          <p:spPr>
            <a:xfrm>
              <a:off x="39547455" y="3688889"/>
              <a:ext cx="5586150" cy="1716939"/>
            </a:xfrm>
            <a:prstGeom prst="rect">
              <a:avLst/>
            </a:prstGeom>
          </p:spPr>
        </p:pic>
        <p:pic>
          <p:nvPicPr>
            <p:cNvPr id="63" name="Picture 62"/>
            <p:cNvPicPr>
              <a:picLocks noChangeAspect="1"/>
            </p:cNvPicPr>
            <p:nvPr userDrawn="1"/>
          </p:nvPicPr>
          <p:blipFill>
            <a:blip r:embed="rId10"/>
            <a:stretch>
              <a:fillRect/>
            </a:stretch>
          </p:blipFill>
          <p:spPr>
            <a:xfrm>
              <a:off x="37163425" y="7987216"/>
              <a:ext cx="2969584" cy="1140240"/>
            </a:xfrm>
            <a:prstGeom prst="rect">
              <a:avLst/>
            </a:prstGeom>
            <a:ln>
              <a:noFill/>
            </a:ln>
          </p:spPr>
        </p:pic>
        <p:pic>
          <p:nvPicPr>
            <p:cNvPr id="64" name="Picture 63"/>
            <p:cNvPicPr/>
            <p:nvPr userDrawn="1"/>
          </p:nvPicPr>
          <p:blipFill>
            <a:blip r:embed="rId11"/>
            <a:stretch>
              <a:fillRect/>
            </a:stretch>
          </p:blipFill>
          <p:spPr>
            <a:xfrm>
              <a:off x="37458231" y="11709174"/>
              <a:ext cx="1482265" cy="825421"/>
            </a:xfrm>
            <a:prstGeom prst="rect">
              <a:avLst/>
            </a:prstGeom>
          </p:spPr>
        </p:pic>
        <p:grpSp>
          <p:nvGrpSpPr>
            <p:cNvPr id="65" name="Group 64"/>
            <p:cNvGrpSpPr/>
            <p:nvPr userDrawn="1"/>
          </p:nvGrpSpPr>
          <p:grpSpPr>
            <a:xfrm>
              <a:off x="37163426" y="23152348"/>
              <a:ext cx="10354213" cy="1115850"/>
              <a:chOff x="31687960" y="29635357"/>
              <a:chExt cx="9771399" cy="1155811"/>
            </a:xfrm>
          </p:grpSpPr>
          <p:sp>
            <p:nvSpPr>
              <p:cNvPr id="67" name="Rounded Rectangle 66"/>
              <p:cNvSpPr/>
              <p:nvPr userDrawn="1"/>
            </p:nvSpPr>
            <p:spPr>
              <a:xfrm>
                <a:off x="31687960" y="29635357"/>
                <a:ext cx="9771398" cy="109062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2821436" rtl="0" eaLnBrk="1" latinLnBrk="0" hangingPunct="1">
                  <a:defRPr sz="5600" kern="1200">
                    <a:solidFill>
                      <a:schemeClr val="lt1"/>
                    </a:solidFill>
                    <a:latin typeface="+mn-lt"/>
                    <a:ea typeface="+mn-ea"/>
                    <a:cs typeface="+mn-cs"/>
                  </a:defRPr>
                </a:lvl1pPr>
                <a:lvl2pPr marL="1410719" algn="l" defTabSz="2821436" rtl="0" eaLnBrk="1" latinLnBrk="0" hangingPunct="1">
                  <a:defRPr sz="5600" kern="1200">
                    <a:solidFill>
                      <a:schemeClr val="lt1"/>
                    </a:solidFill>
                    <a:latin typeface="+mn-lt"/>
                    <a:ea typeface="+mn-ea"/>
                    <a:cs typeface="+mn-cs"/>
                  </a:defRPr>
                </a:lvl2pPr>
                <a:lvl3pPr marL="2821436" algn="l" defTabSz="2821436" rtl="0" eaLnBrk="1" latinLnBrk="0" hangingPunct="1">
                  <a:defRPr sz="5600" kern="1200">
                    <a:solidFill>
                      <a:schemeClr val="lt1"/>
                    </a:solidFill>
                    <a:latin typeface="+mn-lt"/>
                    <a:ea typeface="+mn-ea"/>
                    <a:cs typeface="+mn-cs"/>
                  </a:defRPr>
                </a:lvl3pPr>
                <a:lvl4pPr marL="4232155" algn="l" defTabSz="2821436" rtl="0" eaLnBrk="1" latinLnBrk="0" hangingPunct="1">
                  <a:defRPr sz="5600" kern="1200">
                    <a:solidFill>
                      <a:schemeClr val="lt1"/>
                    </a:solidFill>
                    <a:latin typeface="+mn-lt"/>
                    <a:ea typeface="+mn-ea"/>
                    <a:cs typeface="+mn-cs"/>
                  </a:defRPr>
                </a:lvl4pPr>
                <a:lvl5pPr marL="5642872" algn="l" defTabSz="2821436" rtl="0" eaLnBrk="1" latinLnBrk="0" hangingPunct="1">
                  <a:defRPr sz="5600" kern="1200">
                    <a:solidFill>
                      <a:schemeClr val="lt1"/>
                    </a:solidFill>
                    <a:latin typeface="+mn-lt"/>
                    <a:ea typeface="+mn-ea"/>
                    <a:cs typeface="+mn-cs"/>
                  </a:defRPr>
                </a:lvl5pPr>
                <a:lvl6pPr marL="7053590" algn="l" defTabSz="2821436" rtl="0" eaLnBrk="1" latinLnBrk="0" hangingPunct="1">
                  <a:defRPr sz="5600" kern="1200">
                    <a:solidFill>
                      <a:schemeClr val="lt1"/>
                    </a:solidFill>
                    <a:latin typeface="+mn-lt"/>
                    <a:ea typeface="+mn-ea"/>
                    <a:cs typeface="+mn-cs"/>
                  </a:defRPr>
                </a:lvl6pPr>
                <a:lvl7pPr marL="8464309" algn="l" defTabSz="2821436" rtl="0" eaLnBrk="1" latinLnBrk="0" hangingPunct="1">
                  <a:defRPr sz="5600" kern="1200">
                    <a:solidFill>
                      <a:schemeClr val="lt1"/>
                    </a:solidFill>
                    <a:latin typeface="+mn-lt"/>
                    <a:ea typeface="+mn-ea"/>
                    <a:cs typeface="+mn-cs"/>
                  </a:defRPr>
                </a:lvl7pPr>
                <a:lvl8pPr marL="9875027" algn="l" defTabSz="2821436" rtl="0" eaLnBrk="1" latinLnBrk="0" hangingPunct="1">
                  <a:defRPr sz="5600" kern="1200">
                    <a:solidFill>
                      <a:schemeClr val="lt1"/>
                    </a:solidFill>
                    <a:latin typeface="+mn-lt"/>
                    <a:ea typeface="+mn-ea"/>
                    <a:cs typeface="+mn-cs"/>
                  </a:defRPr>
                </a:lvl8pPr>
                <a:lvl9pPr marL="11285745" algn="l" defTabSz="2821436" rtl="0" eaLnBrk="1" latinLnBrk="0" hangingPunct="1">
                  <a:defRPr sz="5600" kern="1200">
                    <a:solidFill>
                      <a:schemeClr val="lt1"/>
                    </a:solidFill>
                    <a:latin typeface="+mn-lt"/>
                    <a:ea typeface="+mn-ea"/>
                    <a:cs typeface="+mn-cs"/>
                  </a:defRPr>
                </a:lvl9pPr>
              </a:lstStyle>
              <a:p>
                <a:pPr algn="ctr"/>
                <a:endParaRPr lang="en-US" dirty="0"/>
              </a:p>
            </p:txBody>
          </p:sp>
          <p:pic>
            <p:nvPicPr>
              <p:cNvPr id="68" name="Picture 67" descr="http://t2.gstatic.com/images?q=tbn:ANd9GcR4APHC6TT9w54M2zn_pvCiBxUNcspYPoVxirLRphBoJabfSvu7zw">
                <a:hlinkClick r:id="rId12"/>
              </p:cNvPr>
              <p:cNvPicPr>
                <a:picLocks noChangeAspect="1" noChangeArrowheads="1"/>
              </p:cNvPicPr>
              <p:nvPr userDrawn="1"/>
            </p:nvPicPr>
            <p:blipFill>
              <a:blip r:embed="rId13" cstate="print"/>
              <a:srcRect/>
              <a:stretch>
                <a:fillRect/>
              </a:stretch>
            </p:blipFill>
            <p:spPr bwMode="auto">
              <a:xfrm>
                <a:off x="31813900" y="29733687"/>
                <a:ext cx="914401" cy="914399"/>
              </a:xfrm>
              <a:prstGeom prst="rect">
                <a:avLst/>
              </a:prstGeom>
              <a:noFill/>
              <a:ln>
                <a:noFill/>
              </a:ln>
            </p:spPr>
          </p:pic>
          <p:sp>
            <p:nvSpPr>
              <p:cNvPr id="69" name="TextBox 66"/>
              <p:cNvSpPr txBox="1"/>
              <p:nvPr userDrawn="1"/>
            </p:nvSpPr>
            <p:spPr>
              <a:xfrm>
                <a:off x="32788169" y="29887288"/>
                <a:ext cx="8671190" cy="903880"/>
              </a:xfrm>
              <a:prstGeom prst="rect">
                <a:avLst/>
              </a:prstGeom>
              <a:noFill/>
              <a:ln>
                <a:noFill/>
              </a:ln>
            </p:spPr>
            <p:txBody>
              <a:bodyPr wrap="square" rtlCol="0">
                <a:spAutoFit/>
              </a:bodyPr>
              <a:lstStyle>
                <a:defPPr>
                  <a:defRPr lang="en-US"/>
                </a:defPPr>
                <a:lvl1pPr marL="0" algn="l" defTabSz="2821436" rtl="0" eaLnBrk="1" latinLnBrk="0" hangingPunct="1">
                  <a:defRPr sz="5600" kern="1200">
                    <a:solidFill>
                      <a:schemeClr val="tx1"/>
                    </a:solidFill>
                    <a:latin typeface="+mn-lt"/>
                    <a:ea typeface="+mn-ea"/>
                    <a:cs typeface="+mn-cs"/>
                  </a:defRPr>
                </a:lvl1pPr>
                <a:lvl2pPr marL="1410719" algn="l" defTabSz="2821436" rtl="0" eaLnBrk="1" latinLnBrk="0" hangingPunct="1">
                  <a:defRPr sz="5600" kern="1200">
                    <a:solidFill>
                      <a:schemeClr val="tx1"/>
                    </a:solidFill>
                    <a:latin typeface="+mn-lt"/>
                    <a:ea typeface="+mn-ea"/>
                    <a:cs typeface="+mn-cs"/>
                  </a:defRPr>
                </a:lvl2pPr>
                <a:lvl3pPr marL="2821436" algn="l" defTabSz="2821436" rtl="0" eaLnBrk="1" latinLnBrk="0" hangingPunct="1">
                  <a:defRPr sz="5600" kern="1200">
                    <a:solidFill>
                      <a:schemeClr val="tx1"/>
                    </a:solidFill>
                    <a:latin typeface="+mn-lt"/>
                    <a:ea typeface="+mn-ea"/>
                    <a:cs typeface="+mn-cs"/>
                  </a:defRPr>
                </a:lvl3pPr>
                <a:lvl4pPr marL="4232155" algn="l" defTabSz="2821436" rtl="0" eaLnBrk="1" latinLnBrk="0" hangingPunct="1">
                  <a:defRPr sz="5600" kern="1200">
                    <a:solidFill>
                      <a:schemeClr val="tx1"/>
                    </a:solidFill>
                    <a:latin typeface="+mn-lt"/>
                    <a:ea typeface="+mn-ea"/>
                    <a:cs typeface="+mn-cs"/>
                  </a:defRPr>
                </a:lvl4pPr>
                <a:lvl5pPr marL="5642872" algn="l" defTabSz="2821436" rtl="0" eaLnBrk="1" latinLnBrk="0" hangingPunct="1">
                  <a:defRPr sz="5600" kern="1200">
                    <a:solidFill>
                      <a:schemeClr val="tx1"/>
                    </a:solidFill>
                    <a:latin typeface="+mn-lt"/>
                    <a:ea typeface="+mn-ea"/>
                    <a:cs typeface="+mn-cs"/>
                  </a:defRPr>
                </a:lvl5pPr>
                <a:lvl6pPr marL="7053590" algn="l" defTabSz="2821436" rtl="0" eaLnBrk="1" latinLnBrk="0" hangingPunct="1">
                  <a:defRPr sz="5600" kern="1200">
                    <a:solidFill>
                      <a:schemeClr val="tx1"/>
                    </a:solidFill>
                    <a:latin typeface="+mn-lt"/>
                    <a:ea typeface="+mn-ea"/>
                    <a:cs typeface="+mn-cs"/>
                  </a:defRPr>
                </a:lvl6pPr>
                <a:lvl7pPr marL="8464309" algn="l" defTabSz="2821436" rtl="0" eaLnBrk="1" latinLnBrk="0" hangingPunct="1">
                  <a:defRPr sz="5600" kern="1200">
                    <a:solidFill>
                      <a:schemeClr val="tx1"/>
                    </a:solidFill>
                    <a:latin typeface="+mn-lt"/>
                    <a:ea typeface="+mn-ea"/>
                    <a:cs typeface="+mn-cs"/>
                  </a:defRPr>
                </a:lvl7pPr>
                <a:lvl8pPr marL="9875027" algn="l" defTabSz="2821436" rtl="0" eaLnBrk="1" latinLnBrk="0" hangingPunct="1">
                  <a:defRPr sz="5600" kern="1200">
                    <a:solidFill>
                      <a:schemeClr val="tx1"/>
                    </a:solidFill>
                    <a:latin typeface="+mn-lt"/>
                    <a:ea typeface="+mn-ea"/>
                    <a:cs typeface="+mn-cs"/>
                  </a:defRPr>
                </a:lvl8pPr>
                <a:lvl9pPr marL="11285745" algn="l" defTabSz="2821436" rtl="0" eaLnBrk="1" latinLnBrk="0" hangingPunct="1">
                  <a:defRPr sz="5600" kern="1200">
                    <a:solidFill>
                      <a:schemeClr val="tx1"/>
                    </a:solidFill>
                    <a:latin typeface="+mn-lt"/>
                    <a:ea typeface="+mn-ea"/>
                    <a:cs typeface="+mn-cs"/>
                  </a:defRPr>
                </a:lvl9pPr>
              </a:lstStyle>
              <a:p>
                <a:r>
                  <a:rPr lang="en-US" sz="1400" dirty="0" smtClean="0">
                    <a:solidFill>
                      <a:schemeClr val="tx2"/>
                    </a:solidFill>
                    <a:latin typeface="Trebuchet MS" pitchFamily="34" charset="0"/>
                  </a:rPr>
                  <a:t>Student</a:t>
                </a:r>
                <a:r>
                  <a:rPr lang="en-US" sz="1400" baseline="0" dirty="0" smtClean="0">
                    <a:solidFill>
                      <a:schemeClr val="tx2"/>
                    </a:solidFill>
                    <a:latin typeface="Trebuchet MS" pitchFamily="34" charset="0"/>
                  </a:rPr>
                  <a:t> discounts are available on our Facebook page.</a:t>
                </a:r>
                <a:br>
                  <a:rPr lang="en-US" sz="1400" baseline="0" dirty="0" smtClean="0">
                    <a:solidFill>
                      <a:schemeClr val="tx2"/>
                    </a:solidFill>
                    <a:latin typeface="Trebuchet MS" pitchFamily="34" charset="0"/>
                  </a:rPr>
                </a:br>
                <a:r>
                  <a:rPr lang="en-US" sz="1400" baseline="0" dirty="0" smtClean="0">
                    <a:solidFill>
                      <a:schemeClr val="tx2"/>
                    </a:solidFill>
                    <a:latin typeface="Trebuchet MS" pitchFamily="34" charset="0"/>
                  </a:rPr>
                  <a:t>Go to </a:t>
                </a:r>
                <a:r>
                  <a:rPr lang="en-US" sz="1400" u="sng" baseline="0" dirty="0" smtClean="0">
                    <a:solidFill>
                      <a:schemeClr val="tx2"/>
                    </a:solidFill>
                    <a:latin typeface="Trebuchet MS" pitchFamily="34" charset="0"/>
                  </a:rPr>
                  <a:t>PosterPresentations.com</a:t>
                </a:r>
                <a:r>
                  <a:rPr lang="en-US" sz="1400" baseline="0" dirty="0" smtClean="0">
                    <a:solidFill>
                      <a:schemeClr val="tx2"/>
                    </a:solidFill>
                    <a:latin typeface="Trebuchet MS" pitchFamily="34" charset="0"/>
                  </a:rPr>
                  <a:t> and click on the FB icon. </a:t>
                </a:r>
                <a:endParaRPr lang="en-US" sz="1400" dirty="0">
                  <a:solidFill>
                    <a:schemeClr val="tx2"/>
                  </a:solidFill>
                  <a:latin typeface="Trebuchet MS" pitchFamily="34" charset="0"/>
                </a:endParaRPr>
              </a:p>
            </p:txBody>
          </p:sp>
        </p:grpSp>
        <p:sp>
          <p:nvSpPr>
            <p:cNvPr id="66" name="TextBox 63"/>
            <p:cNvSpPr txBox="1"/>
            <p:nvPr userDrawn="1"/>
          </p:nvSpPr>
          <p:spPr>
            <a:xfrm>
              <a:off x="37163425" y="24536528"/>
              <a:ext cx="4134504" cy="1077768"/>
            </a:xfrm>
            <a:prstGeom prst="rect">
              <a:avLst/>
            </a:prstGeom>
            <a:noFill/>
          </p:spPr>
          <p:txBody>
            <a:bodyPr wrap="none" lIns="0" tIns="0" rIns="0" bIns="0" rtlCol="0">
              <a:spAutoFit/>
            </a:bodyPr>
            <a:lstStyle>
              <a:defPPr>
                <a:defRPr lang="en-US"/>
              </a:defPPr>
              <a:lvl1pPr marL="0" algn="l" defTabSz="2821436" rtl="0" eaLnBrk="1" latinLnBrk="0" hangingPunct="1">
                <a:defRPr sz="5600" kern="1200">
                  <a:solidFill>
                    <a:schemeClr val="tx1"/>
                  </a:solidFill>
                  <a:latin typeface="+mn-lt"/>
                  <a:ea typeface="+mn-ea"/>
                  <a:cs typeface="+mn-cs"/>
                </a:defRPr>
              </a:lvl1pPr>
              <a:lvl2pPr marL="1410719" algn="l" defTabSz="2821436" rtl="0" eaLnBrk="1" latinLnBrk="0" hangingPunct="1">
                <a:defRPr sz="5600" kern="1200">
                  <a:solidFill>
                    <a:schemeClr val="tx1"/>
                  </a:solidFill>
                  <a:latin typeface="+mn-lt"/>
                  <a:ea typeface="+mn-ea"/>
                  <a:cs typeface="+mn-cs"/>
                </a:defRPr>
              </a:lvl2pPr>
              <a:lvl3pPr marL="2821436" algn="l" defTabSz="2821436" rtl="0" eaLnBrk="1" latinLnBrk="0" hangingPunct="1">
                <a:defRPr sz="5600" kern="1200">
                  <a:solidFill>
                    <a:schemeClr val="tx1"/>
                  </a:solidFill>
                  <a:latin typeface="+mn-lt"/>
                  <a:ea typeface="+mn-ea"/>
                  <a:cs typeface="+mn-cs"/>
                </a:defRPr>
              </a:lvl3pPr>
              <a:lvl4pPr marL="4232155" algn="l" defTabSz="2821436" rtl="0" eaLnBrk="1" latinLnBrk="0" hangingPunct="1">
                <a:defRPr sz="5600" kern="1200">
                  <a:solidFill>
                    <a:schemeClr val="tx1"/>
                  </a:solidFill>
                  <a:latin typeface="+mn-lt"/>
                  <a:ea typeface="+mn-ea"/>
                  <a:cs typeface="+mn-cs"/>
                </a:defRPr>
              </a:lvl4pPr>
              <a:lvl5pPr marL="5642872" algn="l" defTabSz="2821436" rtl="0" eaLnBrk="1" latinLnBrk="0" hangingPunct="1">
                <a:defRPr sz="5600" kern="1200">
                  <a:solidFill>
                    <a:schemeClr val="tx1"/>
                  </a:solidFill>
                  <a:latin typeface="+mn-lt"/>
                  <a:ea typeface="+mn-ea"/>
                  <a:cs typeface="+mn-cs"/>
                </a:defRPr>
              </a:lvl5pPr>
              <a:lvl6pPr marL="7053590" algn="l" defTabSz="2821436" rtl="0" eaLnBrk="1" latinLnBrk="0" hangingPunct="1">
                <a:defRPr sz="5600" kern="1200">
                  <a:solidFill>
                    <a:schemeClr val="tx1"/>
                  </a:solidFill>
                  <a:latin typeface="+mn-lt"/>
                  <a:ea typeface="+mn-ea"/>
                  <a:cs typeface="+mn-cs"/>
                </a:defRPr>
              </a:lvl6pPr>
              <a:lvl7pPr marL="8464309" algn="l" defTabSz="2821436" rtl="0" eaLnBrk="1" latinLnBrk="0" hangingPunct="1">
                <a:defRPr sz="5600" kern="1200">
                  <a:solidFill>
                    <a:schemeClr val="tx1"/>
                  </a:solidFill>
                  <a:latin typeface="+mn-lt"/>
                  <a:ea typeface="+mn-ea"/>
                  <a:cs typeface="+mn-cs"/>
                </a:defRPr>
              </a:lvl7pPr>
              <a:lvl8pPr marL="9875027" algn="l" defTabSz="2821436" rtl="0" eaLnBrk="1" latinLnBrk="0" hangingPunct="1">
                <a:defRPr sz="5600" kern="1200">
                  <a:solidFill>
                    <a:schemeClr val="tx1"/>
                  </a:solidFill>
                  <a:latin typeface="+mn-lt"/>
                  <a:ea typeface="+mn-ea"/>
                  <a:cs typeface="+mn-cs"/>
                </a:defRPr>
              </a:lvl8pPr>
              <a:lvl9pPr marL="11285745" algn="l" defTabSz="2821436" rtl="0" eaLnBrk="1" latinLnBrk="0" hangingPunct="1">
                <a:defRPr sz="56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sz="1400" dirty="0" smtClean="0">
                  <a:solidFill>
                    <a:schemeClr val="bg1"/>
                  </a:solidFill>
                  <a:latin typeface="Calibri" panose="020F0502020204030204" pitchFamily="34" charset="0"/>
                </a:rPr>
                <a:t>© 2015</a:t>
              </a:r>
              <a:r>
                <a:rPr lang="en-US" sz="1400" baseline="0" dirty="0" smtClean="0">
                  <a:solidFill>
                    <a:schemeClr val="bg1"/>
                  </a:solidFill>
                  <a:latin typeface="Calibri" panose="020F0502020204030204" pitchFamily="34" charset="0"/>
                </a:rPr>
                <a:t> </a:t>
              </a:r>
              <a:r>
                <a:rPr lang="en-US" sz="1400" dirty="0" smtClean="0">
                  <a:solidFill>
                    <a:schemeClr val="bg1"/>
                  </a:solidFill>
                  <a:latin typeface="Calibri" panose="020F0502020204030204" pitchFamily="34" charset="0"/>
                </a:rPr>
                <a:t>PosterPresentations.com</a:t>
              </a:r>
            </a:p>
            <a:p>
              <a:pPr marL="171450" indent="0">
                <a:lnSpc>
                  <a:spcPct val="100000"/>
                </a:lnSpc>
                <a:buFont typeface="Arial" panose="020B0604020202020204" pitchFamily="34" charset="0"/>
                <a:buNone/>
              </a:pPr>
              <a:r>
                <a:rPr lang="en-US" sz="1400" dirty="0" smtClean="0">
                  <a:solidFill>
                    <a:schemeClr val="bg1"/>
                  </a:solidFill>
                  <a:latin typeface="Calibri" panose="020F0502020204030204" pitchFamily="34" charset="0"/>
                </a:rPr>
                <a:t>2117 Fourth Street ,</a:t>
              </a:r>
              <a:r>
                <a:rPr lang="en-US" sz="1400" baseline="0" dirty="0" smtClean="0">
                  <a:solidFill>
                    <a:schemeClr val="bg1"/>
                  </a:solidFill>
                  <a:latin typeface="Calibri" panose="020F0502020204030204" pitchFamily="34" charset="0"/>
                </a:rPr>
                <a:t> Unit C</a:t>
              </a:r>
            </a:p>
            <a:p>
              <a:pPr marL="171450" indent="0">
                <a:lnSpc>
                  <a:spcPct val="100000"/>
                </a:lnSpc>
                <a:buFont typeface="Arial" panose="020B0604020202020204" pitchFamily="34" charset="0"/>
                <a:buNone/>
              </a:pPr>
              <a:r>
                <a:rPr lang="en-US" sz="1400" baseline="0" dirty="0" smtClean="0">
                  <a:solidFill>
                    <a:schemeClr val="bg1"/>
                  </a:solidFill>
                  <a:latin typeface="Calibri" panose="020F0502020204030204" pitchFamily="34" charset="0"/>
                </a:rPr>
                <a:t>Berkeley CA 94710</a:t>
              </a:r>
            </a:p>
            <a:p>
              <a:pPr marL="171450" indent="0">
                <a:lnSpc>
                  <a:spcPct val="100000"/>
                </a:lnSpc>
                <a:buFont typeface="Arial" panose="020B0604020202020204" pitchFamily="34" charset="0"/>
                <a:buNone/>
              </a:pPr>
              <a:r>
                <a:rPr lang="en-US" sz="1400" b="1" baseline="0" dirty="0" smtClean="0">
                  <a:solidFill>
                    <a:srgbClr val="FFFF00"/>
                  </a:solidFill>
                  <a:latin typeface="Calibri" panose="020F0502020204030204" pitchFamily="34" charset="0"/>
                </a:rPr>
                <a:t>posterpresenter@gmail.com</a:t>
              </a:r>
              <a:endParaRPr lang="en-US" sz="1400" b="1" dirty="0">
                <a:solidFill>
                  <a:srgbClr val="FFFF00"/>
                </a:solidFill>
                <a:latin typeface="Calibri" panose="020F0502020204030204" pitchFamily="34" charset="0"/>
              </a:endParaRPr>
            </a:p>
          </p:txBody>
        </p:sp>
      </p:grpSp>
      <p:sp>
        <p:nvSpPr>
          <p:cNvPr id="41" name="Rectangle 40"/>
          <p:cNvSpPr/>
          <p:nvPr userDrawn="1"/>
        </p:nvSpPr>
        <p:spPr>
          <a:xfrm>
            <a:off x="0" y="0"/>
            <a:ext cx="43891200" cy="536328"/>
          </a:xfrm>
          <a:prstGeom prst="rect">
            <a:avLst/>
          </a:prstGeom>
          <a:gradFill flip="none" rotWithShape="1">
            <a:gsLst>
              <a:gs pos="0">
                <a:schemeClr val="accent1">
                  <a:tint val="66000"/>
                  <a:satMod val="160000"/>
                </a:schemeClr>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p:cNvSpPr/>
          <p:nvPr userDrawn="1"/>
        </p:nvSpPr>
        <p:spPr>
          <a:xfrm flipV="1">
            <a:off x="0" y="2873432"/>
            <a:ext cx="43891199" cy="161866"/>
          </a:xfrm>
          <a:prstGeom prst="rect">
            <a:avLst/>
          </a:prstGeom>
          <a:gradFill>
            <a:gsLst>
              <a:gs pos="100000">
                <a:srgbClr val="DAE9F6"/>
              </a:gs>
              <a:gs pos="0">
                <a:schemeClr val="accent1">
                  <a:tint val="66000"/>
                  <a:satMod val="160000"/>
                </a:schemeClr>
              </a:gs>
              <a:gs pos="51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ounded Rectangle 43"/>
          <p:cNvSpPr/>
          <p:nvPr userDrawn="1"/>
        </p:nvSpPr>
        <p:spPr>
          <a:xfrm>
            <a:off x="484255" y="3534681"/>
            <a:ext cx="8269219" cy="17801319"/>
          </a:xfrm>
          <a:prstGeom prst="roundRect">
            <a:avLst>
              <a:gd name="adj" fmla="val 1956"/>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ounded Rectangle 44"/>
          <p:cNvSpPr/>
          <p:nvPr userDrawn="1"/>
        </p:nvSpPr>
        <p:spPr>
          <a:xfrm>
            <a:off x="9145360" y="3534681"/>
            <a:ext cx="8269219" cy="17801319"/>
          </a:xfrm>
          <a:prstGeom prst="roundRect">
            <a:avLst>
              <a:gd name="adj" fmla="val 1956"/>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Rounded Rectangle 69"/>
          <p:cNvSpPr/>
          <p:nvPr userDrawn="1"/>
        </p:nvSpPr>
        <p:spPr>
          <a:xfrm>
            <a:off x="17806465" y="3534681"/>
            <a:ext cx="8269219" cy="17801319"/>
          </a:xfrm>
          <a:prstGeom prst="roundRect">
            <a:avLst>
              <a:gd name="adj" fmla="val 1956"/>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Rounded Rectangle 70"/>
          <p:cNvSpPr/>
          <p:nvPr userDrawn="1"/>
        </p:nvSpPr>
        <p:spPr>
          <a:xfrm>
            <a:off x="26467570" y="3534681"/>
            <a:ext cx="8269219" cy="17801319"/>
          </a:xfrm>
          <a:prstGeom prst="roundRect">
            <a:avLst>
              <a:gd name="adj" fmla="val 1956"/>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Rounded Rectangle 72"/>
          <p:cNvSpPr/>
          <p:nvPr userDrawn="1"/>
        </p:nvSpPr>
        <p:spPr>
          <a:xfrm>
            <a:off x="35128675" y="3534681"/>
            <a:ext cx="8269219" cy="17801319"/>
          </a:xfrm>
          <a:prstGeom prst="roundRect">
            <a:avLst>
              <a:gd name="adj" fmla="val 1956"/>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 bg1="lt1" tx1="dk1" bg2="lt2" tx2="dk2" accent1="accent1" accent2="accent2" accent3="accent3" accent4="accent4" accent5="accent5" accent6="accent6" hlink="hlink" folHlink="folHlink"/>
  <p:sldLayoutIdLst>
    <p:sldLayoutId id="2147483652" r:id="rId1"/>
  </p:sldLayoutIdLst>
  <p:timing>
    <p:tnLst>
      <p:par>
        <p:cTn id="1" dur="indefinite" restart="never" nodeType="tmRoot"/>
      </p:par>
    </p:tnLst>
  </p:timing>
  <p:txStyles>
    <p:titleStyle>
      <a:lvl1pPr algn="ctr" defTabSz="3761915" rtl="0" eaLnBrk="1" latinLnBrk="0" hangingPunct="1">
        <a:spcBef>
          <a:spcPct val="0"/>
        </a:spcBef>
        <a:buNone/>
        <a:defRPr sz="7500" kern="1200">
          <a:solidFill>
            <a:schemeClr val="bg1"/>
          </a:solidFill>
          <a:latin typeface="Trebuchet MS" pitchFamily="34" charset="0"/>
          <a:ea typeface="+mj-ea"/>
          <a:cs typeface="+mj-cs"/>
        </a:defRPr>
      </a:lvl1pPr>
    </p:titleStyle>
    <p:bodyStyle>
      <a:lvl1pPr marL="1410719" indent="-1410719" algn="l" defTabSz="3761915" rtl="0" eaLnBrk="1" latinLnBrk="0" hangingPunct="1">
        <a:spcBef>
          <a:spcPct val="20000"/>
        </a:spcBef>
        <a:buFont typeface="Arial" pitchFamily="34" charset="0"/>
        <a:buChar char="•"/>
        <a:defRPr sz="13200" kern="1200">
          <a:solidFill>
            <a:schemeClr val="tx1"/>
          </a:solidFill>
          <a:latin typeface="+mn-lt"/>
          <a:ea typeface="+mn-ea"/>
          <a:cs typeface="+mn-cs"/>
        </a:defRPr>
      </a:lvl1pPr>
      <a:lvl2pPr marL="3056556" indent="-1175598" algn="l" defTabSz="3761915" rtl="0" eaLnBrk="1" latinLnBrk="0" hangingPunct="1">
        <a:spcBef>
          <a:spcPct val="20000"/>
        </a:spcBef>
        <a:buFont typeface="Arial" pitchFamily="34" charset="0"/>
        <a:buChar char="–"/>
        <a:defRPr sz="11600" kern="1200">
          <a:solidFill>
            <a:schemeClr val="tx1"/>
          </a:solidFill>
          <a:latin typeface="+mn-lt"/>
          <a:ea typeface="+mn-ea"/>
          <a:cs typeface="+mn-cs"/>
        </a:defRPr>
      </a:lvl2pPr>
      <a:lvl3pPr marL="4702394" indent="-940479" algn="l" defTabSz="3761915" rtl="0" eaLnBrk="1" latinLnBrk="0" hangingPunct="1">
        <a:spcBef>
          <a:spcPct val="20000"/>
        </a:spcBef>
        <a:buFont typeface="Arial" pitchFamily="34" charset="0"/>
        <a:buChar char="•"/>
        <a:defRPr sz="9900" kern="1200">
          <a:solidFill>
            <a:schemeClr val="tx1"/>
          </a:solidFill>
          <a:latin typeface="+mn-lt"/>
          <a:ea typeface="+mn-ea"/>
          <a:cs typeface="+mn-cs"/>
        </a:defRPr>
      </a:lvl3pPr>
      <a:lvl4pPr marL="6583352"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4pPr>
      <a:lvl5pPr marL="8464308"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5pPr>
      <a:lvl6pPr marL="10345266"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6pPr>
      <a:lvl7pPr marL="12226223"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7pPr>
      <a:lvl8pPr marL="14107181"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8pPr>
      <a:lvl9pPr marL="15988137"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9pPr>
    </p:bodyStyle>
    <p:otherStyle>
      <a:defPPr>
        <a:defRPr lang="en-US"/>
      </a:defPPr>
      <a:lvl1pPr marL="0" algn="l" defTabSz="3761915" rtl="0" eaLnBrk="1" latinLnBrk="0" hangingPunct="1">
        <a:defRPr sz="7400" kern="1200">
          <a:solidFill>
            <a:schemeClr val="tx1"/>
          </a:solidFill>
          <a:latin typeface="+mn-lt"/>
          <a:ea typeface="+mn-ea"/>
          <a:cs typeface="+mn-cs"/>
        </a:defRPr>
      </a:lvl1pPr>
      <a:lvl2pPr marL="1880958" algn="l" defTabSz="3761915" rtl="0" eaLnBrk="1" latinLnBrk="0" hangingPunct="1">
        <a:defRPr sz="7400" kern="1200">
          <a:solidFill>
            <a:schemeClr val="tx1"/>
          </a:solidFill>
          <a:latin typeface="+mn-lt"/>
          <a:ea typeface="+mn-ea"/>
          <a:cs typeface="+mn-cs"/>
        </a:defRPr>
      </a:lvl2pPr>
      <a:lvl3pPr marL="3761915" algn="l" defTabSz="3761915" rtl="0" eaLnBrk="1" latinLnBrk="0" hangingPunct="1">
        <a:defRPr sz="7400" kern="1200">
          <a:solidFill>
            <a:schemeClr val="tx1"/>
          </a:solidFill>
          <a:latin typeface="+mn-lt"/>
          <a:ea typeface="+mn-ea"/>
          <a:cs typeface="+mn-cs"/>
        </a:defRPr>
      </a:lvl3pPr>
      <a:lvl4pPr marL="5642873" algn="l" defTabSz="3761915" rtl="0" eaLnBrk="1" latinLnBrk="0" hangingPunct="1">
        <a:defRPr sz="7400" kern="1200">
          <a:solidFill>
            <a:schemeClr val="tx1"/>
          </a:solidFill>
          <a:latin typeface="+mn-lt"/>
          <a:ea typeface="+mn-ea"/>
          <a:cs typeface="+mn-cs"/>
        </a:defRPr>
      </a:lvl4pPr>
      <a:lvl5pPr marL="7523829" algn="l" defTabSz="3761915" rtl="0" eaLnBrk="1" latinLnBrk="0" hangingPunct="1">
        <a:defRPr sz="7400" kern="1200">
          <a:solidFill>
            <a:schemeClr val="tx1"/>
          </a:solidFill>
          <a:latin typeface="+mn-lt"/>
          <a:ea typeface="+mn-ea"/>
          <a:cs typeface="+mn-cs"/>
        </a:defRPr>
      </a:lvl5pPr>
      <a:lvl6pPr marL="9404787" algn="l" defTabSz="3761915" rtl="0" eaLnBrk="1" latinLnBrk="0" hangingPunct="1">
        <a:defRPr sz="7400" kern="1200">
          <a:solidFill>
            <a:schemeClr val="tx1"/>
          </a:solidFill>
          <a:latin typeface="+mn-lt"/>
          <a:ea typeface="+mn-ea"/>
          <a:cs typeface="+mn-cs"/>
        </a:defRPr>
      </a:lvl6pPr>
      <a:lvl7pPr marL="11285745" algn="l" defTabSz="3761915" rtl="0" eaLnBrk="1" latinLnBrk="0" hangingPunct="1">
        <a:defRPr sz="7400" kern="1200">
          <a:solidFill>
            <a:schemeClr val="tx1"/>
          </a:solidFill>
          <a:latin typeface="+mn-lt"/>
          <a:ea typeface="+mn-ea"/>
          <a:cs typeface="+mn-cs"/>
        </a:defRPr>
      </a:lvl7pPr>
      <a:lvl8pPr marL="13166702" algn="l" defTabSz="3761915" rtl="0" eaLnBrk="1" latinLnBrk="0" hangingPunct="1">
        <a:defRPr sz="7400" kern="1200">
          <a:solidFill>
            <a:schemeClr val="tx1"/>
          </a:solidFill>
          <a:latin typeface="+mn-lt"/>
          <a:ea typeface="+mn-ea"/>
          <a:cs typeface="+mn-cs"/>
        </a:defRPr>
      </a:lvl8pPr>
      <a:lvl9pPr marL="15047660" algn="l" defTabSz="3761915" rtl="0" eaLnBrk="1" latinLnBrk="0" hangingPunct="1">
        <a:defRPr sz="7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9" name="Rectangle 58"/>
          <p:cNvSpPr/>
          <p:nvPr userDrawn="1"/>
        </p:nvSpPr>
        <p:spPr>
          <a:xfrm rot="10800000">
            <a:off x="-13435" y="21408972"/>
            <a:ext cx="43891200" cy="536328"/>
          </a:xfrm>
          <a:prstGeom prst="rect">
            <a:avLst/>
          </a:prstGeom>
          <a:gradFill flip="none" rotWithShape="1">
            <a:gsLst>
              <a:gs pos="0">
                <a:schemeClr val="accent1">
                  <a:tint val="66000"/>
                  <a:satMod val="160000"/>
                </a:schemeClr>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8" name="Group 37"/>
          <p:cNvGrpSpPr>
            <a:grpSpLocks noChangeAspect="1"/>
          </p:cNvGrpSpPr>
          <p:nvPr userDrawn="1"/>
        </p:nvGrpSpPr>
        <p:grpSpPr>
          <a:xfrm>
            <a:off x="-6886463" y="2"/>
            <a:ext cx="6608534" cy="21945598"/>
            <a:chOff x="-11220550" y="-1"/>
            <a:chExt cx="11014226" cy="27432000"/>
          </a:xfrm>
        </p:grpSpPr>
        <p:sp>
          <p:nvSpPr>
            <p:cNvPr id="39" name="Rectangle 38"/>
            <p:cNvSpPr/>
            <p:nvPr userDrawn="1"/>
          </p:nvSpPr>
          <p:spPr>
            <a:xfrm>
              <a:off x="-11216136" y="-1"/>
              <a:ext cx="11009812" cy="27432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t" anchorCtr="0"/>
            <a:lstStyle>
              <a:defPPr>
                <a:defRPr lang="en-US"/>
              </a:defPPr>
              <a:lvl1pPr marL="0" algn="l" defTabSz="2821436" rtl="0" eaLnBrk="1" latinLnBrk="0" hangingPunct="1">
                <a:defRPr sz="5600" kern="1200">
                  <a:solidFill>
                    <a:schemeClr val="lt1"/>
                  </a:solidFill>
                  <a:latin typeface="+mn-lt"/>
                  <a:ea typeface="+mn-ea"/>
                  <a:cs typeface="+mn-cs"/>
                </a:defRPr>
              </a:lvl1pPr>
              <a:lvl2pPr marL="1410719" algn="l" defTabSz="2821436" rtl="0" eaLnBrk="1" latinLnBrk="0" hangingPunct="1">
                <a:defRPr sz="5600" kern="1200">
                  <a:solidFill>
                    <a:schemeClr val="lt1"/>
                  </a:solidFill>
                  <a:latin typeface="+mn-lt"/>
                  <a:ea typeface="+mn-ea"/>
                  <a:cs typeface="+mn-cs"/>
                </a:defRPr>
              </a:lvl2pPr>
              <a:lvl3pPr marL="2821436" algn="l" defTabSz="2821436" rtl="0" eaLnBrk="1" latinLnBrk="0" hangingPunct="1">
                <a:defRPr sz="5600" kern="1200">
                  <a:solidFill>
                    <a:schemeClr val="lt1"/>
                  </a:solidFill>
                  <a:latin typeface="+mn-lt"/>
                  <a:ea typeface="+mn-ea"/>
                  <a:cs typeface="+mn-cs"/>
                </a:defRPr>
              </a:lvl3pPr>
              <a:lvl4pPr marL="4232155" algn="l" defTabSz="2821436" rtl="0" eaLnBrk="1" latinLnBrk="0" hangingPunct="1">
                <a:defRPr sz="5600" kern="1200">
                  <a:solidFill>
                    <a:schemeClr val="lt1"/>
                  </a:solidFill>
                  <a:latin typeface="+mn-lt"/>
                  <a:ea typeface="+mn-ea"/>
                  <a:cs typeface="+mn-cs"/>
                </a:defRPr>
              </a:lvl4pPr>
              <a:lvl5pPr marL="5642872" algn="l" defTabSz="2821436" rtl="0" eaLnBrk="1" latinLnBrk="0" hangingPunct="1">
                <a:defRPr sz="5600" kern="1200">
                  <a:solidFill>
                    <a:schemeClr val="lt1"/>
                  </a:solidFill>
                  <a:latin typeface="+mn-lt"/>
                  <a:ea typeface="+mn-ea"/>
                  <a:cs typeface="+mn-cs"/>
                </a:defRPr>
              </a:lvl5pPr>
              <a:lvl6pPr marL="7053590" algn="l" defTabSz="2821436" rtl="0" eaLnBrk="1" latinLnBrk="0" hangingPunct="1">
                <a:defRPr sz="5600" kern="1200">
                  <a:solidFill>
                    <a:schemeClr val="lt1"/>
                  </a:solidFill>
                  <a:latin typeface="+mn-lt"/>
                  <a:ea typeface="+mn-ea"/>
                  <a:cs typeface="+mn-cs"/>
                </a:defRPr>
              </a:lvl6pPr>
              <a:lvl7pPr marL="8464309" algn="l" defTabSz="2821436" rtl="0" eaLnBrk="1" latinLnBrk="0" hangingPunct="1">
                <a:defRPr sz="5600" kern="1200">
                  <a:solidFill>
                    <a:schemeClr val="lt1"/>
                  </a:solidFill>
                  <a:latin typeface="+mn-lt"/>
                  <a:ea typeface="+mn-ea"/>
                  <a:cs typeface="+mn-cs"/>
                </a:defRPr>
              </a:lvl7pPr>
              <a:lvl8pPr marL="9875027" algn="l" defTabSz="2821436" rtl="0" eaLnBrk="1" latinLnBrk="0" hangingPunct="1">
                <a:defRPr sz="5600" kern="1200">
                  <a:solidFill>
                    <a:schemeClr val="lt1"/>
                  </a:solidFill>
                  <a:latin typeface="+mn-lt"/>
                  <a:ea typeface="+mn-ea"/>
                  <a:cs typeface="+mn-cs"/>
                </a:defRPr>
              </a:lvl8pPr>
              <a:lvl9pPr marL="11285745" algn="l" defTabSz="2821436" rtl="0" eaLnBrk="1" latinLnBrk="0" hangingPunct="1">
                <a:defRPr sz="5600" kern="1200">
                  <a:solidFill>
                    <a:schemeClr val="lt1"/>
                  </a:solidFill>
                  <a:latin typeface="+mn-lt"/>
                  <a:ea typeface="+mn-ea"/>
                  <a:cs typeface="+mn-cs"/>
                </a:defRPr>
              </a:lvl9pPr>
            </a:lstStyle>
            <a:p>
              <a:pPr marL="0" marR="0" indent="0" algn="ctr" defTabSz="1518341" rtl="0" eaLnBrk="1" fontAlgn="auto" latinLnBrk="0" hangingPunct="1">
                <a:lnSpc>
                  <a:spcPct val="100000"/>
                </a:lnSpc>
                <a:spcBef>
                  <a:spcPts val="0"/>
                </a:spcBef>
                <a:spcAft>
                  <a:spcPts val="0"/>
                </a:spcAft>
                <a:buClrTx/>
                <a:buSzTx/>
                <a:buFontTx/>
                <a:buNone/>
                <a:tabLst/>
                <a:defRPr/>
              </a:pPr>
              <a:r>
                <a:rPr lang="en-US" sz="2000" b="1" spc="0" dirty="0" smtClean="0">
                  <a:solidFill>
                    <a:srgbClr val="FF0000"/>
                  </a:solidFill>
                  <a:latin typeface="Trebuchet MS" pitchFamily="34" charset="0"/>
                </a:rPr>
                <a:t>(—THIS SIDEBAR DOES NOT PRINT—)</a:t>
              </a:r>
            </a:p>
            <a:p>
              <a:pPr marL="0" marR="0" indent="0" algn="ctr" defTabSz="1518341" rtl="0" eaLnBrk="1" fontAlgn="auto" latinLnBrk="0" hangingPunct="1">
                <a:lnSpc>
                  <a:spcPct val="100000"/>
                </a:lnSpc>
                <a:spcBef>
                  <a:spcPts val="0"/>
                </a:spcBef>
                <a:spcAft>
                  <a:spcPts val="0"/>
                </a:spcAft>
                <a:buClrTx/>
                <a:buSzTx/>
                <a:buFontTx/>
                <a:buNone/>
                <a:tabLst/>
                <a:defRPr/>
              </a:pPr>
              <a:endParaRPr lang="en-US" sz="2000" b="1" spc="600" dirty="0" smtClean="0">
                <a:solidFill>
                  <a:schemeClr val="bg1"/>
                </a:solidFill>
                <a:latin typeface="Trebuchet MS" pitchFamily="34" charset="0"/>
              </a:endParaRPr>
            </a:p>
            <a:p>
              <a:pPr algn="ctr"/>
              <a:r>
                <a:rPr lang="en-US" sz="2800" b="1" spc="600" dirty="0" smtClean="0">
                  <a:solidFill>
                    <a:schemeClr val="bg1"/>
                  </a:solidFill>
                  <a:latin typeface="Trebuchet MS" pitchFamily="34" charset="0"/>
                </a:rPr>
                <a:t>DESIGN</a:t>
              </a:r>
              <a:r>
                <a:rPr lang="en-US" sz="2800" b="1" spc="600" baseline="0" dirty="0" smtClean="0">
                  <a:solidFill>
                    <a:schemeClr val="bg1"/>
                  </a:solidFill>
                  <a:latin typeface="Trebuchet MS" pitchFamily="34" charset="0"/>
                </a:rPr>
                <a:t> </a:t>
              </a:r>
              <a:r>
                <a:rPr lang="en-US" sz="2800" b="1" spc="600" dirty="0" smtClean="0">
                  <a:solidFill>
                    <a:schemeClr val="bg1"/>
                  </a:solidFill>
                  <a:latin typeface="Trebuchet MS" pitchFamily="34" charset="0"/>
                </a:rPr>
                <a:t>GUIDE</a:t>
              </a:r>
            </a:p>
            <a:p>
              <a:pPr algn="ctr"/>
              <a:r>
                <a:rPr lang="en-US" sz="1050" b="1" dirty="0" smtClean="0">
                  <a:latin typeface="Trebuchet MS" pitchFamily="34" charset="0"/>
                </a:rPr>
                <a:t> </a:t>
              </a:r>
            </a:p>
            <a:p>
              <a:pPr defTabSz="3765639"/>
              <a:r>
                <a:rPr lang="en-US" sz="1800" i="0" dirty="0" smtClean="0">
                  <a:latin typeface="Trebuchet MS" pitchFamily="34" charset="0"/>
                </a:rPr>
                <a:t>This PowerPoint</a:t>
              </a:r>
              <a:r>
                <a:rPr lang="en-US" sz="1800" i="0" baseline="0" dirty="0" smtClean="0">
                  <a:latin typeface="Trebuchet MS" pitchFamily="34" charset="0"/>
                </a:rPr>
                <a:t> </a:t>
              </a:r>
              <a:r>
                <a:rPr lang="en-US" sz="1800" i="0" dirty="0" smtClean="0">
                  <a:latin typeface="Trebuchet MS" pitchFamily="34" charset="0"/>
                </a:rPr>
                <a:t>2007 template produces</a:t>
              </a:r>
              <a:r>
                <a:rPr lang="en-US" sz="1800" i="0" baseline="0" dirty="0" smtClean="0">
                  <a:latin typeface="Trebuchet MS" pitchFamily="34" charset="0"/>
                </a:rPr>
                <a:t> </a:t>
              </a:r>
              <a:r>
                <a:rPr lang="en-US" sz="1800" i="0" dirty="0" smtClean="0">
                  <a:latin typeface="Trebuchet MS" pitchFamily="34" charset="0"/>
                </a:rPr>
                <a:t>a 48”x96” presentation poster. </a:t>
              </a:r>
              <a:r>
                <a:rPr lang="en-US" sz="1800" dirty="0" smtClean="0">
                  <a:latin typeface="Trebuchet MS" pitchFamily="34" charset="0"/>
                </a:rPr>
                <a:t>You</a:t>
              </a:r>
              <a:r>
                <a:rPr lang="en-US" sz="1800" baseline="0" dirty="0" smtClean="0">
                  <a:latin typeface="Trebuchet MS" pitchFamily="34" charset="0"/>
                </a:rPr>
                <a:t> can u</a:t>
              </a:r>
              <a:r>
                <a:rPr lang="en-US" sz="1800" dirty="0" smtClean="0">
                  <a:latin typeface="Trebuchet MS" pitchFamily="34" charset="0"/>
                </a:rPr>
                <a:t>se</a:t>
              </a:r>
              <a:r>
                <a:rPr lang="en-US" sz="1800" baseline="0" dirty="0" smtClean="0">
                  <a:latin typeface="Trebuchet MS" pitchFamily="34" charset="0"/>
                </a:rPr>
                <a:t> it to create your research poster and </a:t>
              </a:r>
              <a:r>
                <a:rPr lang="en-US" sz="1800" dirty="0" smtClean="0">
                  <a:latin typeface="Trebuchet MS" pitchFamily="34" charset="0"/>
                </a:rPr>
                <a:t>save valuable time placing titles, subtitles,</a:t>
              </a:r>
              <a:r>
                <a:rPr lang="en-US" sz="1800" baseline="0" dirty="0" smtClean="0">
                  <a:latin typeface="Trebuchet MS" pitchFamily="34" charset="0"/>
                </a:rPr>
                <a:t> text, and graphics</a:t>
              </a:r>
              <a:r>
                <a:rPr lang="en-US" sz="1800" dirty="0" smtClean="0">
                  <a:latin typeface="Trebuchet MS" pitchFamily="34" charset="0"/>
                </a:rPr>
                <a:t>. </a:t>
              </a:r>
            </a:p>
            <a:p>
              <a:pPr defTabSz="3765639"/>
              <a:r>
                <a:rPr lang="en-US" sz="1050" dirty="0" smtClean="0">
                  <a:latin typeface="Trebuchet MS" pitchFamily="34" charset="0"/>
                </a:rPr>
                <a:t> </a:t>
              </a:r>
            </a:p>
            <a:p>
              <a:pPr defTabSz="4389219"/>
              <a:r>
                <a:rPr lang="en-US" sz="1800" dirty="0" smtClean="0">
                  <a:latin typeface="Trebuchet MS" pitchFamily="34" charset="0"/>
                </a:rPr>
                <a:t>We provide a series of online answer your poster production questions. To view our template tutorials, go online to </a:t>
              </a:r>
              <a:r>
                <a:rPr lang="en-US" sz="1800" b="1" dirty="0" smtClean="0">
                  <a:solidFill>
                    <a:srgbClr val="FFC000"/>
                  </a:solidFill>
                  <a:latin typeface="Trebuchet MS" pitchFamily="34" charset="0"/>
                </a:rPr>
                <a:t>PosterPresentations.com</a:t>
              </a:r>
              <a:r>
                <a:rPr lang="en-US" sz="1800" b="1" dirty="0" smtClean="0">
                  <a:solidFill>
                    <a:schemeClr val="bg1"/>
                  </a:solidFill>
                  <a:latin typeface="Trebuchet MS" pitchFamily="34" charset="0"/>
                </a:rPr>
                <a:t> </a:t>
              </a:r>
              <a:r>
                <a:rPr lang="en-US" sz="1800" dirty="0" smtClean="0">
                  <a:solidFill>
                    <a:schemeClr val="bg1"/>
                  </a:solidFill>
                  <a:latin typeface="Trebuchet MS" pitchFamily="34" charset="0"/>
                </a:rPr>
                <a:t>and click on HELP DESK.</a:t>
              </a:r>
            </a:p>
            <a:p>
              <a:pPr defTabSz="4389219"/>
              <a:r>
                <a:rPr lang="en-US" sz="1050" dirty="0" smtClean="0">
                  <a:latin typeface="Trebuchet MS" pitchFamily="34" charset="0"/>
                </a:rPr>
                <a:t> </a:t>
              </a:r>
            </a:p>
            <a:p>
              <a:pPr defTabSz="4389219"/>
              <a:r>
                <a:rPr lang="en-US" sz="1800" dirty="0" smtClean="0">
                  <a:solidFill>
                    <a:schemeClr val="bg1"/>
                  </a:solidFill>
                  <a:latin typeface="Trebuchet MS" pitchFamily="34" charset="0"/>
                </a:rPr>
                <a:t>When</a:t>
              </a:r>
              <a:r>
                <a:rPr lang="en-US" sz="1800" baseline="0" dirty="0" smtClean="0">
                  <a:solidFill>
                    <a:schemeClr val="bg1"/>
                  </a:solidFill>
                  <a:latin typeface="Trebuchet MS" pitchFamily="34" charset="0"/>
                </a:rPr>
                <a:t> you are ready to</a:t>
              </a:r>
              <a:r>
                <a:rPr lang="en-US" sz="1800" dirty="0" smtClean="0">
                  <a:solidFill>
                    <a:schemeClr val="bg1"/>
                  </a:solidFill>
                  <a:latin typeface="Trebuchet MS" pitchFamily="34" charset="0"/>
                </a:rPr>
                <a:t> </a:t>
              </a:r>
              <a:r>
                <a:rPr lang="en-US" sz="1800" baseline="0" dirty="0" smtClean="0">
                  <a:solidFill>
                    <a:schemeClr val="bg1"/>
                  </a:solidFill>
                  <a:latin typeface="Trebuchet MS" pitchFamily="34" charset="0"/>
                </a:rPr>
                <a:t> print your poster</a:t>
              </a:r>
              <a:r>
                <a:rPr lang="en-US" sz="1800" dirty="0" smtClean="0">
                  <a:solidFill>
                    <a:schemeClr val="bg1"/>
                  </a:solidFill>
                  <a:latin typeface="Trebuchet MS" pitchFamily="34" charset="0"/>
                </a:rPr>
                <a:t>,</a:t>
              </a:r>
              <a:r>
                <a:rPr lang="en-US" sz="1800" baseline="0" dirty="0" smtClean="0">
                  <a:solidFill>
                    <a:schemeClr val="bg1"/>
                  </a:solidFill>
                  <a:latin typeface="Trebuchet MS" pitchFamily="34" charset="0"/>
                </a:rPr>
                <a:t> go online to </a:t>
              </a:r>
              <a:r>
                <a:rPr lang="en-US" sz="1800" b="0" dirty="0" smtClean="0">
                  <a:solidFill>
                    <a:schemeClr val="bg1"/>
                  </a:solidFill>
                  <a:latin typeface="Trebuchet MS" pitchFamily="34" charset="0"/>
                </a:rPr>
                <a:t>PosterPresentations.com</a:t>
              </a:r>
              <a:r>
                <a:rPr lang="en-US" sz="1800" dirty="0" smtClean="0">
                  <a:solidFill>
                    <a:schemeClr val="bg1"/>
                  </a:solidFill>
                  <a:latin typeface="Trebuchet MS" pitchFamily="34" charset="0"/>
                </a:rPr>
                <a:t/>
              </a:r>
              <a:br>
                <a:rPr lang="en-US" sz="1800" dirty="0" smtClean="0">
                  <a:solidFill>
                    <a:schemeClr val="bg1"/>
                  </a:solidFill>
                  <a:latin typeface="Trebuchet MS" pitchFamily="34" charset="0"/>
                </a:rPr>
              </a:br>
              <a:r>
                <a:rPr lang="en-US" sz="1050" dirty="0" smtClean="0">
                  <a:solidFill>
                    <a:schemeClr val="bg1"/>
                  </a:solidFill>
                  <a:latin typeface="Trebuchet MS" pitchFamily="34" charset="0"/>
                </a:rPr>
                <a:t> </a:t>
              </a:r>
            </a:p>
            <a:p>
              <a:pPr algn="l" defTabSz="3765639"/>
              <a:r>
                <a:rPr lang="en-US" sz="1800" b="0" dirty="0" smtClean="0">
                  <a:solidFill>
                    <a:schemeClr val="bg1"/>
                  </a:solidFill>
                  <a:latin typeface="Trebuchet MS" pitchFamily="34" charset="0"/>
                </a:rPr>
                <a:t>Need</a:t>
              </a:r>
              <a:r>
                <a:rPr lang="en-US" sz="1800" b="0" baseline="0" dirty="0" smtClean="0">
                  <a:solidFill>
                    <a:schemeClr val="bg1"/>
                  </a:solidFill>
                  <a:latin typeface="Trebuchet MS" pitchFamily="34" charset="0"/>
                </a:rPr>
                <a:t> assistance? Call us at </a:t>
              </a:r>
              <a:r>
                <a:rPr lang="en-US" sz="1800" b="0" dirty="0" smtClean="0">
                  <a:solidFill>
                    <a:srgbClr val="FFC000"/>
                  </a:solidFill>
                  <a:latin typeface="Trebuchet MS" pitchFamily="34" charset="0"/>
                </a:rPr>
                <a:t>1.510.649.3001</a:t>
              </a:r>
            </a:p>
            <a:p>
              <a:pPr algn="l" defTabSz="3765639"/>
              <a:r>
                <a:rPr lang="en-US" sz="1050" b="1" dirty="0" smtClean="0">
                  <a:solidFill>
                    <a:srgbClr val="FFFF00"/>
                  </a:solidFill>
                  <a:latin typeface="Trebuchet MS" pitchFamily="34" charset="0"/>
                </a:rPr>
                <a:t> </a:t>
              </a:r>
            </a:p>
            <a:p>
              <a:pPr algn="l" defTabSz="3765639"/>
              <a:endParaRPr lang="en-US" sz="1050" b="1" dirty="0" smtClean="0">
                <a:solidFill>
                  <a:srgbClr val="FFFF00"/>
                </a:solidFill>
                <a:latin typeface="Trebuchet MS" pitchFamily="34" charset="0"/>
              </a:endParaRPr>
            </a:p>
            <a:p>
              <a:pPr algn="l" defTabSz="3765639"/>
              <a:endParaRPr lang="en-US" sz="1050" b="1" dirty="0" smtClean="0">
                <a:solidFill>
                  <a:srgbClr val="FFFF00"/>
                </a:solidFill>
                <a:latin typeface="Trebuchet MS" pitchFamily="34" charset="0"/>
              </a:endParaRPr>
            </a:p>
            <a:p>
              <a:pPr algn="l" defTabSz="3765639"/>
              <a:endParaRPr lang="en-US" sz="1050" b="1" dirty="0" smtClean="0">
                <a:solidFill>
                  <a:srgbClr val="FFFF00"/>
                </a:solidFill>
                <a:latin typeface="Trebuchet MS" pitchFamily="34" charset="0"/>
              </a:endParaRPr>
            </a:p>
            <a:p>
              <a:pPr algn="l" defTabSz="3765639"/>
              <a:endParaRPr lang="en-US" sz="1050" b="1" dirty="0" smtClean="0">
                <a:solidFill>
                  <a:srgbClr val="FFFF00"/>
                </a:solidFill>
                <a:latin typeface="Trebuchet MS" pitchFamily="34" charset="0"/>
              </a:endParaRPr>
            </a:p>
            <a:p>
              <a:pPr algn="ctr"/>
              <a:endParaRPr lang="en-US" sz="1600" b="1" dirty="0" smtClean="0">
                <a:solidFill>
                  <a:schemeClr val="bg1"/>
                </a:solidFill>
                <a:latin typeface="Trebuchet MS" pitchFamily="34" charset="0"/>
              </a:endParaRPr>
            </a:p>
            <a:p>
              <a:pPr algn="ctr"/>
              <a:r>
                <a:rPr lang="en-US" sz="2800" b="1" spc="600" dirty="0" smtClean="0">
                  <a:solidFill>
                    <a:schemeClr val="bg1"/>
                  </a:solidFill>
                  <a:latin typeface="Trebuchet MS" pitchFamily="34" charset="0"/>
                </a:rPr>
                <a:t>QUICK START</a:t>
              </a:r>
            </a:p>
            <a:p>
              <a:pPr algn="ctr"/>
              <a:r>
                <a:rPr lang="en-US" sz="1050" b="1" baseline="0" dirty="0" smtClean="0">
                  <a:solidFill>
                    <a:schemeClr val="bg1"/>
                  </a:solidFill>
                  <a:latin typeface="Trebuchet MS" pitchFamily="34" charset="0"/>
                </a:rPr>
                <a:t> </a:t>
              </a:r>
            </a:p>
            <a:p>
              <a:pPr algn="ctr"/>
              <a:r>
                <a:rPr lang="en-US" sz="2000" b="1" baseline="0" dirty="0" smtClean="0">
                  <a:solidFill>
                    <a:srgbClr val="FFC000"/>
                  </a:solidFill>
                  <a:latin typeface="Trebuchet MS" pitchFamily="34" charset="0"/>
                </a:rPr>
                <a:t>Zoom in and out</a:t>
              </a:r>
            </a:p>
            <a:p>
              <a:pPr marL="1203325" indent="0" algn="l" defTabSz="850900"/>
              <a:r>
                <a:rPr lang="en-US" sz="1600" b="0" baseline="0" dirty="0" smtClean="0">
                  <a:solidFill>
                    <a:schemeClr val="bg1">
                      <a:lumMod val="75000"/>
                    </a:schemeClr>
                  </a:solidFill>
                  <a:latin typeface="Trebuchet MS" pitchFamily="34" charset="0"/>
                </a:rPr>
                <a:t>As you work on your poster zoom in and out to the level that is more comfortable to you. Go to VIEW &gt; ZOOM.</a:t>
              </a:r>
            </a:p>
            <a:p>
              <a:pPr algn="l"/>
              <a:endParaRPr lang="en-US" sz="1800" b="0" baseline="0" dirty="0" smtClean="0">
                <a:solidFill>
                  <a:schemeClr val="bg1"/>
                </a:solidFill>
                <a:latin typeface="Trebuchet MS" pitchFamily="34" charset="0"/>
              </a:endParaRPr>
            </a:p>
            <a:p>
              <a:pPr algn="ctr"/>
              <a:r>
                <a:rPr lang="en-US" sz="2000" b="1" baseline="0" dirty="0" smtClean="0">
                  <a:solidFill>
                    <a:srgbClr val="FFC000"/>
                  </a:solidFill>
                  <a:latin typeface="Trebuchet MS" pitchFamily="34" charset="0"/>
                </a:rPr>
                <a:t>Title, Authors, and Affiliations</a:t>
              </a:r>
            </a:p>
            <a:p>
              <a:pPr algn="l"/>
              <a:r>
                <a:rPr lang="en-US" sz="1600" b="0" baseline="0" dirty="0" smtClean="0">
                  <a:solidFill>
                    <a:schemeClr val="bg1">
                      <a:lumMod val="75000"/>
                    </a:schemeClr>
                  </a:solidFill>
                  <a:latin typeface="Trebuchet MS" pitchFamily="34" charset="0"/>
                </a:rPr>
                <a:t>Start designing your poster by adding the title, the names of the authors, and the affiliated institutions. </a:t>
              </a:r>
              <a:r>
                <a:rPr lang="en-US" sz="1600" b="0" spc="0" baseline="0" dirty="0" smtClean="0">
                  <a:solidFill>
                    <a:schemeClr val="bg1">
                      <a:lumMod val="75000"/>
                    </a:schemeClr>
                  </a:solidFill>
                  <a:latin typeface="Trebuchet MS" pitchFamily="34" charset="0"/>
                </a:rPr>
                <a:t>You can type or paste text into the provided boxes. The template will automatically adjust the size of your text to fit the title box. You can manually override this feature and change the size of your text. </a:t>
              </a:r>
            </a:p>
            <a:p>
              <a:pPr algn="l"/>
              <a:r>
                <a:rPr lang="en-US" sz="1050" b="0" spc="0" baseline="0" dirty="0" smtClean="0">
                  <a:solidFill>
                    <a:schemeClr val="bg1">
                      <a:lumMod val="75000"/>
                    </a:schemeClr>
                  </a:solidFill>
                  <a:latin typeface="Trebuchet MS" pitchFamily="34" charset="0"/>
                </a:rPr>
                <a:t> </a:t>
              </a:r>
            </a:p>
            <a:p>
              <a:pPr algn="l"/>
              <a:r>
                <a:rPr lang="en-US" sz="1600" b="1" spc="300" baseline="0" dirty="0" smtClean="0">
                  <a:solidFill>
                    <a:srgbClr val="FFC000"/>
                  </a:solidFill>
                  <a:latin typeface="Trebuchet MS" pitchFamily="34" charset="0"/>
                </a:rPr>
                <a:t>TIP</a:t>
              </a:r>
              <a:r>
                <a:rPr lang="en-US" sz="1600" b="1" baseline="0" dirty="0" smtClean="0">
                  <a:solidFill>
                    <a:srgbClr val="FFC000"/>
                  </a:solidFill>
                  <a:latin typeface="Trebuchet MS" pitchFamily="34" charset="0"/>
                </a:rPr>
                <a:t>: </a:t>
              </a:r>
              <a:r>
                <a:rPr lang="en-US" sz="1600" b="0" baseline="0" dirty="0" smtClean="0">
                  <a:solidFill>
                    <a:schemeClr val="bg1">
                      <a:lumMod val="75000"/>
                    </a:schemeClr>
                  </a:solidFill>
                  <a:latin typeface="Trebuchet MS" pitchFamily="34" charset="0"/>
                </a:rPr>
                <a:t>The font size of your title should be bigger than your name(s) and institution name(s).</a:t>
              </a:r>
            </a:p>
            <a:p>
              <a:pPr algn="l"/>
              <a:endParaRPr lang="en-US" sz="1600" b="0" baseline="0" dirty="0" smtClean="0">
                <a:solidFill>
                  <a:schemeClr val="bg1">
                    <a:lumMod val="75000"/>
                  </a:schemeClr>
                </a:solidFill>
                <a:latin typeface="Trebuchet MS" pitchFamily="34" charset="0"/>
              </a:endParaRPr>
            </a:p>
            <a:p>
              <a:pPr algn="l"/>
              <a:endParaRPr lang="en-US" sz="1600" b="0" baseline="0" dirty="0" smtClean="0">
                <a:solidFill>
                  <a:schemeClr val="bg1">
                    <a:lumMod val="75000"/>
                  </a:schemeClr>
                </a:solidFill>
                <a:latin typeface="Trebuchet MS" pitchFamily="34" charset="0"/>
              </a:endParaRPr>
            </a:p>
            <a:p>
              <a:pPr algn="l"/>
              <a:r>
                <a:rPr lang="en-US" sz="1800" b="1" baseline="0" dirty="0" smtClean="0">
                  <a:solidFill>
                    <a:schemeClr val="bg1"/>
                  </a:solidFill>
                  <a:latin typeface="Trebuchet MS" pitchFamily="34" charset="0"/>
                </a:rPr>
                <a:t/>
              </a:r>
              <a:br>
                <a:rPr lang="en-US" sz="1800" b="1" baseline="0" dirty="0" smtClean="0">
                  <a:solidFill>
                    <a:schemeClr val="bg1"/>
                  </a:solidFill>
                  <a:latin typeface="Trebuchet MS" pitchFamily="34" charset="0"/>
                </a:rPr>
              </a:br>
              <a:endParaRPr lang="en-US" sz="1800" b="1" dirty="0" smtClean="0">
                <a:solidFill>
                  <a:schemeClr val="bg1"/>
                </a:solidFill>
                <a:latin typeface="Trebuchet MS" pitchFamily="34" charset="0"/>
              </a:endParaRPr>
            </a:p>
            <a:p>
              <a:pPr algn="ctr"/>
              <a:endParaRPr lang="en-US" sz="1800" b="1" dirty="0" smtClean="0">
                <a:solidFill>
                  <a:srgbClr val="FFC000"/>
                </a:solidFill>
                <a:latin typeface="Trebuchet MS" pitchFamily="34" charset="0"/>
              </a:endParaRPr>
            </a:p>
            <a:p>
              <a:pPr algn="ctr"/>
              <a:endParaRPr lang="en-US" sz="1800" b="1" dirty="0" smtClean="0">
                <a:solidFill>
                  <a:srgbClr val="FFC000"/>
                </a:solidFill>
                <a:latin typeface="Trebuchet MS" pitchFamily="34" charset="0"/>
              </a:endParaRPr>
            </a:p>
            <a:p>
              <a:pPr algn="ctr"/>
              <a:r>
                <a:rPr lang="en-US" sz="2000" b="1" dirty="0" smtClean="0">
                  <a:solidFill>
                    <a:srgbClr val="FFC000"/>
                  </a:solidFill>
                  <a:latin typeface="Trebuchet MS" pitchFamily="34" charset="0"/>
                </a:rPr>
                <a:t>Adding Logos</a:t>
              </a:r>
              <a:r>
                <a:rPr lang="en-US" sz="2000" b="1" baseline="0" dirty="0" smtClean="0">
                  <a:solidFill>
                    <a:srgbClr val="FFC000"/>
                  </a:solidFill>
                  <a:latin typeface="Trebuchet MS" pitchFamily="34" charset="0"/>
                </a:rPr>
                <a:t> / Seals</a:t>
              </a:r>
            </a:p>
            <a:p>
              <a:pPr algn="l"/>
              <a:r>
                <a:rPr lang="en-US" sz="1600" b="0" baseline="0" dirty="0" smtClean="0">
                  <a:solidFill>
                    <a:schemeClr val="bg1">
                      <a:lumMod val="75000"/>
                    </a:schemeClr>
                  </a:solidFill>
                  <a:latin typeface="Trebuchet MS" pitchFamily="34" charset="0"/>
                </a:rPr>
                <a:t>Most often, logos are added on each side of the title. You can insert a logo by dragging and dropping it from your desktop, copy and paste or by going to INSERT &gt; PICTURES. Logos taken from web sites are likely to be low quality when printed. Zoom it at 100% to see what the logo will look like on the final poster and make any necessary adjustments.  </a:t>
              </a:r>
            </a:p>
            <a:p>
              <a:pPr algn="l"/>
              <a:endParaRPr lang="en-US" sz="1050" b="0" spc="300" baseline="0" dirty="0" smtClean="0">
                <a:solidFill>
                  <a:schemeClr val="bg1">
                    <a:lumMod val="75000"/>
                  </a:schemeClr>
                </a:solidFill>
                <a:latin typeface="Trebuchet MS" pitchFamily="34" charset="0"/>
              </a:endParaRPr>
            </a:p>
            <a:p>
              <a:pPr algn="l"/>
              <a:r>
                <a:rPr lang="en-US" sz="1600" b="1" spc="300" baseline="0" dirty="0" smtClean="0">
                  <a:solidFill>
                    <a:srgbClr val="FFC000"/>
                  </a:solidFill>
                  <a:latin typeface="Trebuchet MS" pitchFamily="34" charset="0"/>
                </a:rPr>
                <a:t>TIP:</a:t>
              </a:r>
              <a:r>
                <a:rPr lang="en-US" sz="1600" b="1" spc="0" baseline="0" dirty="0" smtClean="0">
                  <a:solidFill>
                    <a:srgbClr val="FFC000"/>
                  </a:solidFill>
                  <a:latin typeface="Trebuchet MS" pitchFamily="34" charset="0"/>
                </a:rPr>
                <a:t> </a:t>
              </a:r>
              <a:r>
                <a:rPr lang="en-US" sz="1600" b="0" baseline="0" dirty="0" smtClean="0">
                  <a:solidFill>
                    <a:schemeClr val="bg1">
                      <a:lumMod val="75000"/>
                    </a:schemeClr>
                  </a:solidFill>
                  <a:latin typeface="Trebuchet MS" pitchFamily="34" charset="0"/>
                </a:rPr>
                <a:t>See if your company’s logo is available on our free poster templates page.</a:t>
              </a:r>
            </a:p>
            <a:p>
              <a:pPr algn="l"/>
              <a:endParaRPr lang="en-US" sz="1600" b="0" baseline="0" dirty="0" smtClean="0">
                <a:latin typeface="Trebuchet MS" pitchFamily="34" charset="0"/>
              </a:endParaRPr>
            </a:p>
            <a:p>
              <a:pPr algn="ctr"/>
              <a:r>
                <a:rPr lang="en-US" sz="2000" b="1" baseline="0" dirty="0" smtClean="0">
                  <a:solidFill>
                    <a:srgbClr val="FFC000"/>
                  </a:solidFill>
                  <a:latin typeface="Trebuchet MS" pitchFamily="34" charset="0"/>
                </a:rPr>
                <a:t>Photographs / Graphics</a:t>
              </a:r>
            </a:p>
            <a:p>
              <a:pPr algn="l" defTabSz="977900"/>
              <a:r>
                <a:rPr lang="en-US" sz="1600" b="0" baseline="0" dirty="0" smtClean="0">
                  <a:solidFill>
                    <a:schemeClr val="bg1">
                      <a:lumMod val="75000"/>
                    </a:schemeClr>
                  </a:solidFill>
                  <a:latin typeface="Trebuchet MS" pitchFamily="34" charset="0"/>
                </a:rPr>
                <a:t>You can add images by dragging and dropping from your desktop, copy and paste, or by going to INSERT &gt; PICTURES. Resize images proportionally by holding down the SHIFT key and dragging one of the corner handles. For a professional-looking poster, do not distort your images by enlarging them </a:t>
              </a:r>
              <a:r>
                <a:rPr lang="en-US" sz="1600" b="0" spc="0" baseline="0" dirty="0" smtClean="0">
                  <a:solidFill>
                    <a:schemeClr val="bg1">
                      <a:lumMod val="75000"/>
                    </a:schemeClr>
                  </a:solidFill>
                  <a:latin typeface="Trebuchet MS" pitchFamily="34" charset="0"/>
                </a:rPr>
                <a:t>disproportionally.</a:t>
              </a:r>
            </a:p>
            <a:p>
              <a:pPr algn="l" defTabSz="977900"/>
              <a:endParaRPr lang="en-US" sz="1600" b="0" baseline="0" dirty="0" smtClean="0">
                <a:latin typeface="Trebuchet MS" pitchFamily="34" charset="0"/>
              </a:endParaRPr>
            </a:p>
            <a:p>
              <a:pPr algn="ctr"/>
              <a:endParaRPr lang="en-US" sz="1800" b="1" baseline="0" dirty="0" smtClean="0">
                <a:solidFill>
                  <a:srgbClr val="FFC000"/>
                </a:solidFill>
                <a:latin typeface="Trebuchet MS" pitchFamily="34" charset="0"/>
              </a:endParaRPr>
            </a:p>
            <a:p>
              <a:pPr algn="ctr"/>
              <a:endParaRPr lang="en-US" sz="1800" b="1" baseline="0" dirty="0" smtClean="0">
                <a:solidFill>
                  <a:srgbClr val="FFC000"/>
                </a:solidFill>
                <a:latin typeface="Trebuchet MS" pitchFamily="34" charset="0"/>
              </a:endParaRPr>
            </a:p>
            <a:p>
              <a:pPr algn="ctr"/>
              <a:endParaRPr lang="en-US" sz="1800" b="1" baseline="0" dirty="0" smtClean="0">
                <a:solidFill>
                  <a:srgbClr val="FFC000"/>
                </a:solidFill>
                <a:latin typeface="Trebuchet MS" pitchFamily="34" charset="0"/>
              </a:endParaRPr>
            </a:p>
            <a:p>
              <a:pPr algn="ctr"/>
              <a:endParaRPr lang="en-US" sz="1800" b="1" baseline="0" dirty="0" smtClean="0">
                <a:solidFill>
                  <a:srgbClr val="FFC000"/>
                </a:solidFill>
                <a:latin typeface="Trebuchet MS" pitchFamily="34" charset="0"/>
              </a:endParaRPr>
            </a:p>
            <a:p>
              <a:pPr algn="ctr"/>
              <a:endParaRPr lang="en-US" sz="1800" b="1" baseline="0" dirty="0" smtClean="0">
                <a:solidFill>
                  <a:srgbClr val="FFC000"/>
                </a:solidFill>
                <a:latin typeface="Trebuchet MS" pitchFamily="34" charset="0"/>
              </a:endParaRPr>
            </a:p>
            <a:p>
              <a:pPr algn="ctr"/>
              <a:endParaRPr lang="en-US" sz="1800" b="1" baseline="0" dirty="0" smtClean="0">
                <a:solidFill>
                  <a:srgbClr val="FFC000"/>
                </a:solidFill>
                <a:latin typeface="Trebuchet MS" pitchFamily="34" charset="0"/>
              </a:endParaRPr>
            </a:p>
            <a:p>
              <a:pPr algn="ctr"/>
              <a:endParaRPr lang="en-US" sz="1800" b="1" baseline="0" dirty="0" smtClean="0">
                <a:solidFill>
                  <a:srgbClr val="FFC000"/>
                </a:solidFill>
                <a:latin typeface="Trebuchet MS" pitchFamily="34" charset="0"/>
              </a:endParaRPr>
            </a:p>
            <a:p>
              <a:pPr algn="ctr"/>
              <a:endParaRPr lang="en-US" sz="1800" b="1" baseline="0" dirty="0" smtClean="0">
                <a:solidFill>
                  <a:srgbClr val="FFC000"/>
                </a:solidFill>
                <a:latin typeface="Trebuchet MS" pitchFamily="34" charset="0"/>
              </a:endParaRPr>
            </a:p>
            <a:p>
              <a:pPr algn="ctr"/>
              <a:r>
                <a:rPr lang="en-US" sz="2000" b="1" baseline="0" dirty="0" smtClean="0">
                  <a:solidFill>
                    <a:srgbClr val="FFC000"/>
                  </a:solidFill>
                  <a:latin typeface="Trebuchet MS" pitchFamily="34" charset="0"/>
                </a:rPr>
                <a:t>Image Quality Check</a:t>
              </a:r>
            </a:p>
            <a:p>
              <a:pPr lvl="0" algn="l" defTabSz="977900"/>
              <a:r>
                <a:rPr lang="en-US" sz="1600" b="0" baseline="0" dirty="0" smtClean="0">
                  <a:solidFill>
                    <a:schemeClr val="bg1">
                      <a:lumMod val="75000"/>
                    </a:schemeClr>
                  </a:solidFill>
                  <a:latin typeface="Trebuchet MS" pitchFamily="34" charset="0"/>
                </a:rPr>
                <a:t>Zoom in and look at your images at 100% magnification. If they look good they will print well. </a:t>
              </a:r>
              <a:endParaRPr lang="en-US" sz="1800" b="0" dirty="0" smtClean="0">
                <a:latin typeface="Trebuchet MS" pitchFamily="34" charset="0"/>
              </a:endParaRPr>
            </a:p>
          </p:txBody>
        </p:sp>
        <p:cxnSp>
          <p:nvCxnSpPr>
            <p:cNvPr id="40" name="Straight Connector 39"/>
            <p:cNvCxnSpPr/>
            <p:nvPr userDrawn="1"/>
          </p:nvCxnSpPr>
          <p:spPr>
            <a:xfrm>
              <a:off x="-11220550" y="6610711"/>
              <a:ext cx="10999746" cy="2783"/>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pic>
          <p:nvPicPr>
            <p:cNvPr id="41" name="Picture 40"/>
            <p:cNvPicPr>
              <a:picLocks noChangeAspect="1"/>
            </p:cNvPicPr>
            <p:nvPr userDrawn="1"/>
          </p:nvPicPr>
          <p:blipFill>
            <a:blip r:embed="rId3"/>
            <a:stretch>
              <a:fillRect/>
            </a:stretch>
          </p:blipFill>
          <p:spPr>
            <a:xfrm>
              <a:off x="-10852997" y="8198113"/>
              <a:ext cx="1597665" cy="1001614"/>
            </a:xfrm>
            <a:prstGeom prst="rect">
              <a:avLst/>
            </a:prstGeom>
          </p:spPr>
        </p:pic>
        <p:pic>
          <p:nvPicPr>
            <p:cNvPr id="42" name="Picture 41"/>
            <p:cNvPicPr>
              <a:picLocks noChangeAspect="1"/>
            </p:cNvPicPr>
            <p:nvPr userDrawn="1"/>
          </p:nvPicPr>
          <p:blipFill>
            <a:blip r:embed="rId4"/>
            <a:stretch>
              <a:fillRect/>
            </a:stretch>
          </p:blipFill>
          <p:spPr>
            <a:xfrm>
              <a:off x="-10801330" y="12785855"/>
              <a:ext cx="9986807" cy="877998"/>
            </a:xfrm>
            <a:prstGeom prst="rect">
              <a:avLst/>
            </a:prstGeom>
          </p:spPr>
        </p:pic>
        <p:grpSp>
          <p:nvGrpSpPr>
            <p:cNvPr id="43" name="Group 42"/>
            <p:cNvGrpSpPr/>
            <p:nvPr userDrawn="1"/>
          </p:nvGrpSpPr>
          <p:grpSpPr>
            <a:xfrm>
              <a:off x="-9918368" y="19973444"/>
              <a:ext cx="7631078" cy="1987426"/>
              <a:chOff x="-4550327" y="11384063"/>
              <a:chExt cx="3516822" cy="1095728"/>
            </a:xfrm>
          </p:grpSpPr>
          <p:grpSp>
            <p:nvGrpSpPr>
              <p:cNvPr id="49" name="Group 48"/>
              <p:cNvGrpSpPr/>
              <p:nvPr userDrawn="1"/>
            </p:nvGrpSpPr>
            <p:grpSpPr>
              <a:xfrm>
                <a:off x="-2817357" y="11384115"/>
                <a:ext cx="624373" cy="894738"/>
                <a:chOff x="-4000962" y="11580582"/>
                <a:chExt cx="779266" cy="1282149"/>
              </a:xfrm>
            </p:grpSpPr>
            <p:pic>
              <p:nvPicPr>
                <p:cNvPr id="55" name="Picture 54"/>
                <p:cNvPicPr>
                  <a:picLocks noChangeAspect="1"/>
                </p:cNvPicPr>
                <p:nvPr userDrawn="1"/>
              </p:nvPicPr>
              <p:blipFill>
                <a:blip r:embed="rId5"/>
                <a:stretch>
                  <a:fillRect/>
                </a:stretch>
              </p:blipFill>
              <p:spPr>
                <a:xfrm>
                  <a:off x="-3990424" y="11580582"/>
                  <a:ext cx="768728" cy="1090753"/>
                </a:xfrm>
                <a:prstGeom prst="rect">
                  <a:avLst/>
                </a:prstGeom>
              </p:spPr>
            </p:pic>
            <p:sp>
              <p:nvSpPr>
                <p:cNvPr id="56" name="TextBox 56"/>
                <p:cNvSpPr txBox="1"/>
                <p:nvPr userDrawn="1"/>
              </p:nvSpPr>
              <p:spPr>
                <a:xfrm>
                  <a:off x="-4000962" y="12619572"/>
                  <a:ext cx="779263" cy="243159"/>
                </a:xfrm>
                <a:prstGeom prst="rect">
                  <a:avLst/>
                </a:prstGeom>
                <a:solidFill>
                  <a:schemeClr val="accent1"/>
                </a:solidFill>
                <a:ln>
                  <a:noFill/>
                </a:ln>
              </p:spPr>
              <p:txBody>
                <a:bodyPr wrap="square" lIns="0" tIns="0" rIns="0" bIns="0" rtlCol="0">
                  <a:spAutoFit/>
                </a:bodyPr>
                <a:lstStyle>
                  <a:defPPr>
                    <a:defRPr lang="en-US"/>
                  </a:defPPr>
                  <a:lvl1pPr marL="0" algn="l" defTabSz="2821436" rtl="0" eaLnBrk="1" latinLnBrk="0" hangingPunct="1">
                    <a:defRPr sz="5600" kern="1200">
                      <a:solidFill>
                        <a:schemeClr val="tx1"/>
                      </a:solidFill>
                      <a:latin typeface="+mn-lt"/>
                      <a:ea typeface="+mn-ea"/>
                      <a:cs typeface="+mn-cs"/>
                    </a:defRPr>
                  </a:lvl1pPr>
                  <a:lvl2pPr marL="1410719" algn="l" defTabSz="2821436" rtl="0" eaLnBrk="1" latinLnBrk="0" hangingPunct="1">
                    <a:defRPr sz="5600" kern="1200">
                      <a:solidFill>
                        <a:schemeClr val="tx1"/>
                      </a:solidFill>
                      <a:latin typeface="+mn-lt"/>
                      <a:ea typeface="+mn-ea"/>
                      <a:cs typeface="+mn-cs"/>
                    </a:defRPr>
                  </a:lvl2pPr>
                  <a:lvl3pPr marL="2821436" algn="l" defTabSz="2821436" rtl="0" eaLnBrk="1" latinLnBrk="0" hangingPunct="1">
                    <a:defRPr sz="5600" kern="1200">
                      <a:solidFill>
                        <a:schemeClr val="tx1"/>
                      </a:solidFill>
                      <a:latin typeface="+mn-lt"/>
                      <a:ea typeface="+mn-ea"/>
                      <a:cs typeface="+mn-cs"/>
                    </a:defRPr>
                  </a:lvl3pPr>
                  <a:lvl4pPr marL="4232155" algn="l" defTabSz="2821436" rtl="0" eaLnBrk="1" latinLnBrk="0" hangingPunct="1">
                    <a:defRPr sz="5600" kern="1200">
                      <a:solidFill>
                        <a:schemeClr val="tx1"/>
                      </a:solidFill>
                      <a:latin typeface="+mn-lt"/>
                      <a:ea typeface="+mn-ea"/>
                      <a:cs typeface="+mn-cs"/>
                    </a:defRPr>
                  </a:lvl4pPr>
                  <a:lvl5pPr marL="5642872" algn="l" defTabSz="2821436" rtl="0" eaLnBrk="1" latinLnBrk="0" hangingPunct="1">
                    <a:defRPr sz="5600" kern="1200">
                      <a:solidFill>
                        <a:schemeClr val="tx1"/>
                      </a:solidFill>
                      <a:latin typeface="+mn-lt"/>
                      <a:ea typeface="+mn-ea"/>
                      <a:cs typeface="+mn-cs"/>
                    </a:defRPr>
                  </a:lvl5pPr>
                  <a:lvl6pPr marL="7053590" algn="l" defTabSz="2821436" rtl="0" eaLnBrk="1" latinLnBrk="0" hangingPunct="1">
                    <a:defRPr sz="5600" kern="1200">
                      <a:solidFill>
                        <a:schemeClr val="tx1"/>
                      </a:solidFill>
                      <a:latin typeface="+mn-lt"/>
                      <a:ea typeface="+mn-ea"/>
                      <a:cs typeface="+mn-cs"/>
                    </a:defRPr>
                  </a:lvl6pPr>
                  <a:lvl7pPr marL="8464309" algn="l" defTabSz="2821436" rtl="0" eaLnBrk="1" latinLnBrk="0" hangingPunct="1">
                    <a:defRPr sz="5600" kern="1200">
                      <a:solidFill>
                        <a:schemeClr val="tx1"/>
                      </a:solidFill>
                      <a:latin typeface="+mn-lt"/>
                      <a:ea typeface="+mn-ea"/>
                      <a:cs typeface="+mn-cs"/>
                    </a:defRPr>
                  </a:lvl7pPr>
                  <a:lvl8pPr marL="9875027" algn="l" defTabSz="2821436" rtl="0" eaLnBrk="1" latinLnBrk="0" hangingPunct="1">
                    <a:defRPr sz="5600" kern="1200">
                      <a:solidFill>
                        <a:schemeClr val="tx1"/>
                      </a:solidFill>
                      <a:latin typeface="+mn-lt"/>
                      <a:ea typeface="+mn-ea"/>
                      <a:cs typeface="+mn-cs"/>
                    </a:defRPr>
                  </a:lvl8pPr>
                  <a:lvl9pPr marL="11285745" algn="l" defTabSz="2821436" rtl="0" eaLnBrk="1" latinLnBrk="0" hangingPunct="1">
                    <a:defRPr sz="5600" kern="1200">
                      <a:solidFill>
                        <a:schemeClr val="tx1"/>
                      </a:solidFill>
                      <a:latin typeface="+mn-lt"/>
                      <a:ea typeface="+mn-ea"/>
                      <a:cs typeface="+mn-cs"/>
                    </a:defRPr>
                  </a:lvl9pPr>
                </a:lstStyle>
                <a:p>
                  <a:pPr algn="ctr"/>
                  <a:r>
                    <a:rPr lang="en-US" sz="1200" b="1" dirty="0" smtClean="0">
                      <a:solidFill>
                        <a:schemeClr val="tx1"/>
                      </a:solidFill>
                    </a:rPr>
                    <a:t>ORIGINAL</a:t>
                  </a:r>
                  <a:endParaRPr lang="en-US" sz="1200" b="1" dirty="0">
                    <a:solidFill>
                      <a:schemeClr val="tx1"/>
                    </a:solidFill>
                  </a:endParaRPr>
                </a:p>
              </p:txBody>
            </p:sp>
          </p:grpSp>
          <p:grpSp>
            <p:nvGrpSpPr>
              <p:cNvPr id="50" name="Group 49"/>
              <p:cNvGrpSpPr/>
              <p:nvPr userDrawn="1"/>
            </p:nvGrpSpPr>
            <p:grpSpPr>
              <a:xfrm>
                <a:off x="-2067022" y="11384063"/>
                <a:ext cx="1033517" cy="907666"/>
                <a:chOff x="-2968273" y="11644275"/>
                <a:chExt cx="1420279" cy="1247336"/>
              </a:xfrm>
            </p:grpSpPr>
            <p:pic>
              <p:nvPicPr>
                <p:cNvPr id="53" name="Picture 52"/>
                <p:cNvPicPr>
                  <a:picLocks noChangeAspect="1"/>
                </p:cNvPicPr>
                <p:nvPr userDrawn="1"/>
              </p:nvPicPr>
              <p:blipFill>
                <a:blip r:embed="rId5"/>
                <a:stretch>
                  <a:fillRect/>
                </a:stretch>
              </p:blipFill>
              <p:spPr>
                <a:xfrm>
                  <a:off x="-2968273" y="11644275"/>
                  <a:ext cx="1420279" cy="1029695"/>
                </a:xfrm>
                <a:prstGeom prst="rect">
                  <a:avLst/>
                </a:prstGeom>
              </p:spPr>
            </p:pic>
            <p:sp>
              <p:nvSpPr>
                <p:cNvPr id="54" name="TextBox 54"/>
                <p:cNvSpPr txBox="1"/>
                <p:nvPr userDrawn="1"/>
              </p:nvSpPr>
              <p:spPr>
                <a:xfrm>
                  <a:off x="-2965527" y="12619557"/>
                  <a:ext cx="1417533" cy="272054"/>
                </a:xfrm>
                <a:prstGeom prst="rect">
                  <a:avLst/>
                </a:prstGeom>
                <a:solidFill>
                  <a:srgbClr val="FF0000"/>
                </a:solidFill>
              </p:spPr>
              <p:txBody>
                <a:bodyPr wrap="square" lIns="0" tIns="0" rIns="0" bIns="0" rtlCol="0">
                  <a:spAutoFit/>
                </a:bodyPr>
                <a:lstStyle>
                  <a:defPPr>
                    <a:defRPr lang="en-US"/>
                  </a:defPPr>
                  <a:lvl1pPr marL="0" algn="l" defTabSz="2821436" rtl="0" eaLnBrk="1" latinLnBrk="0" hangingPunct="1">
                    <a:defRPr sz="5600" kern="1200">
                      <a:solidFill>
                        <a:schemeClr val="tx1"/>
                      </a:solidFill>
                      <a:latin typeface="+mn-lt"/>
                      <a:ea typeface="+mn-ea"/>
                      <a:cs typeface="+mn-cs"/>
                    </a:defRPr>
                  </a:lvl1pPr>
                  <a:lvl2pPr marL="1410719" algn="l" defTabSz="2821436" rtl="0" eaLnBrk="1" latinLnBrk="0" hangingPunct="1">
                    <a:defRPr sz="5600" kern="1200">
                      <a:solidFill>
                        <a:schemeClr val="tx1"/>
                      </a:solidFill>
                      <a:latin typeface="+mn-lt"/>
                      <a:ea typeface="+mn-ea"/>
                      <a:cs typeface="+mn-cs"/>
                    </a:defRPr>
                  </a:lvl2pPr>
                  <a:lvl3pPr marL="2821436" algn="l" defTabSz="2821436" rtl="0" eaLnBrk="1" latinLnBrk="0" hangingPunct="1">
                    <a:defRPr sz="5600" kern="1200">
                      <a:solidFill>
                        <a:schemeClr val="tx1"/>
                      </a:solidFill>
                      <a:latin typeface="+mn-lt"/>
                      <a:ea typeface="+mn-ea"/>
                      <a:cs typeface="+mn-cs"/>
                    </a:defRPr>
                  </a:lvl3pPr>
                  <a:lvl4pPr marL="4232155" algn="l" defTabSz="2821436" rtl="0" eaLnBrk="1" latinLnBrk="0" hangingPunct="1">
                    <a:defRPr sz="5600" kern="1200">
                      <a:solidFill>
                        <a:schemeClr val="tx1"/>
                      </a:solidFill>
                      <a:latin typeface="+mn-lt"/>
                      <a:ea typeface="+mn-ea"/>
                      <a:cs typeface="+mn-cs"/>
                    </a:defRPr>
                  </a:lvl4pPr>
                  <a:lvl5pPr marL="5642872" algn="l" defTabSz="2821436" rtl="0" eaLnBrk="1" latinLnBrk="0" hangingPunct="1">
                    <a:defRPr sz="5600" kern="1200">
                      <a:solidFill>
                        <a:schemeClr val="tx1"/>
                      </a:solidFill>
                      <a:latin typeface="+mn-lt"/>
                      <a:ea typeface="+mn-ea"/>
                      <a:cs typeface="+mn-cs"/>
                    </a:defRPr>
                  </a:lvl5pPr>
                  <a:lvl6pPr marL="7053590" algn="l" defTabSz="2821436" rtl="0" eaLnBrk="1" latinLnBrk="0" hangingPunct="1">
                    <a:defRPr sz="5600" kern="1200">
                      <a:solidFill>
                        <a:schemeClr val="tx1"/>
                      </a:solidFill>
                      <a:latin typeface="+mn-lt"/>
                      <a:ea typeface="+mn-ea"/>
                      <a:cs typeface="+mn-cs"/>
                    </a:defRPr>
                  </a:lvl6pPr>
                  <a:lvl7pPr marL="8464309" algn="l" defTabSz="2821436" rtl="0" eaLnBrk="1" latinLnBrk="0" hangingPunct="1">
                    <a:defRPr sz="5600" kern="1200">
                      <a:solidFill>
                        <a:schemeClr val="tx1"/>
                      </a:solidFill>
                      <a:latin typeface="+mn-lt"/>
                      <a:ea typeface="+mn-ea"/>
                      <a:cs typeface="+mn-cs"/>
                    </a:defRPr>
                  </a:lvl7pPr>
                  <a:lvl8pPr marL="9875027" algn="l" defTabSz="2821436" rtl="0" eaLnBrk="1" latinLnBrk="0" hangingPunct="1">
                    <a:defRPr sz="5600" kern="1200">
                      <a:solidFill>
                        <a:schemeClr val="tx1"/>
                      </a:solidFill>
                      <a:latin typeface="+mn-lt"/>
                      <a:ea typeface="+mn-ea"/>
                      <a:cs typeface="+mn-cs"/>
                    </a:defRPr>
                  </a:lvl8pPr>
                  <a:lvl9pPr marL="11285745" algn="l" defTabSz="2821436" rtl="0" eaLnBrk="1" latinLnBrk="0" hangingPunct="1">
                    <a:defRPr sz="5600" kern="1200">
                      <a:solidFill>
                        <a:schemeClr val="tx1"/>
                      </a:solidFill>
                      <a:latin typeface="+mn-lt"/>
                      <a:ea typeface="+mn-ea"/>
                      <a:cs typeface="+mn-cs"/>
                    </a:defRPr>
                  </a:lvl9pPr>
                </a:lstStyle>
                <a:p>
                  <a:pPr algn="ctr"/>
                  <a:r>
                    <a:rPr lang="en-US" sz="1400" b="1" dirty="0" smtClean="0">
                      <a:solidFill>
                        <a:schemeClr val="bg1"/>
                      </a:solidFill>
                    </a:rPr>
                    <a:t>DISTORTED</a:t>
                  </a:r>
                  <a:endParaRPr lang="en-US" sz="700" b="1" dirty="0">
                    <a:solidFill>
                      <a:schemeClr val="bg1"/>
                    </a:solidFill>
                  </a:endParaRPr>
                </a:p>
              </p:txBody>
            </p:sp>
          </p:grpSp>
          <p:pic>
            <p:nvPicPr>
              <p:cNvPr id="51" name="Picture 50"/>
              <p:cNvPicPr>
                <a:picLocks noChangeAspect="1"/>
              </p:cNvPicPr>
              <p:nvPr userDrawn="1"/>
            </p:nvPicPr>
            <p:blipFill>
              <a:blip r:embed="rId6"/>
              <a:stretch>
                <a:fillRect/>
              </a:stretch>
            </p:blipFill>
            <p:spPr>
              <a:xfrm>
                <a:off x="-4550327" y="11384088"/>
                <a:ext cx="1098742" cy="847761"/>
              </a:xfrm>
              <a:prstGeom prst="rect">
                <a:avLst/>
              </a:prstGeom>
            </p:spPr>
          </p:pic>
          <p:sp>
            <p:nvSpPr>
              <p:cNvPr id="52" name="TextBox 52"/>
              <p:cNvSpPr txBox="1"/>
              <p:nvPr userDrawn="1"/>
            </p:nvSpPr>
            <p:spPr>
              <a:xfrm>
                <a:off x="-4505756" y="12281823"/>
                <a:ext cx="1035685" cy="197968"/>
              </a:xfrm>
              <a:prstGeom prst="rect">
                <a:avLst/>
              </a:prstGeom>
              <a:noFill/>
            </p:spPr>
            <p:txBody>
              <a:bodyPr wrap="square" lIns="0" tIns="0" rIns="0" bIns="0" rtlCol="0">
                <a:spAutoFit/>
              </a:bodyPr>
              <a:lstStyle>
                <a:defPPr>
                  <a:defRPr lang="en-US"/>
                </a:defPPr>
                <a:lvl1pPr marL="0" algn="l" defTabSz="2821436" rtl="0" eaLnBrk="1" latinLnBrk="0" hangingPunct="1">
                  <a:defRPr sz="5600" kern="1200">
                    <a:solidFill>
                      <a:schemeClr val="tx1"/>
                    </a:solidFill>
                    <a:latin typeface="+mn-lt"/>
                    <a:ea typeface="+mn-ea"/>
                    <a:cs typeface="+mn-cs"/>
                  </a:defRPr>
                </a:lvl1pPr>
                <a:lvl2pPr marL="1410719" algn="l" defTabSz="2821436" rtl="0" eaLnBrk="1" latinLnBrk="0" hangingPunct="1">
                  <a:defRPr sz="5600" kern="1200">
                    <a:solidFill>
                      <a:schemeClr val="tx1"/>
                    </a:solidFill>
                    <a:latin typeface="+mn-lt"/>
                    <a:ea typeface="+mn-ea"/>
                    <a:cs typeface="+mn-cs"/>
                  </a:defRPr>
                </a:lvl2pPr>
                <a:lvl3pPr marL="2821436" algn="l" defTabSz="2821436" rtl="0" eaLnBrk="1" latinLnBrk="0" hangingPunct="1">
                  <a:defRPr sz="5600" kern="1200">
                    <a:solidFill>
                      <a:schemeClr val="tx1"/>
                    </a:solidFill>
                    <a:latin typeface="+mn-lt"/>
                    <a:ea typeface="+mn-ea"/>
                    <a:cs typeface="+mn-cs"/>
                  </a:defRPr>
                </a:lvl3pPr>
                <a:lvl4pPr marL="4232155" algn="l" defTabSz="2821436" rtl="0" eaLnBrk="1" latinLnBrk="0" hangingPunct="1">
                  <a:defRPr sz="5600" kern="1200">
                    <a:solidFill>
                      <a:schemeClr val="tx1"/>
                    </a:solidFill>
                    <a:latin typeface="+mn-lt"/>
                    <a:ea typeface="+mn-ea"/>
                    <a:cs typeface="+mn-cs"/>
                  </a:defRPr>
                </a:lvl4pPr>
                <a:lvl5pPr marL="5642872" algn="l" defTabSz="2821436" rtl="0" eaLnBrk="1" latinLnBrk="0" hangingPunct="1">
                  <a:defRPr sz="5600" kern="1200">
                    <a:solidFill>
                      <a:schemeClr val="tx1"/>
                    </a:solidFill>
                    <a:latin typeface="+mn-lt"/>
                    <a:ea typeface="+mn-ea"/>
                    <a:cs typeface="+mn-cs"/>
                  </a:defRPr>
                </a:lvl5pPr>
                <a:lvl6pPr marL="7053590" algn="l" defTabSz="2821436" rtl="0" eaLnBrk="1" latinLnBrk="0" hangingPunct="1">
                  <a:defRPr sz="5600" kern="1200">
                    <a:solidFill>
                      <a:schemeClr val="tx1"/>
                    </a:solidFill>
                    <a:latin typeface="+mn-lt"/>
                    <a:ea typeface="+mn-ea"/>
                    <a:cs typeface="+mn-cs"/>
                  </a:defRPr>
                </a:lvl6pPr>
                <a:lvl7pPr marL="8464309" algn="l" defTabSz="2821436" rtl="0" eaLnBrk="1" latinLnBrk="0" hangingPunct="1">
                  <a:defRPr sz="5600" kern="1200">
                    <a:solidFill>
                      <a:schemeClr val="tx1"/>
                    </a:solidFill>
                    <a:latin typeface="+mn-lt"/>
                    <a:ea typeface="+mn-ea"/>
                    <a:cs typeface="+mn-cs"/>
                  </a:defRPr>
                </a:lvl7pPr>
                <a:lvl8pPr marL="9875027" algn="l" defTabSz="2821436" rtl="0" eaLnBrk="1" latinLnBrk="0" hangingPunct="1">
                  <a:defRPr sz="5600" kern="1200">
                    <a:solidFill>
                      <a:schemeClr val="tx1"/>
                    </a:solidFill>
                    <a:latin typeface="+mn-lt"/>
                    <a:ea typeface="+mn-ea"/>
                    <a:cs typeface="+mn-cs"/>
                  </a:defRPr>
                </a:lvl8pPr>
                <a:lvl9pPr marL="11285745" algn="l" defTabSz="2821436" rtl="0" eaLnBrk="1" latinLnBrk="0" hangingPunct="1">
                  <a:defRPr sz="5600" kern="1200">
                    <a:solidFill>
                      <a:schemeClr val="tx1"/>
                    </a:solidFill>
                    <a:latin typeface="+mn-lt"/>
                    <a:ea typeface="+mn-ea"/>
                    <a:cs typeface="+mn-cs"/>
                  </a:defRPr>
                </a:lvl9pPr>
              </a:lstStyle>
              <a:p>
                <a:pPr algn="ctr"/>
                <a:r>
                  <a:rPr lang="en-US" sz="1400" dirty="0" smtClean="0">
                    <a:solidFill>
                      <a:schemeClr val="bg1"/>
                    </a:solidFill>
                  </a:rPr>
                  <a:t>Corner</a:t>
                </a:r>
                <a:r>
                  <a:rPr lang="en-US" sz="1400" baseline="0" dirty="0" smtClean="0">
                    <a:solidFill>
                      <a:schemeClr val="bg1"/>
                    </a:solidFill>
                  </a:rPr>
                  <a:t> handles</a:t>
                </a:r>
                <a:endParaRPr lang="en-US" sz="1400" dirty="0">
                  <a:solidFill>
                    <a:schemeClr val="bg1"/>
                  </a:solidFill>
                </a:endParaRPr>
              </a:p>
            </p:txBody>
          </p:sp>
        </p:grpSp>
        <p:grpSp>
          <p:nvGrpSpPr>
            <p:cNvPr id="44" name="Group 43"/>
            <p:cNvGrpSpPr/>
            <p:nvPr userDrawn="1"/>
          </p:nvGrpSpPr>
          <p:grpSpPr>
            <a:xfrm>
              <a:off x="-9816361" y="23859606"/>
              <a:ext cx="7832477" cy="2027099"/>
              <a:chOff x="-4525041" y="13501739"/>
              <a:chExt cx="3609638" cy="1117602"/>
            </a:xfrm>
          </p:grpSpPr>
          <p:pic>
            <p:nvPicPr>
              <p:cNvPr id="45" name="Picture 44"/>
              <p:cNvPicPr/>
              <p:nvPr userDrawn="1"/>
            </p:nvPicPr>
            <p:blipFill>
              <a:blip r:embed="rId7"/>
              <a:stretch>
                <a:fillRect/>
              </a:stretch>
            </p:blipFill>
            <p:spPr>
              <a:xfrm>
                <a:off x="-4276681" y="13651779"/>
                <a:ext cx="1512652" cy="772700"/>
              </a:xfrm>
              <a:prstGeom prst="rect">
                <a:avLst/>
              </a:prstGeom>
            </p:spPr>
          </p:pic>
          <p:pic>
            <p:nvPicPr>
              <p:cNvPr id="46" name="Picture 45"/>
              <p:cNvPicPr/>
              <p:nvPr userDrawn="1"/>
            </p:nvPicPr>
            <p:blipFill>
              <a:blip r:embed="rId8"/>
              <a:stretch>
                <a:fillRect/>
              </a:stretch>
            </p:blipFill>
            <p:spPr>
              <a:xfrm>
                <a:off x="-2693844" y="13651779"/>
                <a:ext cx="1512652" cy="772700"/>
              </a:xfrm>
              <a:prstGeom prst="rect">
                <a:avLst/>
              </a:prstGeom>
            </p:spPr>
          </p:pic>
          <p:sp>
            <p:nvSpPr>
              <p:cNvPr id="47" name="TextBox 47"/>
              <p:cNvSpPr txBox="1"/>
              <p:nvPr userDrawn="1"/>
            </p:nvSpPr>
            <p:spPr>
              <a:xfrm rot="16200000">
                <a:off x="-5018832" y="13995530"/>
                <a:ext cx="1117601" cy="130020"/>
              </a:xfrm>
              <a:prstGeom prst="rect">
                <a:avLst/>
              </a:prstGeom>
              <a:noFill/>
            </p:spPr>
            <p:txBody>
              <a:bodyPr wrap="square" lIns="0" tIns="0" rIns="0" bIns="0" rtlCol="0">
                <a:spAutoFit/>
              </a:bodyPr>
              <a:lstStyle>
                <a:defPPr>
                  <a:defRPr lang="en-US"/>
                </a:defPPr>
                <a:lvl1pPr marL="0" algn="l" defTabSz="2821436" rtl="0" eaLnBrk="1" latinLnBrk="0" hangingPunct="1">
                  <a:defRPr sz="5600" kern="1200">
                    <a:solidFill>
                      <a:schemeClr val="tx1"/>
                    </a:solidFill>
                    <a:latin typeface="+mn-lt"/>
                    <a:ea typeface="+mn-ea"/>
                    <a:cs typeface="+mn-cs"/>
                  </a:defRPr>
                </a:lvl1pPr>
                <a:lvl2pPr marL="1410719" algn="l" defTabSz="2821436" rtl="0" eaLnBrk="1" latinLnBrk="0" hangingPunct="1">
                  <a:defRPr sz="5600" kern="1200">
                    <a:solidFill>
                      <a:schemeClr val="tx1"/>
                    </a:solidFill>
                    <a:latin typeface="+mn-lt"/>
                    <a:ea typeface="+mn-ea"/>
                    <a:cs typeface="+mn-cs"/>
                  </a:defRPr>
                </a:lvl2pPr>
                <a:lvl3pPr marL="2821436" algn="l" defTabSz="2821436" rtl="0" eaLnBrk="1" latinLnBrk="0" hangingPunct="1">
                  <a:defRPr sz="5600" kern="1200">
                    <a:solidFill>
                      <a:schemeClr val="tx1"/>
                    </a:solidFill>
                    <a:latin typeface="+mn-lt"/>
                    <a:ea typeface="+mn-ea"/>
                    <a:cs typeface="+mn-cs"/>
                  </a:defRPr>
                </a:lvl3pPr>
                <a:lvl4pPr marL="4232155" algn="l" defTabSz="2821436" rtl="0" eaLnBrk="1" latinLnBrk="0" hangingPunct="1">
                  <a:defRPr sz="5600" kern="1200">
                    <a:solidFill>
                      <a:schemeClr val="tx1"/>
                    </a:solidFill>
                    <a:latin typeface="+mn-lt"/>
                    <a:ea typeface="+mn-ea"/>
                    <a:cs typeface="+mn-cs"/>
                  </a:defRPr>
                </a:lvl4pPr>
                <a:lvl5pPr marL="5642872" algn="l" defTabSz="2821436" rtl="0" eaLnBrk="1" latinLnBrk="0" hangingPunct="1">
                  <a:defRPr sz="5600" kern="1200">
                    <a:solidFill>
                      <a:schemeClr val="tx1"/>
                    </a:solidFill>
                    <a:latin typeface="+mn-lt"/>
                    <a:ea typeface="+mn-ea"/>
                    <a:cs typeface="+mn-cs"/>
                  </a:defRPr>
                </a:lvl5pPr>
                <a:lvl6pPr marL="7053590" algn="l" defTabSz="2821436" rtl="0" eaLnBrk="1" latinLnBrk="0" hangingPunct="1">
                  <a:defRPr sz="5600" kern="1200">
                    <a:solidFill>
                      <a:schemeClr val="tx1"/>
                    </a:solidFill>
                    <a:latin typeface="+mn-lt"/>
                    <a:ea typeface="+mn-ea"/>
                    <a:cs typeface="+mn-cs"/>
                  </a:defRPr>
                </a:lvl6pPr>
                <a:lvl7pPr marL="8464309" algn="l" defTabSz="2821436" rtl="0" eaLnBrk="1" latinLnBrk="0" hangingPunct="1">
                  <a:defRPr sz="5600" kern="1200">
                    <a:solidFill>
                      <a:schemeClr val="tx1"/>
                    </a:solidFill>
                    <a:latin typeface="+mn-lt"/>
                    <a:ea typeface="+mn-ea"/>
                    <a:cs typeface="+mn-cs"/>
                  </a:defRPr>
                </a:lvl7pPr>
                <a:lvl8pPr marL="9875027" algn="l" defTabSz="2821436" rtl="0" eaLnBrk="1" latinLnBrk="0" hangingPunct="1">
                  <a:defRPr sz="5600" kern="1200">
                    <a:solidFill>
                      <a:schemeClr val="tx1"/>
                    </a:solidFill>
                    <a:latin typeface="+mn-lt"/>
                    <a:ea typeface="+mn-ea"/>
                    <a:cs typeface="+mn-cs"/>
                  </a:defRPr>
                </a:lvl8pPr>
                <a:lvl9pPr marL="11285745" algn="l" defTabSz="2821436" rtl="0" eaLnBrk="1" latinLnBrk="0" hangingPunct="1">
                  <a:defRPr sz="5600" kern="1200">
                    <a:solidFill>
                      <a:schemeClr val="tx1"/>
                    </a:solidFill>
                    <a:latin typeface="+mn-lt"/>
                    <a:ea typeface="+mn-ea"/>
                    <a:cs typeface="+mn-cs"/>
                  </a:defRPr>
                </a:lvl9pPr>
              </a:lstStyle>
              <a:p>
                <a:pPr algn="ctr"/>
                <a:r>
                  <a:rPr lang="en-US" sz="1100" dirty="0" smtClean="0">
                    <a:solidFill>
                      <a:srgbClr val="92D050"/>
                    </a:solidFill>
                  </a:rPr>
                  <a:t>Good</a:t>
                </a:r>
                <a:r>
                  <a:rPr lang="en-US" sz="1100" baseline="0" dirty="0" smtClean="0">
                    <a:solidFill>
                      <a:srgbClr val="92D050"/>
                    </a:solidFill>
                  </a:rPr>
                  <a:t> </a:t>
                </a:r>
                <a:r>
                  <a:rPr lang="en-US" sz="1100" baseline="0" dirty="0" smtClean="0">
                    <a:solidFill>
                      <a:schemeClr val="bg1"/>
                    </a:solidFill>
                  </a:rPr>
                  <a:t>printing quality</a:t>
                </a:r>
                <a:endParaRPr lang="en-US" sz="1100" dirty="0">
                  <a:solidFill>
                    <a:schemeClr val="bg1"/>
                  </a:solidFill>
                </a:endParaRPr>
              </a:p>
            </p:txBody>
          </p:sp>
          <p:sp>
            <p:nvSpPr>
              <p:cNvPr id="48" name="TextBox 48"/>
              <p:cNvSpPr txBox="1"/>
              <p:nvPr userDrawn="1"/>
            </p:nvSpPr>
            <p:spPr>
              <a:xfrm rot="16200000">
                <a:off x="-1545124" y="13989620"/>
                <a:ext cx="1117601" cy="141841"/>
              </a:xfrm>
              <a:prstGeom prst="rect">
                <a:avLst/>
              </a:prstGeom>
              <a:noFill/>
            </p:spPr>
            <p:txBody>
              <a:bodyPr wrap="square" lIns="0" tIns="0" rIns="0" bIns="0" rtlCol="0">
                <a:spAutoFit/>
              </a:bodyPr>
              <a:lstStyle>
                <a:defPPr>
                  <a:defRPr lang="en-US"/>
                </a:defPPr>
                <a:lvl1pPr marL="0" algn="l" defTabSz="2821436" rtl="0" eaLnBrk="1" latinLnBrk="0" hangingPunct="1">
                  <a:defRPr sz="5600" kern="1200">
                    <a:solidFill>
                      <a:schemeClr val="tx1"/>
                    </a:solidFill>
                    <a:latin typeface="+mn-lt"/>
                    <a:ea typeface="+mn-ea"/>
                    <a:cs typeface="+mn-cs"/>
                  </a:defRPr>
                </a:lvl1pPr>
                <a:lvl2pPr marL="1410719" algn="l" defTabSz="2821436" rtl="0" eaLnBrk="1" latinLnBrk="0" hangingPunct="1">
                  <a:defRPr sz="5600" kern="1200">
                    <a:solidFill>
                      <a:schemeClr val="tx1"/>
                    </a:solidFill>
                    <a:latin typeface="+mn-lt"/>
                    <a:ea typeface="+mn-ea"/>
                    <a:cs typeface="+mn-cs"/>
                  </a:defRPr>
                </a:lvl2pPr>
                <a:lvl3pPr marL="2821436" algn="l" defTabSz="2821436" rtl="0" eaLnBrk="1" latinLnBrk="0" hangingPunct="1">
                  <a:defRPr sz="5600" kern="1200">
                    <a:solidFill>
                      <a:schemeClr val="tx1"/>
                    </a:solidFill>
                    <a:latin typeface="+mn-lt"/>
                    <a:ea typeface="+mn-ea"/>
                    <a:cs typeface="+mn-cs"/>
                  </a:defRPr>
                </a:lvl3pPr>
                <a:lvl4pPr marL="4232155" algn="l" defTabSz="2821436" rtl="0" eaLnBrk="1" latinLnBrk="0" hangingPunct="1">
                  <a:defRPr sz="5600" kern="1200">
                    <a:solidFill>
                      <a:schemeClr val="tx1"/>
                    </a:solidFill>
                    <a:latin typeface="+mn-lt"/>
                    <a:ea typeface="+mn-ea"/>
                    <a:cs typeface="+mn-cs"/>
                  </a:defRPr>
                </a:lvl4pPr>
                <a:lvl5pPr marL="5642872" algn="l" defTabSz="2821436" rtl="0" eaLnBrk="1" latinLnBrk="0" hangingPunct="1">
                  <a:defRPr sz="5600" kern="1200">
                    <a:solidFill>
                      <a:schemeClr val="tx1"/>
                    </a:solidFill>
                    <a:latin typeface="+mn-lt"/>
                    <a:ea typeface="+mn-ea"/>
                    <a:cs typeface="+mn-cs"/>
                  </a:defRPr>
                </a:lvl5pPr>
                <a:lvl6pPr marL="7053590" algn="l" defTabSz="2821436" rtl="0" eaLnBrk="1" latinLnBrk="0" hangingPunct="1">
                  <a:defRPr sz="5600" kern="1200">
                    <a:solidFill>
                      <a:schemeClr val="tx1"/>
                    </a:solidFill>
                    <a:latin typeface="+mn-lt"/>
                    <a:ea typeface="+mn-ea"/>
                    <a:cs typeface="+mn-cs"/>
                  </a:defRPr>
                </a:lvl6pPr>
                <a:lvl7pPr marL="8464309" algn="l" defTabSz="2821436" rtl="0" eaLnBrk="1" latinLnBrk="0" hangingPunct="1">
                  <a:defRPr sz="5600" kern="1200">
                    <a:solidFill>
                      <a:schemeClr val="tx1"/>
                    </a:solidFill>
                    <a:latin typeface="+mn-lt"/>
                    <a:ea typeface="+mn-ea"/>
                    <a:cs typeface="+mn-cs"/>
                  </a:defRPr>
                </a:lvl7pPr>
                <a:lvl8pPr marL="9875027" algn="l" defTabSz="2821436" rtl="0" eaLnBrk="1" latinLnBrk="0" hangingPunct="1">
                  <a:defRPr sz="5600" kern="1200">
                    <a:solidFill>
                      <a:schemeClr val="tx1"/>
                    </a:solidFill>
                    <a:latin typeface="+mn-lt"/>
                    <a:ea typeface="+mn-ea"/>
                    <a:cs typeface="+mn-cs"/>
                  </a:defRPr>
                </a:lvl8pPr>
                <a:lvl9pPr marL="11285745" algn="l" defTabSz="2821436" rtl="0" eaLnBrk="1" latinLnBrk="0" hangingPunct="1">
                  <a:defRPr sz="5600" kern="1200">
                    <a:solidFill>
                      <a:schemeClr val="tx1"/>
                    </a:solidFill>
                    <a:latin typeface="+mn-lt"/>
                    <a:ea typeface="+mn-ea"/>
                    <a:cs typeface="+mn-cs"/>
                  </a:defRPr>
                </a:lvl9pPr>
              </a:lstStyle>
              <a:p>
                <a:pPr algn="ctr"/>
                <a:r>
                  <a:rPr lang="en-US" sz="1200" dirty="0" smtClean="0">
                    <a:solidFill>
                      <a:srgbClr val="FF0000"/>
                    </a:solidFill>
                  </a:rPr>
                  <a:t>Bad </a:t>
                </a:r>
                <a:r>
                  <a:rPr lang="en-US" sz="1200" dirty="0" smtClean="0">
                    <a:solidFill>
                      <a:schemeClr val="bg1"/>
                    </a:solidFill>
                  </a:rPr>
                  <a:t>printing quality</a:t>
                </a:r>
                <a:endParaRPr lang="en-US" sz="1200" dirty="0">
                  <a:solidFill>
                    <a:schemeClr val="bg1"/>
                  </a:solidFill>
                </a:endParaRPr>
              </a:p>
            </p:txBody>
          </p:sp>
        </p:grpSp>
      </p:grpSp>
      <p:grpSp>
        <p:nvGrpSpPr>
          <p:cNvPr id="57" name="Group 56"/>
          <p:cNvGrpSpPr>
            <a:grpSpLocks noChangeAspect="1"/>
          </p:cNvGrpSpPr>
          <p:nvPr userDrawn="1"/>
        </p:nvGrpSpPr>
        <p:grpSpPr>
          <a:xfrm>
            <a:off x="44322323" y="11216"/>
            <a:ext cx="6632760" cy="21934383"/>
            <a:chOff x="36782324" y="0"/>
            <a:chExt cx="11062139" cy="27432000"/>
          </a:xfrm>
        </p:grpSpPr>
        <p:sp>
          <p:nvSpPr>
            <p:cNvPr id="58" name="Rectangle 57"/>
            <p:cNvSpPr/>
            <p:nvPr userDrawn="1"/>
          </p:nvSpPr>
          <p:spPr>
            <a:xfrm>
              <a:off x="36782324" y="0"/>
              <a:ext cx="11062139" cy="27432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457200" rIns="457200" bIns="0" rtlCol="0" anchor="t" anchorCtr="0"/>
            <a:lstStyle>
              <a:defPPr>
                <a:defRPr lang="en-US"/>
              </a:defPPr>
              <a:lvl1pPr marL="0" algn="l" defTabSz="2821436" rtl="0" eaLnBrk="1" latinLnBrk="0" hangingPunct="1">
                <a:defRPr sz="5600" kern="1200">
                  <a:solidFill>
                    <a:schemeClr val="lt1"/>
                  </a:solidFill>
                  <a:latin typeface="+mn-lt"/>
                  <a:ea typeface="+mn-ea"/>
                  <a:cs typeface="+mn-cs"/>
                </a:defRPr>
              </a:lvl1pPr>
              <a:lvl2pPr marL="1410719" algn="l" defTabSz="2821436" rtl="0" eaLnBrk="1" latinLnBrk="0" hangingPunct="1">
                <a:defRPr sz="5600" kern="1200">
                  <a:solidFill>
                    <a:schemeClr val="lt1"/>
                  </a:solidFill>
                  <a:latin typeface="+mn-lt"/>
                  <a:ea typeface="+mn-ea"/>
                  <a:cs typeface="+mn-cs"/>
                </a:defRPr>
              </a:lvl2pPr>
              <a:lvl3pPr marL="2821436" algn="l" defTabSz="2821436" rtl="0" eaLnBrk="1" latinLnBrk="0" hangingPunct="1">
                <a:defRPr sz="5600" kern="1200">
                  <a:solidFill>
                    <a:schemeClr val="lt1"/>
                  </a:solidFill>
                  <a:latin typeface="+mn-lt"/>
                  <a:ea typeface="+mn-ea"/>
                  <a:cs typeface="+mn-cs"/>
                </a:defRPr>
              </a:lvl3pPr>
              <a:lvl4pPr marL="4232155" algn="l" defTabSz="2821436" rtl="0" eaLnBrk="1" latinLnBrk="0" hangingPunct="1">
                <a:defRPr sz="5600" kern="1200">
                  <a:solidFill>
                    <a:schemeClr val="lt1"/>
                  </a:solidFill>
                  <a:latin typeface="+mn-lt"/>
                  <a:ea typeface="+mn-ea"/>
                  <a:cs typeface="+mn-cs"/>
                </a:defRPr>
              </a:lvl4pPr>
              <a:lvl5pPr marL="5642872" algn="l" defTabSz="2821436" rtl="0" eaLnBrk="1" latinLnBrk="0" hangingPunct="1">
                <a:defRPr sz="5600" kern="1200">
                  <a:solidFill>
                    <a:schemeClr val="lt1"/>
                  </a:solidFill>
                  <a:latin typeface="+mn-lt"/>
                  <a:ea typeface="+mn-ea"/>
                  <a:cs typeface="+mn-cs"/>
                </a:defRPr>
              </a:lvl5pPr>
              <a:lvl6pPr marL="7053590" algn="l" defTabSz="2821436" rtl="0" eaLnBrk="1" latinLnBrk="0" hangingPunct="1">
                <a:defRPr sz="5600" kern="1200">
                  <a:solidFill>
                    <a:schemeClr val="lt1"/>
                  </a:solidFill>
                  <a:latin typeface="+mn-lt"/>
                  <a:ea typeface="+mn-ea"/>
                  <a:cs typeface="+mn-cs"/>
                </a:defRPr>
              </a:lvl6pPr>
              <a:lvl7pPr marL="8464309" algn="l" defTabSz="2821436" rtl="0" eaLnBrk="1" latinLnBrk="0" hangingPunct="1">
                <a:defRPr sz="5600" kern="1200">
                  <a:solidFill>
                    <a:schemeClr val="lt1"/>
                  </a:solidFill>
                  <a:latin typeface="+mn-lt"/>
                  <a:ea typeface="+mn-ea"/>
                  <a:cs typeface="+mn-cs"/>
                </a:defRPr>
              </a:lvl7pPr>
              <a:lvl8pPr marL="9875027" algn="l" defTabSz="2821436" rtl="0" eaLnBrk="1" latinLnBrk="0" hangingPunct="1">
                <a:defRPr sz="5600" kern="1200">
                  <a:solidFill>
                    <a:schemeClr val="lt1"/>
                  </a:solidFill>
                  <a:latin typeface="+mn-lt"/>
                  <a:ea typeface="+mn-ea"/>
                  <a:cs typeface="+mn-cs"/>
                </a:defRPr>
              </a:lvl8pPr>
              <a:lvl9pPr marL="11285745" algn="l" defTabSz="2821436" rtl="0" eaLnBrk="1" latinLnBrk="0" hangingPunct="1">
                <a:defRPr sz="5600" kern="1200">
                  <a:solidFill>
                    <a:schemeClr val="lt1"/>
                  </a:solidFill>
                  <a:latin typeface="+mn-lt"/>
                  <a:ea typeface="+mn-ea"/>
                  <a:cs typeface="+mn-cs"/>
                </a:defRPr>
              </a:lvl9pPr>
            </a:lstStyle>
            <a:p>
              <a:pPr algn="ctr"/>
              <a:r>
                <a:rPr lang="en-US" sz="3200" b="1" spc="600" dirty="0" smtClean="0">
                  <a:solidFill>
                    <a:schemeClr val="bg1"/>
                  </a:solidFill>
                  <a:latin typeface="Trebuchet MS" pitchFamily="34" charset="0"/>
                </a:rPr>
                <a:t>QUICK START (cont.)</a:t>
              </a:r>
            </a:p>
            <a:p>
              <a:pPr algn="ctr"/>
              <a:endParaRPr lang="en-US" sz="2800" b="1" baseline="0" dirty="0" smtClean="0">
                <a:solidFill>
                  <a:schemeClr val="bg1"/>
                </a:solidFill>
                <a:latin typeface="Trebuchet MS" pitchFamily="34" charset="0"/>
              </a:endParaRPr>
            </a:p>
            <a:p>
              <a:pPr algn="ctr"/>
              <a:r>
                <a:rPr lang="en-US" sz="2000" b="1" baseline="0" dirty="0" smtClean="0">
                  <a:solidFill>
                    <a:srgbClr val="FFC000"/>
                  </a:solidFill>
                  <a:latin typeface="Trebuchet MS" pitchFamily="34" charset="0"/>
                </a:rPr>
                <a:t>How to change the template color theme</a:t>
              </a:r>
            </a:p>
            <a:p>
              <a:pPr marL="0" marR="0" lvl="2" indent="0" algn="l" defTabSz="114300" rtl="0" eaLnBrk="1" fontAlgn="auto" latinLnBrk="0" hangingPunct="1">
                <a:lnSpc>
                  <a:spcPct val="100000"/>
                </a:lnSpc>
                <a:spcBef>
                  <a:spcPts val="0"/>
                </a:spcBef>
                <a:spcAft>
                  <a:spcPts val="0"/>
                </a:spcAft>
                <a:buClrTx/>
                <a:buSzTx/>
                <a:buFontTx/>
                <a:buNone/>
                <a:tabLst/>
                <a:defRPr/>
              </a:pPr>
              <a:r>
                <a:rPr lang="en-US" sz="1600" b="0" baseline="0" dirty="0" smtClean="0">
                  <a:solidFill>
                    <a:schemeClr val="bg1">
                      <a:lumMod val="75000"/>
                    </a:schemeClr>
                  </a:solidFill>
                  <a:latin typeface="Trebuchet MS" pitchFamily="34" charset="0"/>
                </a:rPr>
                <a:t>You can easily change the color theme of your poster by going to the DESIGN menu, click on COLORS, and choose the color theme of your choice. You can </a:t>
              </a:r>
              <a:r>
                <a:rPr lang="en-US" sz="1600" b="0" spc="0" baseline="0" dirty="0" smtClean="0">
                  <a:solidFill>
                    <a:schemeClr val="bg1">
                      <a:lumMod val="75000"/>
                    </a:schemeClr>
                  </a:solidFill>
                  <a:latin typeface="Trebuchet MS" pitchFamily="34" charset="0"/>
                </a:rPr>
                <a:t>also create your own color theme.</a:t>
              </a:r>
            </a:p>
            <a:p>
              <a:pPr marL="0" marR="0" lvl="2" indent="0" algn="l" defTabSz="114300" rtl="0" eaLnBrk="1" fontAlgn="auto" latinLnBrk="0" hangingPunct="1">
                <a:lnSpc>
                  <a:spcPct val="100000"/>
                </a:lnSpc>
                <a:spcBef>
                  <a:spcPts val="0"/>
                </a:spcBef>
                <a:spcAft>
                  <a:spcPts val="0"/>
                </a:spcAft>
                <a:buClrTx/>
                <a:buSzTx/>
                <a:buFontTx/>
                <a:buNone/>
                <a:tabLst/>
                <a:defRPr/>
              </a:pPr>
              <a:endParaRPr lang="en-US" sz="1600" b="0" baseline="0" dirty="0" smtClean="0">
                <a:solidFill>
                  <a:schemeClr val="bg1">
                    <a:lumMod val="75000"/>
                  </a:schemeClr>
                </a:solidFill>
                <a:latin typeface="Trebuchet MS" pitchFamily="34" charset="0"/>
              </a:endParaRPr>
            </a:p>
            <a:p>
              <a:pPr marL="0" indent="0" algn="l" defTabSz="114300"/>
              <a:endParaRPr lang="en-US" sz="1600" b="0" baseline="0" dirty="0" smtClean="0">
                <a:solidFill>
                  <a:schemeClr val="bg1">
                    <a:lumMod val="75000"/>
                  </a:schemeClr>
                </a:solidFill>
                <a:latin typeface="Trebuchet MS" pitchFamily="34" charset="0"/>
              </a:endParaRPr>
            </a:p>
            <a:p>
              <a:pPr marL="0" indent="0" algn="l" defTabSz="114300"/>
              <a:endParaRPr lang="en-US" sz="1600" b="0" baseline="0" dirty="0" smtClean="0">
                <a:solidFill>
                  <a:schemeClr val="bg1">
                    <a:lumMod val="75000"/>
                  </a:schemeClr>
                </a:solidFill>
                <a:latin typeface="Trebuchet MS" pitchFamily="34" charset="0"/>
              </a:endParaRPr>
            </a:p>
            <a:p>
              <a:pPr marL="0" indent="0" algn="l" defTabSz="114300"/>
              <a:endParaRPr lang="en-US" sz="1600" b="0" baseline="0" dirty="0" smtClean="0">
                <a:solidFill>
                  <a:schemeClr val="bg1">
                    <a:lumMod val="75000"/>
                  </a:schemeClr>
                </a:solidFill>
                <a:latin typeface="Trebuchet MS" pitchFamily="34" charset="0"/>
              </a:endParaRPr>
            </a:p>
            <a:p>
              <a:pPr marL="0" indent="0" algn="l" defTabSz="114300"/>
              <a:endParaRPr lang="en-US" sz="1600" b="0" baseline="0" dirty="0" smtClean="0">
                <a:solidFill>
                  <a:schemeClr val="bg1">
                    <a:lumMod val="75000"/>
                  </a:schemeClr>
                </a:solidFill>
                <a:latin typeface="Trebuchet MS" pitchFamily="34" charset="0"/>
              </a:endParaRPr>
            </a:p>
            <a:p>
              <a:pPr marL="0" indent="0" algn="l" defTabSz="114300"/>
              <a:endParaRPr lang="en-US" sz="1600" b="0" baseline="0" dirty="0" smtClean="0">
                <a:solidFill>
                  <a:schemeClr val="bg1">
                    <a:lumMod val="75000"/>
                  </a:schemeClr>
                </a:solidFill>
                <a:latin typeface="Trebuchet MS" pitchFamily="34" charset="0"/>
              </a:endParaRPr>
            </a:p>
            <a:p>
              <a:pPr marL="0" indent="0" algn="l" defTabSz="114300"/>
              <a:endParaRPr lang="en-US" sz="1600" b="0" baseline="0" dirty="0" smtClean="0">
                <a:solidFill>
                  <a:schemeClr val="bg1">
                    <a:lumMod val="75000"/>
                  </a:schemeClr>
                </a:solidFill>
                <a:latin typeface="Trebuchet MS" pitchFamily="34" charset="0"/>
              </a:endParaRPr>
            </a:p>
            <a:p>
              <a:pPr marL="0" indent="0" algn="l" defTabSz="114300"/>
              <a:endParaRPr lang="en-US" sz="1600" b="0" baseline="0" dirty="0" smtClean="0">
                <a:solidFill>
                  <a:schemeClr val="bg1">
                    <a:lumMod val="75000"/>
                  </a:schemeClr>
                </a:solidFill>
                <a:latin typeface="Trebuchet MS" pitchFamily="34" charset="0"/>
              </a:endParaRPr>
            </a:p>
            <a:p>
              <a:pPr marL="0" indent="0" algn="l" defTabSz="114300"/>
              <a:endParaRPr lang="en-US" sz="1600" b="0" baseline="0" dirty="0" smtClean="0">
                <a:solidFill>
                  <a:schemeClr val="bg1">
                    <a:lumMod val="75000"/>
                  </a:schemeClr>
                </a:solidFill>
                <a:latin typeface="Trebuchet MS" pitchFamily="34" charset="0"/>
              </a:endParaRPr>
            </a:p>
            <a:p>
              <a:pPr marL="0" indent="0" algn="l" defTabSz="114300"/>
              <a:r>
                <a:rPr lang="en-US" sz="1600" b="0" baseline="0" dirty="0" smtClean="0">
                  <a:solidFill>
                    <a:schemeClr val="bg1">
                      <a:lumMod val="75000"/>
                    </a:schemeClr>
                  </a:solidFill>
                  <a:latin typeface="Trebuchet MS" pitchFamily="34" charset="0"/>
                </a:rPr>
                <a:t>You can also manually change the color of your background by going to VIEW &gt; SLIDE MASTER.  After you finish working on the master be sure to go to VIEW &gt; NORMAL to continue working on your poster.</a:t>
              </a:r>
            </a:p>
            <a:p>
              <a:pPr marL="0" indent="0" algn="l" defTabSz="114300"/>
              <a:endParaRPr lang="en-US" sz="1600" b="0" baseline="0" dirty="0" smtClean="0">
                <a:solidFill>
                  <a:schemeClr val="bg1">
                    <a:lumMod val="75000"/>
                  </a:schemeClr>
                </a:solidFill>
                <a:latin typeface="Trebuchet MS" pitchFamily="34" charset="0"/>
              </a:endParaRPr>
            </a:p>
            <a:p>
              <a:pPr algn="ctr"/>
              <a:r>
                <a:rPr lang="en-US" sz="2000" b="1" baseline="0" dirty="0" smtClean="0">
                  <a:solidFill>
                    <a:srgbClr val="FFC000"/>
                  </a:solidFill>
                  <a:latin typeface="Trebuchet MS" pitchFamily="34" charset="0"/>
                </a:rPr>
                <a:t>How to add Text</a:t>
              </a:r>
            </a:p>
            <a:p>
              <a:pPr marL="1730375" lvl="2" indent="0" algn="l" defTabSz="114300"/>
              <a:r>
                <a:rPr lang="en-US" sz="1600" b="0" baseline="0" dirty="0" smtClean="0">
                  <a:solidFill>
                    <a:schemeClr val="bg1">
                      <a:lumMod val="75000"/>
                    </a:schemeClr>
                  </a:solidFill>
                  <a:latin typeface="Trebuchet MS" pitchFamily="34" charset="0"/>
                </a:rPr>
                <a:t>The template comes with a number of pre-formatted placeholders for headers and text blocks. You can add more blocks by copying and pasting the existing ones or by adding a text box from the HOME menu. </a:t>
              </a:r>
            </a:p>
            <a:p>
              <a:pPr marL="1518341" lvl="2" indent="0" algn="l" defTabSz="114300"/>
              <a:endParaRPr lang="en-US" sz="1600" b="0" baseline="0" dirty="0" smtClean="0">
                <a:solidFill>
                  <a:schemeClr val="bg1">
                    <a:lumMod val="75000"/>
                  </a:schemeClr>
                </a:solidFill>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lang="en-US" sz="1600" b="0" baseline="0" dirty="0" smtClean="0">
                  <a:solidFill>
                    <a:schemeClr val="bg1">
                      <a:lumMod val="75000"/>
                    </a:schemeClr>
                  </a:solidFill>
                  <a:latin typeface="Trebuchet MS" pitchFamily="34" charset="0"/>
                </a:rPr>
                <a:t> </a:t>
              </a:r>
              <a:r>
                <a:rPr kumimoji="0" lang="en-US" sz="2000" b="1" i="0" u="none" strike="noStrike" kern="1200" cap="none" spc="0" normalizeH="0" baseline="0" noProof="0" dirty="0" smtClean="0">
                  <a:ln>
                    <a:noFill/>
                  </a:ln>
                  <a:solidFill>
                    <a:srgbClr val="FFC000"/>
                  </a:solidFill>
                  <a:effectLst/>
                  <a:uLnTx/>
                  <a:uFillTx/>
                  <a:latin typeface="Trebuchet MS" pitchFamily="34" charset="0"/>
                </a:rPr>
                <a:t>Text size</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white">
                      <a:lumMod val="75000"/>
                    </a:prstClr>
                  </a:solidFill>
                  <a:effectLst/>
                  <a:uLnTx/>
                  <a:uFillTx/>
                  <a:latin typeface="Trebuchet MS" pitchFamily="34" charset="0"/>
                </a:rPr>
                <a:t>Adjust the size of your text based on how much content you have to present. The default template text offers a good starting point. Follow the conference requirements.</a:t>
              </a:r>
              <a:endParaRPr lang="en-US" sz="1600" b="0" baseline="0" dirty="0" smtClean="0">
                <a:solidFill>
                  <a:schemeClr val="bg1">
                    <a:lumMod val="75000"/>
                  </a:schemeClr>
                </a:solidFill>
                <a:latin typeface="Trebuchet MS" pitchFamily="34" charset="0"/>
              </a:endParaRPr>
            </a:p>
            <a:p>
              <a:pPr marL="1518341" lvl="2" indent="0" algn="l" defTabSz="114300"/>
              <a:endParaRPr lang="en-US" sz="1600" b="0" baseline="0" dirty="0" smtClean="0">
                <a:solidFill>
                  <a:schemeClr val="bg1">
                    <a:lumMod val="75000"/>
                  </a:schemeClr>
                </a:solidFill>
                <a:latin typeface="Trebuchet MS" pitchFamily="34" charset="0"/>
              </a:endParaRPr>
            </a:p>
            <a:p>
              <a:pPr algn="ctr"/>
              <a:r>
                <a:rPr lang="en-US" sz="2000" b="1" baseline="0" dirty="0" smtClean="0">
                  <a:solidFill>
                    <a:srgbClr val="FFC000"/>
                  </a:solidFill>
                  <a:latin typeface="Trebuchet MS" pitchFamily="34" charset="0"/>
                </a:rPr>
                <a:t>How to add Tables</a:t>
              </a:r>
            </a:p>
            <a:p>
              <a:pPr marL="971550" lvl="1" indent="0" algn="l" defTabSz="114300"/>
              <a:r>
                <a:rPr lang="en-US" sz="1600" b="0" baseline="0" dirty="0" smtClean="0">
                  <a:solidFill>
                    <a:schemeClr val="bg1">
                      <a:lumMod val="75000"/>
                    </a:schemeClr>
                  </a:solidFill>
                  <a:latin typeface="Trebuchet MS" pitchFamily="34" charset="0"/>
                </a:rPr>
                <a:t>To add a table from scratch go to the INSERT menu and click on TABLE. A drop-down box will help you select rows and columns. </a:t>
              </a:r>
            </a:p>
            <a:p>
              <a:pPr marL="0" lvl="0" indent="0" algn="l" defTabSz="114300"/>
              <a:r>
                <a:rPr lang="en-US" sz="1600" b="0" baseline="0" dirty="0" smtClean="0">
                  <a:solidFill>
                    <a:schemeClr val="bg1">
                      <a:lumMod val="75000"/>
                    </a:schemeClr>
                  </a:solidFill>
                  <a:latin typeface="Trebuchet MS" pitchFamily="34" charset="0"/>
                </a:rPr>
                <a:t>You can also copy and a paste a table from Word or another PowerPoint document. A pasted table may need to be re-formatted by RIGHT-CLICK &gt; FORMAT SHAPE, TEXT BOX, Margins.</a:t>
              </a:r>
            </a:p>
            <a:p>
              <a:pPr marL="0" lvl="0" indent="0" algn="l" defTabSz="114300"/>
              <a:endParaRPr lang="en-US" sz="1600" b="0" baseline="0" dirty="0" smtClean="0">
                <a:solidFill>
                  <a:schemeClr val="bg1">
                    <a:lumMod val="75000"/>
                  </a:schemeClr>
                </a:solidFill>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smtClean="0">
                  <a:ln>
                    <a:noFill/>
                  </a:ln>
                  <a:solidFill>
                    <a:srgbClr val="FFC000"/>
                  </a:solidFill>
                  <a:effectLst/>
                  <a:uLnTx/>
                  <a:uFillTx/>
                  <a:latin typeface="Trebuchet MS" pitchFamily="34" charset="0"/>
                </a:rPr>
                <a:t>Graphs / Charts</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white">
                      <a:lumMod val="75000"/>
                    </a:prstClr>
                  </a:solidFill>
                  <a:effectLst/>
                  <a:uLnTx/>
                  <a:uFillTx/>
                  <a:latin typeface="Trebuchet MS" pitchFamily="34" charset="0"/>
                </a:rPr>
                <a:t>You can simply copy and paste charts and graphs from Excel or Word. Some reformatting may be required depending on how the original document has been created.</a:t>
              </a: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smtClean="0">
                <a:ln>
                  <a:noFill/>
                </a:ln>
                <a:solidFill>
                  <a:prstClr val="white">
                    <a:lumMod val="75000"/>
                  </a:prstClr>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smtClean="0">
                  <a:ln>
                    <a:noFill/>
                  </a:ln>
                  <a:solidFill>
                    <a:srgbClr val="FFC000"/>
                  </a:solidFill>
                  <a:effectLst/>
                  <a:uLnTx/>
                  <a:uFillTx/>
                  <a:latin typeface="Trebuchet MS" pitchFamily="34" charset="0"/>
                </a:rPr>
                <a:t>How to change the column configuration</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white">
                      <a:lumMod val="75000"/>
                    </a:prstClr>
                  </a:solidFill>
                  <a:effectLst/>
                  <a:uLnTx/>
                  <a:uFillTx/>
                  <a:latin typeface="Trebuchet MS" pitchFamily="34" charset="0"/>
                </a:rPr>
                <a:t>RIGHT-CLICK on the poster background and select LAYOUT to see the column options available for this template. The poster columns can also be customized on the Master. VIEW &gt; MASTER.</a:t>
              </a:r>
            </a:p>
            <a:p>
              <a:pPr marL="0" marR="0" lvl="0" indent="0" algn="ctr" defTabSz="1518341"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smtClean="0">
                <a:ln>
                  <a:noFill/>
                </a:ln>
                <a:solidFill>
                  <a:srgbClr val="FFC000"/>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smtClean="0">
                  <a:ln>
                    <a:noFill/>
                  </a:ln>
                  <a:solidFill>
                    <a:srgbClr val="FFC000"/>
                  </a:solidFill>
                  <a:effectLst/>
                  <a:uLnTx/>
                  <a:uFillTx/>
                  <a:latin typeface="Trebuchet MS" pitchFamily="34" charset="0"/>
                </a:rPr>
                <a:t>How to remove the info bars</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white">
                      <a:lumMod val="75000"/>
                    </a:prstClr>
                  </a:solidFill>
                  <a:effectLst/>
                  <a:uLnTx/>
                  <a:uFillTx/>
                  <a:latin typeface="Trebuchet MS" pitchFamily="34" charset="0"/>
                </a:rPr>
                <a:t>If you are working in PowerPoint for Windows and have finished your poster, save as PDF and the bars will not be included. You can also delete them by going to VIEW &gt; MASTER. On the Mac adjust the Page-Setup to match the Page-Setup in PowerPoint before you create a PDF. You can also delete them from the Slide Master.</a:t>
              </a: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smtClean="0">
                <a:ln>
                  <a:noFill/>
                </a:ln>
                <a:solidFill>
                  <a:prstClr val="white">
                    <a:lumMod val="75000"/>
                  </a:prstClr>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smtClean="0">
                  <a:ln>
                    <a:noFill/>
                  </a:ln>
                  <a:solidFill>
                    <a:srgbClr val="FFC000"/>
                  </a:solidFill>
                  <a:effectLst/>
                  <a:uLnTx/>
                  <a:uFillTx/>
                  <a:latin typeface="Trebuchet MS" pitchFamily="34" charset="0"/>
                </a:rPr>
                <a:t>Save your work</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white">
                      <a:lumMod val="75000"/>
                    </a:prstClr>
                  </a:solidFill>
                  <a:effectLst/>
                  <a:uLnTx/>
                  <a:uFillTx/>
                  <a:latin typeface="Trebuchet MS" pitchFamily="34" charset="0"/>
                </a:rPr>
                <a:t>Save your template as a PowerPoint document. For printing, save as PowerPoint or “Print-quality” PDF.</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400" b="0" baseline="0" dirty="0" smtClean="0">
                <a:solidFill>
                  <a:schemeClr val="bg1">
                    <a:lumMod val="75000"/>
                  </a:schemeClr>
                </a:solidFill>
                <a:latin typeface="Trebuchet MS"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smtClean="0">
                <a:ln>
                  <a:noFill/>
                </a:ln>
                <a:solidFill>
                  <a:prstClr val="white">
                    <a:lumMod val="75000"/>
                  </a:prstClr>
                </a:solidFill>
                <a:effectLst/>
                <a:uLnTx/>
                <a:uFillTx/>
                <a:latin typeface="Trebuchet MS" pitchFamily="34" charset="0"/>
              </a:endParaRPr>
            </a:p>
          </p:txBody>
        </p:sp>
        <p:pic>
          <p:nvPicPr>
            <p:cNvPr id="88" name="Picture 87"/>
            <p:cNvPicPr/>
            <p:nvPr userDrawn="1"/>
          </p:nvPicPr>
          <p:blipFill>
            <a:blip r:embed="rId9"/>
            <a:stretch>
              <a:fillRect/>
            </a:stretch>
          </p:blipFill>
          <p:spPr>
            <a:xfrm>
              <a:off x="39547455" y="3688889"/>
              <a:ext cx="5586150" cy="1716939"/>
            </a:xfrm>
            <a:prstGeom prst="rect">
              <a:avLst/>
            </a:prstGeom>
          </p:spPr>
        </p:pic>
        <p:pic>
          <p:nvPicPr>
            <p:cNvPr id="89" name="Picture 88"/>
            <p:cNvPicPr>
              <a:picLocks noChangeAspect="1"/>
            </p:cNvPicPr>
            <p:nvPr userDrawn="1"/>
          </p:nvPicPr>
          <p:blipFill>
            <a:blip r:embed="rId10"/>
            <a:stretch>
              <a:fillRect/>
            </a:stretch>
          </p:blipFill>
          <p:spPr>
            <a:xfrm>
              <a:off x="37163425" y="7987216"/>
              <a:ext cx="2969584" cy="1140240"/>
            </a:xfrm>
            <a:prstGeom prst="rect">
              <a:avLst/>
            </a:prstGeom>
            <a:ln>
              <a:noFill/>
            </a:ln>
          </p:spPr>
        </p:pic>
        <p:pic>
          <p:nvPicPr>
            <p:cNvPr id="90" name="Picture 89"/>
            <p:cNvPicPr/>
            <p:nvPr userDrawn="1"/>
          </p:nvPicPr>
          <p:blipFill>
            <a:blip r:embed="rId11"/>
            <a:stretch>
              <a:fillRect/>
            </a:stretch>
          </p:blipFill>
          <p:spPr>
            <a:xfrm>
              <a:off x="37458231" y="11709174"/>
              <a:ext cx="1482265" cy="825421"/>
            </a:xfrm>
            <a:prstGeom prst="rect">
              <a:avLst/>
            </a:prstGeom>
          </p:spPr>
        </p:pic>
        <p:grpSp>
          <p:nvGrpSpPr>
            <p:cNvPr id="91" name="Group 90"/>
            <p:cNvGrpSpPr/>
            <p:nvPr userDrawn="1"/>
          </p:nvGrpSpPr>
          <p:grpSpPr>
            <a:xfrm>
              <a:off x="37163426" y="23152348"/>
              <a:ext cx="10354213" cy="1115850"/>
              <a:chOff x="31687960" y="29635357"/>
              <a:chExt cx="9771399" cy="1155811"/>
            </a:xfrm>
          </p:grpSpPr>
          <p:sp>
            <p:nvSpPr>
              <p:cNvPr id="93" name="Rounded Rectangle 92"/>
              <p:cNvSpPr/>
              <p:nvPr userDrawn="1"/>
            </p:nvSpPr>
            <p:spPr>
              <a:xfrm>
                <a:off x="31687960" y="29635357"/>
                <a:ext cx="9771398" cy="109062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2821436" rtl="0" eaLnBrk="1" latinLnBrk="0" hangingPunct="1">
                  <a:defRPr sz="5600" kern="1200">
                    <a:solidFill>
                      <a:schemeClr val="lt1"/>
                    </a:solidFill>
                    <a:latin typeface="+mn-lt"/>
                    <a:ea typeface="+mn-ea"/>
                    <a:cs typeface="+mn-cs"/>
                  </a:defRPr>
                </a:lvl1pPr>
                <a:lvl2pPr marL="1410719" algn="l" defTabSz="2821436" rtl="0" eaLnBrk="1" latinLnBrk="0" hangingPunct="1">
                  <a:defRPr sz="5600" kern="1200">
                    <a:solidFill>
                      <a:schemeClr val="lt1"/>
                    </a:solidFill>
                    <a:latin typeface="+mn-lt"/>
                    <a:ea typeface="+mn-ea"/>
                    <a:cs typeface="+mn-cs"/>
                  </a:defRPr>
                </a:lvl2pPr>
                <a:lvl3pPr marL="2821436" algn="l" defTabSz="2821436" rtl="0" eaLnBrk="1" latinLnBrk="0" hangingPunct="1">
                  <a:defRPr sz="5600" kern="1200">
                    <a:solidFill>
                      <a:schemeClr val="lt1"/>
                    </a:solidFill>
                    <a:latin typeface="+mn-lt"/>
                    <a:ea typeface="+mn-ea"/>
                    <a:cs typeface="+mn-cs"/>
                  </a:defRPr>
                </a:lvl3pPr>
                <a:lvl4pPr marL="4232155" algn="l" defTabSz="2821436" rtl="0" eaLnBrk="1" latinLnBrk="0" hangingPunct="1">
                  <a:defRPr sz="5600" kern="1200">
                    <a:solidFill>
                      <a:schemeClr val="lt1"/>
                    </a:solidFill>
                    <a:latin typeface="+mn-lt"/>
                    <a:ea typeface="+mn-ea"/>
                    <a:cs typeface="+mn-cs"/>
                  </a:defRPr>
                </a:lvl4pPr>
                <a:lvl5pPr marL="5642872" algn="l" defTabSz="2821436" rtl="0" eaLnBrk="1" latinLnBrk="0" hangingPunct="1">
                  <a:defRPr sz="5600" kern="1200">
                    <a:solidFill>
                      <a:schemeClr val="lt1"/>
                    </a:solidFill>
                    <a:latin typeface="+mn-lt"/>
                    <a:ea typeface="+mn-ea"/>
                    <a:cs typeface="+mn-cs"/>
                  </a:defRPr>
                </a:lvl5pPr>
                <a:lvl6pPr marL="7053590" algn="l" defTabSz="2821436" rtl="0" eaLnBrk="1" latinLnBrk="0" hangingPunct="1">
                  <a:defRPr sz="5600" kern="1200">
                    <a:solidFill>
                      <a:schemeClr val="lt1"/>
                    </a:solidFill>
                    <a:latin typeface="+mn-lt"/>
                    <a:ea typeface="+mn-ea"/>
                    <a:cs typeface="+mn-cs"/>
                  </a:defRPr>
                </a:lvl6pPr>
                <a:lvl7pPr marL="8464309" algn="l" defTabSz="2821436" rtl="0" eaLnBrk="1" latinLnBrk="0" hangingPunct="1">
                  <a:defRPr sz="5600" kern="1200">
                    <a:solidFill>
                      <a:schemeClr val="lt1"/>
                    </a:solidFill>
                    <a:latin typeface="+mn-lt"/>
                    <a:ea typeface="+mn-ea"/>
                    <a:cs typeface="+mn-cs"/>
                  </a:defRPr>
                </a:lvl7pPr>
                <a:lvl8pPr marL="9875027" algn="l" defTabSz="2821436" rtl="0" eaLnBrk="1" latinLnBrk="0" hangingPunct="1">
                  <a:defRPr sz="5600" kern="1200">
                    <a:solidFill>
                      <a:schemeClr val="lt1"/>
                    </a:solidFill>
                    <a:latin typeface="+mn-lt"/>
                    <a:ea typeface="+mn-ea"/>
                    <a:cs typeface="+mn-cs"/>
                  </a:defRPr>
                </a:lvl8pPr>
                <a:lvl9pPr marL="11285745" algn="l" defTabSz="2821436" rtl="0" eaLnBrk="1" latinLnBrk="0" hangingPunct="1">
                  <a:defRPr sz="5600" kern="1200">
                    <a:solidFill>
                      <a:schemeClr val="lt1"/>
                    </a:solidFill>
                    <a:latin typeface="+mn-lt"/>
                    <a:ea typeface="+mn-ea"/>
                    <a:cs typeface="+mn-cs"/>
                  </a:defRPr>
                </a:lvl9pPr>
              </a:lstStyle>
              <a:p>
                <a:pPr algn="ctr"/>
                <a:endParaRPr lang="en-US" dirty="0"/>
              </a:p>
            </p:txBody>
          </p:sp>
          <p:pic>
            <p:nvPicPr>
              <p:cNvPr id="94" name="Picture 93" descr="http://t2.gstatic.com/images?q=tbn:ANd9GcR4APHC6TT9w54M2zn_pvCiBxUNcspYPoVxirLRphBoJabfSvu7zw">
                <a:hlinkClick r:id="rId12"/>
              </p:cNvPr>
              <p:cNvPicPr>
                <a:picLocks noChangeAspect="1" noChangeArrowheads="1"/>
              </p:cNvPicPr>
              <p:nvPr userDrawn="1"/>
            </p:nvPicPr>
            <p:blipFill>
              <a:blip r:embed="rId13" cstate="print"/>
              <a:srcRect/>
              <a:stretch>
                <a:fillRect/>
              </a:stretch>
            </p:blipFill>
            <p:spPr bwMode="auto">
              <a:xfrm>
                <a:off x="31813900" y="29733687"/>
                <a:ext cx="914401" cy="914399"/>
              </a:xfrm>
              <a:prstGeom prst="rect">
                <a:avLst/>
              </a:prstGeom>
              <a:noFill/>
              <a:ln>
                <a:noFill/>
              </a:ln>
            </p:spPr>
          </p:pic>
          <p:sp>
            <p:nvSpPr>
              <p:cNvPr id="95" name="TextBox 66"/>
              <p:cNvSpPr txBox="1"/>
              <p:nvPr userDrawn="1"/>
            </p:nvSpPr>
            <p:spPr>
              <a:xfrm>
                <a:off x="32788169" y="29887288"/>
                <a:ext cx="8671190" cy="903880"/>
              </a:xfrm>
              <a:prstGeom prst="rect">
                <a:avLst/>
              </a:prstGeom>
              <a:noFill/>
              <a:ln>
                <a:noFill/>
              </a:ln>
            </p:spPr>
            <p:txBody>
              <a:bodyPr wrap="square" rtlCol="0">
                <a:spAutoFit/>
              </a:bodyPr>
              <a:lstStyle>
                <a:defPPr>
                  <a:defRPr lang="en-US"/>
                </a:defPPr>
                <a:lvl1pPr marL="0" algn="l" defTabSz="2821436" rtl="0" eaLnBrk="1" latinLnBrk="0" hangingPunct="1">
                  <a:defRPr sz="5600" kern="1200">
                    <a:solidFill>
                      <a:schemeClr val="tx1"/>
                    </a:solidFill>
                    <a:latin typeface="+mn-lt"/>
                    <a:ea typeface="+mn-ea"/>
                    <a:cs typeface="+mn-cs"/>
                  </a:defRPr>
                </a:lvl1pPr>
                <a:lvl2pPr marL="1410719" algn="l" defTabSz="2821436" rtl="0" eaLnBrk="1" latinLnBrk="0" hangingPunct="1">
                  <a:defRPr sz="5600" kern="1200">
                    <a:solidFill>
                      <a:schemeClr val="tx1"/>
                    </a:solidFill>
                    <a:latin typeface="+mn-lt"/>
                    <a:ea typeface="+mn-ea"/>
                    <a:cs typeface="+mn-cs"/>
                  </a:defRPr>
                </a:lvl2pPr>
                <a:lvl3pPr marL="2821436" algn="l" defTabSz="2821436" rtl="0" eaLnBrk="1" latinLnBrk="0" hangingPunct="1">
                  <a:defRPr sz="5600" kern="1200">
                    <a:solidFill>
                      <a:schemeClr val="tx1"/>
                    </a:solidFill>
                    <a:latin typeface="+mn-lt"/>
                    <a:ea typeface="+mn-ea"/>
                    <a:cs typeface="+mn-cs"/>
                  </a:defRPr>
                </a:lvl3pPr>
                <a:lvl4pPr marL="4232155" algn="l" defTabSz="2821436" rtl="0" eaLnBrk="1" latinLnBrk="0" hangingPunct="1">
                  <a:defRPr sz="5600" kern="1200">
                    <a:solidFill>
                      <a:schemeClr val="tx1"/>
                    </a:solidFill>
                    <a:latin typeface="+mn-lt"/>
                    <a:ea typeface="+mn-ea"/>
                    <a:cs typeface="+mn-cs"/>
                  </a:defRPr>
                </a:lvl4pPr>
                <a:lvl5pPr marL="5642872" algn="l" defTabSz="2821436" rtl="0" eaLnBrk="1" latinLnBrk="0" hangingPunct="1">
                  <a:defRPr sz="5600" kern="1200">
                    <a:solidFill>
                      <a:schemeClr val="tx1"/>
                    </a:solidFill>
                    <a:latin typeface="+mn-lt"/>
                    <a:ea typeface="+mn-ea"/>
                    <a:cs typeface="+mn-cs"/>
                  </a:defRPr>
                </a:lvl5pPr>
                <a:lvl6pPr marL="7053590" algn="l" defTabSz="2821436" rtl="0" eaLnBrk="1" latinLnBrk="0" hangingPunct="1">
                  <a:defRPr sz="5600" kern="1200">
                    <a:solidFill>
                      <a:schemeClr val="tx1"/>
                    </a:solidFill>
                    <a:latin typeface="+mn-lt"/>
                    <a:ea typeface="+mn-ea"/>
                    <a:cs typeface="+mn-cs"/>
                  </a:defRPr>
                </a:lvl6pPr>
                <a:lvl7pPr marL="8464309" algn="l" defTabSz="2821436" rtl="0" eaLnBrk="1" latinLnBrk="0" hangingPunct="1">
                  <a:defRPr sz="5600" kern="1200">
                    <a:solidFill>
                      <a:schemeClr val="tx1"/>
                    </a:solidFill>
                    <a:latin typeface="+mn-lt"/>
                    <a:ea typeface="+mn-ea"/>
                    <a:cs typeface="+mn-cs"/>
                  </a:defRPr>
                </a:lvl7pPr>
                <a:lvl8pPr marL="9875027" algn="l" defTabSz="2821436" rtl="0" eaLnBrk="1" latinLnBrk="0" hangingPunct="1">
                  <a:defRPr sz="5600" kern="1200">
                    <a:solidFill>
                      <a:schemeClr val="tx1"/>
                    </a:solidFill>
                    <a:latin typeface="+mn-lt"/>
                    <a:ea typeface="+mn-ea"/>
                    <a:cs typeface="+mn-cs"/>
                  </a:defRPr>
                </a:lvl8pPr>
                <a:lvl9pPr marL="11285745" algn="l" defTabSz="2821436" rtl="0" eaLnBrk="1" latinLnBrk="0" hangingPunct="1">
                  <a:defRPr sz="5600" kern="1200">
                    <a:solidFill>
                      <a:schemeClr val="tx1"/>
                    </a:solidFill>
                    <a:latin typeface="+mn-lt"/>
                    <a:ea typeface="+mn-ea"/>
                    <a:cs typeface="+mn-cs"/>
                  </a:defRPr>
                </a:lvl9pPr>
              </a:lstStyle>
              <a:p>
                <a:r>
                  <a:rPr lang="en-US" sz="1400" dirty="0" smtClean="0">
                    <a:solidFill>
                      <a:schemeClr val="tx2"/>
                    </a:solidFill>
                    <a:latin typeface="Trebuchet MS" pitchFamily="34" charset="0"/>
                  </a:rPr>
                  <a:t>Student</a:t>
                </a:r>
                <a:r>
                  <a:rPr lang="en-US" sz="1400" baseline="0" dirty="0" smtClean="0">
                    <a:solidFill>
                      <a:schemeClr val="tx2"/>
                    </a:solidFill>
                    <a:latin typeface="Trebuchet MS" pitchFamily="34" charset="0"/>
                  </a:rPr>
                  <a:t> discounts are available on our Facebook page.</a:t>
                </a:r>
                <a:br>
                  <a:rPr lang="en-US" sz="1400" baseline="0" dirty="0" smtClean="0">
                    <a:solidFill>
                      <a:schemeClr val="tx2"/>
                    </a:solidFill>
                    <a:latin typeface="Trebuchet MS" pitchFamily="34" charset="0"/>
                  </a:rPr>
                </a:br>
                <a:r>
                  <a:rPr lang="en-US" sz="1400" baseline="0" dirty="0" smtClean="0">
                    <a:solidFill>
                      <a:schemeClr val="tx2"/>
                    </a:solidFill>
                    <a:latin typeface="Trebuchet MS" pitchFamily="34" charset="0"/>
                  </a:rPr>
                  <a:t>Go to </a:t>
                </a:r>
                <a:r>
                  <a:rPr lang="en-US" sz="1400" u="sng" baseline="0" dirty="0" smtClean="0">
                    <a:solidFill>
                      <a:schemeClr val="tx2"/>
                    </a:solidFill>
                    <a:latin typeface="Trebuchet MS" pitchFamily="34" charset="0"/>
                  </a:rPr>
                  <a:t>PosterPresentations.com</a:t>
                </a:r>
                <a:r>
                  <a:rPr lang="en-US" sz="1400" baseline="0" dirty="0" smtClean="0">
                    <a:solidFill>
                      <a:schemeClr val="tx2"/>
                    </a:solidFill>
                    <a:latin typeface="Trebuchet MS" pitchFamily="34" charset="0"/>
                  </a:rPr>
                  <a:t> and click on the FB icon. </a:t>
                </a:r>
                <a:endParaRPr lang="en-US" sz="1400" dirty="0">
                  <a:solidFill>
                    <a:schemeClr val="tx2"/>
                  </a:solidFill>
                  <a:latin typeface="Trebuchet MS" pitchFamily="34" charset="0"/>
                </a:endParaRPr>
              </a:p>
            </p:txBody>
          </p:sp>
        </p:grpSp>
      </p:grpSp>
      <p:sp>
        <p:nvSpPr>
          <p:cNvPr id="60" name="Rectangle 59"/>
          <p:cNvSpPr/>
          <p:nvPr userDrawn="1"/>
        </p:nvSpPr>
        <p:spPr>
          <a:xfrm>
            <a:off x="0" y="0"/>
            <a:ext cx="43891200" cy="536328"/>
          </a:xfrm>
          <a:prstGeom prst="rect">
            <a:avLst/>
          </a:prstGeom>
          <a:gradFill flip="none" rotWithShape="1">
            <a:gsLst>
              <a:gs pos="0">
                <a:schemeClr val="accent1">
                  <a:tint val="66000"/>
                  <a:satMod val="160000"/>
                </a:schemeClr>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Rectangle 60"/>
          <p:cNvSpPr/>
          <p:nvPr userDrawn="1"/>
        </p:nvSpPr>
        <p:spPr>
          <a:xfrm flipV="1">
            <a:off x="0" y="2873432"/>
            <a:ext cx="43891199" cy="161866"/>
          </a:xfrm>
          <a:prstGeom prst="rect">
            <a:avLst/>
          </a:prstGeom>
          <a:gradFill>
            <a:gsLst>
              <a:gs pos="100000">
                <a:srgbClr val="DAE9F6"/>
              </a:gs>
              <a:gs pos="0">
                <a:schemeClr val="accent1">
                  <a:tint val="66000"/>
                  <a:satMod val="160000"/>
                </a:schemeClr>
              </a:gs>
              <a:gs pos="51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Rounded Rectangle 61"/>
          <p:cNvSpPr/>
          <p:nvPr userDrawn="1"/>
        </p:nvSpPr>
        <p:spPr>
          <a:xfrm>
            <a:off x="484255" y="3505199"/>
            <a:ext cx="8269219" cy="17801319"/>
          </a:xfrm>
          <a:prstGeom prst="roundRect">
            <a:avLst>
              <a:gd name="adj" fmla="val 1956"/>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ounded Rectangle 63"/>
          <p:cNvSpPr/>
          <p:nvPr userDrawn="1"/>
        </p:nvSpPr>
        <p:spPr>
          <a:xfrm>
            <a:off x="9139635" y="3505199"/>
            <a:ext cx="25611931" cy="17801319"/>
          </a:xfrm>
          <a:prstGeom prst="roundRect">
            <a:avLst>
              <a:gd name="adj" fmla="val 804"/>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ounded Rectangle 64"/>
          <p:cNvSpPr/>
          <p:nvPr userDrawn="1"/>
        </p:nvSpPr>
        <p:spPr>
          <a:xfrm>
            <a:off x="35137727" y="3505199"/>
            <a:ext cx="8269219" cy="17801319"/>
          </a:xfrm>
          <a:prstGeom prst="roundRect">
            <a:avLst>
              <a:gd name="adj" fmla="val 1956"/>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Box 63"/>
          <p:cNvSpPr txBox="1"/>
          <p:nvPr userDrawn="1"/>
        </p:nvSpPr>
        <p:spPr>
          <a:xfrm>
            <a:off x="44550828" y="19630405"/>
            <a:ext cx="2479012" cy="861774"/>
          </a:xfrm>
          <a:prstGeom prst="rect">
            <a:avLst/>
          </a:prstGeom>
          <a:noFill/>
        </p:spPr>
        <p:txBody>
          <a:bodyPr wrap="none" lIns="0" tIns="0" rIns="0" bIns="0" rtlCol="0">
            <a:spAutoFit/>
          </a:bodyPr>
          <a:lstStyle>
            <a:defPPr>
              <a:defRPr lang="en-US"/>
            </a:defPPr>
            <a:lvl1pPr marL="0" algn="l" defTabSz="2821436" rtl="0" eaLnBrk="1" latinLnBrk="0" hangingPunct="1">
              <a:defRPr sz="5600" kern="1200">
                <a:solidFill>
                  <a:schemeClr val="tx1"/>
                </a:solidFill>
                <a:latin typeface="+mn-lt"/>
                <a:ea typeface="+mn-ea"/>
                <a:cs typeface="+mn-cs"/>
              </a:defRPr>
            </a:lvl1pPr>
            <a:lvl2pPr marL="1410719" algn="l" defTabSz="2821436" rtl="0" eaLnBrk="1" latinLnBrk="0" hangingPunct="1">
              <a:defRPr sz="5600" kern="1200">
                <a:solidFill>
                  <a:schemeClr val="tx1"/>
                </a:solidFill>
                <a:latin typeface="+mn-lt"/>
                <a:ea typeface="+mn-ea"/>
                <a:cs typeface="+mn-cs"/>
              </a:defRPr>
            </a:lvl2pPr>
            <a:lvl3pPr marL="2821436" algn="l" defTabSz="2821436" rtl="0" eaLnBrk="1" latinLnBrk="0" hangingPunct="1">
              <a:defRPr sz="5600" kern="1200">
                <a:solidFill>
                  <a:schemeClr val="tx1"/>
                </a:solidFill>
                <a:latin typeface="+mn-lt"/>
                <a:ea typeface="+mn-ea"/>
                <a:cs typeface="+mn-cs"/>
              </a:defRPr>
            </a:lvl3pPr>
            <a:lvl4pPr marL="4232155" algn="l" defTabSz="2821436" rtl="0" eaLnBrk="1" latinLnBrk="0" hangingPunct="1">
              <a:defRPr sz="5600" kern="1200">
                <a:solidFill>
                  <a:schemeClr val="tx1"/>
                </a:solidFill>
                <a:latin typeface="+mn-lt"/>
                <a:ea typeface="+mn-ea"/>
                <a:cs typeface="+mn-cs"/>
              </a:defRPr>
            </a:lvl4pPr>
            <a:lvl5pPr marL="5642872" algn="l" defTabSz="2821436" rtl="0" eaLnBrk="1" latinLnBrk="0" hangingPunct="1">
              <a:defRPr sz="5600" kern="1200">
                <a:solidFill>
                  <a:schemeClr val="tx1"/>
                </a:solidFill>
                <a:latin typeface="+mn-lt"/>
                <a:ea typeface="+mn-ea"/>
                <a:cs typeface="+mn-cs"/>
              </a:defRPr>
            </a:lvl5pPr>
            <a:lvl6pPr marL="7053590" algn="l" defTabSz="2821436" rtl="0" eaLnBrk="1" latinLnBrk="0" hangingPunct="1">
              <a:defRPr sz="5600" kern="1200">
                <a:solidFill>
                  <a:schemeClr val="tx1"/>
                </a:solidFill>
                <a:latin typeface="+mn-lt"/>
                <a:ea typeface="+mn-ea"/>
                <a:cs typeface="+mn-cs"/>
              </a:defRPr>
            </a:lvl6pPr>
            <a:lvl7pPr marL="8464309" algn="l" defTabSz="2821436" rtl="0" eaLnBrk="1" latinLnBrk="0" hangingPunct="1">
              <a:defRPr sz="5600" kern="1200">
                <a:solidFill>
                  <a:schemeClr val="tx1"/>
                </a:solidFill>
                <a:latin typeface="+mn-lt"/>
                <a:ea typeface="+mn-ea"/>
                <a:cs typeface="+mn-cs"/>
              </a:defRPr>
            </a:lvl7pPr>
            <a:lvl8pPr marL="9875027" algn="l" defTabSz="2821436" rtl="0" eaLnBrk="1" latinLnBrk="0" hangingPunct="1">
              <a:defRPr sz="5600" kern="1200">
                <a:solidFill>
                  <a:schemeClr val="tx1"/>
                </a:solidFill>
                <a:latin typeface="+mn-lt"/>
                <a:ea typeface="+mn-ea"/>
                <a:cs typeface="+mn-cs"/>
              </a:defRPr>
            </a:lvl8pPr>
            <a:lvl9pPr marL="11285745" algn="l" defTabSz="2821436" rtl="0" eaLnBrk="1" latinLnBrk="0" hangingPunct="1">
              <a:defRPr sz="56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sz="1400" dirty="0" smtClean="0">
                <a:solidFill>
                  <a:schemeClr val="bg1"/>
                </a:solidFill>
                <a:latin typeface="Calibri" panose="020F0502020204030204" pitchFamily="34" charset="0"/>
              </a:rPr>
              <a:t>© 2015</a:t>
            </a:r>
            <a:r>
              <a:rPr lang="en-US" sz="1400" baseline="0" dirty="0" smtClean="0">
                <a:solidFill>
                  <a:schemeClr val="bg1"/>
                </a:solidFill>
                <a:latin typeface="Calibri" panose="020F0502020204030204" pitchFamily="34" charset="0"/>
              </a:rPr>
              <a:t> </a:t>
            </a:r>
            <a:r>
              <a:rPr lang="en-US" sz="1400" dirty="0" smtClean="0">
                <a:solidFill>
                  <a:schemeClr val="bg1"/>
                </a:solidFill>
                <a:latin typeface="Calibri" panose="020F0502020204030204" pitchFamily="34" charset="0"/>
              </a:rPr>
              <a:t>PosterPresentations.com</a:t>
            </a:r>
          </a:p>
          <a:p>
            <a:pPr marL="171450" indent="0">
              <a:lnSpc>
                <a:spcPct val="100000"/>
              </a:lnSpc>
              <a:buFont typeface="Arial" panose="020B0604020202020204" pitchFamily="34" charset="0"/>
              <a:buNone/>
            </a:pPr>
            <a:r>
              <a:rPr lang="en-US" sz="1400" dirty="0" smtClean="0">
                <a:solidFill>
                  <a:schemeClr val="bg1"/>
                </a:solidFill>
                <a:latin typeface="Calibri" panose="020F0502020204030204" pitchFamily="34" charset="0"/>
              </a:rPr>
              <a:t>2117 Fourth Street ,</a:t>
            </a:r>
            <a:r>
              <a:rPr lang="en-US" sz="1400" baseline="0" dirty="0" smtClean="0">
                <a:solidFill>
                  <a:schemeClr val="bg1"/>
                </a:solidFill>
                <a:latin typeface="Calibri" panose="020F0502020204030204" pitchFamily="34" charset="0"/>
              </a:rPr>
              <a:t> Unit C</a:t>
            </a:r>
          </a:p>
          <a:p>
            <a:pPr marL="171450" indent="0">
              <a:lnSpc>
                <a:spcPct val="100000"/>
              </a:lnSpc>
              <a:buFont typeface="Arial" panose="020B0604020202020204" pitchFamily="34" charset="0"/>
              <a:buNone/>
            </a:pPr>
            <a:r>
              <a:rPr lang="en-US" sz="1400" baseline="0" dirty="0" smtClean="0">
                <a:solidFill>
                  <a:schemeClr val="bg1"/>
                </a:solidFill>
                <a:latin typeface="Calibri" panose="020F0502020204030204" pitchFamily="34" charset="0"/>
              </a:rPr>
              <a:t>Berkeley CA 94710</a:t>
            </a:r>
          </a:p>
          <a:p>
            <a:pPr marL="171450" indent="0">
              <a:lnSpc>
                <a:spcPct val="100000"/>
              </a:lnSpc>
              <a:buFont typeface="Arial" panose="020B0604020202020204" pitchFamily="34" charset="0"/>
              <a:buNone/>
            </a:pPr>
            <a:r>
              <a:rPr lang="en-US" sz="1400" b="1" baseline="0" dirty="0" smtClean="0">
                <a:solidFill>
                  <a:srgbClr val="FFFF00"/>
                </a:solidFill>
                <a:latin typeface="Calibri" panose="020F0502020204030204" pitchFamily="34" charset="0"/>
              </a:rPr>
              <a:t>posterpresenter@gmail.com</a:t>
            </a:r>
            <a:endParaRPr lang="en-US" sz="1400" b="1" dirty="0">
              <a:solidFill>
                <a:srgbClr val="FFFF00"/>
              </a:solidFill>
              <a:latin typeface="Calibri" panose="020F0502020204030204" pitchFamily="34" charset="0"/>
            </a:endParaRPr>
          </a:p>
        </p:txBody>
      </p:sp>
      <p:sp>
        <p:nvSpPr>
          <p:cNvPr id="66" name="Text Box 14"/>
          <p:cNvSpPr txBox="1">
            <a:spLocks noChangeArrowheads="1"/>
          </p:cNvSpPr>
          <p:nvPr userDrawn="1"/>
        </p:nvSpPr>
        <p:spPr bwMode="auto">
          <a:xfrm>
            <a:off x="819153" y="21488400"/>
            <a:ext cx="2514600" cy="288262"/>
          </a:xfrm>
          <a:prstGeom prst="rect">
            <a:avLst/>
          </a:prstGeom>
          <a:noFill/>
          <a:ln w="9525">
            <a:noFill/>
            <a:miter lim="800000"/>
            <a:headEnd/>
            <a:tailEnd/>
          </a:ln>
          <a:effectLst/>
        </p:spPr>
        <p:txBody>
          <a:bodyPr lIns="78225" tIns="39105" rIns="78225" bIns="39105">
            <a:spAutoFit/>
          </a:bodyPr>
          <a:lstStyle/>
          <a:p>
            <a:pPr eaLnBrk="0" hangingPunct="0">
              <a:lnSpc>
                <a:spcPct val="65000"/>
              </a:lnSpc>
              <a:spcBef>
                <a:spcPct val="50000"/>
              </a:spcBef>
              <a:defRPr/>
            </a:pPr>
            <a:r>
              <a:rPr lang="en-US" sz="500" b="1" dirty="0" smtClean="0">
                <a:solidFill>
                  <a:schemeClr val="bg1">
                    <a:lumMod val="75000"/>
                  </a:schemeClr>
                </a:solidFill>
                <a:latin typeface="Arial" charset="0"/>
              </a:rPr>
              <a:t>RESEARCH POSTER PRESENTATION </a:t>
            </a:r>
            <a:r>
              <a:rPr lang="en-US" sz="500" b="1" dirty="0">
                <a:solidFill>
                  <a:schemeClr val="bg1">
                    <a:lumMod val="75000"/>
                  </a:schemeClr>
                </a:solidFill>
                <a:latin typeface="Arial" charset="0"/>
              </a:rPr>
              <a:t>DESIGN © </a:t>
            </a:r>
            <a:r>
              <a:rPr lang="en-US" sz="500" b="1" dirty="0" smtClean="0">
                <a:solidFill>
                  <a:schemeClr val="bg1">
                    <a:lumMod val="75000"/>
                  </a:schemeClr>
                </a:solidFill>
                <a:latin typeface="Arial" charset="0"/>
              </a:rPr>
              <a:t>2015</a:t>
            </a:r>
            <a:endParaRPr lang="en-US" sz="500" b="1" dirty="0">
              <a:solidFill>
                <a:schemeClr val="bg1">
                  <a:lumMod val="75000"/>
                </a:schemeClr>
              </a:solidFill>
              <a:latin typeface="Arial" charset="0"/>
            </a:endParaRPr>
          </a:p>
          <a:p>
            <a:pPr eaLnBrk="0" hangingPunct="0">
              <a:lnSpc>
                <a:spcPct val="65000"/>
              </a:lnSpc>
              <a:spcBef>
                <a:spcPct val="50000"/>
              </a:spcBef>
              <a:defRPr/>
            </a:pPr>
            <a:r>
              <a:rPr lang="en-US" sz="900" b="1" dirty="0">
                <a:solidFill>
                  <a:schemeClr val="bg1">
                    <a:lumMod val="75000"/>
                  </a:schemeClr>
                </a:solidFill>
                <a:latin typeface="Arial" charset="0"/>
              </a:rPr>
              <a:t>www.PosterPresentations.com</a:t>
            </a:r>
          </a:p>
        </p:txBody>
      </p:sp>
    </p:spTree>
  </p:cSld>
  <p:clrMap bg1="lt1" tx1="dk1" bg2="lt2" tx2="dk2" accent1="accent1" accent2="accent2" accent3="accent3" accent4="accent4" accent5="accent5" accent6="accent6" hlink="hlink" folHlink="folHlink"/>
  <p:sldLayoutIdLst>
    <p:sldLayoutId id="2147483658" r:id="rId1"/>
  </p:sldLayoutIdLst>
  <p:timing>
    <p:tnLst>
      <p:par>
        <p:cTn id="1" dur="indefinite" restart="never" nodeType="tmRoot"/>
      </p:par>
    </p:tnLst>
  </p:timing>
  <p:txStyles>
    <p:titleStyle>
      <a:lvl1pPr algn="ctr" defTabSz="3761915" rtl="0" eaLnBrk="1" latinLnBrk="0" hangingPunct="1">
        <a:spcBef>
          <a:spcPct val="0"/>
        </a:spcBef>
        <a:buNone/>
        <a:defRPr sz="7500" kern="1200">
          <a:solidFill>
            <a:schemeClr val="bg1"/>
          </a:solidFill>
          <a:latin typeface="Trebuchet MS" pitchFamily="34" charset="0"/>
          <a:ea typeface="+mj-ea"/>
          <a:cs typeface="+mj-cs"/>
        </a:defRPr>
      </a:lvl1pPr>
    </p:titleStyle>
    <p:bodyStyle>
      <a:lvl1pPr marL="1410719" indent="-1410719" algn="l" defTabSz="3761915" rtl="0" eaLnBrk="1" latinLnBrk="0" hangingPunct="1">
        <a:spcBef>
          <a:spcPct val="20000"/>
        </a:spcBef>
        <a:buFont typeface="Arial" pitchFamily="34" charset="0"/>
        <a:buChar char="•"/>
        <a:defRPr sz="13200" kern="1200">
          <a:solidFill>
            <a:schemeClr val="tx1"/>
          </a:solidFill>
          <a:latin typeface="+mn-lt"/>
          <a:ea typeface="+mn-ea"/>
          <a:cs typeface="+mn-cs"/>
        </a:defRPr>
      </a:lvl1pPr>
      <a:lvl2pPr marL="3056556" indent="-1175598" algn="l" defTabSz="3761915" rtl="0" eaLnBrk="1" latinLnBrk="0" hangingPunct="1">
        <a:spcBef>
          <a:spcPct val="20000"/>
        </a:spcBef>
        <a:buFont typeface="Arial" pitchFamily="34" charset="0"/>
        <a:buChar char="–"/>
        <a:defRPr sz="11600" kern="1200">
          <a:solidFill>
            <a:schemeClr val="tx1"/>
          </a:solidFill>
          <a:latin typeface="+mn-lt"/>
          <a:ea typeface="+mn-ea"/>
          <a:cs typeface="+mn-cs"/>
        </a:defRPr>
      </a:lvl2pPr>
      <a:lvl3pPr marL="4702394" indent="-940479" algn="l" defTabSz="3761915" rtl="0" eaLnBrk="1" latinLnBrk="0" hangingPunct="1">
        <a:spcBef>
          <a:spcPct val="20000"/>
        </a:spcBef>
        <a:buFont typeface="Arial" pitchFamily="34" charset="0"/>
        <a:buChar char="•"/>
        <a:defRPr sz="9900" kern="1200">
          <a:solidFill>
            <a:schemeClr val="tx1"/>
          </a:solidFill>
          <a:latin typeface="+mn-lt"/>
          <a:ea typeface="+mn-ea"/>
          <a:cs typeface="+mn-cs"/>
        </a:defRPr>
      </a:lvl3pPr>
      <a:lvl4pPr marL="6583352"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4pPr>
      <a:lvl5pPr marL="8464308"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5pPr>
      <a:lvl6pPr marL="10345266"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6pPr>
      <a:lvl7pPr marL="12226223"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7pPr>
      <a:lvl8pPr marL="14107181"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8pPr>
      <a:lvl9pPr marL="15988137"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9pPr>
    </p:bodyStyle>
    <p:otherStyle>
      <a:defPPr>
        <a:defRPr lang="en-US"/>
      </a:defPPr>
      <a:lvl1pPr marL="0" algn="l" defTabSz="3761915" rtl="0" eaLnBrk="1" latinLnBrk="0" hangingPunct="1">
        <a:defRPr sz="7400" kern="1200">
          <a:solidFill>
            <a:schemeClr val="tx1"/>
          </a:solidFill>
          <a:latin typeface="+mn-lt"/>
          <a:ea typeface="+mn-ea"/>
          <a:cs typeface="+mn-cs"/>
        </a:defRPr>
      </a:lvl1pPr>
      <a:lvl2pPr marL="1880958" algn="l" defTabSz="3761915" rtl="0" eaLnBrk="1" latinLnBrk="0" hangingPunct="1">
        <a:defRPr sz="7400" kern="1200">
          <a:solidFill>
            <a:schemeClr val="tx1"/>
          </a:solidFill>
          <a:latin typeface="+mn-lt"/>
          <a:ea typeface="+mn-ea"/>
          <a:cs typeface="+mn-cs"/>
        </a:defRPr>
      </a:lvl2pPr>
      <a:lvl3pPr marL="3761915" algn="l" defTabSz="3761915" rtl="0" eaLnBrk="1" latinLnBrk="0" hangingPunct="1">
        <a:defRPr sz="7400" kern="1200">
          <a:solidFill>
            <a:schemeClr val="tx1"/>
          </a:solidFill>
          <a:latin typeface="+mn-lt"/>
          <a:ea typeface="+mn-ea"/>
          <a:cs typeface="+mn-cs"/>
        </a:defRPr>
      </a:lvl3pPr>
      <a:lvl4pPr marL="5642873" algn="l" defTabSz="3761915" rtl="0" eaLnBrk="1" latinLnBrk="0" hangingPunct="1">
        <a:defRPr sz="7400" kern="1200">
          <a:solidFill>
            <a:schemeClr val="tx1"/>
          </a:solidFill>
          <a:latin typeface="+mn-lt"/>
          <a:ea typeface="+mn-ea"/>
          <a:cs typeface="+mn-cs"/>
        </a:defRPr>
      </a:lvl4pPr>
      <a:lvl5pPr marL="7523829" algn="l" defTabSz="3761915" rtl="0" eaLnBrk="1" latinLnBrk="0" hangingPunct="1">
        <a:defRPr sz="7400" kern="1200">
          <a:solidFill>
            <a:schemeClr val="tx1"/>
          </a:solidFill>
          <a:latin typeface="+mn-lt"/>
          <a:ea typeface="+mn-ea"/>
          <a:cs typeface="+mn-cs"/>
        </a:defRPr>
      </a:lvl5pPr>
      <a:lvl6pPr marL="9404787" algn="l" defTabSz="3761915" rtl="0" eaLnBrk="1" latinLnBrk="0" hangingPunct="1">
        <a:defRPr sz="7400" kern="1200">
          <a:solidFill>
            <a:schemeClr val="tx1"/>
          </a:solidFill>
          <a:latin typeface="+mn-lt"/>
          <a:ea typeface="+mn-ea"/>
          <a:cs typeface="+mn-cs"/>
        </a:defRPr>
      </a:lvl6pPr>
      <a:lvl7pPr marL="11285745" algn="l" defTabSz="3761915" rtl="0" eaLnBrk="1" latinLnBrk="0" hangingPunct="1">
        <a:defRPr sz="7400" kern="1200">
          <a:solidFill>
            <a:schemeClr val="tx1"/>
          </a:solidFill>
          <a:latin typeface="+mn-lt"/>
          <a:ea typeface="+mn-ea"/>
          <a:cs typeface="+mn-cs"/>
        </a:defRPr>
      </a:lvl7pPr>
      <a:lvl8pPr marL="13166702" algn="l" defTabSz="3761915" rtl="0" eaLnBrk="1" latinLnBrk="0" hangingPunct="1">
        <a:defRPr sz="7400" kern="1200">
          <a:solidFill>
            <a:schemeClr val="tx1"/>
          </a:solidFill>
          <a:latin typeface="+mn-lt"/>
          <a:ea typeface="+mn-ea"/>
          <a:cs typeface="+mn-cs"/>
        </a:defRPr>
      </a:lvl8pPr>
      <a:lvl9pPr marL="15047660" algn="l" defTabSz="3761915" rtl="0" eaLnBrk="1" latinLnBrk="0" hangingPunct="1">
        <a:defRPr sz="7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8" name="Rectangle 67"/>
          <p:cNvSpPr/>
          <p:nvPr userDrawn="1"/>
        </p:nvSpPr>
        <p:spPr>
          <a:xfrm rot="10800000">
            <a:off x="-13435" y="21408972"/>
            <a:ext cx="43891200" cy="536328"/>
          </a:xfrm>
          <a:prstGeom prst="rect">
            <a:avLst/>
          </a:prstGeom>
          <a:gradFill flip="none" rotWithShape="1">
            <a:gsLst>
              <a:gs pos="0">
                <a:schemeClr val="accent1">
                  <a:tint val="66000"/>
                  <a:satMod val="160000"/>
                </a:schemeClr>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p:cNvGrpSpPr>
            <a:grpSpLocks noChangeAspect="1"/>
          </p:cNvGrpSpPr>
          <p:nvPr userDrawn="1"/>
        </p:nvGrpSpPr>
        <p:grpSpPr>
          <a:xfrm>
            <a:off x="-6886463" y="2"/>
            <a:ext cx="6608534" cy="21945598"/>
            <a:chOff x="-11220550" y="-1"/>
            <a:chExt cx="11014226" cy="27432000"/>
          </a:xfrm>
        </p:grpSpPr>
        <p:sp>
          <p:nvSpPr>
            <p:cNvPr id="43" name="Rectangle 42"/>
            <p:cNvSpPr/>
            <p:nvPr userDrawn="1"/>
          </p:nvSpPr>
          <p:spPr>
            <a:xfrm>
              <a:off x="-11216136" y="-1"/>
              <a:ext cx="11009812" cy="27432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t" anchorCtr="0"/>
            <a:lstStyle>
              <a:defPPr>
                <a:defRPr lang="en-US"/>
              </a:defPPr>
              <a:lvl1pPr marL="0" algn="l" defTabSz="2821436" rtl="0" eaLnBrk="1" latinLnBrk="0" hangingPunct="1">
                <a:defRPr sz="5600" kern="1200">
                  <a:solidFill>
                    <a:schemeClr val="lt1"/>
                  </a:solidFill>
                  <a:latin typeface="+mn-lt"/>
                  <a:ea typeface="+mn-ea"/>
                  <a:cs typeface="+mn-cs"/>
                </a:defRPr>
              </a:lvl1pPr>
              <a:lvl2pPr marL="1410719" algn="l" defTabSz="2821436" rtl="0" eaLnBrk="1" latinLnBrk="0" hangingPunct="1">
                <a:defRPr sz="5600" kern="1200">
                  <a:solidFill>
                    <a:schemeClr val="lt1"/>
                  </a:solidFill>
                  <a:latin typeface="+mn-lt"/>
                  <a:ea typeface="+mn-ea"/>
                  <a:cs typeface="+mn-cs"/>
                </a:defRPr>
              </a:lvl2pPr>
              <a:lvl3pPr marL="2821436" algn="l" defTabSz="2821436" rtl="0" eaLnBrk="1" latinLnBrk="0" hangingPunct="1">
                <a:defRPr sz="5600" kern="1200">
                  <a:solidFill>
                    <a:schemeClr val="lt1"/>
                  </a:solidFill>
                  <a:latin typeface="+mn-lt"/>
                  <a:ea typeface="+mn-ea"/>
                  <a:cs typeface="+mn-cs"/>
                </a:defRPr>
              </a:lvl3pPr>
              <a:lvl4pPr marL="4232155" algn="l" defTabSz="2821436" rtl="0" eaLnBrk="1" latinLnBrk="0" hangingPunct="1">
                <a:defRPr sz="5600" kern="1200">
                  <a:solidFill>
                    <a:schemeClr val="lt1"/>
                  </a:solidFill>
                  <a:latin typeface="+mn-lt"/>
                  <a:ea typeface="+mn-ea"/>
                  <a:cs typeface="+mn-cs"/>
                </a:defRPr>
              </a:lvl4pPr>
              <a:lvl5pPr marL="5642872" algn="l" defTabSz="2821436" rtl="0" eaLnBrk="1" latinLnBrk="0" hangingPunct="1">
                <a:defRPr sz="5600" kern="1200">
                  <a:solidFill>
                    <a:schemeClr val="lt1"/>
                  </a:solidFill>
                  <a:latin typeface="+mn-lt"/>
                  <a:ea typeface="+mn-ea"/>
                  <a:cs typeface="+mn-cs"/>
                </a:defRPr>
              </a:lvl5pPr>
              <a:lvl6pPr marL="7053590" algn="l" defTabSz="2821436" rtl="0" eaLnBrk="1" latinLnBrk="0" hangingPunct="1">
                <a:defRPr sz="5600" kern="1200">
                  <a:solidFill>
                    <a:schemeClr val="lt1"/>
                  </a:solidFill>
                  <a:latin typeface="+mn-lt"/>
                  <a:ea typeface="+mn-ea"/>
                  <a:cs typeface="+mn-cs"/>
                </a:defRPr>
              </a:lvl6pPr>
              <a:lvl7pPr marL="8464309" algn="l" defTabSz="2821436" rtl="0" eaLnBrk="1" latinLnBrk="0" hangingPunct="1">
                <a:defRPr sz="5600" kern="1200">
                  <a:solidFill>
                    <a:schemeClr val="lt1"/>
                  </a:solidFill>
                  <a:latin typeface="+mn-lt"/>
                  <a:ea typeface="+mn-ea"/>
                  <a:cs typeface="+mn-cs"/>
                </a:defRPr>
              </a:lvl7pPr>
              <a:lvl8pPr marL="9875027" algn="l" defTabSz="2821436" rtl="0" eaLnBrk="1" latinLnBrk="0" hangingPunct="1">
                <a:defRPr sz="5600" kern="1200">
                  <a:solidFill>
                    <a:schemeClr val="lt1"/>
                  </a:solidFill>
                  <a:latin typeface="+mn-lt"/>
                  <a:ea typeface="+mn-ea"/>
                  <a:cs typeface="+mn-cs"/>
                </a:defRPr>
              </a:lvl8pPr>
              <a:lvl9pPr marL="11285745" algn="l" defTabSz="2821436" rtl="0" eaLnBrk="1" latinLnBrk="0" hangingPunct="1">
                <a:defRPr sz="5600" kern="1200">
                  <a:solidFill>
                    <a:schemeClr val="lt1"/>
                  </a:solidFill>
                  <a:latin typeface="+mn-lt"/>
                  <a:ea typeface="+mn-ea"/>
                  <a:cs typeface="+mn-cs"/>
                </a:defRPr>
              </a:lvl9pPr>
            </a:lstStyle>
            <a:p>
              <a:pPr marL="0" marR="0" indent="0" algn="ctr" defTabSz="1518341" rtl="0" eaLnBrk="1" fontAlgn="auto" latinLnBrk="0" hangingPunct="1">
                <a:lnSpc>
                  <a:spcPct val="100000"/>
                </a:lnSpc>
                <a:spcBef>
                  <a:spcPts val="0"/>
                </a:spcBef>
                <a:spcAft>
                  <a:spcPts val="0"/>
                </a:spcAft>
                <a:buClrTx/>
                <a:buSzTx/>
                <a:buFontTx/>
                <a:buNone/>
                <a:tabLst/>
                <a:defRPr/>
              </a:pPr>
              <a:r>
                <a:rPr lang="en-US" sz="2000" b="1" spc="0" dirty="0" smtClean="0">
                  <a:solidFill>
                    <a:srgbClr val="FF0000"/>
                  </a:solidFill>
                  <a:latin typeface="Trebuchet MS" pitchFamily="34" charset="0"/>
                </a:rPr>
                <a:t>(—THIS SIDEBAR DOES NOT PRINT—)</a:t>
              </a:r>
            </a:p>
            <a:p>
              <a:pPr marL="0" marR="0" indent="0" algn="ctr" defTabSz="1518341" rtl="0" eaLnBrk="1" fontAlgn="auto" latinLnBrk="0" hangingPunct="1">
                <a:lnSpc>
                  <a:spcPct val="100000"/>
                </a:lnSpc>
                <a:spcBef>
                  <a:spcPts val="0"/>
                </a:spcBef>
                <a:spcAft>
                  <a:spcPts val="0"/>
                </a:spcAft>
                <a:buClrTx/>
                <a:buSzTx/>
                <a:buFontTx/>
                <a:buNone/>
                <a:tabLst/>
                <a:defRPr/>
              </a:pPr>
              <a:endParaRPr lang="en-US" sz="2000" b="1" spc="600" dirty="0" smtClean="0">
                <a:solidFill>
                  <a:schemeClr val="bg1"/>
                </a:solidFill>
                <a:latin typeface="Trebuchet MS" pitchFamily="34" charset="0"/>
              </a:endParaRPr>
            </a:p>
            <a:p>
              <a:pPr algn="ctr"/>
              <a:r>
                <a:rPr lang="en-US" sz="2800" b="1" spc="600" dirty="0" smtClean="0">
                  <a:solidFill>
                    <a:schemeClr val="bg1"/>
                  </a:solidFill>
                  <a:latin typeface="Trebuchet MS" pitchFamily="34" charset="0"/>
                </a:rPr>
                <a:t>DESIGN</a:t>
              </a:r>
              <a:r>
                <a:rPr lang="en-US" sz="2800" b="1" spc="600" baseline="0" dirty="0" smtClean="0">
                  <a:solidFill>
                    <a:schemeClr val="bg1"/>
                  </a:solidFill>
                  <a:latin typeface="Trebuchet MS" pitchFamily="34" charset="0"/>
                </a:rPr>
                <a:t> </a:t>
              </a:r>
              <a:r>
                <a:rPr lang="en-US" sz="2800" b="1" spc="600" dirty="0" smtClean="0">
                  <a:solidFill>
                    <a:schemeClr val="bg1"/>
                  </a:solidFill>
                  <a:latin typeface="Trebuchet MS" pitchFamily="34" charset="0"/>
                </a:rPr>
                <a:t>GUIDE</a:t>
              </a:r>
            </a:p>
            <a:p>
              <a:pPr algn="ctr"/>
              <a:r>
                <a:rPr lang="en-US" sz="1050" b="1" dirty="0" smtClean="0">
                  <a:latin typeface="Trebuchet MS" pitchFamily="34" charset="0"/>
                </a:rPr>
                <a:t> </a:t>
              </a:r>
            </a:p>
            <a:p>
              <a:pPr defTabSz="3765639"/>
              <a:r>
                <a:rPr lang="en-US" sz="1800" i="0" dirty="0" smtClean="0">
                  <a:latin typeface="Trebuchet MS" pitchFamily="34" charset="0"/>
                </a:rPr>
                <a:t>This PowerPoint</a:t>
              </a:r>
              <a:r>
                <a:rPr lang="en-US" sz="1800" i="0" baseline="0" dirty="0" smtClean="0">
                  <a:latin typeface="Trebuchet MS" pitchFamily="34" charset="0"/>
                </a:rPr>
                <a:t> </a:t>
              </a:r>
              <a:r>
                <a:rPr lang="en-US" sz="1800" i="0" dirty="0" smtClean="0">
                  <a:latin typeface="Trebuchet MS" pitchFamily="34" charset="0"/>
                </a:rPr>
                <a:t>2007 template produces</a:t>
              </a:r>
              <a:r>
                <a:rPr lang="en-US" sz="1800" i="0" baseline="0" dirty="0" smtClean="0">
                  <a:latin typeface="Trebuchet MS" pitchFamily="34" charset="0"/>
                </a:rPr>
                <a:t> </a:t>
              </a:r>
              <a:r>
                <a:rPr lang="en-US" sz="1800" i="0" dirty="0" smtClean="0">
                  <a:latin typeface="Trebuchet MS" pitchFamily="34" charset="0"/>
                </a:rPr>
                <a:t>a 48”x96” presentation poster. </a:t>
              </a:r>
              <a:r>
                <a:rPr lang="en-US" sz="1800" dirty="0" smtClean="0">
                  <a:latin typeface="Trebuchet MS" pitchFamily="34" charset="0"/>
                </a:rPr>
                <a:t>You</a:t>
              </a:r>
              <a:r>
                <a:rPr lang="en-US" sz="1800" baseline="0" dirty="0" smtClean="0">
                  <a:latin typeface="Trebuchet MS" pitchFamily="34" charset="0"/>
                </a:rPr>
                <a:t> can u</a:t>
              </a:r>
              <a:r>
                <a:rPr lang="en-US" sz="1800" dirty="0" smtClean="0">
                  <a:latin typeface="Trebuchet MS" pitchFamily="34" charset="0"/>
                </a:rPr>
                <a:t>se</a:t>
              </a:r>
              <a:r>
                <a:rPr lang="en-US" sz="1800" baseline="0" dirty="0" smtClean="0">
                  <a:latin typeface="Trebuchet MS" pitchFamily="34" charset="0"/>
                </a:rPr>
                <a:t> it to create your research poster and </a:t>
              </a:r>
              <a:r>
                <a:rPr lang="en-US" sz="1800" dirty="0" smtClean="0">
                  <a:latin typeface="Trebuchet MS" pitchFamily="34" charset="0"/>
                </a:rPr>
                <a:t>save valuable time placing titles, subtitles,</a:t>
              </a:r>
              <a:r>
                <a:rPr lang="en-US" sz="1800" baseline="0" dirty="0" smtClean="0">
                  <a:latin typeface="Trebuchet MS" pitchFamily="34" charset="0"/>
                </a:rPr>
                <a:t> text, and graphics</a:t>
              </a:r>
              <a:r>
                <a:rPr lang="en-US" sz="1800" dirty="0" smtClean="0">
                  <a:latin typeface="Trebuchet MS" pitchFamily="34" charset="0"/>
                </a:rPr>
                <a:t>. </a:t>
              </a:r>
            </a:p>
            <a:p>
              <a:pPr defTabSz="3765639"/>
              <a:r>
                <a:rPr lang="en-US" sz="1050" dirty="0" smtClean="0">
                  <a:latin typeface="Trebuchet MS" pitchFamily="34" charset="0"/>
                </a:rPr>
                <a:t> </a:t>
              </a:r>
            </a:p>
            <a:p>
              <a:pPr defTabSz="4389219"/>
              <a:r>
                <a:rPr lang="en-US" sz="1800" dirty="0" smtClean="0">
                  <a:latin typeface="Trebuchet MS" pitchFamily="34" charset="0"/>
                </a:rPr>
                <a:t>We provide a series of online answer your poster production questions. To view our template tutorials, go online to </a:t>
              </a:r>
              <a:r>
                <a:rPr lang="en-US" sz="1800" b="1" dirty="0" smtClean="0">
                  <a:solidFill>
                    <a:srgbClr val="FFC000"/>
                  </a:solidFill>
                  <a:latin typeface="Trebuchet MS" pitchFamily="34" charset="0"/>
                </a:rPr>
                <a:t>PosterPresentations.com</a:t>
              </a:r>
              <a:r>
                <a:rPr lang="en-US" sz="1800" b="1" dirty="0" smtClean="0">
                  <a:solidFill>
                    <a:schemeClr val="bg1"/>
                  </a:solidFill>
                  <a:latin typeface="Trebuchet MS" pitchFamily="34" charset="0"/>
                </a:rPr>
                <a:t> </a:t>
              </a:r>
              <a:r>
                <a:rPr lang="en-US" sz="1800" dirty="0" smtClean="0">
                  <a:solidFill>
                    <a:schemeClr val="bg1"/>
                  </a:solidFill>
                  <a:latin typeface="Trebuchet MS" pitchFamily="34" charset="0"/>
                </a:rPr>
                <a:t>and click on HELP DESK.</a:t>
              </a:r>
            </a:p>
            <a:p>
              <a:pPr defTabSz="4389219"/>
              <a:r>
                <a:rPr lang="en-US" sz="1050" dirty="0" smtClean="0">
                  <a:latin typeface="Trebuchet MS" pitchFamily="34" charset="0"/>
                </a:rPr>
                <a:t> </a:t>
              </a:r>
            </a:p>
            <a:p>
              <a:pPr defTabSz="4389219"/>
              <a:r>
                <a:rPr lang="en-US" sz="1800" dirty="0" smtClean="0">
                  <a:solidFill>
                    <a:schemeClr val="bg1"/>
                  </a:solidFill>
                  <a:latin typeface="Trebuchet MS" pitchFamily="34" charset="0"/>
                </a:rPr>
                <a:t>When</a:t>
              </a:r>
              <a:r>
                <a:rPr lang="en-US" sz="1800" baseline="0" dirty="0" smtClean="0">
                  <a:solidFill>
                    <a:schemeClr val="bg1"/>
                  </a:solidFill>
                  <a:latin typeface="Trebuchet MS" pitchFamily="34" charset="0"/>
                </a:rPr>
                <a:t> you are ready to</a:t>
              </a:r>
              <a:r>
                <a:rPr lang="en-US" sz="1800" dirty="0" smtClean="0">
                  <a:solidFill>
                    <a:schemeClr val="bg1"/>
                  </a:solidFill>
                  <a:latin typeface="Trebuchet MS" pitchFamily="34" charset="0"/>
                </a:rPr>
                <a:t> </a:t>
              </a:r>
              <a:r>
                <a:rPr lang="en-US" sz="1800" baseline="0" dirty="0" smtClean="0">
                  <a:solidFill>
                    <a:schemeClr val="bg1"/>
                  </a:solidFill>
                  <a:latin typeface="Trebuchet MS" pitchFamily="34" charset="0"/>
                </a:rPr>
                <a:t> print your poster</a:t>
              </a:r>
              <a:r>
                <a:rPr lang="en-US" sz="1800" dirty="0" smtClean="0">
                  <a:solidFill>
                    <a:schemeClr val="bg1"/>
                  </a:solidFill>
                  <a:latin typeface="Trebuchet MS" pitchFamily="34" charset="0"/>
                </a:rPr>
                <a:t>,</a:t>
              </a:r>
              <a:r>
                <a:rPr lang="en-US" sz="1800" baseline="0" dirty="0" smtClean="0">
                  <a:solidFill>
                    <a:schemeClr val="bg1"/>
                  </a:solidFill>
                  <a:latin typeface="Trebuchet MS" pitchFamily="34" charset="0"/>
                </a:rPr>
                <a:t> go online to </a:t>
              </a:r>
              <a:r>
                <a:rPr lang="en-US" sz="1800" b="0" dirty="0" smtClean="0">
                  <a:solidFill>
                    <a:schemeClr val="bg1"/>
                  </a:solidFill>
                  <a:latin typeface="Trebuchet MS" pitchFamily="34" charset="0"/>
                </a:rPr>
                <a:t>PosterPresentations.com</a:t>
              </a:r>
              <a:r>
                <a:rPr lang="en-US" sz="1800" dirty="0" smtClean="0">
                  <a:solidFill>
                    <a:schemeClr val="bg1"/>
                  </a:solidFill>
                  <a:latin typeface="Trebuchet MS" pitchFamily="34" charset="0"/>
                </a:rPr>
                <a:t/>
              </a:r>
              <a:br>
                <a:rPr lang="en-US" sz="1800" dirty="0" smtClean="0">
                  <a:solidFill>
                    <a:schemeClr val="bg1"/>
                  </a:solidFill>
                  <a:latin typeface="Trebuchet MS" pitchFamily="34" charset="0"/>
                </a:rPr>
              </a:br>
              <a:r>
                <a:rPr lang="en-US" sz="1050" dirty="0" smtClean="0">
                  <a:solidFill>
                    <a:schemeClr val="bg1"/>
                  </a:solidFill>
                  <a:latin typeface="Trebuchet MS" pitchFamily="34" charset="0"/>
                </a:rPr>
                <a:t> </a:t>
              </a:r>
            </a:p>
            <a:p>
              <a:pPr algn="l" defTabSz="3765639"/>
              <a:r>
                <a:rPr lang="en-US" sz="1800" b="0" dirty="0" smtClean="0">
                  <a:solidFill>
                    <a:schemeClr val="bg1"/>
                  </a:solidFill>
                  <a:latin typeface="Trebuchet MS" pitchFamily="34" charset="0"/>
                </a:rPr>
                <a:t>Need</a:t>
              </a:r>
              <a:r>
                <a:rPr lang="en-US" sz="1800" b="0" baseline="0" dirty="0" smtClean="0">
                  <a:solidFill>
                    <a:schemeClr val="bg1"/>
                  </a:solidFill>
                  <a:latin typeface="Trebuchet MS" pitchFamily="34" charset="0"/>
                </a:rPr>
                <a:t> assistance? Call us at </a:t>
              </a:r>
              <a:r>
                <a:rPr lang="en-US" sz="1800" b="0" dirty="0" smtClean="0">
                  <a:solidFill>
                    <a:srgbClr val="FFC000"/>
                  </a:solidFill>
                  <a:latin typeface="Trebuchet MS" pitchFamily="34" charset="0"/>
                </a:rPr>
                <a:t>1.510.649.3001</a:t>
              </a:r>
            </a:p>
            <a:p>
              <a:pPr algn="l" defTabSz="3765639"/>
              <a:r>
                <a:rPr lang="en-US" sz="1050" b="1" dirty="0" smtClean="0">
                  <a:solidFill>
                    <a:srgbClr val="FFFF00"/>
                  </a:solidFill>
                  <a:latin typeface="Trebuchet MS" pitchFamily="34" charset="0"/>
                </a:rPr>
                <a:t> </a:t>
              </a:r>
            </a:p>
            <a:p>
              <a:pPr algn="l" defTabSz="3765639"/>
              <a:endParaRPr lang="en-US" sz="1050" b="1" dirty="0" smtClean="0">
                <a:solidFill>
                  <a:srgbClr val="FFFF00"/>
                </a:solidFill>
                <a:latin typeface="Trebuchet MS" pitchFamily="34" charset="0"/>
              </a:endParaRPr>
            </a:p>
            <a:p>
              <a:pPr algn="l" defTabSz="3765639"/>
              <a:endParaRPr lang="en-US" sz="1050" b="1" dirty="0" smtClean="0">
                <a:solidFill>
                  <a:srgbClr val="FFFF00"/>
                </a:solidFill>
                <a:latin typeface="Trebuchet MS" pitchFamily="34" charset="0"/>
              </a:endParaRPr>
            </a:p>
            <a:p>
              <a:pPr algn="l" defTabSz="3765639"/>
              <a:endParaRPr lang="en-US" sz="1050" b="1" dirty="0" smtClean="0">
                <a:solidFill>
                  <a:srgbClr val="FFFF00"/>
                </a:solidFill>
                <a:latin typeface="Trebuchet MS" pitchFamily="34" charset="0"/>
              </a:endParaRPr>
            </a:p>
            <a:p>
              <a:pPr algn="l" defTabSz="3765639"/>
              <a:endParaRPr lang="en-US" sz="1050" b="1" dirty="0" smtClean="0">
                <a:solidFill>
                  <a:srgbClr val="FFFF00"/>
                </a:solidFill>
                <a:latin typeface="Trebuchet MS" pitchFamily="34" charset="0"/>
              </a:endParaRPr>
            </a:p>
            <a:p>
              <a:pPr algn="ctr"/>
              <a:endParaRPr lang="en-US" sz="1600" b="1" dirty="0" smtClean="0">
                <a:solidFill>
                  <a:schemeClr val="bg1"/>
                </a:solidFill>
                <a:latin typeface="Trebuchet MS" pitchFamily="34" charset="0"/>
              </a:endParaRPr>
            </a:p>
            <a:p>
              <a:pPr algn="ctr"/>
              <a:r>
                <a:rPr lang="en-US" sz="2800" b="1" spc="600" dirty="0" smtClean="0">
                  <a:solidFill>
                    <a:schemeClr val="bg1"/>
                  </a:solidFill>
                  <a:latin typeface="Trebuchet MS" pitchFamily="34" charset="0"/>
                </a:rPr>
                <a:t>QUICK START</a:t>
              </a:r>
            </a:p>
            <a:p>
              <a:pPr algn="ctr"/>
              <a:r>
                <a:rPr lang="en-US" sz="1050" b="1" baseline="0" dirty="0" smtClean="0">
                  <a:solidFill>
                    <a:schemeClr val="bg1"/>
                  </a:solidFill>
                  <a:latin typeface="Trebuchet MS" pitchFamily="34" charset="0"/>
                </a:rPr>
                <a:t> </a:t>
              </a:r>
            </a:p>
            <a:p>
              <a:pPr algn="ctr"/>
              <a:r>
                <a:rPr lang="en-US" sz="2000" b="1" baseline="0" dirty="0" smtClean="0">
                  <a:solidFill>
                    <a:srgbClr val="FFC000"/>
                  </a:solidFill>
                  <a:latin typeface="Trebuchet MS" pitchFamily="34" charset="0"/>
                </a:rPr>
                <a:t>Zoom in and out</a:t>
              </a:r>
            </a:p>
            <a:p>
              <a:pPr marL="1203325" indent="0" algn="l" defTabSz="850900"/>
              <a:r>
                <a:rPr lang="en-US" sz="1600" b="0" baseline="0" dirty="0" smtClean="0">
                  <a:solidFill>
                    <a:schemeClr val="bg1">
                      <a:lumMod val="75000"/>
                    </a:schemeClr>
                  </a:solidFill>
                  <a:latin typeface="Trebuchet MS" pitchFamily="34" charset="0"/>
                </a:rPr>
                <a:t>As you work on your poster zoom in and out to the level that is more comfortable to you. Go to VIEW &gt; ZOOM.</a:t>
              </a:r>
            </a:p>
            <a:p>
              <a:pPr algn="l"/>
              <a:endParaRPr lang="en-US" sz="1800" b="0" baseline="0" dirty="0" smtClean="0">
                <a:solidFill>
                  <a:schemeClr val="bg1"/>
                </a:solidFill>
                <a:latin typeface="Trebuchet MS" pitchFamily="34" charset="0"/>
              </a:endParaRPr>
            </a:p>
            <a:p>
              <a:pPr algn="ctr"/>
              <a:r>
                <a:rPr lang="en-US" sz="2000" b="1" baseline="0" dirty="0" smtClean="0">
                  <a:solidFill>
                    <a:srgbClr val="FFC000"/>
                  </a:solidFill>
                  <a:latin typeface="Trebuchet MS" pitchFamily="34" charset="0"/>
                </a:rPr>
                <a:t>Title, Authors, and Affiliations</a:t>
              </a:r>
            </a:p>
            <a:p>
              <a:pPr algn="l"/>
              <a:r>
                <a:rPr lang="en-US" sz="1600" b="0" baseline="0" dirty="0" smtClean="0">
                  <a:solidFill>
                    <a:schemeClr val="bg1">
                      <a:lumMod val="75000"/>
                    </a:schemeClr>
                  </a:solidFill>
                  <a:latin typeface="Trebuchet MS" pitchFamily="34" charset="0"/>
                </a:rPr>
                <a:t>Start designing your poster by adding the title, the names of the authors, and the affiliated institutions. </a:t>
              </a:r>
              <a:r>
                <a:rPr lang="en-US" sz="1600" b="0" spc="0" baseline="0" dirty="0" smtClean="0">
                  <a:solidFill>
                    <a:schemeClr val="bg1">
                      <a:lumMod val="75000"/>
                    </a:schemeClr>
                  </a:solidFill>
                  <a:latin typeface="Trebuchet MS" pitchFamily="34" charset="0"/>
                </a:rPr>
                <a:t>You can type or paste text into the provided boxes. The template will automatically adjust the size of your text to fit the title box. You can manually override this feature and change the size of your text. </a:t>
              </a:r>
            </a:p>
            <a:p>
              <a:pPr algn="l"/>
              <a:r>
                <a:rPr lang="en-US" sz="1050" b="0" spc="0" baseline="0" dirty="0" smtClean="0">
                  <a:solidFill>
                    <a:schemeClr val="bg1">
                      <a:lumMod val="75000"/>
                    </a:schemeClr>
                  </a:solidFill>
                  <a:latin typeface="Trebuchet MS" pitchFamily="34" charset="0"/>
                </a:rPr>
                <a:t> </a:t>
              </a:r>
            </a:p>
            <a:p>
              <a:pPr algn="l"/>
              <a:r>
                <a:rPr lang="en-US" sz="1600" b="1" spc="300" baseline="0" dirty="0" smtClean="0">
                  <a:solidFill>
                    <a:srgbClr val="FFC000"/>
                  </a:solidFill>
                  <a:latin typeface="Trebuchet MS" pitchFamily="34" charset="0"/>
                </a:rPr>
                <a:t>TIP</a:t>
              </a:r>
              <a:r>
                <a:rPr lang="en-US" sz="1600" b="1" baseline="0" dirty="0" smtClean="0">
                  <a:solidFill>
                    <a:srgbClr val="FFC000"/>
                  </a:solidFill>
                  <a:latin typeface="Trebuchet MS" pitchFamily="34" charset="0"/>
                </a:rPr>
                <a:t>: </a:t>
              </a:r>
              <a:r>
                <a:rPr lang="en-US" sz="1600" b="0" baseline="0" dirty="0" smtClean="0">
                  <a:solidFill>
                    <a:schemeClr val="bg1">
                      <a:lumMod val="75000"/>
                    </a:schemeClr>
                  </a:solidFill>
                  <a:latin typeface="Trebuchet MS" pitchFamily="34" charset="0"/>
                </a:rPr>
                <a:t>The font size of your title should be bigger than your name(s) and institution name(s).</a:t>
              </a:r>
            </a:p>
            <a:p>
              <a:pPr algn="l"/>
              <a:endParaRPr lang="en-US" sz="1600" b="0" baseline="0" dirty="0" smtClean="0">
                <a:solidFill>
                  <a:schemeClr val="bg1">
                    <a:lumMod val="75000"/>
                  </a:schemeClr>
                </a:solidFill>
                <a:latin typeface="Trebuchet MS" pitchFamily="34" charset="0"/>
              </a:endParaRPr>
            </a:p>
            <a:p>
              <a:pPr algn="l"/>
              <a:endParaRPr lang="en-US" sz="1600" b="0" baseline="0" dirty="0" smtClean="0">
                <a:solidFill>
                  <a:schemeClr val="bg1">
                    <a:lumMod val="75000"/>
                  </a:schemeClr>
                </a:solidFill>
                <a:latin typeface="Trebuchet MS" pitchFamily="34" charset="0"/>
              </a:endParaRPr>
            </a:p>
            <a:p>
              <a:pPr algn="l"/>
              <a:r>
                <a:rPr lang="en-US" sz="1800" b="1" baseline="0" dirty="0" smtClean="0">
                  <a:solidFill>
                    <a:schemeClr val="bg1"/>
                  </a:solidFill>
                  <a:latin typeface="Trebuchet MS" pitchFamily="34" charset="0"/>
                </a:rPr>
                <a:t/>
              </a:r>
              <a:br>
                <a:rPr lang="en-US" sz="1800" b="1" baseline="0" dirty="0" smtClean="0">
                  <a:solidFill>
                    <a:schemeClr val="bg1"/>
                  </a:solidFill>
                  <a:latin typeface="Trebuchet MS" pitchFamily="34" charset="0"/>
                </a:rPr>
              </a:br>
              <a:endParaRPr lang="en-US" sz="1800" b="1" dirty="0" smtClean="0">
                <a:solidFill>
                  <a:schemeClr val="bg1"/>
                </a:solidFill>
                <a:latin typeface="Trebuchet MS" pitchFamily="34" charset="0"/>
              </a:endParaRPr>
            </a:p>
            <a:p>
              <a:pPr algn="ctr"/>
              <a:endParaRPr lang="en-US" sz="1800" b="1" dirty="0" smtClean="0">
                <a:solidFill>
                  <a:srgbClr val="FFC000"/>
                </a:solidFill>
                <a:latin typeface="Trebuchet MS" pitchFamily="34" charset="0"/>
              </a:endParaRPr>
            </a:p>
            <a:p>
              <a:pPr algn="ctr"/>
              <a:endParaRPr lang="en-US" sz="1800" b="1" dirty="0" smtClean="0">
                <a:solidFill>
                  <a:srgbClr val="FFC000"/>
                </a:solidFill>
                <a:latin typeface="Trebuchet MS" pitchFamily="34" charset="0"/>
              </a:endParaRPr>
            </a:p>
            <a:p>
              <a:pPr algn="ctr"/>
              <a:r>
                <a:rPr lang="en-US" sz="2000" b="1" dirty="0" smtClean="0">
                  <a:solidFill>
                    <a:srgbClr val="FFC000"/>
                  </a:solidFill>
                  <a:latin typeface="Trebuchet MS" pitchFamily="34" charset="0"/>
                </a:rPr>
                <a:t>Adding Logos</a:t>
              </a:r>
              <a:r>
                <a:rPr lang="en-US" sz="2000" b="1" baseline="0" dirty="0" smtClean="0">
                  <a:solidFill>
                    <a:srgbClr val="FFC000"/>
                  </a:solidFill>
                  <a:latin typeface="Trebuchet MS" pitchFamily="34" charset="0"/>
                </a:rPr>
                <a:t> / Seals</a:t>
              </a:r>
            </a:p>
            <a:p>
              <a:pPr algn="l"/>
              <a:r>
                <a:rPr lang="en-US" sz="1600" b="0" baseline="0" dirty="0" smtClean="0">
                  <a:solidFill>
                    <a:schemeClr val="bg1">
                      <a:lumMod val="75000"/>
                    </a:schemeClr>
                  </a:solidFill>
                  <a:latin typeface="Trebuchet MS" pitchFamily="34" charset="0"/>
                </a:rPr>
                <a:t>Most often, logos are added on each side of the title. You can insert a logo by dragging and dropping it from your desktop, copy and paste or by going to INSERT &gt; PICTURES. Logos taken from web sites are likely to be low quality when printed. Zoom it at 100% to see what the logo will look like on the final poster and make any necessary adjustments.  </a:t>
              </a:r>
            </a:p>
            <a:p>
              <a:pPr algn="l"/>
              <a:endParaRPr lang="en-US" sz="1050" b="0" spc="300" baseline="0" dirty="0" smtClean="0">
                <a:solidFill>
                  <a:schemeClr val="bg1">
                    <a:lumMod val="75000"/>
                  </a:schemeClr>
                </a:solidFill>
                <a:latin typeface="Trebuchet MS" pitchFamily="34" charset="0"/>
              </a:endParaRPr>
            </a:p>
            <a:p>
              <a:pPr algn="l"/>
              <a:r>
                <a:rPr lang="en-US" sz="1600" b="1" spc="300" baseline="0" dirty="0" smtClean="0">
                  <a:solidFill>
                    <a:srgbClr val="FFC000"/>
                  </a:solidFill>
                  <a:latin typeface="Trebuchet MS" pitchFamily="34" charset="0"/>
                </a:rPr>
                <a:t>TIP:</a:t>
              </a:r>
              <a:r>
                <a:rPr lang="en-US" sz="1600" b="1" spc="0" baseline="0" dirty="0" smtClean="0">
                  <a:solidFill>
                    <a:srgbClr val="FFC000"/>
                  </a:solidFill>
                  <a:latin typeface="Trebuchet MS" pitchFamily="34" charset="0"/>
                </a:rPr>
                <a:t> </a:t>
              </a:r>
              <a:r>
                <a:rPr lang="en-US" sz="1600" b="0" baseline="0" dirty="0" smtClean="0">
                  <a:solidFill>
                    <a:schemeClr val="bg1">
                      <a:lumMod val="75000"/>
                    </a:schemeClr>
                  </a:solidFill>
                  <a:latin typeface="Trebuchet MS" pitchFamily="34" charset="0"/>
                </a:rPr>
                <a:t>See if your company’s logo is available on our free poster templates page.</a:t>
              </a:r>
            </a:p>
            <a:p>
              <a:pPr algn="l"/>
              <a:endParaRPr lang="en-US" sz="1600" b="0" baseline="0" dirty="0" smtClean="0">
                <a:latin typeface="Trebuchet MS" pitchFamily="34" charset="0"/>
              </a:endParaRPr>
            </a:p>
            <a:p>
              <a:pPr algn="ctr"/>
              <a:r>
                <a:rPr lang="en-US" sz="2000" b="1" baseline="0" dirty="0" smtClean="0">
                  <a:solidFill>
                    <a:srgbClr val="FFC000"/>
                  </a:solidFill>
                  <a:latin typeface="Trebuchet MS" pitchFamily="34" charset="0"/>
                </a:rPr>
                <a:t>Photographs / Graphics</a:t>
              </a:r>
            </a:p>
            <a:p>
              <a:pPr algn="l" defTabSz="977900"/>
              <a:r>
                <a:rPr lang="en-US" sz="1600" b="0" baseline="0" dirty="0" smtClean="0">
                  <a:solidFill>
                    <a:schemeClr val="bg1">
                      <a:lumMod val="75000"/>
                    </a:schemeClr>
                  </a:solidFill>
                  <a:latin typeface="Trebuchet MS" pitchFamily="34" charset="0"/>
                </a:rPr>
                <a:t>You can add images by dragging and dropping from your desktop, copy and paste, or by going to INSERT &gt; PICTURES. Resize images proportionally by holding down the SHIFT key and dragging one of the corner handles. For a professional-looking poster, do not distort your images by enlarging them </a:t>
              </a:r>
              <a:r>
                <a:rPr lang="en-US" sz="1600" b="0" spc="0" baseline="0" dirty="0" smtClean="0">
                  <a:solidFill>
                    <a:schemeClr val="bg1">
                      <a:lumMod val="75000"/>
                    </a:schemeClr>
                  </a:solidFill>
                  <a:latin typeface="Trebuchet MS" pitchFamily="34" charset="0"/>
                </a:rPr>
                <a:t>disproportionally.</a:t>
              </a:r>
            </a:p>
            <a:p>
              <a:pPr algn="l" defTabSz="977900"/>
              <a:endParaRPr lang="en-US" sz="1600" b="0" baseline="0" dirty="0" smtClean="0">
                <a:latin typeface="Trebuchet MS" pitchFamily="34" charset="0"/>
              </a:endParaRPr>
            </a:p>
            <a:p>
              <a:pPr algn="ctr"/>
              <a:endParaRPr lang="en-US" sz="1800" b="1" baseline="0" dirty="0" smtClean="0">
                <a:solidFill>
                  <a:srgbClr val="FFC000"/>
                </a:solidFill>
                <a:latin typeface="Trebuchet MS" pitchFamily="34" charset="0"/>
              </a:endParaRPr>
            </a:p>
            <a:p>
              <a:pPr algn="ctr"/>
              <a:endParaRPr lang="en-US" sz="1800" b="1" baseline="0" dirty="0" smtClean="0">
                <a:solidFill>
                  <a:srgbClr val="FFC000"/>
                </a:solidFill>
                <a:latin typeface="Trebuchet MS" pitchFamily="34" charset="0"/>
              </a:endParaRPr>
            </a:p>
            <a:p>
              <a:pPr algn="ctr"/>
              <a:endParaRPr lang="en-US" sz="1800" b="1" baseline="0" dirty="0" smtClean="0">
                <a:solidFill>
                  <a:srgbClr val="FFC000"/>
                </a:solidFill>
                <a:latin typeface="Trebuchet MS" pitchFamily="34" charset="0"/>
              </a:endParaRPr>
            </a:p>
            <a:p>
              <a:pPr algn="ctr"/>
              <a:endParaRPr lang="en-US" sz="1800" b="1" baseline="0" dirty="0" smtClean="0">
                <a:solidFill>
                  <a:srgbClr val="FFC000"/>
                </a:solidFill>
                <a:latin typeface="Trebuchet MS" pitchFamily="34" charset="0"/>
              </a:endParaRPr>
            </a:p>
            <a:p>
              <a:pPr algn="ctr"/>
              <a:endParaRPr lang="en-US" sz="1800" b="1" baseline="0" dirty="0" smtClean="0">
                <a:solidFill>
                  <a:srgbClr val="FFC000"/>
                </a:solidFill>
                <a:latin typeface="Trebuchet MS" pitchFamily="34" charset="0"/>
              </a:endParaRPr>
            </a:p>
            <a:p>
              <a:pPr algn="ctr"/>
              <a:endParaRPr lang="en-US" sz="1800" b="1" baseline="0" dirty="0" smtClean="0">
                <a:solidFill>
                  <a:srgbClr val="FFC000"/>
                </a:solidFill>
                <a:latin typeface="Trebuchet MS" pitchFamily="34" charset="0"/>
              </a:endParaRPr>
            </a:p>
            <a:p>
              <a:pPr algn="ctr"/>
              <a:endParaRPr lang="en-US" sz="1800" b="1" baseline="0" dirty="0" smtClean="0">
                <a:solidFill>
                  <a:srgbClr val="FFC000"/>
                </a:solidFill>
                <a:latin typeface="Trebuchet MS" pitchFamily="34" charset="0"/>
              </a:endParaRPr>
            </a:p>
            <a:p>
              <a:pPr algn="ctr"/>
              <a:endParaRPr lang="en-US" sz="1800" b="1" baseline="0" dirty="0" smtClean="0">
                <a:solidFill>
                  <a:srgbClr val="FFC000"/>
                </a:solidFill>
                <a:latin typeface="Trebuchet MS" pitchFamily="34" charset="0"/>
              </a:endParaRPr>
            </a:p>
            <a:p>
              <a:pPr algn="ctr"/>
              <a:r>
                <a:rPr lang="en-US" sz="2000" b="1" baseline="0" dirty="0" smtClean="0">
                  <a:solidFill>
                    <a:srgbClr val="FFC000"/>
                  </a:solidFill>
                  <a:latin typeface="Trebuchet MS" pitchFamily="34" charset="0"/>
                </a:rPr>
                <a:t>Image Quality Check</a:t>
              </a:r>
            </a:p>
            <a:p>
              <a:pPr lvl="0" algn="l" defTabSz="977900"/>
              <a:r>
                <a:rPr lang="en-US" sz="1600" b="0" baseline="0" dirty="0" smtClean="0">
                  <a:solidFill>
                    <a:schemeClr val="bg1">
                      <a:lumMod val="75000"/>
                    </a:schemeClr>
                  </a:solidFill>
                  <a:latin typeface="Trebuchet MS" pitchFamily="34" charset="0"/>
                </a:rPr>
                <a:t>Zoom in and look at your images at 100% magnification. If they look good they will print well. </a:t>
              </a:r>
              <a:endParaRPr lang="en-US" sz="1800" b="0" dirty="0" smtClean="0">
                <a:latin typeface="Trebuchet MS" pitchFamily="34" charset="0"/>
              </a:endParaRPr>
            </a:p>
          </p:txBody>
        </p:sp>
        <p:cxnSp>
          <p:nvCxnSpPr>
            <p:cNvPr id="44" name="Straight Connector 43"/>
            <p:cNvCxnSpPr/>
            <p:nvPr userDrawn="1"/>
          </p:nvCxnSpPr>
          <p:spPr>
            <a:xfrm>
              <a:off x="-11220550" y="6610711"/>
              <a:ext cx="10999746" cy="2783"/>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pic>
          <p:nvPicPr>
            <p:cNvPr id="45" name="Picture 44"/>
            <p:cNvPicPr>
              <a:picLocks noChangeAspect="1"/>
            </p:cNvPicPr>
            <p:nvPr userDrawn="1"/>
          </p:nvPicPr>
          <p:blipFill>
            <a:blip r:embed="rId3"/>
            <a:stretch>
              <a:fillRect/>
            </a:stretch>
          </p:blipFill>
          <p:spPr>
            <a:xfrm>
              <a:off x="-10852997" y="8198113"/>
              <a:ext cx="1597665" cy="1001614"/>
            </a:xfrm>
            <a:prstGeom prst="rect">
              <a:avLst/>
            </a:prstGeom>
          </p:spPr>
        </p:pic>
        <p:pic>
          <p:nvPicPr>
            <p:cNvPr id="46" name="Picture 45"/>
            <p:cNvPicPr>
              <a:picLocks noChangeAspect="1"/>
            </p:cNvPicPr>
            <p:nvPr userDrawn="1"/>
          </p:nvPicPr>
          <p:blipFill>
            <a:blip r:embed="rId4"/>
            <a:stretch>
              <a:fillRect/>
            </a:stretch>
          </p:blipFill>
          <p:spPr>
            <a:xfrm>
              <a:off x="-10801330" y="12785855"/>
              <a:ext cx="9986807" cy="877998"/>
            </a:xfrm>
            <a:prstGeom prst="rect">
              <a:avLst/>
            </a:prstGeom>
          </p:spPr>
        </p:pic>
        <p:grpSp>
          <p:nvGrpSpPr>
            <p:cNvPr id="47" name="Group 46"/>
            <p:cNvGrpSpPr/>
            <p:nvPr userDrawn="1"/>
          </p:nvGrpSpPr>
          <p:grpSpPr>
            <a:xfrm>
              <a:off x="-9918368" y="19973444"/>
              <a:ext cx="7631078" cy="1987426"/>
              <a:chOff x="-4550327" y="11384063"/>
              <a:chExt cx="3516822" cy="1095728"/>
            </a:xfrm>
          </p:grpSpPr>
          <p:grpSp>
            <p:nvGrpSpPr>
              <p:cNvPr id="53" name="Group 52"/>
              <p:cNvGrpSpPr/>
              <p:nvPr userDrawn="1"/>
            </p:nvGrpSpPr>
            <p:grpSpPr>
              <a:xfrm>
                <a:off x="-2817357" y="11384115"/>
                <a:ext cx="624373" cy="894738"/>
                <a:chOff x="-4000962" y="11580582"/>
                <a:chExt cx="779266" cy="1282149"/>
              </a:xfrm>
            </p:grpSpPr>
            <p:pic>
              <p:nvPicPr>
                <p:cNvPr id="59" name="Picture 58"/>
                <p:cNvPicPr>
                  <a:picLocks noChangeAspect="1"/>
                </p:cNvPicPr>
                <p:nvPr userDrawn="1"/>
              </p:nvPicPr>
              <p:blipFill>
                <a:blip r:embed="rId5"/>
                <a:stretch>
                  <a:fillRect/>
                </a:stretch>
              </p:blipFill>
              <p:spPr>
                <a:xfrm>
                  <a:off x="-3990424" y="11580582"/>
                  <a:ext cx="768728" cy="1090753"/>
                </a:xfrm>
                <a:prstGeom prst="rect">
                  <a:avLst/>
                </a:prstGeom>
              </p:spPr>
            </p:pic>
            <p:sp>
              <p:nvSpPr>
                <p:cNvPr id="60" name="TextBox 56"/>
                <p:cNvSpPr txBox="1"/>
                <p:nvPr userDrawn="1"/>
              </p:nvSpPr>
              <p:spPr>
                <a:xfrm>
                  <a:off x="-4000962" y="12619572"/>
                  <a:ext cx="779263" cy="243159"/>
                </a:xfrm>
                <a:prstGeom prst="rect">
                  <a:avLst/>
                </a:prstGeom>
                <a:solidFill>
                  <a:schemeClr val="accent1"/>
                </a:solidFill>
                <a:ln>
                  <a:noFill/>
                </a:ln>
              </p:spPr>
              <p:txBody>
                <a:bodyPr wrap="square" lIns="0" tIns="0" rIns="0" bIns="0" rtlCol="0">
                  <a:spAutoFit/>
                </a:bodyPr>
                <a:lstStyle>
                  <a:defPPr>
                    <a:defRPr lang="en-US"/>
                  </a:defPPr>
                  <a:lvl1pPr marL="0" algn="l" defTabSz="2821436" rtl="0" eaLnBrk="1" latinLnBrk="0" hangingPunct="1">
                    <a:defRPr sz="5600" kern="1200">
                      <a:solidFill>
                        <a:schemeClr val="tx1"/>
                      </a:solidFill>
                      <a:latin typeface="+mn-lt"/>
                      <a:ea typeface="+mn-ea"/>
                      <a:cs typeface="+mn-cs"/>
                    </a:defRPr>
                  </a:lvl1pPr>
                  <a:lvl2pPr marL="1410719" algn="l" defTabSz="2821436" rtl="0" eaLnBrk="1" latinLnBrk="0" hangingPunct="1">
                    <a:defRPr sz="5600" kern="1200">
                      <a:solidFill>
                        <a:schemeClr val="tx1"/>
                      </a:solidFill>
                      <a:latin typeface="+mn-lt"/>
                      <a:ea typeface="+mn-ea"/>
                      <a:cs typeface="+mn-cs"/>
                    </a:defRPr>
                  </a:lvl2pPr>
                  <a:lvl3pPr marL="2821436" algn="l" defTabSz="2821436" rtl="0" eaLnBrk="1" latinLnBrk="0" hangingPunct="1">
                    <a:defRPr sz="5600" kern="1200">
                      <a:solidFill>
                        <a:schemeClr val="tx1"/>
                      </a:solidFill>
                      <a:latin typeface="+mn-lt"/>
                      <a:ea typeface="+mn-ea"/>
                      <a:cs typeface="+mn-cs"/>
                    </a:defRPr>
                  </a:lvl3pPr>
                  <a:lvl4pPr marL="4232155" algn="l" defTabSz="2821436" rtl="0" eaLnBrk="1" latinLnBrk="0" hangingPunct="1">
                    <a:defRPr sz="5600" kern="1200">
                      <a:solidFill>
                        <a:schemeClr val="tx1"/>
                      </a:solidFill>
                      <a:latin typeface="+mn-lt"/>
                      <a:ea typeface="+mn-ea"/>
                      <a:cs typeface="+mn-cs"/>
                    </a:defRPr>
                  </a:lvl4pPr>
                  <a:lvl5pPr marL="5642872" algn="l" defTabSz="2821436" rtl="0" eaLnBrk="1" latinLnBrk="0" hangingPunct="1">
                    <a:defRPr sz="5600" kern="1200">
                      <a:solidFill>
                        <a:schemeClr val="tx1"/>
                      </a:solidFill>
                      <a:latin typeface="+mn-lt"/>
                      <a:ea typeface="+mn-ea"/>
                      <a:cs typeface="+mn-cs"/>
                    </a:defRPr>
                  </a:lvl5pPr>
                  <a:lvl6pPr marL="7053590" algn="l" defTabSz="2821436" rtl="0" eaLnBrk="1" latinLnBrk="0" hangingPunct="1">
                    <a:defRPr sz="5600" kern="1200">
                      <a:solidFill>
                        <a:schemeClr val="tx1"/>
                      </a:solidFill>
                      <a:latin typeface="+mn-lt"/>
                      <a:ea typeface="+mn-ea"/>
                      <a:cs typeface="+mn-cs"/>
                    </a:defRPr>
                  </a:lvl6pPr>
                  <a:lvl7pPr marL="8464309" algn="l" defTabSz="2821436" rtl="0" eaLnBrk="1" latinLnBrk="0" hangingPunct="1">
                    <a:defRPr sz="5600" kern="1200">
                      <a:solidFill>
                        <a:schemeClr val="tx1"/>
                      </a:solidFill>
                      <a:latin typeface="+mn-lt"/>
                      <a:ea typeface="+mn-ea"/>
                      <a:cs typeface="+mn-cs"/>
                    </a:defRPr>
                  </a:lvl7pPr>
                  <a:lvl8pPr marL="9875027" algn="l" defTabSz="2821436" rtl="0" eaLnBrk="1" latinLnBrk="0" hangingPunct="1">
                    <a:defRPr sz="5600" kern="1200">
                      <a:solidFill>
                        <a:schemeClr val="tx1"/>
                      </a:solidFill>
                      <a:latin typeface="+mn-lt"/>
                      <a:ea typeface="+mn-ea"/>
                      <a:cs typeface="+mn-cs"/>
                    </a:defRPr>
                  </a:lvl8pPr>
                  <a:lvl9pPr marL="11285745" algn="l" defTabSz="2821436" rtl="0" eaLnBrk="1" latinLnBrk="0" hangingPunct="1">
                    <a:defRPr sz="5600" kern="1200">
                      <a:solidFill>
                        <a:schemeClr val="tx1"/>
                      </a:solidFill>
                      <a:latin typeface="+mn-lt"/>
                      <a:ea typeface="+mn-ea"/>
                      <a:cs typeface="+mn-cs"/>
                    </a:defRPr>
                  </a:lvl9pPr>
                </a:lstStyle>
                <a:p>
                  <a:pPr algn="ctr"/>
                  <a:r>
                    <a:rPr lang="en-US" sz="1200" b="1" dirty="0" smtClean="0">
                      <a:solidFill>
                        <a:schemeClr val="tx1"/>
                      </a:solidFill>
                    </a:rPr>
                    <a:t>ORIGINAL</a:t>
                  </a:r>
                  <a:endParaRPr lang="en-US" sz="1200" b="1" dirty="0">
                    <a:solidFill>
                      <a:schemeClr val="tx1"/>
                    </a:solidFill>
                  </a:endParaRPr>
                </a:p>
              </p:txBody>
            </p:sp>
          </p:grpSp>
          <p:grpSp>
            <p:nvGrpSpPr>
              <p:cNvPr id="54" name="Group 53"/>
              <p:cNvGrpSpPr/>
              <p:nvPr userDrawn="1"/>
            </p:nvGrpSpPr>
            <p:grpSpPr>
              <a:xfrm>
                <a:off x="-2067022" y="11384063"/>
                <a:ext cx="1033517" cy="907666"/>
                <a:chOff x="-2968273" y="11644275"/>
                <a:chExt cx="1420279" cy="1247336"/>
              </a:xfrm>
            </p:grpSpPr>
            <p:pic>
              <p:nvPicPr>
                <p:cNvPr id="57" name="Picture 56"/>
                <p:cNvPicPr>
                  <a:picLocks noChangeAspect="1"/>
                </p:cNvPicPr>
                <p:nvPr userDrawn="1"/>
              </p:nvPicPr>
              <p:blipFill>
                <a:blip r:embed="rId5"/>
                <a:stretch>
                  <a:fillRect/>
                </a:stretch>
              </p:blipFill>
              <p:spPr>
                <a:xfrm>
                  <a:off x="-2968273" y="11644275"/>
                  <a:ext cx="1420279" cy="1029695"/>
                </a:xfrm>
                <a:prstGeom prst="rect">
                  <a:avLst/>
                </a:prstGeom>
              </p:spPr>
            </p:pic>
            <p:sp>
              <p:nvSpPr>
                <p:cNvPr id="58" name="TextBox 54"/>
                <p:cNvSpPr txBox="1"/>
                <p:nvPr userDrawn="1"/>
              </p:nvSpPr>
              <p:spPr>
                <a:xfrm>
                  <a:off x="-2965527" y="12619557"/>
                  <a:ext cx="1417533" cy="272054"/>
                </a:xfrm>
                <a:prstGeom prst="rect">
                  <a:avLst/>
                </a:prstGeom>
                <a:solidFill>
                  <a:srgbClr val="FF0000"/>
                </a:solidFill>
              </p:spPr>
              <p:txBody>
                <a:bodyPr wrap="square" lIns="0" tIns="0" rIns="0" bIns="0" rtlCol="0">
                  <a:spAutoFit/>
                </a:bodyPr>
                <a:lstStyle>
                  <a:defPPr>
                    <a:defRPr lang="en-US"/>
                  </a:defPPr>
                  <a:lvl1pPr marL="0" algn="l" defTabSz="2821436" rtl="0" eaLnBrk="1" latinLnBrk="0" hangingPunct="1">
                    <a:defRPr sz="5600" kern="1200">
                      <a:solidFill>
                        <a:schemeClr val="tx1"/>
                      </a:solidFill>
                      <a:latin typeface="+mn-lt"/>
                      <a:ea typeface="+mn-ea"/>
                      <a:cs typeface="+mn-cs"/>
                    </a:defRPr>
                  </a:lvl1pPr>
                  <a:lvl2pPr marL="1410719" algn="l" defTabSz="2821436" rtl="0" eaLnBrk="1" latinLnBrk="0" hangingPunct="1">
                    <a:defRPr sz="5600" kern="1200">
                      <a:solidFill>
                        <a:schemeClr val="tx1"/>
                      </a:solidFill>
                      <a:latin typeface="+mn-lt"/>
                      <a:ea typeface="+mn-ea"/>
                      <a:cs typeface="+mn-cs"/>
                    </a:defRPr>
                  </a:lvl2pPr>
                  <a:lvl3pPr marL="2821436" algn="l" defTabSz="2821436" rtl="0" eaLnBrk="1" latinLnBrk="0" hangingPunct="1">
                    <a:defRPr sz="5600" kern="1200">
                      <a:solidFill>
                        <a:schemeClr val="tx1"/>
                      </a:solidFill>
                      <a:latin typeface="+mn-lt"/>
                      <a:ea typeface="+mn-ea"/>
                      <a:cs typeface="+mn-cs"/>
                    </a:defRPr>
                  </a:lvl3pPr>
                  <a:lvl4pPr marL="4232155" algn="l" defTabSz="2821436" rtl="0" eaLnBrk="1" latinLnBrk="0" hangingPunct="1">
                    <a:defRPr sz="5600" kern="1200">
                      <a:solidFill>
                        <a:schemeClr val="tx1"/>
                      </a:solidFill>
                      <a:latin typeface="+mn-lt"/>
                      <a:ea typeface="+mn-ea"/>
                      <a:cs typeface="+mn-cs"/>
                    </a:defRPr>
                  </a:lvl4pPr>
                  <a:lvl5pPr marL="5642872" algn="l" defTabSz="2821436" rtl="0" eaLnBrk="1" latinLnBrk="0" hangingPunct="1">
                    <a:defRPr sz="5600" kern="1200">
                      <a:solidFill>
                        <a:schemeClr val="tx1"/>
                      </a:solidFill>
                      <a:latin typeface="+mn-lt"/>
                      <a:ea typeface="+mn-ea"/>
                      <a:cs typeface="+mn-cs"/>
                    </a:defRPr>
                  </a:lvl5pPr>
                  <a:lvl6pPr marL="7053590" algn="l" defTabSz="2821436" rtl="0" eaLnBrk="1" latinLnBrk="0" hangingPunct="1">
                    <a:defRPr sz="5600" kern="1200">
                      <a:solidFill>
                        <a:schemeClr val="tx1"/>
                      </a:solidFill>
                      <a:latin typeface="+mn-lt"/>
                      <a:ea typeface="+mn-ea"/>
                      <a:cs typeface="+mn-cs"/>
                    </a:defRPr>
                  </a:lvl6pPr>
                  <a:lvl7pPr marL="8464309" algn="l" defTabSz="2821436" rtl="0" eaLnBrk="1" latinLnBrk="0" hangingPunct="1">
                    <a:defRPr sz="5600" kern="1200">
                      <a:solidFill>
                        <a:schemeClr val="tx1"/>
                      </a:solidFill>
                      <a:latin typeface="+mn-lt"/>
                      <a:ea typeface="+mn-ea"/>
                      <a:cs typeface="+mn-cs"/>
                    </a:defRPr>
                  </a:lvl7pPr>
                  <a:lvl8pPr marL="9875027" algn="l" defTabSz="2821436" rtl="0" eaLnBrk="1" latinLnBrk="0" hangingPunct="1">
                    <a:defRPr sz="5600" kern="1200">
                      <a:solidFill>
                        <a:schemeClr val="tx1"/>
                      </a:solidFill>
                      <a:latin typeface="+mn-lt"/>
                      <a:ea typeface="+mn-ea"/>
                      <a:cs typeface="+mn-cs"/>
                    </a:defRPr>
                  </a:lvl8pPr>
                  <a:lvl9pPr marL="11285745" algn="l" defTabSz="2821436" rtl="0" eaLnBrk="1" latinLnBrk="0" hangingPunct="1">
                    <a:defRPr sz="5600" kern="1200">
                      <a:solidFill>
                        <a:schemeClr val="tx1"/>
                      </a:solidFill>
                      <a:latin typeface="+mn-lt"/>
                      <a:ea typeface="+mn-ea"/>
                      <a:cs typeface="+mn-cs"/>
                    </a:defRPr>
                  </a:lvl9pPr>
                </a:lstStyle>
                <a:p>
                  <a:pPr algn="ctr"/>
                  <a:r>
                    <a:rPr lang="en-US" sz="1400" b="1" dirty="0" smtClean="0">
                      <a:solidFill>
                        <a:schemeClr val="bg1"/>
                      </a:solidFill>
                    </a:rPr>
                    <a:t>DISTORTED</a:t>
                  </a:r>
                  <a:endParaRPr lang="en-US" sz="700" b="1" dirty="0">
                    <a:solidFill>
                      <a:schemeClr val="bg1"/>
                    </a:solidFill>
                  </a:endParaRPr>
                </a:p>
              </p:txBody>
            </p:sp>
          </p:grpSp>
          <p:pic>
            <p:nvPicPr>
              <p:cNvPr id="55" name="Picture 54"/>
              <p:cNvPicPr>
                <a:picLocks noChangeAspect="1"/>
              </p:cNvPicPr>
              <p:nvPr userDrawn="1"/>
            </p:nvPicPr>
            <p:blipFill>
              <a:blip r:embed="rId6"/>
              <a:stretch>
                <a:fillRect/>
              </a:stretch>
            </p:blipFill>
            <p:spPr>
              <a:xfrm>
                <a:off x="-4550327" y="11384088"/>
                <a:ext cx="1098742" cy="847761"/>
              </a:xfrm>
              <a:prstGeom prst="rect">
                <a:avLst/>
              </a:prstGeom>
            </p:spPr>
          </p:pic>
          <p:sp>
            <p:nvSpPr>
              <p:cNvPr id="56" name="TextBox 52"/>
              <p:cNvSpPr txBox="1"/>
              <p:nvPr userDrawn="1"/>
            </p:nvSpPr>
            <p:spPr>
              <a:xfrm>
                <a:off x="-4505756" y="12281823"/>
                <a:ext cx="1035685" cy="197968"/>
              </a:xfrm>
              <a:prstGeom prst="rect">
                <a:avLst/>
              </a:prstGeom>
              <a:noFill/>
            </p:spPr>
            <p:txBody>
              <a:bodyPr wrap="square" lIns="0" tIns="0" rIns="0" bIns="0" rtlCol="0">
                <a:spAutoFit/>
              </a:bodyPr>
              <a:lstStyle>
                <a:defPPr>
                  <a:defRPr lang="en-US"/>
                </a:defPPr>
                <a:lvl1pPr marL="0" algn="l" defTabSz="2821436" rtl="0" eaLnBrk="1" latinLnBrk="0" hangingPunct="1">
                  <a:defRPr sz="5600" kern="1200">
                    <a:solidFill>
                      <a:schemeClr val="tx1"/>
                    </a:solidFill>
                    <a:latin typeface="+mn-lt"/>
                    <a:ea typeface="+mn-ea"/>
                    <a:cs typeface="+mn-cs"/>
                  </a:defRPr>
                </a:lvl1pPr>
                <a:lvl2pPr marL="1410719" algn="l" defTabSz="2821436" rtl="0" eaLnBrk="1" latinLnBrk="0" hangingPunct="1">
                  <a:defRPr sz="5600" kern="1200">
                    <a:solidFill>
                      <a:schemeClr val="tx1"/>
                    </a:solidFill>
                    <a:latin typeface="+mn-lt"/>
                    <a:ea typeface="+mn-ea"/>
                    <a:cs typeface="+mn-cs"/>
                  </a:defRPr>
                </a:lvl2pPr>
                <a:lvl3pPr marL="2821436" algn="l" defTabSz="2821436" rtl="0" eaLnBrk="1" latinLnBrk="0" hangingPunct="1">
                  <a:defRPr sz="5600" kern="1200">
                    <a:solidFill>
                      <a:schemeClr val="tx1"/>
                    </a:solidFill>
                    <a:latin typeface="+mn-lt"/>
                    <a:ea typeface="+mn-ea"/>
                    <a:cs typeface="+mn-cs"/>
                  </a:defRPr>
                </a:lvl3pPr>
                <a:lvl4pPr marL="4232155" algn="l" defTabSz="2821436" rtl="0" eaLnBrk="1" latinLnBrk="0" hangingPunct="1">
                  <a:defRPr sz="5600" kern="1200">
                    <a:solidFill>
                      <a:schemeClr val="tx1"/>
                    </a:solidFill>
                    <a:latin typeface="+mn-lt"/>
                    <a:ea typeface="+mn-ea"/>
                    <a:cs typeface="+mn-cs"/>
                  </a:defRPr>
                </a:lvl4pPr>
                <a:lvl5pPr marL="5642872" algn="l" defTabSz="2821436" rtl="0" eaLnBrk="1" latinLnBrk="0" hangingPunct="1">
                  <a:defRPr sz="5600" kern="1200">
                    <a:solidFill>
                      <a:schemeClr val="tx1"/>
                    </a:solidFill>
                    <a:latin typeface="+mn-lt"/>
                    <a:ea typeface="+mn-ea"/>
                    <a:cs typeface="+mn-cs"/>
                  </a:defRPr>
                </a:lvl5pPr>
                <a:lvl6pPr marL="7053590" algn="l" defTabSz="2821436" rtl="0" eaLnBrk="1" latinLnBrk="0" hangingPunct="1">
                  <a:defRPr sz="5600" kern="1200">
                    <a:solidFill>
                      <a:schemeClr val="tx1"/>
                    </a:solidFill>
                    <a:latin typeface="+mn-lt"/>
                    <a:ea typeface="+mn-ea"/>
                    <a:cs typeface="+mn-cs"/>
                  </a:defRPr>
                </a:lvl6pPr>
                <a:lvl7pPr marL="8464309" algn="l" defTabSz="2821436" rtl="0" eaLnBrk="1" latinLnBrk="0" hangingPunct="1">
                  <a:defRPr sz="5600" kern="1200">
                    <a:solidFill>
                      <a:schemeClr val="tx1"/>
                    </a:solidFill>
                    <a:latin typeface="+mn-lt"/>
                    <a:ea typeface="+mn-ea"/>
                    <a:cs typeface="+mn-cs"/>
                  </a:defRPr>
                </a:lvl7pPr>
                <a:lvl8pPr marL="9875027" algn="l" defTabSz="2821436" rtl="0" eaLnBrk="1" latinLnBrk="0" hangingPunct="1">
                  <a:defRPr sz="5600" kern="1200">
                    <a:solidFill>
                      <a:schemeClr val="tx1"/>
                    </a:solidFill>
                    <a:latin typeface="+mn-lt"/>
                    <a:ea typeface="+mn-ea"/>
                    <a:cs typeface="+mn-cs"/>
                  </a:defRPr>
                </a:lvl8pPr>
                <a:lvl9pPr marL="11285745" algn="l" defTabSz="2821436" rtl="0" eaLnBrk="1" latinLnBrk="0" hangingPunct="1">
                  <a:defRPr sz="5600" kern="1200">
                    <a:solidFill>
                      <a:schemeClr val="tx1"/>
                    </a:solidFill>
                    <a:latin typeface="+mn-lt"/>
                    <a:ea typeface="+mn-ea"/>
                    <a:cs typeface="+mn-cs"/>
                  </a:defRPr>
                </a:lvl9pPr>
              </a:lstStyle>
              <a:p>
                <a:pPr algn="ctr"/>
                <a:r>
                  <a:rPr lang="en-US" sz="1400" dirty="0" smtClean="0">
                    <a:solidFill>
                      <a:schemeClr val="bg1"/>
                    </a:solidFill>
                  </a:rPr>
                  <a:t>Corner</a:t>
                </a:r>
                <a:r>
                  <a:rPr lang="en-US" sz="1400" baseline="0" dirty="0" smtClean="0">
                    <a:solidFill>
                      <a:schemeClr val="bg1"/>
                    </a:solidFill>
                  </a:rPr>
                  <a:t> handles</a:t>
                </a:r>
                <a:endParaRPr lang="en-US" sz="1400" dirty="0">
                  <a:solidFill>
                    <a:schemeClr val="bg1"/>
                  </a:solidFill>
                </a:endParaRPr>
              </a:p>
            </p:txBody>
          </p:sp>
        </p:grpSp>
        <p:grpSp>
          <p:nvGrpSpPr>
            <p:cNvPr id="48" name="Group 47"/>
            <p:cNvGrpSpPr/>
            <p:nvPr userDrawn="1"/>
          </p:nvGrpSpPr>
          <p:grpSpPr>
            <a:xfrm>
              <a:off x="-9816361" y="23859606"/>
              <a:ext cx="7832477" cy="2027099"/>
              <a:chOff x="-4525041" y="13501739"/>
              <a:chExt cx="3609638" cy="1117602"/>
            </a:xfrm>
          </p:grpSpPr>
          <p:pic>
            <p:nvPicPr>
              <p:cNvPr id="49" name="Picture 48"/>
              <p:cNvPicPr/>
              <p:nvPr userDrawn="1"/>
            </p:nvPicPr>
            <p:blipFill>
              <a:blip r:embed="rId7"/>
              <a:stretch>
                <a:fillRect/>
              </a:stretch>
            </p:blipFill>
            <p:spPr>
              <a:xfrm>
                <a:off x="-4276681" y="13651779"/>
                <a:ext cx="1512652" cy="772700"/>
              </a:xfrm>
              <a:prstGeom prst="rect">
                <a:avLst/>
              </a:prstGeom>
            </p:spPr>
          </p:pic>
          <p:pic>
            <p:nvPicPr>
              <p:cNvPr id="50" name="Picture 49"/>
              <p:cNvPicPr/>
              <p:nvPr userDrawn="1"/>
            </p:nvPicPr>
            <p:blipFill>
              <a:blip r:embed="rId8"/>
              <a:stretch>
                <a:fillRect/>
              </a:stretch>
            </p:blipFill>
            <p:spPr>
              <a:xfrm>
                <a:off x="-2693844" y="13651779"/>
                <a:ext cx="1512652" cy="772700"/>
              </a:xfrm>
              <a:prstGeom prst="rect">
                <a:avLst/>
              </a:prstGeom>
            </p:spPr>
          </p:pic>
          <p:sp>
            <p:nvSpPr>
              <p:cNvPr id="51" name="TextBox 47"/>
              <p:cNvSpPr txBox="1"/>
              <p:nvPr userDrawn="1"/>
            </p:nvSpPr>
            <p:spPr>
              <a:xfrm rot="16200000">
                <a:off x="-5018832" y="13995530"/>
                <a:ext cx="1117601" cy="130020"/>
              </a:xfrm>
              <a:prstGeom prst="rect">
                <a:avLst/>
              </a:prstGeom>
              <a:noFill/>
            </p:spPr>
            <p:txBody>
              <a:bodyPr wrap="square" lIns="0" tIns="0" rIns="0" bIns="0" rtlCol="0">
                <a:spAutoFit/>
              </a:bodyPr>
              <a:lstStyle>
                <a:defPPr>
                  <a:defRPr lang="en-US"/>
                </a:defPPr>
                <a:lvl1pPr marL="0" algn="l" defTabSz="2821436" rtl="0" eaLnBrk="1" latinLnBrk="0" hangingPunct="1">
                  <a:defRPr sz="5600" kern="1200">
                    <a:solidFill>
                      <a:schemeClr val="tx1"/>
                    </a:solidFill>
                    <a:latin typeface="+mn-lt"/>
                    <a:ea typeface="+mn-ea"/>
                    <a:cs typeface="+mn-cs"/>
                  </a:defRPr>
                </a:lvl1pPr>
                <a:lvl2pPr marL="1410719" algn="l" defTabSz="2821436" rtl="0" eaLnBrk="1" latinLnBrk="0" hangingPunct="1">
                  <a:defRPr sz="5600" kern="1200">
                    <a:solidFill>
                      <a:schemeClr val="tx1"/>
                    </a:solidFill>
                    <a:latin typeface="+mn-lt"/>
                    <a:ea typeface="+mn-ea"/>
                    <a:cs typeface="+mn-cs"/>
                  </a:defRPr>
                </a:lvl2pPr>
                <a:lvl3pPr marL="2821436" algn="l" defTabSz="2821436" rtl="0" eaLnBrk="1" latinLnBrk="0" hangingPunct="1">
                  <a:defRPr sz="5600" kern="1200">
                    <a:solidFill>
                      <a:schemeClr val="tx1"/>
                    </a:solidFill>
                    <a:latin typeface="+mn-lt"/>
                    <a:ea typeface="+mn-ea"/>
                    <a:cs typeface="+mn-cs"/>
                  </a:defRPr>
                </a:lvl3pPr>
                <a:lvl4pPr marL="4232155" algn="l" defTabSz="2821436" rtl="0" eaLnBrk="1" latinLnBrk="0" hangingPunct="1">
                  <a:defRPr sz="5600" kern="1200">
                    <a:solidFill>
                      <a:schemeClr val="tx1"/>
                    </a:solidFill>
                    <a:latin typeface="+mn-lt"/>
                    <a:ea typeface="+mn-ea"/>
                    <a:cs typeface="+mn-cs"/>
                  </a:defRPr>
                </a:lvl4pPr>
                <a:lvl5pPr marL="5642872" algn="l" defTabSz="2821436" rtl="0" eaLnBrk="1" latinLnBrk="0" hangingPunct="1">
                  <a:defRPr sz="5600" kern="1200">
                    <a:solidFill>
                      <a:schemeClr val="tx1"/>
                    </a:solidFill>
                    <a:latin typeface="+mn-lt"/>
                    <a:ea typeface="+mn-ea"/>
                    <a:cs typeface="+mn-cs"/>
                  </a:defRPr>
                </a:lvl5pPr>
                <a:lvl6pPr marL="7053590" algn="l" defTabSz="2821436" rtl="0" eaLnBrk="1" latinLnBrk="0" hangingPunct="1">
                  <a:defRPr sz="5600" kern="1200">
                    <a:solidFill>
                      <a:schemeClr val="tx1"/>
                    </a:solidFill>
                    <a:latin typeface="+mn-lt"/>
                    <a:ea typeface="+mn-ea"/>
                    <a:cs typeface="+mn-cs"/>
                  </a:defRPr>
                </a:lvl6pPr>
                <a:lvl7pPr marL="8464309" algn="l" defTabSz="2821436" rtl="0" eaLnBrk="1" latinLnBrk="0" hangingPunct="1">
                  <a:defRPr sz="5600" kern="1200">
                    <a:solidFill>
                      <a:schemeClr val="tx1"/>
                    </a:solidFill>
                    <a:latin typeface="+mn-lt"/>
                    <a:ea typeface="+mn-ea"/>
                    <a:cs typeface="+mn-cs"/>
                  </a:defRPr>
                </a:lvl7pPr>
                <a:lvl8pPr marL="9875027" algn="l" defTabSz="2821436" rtl="0" eaLnBrk="1" latinLnBrk="0" hangingPunct="1">
                  <a:defRPr sz="5600" kern="1200">
                    <a:solidFill>
                      <a:schemeClr val="tx1"/>
                    </a:solidFill>
                    <a:latin typeface="+mn-lt"/>
                    <a:ea typeface="+mn-ea"/>
                    <a:cs typeface="+mn-cs"/>
                  </a:defRPr>
                </a:lvl8pPr>
                <a:lvl9pPr marL="11285745" algn="l" defTabSz="2821436" rtl="0" eaLnBrk="1" latinLnBrk="0" hangingPunct="1">
                  <a:defRPr sz="5600" kern="1200">
                    <a:solidFill>
                      <a:schemeClr val="tx1"/>
                    </a:solidFill>
                    <a:latin typeface="+mn-lt"/>
                    <a:ea typeface="+mn-ea"/>
                    <a:cs typeface="+mn-cs"/>
                  </a:defRPr>
                </a:lvl9pPr>
              </a:lstStyle>
              <a:p>
                <a:pPr algn="ctr"/>
                <a:r>
                  <a:rPr lang="en-US" sz="1100" dirty="0" smtClean="0">
                    <a:solidFill>
                      <a:srgbClr val="92D050"/>
                    </a:solidFill>
                  </a:rPr>
                  <a:t>Good</a:t>
                </a:r>
                <a:r>
                  <a:rPr lang="en-US" sz="1100" baseline="0" dirty="0" smtClean="0">
                    <a:solidFill>
                      <a:srgbClr val="92D050"/>
                    </a:solidFill>
                  </a:rPr>
                  <a:t> </a:t>
                </a:r>
                <a:r>
                  <a:rPr lang="en-US" sz="1100" baseline="0" dirty="0" smtClean="0">
                    <a:solidFill>
                      <a:schemeClr val="bg1"/>
                    </a:solidFill>
                  </a:rPr>
                  <a:t>printing quality</a:t>
                </a:r>
                <a:endParaRPr lang="en-US" sz="1100" dirty="0">
                  <a:solidFill>
                    <a:schemeClr val="bg1"/>
                  </a:solidFill>
                </a:endParaRPr>
              </a:p>
            </p:txBody>
          </p:sp>
          <p:sp>
            <p:nvSpPr>
              <p:cNvPr id="52" name="TextBox 48"/>
              <p:cNvSpPr txBox="1"/>
              <p:nvPr userDrawn="1"/>
            </p:nvSpPr>
            <p:spPr>
              <a:xfrm rot="16200000">
                <a:off x="-1545124" y="13989620"/>
                <a:ext cx="1117601" cy="141841"/>
              </a:xfrm>
              <a:prstGeom prst="rect">
                <a:avLst/>
              </a:prstGeom>
              <a:noFill/>
            </p:spPr>
            <p:txBody>
              <a:bodyPr wrap="square" lIns="0" tIns="0" rIns="0" bIns="0" rtlCol="0">
                <a:spAutoFit/>
              </a:bodyPr>
              <a:lstStyle>
                <a:defPPr>
                  <a:defRPr lang="en-US"/>
                </a:defPPr>
                <a:lvl1pPr marL="0" algn="l" defTabSz="2821436" rtl="0" eaLnBrk="1" latinLnBrk="0" hangingPunct="1">
                  <a:defRPr sz="5600" kern="1200">
                    <a:solidFill>
                      <a:schemeClr val="tx1"/>
                    </a:solidFill>
                    <a:latin typeface="+mn-lt"/>
                    <a:ea typeface="+mn-ea"/>
                    <a:cs typeface="+mn-cs"/>
                  </a:defRPr>
                </a:lvl1pPr>
                <a:lvl2pPr marL="1410719" algn="l" defTabSz="2821436" rtl="0" eaLnBrk="1" latinLnBrk="0" hangingPunct="1">
                  <a:defRPr sz="5600" kern="1200">
                    <a:solidFill>
                      <a:schemeClr val="tx1"/>
                    </a:solidFill>
                    <a:latin typeface="+mn-lt"/>
                    <a:ea typeface="+mn-ea"/>
                    <a:cs typeface="+mn-cs"/>
                  </a:defRPr>
                </a:lvl2pPr>
                <a:lvl3pPr marL="2821436" algn="l" defTabSz="2821436" rtl="0" eaLnBrk="1" latinLnBrk="0" hangingPunct="1">
                  <a:defRPr sz="5600" kern="1200">
                    <a:solidFill>
                      <a:schemeClr val="tx1"/>
                    </a:solidFill>
                    <a:latin typeface="+mn-lt"/>
                    <a:ea typeface="+mn-ea"/>
                    <a:cs typeface="+mn-cs"/>
                  </a:defRPr>
                </a:lvl3pPr>
                <a:lvl4pPr marL="4232155" algn="l" defTabSz="2821436" rtl="0" eaLnBrk="1" latinLnBrk="0" hangingPunct="1">
                  <a:defRPr sz="5600" kern="1200">
                    <a:solidFill>
                      <a:schemeClr val="tx1"/>
                    </a:solidFill>
                    <a:latin typeface="+mn-lt"/>
                    <a:ea typeface="+mn-ea"/>
                    <a:cs typeface="+mn-cs"/>
                  </a:defRPr>
                </a:lvl4pPr>
                <a:lvl5pPr marL="5642872" algn="l" defTabSz="2821436" rtl="0" eaLnBrk="1" latinLnBrk="0" hangingPunct="1">
                  <a:defRPr sz="5600" kern="1200">
                    <a:solidFill>
                      <a:schemeClr val="tx1"/>
                    </a:solidFill>
                    <a:latin typeface="+mn-lt"/>
                    <a:ea typeface="+mn-ea"/>
                    <a:cs typeface="+mn-cs"/>
                  </a:defRPr>
                </a:lvl5pPr>
                <a:lvl6pPr marL="7053590" algn="l" defTabSz="2821436" rtl="0" eaLnBrk="1" latinLnBrk="0" hangingPunct="1">
                  <a:defRPr sz="5600" kern="1200">
                    <a:solidFill>
                      <a:schemeClr val="tx1"/>
                    </a:solidFill>
                    <a:latin typeface="+mn-lt"/>
                    <a:ea typeface="+mn-ea"/>
                    <a:cs typeface="+mn-cs"/>
                  </a:defRPr>
                </a:lvl6pPr>
                <a:lvl7pPr marL="8464309" algn="l" defTabSz="2821436" rtl="0" eaLnBrk="1" latinLnBrk="0" hangingPunct="1">
                  <a:defRPr sz="5600" kern="1200">
                    <a:solidFill>
                      <a:schemeClr val="tx1"/>
                    </a:solidFill>
                    <a:latin typeface="+mn-lt"/>
                    <a:ea typeface="+mn-ea"/>
                    <a:cs typeface="+mn-cs"/>
                  </a:defRPr>
                </a:lvl7pPr>
                <a:lvl8pPr marL="9875027" algn="l" defTabSz="2821436" rtl="0" eaLnBrk="1" latinLnBrk="0" hangingPunct="1">
                  <a:defRPr sz="5600" kern="1200">
                    <a:solidFill>
                      <a:schemeClr val="tx1"/>
                    </a:solidFill>
                    <a:latin typeface="+mn-lt"/>
                    <a:ea typeface="+mn-ea"/>
                    <a:cs typeface="+mn-cs"/>
                  </a:defRPr>
                </a:lvl8pPr>
                <a:lvl9pPr marL="11285745" algn="l" defTabSz="2821436" rtl="0" eaLnBrk="1" latinLnBrk="0" hangingPunct="1">
                  <a:defRPr sz="5600" kern="1200">
                    <a:solidFill>
                      <a:schemeClr val="tx1"/>
                    </a:solidFill>
                    <a:latin typeface="+mn-lt"/>
                    <a:ea typeface="+mn-ea"/>
                    <a:cs typeface="+mn-cs"/>
                  </a:defRPr>
                </a:lvl9pPr>
              </a:lstStyle>
              <a:p>
                <a:pPr algn="ctr"/>
                <a:r>
                  <a:rPr lang="en-US" sz="1200" dirty="0" smtClean="0">
                    <a:solidFill>
                      <a:srgbClr val="FF0000"/>
                    </a:solidFill>
                  </a:rPr>
                  <a:t>Bad </a:t>
                </a:r>
                <a:r>
                  <a:rPr lang="en-US" sz="1200" dirty="0" smtClean="0">
                    <a:solidFill>
                      <a:schemeClr val="bg1"/>
                    </a:solidFill>
                  </a:rPr>
                  <a:t>printing quality</a:t>
                </a:r>
                <a:endParaRPr lang="en-US" sz="1200" dirty="0">
                  <a:solidFill>
                    <a:schemeClr val="bg1"/>
                  </a:solidFill>
                </a:endParaRPr>
              </a:p>
            </p:txBody>
          </p:sp>
        </p:grpSp>
      </p:grpSp>
      <p:grpSp>
        <p:nvGrpSpPr>
          <p:cNvPr id="61" name="Group 60"/>
          <p:cNvGrpSpPr>
            <a:grpSpLocks noChangeAspect="1"/>
          </p:cNvGrpSpPr>
          <p:nvPr userDrawn="1"/>
        </p:nvGrpSpPr>
        <p:grpSpPr>
          <a:xfrm>
            <a:off x="44322323" y="11216"/>
            <a:ext cx="6632760" cy="21934383"/>
            <a:chOff x="36782324" y="0"/>
            <a:chExt cx="11062139" cy="27432000"/>
          </a:xfrm>
        </p:grpSpPr>
        <p:sp>
          <p:nvSpPr>
            <p:cNvPr id="62" name="Rectangle 61"/>
            <p:cNvSpPr/>
            <p:nvPr userDrawn="1"/>
          </p:nvSpPr>
          <p:spPr>
            <a:xfrm>
              <a:off x="36782324" y="0"/>
              <a:ext cx="11062139" cy="27432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457200" rIns="457200" bIns="0" rtlCol="0" anchor="t" anchorCtr="0"/>
            <a:lstStyle>
              <a:defPPr>
                <a:defRPr lang="en-US"/>
              </a:defPPr>
              <a:lvl1pPr marL="0" algn="l" defTabSz="2821436" rtl="0" eaLnBrk="1" latinLnBrk="0" hangingPunct="1">
                <a:defRPr sz="5600" kern="1200">
                  <a:solidFill>
                    <a:schemeClr val="lt1"/>
                  </a:solidFill>
                  <a:latin typeface="+mn-lt"/>
                  <a:ea typeface="+mn-ea"/>
                  <a:cs typeface="+mn-cs"/>
                </a:defRPr>
              </a:lvl1pPr>
              <a:lvl2pPr marL="1410719" algn="l" defTabSz="2821436" rtl="0" eaLnBrk="1" latinLnBrk="0" hangingPunct="1">
                <a:defRPr sz="5600" kern="1200">
                  <a:solidFill>
                    <a:schemeClr val="lt1"/>
                  </a:solidFill>
                  <a:latin typeface="+mn-lt"/>
                  <a:ea typeface="+mn-ea"/>
                  <a:cs typeface="+mn-cs"/>
                </a:defRPr>
              </a:lvl2pPr>
              <a:lvl3pPr marL="2821436" algn="l" defTabSz="2821436" rtl="0" eaLnBrk="1" latinLnBrk="0" hangingPunct="1">
                <a:defRPr sz="5600" kern="1200">
                  <a:solidFill>
                    <a:schemeClr val="lt1"/>
                  </a:solidFill>
                  <a:latin typeface="+mn-lt"/>
                  <a:ea typeface="+mn-ea"/>
                  <a:cs typeface="+mn-cs"/>
                </a:defRPr>
              </a:lvl3pPr>
              <a:lvl4pPr marL="4232155" algn="l" defTabSz="2821436" rtl="0" eaLnBrk="1" latinLnBrk="0" hangingPunct="1">
                <a:defRPr sz="5600" kern="1200">
                  <a:solidFill>
                    <a:schemeClr val="lt1"/>
                  </a:solidFill>
                  <a:latin typeface="+mn-lt"/>
                  <a:ea typeface="+mn-ea"/>
                  <a:cs typeface="+mn-cs"/>
                </a:defRPr>
              </a:lvl4pPr>
              <a:lvl5pPr marL="5642872" algn="l" defTabSz="2821436" rtl="0" eaLnBrk="1" latinLnBrk="0" hangingPunct="1">
                <a:defRPr sz="5600" kern="1200">
                  <a:solidFill>
                    <a:schemeClr val="lt1"/>
                  </a:solidFill>
                  <a:latin typeface="+mn-lt"/>
                  <a:ea typeface="+mn-ea"/>
                  <a:cs typeface="+mn-cs"/>
                </a:defRPr>
              </a:lvl5pPr>
              <a:lvl6pPr marL="7053590" algn="l" defTabSz="2821436" rtl="0" eaLnBrk="1" latinLnBrk="0" hangingPunct="1">
                <a:defRPr sz="5600" kern="1200">
                  <a:solidFill>
                    <a:schemeClr val="lt1"/>
                  </a:solidFill>
                  <a:latin typeface="+mn-lt"/>
                  <a:ea typeface="+mn-ea"/>
                  <a:cs typeface="+mn-cs"/>
                </a:defRPr>
              </a:lvl6pPr>
              <a:lvl7pPr marL="8464309" algn="l" defTabSz="2821436" rtl="0" eaLnBrk="1" latinLnBrk="0" hangingPunct="1">
                <a:defRPr sz="5600" kern="1200">
                  <a:solidFill>
                    <a:schemeClr val="lt1"/>
                  </a:solidFill>
                  <a:latin typeface="+mn-lt"/>
                  <a:ea typeface="+mn-ea"/>
                  <a:cs typeface="+mn-cs"/>
                </a:defRPr>
              </a:lvl7pPr>
              <a:lvl8pPr marL="9875027" algn="l" defTabSz="2821436" rtl="0" eaLnBrk="1" latinLnBrk="0" hangingPunct="1">
                <a:defRPr sz="5600" kern="1200">
                  <a:solidFill>
                    <a:schemeClr val="lt1"/>
                  </a:solidFill>
                  <a:latin typeface="+mn-lt"/>
                  <a:ea typeface="+mn-ea"/>
                  <a:cs typeface="+mn-cs"/>
                </a:defRPr>
              </a:lvl8pPr>
              <a:lvl9pPr marL="11285745" algn="l" defTabSz="2821436" rtl="0" eaLnBrk="1" latinLnBrk="0" hangingPunct="1">
                <a:defRPr sz="5600" kern="1200">
                  <a:solidFill>
                    <a:schemeClr val="lt1"/>
                  </a:solidFill>
                  <a:latin typeface="+mn-lt"/>
                  <a:ea typeface="+mn-ea"/>
                  <a:cs typeface="+mn-cs"/>
                </a:defRPr>
              </a:lvl9pPr>
            </a:lstStyle>
            <a:p>
              <a:pPr algn="ctr"/>
              <a:r>
                <a:rPr lang="en-US" sz="3200" b="1" spc="600" dirty="0" smtClean="0">
                  <a:solidFill>
                    <a:schemeClr val="bg1"/>
                  </a:solidFill>
                  <a:latin typeface="Trebuchet MS" pitchFamily="34" charset="0"/>
                </a:rPr>
                <a:t>QUICK START (cont.)</a:t>
              </a:r>
            </a:p>
            <a:p>
              <a:pPr algn="ctr"/>
              <a:endParaRPr lang="en-US" sz="2800" b="1" baseline="0" dirty="0" smtClean="0">
                <a:solidFill>
                  <a:schemeClr val="bg1"/>
                </a:solidFill>
                <a:latin typeface="Trebuchet MS" pitchFamily="34" charset="0"/>
              </a:endParaRPr>
            </a:p>
            <a:p>
              <a:pPr algn="ctr"/>
              <a:r>
                <a:rPr lang="en-US" sz="2000" b="1" baseline="0" dirty="0" smtClean="0">
                  <a:solidFill>
                    <a:srgbClr val="FFC000"/>
                  </a:solidFill>
                  <a:latin typeface="Trebuchet MS" pitchFamily="34" charset="0"/>
                </a:rPr>
                <a:t>How to change the template color theme</a:t>
              </a:r>
            </a:p>
            <a:p>
              <a:pPr marL="0" marR="0" lvl="2" indent="0" algn="l" defTabSz="114300" rtl="0" eaLnBrk="1" fontAlgn="auto" latinLnBrk="0" hangingPunct="1">
                <a:lnSpc>
                  <a:spcPct val="100000"/>
                </a:lnSpc>
                <a:spcBef>
                  <a:spcPts val="0"/>
                </a:spcBef>
                <a:spcAft>
                  <a:spcPts val="0"/>
                </a:spcAft>
                <a:buClrTx/>
                <a:buSzTx/>
                <a:buFontTx/>
                <a:buNone/>
                <a:tabLst/>
                <a:defRPr/>
              </a:pPr>
              <a:r>
                <a:rPr lang="en-US" sz="1600" b="0" baseline="0" dirty="0" smtClean="0">
                  <a:solidFill>
                    <a:schemeClr val="bg1">
                      <a:lumMod val="75000"/>
                    </a:schemeClr>
                  </a:solidFill>
                  <a:latin typeface="Trebuchet MS" pitchFamily="34" charset="0"/>
                </a:rPr>
                <a:t>You can easily change the color theme of your poster by going to the DESIGN menu, click on COLORS, and choose the color theme of your choice. You can </a:t>
              </a:r>
              <a:r>
                <a:rPr lang="en-US" sz="1600" b="0" spc="0" baseline="0" dirty="0" smtClean="0">
                  <a:solidFill>
                    <a:schemeClr val="bg1">
                      <a:lumMod val="75000"/>
                    </a:schemeClr>
                  </a:solidFill>
                  <a:latin typeface="Trebuchet MS" pitchFamily="34" charset="0"/>
                </a:rPr>
                <a:t>also create your own color theme.</a:t>
              </a:r>
            </a:p>
            <a:p>
              <a:pPr marL="0" marR="0" lvl="2" indent="0" algn="l" defTabSz="114300" rtl="0" eaLnBrk="1" fontAlgn="auto" latinLnBrk="0" hangingPunct="1">
                <a:lnSpc>
                  <a:spcPct val="100000"/>
                </a:lnSpc>
                <a:spcBef>
                  <a:spcPts val="0"/>
                </a:spcBef>
                <a:spcAft>
                  <a:spcPts val="0"/>
                </a:spcAft>
                <a:buClrTx/>
                <a:buSzTx/>
                <a:buFontTx/>
                <a:buNone/>
                <a:tabLst/>
                <a:defRPr/>
              </a:pPr>
              <a:endParaRPr lang="en-US" sz="1600" b="0" baseline="0" dirty="0" smtClean="0">
                <a:solidFill>
                  <a:schemeClr val="bg1">
                    <a:lumMod val="75000"/>
                  </a:schemeClr>
                </a:solidFill>
                <a:latin typeface="Trebuchet MS" pitchFamily="34" charset="0"/>
              </a:endParaRPr>
            </a:p>
            <a:p>
              <a:pPr marL="0" indent="0" algn="l" defTabSz="114300"/>
              <a:endParaRPr lang="en-US" sz="1600" b="0" baseline="0" dirty="0" smtClean="0">
                <a:solidFill>
                  <a:schemeClr val="bg1">
                    <a:lumMod val="75000"/>
                  </a:schemeClr>
                </a:solidFill>
                <a:latin typeface="Trebuchet MS" pitchFamily="34" charset="0"/>
              </a:endParaRPr>
            </a:p>
            <a:p>
              <a:pPr marL="0" indent="0" algn="l" defTabSz="114300"/>
              <a:endParaRPr lang="en-US" sz="1600" b="0" baseline="0" dirty="0" smtClean="0">
                <a:solidFill>
                  <a:schemeClr val="bg1">
                    <a:lumMod val="75000"/>
                  </a:schemeClr>
                </a:solidFill>
                <a:latin typeface="Trebuchet MS" pitchFamily="34" charset="0"/>
              </a:endParaRPr>
            </a:p>
            <a:p>
              <a:pPr marL="0" indent="0" algn="l" defTabSz="114300"/>
              <a:endParaRPr lang="en-US" sz="1600" b="0" baseline="0" dirty="0" smtClean="0">
                <a:solidFill>
                  <a:schemeClr val="bg1">
                    <a:lumMod val="75000"/>
                  </a:schemeClr>
                </a:solidFill>
                <a:latin typeface="Trebuchet MS" pitchFamily="34" charset="0"/>
              </a:endParaRPr>
            </a:p>
            <a:p>
              <a:pPr marL="0" indent="0" algn="l" defTabSz="114300"/>
              <a:endParaRPr lang="en-US" sz="1600" b="0" baseline="0" dirty="0" smtClean="0">
                <a:solidFill>
                  <a:schemeClr val="bg1">
                    <a:lumMod val="75000"/>
                  </a:schemeClr>
                </a:solidFill>
                <a:latin typeface="Trebuchet MS" pitchFamily="34" charset="0"/>
              </a:endParaRPr>
            </a:p>
            <a:p>
              <a:pPr marL="0" indent="0" algn="l" defTabSz="114300"/>
              <a:endParaRPr lang="en-US" sz="1600" b="0" baseline="0" dirty="0" smtClean="0">
                <a:solidFill>
                  <a:schemeClr val="bg1">
                    <a:lumMod val="75000"/>
                  </a:schemeClr>
                </a:solidFill>
                <a:latin typeface="Trebuchet MS" pitchFamily="34" charset="0"/>
              </a:endParaRPr>
            </a:p>
            <a:p>
              <a:pPr marL="0" indent="0" algn="l" defTabSz="114300"/>
              <a:endParaRPr lang="en-US" sz="1600" b="0" baseline="0" dirty="0" smtClean="0">
                <a:solidFill>
                  <a:schemeClr val="bg1">
                    <a:lumMod val="75000"/>
                  </a:schemeClr>
                </a:solidFill>
                <a:latin typeface="Trebuchet MS" pitchFamily="34" charset="0"/>
              </a:endParaRPr>
            </a:p>
            <a:p>
              <a:pPr marL="0" indent="0" algn="l" defTabSz="114300"/>
              <a:endParaRPr lang="en-US" sz="1600" b="0" baseline="0" dirty="0" smtClean="0">
                <a:solidFill>
                  <a:schemeClr val="bg1">
                    <a:lumMod val="75000"/>
                  </a:schemeClr>
                </a:solidFill>
                <a:latin typeface="Trebuchet MS" pitchFamily="34" charset="0"/>
              </a:endParaRPr>
            </a:p>
            <a:p>
              <a:pPr marL="0" indent="0" algn="l" defTabSz="114300"/>
              <a:endParaRPr lang="en-US" sz="1600" b="0" baseline="0" dirty="0" smtClean="0">
                <a:solidFill>
                  <a:schemeClr val="bg1">
                    <a:lumMod val="75000"/>
                  </a:schemeClr>
                </a:solidFill>
                <a:latin typeface="Trebuchet MS" pitchFamily="34" charset="0"/>
              </a:endParaRPr>
            </a:p>
            <a:p>
              <a:pPr marL="0" indent="0" algn="l" defTabSz="114300"/>
              <a:r>
                <a:rPr lang="en-US" sz="1600" b="0" baseline="0" dirty="0" smtClean="0">
                  <a:solidFill>
                    <a:schemeClr val="bg1">
                      <a:lumMod val="75000"/>
                    </a:schemeClr>
                  </a:solidFill>
                  <a:latin typeface="Trebuchet MS" pitchFamily="34" charset="0"/>
                </a:rPr>
                <a:t>You can also manually change the color of your background by going to VIEW &gt; SLIDE MASTER.  After you finish working on the master be sure to go to VIEW &gt; NORMAL to continue working on your poster.</a:t>
              </a:r>
            </a:p>
            <a:p>
              <a:pPr marL="0" indent="0" algn="l" defTabSz="114300"/>
              <a:endParaRPr lang="en-US" sz="1600" b="0" baseline="0" dirty="0" smtClean="0">
                <a:solidFill>
                  <a:schemeClr val="bg1">
                    <a:lumMod val="75000"/>
                  </a:schemeClr>
                </a:solidFill>
                <a:latin typeface="Trebuchet MS" pitchFamily="34" charset="0"/>
              </a:endParaRPr>
            </a:p>
            <a:p>
              <a:pPr algn="ctr"/>
              <a:r>
                <a:rPr lang="en-US" sz="2000" b="1" baseline="0" dirty="0" smtClean="0">
                  <a:solidFill>
                    <a:srgbClr val="FFC000"/>
                  </a:solidFill>
                  <a:latin typeface="Trebuchet MS" pitchFamily="34" charset="0"/>
                </a:rPr>
                <a:t>How to add Text</a:t>
              </a:r>
            </a:p>
            <a:p>
              <a:pPr marL="1730375" lvl="2" indent="0" algn="l" defTabSz="114300"/>
              <a:r>
                <a:rPr lang="en-US" sz="1600" b="0" baseline="0" dirty="0" smtClean="0">
                  <a:solidFill>
                    <a:schemeClr val="bg1">
                      <a:lumMod val="75000"/>
                    </a:schemeClr>
                  </a:solidFill>
                  <a:latin typeface="Trebuchet MS" pitchFamily="34" charset="0"/>
                </a:rPr>
                <a:t>The template comes with a number of pre-formatted placeholders for headers and text blocks. You can add more blocks by copying and pasting the existing ones or by adding a text box from the HOME menu. </a:t>
              </a:r>
            </a:p>
            <a:p>
              <a:pPr marL="1518341" lvl="2" indent="0" algn="l" defTabSz="114300"/>
              <a:endParaRPr lang="en-US" sz="1600" b="0" baseline="0" dirty="0" smtClean="0">
                <a:solidFill>
                  <a:schemeClr val="bg1">
                    <a:lumMod val="75000"/>
                  </a:schemeClr>
                </a:solidFill>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lang="en-US" sz="1600" b="0" baseline="0" dirty="0" smtClean="0">
                  <a:solidFill>
                    <a:schemeClr val="bg1">
                      <a:lumMod val="75000"/>
                    </a:schemeClr>
                  </a:solidFill>
                  <a:latin typeface="Trebuchet MS" pitchFamily="34" charset="0"/>
                </a:rPr>
                <a:t> </a:t>
              </a:r>
              <a:r>
                <a:rPr kumimoji="0" lang="en-US" sz="2000" b="1" i="0" u="none" strike="noStrike" kern="1200" cap="none" spc="0" normalizeH="0" baseline="0" noProof="0" dirty="0" smtClean="0">
                  <a:ln>
                    <a:noFill/>
                  </a:ln>
                  <a:solidFill>
                    <a:srgbClr val="FFC000"/>
                  </a:solidFill>
                  <a:effectLst/>
                  <a:uLnTx/>
                  <a:uFillTx/>
                  <a:latin typeface="Trebuchet MS" pitchFamily="34" charset="0"/>
                </a:rPr>
                <a:t>Text size</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white">
                      <a:lumMod val="75000"/>
                    </a:prstClr>
                  </a:solidFill>
                  <a:effectLst/>
                  <a:uLnTx/>
                  <a:uFillTx/>
                  <a:latin typeface="Trebuchet MS" pitchFamily="34" charset="0"/>
                </a:rPr>
                <a:t>Adjust the size of your text based on how much content you have to present. The default template text offers a good starting point. Follow the conference requirements.</a:t>
              </a:r>
              <a:endParaRPr lang="en-US" sz="1600" b="0" baseline="0" dirty="0" smtClean="0">
                <a:solidFill>
                  <a:schemeClr val="bg1">
                    <a:lumMod val="75000"/>
                  </a:schemeClr>
                </a:solidFill>
                <a:latin typeface="Trebuchet MS" pitchFamily="34" charset="0"/>
              </a:endParaRPr>
            </a:p>
            <a:p>
              <a:pPr marL="1518341" lvl="2" indent="0" algn="l" defTabSz="114300"/>
              <a:endParaRPr lang="en-US" sz="1600" b="0" baseline="0" dirty="0" smtClean="0">
                <a:solidFill>
                  <a:schemeClr val="bg1">
                    <a:lumMod val="75000"/>
                  </a:schemeClr>
                </a:solidFill>
                <a:latin typeface="Trebuchet MS" pitchFamily="34" charset="0"/>
              </a:endParaRPr>
            </a:p>
            <a:p>
              <a:pPr algn="ctr"/>
              <a:r>
                <a:rPr lang="en-US" sz="2000" b="1" baseline="0" dirty="0" smtClean="0">
                  <a:solidFill>
                    <a:srgbClr val="FFC000"/>
                  </a:solidFill>
                  <a:latin typeface="Trebuchet MS" pitchFamily="34" charset="0"/>
                </a:rPr>
                <a:t>How to add Tables</a:t>
              </a:r>
            </a:p>
            <a:p>
              <a:pPr marL="971550" lvl="1" indent="0" algn="l" defTabSz="114300"/>
              <a:r>
                <a:rPr lang="en-US" sz="1600" b="0" baseline="0" dirty="0" smtClean="0">
                  <a:solidFill>
                    <a:schemeClr val="bg1">
                      <a:lumMod val="75000"/>
                    </a:schemeClr>
                  </a:solidFill>
                  <a:latin typeface="Trebuchet MS" pitchFamily="34" charset="0"/>
                </a:rPr>
                <a:t>To add a table from scratch go to the INSERT menu and click on TABLE. A drop-down box will help you select rows and columns. </a:t>
              </a:r>
            </a:p>
            <a:p>
              <a:pPr marL="0" lvl="0" indent="0" algn="l" defTabSz="114300"/>
              <a:r>
                <a:rPr lang="en-US" sz="1600" b="0" baseline="0" dirty="0" smtClean="0">
                  <a:solidFill>
                    <a:schemeClr val="bg1">
                      <a:lumMod val="75000"/>
                    </a:schemeClr>
                  </a:solidFill>
                  <a:latin typeface="Trebuchet MS" pitchFamily="34" charset="0"/>
                </a:rPr>
                <a:t>You can also copy and a paste a table from Word or another PowerPoint document. A pasted table may need to be re-formatted by RIGHT-CLICK &gt; FORMAT SHAPE, TEXT BOX, Margins.</a:t>
              </a:r>
            </a:p>
            <a:p>
              <a:pPr marL="0" lvl="0" indent="0" algn="l" defTabSz="114300"/>
              <a:endParaRPr lang="en-US" sz="1600" b="0" baseline="0" dirty="0" smtClean="0">
                <a:solidFill>
                  <a:schemeClr val="bg1">
                    <a:lumMod val="75000"/>
                  </a:schemeClr>
                </a:solidFill>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smtClean="0">
                  <a:ln>
                    <a:noFill/>
                  </a:ln>
                  <a:solidFill>
                    <a:srgbClr val="FFC000"/>
                  </a:solidFill>
                  <a:effectLst/>
                  <a:uLnTx/>
                  <a:uFillTx/>
                  <a:latin typeface="Trebuchet MS" pitchFamily="34" charset="0"/>
                </a:rPr>
                <a:t>Graphs / Charts</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white">
                      <a:lumMod val="75000"/>
                    </a:prstClr>
                  </a:solidFill>
                  <a:effectLst/>
                  <a:uLnTx/>
                  <a:uFillTx/>
                  <a:latin typeface="Trebuchet MS" pitchFamily="34" charset="0"/>
                </a:rPr>
                <a:t>You can simply copy and paste charts and graphs from Excel or Word. Some reformatting may be required depending on how the original document has been created.</a:t>
              </a: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smtClean="0">
                <a:ln>
                  <a:noFill/>
                </a:ln>
                <a:solidFill>
                  <a:prstClr val="white">
                    <a:lumMod val="75000"/>
                  </a:prstClr>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smtClean="0">
                  <a:ln>
                    <a:noFill/>
                  </a:ln>
                  <a:solidFill>
                    <a:srgbClr val="FFC000"/>
                  </a:solidFill>
                  <a:effectLst/>
                  <a:uLnTx/>
                  <a:uFillTx/>
                  <a:latin typeface="Trebuchet MS" pitchFamily="34" charset="0"/>
                </a:rPr>
                <a:t>How to change the column configuration</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white">
                      <a:lumMod val="75000"/>
                    </a:prstClr>
                  </a:solidFill>
                  <a:effectLst/>
                  <a:uLnTx/>
                  <a:uFillTx/>
                  <a:latin typeface="Trebuchet MS" pitchFamily="34" charset="0"/>
                </a:rPr>
                <a:t>RIGHT-CLICK on the poster background and select LAYOUT to see the column options available for this template. The poster columns can also be customized on the Master. VIEW &gt; MASTER.</a:t>
              </a:r>
            </a:p>
            <a:p>
              <a:pPr marL="0" marR="0" lvl="0" indent="0" algn="ctr" defTabSz="1518341"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smtClean="0">
                <a:ln>
                  <a:noFill/>
                </a:ln>
                <a:solidFill>
                  <a:srgbClr val="FFC000"/>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smtClean="0">
                  <a:ln>
                    <a:noFill/>
                  </a:ln>
                  <a:solidFill>
                    <a:srgbClr val="FFC000"/>
                  </a:solidFill>
                  <a:effectLst/>
                  <a:uLnTx/>
                  <a:uFillTx/>
                  <a:latin typeface="Trebuchet MS" pitchFamily="34" charset="0"/>
                </a:rPr>
                <a:t>How to remove the info bars</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white">
                      <a:lumMod val="75000"/>
                    </a:prstClr>
                  </a:solidFill>
                  <a:effectLst/>
                  <a:uLnTx/>
                  <a:uFillTx/>
                  <a:latin typeface="Trebuchet MS" pitchFamily="34" charset="0"/>
                </a:rPr>
                <a:t>If you are working in PowerPoint for Windows and have finished your poster, save as PDF and the bars will not be included. You can also delete them by going to VIEW &gt; MASTER. On the Mac adjust the Page-Setup to match the Page-Setup in PowerPoint before you create a PDF. You can also delete them from the Slide Master.</a:t>
              </a: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smtClean="0">
                <a:ln>
                  <a:noFill/>
                </a:ln>
                <a:solidFill>
                  <a:prstClr val="white">
                    <a:lumMod val="75000"/>
                  </a:prstClr>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smtClean="0">
                  <a:ln>
                    <a:noFill/>
                  </a:ln>
                  <a:solidFill>
                    <a:srgbClr val="FFC000"/>
                  </a:solidFill>
                  <a:effectLst/>
                  <a:uLnTx/>
                  <a:uFillTx/>
                  <a:latin typeface="Trebuchet MS" pitchFamily="34" charset="0"/>
                </a:rPr>
                <a:t>Save your work</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white">
                      <a:lumMod val="75000"/>
                    </a:prstClr>
                  </a:solidFill>
                  <a:effectLst/>
                  <a:uLnTx/>
                  <a:uFillTx/>
                  <a:latin typeface="Trebuchet MS" pitchFamily="34" charset="0"/>
                </a:rPr>
                <a:t>Save your template as a PowerPoint document. For printing, save as PowerPoint or “Print-quality” PDF.</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400" b="0" baseline="0" dirty="0" smtClean="0">
                <a:solidFill>
                  <a:schemeClr val="bg1">
                    <a:lumMod val="75000"/>
                  </a:schemeClr>
                </a:solidFill>
                <a:latin typeface="Trebuchet MS"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smtClean="0">
                <a:ln>
                  <a:noFill/>
                </a:ln>
                <a:solidFill>
                  <a:prstClr val="white">
                    <a:lumMod val="75000"/>
                  </a:prstClr>
                </a:solidFill>
                <a:effectLst/>
                <a:uLnTx/>
                <a:uFillTx/>
                <a:latin typeface="Trebuchet MS" pitchFamily="34" charset="0"/>
              </a:endParaRPr>
            </a:p>
          </p:txBody>
        </p:sp>
        <p:pic>
          <p:nvPicPr>
            <p:cNvPr id="63" name="Picture 62"/>
            <p:cNvPicPr/>
            <p:nvPr userDrawn="1"/>
          </p:nvPicPr>
          <p:blipFill>
            <a:blip r:embed="rId9"/>
            <a:stretch>
              <a:fillRect/>
            </a:stretch>
          </p:blipFill>
          <p:spPr>
            <a:xfrm>
              <a:off x="39547455" y="3688889"/>
              <a:ext cx="5586150" cy="1716939"/>
            </a:xfrm>
            <a:prstGeom prst="rect">
              <a:avLst/>
            </a:prstGeom>
          </p:spPr>
        </p:pic>
        <p:pic>
          <p:nvPicPr>
            <p:cNvPr id="64" name="Picture 63"/>
            <p:cNvPicPr>
              <a:picLocks noChangeAspect="1"/>
            </p:cNvPicPr>
            <p:nvPr userDrawn="1"/>
          </p:nvPicPr>
          <p:blipFill>
            <a:blip r:embed="rId10"/>
            <a:stretch>
              <a:fillRect/>
            </a:stretch>
          </p:blipFill>
          <p:spPr>
            <a:xfrm>
              <a:off x="37163425" y="7987216"/>
              <a:ext cx="2969584" cy="1140240"/>
            </a:xfrm>
            <a:prstGeom prst="rect">
              <a:avLst/>
            </a:prstGeom>
            <a:ln>
              <a:noFill/>
            </a:ln>
          </p:spPr>
        </p:pic>
        <p:pic>
          <p:nvPicPr>
            <p:cNvPr id="65" name="Picture 64"/>
            <p:cNvPicPr/>
            <p:nvPr userDrawn="1"/>
          </p:nvPicPr>
          <p:blipFill>
            <a:blip r:embed="rId11"/>
            <a:stretch>
              <a:fillRect/>
            </a:stretch>
          </p:blipFill>
          <p:spPr>
            <a:xfrm>
              <a:off x="37458231" y="11709174"/>
              <a:ext cx="1482265" cy="825421"/>
            </a:xfrm>
            <a:prstGeom prst="rect">
              <a:avLst/>
            </a:prstGeom>
          </p:spPr>
        </p:pic>
        <p:grpSp>
          <p:nvGrpSpPr>
            <p:cNvPr id="66" name="Group 65"/>
            <p:cNvGrpSpPr/>
            <p:nvPr userDrawn="1"/>
          </p:nvGrpSpPr>
          <p:grpSpPr>
            <a:xfrm>
              <a:off x="37163426" y="23152348"/>
              <a:ext cx="10354213" cy="1115850"/>
              <a:chOff x="31687960" y="29635357"/>
              <a:chExt cx="9771399" cy="1155811"/>
            </a:xfrm>
          </p:grpSpPr>
          <p:sp>
            <p:nvSpPr>
              <p:cNvPr id="97" name="Rounded Rectangle 96"/>
              <p:cNvSpPr/>
              <p:nvPr userDrawn="1"/>
            </p:nvSpPr>
            <p:spPr>
              <a:xfrm>
                <a:off x="31687960" y="29635357"/>
                <a:ext cx="9771398" cy="109062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2821436" rtl="0" eaLnBrk="1" latinLnBrk="0" hangingPunct="1">
                  <a:defRPr sz="5600" kern="1200">
                    <a:solidFill>
                      <a:schemeClr val="lt1"/>
                    </a:solidFill>
                    <a:latin typeface="+mn-lt"/>
                    <a:ea typeface="+mn-ea"/>
                    <a:cs typeface="+mn-cs"/>
                  </a:defRPr>
                </a:lvl1pPr>
                <a:lvl2pPr marL="1410719" algn="l" defTabSz="2821436" rtl="0" eaLnBrk="1" latinLnBrk="0" hangingPunct="1">
                  <a:defRPr sz="5600" kern="1200">
                    <a:solidFill>
                      <a:schemeClr val="lt1"/>
                    </a:solidFill>
                    <a:latin typeface="+mn-lt"/>
                    <a:ea typeface="+mn-ea"/>
                    <a:cs typeface="+mn-cs"/>
                  </a:defRPr>
                </a:lvl2pPr>
                <a:lvl3pPr marL="2821436" algn="l" defTabSz="2821436" rtl="0" eaLnBrk="1" latinLnBrk="0" hangingPunct="1">
                  <a:defRPr sz="5600" kern="1200">
                    <a:solidFill>
                      <a:schemeClr val="lt1"/>
                    </a:solidFill>
                    <a:latin typeface="+mn-lt"/>
                    <a:ea typeface="+mn-ea"/>
                    <a:cs typeface="+mn-cs"/>
                  </a:defRPr>
                </a:lvl3pPr>
                <a:lvl4pPr marL="4232155" algn="l" defTabSz="2821436" rtl="0" eaLnBrk="1" latinLnBrk="0" hangingPunct="1">
                  <a:defRPr sz="5600" kern="1200">
                    <a:solidFill>
                      <a:schemeClr val="lt1"/>
                    </a:solidFill>
                    <a:latin typeface="+mn-lt"/>
                    <a:ea typeface="+mn-ea"/>
                    <a:cs typeface="+mn-cs"/>
                  </a:defRPr>
                </a:lvl4pPr>
                <a:lvl5pPr marL="5642872" algn="l" defTabSz="2821436" rtl="0" eaLnBrk="1" latinLnBrk="0" hangingPunct="1">
                  <a:defRPr sz="5600" kern="1200">
                    <a:solidFill>
                      <a:schemeClr val="lt1"/>
                    </a:solidFill>
                    <a:latin typeface="+mn-lt"/>
                    <a:ea typeface="+mn-ea"/>
                    <a:cs typeface="+mn-cs"/>
                  </a:defRPr>
                </a:lvl5pPr>
                <a:lvl6pPr marL="7053590" algn="l" defTabSz="2821436" rtl="0" eaLnBrk="1" latinLnBrk="0" hangingPunct="1">
                  <a:defRPr sz="5600" kern="1200">
                    <a:solidFill>
                      <a:schemeClr val="lt1"/>
                    </a:solidFill>
                    <a:latin typeface="+mn-lt"/>
                    <a:ea typeface="+mn-ea"/>
                    <a:cs typeface="+mn-cs"/>
                  </a:defRPr>
                </a:lvl6pPr>
                <a:lvl7pPr marL="8464309" algn="l" defTabSz="2821436" rtl="0" eaLnBrk="1" latinLnBrk="0" hangingPunct="1">
                  <a:defRPr sz="5600" kern="1200">
                    <a:solidFill>
                      <a:schemeClr val="lt1"/>
                    </a:solidFill>
                    <a:latin typeface="+mn-lt"/>
                    <a:ea typeface="+mn-ea"/>
                    <a:cs typeface="+mn-cs"/>
                  </a:defRPr>
                </a:lvl7pPr>
                <a:lvl8pPr marL="9875027" algn="l" defTabSz="2821436" rtl="0" eaLnBrk="1" latinLnBrk="0" hangingPunct="1">
                  <a:defRPr sz="5600" kern="1200">
                    <a:solidFill>
                      <a:schemeClr val="lt1"/>
                    </a:solidFill>
                    <a:latin typeface="+mn-lt"/>
                    <a:ea typeface="+mn-ea"/>
                    <a:cs typeface="+mn-cs"/>
                  </a:defRPr>
                </a:lvl8pPr>
                <a:lvl9pPr marL="11285745" algn="l" defTabSz="2821436" rtl="0" eaLnBrk="1" latinLnBrk="0" hangingPunct="1">
                  <a:defRPr sz="5600" kern="1200">
                    <a:solidFill>
                      <a:schemeClr val="lt1"/>
                    </a:solidFill>
                    <a:latin typeface="+mn-lt"/>
                    <a:ea typeface="+mn-ea"/>
                    <a:cs typeface="+mn-cs"/>
                  </a:defRPr>
                </a:lvl9pPr>
              </a:lstStyle>
              <a:p>
                <a:pPr algn="ctr"/>
                <a:endParaRPr lang="en-US" dirty="0"/>
              </a:p>
            </p:txBody>
          </p:sp>
          <p:pic>
            <p:nvPicPr>
              <p:cNvPr id="98" name="Picture 97" descr="http://t2.gstatic.com/images?q=tbn:ANd9GcR4APHC6TT9w54M2zn_pvCiBxUNcspYPoVxirLRphBoJabfSvu7zw">
                <a:hlinkClick r:id="rId12"/>
              </p:cNvPr>
              <p:cNvPicPr>
                <a:picLocks noChangeAspect="1" noChangeArrowheads="1"/>
              </p:cNvPicPr>
              <p:nvPr userDrawn="1"/>
            </p:nvPicPr>
            <p:blipFill>
              <a:blip r:embed="rId13" cstate="print"/>
              <a:srcRect/>
              <a:stretch>
                <a:fillRect/>
              </a:stretch>
            </p:blipFill>
            <p:spPr bwMode="auto">
              <a:xfrm>
                <a:off x="31813900" y="29733687"/>
                <a:ext cx="914401" cy="914399"/>
              </a:xfrm>
              <a:prstGeom prst="rect">
                <a:avLst/>
              </a:prstGeom>
              <a:noFill/>
              <a:ln>
                <a:noFill/>
              </a:ln>
            </p:spPr>
          </p:pic>
          <p:sp>
            <p:nvSpPr>
              <p:cNvPr id="99" name="TextBox 66"/>
              <p:cNvSpPr txBox="1"/>
              <p:nvPr userDrawn="1"/>
            </p:nvSpPr>
            <p:spPr>
              <a:xfrm>
                <a:off x="32788169" y="29887288"/>
                <a:ext cx="8671190" cy="903880"/>
              </a:xfrm>
              <a:prstGeom prst="rect">
                <a:avLst/>
              </a:prstGeom>
              <a:noFill/>
              <a:ln>
                <a:noFill/>
              </a:ln>
            </p:spPr>
            <p:txBody>
              <a:bodyPr wrap="square" rtlCol="0">
                <a:spAutoFit/>
              </a:bodyPr>
              <a:lstStyle>
                <a:defPPr>
                  <a:defRPr lang="en-US"/>
                </a:defPPr>
                <a:lvl1pPr marL="0" algn="l" defTabSz="2821436" rtl="0" eaLnBrk="1" latinLnBrk="0" hangingPunct="1">
                  <a:defRPr sz="5600" kern="1200">
                    <a:solidFill>
                      <a:schemeClr val="tx1"/>
                    </a:solidFill>
                    <a:latin typeface="+mn-lt"/>
                    <a:ea typeface="+mn-ea"/>
                    <a:cs typeface="+mn-cs"/>
                  </a:defRPr>
                </a:lvl1pPr>
                <a:lvl2pPr marL="1410719" algn="l" defTabSz="2821436" rtl="0" eaLnBrk="1" latinLnBrk="0" hangingPunct="1">
                  <a:defRPr sz="5600" kern="1200">
                    <a:solidFill>
                      <a:schemeClr val="tx1"/>
                    </a:solidFill>
                    <a:latin typeface="+mn-lt"/>
                    <a:ea typeface="+mn-ea"/>
                    <a:cs typeface="+mn-cs"/>
                  </a:defRPr>
                </a:lvl2pPr>
                <a:lvl3pPr marL="2821436" algn="l" defTabSz="2821436" rtl="0" eaLnBrk="1" latinLnBrk="0" hangingPunct="1">
                  <a:defRPr sz="5600" kern="1200">
                    <a:solidFill>
                      <a:schemeClr val="tx1"/>
                    </a:solidFill>
                    <a:latin typeface="+mn-lt"/>
                    <a:ea typeface="+mn-ea"/>
                    <a:cs typeface="+mn-cs"/>
                  </a:defRPr>
                </a:lvl3pPr>
                <a:lvl4pPr marL="4232155" algn="l" defTabSz="2821436" rtl="0" eaLnBrk="1" latinLnBrk="0" hangingPunct="1">
                  <a:defRPr sz="5600" kern="1200">
                    <a:solidFill>
                      <a:schemeClr val="tx1"/>
                    </a:solidFill>
                    <a:latin typeface="+mn-lt"/>
                    <a:ea typeface="+mn-ea"/>
                    <a:cs typeface="+mn-cs"/>
                  </a:defRPr>
                </a:lvl4pPr>
                <a:lvl5pPr marL="5642872" algn="l" defTabSz="2821436" rtl="0" eaLnBrk="1" latinLnBrk="0" hangingPunct="1">
                  <a:defRPr sz="5600" kern="1200">
                    <a:solidFill>
                      <a:schemeClr val="tx1"/>
                    </a:solidFill>
                    <a:latin typeface="+mn-lt"/>
                    <a:ea typeface="+mn-ea"/>
                    <a:cs typeface="+mn-cs"/>
                  </a:defRPr>
                </a:lvl5pPr>
                <a:lvl6pPr marL="7053590" algn="l" defTabSz="2821436" rtl="0" eaLnBrk="1" latinLnBrk="0" hangingPunct="1">
                  <a:defRPr sz="5600" kern="1200">
                    <a:solidFill>
                      <a:schemeClr val="tx1"/>
                    </a:solidFill>
                    <a:latin typeface="+mn-lt"/>
                    <a:ea typeface="+mn-ea"/>
                    <a:cs typeface="+mn-cs"/>
                  </a:defRPr>
                </a:lvl6pPr>
                <a:lvl7pPr marL="8464309" algn="l" defTabSz="2821436" rtl="0" eaLnBrk="1" latinLnBrk="0" hangingPunct="1">
                  <a:defRPr sz="5600" kern="1200">
                    <a:solidFill>
                      <a:schemeClr val="tx1"/>
                    </a:solidFill>
                    <a:latin typeface="+mn-lt"/>
                    <a:ea typeface="+mn-ea"/>
                    <a:cs typeface="+mn-cs"/>
                  </a:defRPr>
                </a:lvl7pPr>
                <a:lvl8pPr marL="9875027" algn="l" defTabSz="2821436" rtl="0" eaLnBrk="1" latinLnBrk="0" hangingPunct="1">
                  <a:defRPr sz="5600" kern="1200">
                    <a:solidFill>
                      <a:schemeClr val="tx1"/>
                    </a:solidFill>
                    <a:latin typeface="+mn-lt"/>
                    <a:ea typeface="+mn-ea"/>
                    <a:cs typeface="+mn-cs"/>
                  </a:defRPr>
                </a:lvl8pPr>
                <a:lvl9pPr marL="11285745" algn="l" defTabSz="2821436" rtl="0" eaLnBrk="1" latinLnBrk="0" hangingPunct="1">
                  <a:defRPr sz="5600" kern="1200">
                    <a:solidFill>
                      <a:schemeClr val="tx1"/>
                    </a:solidFill>
                    <a:latin typeface="+mn-lt"/>
                    <a:ea typeface="+mn-ea"/>
                    <a:cs typeface="+mn-cs"/>
                  </a:defRPr>
                </a:lvl9pPr>
              </a:lstStyle>
              <a:p>
                <a:r>
                  <a:rPr lang="en-US" sz="1400" dirty="0" smtClean="0">
                    <a:solidFill>
                      <a:schemeClr val="tx2"/>
                    </a:solidFill>
                    <a:latin typeface="Trebuchet MS" pitchFamily="34" charset="0"/>
                  </a:rPr>
                  <a:t>Student</a:t>
                </a:r>
                <a:r>
                  <a:rPr lang="en-US" sz="1400" baseline="0" dirty="0" smtClean="0">
                    <a:solidFill>
                      <a:schemeClr val="tx2"/>
                    </a:solidFill>
                    <a:latin typeface="Trebuchet MS" pitchFamily="34" charset="0"/>
                  </a:rPr>
                  <a:t> discounts are available on our Facebook page.</a:t>
                </a:r>
                <a:br>
                  <a:rPr lang="en-US" sz="1400" baseline="0" dirty="0" smtClean="0">
                    <a:solidFill>
                      <a:schemeClr val="tx2"/>
                    </a:solidFill>
                    <a:latin typeface="Trebuchet MS" pitchFamily="34" charset="0"/>
                  </a:rPr>
                </a:br>
                <a:r>
                  <a:rPr lang="en-US" sz="1400" baseline="0" dirty="0" smtClean="0">
                    <a:solidFill>
                      <a:schemeClr val="tx2"/>
                    </a:solidFill>
                    <a:latin typeface="Trebuchet MS" pitchFamily="34" charset="0"/>
                  </a:rPr>
                  <a:t>Go to </a:t>
                </a:r>
                <a:r>
                  <a:rPr lang="en-US" sz="1400" u="sng" baseline="0" dirty="0" smtClean="0">
                    <a:solidFill>
                      <a:schemeClr val="tx2"/>
                    </a:solidFill>
                    <a:latin typeface="Trebuchet MS" pitchFamily="34" charset="0"/>
                  </a:rPr>
                  <a:t>PosterPresentations.com</a:t>
                </a:r>
                <a:r>
                  <a:rPr lang="en-US" sz="1400" baseline="0" dirty="0" smtClean="0">
                    <a:solidFill>
                      <a:schemeClr val="tx2"/>
                    </a:solidFill>
                    <a:latin typeface="Trebuchet MS" pitchFamily="34" charset="0"/>
                  </a:rPr>
                  <a:t> and click on the FB icon. </a:t>
                </a:r>
                <a:endParaRPr lang="en-US" sz="1400" dirty="0">
                  <a:solidFill>
                    <a:schemeClr val="tx2"/>
                  </a:solidFill>
                  <a:latin typeface="Trebuchet MS" pitchFamily="34" charset="0"/>
                </a:endParaRPr>
              </a:p>
            </p:txBody>
          </p:sp>
        </p:grpSp>
      </p:grpSp>
      <p:sp>
        <p:nvSpPr>
          <p:cNvPr id="69" name="Rectangle 68"/>
          <p:cNvSpPr/>
          <p:nvPr userDrawn="1"/>
        </p:nvSpPr>
        <p:spPr>
          <a:xfrm>
            <a:off x="0" y="0"/>
            <a:ext cx="43891200" cy="536328"/>
          </a:xfrm>
          <a:prstGeom prst="rect">
            <a:avLst/>
          </a:prstGeom>
          <a:gradFill flip="none" rotWithShape="1">
            <a:gsLst>
              <a:gs pos="0">
                <a:schemeClr val="accent1">
                  <a:tint val="66000"/>
                  <a:satMod val="160000"/>
                </a:schemeClr>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Rectangle 69"/>
          <p:cNvSpPr/>
          <p:nvPr userDrawn="1"/>
        </p:nvSpPr>
        <p:spPr>
          <a:xfrm flipV="1">
            <a:off x="0" y="2873432"/>
            <a:ext cx="43891199" cy="161866"/>
          </a:xfrm>
          <a:prstGeom prst="rect">
            <a:avLst/>
          </a:prstGeom>
          <a:gradFill>
            <a:gsLst>
              <a:gs pos="100000">
                <a:srgbClr val="DAE9F6"/>
              </a:gs>
              <a:gs pos="0">
                <a:schemeClr val="accent1">
                  <a:tint val="66000"/>
                  <a:satMod val="160000"/>
                </a:schemeClr>
              </a:gs>
              <a:gs pos="51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Rounded Rectangle 70"/>
          <p:cNvSpPr/>
          <p:nvPr userDrawn="1"/>
        </p:nvSpPr>
        <p:spPr>
          <a:xfrm>
            <a:off x="484255" y="3450293"/>
            <a:ext cx="8269219" cy="17801319"/>
          </a:xfrm>
          <a:prstGeom prst="roundRect">
            <a:avLst>
              <a:gd name="adj" fmla="val 1956"/>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Rounded Rectangle 71"/>
          <p:cNvSpPr/>
          <p:nvPr userDrawn="1"/>
        </p:nvSpPr>
        <p:spPr>
          <a:xfrm>
            <a:off x="9168659" y="3450293"/>
            <a:ext cx="8269219" cy="8587533"/>
          </a:xfrm>
          <a:prstGeom prst="roundRect">
            <a:avLst>
              <a:gd name="adj" fmla="val 1956"/>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Rounded Rectangle 72"/>
          <p:cNvSpPr/>
          <p:nvPr userDrawn="1"/>
        </p:nvSpPr>
        <p:spPr>
          <a:xfrm>
            <a:off x="9168659" y="12686620"/>
            <a:ext cx="8269219" cy="8587533"/>
          </a:xfrm>
          <a:prstGeom prst="roundRect">
            <a:avLst>
              <a:gd name="adj" fmla="val 1956"/>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Rounded Rectangle 73"/>
          <p:cNvSpPr/>
          <p:nvPr userDrawn="1"/>
        </p:nvSpPr>
        <p:spPr>
          <a:xfrm>
            <a:off x="17822863" y="12686620"/>
            <a:ext cx="8269219" cy="8587533"/>
          </a:xfrm>
          <a:prstGeom prst="roundRect">
            <a:avLst>
              <a:gd name="adj" fmla="val 1956"/>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Rounded Rectangle 74"/>
          <p:cNvSpPr/>
          <p:nvPr userDrawn="1"/>
        </p:nvSpPr>
        <p:spPr>
          <a:xfrm>
            <a:off x="17822863" y="3450293"/>
            <a:ext cx="8269219" cy="8587533"/>
          </a:xfrm>
          <a:prstGeom prst="roundRect">
            <a:avLst>
              <a:gd name="adj" fmla="val 1956"/>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ounded Rectangle 75"/>
          <p:cNvSpPr/>
          <p:nvPr userDrawn="1"/>
        </p:nvSpPr>
        <p:spPr>
          <a:xfrm>
            <a:off x="26506556" y="3450293"/>
            <a:ext cx="8269219" cy="8587533"/>
          </a:xfrm>
          <a:prstGeom prst="roundRect">
            <a:avLst>
              <a:gd name="adj" fmla="val 1956"/>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ounded Rectangle 76"/>
          <p:cNvSpPr/>
          <p:nvPr userDrawn="1"/>
        </p:nvSpPr>
        <p:spPr>
          <a:xfrm>
            <a:off x="26506556" y="12686619"/>
            <a:ext cx="8269219" cy="8587533"/>
          </a:xfrm>
          <a:prstGeom prst="roundRect">
            <a:avLst>
              <a:gd name="adj" fmla="val 1956"/>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Rounded Rectangle 77"/>
          <p:cNvSpPr/>
          <p:nvPr userDrawn="1"/>
        </p:nvSpPr>
        <p:spPr>
          <a:xfrm>
            <a:off x="35171062" y="3450293"/>
            <a:ext cx="8269219" cy="17801319"/>
          </a:xfrm>
          <a:prstGeom prst="roundRect">
            <a:avLst>
              <a:gd name="adj" fmla="val 1956"/>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63"/>
          <p:cNvSpPr txBox="1"/>
          <p:nvPr userDrawn="1"/>
        </p:nvSpPr>
        <p:spPr>
          <a:xfrm>
            <a:off x="44550828" y="19630405"/>
            <a:ext cx="2479012" cy="861774"/>
          </a:xfrm>
          <a:prstGeom prst="rect">
            <a:avLst/>
          </a:prstGeom>
          <a:noFill/>
        </p:spPr>
        <p:txBody>
          <a:bodyPr wrap="none" lIns="0" tIns="0" rIns="0" bIns="0" rtlCol="0">
            <a:spAutoFit/>
          </a:bodyPr>
          <a:lstStyle>
            <a:defPPr>
              <a:defRPr lang="en-US"/>
            </a:defPPr>
            <a:lvl1pPr marL="0" algn="l" defTabSz="2821436" rtl="0" eaLnBrk="1" latinLnBrk="0" hangingPunct="1">
              <a:defRPr sz="5600" kern="1200">
                <a:solidFill>
                  <a:schemeClr val="tx1"/>
                </a:solidFill>
                <a:latin typeface="+mn-lt"/>
                <a:ea typeface="+mn-ea"/>
                <a:cs typeface="+mn-cs"/>
              </a:defRPr>
            </a:lvl1pPr>
            <a:lvl2pPr marL="1410719" algn="l" defTabSz="2821436" rtl="0" eaLnBrk="1" latinLnBrk="0" hangingPunct="1">
              <a:defRPr sz="5600" kern="1200">
                <a:solidFill>
                  <a:schemeClr val="tx1"/>
                </a:solidFill>
                <a:latin typeface="+mn-lt"/>
                <a:ea typeface="+mn-ea"/>
                <a:cs typeface="+mn-cs"/>
              </a:defRPr>
            </a:lvl2pPr>
            <a:lvl3pPr marL="2821436" algn="l" defTabSz="2821436" rtl="0" eaLnBrk="1" latinLnBrk="0" hangingPunct="1">
              <a:defRPr sz="5600" kern="1200">
                <a:solidFill>
                  <a:schemeClr val="tx1"/>
                </a:solidFill>
                <a:latin typeface="+mn-lt"/>
                <a:ea typeface="+mn-ea"/>
                <a:cs typeface="+mn-cs"/>
              </a:defRPr>
            </a:lvl3pPr>
            <a:lvl4pPr marL="4232155" algn="l" defTabSz="2821436" rtl="0" eaLnBrk="1" latinLnBrk="0" hangingPunct="1">
              <a:defRPr sz="5600" kern="1200">
                <a:solidFill>
                  <a:schemeClr val="tx1"/>
                </a:solidFill>
                <a:latin typeface="+mn-lt"/>
                <a:ea typeface="+mn-ea"/>
                <a:cs typeface="+mn-cs"/>
              </a:defRPr>
            </a:lvl4pPr>
            <a:lvl5pPr marL="5642872" algn="l" defTabSz="2821436" rtl="0" eaLnBrk="1" latinLnBrk="0" hangingPunct="1">
              <a:defRPr sz="5600" kern="1200">
                <a:solidFill>
                  <a:schemeClr val="tx1"/>
                </a:solidFill>
                <a:latin typeface="+mn-lt"/>
                <a:ea typeface="+mn-ea"/>
                <a:cs typeface="+mn-cs"/>
              </a:defRPr>
            </a:lvl5pPr>
            <a:lvl6pPr marL="7053590" algn="l" defTabSz="2821436" rtl="0" eaLnBrk="1" latinLnBrk="0" hangingPunct="1">
              <a:defRPr sz="5600" kern="1200">
                <a:solidFill>
                  <a:schemeClr val="tx1"/>
                </a:solidFill>
                <a:latin typeface="+mn-lt"/>
                <a:ea typeface="+mn-ea"/>
                <a:cs typeface="+mn-cs"/>
              </a:defRPr>
            </a:lvl6pPr>
            <a:lvl7pPr marL="8464309" algn="l" defTabSz="2821436" rtl="0" eaLnBrk="1" latinLnBrk="0" hangingPunct="1">
              <a:defRPr sz="5600" kern="1200">
                <a:solidFill>
                  <a:schemeClr val="tx1"/>
                </a:solidFill>
                <a:latin typeface="+mn-lt"/>
                <a:ea typeface="+mn-ea"/>
                <a:cs typeface="+mn-cs"/>
              </a:defRPr>
            </a:lvl7pPr>
            <a:lvl8pPr marL="9875027" algn="l" defTabSz="2821436" rtl="0" eaLnBrk="1" latinLnBrk="0" hangingPunct="1">
              <a:defRPr sz="5600" kern="1200">
                <a:solidFill>
                  <a:schemeClr val="tx1"/>
                </a:solidFill>
                <a:latin typeface="+mn-lt"/>
                <a:ea typeface="+mn-ea"/>
                <a:cs typeface="+mn-cs"/>
              </a:defRPr>
            </a:lvl8pPr>
            <a:lvl9pPr marL="11285745" algn="l" defTabSz="2821436" rtl="0" eaLnBrk="1" latinLnBrk="0" hangingPunct="1">
              <a:defRPr sz="56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sz="1400" dirty="0" smtClean="0">
                <a:solidFill>
                  <a:schemeClr val="bg1"/>
                </a:solidFill>
                <a:latin typeface="Calibri" panose="020F0502020204030204" pitchFamily="34" charset="0"/>
              </a:rPr>
              <a:t>© 2015</a:t>
            </a:r>
            <a:r>
              <a:rPr lang="en-US" sz="1400" baseline="0" dirty="0" smtClean="0">
                <a:solidFill>
                  <a:schemeClr val="bg1"/>
                </a:solidFill>
                <a:latin typeface="Calibri" panose="020F0502020204030204" pitchFamily="34" charset="0"/>
              </a:rPr>
              <a:t> </a:t>
            </a:r>
            <a:r>
              <a:rPr lang="en-US" sz="1400" dirty="0" smtClean="0">
                <a:solidFill>
                  <a:schemeClr val="bg1"/>
                </a:solidFill>
                <a:latin typeface="Calibri" panose="020F0502020204030204" pitchFamily="34" charset="0"/>
              </a:rPr>
              <a:t>PosterPresentations.com</a:t>
            </a:r>
          </a:p>
          <a:p>
            <a:pPr marL="171450" indent="0">
              <a:lnSpc>
                <a:spcPct val="100000"/>
              </a:lnSpc>
              <a:buFont typeface="Arial" panose="020B0604020202020204" pitchFamily="34" charset="0"/>
              <a:buNone/>
            </a:pPr>
            <a:r>
              <a:rPr lang="en-US" sz="1400" dirty="0" smtClean="0">
                <a:solidFill>
                  <a:schemeClr val="bg1"/>
                </a:solidFill>
                <a:latin typeface="Calibri" panose="020F0502020204030204" pitchFamily="34" charset="0"/>
              </a:rPr>
              <a:t>2117 Fourth Street ,</a:t>
            </a:r>
            <a:r>
              <a:rPr lang="en-US" sz="1400" baseline="0" dirty="0" smtClean="0">
                <a:solidFill>
                  <a:schemeClr val="bg1"/>
                </a:solidFill>
                <a:latin typeface="Calibri" panose="020F0502020204030204" pitchFamily="34" charset="0"/>
              </a:rPr>
              <a:t> Unit C</a:t>
            </a:r>
          </a:p>
          <a:p>
            <a:pPr marL="171450" indent="0">
              <a:lnSpc>
                <a:spcPct val="100000"/>
              </a:lnSpc>
              <a:buFont typeface="Arial" panose="020B0604020202020204" pitchFamily="34" charset="0"/>
              <a:buNone/>
            </a:pPr>
            <a:r>
              <a:rPr lang="en-US" sz="1400" baseline="0" dirty="0" smtClean="0">
                <a:solidFill>
                  <a:schemeClr val="bg1"/>
                </a:solidFill>
                <a:latin typeface="Calibri" panose="020F0502020204030204" pitchFamily="34" charset="0"/>
              </a:rPr>
              <a:t>Berkeley CA 94710</a:t>
            </a:r>
          </a:p>
          <a:p>
            <a:pPr marL="171450" indent="0">
              <a:lnSpc>
                <a:spcPct val="100000"/>
              </a:lnSpc>
              <a:buFont typeface="Arial" panose="020B0604020202020204" pitchFamily="34" charset="0"/>
              <a:buNone/>
            </a:pPr>
            <a:r>
              <a:rPr lang="en-US" sz="1400" b="1" baseline="0" dirty="0" smtClean="0">
                <a:solidFill>
                  <a:srgbClr val="FFFF00"/>
                </a:solidFill>
                <a:latin typeface="Calibri" panose="020F0502020204030204" pitchFamily="34" charset="0"/>
              </a:rPr>
              <a:t>posterpresenter@gmail.com</a:t>
            </a:r>
            <a:endParaRPr lang="en-US" sz="1400" b="1" dirty="0">
              <a:solidFill>
                <a:srgbClr val="FFFF00"/>
              </a:solidFill>
              <a:latin typeface="Calibri" panose="020F0502020204030204" pitchFamily="34" charset="0"/>
            </a:endParaRPr>
          </a:p>
        </p:txBody>
      </p:sp>
      <p:sp>
        <p:nvSpPr>
          <p:cNvPr id="80" name="Text Box 14"/>
          <p:cNvSpPr txBox="1">
            <a:spLocks noChangeArrowheads="1"/>
          </p:cNvSpPr>
          <p:nvPr userDrawn="1"/>
        </p:nvSpPr>
        <p:spPr bwMode="auto">
          <a:xfrm>
            <a:off x="819153" y="21488400"/>
            <a:ext cx="2514600" cy="288262"/>
          </a:xfrm>
          <a:prstGeom prst="rect">
            <a:avLst/>
          </a:prstGeom>
          <a:noFill/>
          <a:ln w="9525">
            <a:noFill/>
            <a:miter lim="800000"/>
            <a:headEnd/>
            <a:tailEnd/>
          </a:ln>
          <a:effectLst/>
        </p:spPr>
        <p:txBody>
          <a:bodyPr lIns="78225" tIns="39105" rIns="78225" bIns="39105">
            <a:spAutoFit/>
          </a:bodyPr>
          <a:lstStyle/>
          <a:p>
            <a:pPr eaLnBrk="0" hangingPunct="0">
              <a:lnSpc>
                <a:spcPct val="65000"/>
              </a:lnSpc>
              <a:spcBef>
                <a:spcPct val="50000"/>
              </a:spcBef>
              <a:defRPr/>
            </a:pPr>
            <a:r>
              <a:rPr lang="en-US" sz="500" b="1" dirty="0" smtClean="0">
                <a:solidFill>
                  <a:schemeClr val="bg1">
                    <a:lumMod val="75000"/>
                  </a:schemeClr>
                </a:solidFill>
                <a:latin typeface="Arial" charset="0"/>
              </a:rPr>
              <a:t>RESEARCH POSTER PRESENTATION </a:t>
            </a:r>
            <a:r>
              <a:rPr lang="en-US" sz="500" b="1" dirty="0">
                <a:solidFill>
                  <a:schemeClr val="bg1">
                    <a:lumMod val="75000"/>
                  </a:schemeClr>
                </a:solidFill>
                <a:latin typeface="Arial" charset="0"/>
              </a:rPr>
              <a:t>DESIGN © </a:t>
            </a:r>
            <a:r>
              <a:rPr lang="en-US" sz="500" b="1" dirty="0" smtClean="0">
                <a:solidFill>
                  <a:schemeClr val="bg1">
                    <a:lumMod val="75000"/>
                  </a:schemeClr>
                </a:solidFill>
                <a:latin typeface="Arial" charset="0"/>
              </a:rPr>
              <a:t>2015</a:t>
            </a:r>
            <a:endParaRPr lang="en-US" sz="500" b="1" dirty="0">
              <a:solidFill>
                <a:schemeClr val="bg1">
                  <a:lumMod val="75000"/>
                </a:schemeClr>
              </a:solidFill>
              <a:latin typeface="Arial" charset="0"/>
            </a:endParaRPr>
          </a:p>
          <a:p>
            <a:pPr eaLnBrk="0" hangingPunct="0">
              <a:lnSpc>
                <a:spcPct val="65000"/>
              </a:lnSpc>
              <a:spcBef>
                <a:spcPct val="50000"/>
              </a:spcBef>
              <a:defRPr/>
            </a:pPr>
            <a:r>
              <a:rPr lang="en-US" sz="900" b="1" dirty="0">
                <a:solidFill>
                  <a:schemeClr val="bg1">
                    <a:lumMod val="75000"/>
                  </a:schemeClr>
                </a:solidFill>
                <a:latin typeface="Arial" charset="0"/>
              </a:rPr>
              <a:t>www.PosterPresentations.com</a:t>
            </a:r>
          </a:p>
        </p:txBody>
      </p:sp>
    </p:spTree>
  </p:cSld>
  <p:clrMap bg1="lt1" tx1="dk1" bg2="lt2" tx2="dk2" accent1="accent1" accent2="accent2" accent3="accent3" accent4="accent4" accent5="accent5" accent6="accent6" hlink="hlink" folHlink="folHlink"/>
  <p:sldLayoutIdLst>
    <p:sldLayoutId id="2147483654" r:id="rId1"/>
  </p:sldLayoutIdLst>
  <p:timing>
    <p:tnLst>
      <p:par>
        <p:cTn id="1" dur="indefinite" restart="never" nodeType="tmRoot"/>
      </p:par>
    </p:tnLst>
  </p:timing>
  <p:txStyles>
    <p:titleStyle>
      <a:lvl1pPr algn="ctr" defTabSz="3761915" rtl="0" eaLnBrk="1" latinLnBrk="0" hangingPunct="1">
        <a:spcBef>
          <a:spcPct val="0"/>
        </a:spcBef>
        <a:buNone/>
        <a:defRPr sz="7500" kern="1200">
          <a:solidFill>
            <a:schemeClr val="bg1"/>
          </a:solidFill>
          <a:latin typeface="Trebuchet MS" pitchFamily="34" charset="0"/>
          <a:ea typeface="+mj-ea"/>
          <a:cs typeface="+mj-cs"/>
        </a:defRPr>
      </a:lvl1pPr>
    </p:titleStyle>
    <p:bodyStyle>
      <a:lvl1pPr marL="1410719" indent="-1410719" algn="l" defTabSz="3761915" rtl="0" eaLnBrk="1" latinLnBrk="0" hangingPunct="1">
        <a:spcBef>
          <a:spcPct val="20000"/>
        </a:spcBef>
        <a:buFont typeface="Arial" pitchFamily="34" charset="0"/>
        <a:buChar char="•"/>
        <a:defRPr sz="13200" kern="1200">
          <a:solidFill>
            <a:schemeClr val="tx1"/>
          </a:solidFill>
          <a:latin typeface="+mn-lt"/>
          <a:ea typeface="+mn-ea"/>
          <a:cs typeface="+mn-cs"/>
        </a:defRPr>
      </a:lvl1pPr>
      <a:lvl2pPr marL="3056556" indent="-1175598" algn="l" defTabSz="3761915" rtl="0" eaLnBrk="1" latinLnBrk="0" hangingPunct="1">
        <a:spcBef>
          <a:spcPct val="20000"/>
        </a:spcBef>
        <a:buFont typeface="Arial" pitchFamily="34" charset="0"/>
        <a:buChar char="–"/>
        <a:defRPr sz="11600" kern="1200">
          <a:solidFill>
            <a:schemeClr val="tx1"/>
          </a:solidFill>
          <a:latin typeface="+mn-lt"/>
          <a:ea typeface="+mn-ea"/>
          <a:cs typeface="+mn-cs"/>
        </a:defRPr>
      </a:lvl2pPr>
      <a:lvl3pPr marL="4702394" indent="-940479" algn="l" defTabSz="3761915" rtl="0" eaLnBrk="1" latinLnBrk="0" hangingPunct="1">
        <a:spcBef>
          <a:spcPct val="20000"/>
        </a:spcBef>
        <a:buFont typeface="Arial" pitchFamily="34" charset="0"/>
        <a:buChar char="•"/>
        <a:defRPr sz="9900" kern="1200">
          <a:solidFill>
            <a:schemeClr val="tx1"/>
          </a:solidFill>
          <a:latin typeface="+mn-lt"/>
          <a:ea typeface="+mn-ea"/>
          <a:cs typeface="+mn-cs"/>
        </a:defRPr>
      </a:lvl3pPr>
      <a:lvl4pPr marL="6583352"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4pPr>
      <a:lvl5pPr marL="8464308"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5pPr>
      <a:lvl6pPr marL="10345266"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6pPr>
      <a:lvl7pPr marL="12226223"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7pPr>
      <a:lvl8pPr marL="14107181"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8pPr>
      <a:lvl9pPr marL="15988137"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9pPr>
    </p:bodyStyle>
    <p:otherStyle>
      <a:defPPr>
        <a:defRPr lang="en-US"/>
      </a:defPPr>
      <a:lvl1pPr marL="0" algn="l" defTabSz="3761915" rtl="0" eaLnBrk="1" latinLnBrk="0" hangingPunct="1">
        <a:defRPr sz="7400" kern="1200">
          <a:solidFill>
            <a:schemeClr val="tx1"/>
          </a:solidFill>
          <a:latin typeface="+mn-lt"/>
          <a:ea typeface="+mn-ea"/>
          <a:cs typeface="+mn-cs"/>
        </a:defRPr>
      </a:lvl1pPr>
      <a:lvl2pPr marL="1880958" algn="l" defTabSz="3761915" rtl="0" eaLnBrk="1" latinLnBrk="0" hangingPunct="1">
        <a:defRPr sz="7400" kern="1200">
          <a:solidFill>
            <a:schemeClr val="tx1"/>
          </a:solidFill>
          <a:latin typeface="+mn-lt"/>
          <a:ea typeface="+mn-ea"/>
          <a:cs typeface="+mn-cs"/>
        </a:defRPr>
      </a:lvl2pPr>
      <a:lvl3pPr marL="3761915" algn="l" defTabSz="3761915" rtl="0" eaLnBrk="1" latinLnBrk="0" hangingPunct="1">
        <a:defRPr sz="7400" kern="1200">
          <a:solidFill>
            <a:schemeClr val="tx1"/>
          </a:solidFill>
          <a:latin typeface="+mn-lt"/>
          <a:ea typeface="+mn-ea"/>
          <a:cs typeface="+mn-cs"/>
        </a:defRPr>
      </a:lvl3pPr>
      <a:lvl4pPr marL="5642873" algn="l" defTabSz="3761915" rtl="0" eaLnBrk="1" latinLnBrk="0" hangingPunct="1">
        <a:defRPr sz="7400" kern="1200">
          <a:solidFill>
            <a:schemeClr val="tx1"/>
          </a:solidFill>
          <a:latin typeface="+mn-lt"/>
          <a:ea typeface="+mn-ea"/>
          <a:cs typeface="+mn-cs"/>
        </a:defRPr>
      </a:lvl4pPr>
      <a:lvl5pPr marL="7523829" algn="l" defTabSz="3761915" rtl="0" eaLnBrk="1" latinLnBrk="0" hangingPunct="1">
        <a:defRPr sz="7400" kern="1200">
          <a:solidFill>
            <a:schemeClr val="tx1"/>
          </a:solidFill>
          <a:latin typeface="+mn-lt"/>
          <a:ea typeface="+mn-ea"/>
          <a:cs typeface="+mn-cs"/>
        </a:defRPr>
      </a:lvl5pPr>
      <a:lvl6pPr marL="9404787" algn="l" defTabSz="3761915" rtl="0" eaLnBrk="1" latinLnBrk="0" hangingPunct="1">
        <a:defRPr sz="7400" kern="1200">
          <a:solidFill>
            <a:schemeClr val="tx1"/>
          </a:solidFill>
          <a:latin typeface="+mn-lt"/>
          <a:ea typeface="+mn-ea"/>
          <a:cs typeface="+mn-cs"/>
        </a:defRPr>
      </a:lvl6pPr>
      <a:lvl7pPr marL="11285745" algn="l" defTabSz="3761915" rtl="0" eaLnBrk="1" latinLnBrk="0" hangingPunct="1">
        <a:defRPr sz="7400" kern="1200">
          <a:solidFill>
            <a:schemeClr val="tx1"/>
          </a:solidFill>
          <a:latin typeface="+mn-lt"/>
          <a:ea typeface="+mn-ea"/>
          <a:cs typeface="+mn-cs"/>
        </a:defRPr>
      </a:lvl7pPr>
      <a:lvl8pPr marL="13166702" algn="l" defTabSz="3761915" rtl="0" eaLnBrk="1" latinLnBrk="0" hangingPunct="1">
        <a:defRPr sz="7400" kern="1200">
          <a:solidFill>
            <a:schemeClr val="tx1"/>
          </a:solidFill>
          <a:latin typeface="+mn-lt"/>
          <a:ea typeface="+mn-ea"/>
          <a:cs typeface="+mn-cs"/>
        </a:defRPr>
      </a:lvl8pPr>
      <a:lvl9pPr marL="15047660" algn="l" defTabSz="3761915" rtl="0" eaLnBrk="1" latinLnBrk="0" hangingPunct="1">
        <a:defRPr sz="7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6.emf"/><Relationship Id="rId3" Type="http://schemas.openxmlformats.org/officeDocument/2006/relationships/image" Target="../media/image11.emf"/><Relationship Id="rId7"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emf"/><Relationship Id="rId10" Type="http://schemas.openxmlformats.org/officeDocument/2006/relationships/image" Target="../media/image18.png"/><Relationship Id="rId4" Type="http://schemas.openxmlformats.org/officeDocument/2006/relationships/image" Target="../media/image12.jpg"/><Relationship Id="rId9" Type="http://schemas.openxmlformats.org/officeDocument/2006/relationships/image" Target="../media/image1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 name="Text Placeholder 166"/>
          <p:cNvSpPr>
            <a:spLocks noGrp="1"/>
          </p:cNvSpPr>
          <p:nvPr>
            <p:ph type="body" sz="quarter" idx="10"/>
          </p:nvPr>
        </p:nvSpPr>
        <p:spPr>
          <a:xfrm>
            <a:off x="378933" y="12178905"/>
            <a:ext cx="8290965" cy="1495794"/>
          </a:xfrm>
        </p:spPr>
        <p:txBody>
          <a:bodyPr/>
          <a:lstStyle/>
          <a:p>
            <a:r>
              <a:rPr lang="en-US" dirty="0" smtClean="0"/>
              <a:t>We launched initial app with great fanfare in 2012. We had 8,000 downloads within 30 days then download rate decreased. Students were were complaining about the app!</a:t>
            </a:r>
          </a:p>
          <a:p>
            <a:pPr lvl="1"/>
            <a:endParaRPr lang="en-US" dirty="0"/>
          </a:p>
        </p:txBody>
      </p:sp>
      <p:sp>
        <p:nvSpPr>
          <p:cNvPr id="168" name="Text Placeholder 167"/>
          <p:cNvSpPr>
            <a:spLocks noGrp="1"/>
          </p:cNvSpPr>
          <p:nvPr>
            <p:ph type="body" sz="quarter" idx="11"/>
          </p:nvPr>
        </p:nvSpPr>
        <p:spPr/>
        <p:txBody>
          <a:bodyPr/>
          <a:lstStyle/>
          <a:p>
            <a:r>
              <a:rPr lang="en-US" dirty="0" smtClean="0"/>
              <a:t>UTSA at a Glance</a:t>
            </a:r>
            <a:endParaRPr lang="en-US" dirty="0"/>
          </a:p>
        </p:txBody>
      </p:sp>
      <p:sp>
        <p:nvSpPr>
          <p:cNvPr id="171" name="Text Placeholder 170"/>
          <p:cNvSpPr>
            <a:spLocks noGrp="1"/>
          </p:cNvSpPr>
          <p:nvPr>
            <p:ph type="body" sz="quarter" idx="20"/>
          </p:nvPr>
        </p:nvSpPr>
        <p:spPr/>
        <p:txBody>
          <a:bodyPr/>
          <a:lstStyle/>
          <a:p>
            <a:r>
              <a:rPr lang="en-US" dirty="0" smtClean="0"/>
              <a:t>Road to a building a mobile first strategy</a:t>
            </a:r>
            <a:endParaRPr lang="en-US" dirty="0"/>
          </a:p>
        </p:txBody>
      </p:sp>
      <p:sp>
        <p:nvSpPr>
          <p:cNvPr id="172" name="Text Placeholder 171"/>
          <p:cNvSpPr>
            <a:spLocks noGrp="1"/>
          </p:cNvSpPr>
          <p:nvPr>
            <p:ph type="body" sz="quarter" idx="21"/>
          </p:nvPr>
        </p:nvSpPr>
        <p:spPr>
          <a:xfrm>
            <a:off x="438087" y="4100716"/>
            <a:ext cx="8290965" cy="4001095"/>
          </a:xfrm>
        </p:spPr>
        <p:txBody>
          <a:bodyPr/>
          <a:lstStyle/>
          <a:p>
            <a:r>
              <a:rPr lang="en-US" dirty="0">
                <a:solidFill>
                  <a:srgbClr val="1C4D62"/>
                </a:solidFill>
                <a:cs typeface="Arial"/>
              </a:rPr>
              <a:t>State research university  </a:t>
            </a:r>
          </a:p>
          <a:p>
            <a:r>
              <a:rPr lang="en-US" dirty="0">
                <a:solidFill>
                  <a:srgbClr val="1C4D62"/>
                </a:solidFill>
                <a:cs typeface="Arial"/>
              </a:rPr>
              <a:t>Founded in 1969</a:t>
            </a:r>
          </a:p>
          <a:p>
            <a:r>
              <a:rPr lang="en-US" dirty="0">
                <a:solidFill>
                  <a:srgbClr val="1C4D62"/>
                </a:solidFill>
                <a:cs typeface="Arial"/>
              </a:rPr>
              <a:t>Nearly 29,000 students</a:t>
            </a:r>
          </a:p>
          <a:p>
            <a:r>
              <a:rPr lang="en-US" dirty="0"/>
              <a:t>UTSA offers a wide array of academic studies, with 133 undergraduate, 51 graduate and 24 doctoral programs</a:t>
            </a:r>
          </a:p>
          <a:p>
            <a:r>
              <a:rPr lang="en-US" dirty="0"/>
              <a:t>The Center for World University Rankings placed UTSA among the top universities in the the world in 2014. For the third year in a row, ranked among the world’s top 100 young universities by Times Higher Education </a:t>
            </a:r>
            <a:endParaRPr lang="en-US" dirty="0">
              <a:solidFill>
                <a:srgbClr val="1C4D62"/>
              </a:solidFill>
            </a:endParaRPr>
          </a:p>
          <a:p>
            <a:endParaRPr lang="en-US" dirty="0" smtClean="0"/>
          </a:p>
          <a:p>
            <a:endParaRPr lang="en-US" dirty="0"/>
          </a:p>
          <a:p>
            <a:endParaRPr lang="en-US" dirty="0"/>
          </a:p>
        </p:txBody>
      </p:sp>
      <p:sp>
        <p:nvSpPr>
          <p:cNvPr id="173" name="Text Placeholder 172"/>
          <p:cNvSpPr>
            <a:spLocks noGrp="1"/>
          </p:cNvSpPr>
          <p:nvPr>
            <p:ph type="body" sz="quarter" idx="22"/>
          </p:nvPr>
        </p:nvSpPr>
        <p:spPr>
          <a:xfrm>
            <a:off x="487886" y="11589739"/>
            <a:ext cx="8290965" cy="589166"/>
          </a:xfrm>
        </p:spPr>
        <p:txBody>
          <a:bodyPr/>
          <a:lstStyle/>
          <a:p>
            <a:r>
              <a:rPr lang="en-US" dirty="0" smtClean="0"/>
              <a:t>Initial Mobile App </a:t>
            </a:r>
            <a:endParaRPr lang="en-US" dirty="0"/>
          </a:p>
        </p:txBody>
      </p:sp>
      <p:sp>
        <p:nvSpPr>
          <p:cNvPr id="174" name="Text Placeholder 173"/>
          <p:cNvSpPr>
            <a:spLocks noGrp="1"/>
          </p:cNvSpPr>
          <p:nvPr>
            <p:ph type="body" sz="quarter" idx="23"/>
          </p:nvPr>
        </p:nvSpPr>
        <p:spPr>
          <a:xfrm>
            <a:off x="9144394" y="8252334"/>
            <a:ext cx="8274926" cy="6494084"/>
          </a:xfrm>
        </p:spPr>
        <p:txBody>
          <a:bodyPr/>
          <a:lstStyle/>
          <a:p>
            <a:pPr marL="342900" indent="-342900">
              <a:buFont typeface="Arial"/>
              <a:buChar char="•"/>
            </a:pPr>
            <a:endParaRPr lang="en-US" dirty="0" smtClean="0">
              <a:solidFill>
                <a:srgbClr val="1C4D62"/>
              </a:solidFill>
              <a:cs typeface="Arial"/>
            </a:endParaRPr>
          </a:p>
          <a:p>
            <a:pPr marL="342900" indent="-342900">
              <a:buFont typeface="Arial"/>
              <a:buChar char="•"/>
            </a:pPr>
            <a:r>
              <a:rPr lang="en-US" dirty="0" smtClean="0">
                <a:solidFill>
                  <a:srgbClr val="1C4D62"/>
                </a:solidFill>
                <a:cs typeface="Arial"/>
              </a:rPr>
              <a:t>Improve upon the current functionality</a:t>
            </a:r>
            <a:endParaRPr lang="en-US" dirty="0">
              <a:solidFill>
                <a:srgbClr val="1C4D62"/>
              </a:solidFill>
              <a:cs typeface="Arial"/>
            </a:endParaRPr>
          </a:p>
          <a:p>
            <a:pPr marL="1616465" lvl="1" indent="-342900">
              <a:buFont typeface="Arial"/>
              <a:buChar char="•"/>
            </a:pPr>
            <a:r>
              <a:rPr lang="en-US" dirty="0" smtClean="0">
                <a:solidFill>
                  <a:srgbClr val="1C4D62"/>
                </a:solidFill>
                <a:latin typeface="Times New Roman"/>
                <a:cs typeface="Times New Roman"/>
              </a:rPr>
              <a:t>Courses (Assignments</a:t>
            </a:r>
            <a:r>
              <a:rPr lang="en-US" dirty="0">
                <a:solidFill>
                  <a:srgbClr val="1C4D62"/>
                </a:solidFill>
                <a:latin typeface="Times New Roman"/>
                <a:cs typeface="Times New Roman"/>
              </a:rPr>
              <a:t>, </a:t>
            </a:r>
            <a:r>
              <a:rPr lang="en-US" dirty="0" smtClean="0">
                <a:solidFill>
                  <a:srgbClr val="1C4D62"/>
                </a:solidFill>
                <a:latin typeface="Times New Roman"/>
                <a:cs typeface="Times New Roman"/>
              </a:rPr>
              <a:t>Grades) </a:t>
            </a:r>
          </a:p>
          <a:p>
            <a:pPr marL="1616465" lvl="1" indent="-342900">
              <a:buFont typeface="Arial"/>
              <a:buChar char="•"/>
            </a:pPr>
            <a:r>
              <a:rPr lang="en-US" dirty="0" smtClean="0">
                <a:solidFill>
                  <a:srgbClr val="1C4D62"/>
                </a:solidFill>
                <a:latin typeface="Times New Roman"/>
                <a:cs typeface="Times New Roman"/>
              </a:rPr>
              <a:t>Account Balance</a:t>
            </a:r>
          </a:p>
          <a:p>
            <a:pPr marL="1616465" lvl="1" indent="-342900">
              <a:buFont typeface="Arial"/>
              <a:buChar char="•"/>
            </a:pPr>
            <a:r>
              <a:rPr lang="en-US" dirty="0" smtClean="0">
                <a:solidFill>
                  <a:srgbClr val="1C4D62"/>
                </a:solidFill>
                <a:latin typeface="Times New Roman"/>
                <a:cs typeface="Times New Roman"/>
              </a:rPr>
              <a:t>Holds</a:t>
            </a:r>
          </a:p>
          <a:p>
            <a:pPr marL="1616465" lvl="1" indent="-342900">
              <a:buFont typeface="Arial"/>
              <a:buChar char="•"/>
            </a:pPr>
            <a:r>
              <a:rPr lang="en-US" dirty="0" smtClean="0">
                <a:solidFill>
                  <a:srgbClr val="1C4D62"/>
                </a:solidFill>
                <a:latin typeface="Times New Roman"/>
                <a:cs typeface="Times New Roman"/>
              </a:rPr>
              <a:t>Calendar</a:t>
            </a:r>
          </a:p>
          <a:p>
            <a:pPr marL="1616465" lvl="1" indent="-342900">
              <a:buFont typeface="Arial"/>
              <a:buChar char="•"/>
            </a:pPr>
            <a:endParaRPr lang="en-US" dirty="0">
              <a:solidFill>
                <a:srgbClr val="1C4D62"/>
              </a:solidFill>
              <a:latin typeface="Times New Roman"/>
              <a:cs typeface="Times New Roman"/>
            </a:endParaRPr>
          </a:p>
          <a:p>
            <a:pPr marL="342900" indent="-342900">
              <a:buFont typeface="Arial"/>
              <a:buChar char="•"/>
            </a:pPr>
            <a:r>
              <a:rPr lang="en-US" dirty="0" smtClean="0">
                <a:solidFill>
                  <a:srgbClr val="1C4D62"/>
                </a:solidFill>
                <a:cs typeface="Arial"/>
              </a:rPr>
              <a:t>Improved </a:t>
            </a:r>
            <a:r>
              <a:rPr lang="en-US" dirty="0">
                <a:solidFill>
                  <a:srgbClr val="1C4D62"/>
                </a:solidFill>
                <a:cs typeface="Arial"/>
              </a:rPr>
              <a:t>User </a:t>
            </a:r>
            <a:r>
              <a:rPr lang="en-US" dirty="0" smtClean="0">
                <a:solidFill>
                  <a:srgbClr val="1C4D62"/>
                </a:solidFill>
                <a:cs typeface="Arial"/>
              </a:rPr>
              <a:t>Engagement</a:t>
            </a:r>
          </a:p>
          <a:p>
            <a:pPr marL="342900" indent="-342900">
              <a:buFont typeface="Arial"/>
              <a:buChar char="•"/>
            </a:pPr>
            <a:r>
              <a:rPr lang="en-US" dirty="0" smtClean="0">
                <a:solidFill>
                  <a:srgbClr val="1C4D62"/>
                </a:solidFill>
                <a:cs typeface="Arial"/>
              </a:rPr>
              <a:t>Launch </a:t>
            </a:r>
            <a:r>
              <a:rPr lang="en-US" dirty="0">
                <a:solidFill>
                  <a:srgbClr val="1C4D62"/>
                </a:solidFill>
                <a:cs typeface="Arial"/>
              </a:rPr>
              <a:t>new feature every </a:t>
            </a:r>
            <a:r>
              <a:rPr lang="en-US" dirty="0" smtClean="0">
                <a:solidFill>
                  <a:srgbClr val="1C4D62"/>
                </a:solidFill>
                <a:cs typeface="Arial"/>
              </a:rPr>
              <a:t>month</a:t>
            </a:r>
          </a:p>
          <a:p>
            <a:pPr marL="342900" indent="-342900">
              <a:buFont typeface="Arial"/>
              <a:buChar char="•"/>
            </a:pPr>
            <a:r>
              <a:rPr lang="en-US" dirty="0" smtClean="0">
                <a:solidFill>
                  <a:srgbClr val="1C4D62"/>
                </a:solidFill>
                <a:cs typeface="Arial"/>
              </a:rPr>
              <a:t>Solid framework</a:t>
            </a:r>
          </a:p>
          <a:p>
            <a:pPr marL="342900" indent="-342900">
              <a:buFont typeface="Arial"/>
              <a:buChar char="•"/>
            </a:pPr>
            <a:r>
              <a:rPr lang="en-US" dirty="0" smtClean="0">
                <a:solidFill>
                  <a:srgbClr val="1C4D62"/>
                </a:solidFill>
                <a:cs typeface="Arial"/>
              </a:rPr>
              <a:t>Ease of managing various upgrades</a:t>
            </a:r>
          </a:p>
          <a:p>
            <a:pPr marL="342900" indent="-342900">
              <a:buFont typeface="Arial"/>
              <a:buChar char="•"/>
            </a:pPr>
            <a:r>
              <a:rPr lang="en-US" dirty="0" smtClean="0">
                <a:solidFill>
                  <a:srgbClr val="1C4D62"/>
                </a:solidFill>
                <a:cs typeface="Arial"/>
              </a:rPr>
              <a:t>Apple, Android &amp; Windows native app</a:t>
            </a:r>
          </a:p>
          <a:p>
            <a:pPr marL="342900" indent="-342900">
              <a:buFont typeface="Arial"/>
              <a:buChar char="•"/>
            </a:pPr>
            <a:r>
              <a:rPr lang="en-US" dirty="0" smtClean="0">
                <a:solidFill>
                  <a:srgbClr val="1C4D62"/>
                </a:solidFill>
                <a:cs typeface="Arial"/>
              </a:rPr>
              <a:t>Ease of Configuration &amp; customization</a:t>
            </a:r>
          </a:p>
          <a:p>
            <a:pPr marL="342900" indent="-342900">
              <a:buFont typeface="Arial"/>
              <a:buChar char="•"/>
            </a:pPr>
            <a:r>
              <a:rPr lang="en-US" dirty="0" smtClean="0">
                <a:solidFill>
                  <a:srgbClr val="1C4D62"/>
                </a:solidFill>
                <a:cs typeface="Arial"/>
              </a:rPr>
              <a:t>Find a outside development partner</a:t>
            </a:r>
          </a:p>
          <a:p>
            <a:endParaRPr lang="en-US" dirty="0">
              <a:solidFill>
                <a:srgbClr val="1C4D62"/>
              </a:solidFill>
              <a:cs typeface="Arial"/>
            </a:endParaRPr>
          </a:p>
          <a:p>
            <a:endParaRPr lang="en-US" dirty="0">
              <a:solidFill>
                <a:srgbClr val="1C4D62"/>
              </a:solidFill>
              <a:cs typeface="Arial"/>
            </a:endParaRPr>
          </a:p>
          <a:p>
            <a:endParaRPr lang="en-US" dirty="0"/>
          </a:p>
        </p:txBody>
      </p:sp>
      <p:sp>
        <p:nvSpPr>
          <p:cNvPr id="256" name="Text Placeholder 255"/>
          <p:cNvSpPr>
            <a:spLocks noGrp="1"/>
          </p:cNvSpPr>
          <p:nvPr>
            <p:ph type="body" sz="quarter" idx="24"/>
          </p:nvPr>
        </p:nvSpPr>
        <p:spPr>
          <a:xfrm>
            <a:off x="9123178" y="7512645"/>
            <a:ext cx="8274926" cy="589166"/>
          </a:xfrm>
        </p:spPr>
        <p:txBody>
          <a:bodyPr/>
          <a:lstStyle/>
          <a:p>
            <a:r>
              <a:rPr lang="en-US" dirty="0" smtClean="0"/>
              <a:t>Keys for Success</a:t>
            </a:r>
            <a:endParaRPr lang="en-US" dirty="0"/>
          </a:p>
        </p:txBody>
      </p:sp>
      <p:sp>
        <p:nvSpPr>
          <p:cNvPr id="257" name="Text Placeholder 256"/>
          <p:cNvSpPr>
            <a:spLocks noGrp="1"/>
          </p:cNvSpPr>
          <p:nvPr>
            <p:ph type="body" sz="quarter" idx="25"/>
          </p:nvPr>
        </p:nvSpPr>
        <p:spPr>
          <a:xfrm>
            <a:off x="35147251" y="8937051"/>
            <a:ext cx="5374912" cy="589166"/>
          </a:xfrm>
        </p:spPr>
        <p:txBody>
          <a:bodyPr/>
          <a:lstStyle/>
          <a:p>
            <a:r>
              <a:rPr lang="en-US" dirty="0" smtClean="0"/>
              <a:t>Lesson Learned</a:t>
            </a:r>
            <a:endParaRPr lang="en-US" dirty="0"/>
          </a:p>
        </p:txBody>
      </p:sp>
      <p:sp>
        <p:nvSpPr>
          <p:cNvPr id="258" name="Text Placeholder 257"/>
          <p:cNvSpPr>
            <a:spLocks noGrp="1"/>
          </p:cNvSpPr>
          <p:nvPr>
            <p:ph type="body" sz="quarter" idx="26"/>
          </p:nvPr>
        </p:nvSpPr>
        <p:spPr>
          <a:xfrm>
            <a:off x="35147251" y="9526217"/>
            <a:ext cx="8272463" cy="4022126"/>
          </a:xfrm>
        </p:spPr>
        <p:txBody>
          <a:bodyPr/>
          <a:lstStyle/>
          <a:p>
            <a:pPr marL="342900" indent="-342900">
              <a:buFont typeface="Arial"/>
              <a:buChar char="•"/>
            </a:pPr>
            <a:r>
              <a:rPr lang="en-US" dirty="0">
                <a:solidFill>
                  <a:srgbClr val="1C4D62"/>
                </a:solidFill>
                <a:cs typeface="Arial"/>
              </a:rPr>
              <a:t>Create a clear vision for mobility that is student focused</a:t>
            </a:r>
          </a:p>
          <a:p>
            <a:pPr marL="342900" indent="-342900">
              <a:buFont typeface="Arial"/>
              <a:buChar char="•"/>
            </a:pPr>
            <a:r>
              <a:rPr lang="en-US" dirty="0">
                <a:solidFill>
                  <a:srgbClr val="1C4D62"/>
                </a:solidFill>
                <a:cs typeface="Arial"/>
              </a:rPr>
              <a:t>Build uniquely mobile experiences that make the mobile platform an essential part of student life</a:t>
            </a:r>
          </a:p>
          <a:p>
            <a:pPr marL="342900" indent="-342900">
              <a:buFont typeface="Arial"/>
              <a:buChar char="•"/>
            </a:pPr>
            <a:r>
              <a:rPr lang="en-US" dirty="0">
                <a:solidFill>
                  <a:srgbClr val="1C4D62"/>
                </a:solidFill>
                <a:cs typeface="Arial"/>
              </a:rPr>
              <a:t>Engage school stakeholders BUT don</a:t>
            </a:r>
            <a:r>
              <a:rPr lang="fr-FR" dirty="0">
                <a:solidFill>
                  <a:srgbClr val="1C4D62"/>
                </a:solidFill>
                <a:cs typeface="Arial"/>
              </a:rPr>
              <a:t>’</a:t>
            </a:r>
            <a:r>
              <a:rPr lang="en-US" dirty="0">
                <a:solidFill>
                  <a:srgbClr val="1C4D62"/>
                </a:solidFill>
                <a:cs typeface="Arial"/>
              </a:rPr>
              <a:t>t let “committee mindset” deter you from your mission</a:t>
            </a:r>
          </a:p>
          <a:p>
            <a:pPr marL="342900" indent="-342900">
              <a:buFont typeface="Arial"/>
              <a:buChar char="•"/>
            </a:pPr>
            <a:r>
              <a:rPr lang="en-US" dirty="0">
                <a:solidFill>
                  <a:srgbClr val="1C4D62"/>
                </a:solidFill>
                <a:cs typeface="Arial"/>
              </a:rPr>
              <a:t>Plan on change: In order to keep students engaged, you need to innovate often</a:t>
            </a:r>
          </a:p>
          <a:p>
            <a:pPr marL="342900" indent="-342900">
              <a:buFont typeface="Arial"/>
              <a:buChar char="•"/>
            </a:pPr>
            <a:r>
              <a:rPr lang="en-US" dirty="0">
                <a:solidFill>
                  <a:srgbClr val="1C4D62"/>
                </a:solidFill>
                <a:cs typeface="Arial"/>
              </a:rPr>
              <a:t>Keep the end-game in mind: How can you help students succeed?</a:t>
            </a:r>
            <a:br>
              <a:rPr lang="en-US" dirty="0">
                <a:solidFill>
                  <a:srgbClr val="1C4D62"/>
                </a:solidFill>
                <a:cs typeface="Arial"/>
              </a:rPr>
            </a:br>
            <a:endParaRPr lang="en-US" dirty="0"/>
          </a:p>
          <a:p>
            <a:endParaRPr lang="en-US" dirty="0"/>
          </a:p>
        </p:txBody>
      </p:sp>
      <p:sp>
        <p:nvSpPr>
          <p:cNvPr id="261" name="Text Placeholder 260"/>
          <p:cNvSpPr>
            <a:spLocks noGrp="1"/>
          </p:cNvSpPr>
          <p:nvPr>
            <p:ph type="body" sz="quarter" idx="29"/>
          </p:nvPr>
        </p:nvSpPr>
        <p:spPr>
          <a:xfrm>
            <a:off x="35144786" y="15662104"/>
            <a:ext cx="8272462" cy="1077218"/>
          </a:xfrm>
        </p:spPr>
        <p:txBody>
          <a:bodyPr/>
          <a:lstStyle/>
          <a:p>
            <a:r>
              <a:rPr lang="en-US" dirty="0" smtClean="0"/>
              <a:t>Development Team</a:t>
            </a:r>
            <a:endParaRPr lang="en-US" dirty="0"/>
          </a:p>
        </p:txBody>
      </p:sp>
      <p:sp>
        <p:nvSpPr>
          <p:cNvPr id="262" name="Text Placeholder 261"/>
          <p:cNvSpPr>
            <a:spLocks noGrp="1"/>
          </p:cNvSpPr>
          <p:nvPr>
            <p:ph type="body" sz="quarter" idx="30"/>
          </p:nvPr>
        </p:nvSpPr>
        <p:spPr>
          <a:xfrm>
            <a:off x="35149714" y="16739322"/>
            <a:ext cx="8272463" cy="861774"/>
          </a:xfrm>
        </p:spPr>
        <p:txBody>
          <a:bodyPr/>
          <a:lstStyle/>
          <a:p>
            <a:pPr algn="ctr"/>
            <a:r>
              <a:rPr lang="en-US" dirty="0"/>
              <a:t>Jayashree Iyengar,  </a:t>
            </a:r>
            <a:r>
              <a:rPr lang="en-US" dirty="0" smtClean="0"/>
              <a:t>Patricia K. Clark, Wesley Lay</a:t>
            </a:r>
          </a:p>
          <a:p>
            <a:pPr algn="ctr"/>
            <a:r>
              <a:rPr lang="en-US" dirty="0" smtClean="0"/>
              <a:t>Chris Grishaw, Bradley </a:t>
            </a:r>
            <a:r>
              <a:rPr lang="en-US" dirty="0" smtClean="0"/>
              <a:t>Christianson</a:t>
            </a:r>
            <a:endParaRPr lang="en-US" dirty="0"/>
          </a:p>
        </p:txBody>
      </p:sp>
      <p:sp>
        <p:nvSpPr>
          <p:cNvPr id="275" name="Text Placeholder 274"/>
          <p:cNvSpPr>
            <a:spLocks noGrp="1"/>
          </p:cNvSpPr>
          <p:nvPr>
            <p:ph type="body" sz="quarter" idx="136"/>
          </p:nvPr>
        </p:nvSpPr>
        <p:spPr>
          <a:xfrm>
            <a:off x="35147251" y="5088049"/>
            <a:ext cx="8274926" cy="2339103"/>
          </a:xfrm>
        </p:spPr>
        <p:txBody>
          <a:bodyPr/>
          <a:lstStyle/>
          <a:p>
            <a:pPr marL="342900" indent="-342900">
              <a:buFont typeface="Arial"/>
              <a:buChar char="•"/>
            </a:pPr>
            <a:r>
              <a:rPr lang="en-US" dirty="0"/>
              <a:t>Dashboard</a:t>
            </a:r>
          </a:p>
          <a:p>
            <a:pPr marL="342900" indent="-342900">
              <a:buFont typeface="Arial"/>
              <a:buChar char="•"/>
            </a:pPr>
            <a:r>
              <a:rPr lang="en-US" dirty="0"/>
              <a:t>Enhanced Advisor functionality:</a:t>
            </a:r>
          </a:p>
          <a:p>
            <a:pPr marL="342900" indent="-342900">
              <a:buFont typeface="Arial"/>
              <a:buChar char="•"/>
            </a:pPr>
            <a:r>
              <a:rPr lang="en-US" dirty="0"/>
              <a:t>Expanded Admissions functionality</a:t>
            </a:r>
          </a:p>
          <a:p>
            <a:pPr marL="342900" indent="-342900">
              <a:buFont typeface="Arial"/>
              <a:buChar char="•"/>
            </a:pPr>
            <a:r>
              <a:rPr lang="en-US" dirty="0"/>
              <a:t>Emergency Information</a:t>
            </a:r>
          </a:p>
          <a:p>
            <a:pPr marL="342900" indent="-342900">
              <a:buFont typeface="Arial"/>
              <a:buChar char="•"/>
            </a:pPr>
            <a:r>
              <a:rPr lang="en-US" dirty="0"/>
              <a:t>Mobile Payments</a:t>
            </a:r>
          </a:p>
          <a:p>
            <a:endParaRPr lang="en-US" dirty="0"/>
          </a:p>
        </p:txBody>
      </p:sp>
      <p:sp>
        <p:nvSpPr>
          <p:cNvPr id="276" name="Text Placeholder 275"/>
          <p:cNvSpPr>
            <a:spLocks noGrp="1"/>
          </p:cNvSpPr>
          <p:nvPr>
            <p:ph type="body" sz="quarter" idx="137"/>
          </p:nvPr>
        </p:nvSpPr>
        <p:spPr>
          <a:xfrm>
            <a:off x="9144394" y="13704128"/>
            <a:ext cx="8274926" cy="589166"/>
          </a:xfrm>
        </p:spPr>
        <p:txBody>
          <a:bodyPr/>
          <a:lstStyle/>
          <a:p>
            <a:r>
              <a:rPr lang="en-US" dirty="0" smtClean="0"/>
              <a:t>Mobile Partner Requirements </a:t>
            </a:r>
            <a:endParaRPr lang="en-US" dirty="0"/>
          </a:p>
        </p:txBody>
      </p:sp>
      <p:sp>
        <p:nvSpPr>
          <p:cNvPr id="302" name="Text Placeholder 301"/>
          <p:cNvSpPr>
            <a:spLocks noGrp="1"/>
          </p:cNvSpPr>
          <p:nvPr>
            <p:ph type="body" sz="quarter" idx="196"/>
          </p:nvPr>
        </p:nvSpPr>
        <p:spPr/>
        <p:txBody>
          <a:bodyPr>
            <a:normAutofit/>
          </a:bodyPr>
          <a:lstStyle/>
          <a:p>
            <a:r>
              <a:rPr lang="en-US" dirty="0" smtClean="0">
                <a:cs typeface="Arial"/>
              </a:rPr>
              <a:t>Preparing for the Mobile-First Student: </a:t>
            </a:r>
            <a:r>
              <a:rPr lang="en-US" sz="5400" b="0" dirty="0" smtClean="0">
                <a:cs typeface="Arial"/>
              </a:rPr>
              <a:t>Engaging </a:t>
            </a:r>
            <a:r>
              <a:rPr lang="en-US" sz="5400" b="0" dirty="0">
                <a:cs typeface="Arial"/>
              </a:rPr>
              <a:t>Students Where They </a:t>
            </a:r>
            <a:r>
              <a:rPr lang="en-US" sz="5400" b="0" dirty="0" smtClean="0">
                <a:cs typeface="Arial"/>
              </a:rPr>
              <a:t>Live</a:t>
            </a:r>
            <a:endParaRPr lang="en-US" sz="5400" b="0" dirty="0">
              <a:solidFill>
                <a:schemeClr val="accent5">
                  <a:lumMod val="50000"/>
                </a:schemeClr>
              </a:solidFill>
            </a:endParaRPr>
          </a:p>
        </p:txBody>
      </p:sp>
      <p:pic>
        <p:nvPicPr>
          <p:cNvPr id="5" name="Picture 4" descr="UTSA-stacked-leftjust.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3764" y="292434"/>
            <a:ext cx="12985985" cy="2550819"/>
          </a:xfrm>
          <a:prstGeom prst="rect">
            <a:avLst/>
          </a:prstGeom>
        </p:spPr>
      </p:pic>
      <p:sp>
        <p:nvSpPr>
          <p:cNvPr id="6" name="TextBox 5"/>
          <p:cNvSpPr txBox="1"/>
          <p:nvPr/>
        </p:nvSpPr>
        <p:spPr>
          <a:xfrm>
            <a:off x="487886" y="14105586"/>
            <a:ext cx="8290965" cy="7171194"/>
          </a:xfrm>
          <a:prstGeom prst="rect">
            <a:avLst/>
          </a:prstGeom>
          <a:noFill/>
        </p:spPr>
        <p:txBody>
          <a:bodyPr wrap="square" rtlCol="0">
            <a:spAutoFit/>
          </a:bodyPr>
          <a:lstStyle/>
          <a:p>
            <a:r>
              <a:rPr lang="en-US" sz="2000" dirty="0"/>
              <a:t>“We received a lot of mixed feedback from our students,” Bryan Wilson, executive director of infrastructure services, says of the bare-bones app that the university got for free from a longtime vendor, “so they stopped using it.”</a:t>
            </a:r>
          </a:p>
          <a:p>
            <a:endParaRPr lang="en-US" sz="2000" dirty="0"/>
          </a:p>
          <a:p>
            <a:r>
              <a:rPr lang="en-US" sz="2000" dirty="0"/>
              <a:t>“The question is, ‘What does it mean to be mobile?’ If it’s just pulling up a website on a mobile device, that’s different than really intending to deliver to mobile,” says Marti Harris, research director at Gartner. “It has to do with increased capabilities, not just mirroring what you would get on a notebook.”</a:t>
            </a:r>
          </a:p>
          <a:p>
            <a:endParaRPr lang="en-US" sz="2000" dirty="0"/>
          </a:p>
          <a:p>
            <a:r>
              <a:rPr lang="en-US" sz="2000" dirty="0"/>
              <a:t> Armed with new insight on what it truly means to shift to a mobile-first mentality, UTSA started again from scratch. The IT team developed a new app that offered most of the services available on UTSA’s Automated Student Access Program (ASAP) self-service portal, including accessing course schedules to checking account balances and their LMS. Wilson’s team launched the new app in May 2014. </a:t>
            </a:r>
          </a:p>
          <a:p>
            <a:endParaRPr lang="en-US" sz="2000" dirty="0"/>
          </a:p>
          <a:p>
            <a:r>
              <a:rPr lang="en-US" sz="2000" dirty="0"/>
              <a:t> “With zero advertising, the new app had 3,000 new downloads, in addition to 8,000 students who received the update to the existing app” at the start of the academic year, Wilson says. But this time, it wasn’t the banners that drew users. Rather, recommendations from the students who had already tried it drew in more downloads. “It’s all word of mouth.”</a:t>
            </a:r>
            <a:endParaRPr lang="en-US" sz="2000" dirty="0">
              <a:latin typeface="Times New Roman" panose="02020603050405020304" pitchFamily="18" charset="0"/>
              <a:cs typeface="Times New Roman" panose="02020603050405020304" pitchFamily="18" charset="0"/>
            </a:endParaRPr>
          </a:p>
          <a:p>
            <a:endParaRPr lang="en-US" sz="2000" dirty="0" smtClean="0">
              <a:latin typeface="Times New Roman" panose="02020603050405020304" pitchFamily="18" charset="0"/>
              <a:cs typeface="Times New Roman" panose="02020603050405020304" pitchFamily="18" charset="0"/>
            </a:endParaRPr>
          </a:p>
          <a:p>
            <a:r>
              <a:rPr lang="en-US" sz="2000" dirty="0" smtClean="0">
                <a:latin typeface="Times New Roman" panose="02020603050405020304" pitchFamily="18" charset="0"/>
                <a:cs typeface="Times New Roman" panose="02020603050405020304" pitchFamily="18" charset="0"/>
              </a:rPr>
              <a:t> </a:t>
            </a:r>
            <a:endParaRPr lang="en-US" sz="2000" dirty="0">
              <a:latin typeface="Times New Roman" panose="02020603050405020304" pitchFamily="18" charset="0"/>
              <a:cs typeface="Times New Roman" panose="02020603050405020304" pitchFamily="18" charset="0"/>
            </a:endParaRPr>
          </a:p>
        </p:txBody>
      </p:sp>
      <p:sp>
        <p:nvSpPr>
          <p:cNvPr id="7" name="Text Placeholder 6"/>
          <p:cNvSpPr>
            <a:spLocks noGrp="1"/>
          </p:cNvSpPr>
          <p:nvPr>
            <p:ph type="body" sz="quarter" idx="96"/>
          </p:nvPr>
        </p:nvSpPr>
        <p:spPr>
          <a:xfrm>
            <a:off x="9133786" y="4107188"/>
            <a:ext cx="8271345" cy="3077766"/>
          </a:xfrm>
        </p:spPr>
        <p:txBody>
          <a:bodyPr/>
          <a:lstStyle/>
          <a:p>
            <a:r>
              <a:rPr lang="en-US" dirty="0"/>
              <a:t>UTSA’s new strategy is to make everything available on the mobile site first, and then ASAP second, with plans to eventually retire the portal altogether. “The goal is to add one feature each month to the mobile app,” says Wilson, who already has a list of about 18 to 20 features to add. </a:t>
            </a:r>
            <a:endParaRPr lang="en-US" dirty="0" smtClean="0"/>
          </a:p>
          <a:p>
            <a:r>
              <a:rPr lang="en-US" dirty="0" smtClean="0"/>
              <a:t>“</a:t>
            </a:r>
            <a:r>
              <a:rPr lang="en-US" dirty="0"/>
              <a:t>Students really like that they have one place to go to see what courses they’re registered for, look at their assignments, look at the discussions and find out information about their classes,” says Jayashree Iyengar, Assistant Director for Application Development and Support for OIT at UTSA.</a:t>
            </a:r>
          </a:p>
          <a:p>
            <a:endParaRPr lang="en-US" dirty="0"/>
          </a:p>
        </p:txBody>
      </p:sp>
      <p:sp>
        <p:nvSpPr>
          <p:cNvPr id="21" name="Text Placeholder 275"/>
          <p:cNvSpPr>
            <a:spLocks noGrp="1"/>
          </p:cNvSpPr>
          <p:nvPr>
            <p:ph type="body" sz="quarter" idx="137"/>
          </p:nvPr>
        </p:nvSpPr>
        <p:spPr>
          <a:xfrm>
            <a:off x="35144786" y="3575553"/>
            <a:ext cx="8274926" cy="589166"/>
          </a:xfrm>
        </p:spPr>
        <p:txBody>
          <a:bodyPr/>
          <a:lstStyle/>
          <a:p>
            <a:r>
              <a:rPr lang="en-US" dirty="0" smtClean="0"/>
              <a:t>Where we go from here </a:t>
            </a:r>
            <a:endParaRPr lang="en-US" dirty="0"/>
          </a:p>
        </p:txBody>
      </p:sp>
      <p:sp>
        <p:nvSpPr>
          <p:cNvPr id="2" name="TextBox 1"/>
          <p:cNvSpPr txBox="1"/>
          <p:nvPr/>
        </p:nvSpPr>
        <p:spPr>
          <a:xfrm>
            <a:off x="9144394" y="14800330"/>
            <a:ext cx="8264318" cy="1938992"/>
          </a:xfrm>
          <a:prstGeom prst="rect">
            <a:avLst/>
          </a:prstGeom>
          <a:noFill/>
        </p:spPr>
        <p:txBody>
          <a:bodyPr wrap="square" rtlCol="0">
            <a:spAutoFit/>
          </a:bodyPr>
          <a:lstStyle/>
          <a:p>
            <a:pPr marL="342900" indent="-342900">
              <a:buFont typeface="Arial"/>
              <a:buChar char="•"/>
            </a:pPr>
            <a:r>
              <a:rPr lang="en-US" sz="2000" dirty="0" smtClean="0">
                <a:latin typeface="Times New Roman" panose="02020603050405020304" pitchFamily="18" charset="0"/>
                <a:cs typeface="Times New Roman" panose="02020603050405020304" pitchFamily="18" charset="0"/>
              </a:rPr>
              <a:t>Student focused</a:t>
            </a:r>
          </a:p>
          <a:p>
            <a:pPr marL="342900" indent="-342900">
              <a:buFont typeface="Arial"/>
              <a:buChar char="•"/>
            </a:pPr>
            <a:r>
              <a:rPr lang="en-US" sz="2000" dirty="0" smtClean="0">
                <a:latin typeface="Times New Roman" panose="02020603050405020304" pitchFamily="18" charset="0"/>
                <a:cs typeface="Times New Roman" panose="02020603050405020304" pitchFamily="18" charset="0"/>
              </a:rPr>
              <a:t>Expanded functionality</a:t>
            </a:r>
          </a:p>
          <a:p>
            <a:pPr marL="342900" indent="-342900">
              <a:buFont typeface="Arial"/>
              <a:buChar char="•"/>
            </a:pPr>
            <a:r>
              <a:rPr lang="en-US" sz="2000" dirty="0" smtClean="0">
                <a:latin typeface="Times New Roman" panose="02020603050405020304" pitchFamily="18" charset="0"/>
                <a:cs typeface="Times New Roman" panose="02020603050405020304" pitchFamily="18" charset="0"/>
              </a:rPr>
              <a:t>Feature-rich</a:t>
            </a:r>
          </a:p>
          <a:p>
            <a:pPr marL="342900" indent="-342900">
              <a:buFont typeface="Arial"/>
              <a:buChar char="•"/>
            </a:pPr>
            <a:r>
              <a:rPr lang="en-US" sz="2000" dirty="0" smtClean="0">
                <a:latin typeface="Times New Roman" panose="02020603050405020304" pitchFamily="18" charset="0"/>
                <a:cs typeface="Times New Roman" panose="02020603050405020304" pitchFamily="18" charset="0"/>
              </a:rPr>
              <a:t>Up-to-date user interface</a:t>
            </a:r>
          </a:p>
          <a:p>
            <a:pPr marL="342900" indent="-342900">
              <a:buFont typeface="Arial"/>
              <a:buChar char="•"/>
            </a:pPr>
            <a:r>
              <a:rPr lang="en-US" sz="2000" dirty="0" smtClean="0">
                <a:latin typeface="Times New Roman" panose="02020603050405020304" pitchFamily="18" charset="0"/>
                <a:cs typeface="Times New Roman" panose="02020603050405020304" pitchFamily="18" charset="0"/>
              </a:rPr>
              <a:t>Streamline navigation</a:t>
            </a:r>
          </a:p>
          <a:p>
            <a:pPr marL="342900" indent="-342900">
              <a:buFont typeface="Arial"/>
              <a:buChar char="•"/>
            </a:pPr>
            <a:r>
              <a:rPr lang="en-US" sz="2000" dirty="0" smtClean="0">
                <a:latin typeface="Times New Roman" panose="02020603050405020304" pitchFamily="18" charset="0"/>
                <a:cs typeface="Times New Roman" panose="02020603050405020304" pitchFamily="18" charset="0"/>
              </a:rPr>
              <a:t>Customized look and feel</a:t>
            </a:r>
            <a:endParaRPr lang="en-US" sz="2000" dirty="0">
              <a:latin typeface="Times New Roman" panose="02020603050405020304" pitchFamily="18" charset="0"/>
              <a:cs typeface="Times New Roman" panose="02020603050405020304" pitchFamily="18" charset="0"/>
            </a:endParaRPr>
          </a:p>
        </p:txBody>
      </p:sp>
      <p:pic>
        <p:nvPicPr>
          <p:cNvPr id="9" name="Picture 8" descr="_DSC6867.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95038" y="7184954"/>
            <a:ext cx="5581150" cy="3711683"/>
          </a:xfrm>
          <a:prstGeom prst="rect">
            <a:avLst/>
          </a:prstGeom>
          <a:noFill/>
          <a:ln>
            <a:noFill/>
          </a:ln>
        </p:spPr>
      </p:pic>
      <p:sp>
        <p:nvSpPr>
          <p:cNvPr id="12" name="Rectangle 11"/>
          <p:cNvSpPr/>
          <p:nvPr/>
        </p:nvSpPr>
        <p:spPr>
          <a:xfrm>
            <a:off x="24238008" y="4382026"/>
            <a:ext cx="3909405" cy="923330"/>
          </a:xfrm>
          <a:prstGeom prst="rect">
            <a:avLst/>
          </a:prstGeom>
          <a:noFill/>
        </p:spPr>
        <p:txBody>
          <a:bodyPr wrap="none" lIns="91440" tIns="45720" rIns="91440" bIns="45720">
            <a:spAutoFit/>
          </a:bodyPr>
          <a:lstStyle/>
          <a:p>
            <a:pPr algn="ctr"/>
            <a:r>
              <a:rPr lang="en-US" sz="5400" b="1" cap="none" spc="0" dirty="0" smtClean="0">
                <a:ln w="12700">
                  <a:solidFill>
                    <a:schemeClr val="tx2">
                      <a:satMod val="155000"/>
                    </a:schemeClr>
                  </a:solidFill>
                  <a:prstDash val="solid"/>
                </a:ln>
                <a:solidFill>
                  <a:srgbClr val="FF6600"/>
                </a:solidFill>
                <a:effectLst>
                  <a:outerShdw blurRad="41275" dist="20320" dir="1800000" algn="tl" rotWithShape="0">
                    <a:srgbClr val="000000">
                      <a:alpha val="40000"/>
                    </a:srgbClr>
                  </a:outerShdw>
                </a:effectLst>
              </a:rPr>
              <a:t>UTSA</a:t>
            </a:r>
            <a:r>
              <a:rPr lang="en-US"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Mobile</a:t>
            </a:r>
            <a:r>
              <a:rPr lang="en-US"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endPar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13" name="Picture 12" descr="DubLabs_Logo.eps"/>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101713" y="410730"/>
            <a:ext cx="4318000" cy="2108200"/>
          </a:xfrm>
          <a:prstGeom prst="rect">
            <a:avLst/>
          </a:prstGeom>
        </p:spPr>
      </p:pic>
      <p:pic>
        <p:nvPicPr>
          <p:cNvPr id="14" name="Picture 13" descr="app_all_270x270.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237725" y="10128111"/>
            <a:ext cx="2340317" cy="2340317"/>
          </a:xfrm>
          <a:prstGeom prst="rect">
            <a:avLst/>
          </a:prstGeom>
        </p:spPr>
      </p:pic>
      <p:pic>
        <p:nvPicPr>
          <p:cNvPr id="33" name="Picture 32" descr="Screen Shot 2015-10-06 at 10.44.22 AM.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0522162" y="4843691"/>
            <a:ext cx="2514600" cy="4682526"/>
          </a:xfrm>
          <a:prstGeom prst="rect">
            <a:avLst/>
          </a:prstGeom>
        </p:spPr>
      </p:pic>
      <p:sp>
        <p:nvSpPr>
          <p:cNvPr id="18" name="TextBox 17"/>
          <p:cNvSpPr txBox="1"/>
          <p:nvPr/>
        </p:nvSpPr>
        <p:spPr>
          <a:xfrm>
            <a:off x="35149714" y="19030011"/>
            <a:ext cx="8267534" cy="2246769"/>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The University of Texas at San Antonio is dedicated to the advancement of knowledge through research and discovery, teaching and learning, community engagement and public service. As an institution of access and excellence, UTSA embraces multicultural traditions and serves as a center for intellectual and creative resources as well as a catalyst for socioeconomic development and the commercialization of intellectual property – for Texas, the nation and the world.</a:t>
            </a:r>
          </a:p>
        </p:txBody>
      </p:sp>
      <p:sp>
        <p:nvSpPr>
          <p:cNvPr id="19" name="Rectangle 18"/>
          <p:cNvSpPr/>
          <p:nvPr/>
        </p:nvSpPr>
        <p:spPr>
          <a:xfrm>
            <a:off x="37267147" y="17871114"/>
            <a:ext cx="3669131" cy="923330"/>
          </a:xfrm>
          <a:prstGeom prst="rect">
            <a:avLst/>
          </a:prstGeom>
          <a:noFill/>
        </p:spPr>
        <p:txBody>
          <a:bodyPr wrap="none" lIns="91440" tIns="45720" rIns="91440" bIns="45720">
            <a:spAutoFit/>
          </a:bodyPr>
          <a:lstStyle/>
          <a:p>
            <a:pPr algn="ctr"/>
            <a:r>
              <a:rPr lang="en-US" sz="5400" b="1" cap="none" spc="0" dirty="0" smtClean="0">
                <a:ln w="12700">
                  <a:solidFill>
                    <a:schemeClr val="tx2">
                      <a:satMod val="155000"/>
                    </a:schemeClr>
                  </a:solidFill>
                  <a:prstDash val="solid"/>
                </a:ln>
                <a:solidFill>
                  <a:srgbClr val="FF6600"/>
                </a:solidFill>
                <a:effectLst>
                  <a:outerShdw blurRad="41275" dist="20320" dir="1800000" algn="tl" rotWithShape="0">
                    <a:srgbClr val="000000">
                      <a:alpha val="40000"/>
                    </a:srgbClr>
                  </a:outerShdw>
                </a:effectLst>
              </a:rPr>
              <a:t>Our Mission</a:t>
            </a:r>
            <a:endParaRPr lang="en-US" sz="5400" b="1" cap="none" spc="0" dirty="0">
              <a:ln w="12700">
                <a:solidFill>
                  <a:schemeClr val="tx2">
                    <a:satMod val="155000"/>
                  </a:schemeClr>
                </a:solidFill>
                <a:prstDash val="solid"/>
              </a:ln>
              <a:solidFill>
                <a:srgbClr val="FF6600"/>
              </a:solidFill>
              <a:effectLst>
                <a:outerShdw blurRad="41275" dist="20320" dir="1800000" algn="tl" rotWithShape="0">
                  <a:srgbClr val="000000">
                    <a:alpha val="40000"/>
                  </a:srgbClr>
                </a:outerShdw>
              </a:effectLst>
            </a:endParaRPr>
          </a:p>
        </p:txBody>
      </p:sp>
      <p:pic>
        <p:nvPicPr>
          <p:cNvPr id="26" name="Picture 25" descr="BIRD_3C.eps"/>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6555363" y="13591926"/>
            <a:ext cx="5092700" cy="1930400"/>
          </a:xfrm>
          <a:prstGeom prst="rect">
            <a:avLst/>
          </a:prstGeom>
        </p:spPr>
      </p:pic>
      <p:pic>
        <p:nvPicPr>
          <p:cNvPr id="23" name="Picture 22" descr="UTSA_androidgalaxy4S_Mockup.jp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3508720" y="14470132"/>
            <a:ext cx="3860260" cy="6801963"/>
          </a:xfrm>
          <a:prstGeom prst="rect">
            <a:avLst/>
          </a:prstGeom>
        </p:spPr>
      </p:pic>
      <p:pic>
        <p:nvPicPr>
          <p:cNvPr id="28" name="Picture 27" descr="UTSA_iphone5S_Mockup.pn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1944842" y="16038815"/>
            <a:ext cx="3127756" cy="5511257"/>
          </a:xfrm>
          <a:prstGeom prst="rect">
            <a:avLst/>
          </a:prstGeom>
        </p:spPr>
      </p:pic>
      <p:pic>
        <p:nvPicPr>
          <p:cNvPr id="3" name="Picture 2"/>
          <p:cNvPicPr>
            <a:picLocks noChangeAspect="1"/>
          </p:cNvPicPr>
          <p:nvPr/>
        </p:nvPicPr>
        <p:blipFill>
          <a:blip r:embed="rId11"/>
          <a:stretch>
            <a:fillRect/>
          </a:stretch>
        </p:blipFill>
        <p:spPr>
          <a:xfrm>
            <a:off x="16404465" y="5811391"/>
            <a:ext cx="19777138" cy="14369517"/>
          </a:xfrm>
          <a:prstGeom prst="rect">
            <a:avLst/>
          </a:prstGeom>
        </p:spPr>
      </p:pic>
    </p:spTree>
    <p:extLst>
      <p:ext uri="{BB962C8B-B14F-4D97-AF65-F5344CB8AC3E}">
        <p14:creationId xmlns:p14="http://schemas.microsoft.com/office/powerpoint/2010/main" val="2133492705"/>
      </p:ext>
    </p:extLst>
  </p:cSld>
  <p:clrMapOvr>
    <a:masterClrMapping/>
  </p:clrMapOvr>
  <p:timing>
    <p:tnLst>
      <p:par>
        <p:cTn id="1" dur="indefinite" restart="never" nodeType="tmRoot"/>
      </p:par>
    </p:tnLst>
  </p:timing>
</p:sld>
</file>

<file path=ppt/theme/theme1.xml><?xml version="1.0" encoding="utf-8"?>
<a:theme xmlns:a="http://schemas.openxmlformats.org/drawingml/2006/main" name="PosterPresentations.com-48x96-Templa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000" dirty="0">
            <a:latin typeface="Times New Roman" panose="02020603050405020304" pitchFamily="18" charset="0"/>
            <a:cs typeface="Times New Roman" panose="02020603050405020304" pitchFamily="18" charset="0"/>
          </a:defRPr>
        </a:defPPr>
      </a:lstStyle>
    </a:txDef>
  </a:objectDefaults>
  <a:extraClrSchemeLst/>
</a:theme>
</file>

<file path=ppt/theme/theme2.xml><?xml version="1.0" encoding="utf-8"?>
<a:theme xmlns:a="http://schemas.openxmlformats.org/drawingml/2006/main" name="1_Classic 3 Column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000" dirty="0">
            <a:latin typeface="Times New Roman" panose="02020603050405020304" pitchFamily="18" charset="0"/>
            <a:cs typeface="Times New Roman" panose="02020603050405020304" pitchFamily="18" charset="0"/>
          </a:defRPr>
        </a:defPPr>
      </a:lstStyle>
    </a:txDef>
  </a:objectDefaults>
  <a:extraClrSchemeLst/>
</a:theme>
</file>

<file path=ppt/theme/theme3.xml><?xml version="1.0" encoding="utf-8"?>
<a:theme xmlns:a="http://schemas.openxmlformats.org/drawingml/2006/main" name="Classic - Wide Cente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000" dirty="0">
            <a:latin typeface="Times New Roman" panose="02020603050405020304" pitchFamily="18" charset="0"/>
            <a:cs typeface="Times New Roman" panose="02020603050405020304" pitchFamily="18" charset="0"/>
          </a:defRPr>
        </a:defPPr>
      </a:lstStyle>
    </a:tx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PosterPresentations.com-48x96-Template</Template>
  <TotalTime>235</TotalTime>
  <Words>597</Words>
  <Application>Microsoft Office PowerPoint</Application>
  <PresentationFormat>Custom</PresentationFormat>
  <Paragraphs>64</Paragraphs>
  <Slides>1</Slides>
  <Notes>1</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1</vt:i4>
      </vt:variant>
    </vt:vector>
  </HeadingPairs>
  <TitlesOfParts>
    <vt:vector size="8" baseType="lpstr">
      <vt:lpstr>Arial</vt:lpstr>
      <vt:lpstr>Calibri</vt:lpstr>
      <vt:lpstr>Times New Roman</vt:lpstr>
      <vt:lpstr>Trebuchet MS</vt:lpstr>
      <vt:lpstr>PosterPresentations.com-48x96-Template</vt:lpstr>
      <vt:lpstr>1_Classic 3 Columns</vt:lpstr>
      <vt:lpstr>Classic - Wide Center</vt:lpstr>
      <vt:lpstr>PowerPoint Presentation</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CanterburyMedia</dc:creator>
  <cp:lastModifiedBy>Wesley Lay</cp:lastModifiedBy>
  <cp:revision>47</cp:revision>
  <dcterms:created xsi:type="dcterms:W3CDTF">2012-02-09T21:25:37Z</dcterms:created>
  <dcterms:modified xsi:type="dcterms:W3CDTF">2015-10-28T19:30:07Z</dcterms:modified>
</cp:coreProperties>
</file>