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45" r:id="rId1"/>
  </p:sldMasterIdLst>
  <p:notesMasterIdLst>
    <p:notesMasterId r:id="rId43"/>
  </p:notesMasterIdLst>
  <p:sldIdLst>
    <p:sldId id="257" r:id="rId2"/>
    <p:sldId id="318" r:id="rId3"/>
    <p:sldId id="319" r:id="rId4"/>
    <p:sldId id="320" r:id="rId5"/>
    <p:sldId id="321" r:id="rId6"/>
    <p:sldId id="259" r:id="rId7"/>
    <p:sldId id="273" r:id="rId8"/>
    <p:sldId id="322" r:id="rId9"/>
    <p:sldId id="272" r:id="rId10"/>
    <p:sldId id="270" r:id="rId11"/>
    <p:sldId id="276" r:id="rId12"/>
    <p:sldId id="324" r:id="rId13"/>
    <p:sldId id="325" r:id="rId14"/>
    <p:sldId id="326" r:id="rId15"/>
    <p:sldId id="327" r:id="rId16"/>
    <p:sldId id="263" r:id="rId17"/>
    <p:sldId id="293" r:id="rId18"/>
    <p:sldId id="294" r:id="rId19"/>
    <p:sldId id="328" r:id="rId20"/>
    <p:sldId id="296" r:id="rId21"/>
    <p:sldId id="297" r:id="rId22"/>
    <p:sldId id="298" r:id="rId23"/>
    <p:sldId id="323" r:id="rId24"/>
    <p:sldId id="331" r:id="rId25"/>
    <p:sldId id="336" r:id="rId26"/>
    <p:sldId id="337" r:id="rId27"/>
    <p:sldId id="329" r:id="rId28"/>
    <p:sldId id="305" r:id="rId29"/>
    <p:sldId id="306" r:id="rId30"/>
    <p:sldId id="330" r:id="rId31"/>
    <p:sldId id="308" r:id="rId32"/>
    <p:sldId id="309" r:id="rId33"/>
    <p:sldId id="310" r:id="rId34"/>
    <p:sldId id="332" r:id="rId35"/>
    <p:sldId id="333" r:id="rId36"/>
    <p:sldId id="334" r:id="rId37"/>
    <p:sldId id="335" r:id="rId38"/>
    <p:sldId id="315" r:id="rId39"/>
    <p:sldId id="339" r:id="rId40"/>
    <p:sldId id="317" r:id="rId41"/>
    <p:sldId id="266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" id="{C57C5F1B-280B-444B-AA0D-9CEE6BE1BBA5}">
          <p14:sldIdLst>
            <p14:sldId id="257"/>
          </p14:sldIdLst>
        </p14:section>
        <p14:section name="Dividers" id="{4D810FCF-0ADD-0345-AFBF-9AC0BF5CA536}">
          <p14:sldIdLst>
            <p14:sldId id="318"/>
            <p14:sldId id="319"/>
            <p14:sldId id="320"/>
            <p14:sldId id="321"/>
            <p14:sldId id="259"/>
            <p14:sldId id="273"/>
            <p14:sldId id="322"/>
            <p14:sldId id="272"/>
            <p14:sldId id="270"/>
            <p14:sldId id="276"/>
            <p14:sldId id="324"/>
            <p14:sldId id="325"/>
            <p14:sldId id="326"/>
            <p14:sldId id="327"/>
            <p14:sldId id="263"/>
            <p14:sldId id="293"/>
            <p14:sldId id="294"/>
            <p14:sldId id="328"/>
            <p14:sldId id="296"/>
            <p14:sldId id="297"/>
            <p14:sldId id="298"/>
            <p14:sldId id="323"/>
            <p14:sldId id="331"/>
            <p14:sldId id="336"/>
            <p14:sldId id="337"/>
            <p14:sldId id="329"/>
            <p14:sldId id="305"/>
            <p14:sldId id="306"/>
            <p14:sldId id="330"/>
            <p14:sldId id="308"/>
            <p14:sldId id="309"/>
            <p14:sldId id="310"/>
            <p14:sldId id="332"/>
            <p14:sldId id="333"/>
            <p14:sldId id="334"/>
            <p14:sldId id="335"/>
            <p14:sldId id="315"/>
            <p14:sldId id="339"/>
            <p14:sldId id="317"/>
          </p14:sldIdLst>
        </p14:section>
        <p14:section name="Content" id="{6D2F19DD-4CA8-6F4E-9292-A7C41B87577C}">
          <p14:sldIdLst/>
        </p14:section>
        <p14:section name="Interaction" id="{F2C0CFF2-7594-C04A-9910-F1426A27AF3C}">
          <p14:sldIdLst>
            <p14:sldId id="266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tti Czarnecki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42" autoAdjust="0"/>
    <p:restoredTop sz="94658" autoAdjust="0"/>
  </p:normalViewPr>
  <p:slideViewPr>
    <p:cSldViewPr>
      <p:cViewPr>
        <p:scale>
          <a:sx n="142" d="100"/>
          <a:sy n="142" d="100"/>
        </p:scale>
        <p:origin x="-1464" y="-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686A2D-72F0-449C-AB57-CAFD68E047B3}" type="doc">
      <dgm:prSet loTypeId="urn:microsoft.com/office/officeart/2005/8/layout/vList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D885504-945C-4A6C-82FE-D0C11C3E41CD}">
      <dgm:prSet/>
      <dgm:spPr/>
      <dgm:t>
        <a:bodyPr/>
        <a:lstStyle/>
        <a:p>
          <a:pPr rtl="0"/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Here’s the story of how we used metrics to guide our path towards creating a learning organization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5D00E5-76D7-4F26-9CDC-43989258E2D4}" type="parTrans" cxnId="{687AFCF7-E835-41E5-99D9-B8A5BADFDEAC}">
      <dgm:prSet/>
      <dgm:spPr/>
      <dgm:t>
        <a:bodyPr/>
        <a:lstStyle/>
        <a:p>
          <a:endParaRPr lang="en-US"/>
        </a:p>
      </dgm:t>
    </dgm:pt>
    <dgm:pt modelId="{483FA5E0-6611-4151-8FF6-693D1AF0F3B8}" type="sibTrans" cxnId="{687AFCF7-E835-41E5-99D9-B8A5BADFDEAC}">
      <dgm:prSet/>
      <dgm:spPr/>
      <dgm:t>
        <a:bodyPr/>
        <a:lstStyle/>
        <a:p>
          <a:endParaRPr lang="en-US"/>
        </a:p>
      </dgm:t>
    </dgm:pt>
    <dgm:pt modelId="{17CC4734-9838-4665-B435-68C4AC31B068}" type="pres">
      <dgm:prSet presAssocID="{43686A2D-72F0-449C-AB57-CAFD68E047B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E4F688B-D00F-49D2-8A51-F98ED3BB6B47}" type="pres">
      <dgm:prSet presAssocID="{3D885504-945C-4A6C-82FE-D0C11C3E41CD}" presName="composite" presStyleCnt="0"/>
      <dgm:spPr/>
    </dgm:pt>
    <dgm:pt modelId="{60A318D9-F349-499C-BBF5-5425EA172897}" type="pres">
      <dgm:prSet presAssocID="{3D885504-945C-4A6C-82FE-D0C11C3E41CD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74EB4F5C-4697-49D4-B712-0D134DBB6FAF}" type="pres">
      <dgm:prSet presAssocID="{3D885504-945C-4A6C-82FE-D0C11C3E41CD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7AFCF7-E835-41E5-99D9-B8A5BADFDEAC}" srcId="{43686A2D-72F0-449C-AB57-CAFD68E047B3}" destId="{3D885504-945C-4A6C-82FE-D0C11C3E41CD}" srcOrd="0" destOrd="0" parTransId="{7A5D00E5-76D7-4F26-9CDC-43989258E2D4}" sibTransId="{483FA5E0-6611-4151-8FF6-693D1AF0F3B8}"/>
    <dgm:cxn modelId="{863FE33A-07D5-4A4D-B91C-D78FC6860F33}" type="presOf" srcId="{3D885504-945C-4A6C-82FE-D0C11C3E41CD}" destId="{74EB4F5C-4697-49D4-B712-0D134DBB6FAF}" srcOrd="0" destOrd="0" presId="urn:microsoft.com/office/officeart/2005/8/layout/vList3"/>
    <dgm:cxn modelId="{35025FCC-D102-46F2-A8A9-F7A855196A60}" type="presOf" srcId="{43686A2D-72F0-449C-AB57-CAFD68E047B3}" destId="{17CC4734-9838-4665-B435-68C4AC31B068}" srcOrd="0" destOrd="0" presId="urn:microsoft.com/office/officeart/2005/8/layout/vList3"/>
    <dgm:cxn modelId="{9D4DD593-2F8C-40C4-8147-90A8673FEF97}" type="presParOf" srcId="{17CC4734-9838-4665-B435-68C4AC31B068}" destId="{3E4F688B-D00F-49D2-8A51-F98ED3BB6B47}" srcOrd="0" destOrd="0" presId="urn:microsoft.com/office/officeart/2005/8/layout/vList3"/>
    <dgm:cxn modelId="{B5C77D27-6D9F-45DA-B2B9-059447BAE404}" type="presParOf" srcId="{3E4F688B-D00F-49D2-8A51-F98ED3BB6B47}" destId="{60A318D9-F349-499C-BBF5-5425EA172897}" srcOrd="0" destOrd="0" presId="urn:microsoft.com/office/officeart/2005/8/layout/vList3"/>
    <dgm:cxn modelId="{E3936473-05A6-4CF1-842A-447CEB9576EA}" type="presParOf" srcId="{3E4F688B-D00F-49D2-8A51-F98ED3BB6B47}" destId="{74EB4F5C-4697-49D4-B712-0D134DBB6FA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5B4FFBE-0F45-4B6F-B2E9-2EBB04F9D26D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57264933-F80D-42E6-BF3B-C0359880993B}">
      <dgm:prSet custT="1"/>
      <dgm:spPr/>
      <dgm:t>
        <a:bodyPr/>
        <a:lstStyle/>
        <a:p>
          <a:pPr rtl="0"/>
          <a:r>
            <a:rPr lang="en-US" sz="18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rPr>
            <a:t>In providing consistent support to our Staff, they in turn provided consistent service to our customers.</a:t>
          </a:r>
          <a:endParaRPr lang="en-US" sz="1800" kern="1200" dirty="0">
            <a:solidFill>
              <a:schemeClr val="tx1">
                <a:lumMod val="50000"/>
                <a:lumOff val="50000"/>
              </a:schemeClr>
            </a:solidFill>
            <a:latin typeface="+mn-lt"/>
            <a:ea typeface="+mn-ea"/>
            <a:cs typeface="+mn-cs"/>
          </a:endParaRPr>
        </a:p>
      </dgm:t>
    </dgm:pt>
    <dgm:pt modelId="{56F5E453-ECAD-495F-AE7E-574C274CF419}" type="parTrans" cxnId="{2BDABE2E-6DB1-40DC-A774-86DB06C61EDB}">
      <dgm:prSet/>
      <dgm:spPr/>
      <dgm:t>
        <a:bodyPr/>
        <a:lstStyle/>
        <a:p>
          <a:endParaRPr lang="en-US"/>
        </a:p>
      </dgm:t>
    </dgm:pt>
    <dgm:pt modelId="{869D1AC8-3C71-4776-91D4-B689B9DAA051}" type="sibTrans" cxnId="{2BDABE2E-6DB1-40DC-A774-86DB06C61EDB}">
      <dgm:prSet/>
      <dgm:spPr/>
      <dgm:t>
        <a:bodyPr/>
        <a:lstStyle/>
        <a:p>
          <a:endParaRPr lang="en-US"/>
        </a:p>
      </dgm:t>
    </dgm:pt>
    <dgm:pt modelId="{99F902E2-2460-4D7A-98D9-B83FAFD45EF4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18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rPr>
            <a:t>Open communications allowed staff to take risks and offer up new and creative ideas.</a:t>
          </a:r>
          <a:endParaRPr lang="en-US" sz="1800" kern="1200" dirty="0">
            <a:solidFill>
              <a:schemeClr val="tx1">
                <a:lumMod val="50000"/>
                <a:lumOff val="50000"/>
              </a:schemeClr>
            </a:solidFill>
            <a:latin typeface="+mn-lt"/>
            <a:ea typeface="+mn-ea"/>
            <a:cs typeface="+mn-cs"/>
          </a:endParaRPr>
        </a:p>
      </dgm:t>
    </dgm:pt>
    <dgm:pt modelId="{2329FF21-7794-4725-824F-77D657E2675F}" type="parTrans" cxnId="{E1B7C0E2-8D8E-46D1-B36F-7C16CB622617}">
      <dgm:prSet/>
      <dgm:spPr/>
      <dgm:t>
        <a:bodyPr/>
        <a:lstStyle/>
        <a:p>
          <a:endParaRPr lang="en-US"/>
        </a:p>
      </dgm:t>
    </dgm:pt>
    <dgm:pt modelId="{97F245E8-2AF6-4569-97C2-DABBD1C8D3DD}" type="sibTrans" cxnId="{E1B7C0E2-8D8E-46D1-B36F-7C16CB622617}">
      <dgm:prSet/>
      <dgm:spPr/>
      <dgm:t>
        <a:bodyPr/>
        <a:lstStyle/>
        <a:p>
          <a:endParaRPr lang="en-US"/>
        </a:p>
      </dgm:t>
    </dgm:pt>
    <dgm:pt modelId="{FAA8E0DB-3911-4CB7-A3BC-7A8C09DFAE2F}" type="pres">
      <dgm:prSet presAssocID="{F5B4FFBE-0F45-4B6F-B2E9-2EBB04F9D26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8552FC-7E50-4E5C-8491-2DA4FCFAF9F3}" type="pres">
      <dgm:prSet presAssocID="{57264933-F80D-42E6-BF3B-C0359880993B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F93DC2-E817-43BD-87BD-31902D78F08D}" type="pres">
      <dgm:prSet presAssocID="{869D1AC8-3C71-4776-91D4-B689B9DAA051}" presName="sibTrans" presStyleCnt="0"/>
      <dgm:spPr/>
    </dgm:pt>
    <dgm:pt modelId="{F4933967-F3DF-4D68-834E-EB85FE0ADB70}" type="pres">
      <dgm:prSet presAssocID="{99F902E2-2460-4D7A-98D9-B83FAFD45EF4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B7C0E2-8D8E-46D1-B36F-7C16CB622617}" srcId="{F5B4FFBE-0F45-4B6F-B2E9-2EBB04F9D26D}" destId="{99F902E2-2460-4D7A-98D9-B83FAFD45EF4}" srcOrd="1" destOrd="0" parTransId="{2329FF21-7794-4725-824F-77D657E2675F}" sibTransId="{97F245E8-2AF6-4569-97C2-DABBD1C8D3DD}"/>
    <dgm:cxn modelId="{2BDABE2E-6DB1-40DC-A774-86DB06C61EDB}" srcId="{F5B4FFBE-0F45-4B6F-B2E9-2EBB04F9D26D}" destId="{57264933-F80D-42E6-BF3B-C0359880993B}" srcOrd="0" destOrd="0" parTransId="{56F5E453-ECAD-495F-AE7E-574C274CF419}" sibTransId="{869D1AC8-3C71-4776-91D4-B689B9DAA051}"/>
    <dgm:cxn modelId="{59F4402E-CE9C-4877-8C20-0225A4ACFD59}" type="presOf" srcId="{99F902E2-2460-4D7A-98D9-B83FAFD45EF4}" destId="{F4933967-F3DF-4D68-834E-EB85FE0ADB70}" srcOrd="0" destOrd="0" presId="urn:microsoft.com/office/officeart/2005/8/layout/default"/>
    <dgm:cxn modelId="{9C8B655B-7BAA-471D-B387-09D40FE33D7A}" type="presOf" srcId="{F5B4FFBE-0F45-4B6F-B2E9-2EBB04F9D26D}" destId="{FAA8E0DB-3911-4CB7-A3BC-7A8C09DFAE2F}" srcOrd="0" destOrd="0" presId="urn:microsoft.com/office/officeart/2005/8/layout/default"/>
    <dgm:cxn modelId="{287FAB5C-D0B8-4D97-819A-A0A50F9DD520}" type="presOf" srcId="{57264933-F80D-42E6-BF3B-C0359880993B}" destId="{568552FC-7E50-4E5C-8491-2DA4FCFAF9F3}" srcOrd="0" destOrd="0" presId="urn:microsoft.com/office/officeart/2005/8/layout/default"/>
    <dgm:cxn modelId="{83C9A8AA-CF5E-4DF6-A703-8194D514DC70}" type="presParOf" srcId="{FAA8E0DB-3911-4CB7-A3BC-7A8C09DFAE2F}" destId="{568552FC-7E50-4E5C-8491-2DA4FCFAF9F3}" srcOrd="0" destOrd="0" presId="urn:microsoft.com/office/officeart/2005/8/layout/default"/>
    <dgm:cxn modelId="{4D6B930B-9921-4BBA-AFE2-CC88196D30FC}" type="presParOf" srcId="{FAA8E0DB-3911-4CB7-A3BC-7A8C09DFAE2F}" destId="{8BF93DC2-E817-43BD-87BD-31902D78F08D}" srcOrd="1" destOrd="0" presId="urn:microsoft.com/office/officeart/2005/8/layout/default"/>
    <dgm:cxn modelId="{73C80F20-FF0E-4DC8-83BA-C2DE5A2A3111}" type="presParOf" srcId="{FAA8E0DB-3911-4CB7-A3BC-7A8C09DFAE2F}" destId="{F4933967-F3DF-4D68-834E-EB85FE0ADB70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890C505-A9FD-4EEC-B3EF-27ADFD1D98C4}" type="doc">
      <dgm:prSet loTypeId="urn:microsoft.com/office/officeart/2005/8/layout/target3" loCatId="relationship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AB25A05A-64FF-4BA1-B79F-C7C457064EE4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Customers asking for department specific metrics</a:t>
          </a:r>
          <a:endParaRPr lang="en-US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B3CE38-5733-4147-98EA-68D48C08C89C}" type="parTrans" cxnId="{0B2323FC-2539-4BED-AE62-C3C2329B9B20}">
      <dgm:prSet/>
      <dgm:spPr/>
      <dgm:t>
        <a:bodyPr/>
        <a:lstStyle/>
        <a:p>
          <a:endParaRPr lang="en-US"/>
        </a:p>
      </dgm:t>
    </dgm:pt>
    <dgm:pt modelId="{31C90FBA-36C3-49E4-8A4B-DF308A6A81A1}" type="sibTrans" cxnId="{0B2323FC-2539-4BED-AE62-C3C2329B9B20}">
      <dgm:prSet/>
      <dgm:spPr/>
      <dgm:t>
        <a:bodyPr/>
        <a:lstStyle/>
        <a:p>
          <a:endParaRPr lang="en-US"/>
        </a:p>
      </dgm:t>
    </dgm:pt>
    <dgm:pt modelId="{6D9A43D6-2614-4D5F-85F0-A6FA4CE379F8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Consistent service across teams established organizational trust of CSS IT</a:t>
          </a:r>
          <a:endParaRPr lang="en-US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6DC7E7-0C84-4C71-9C20-335F8CA8CF53}" type="parTrans" cxnId="{46D4D01E-FA7D-4458-AC2D-D08FB8040A4D}">
      <dgm:prSet/>
      <dgm:spPr/>
      <dgm:t>
        <a:bodyPr/>
        <a:lstStyle/>
        <a:p>
          <a:endParaRPr lang="en-US"/>
        </a:p>
      </dgm:t>
    </dgm:pt>
    <dgm:pt modelId="{67CCD897-ADEA-4F72-B0B3-E7A00E310854}" type="sibTrans" cxnId="{46D4D01E-FA7D-4458-AC2D-D08FB8040A4D}">
      <dgm:prSet/>
      <dgm:spPr/>
      <dgm:t>
        <a:bodyPr/>
        <a:lstStyle/>
        <a:p>
          <a:endParaRPr lang="en-US"/>
        </a:p>
      </dgm:t>
    </dgm:pt>
    <dgm:pt modelId="{2C421BAE-7084-4717-B27E-9D6FB1086354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Customers seeking greater involvement and collaboration with CSS IT</a:t>
          </a:r>
          <a:endParaRPr lang="en-US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F68B85-5C88-4FF4-BDE6-D6FF348B1529}" type="parTrans" cxnId="{6D7CFB51-19EB-43C3-9BF0-963232E49829}">
      <dgm:prSet/>
      <dgm:spPr/>
      <dgm:t>
        <a:bodyPr/>
        <a:lstStyle/>
        <a:p>
          <a:endParaRPr lang="en-US"/>
        </a:p>
      </dgm:t>
    </dgm:pt>
    <dgm:pt modelId="{03FFF5C7-8D7F-4D42-A62C-DAE7FE3E48FC}" type="sibTrans" cxnId="{6D7CFB51-19EB-43C3-9BF0-963232E49829}">
      <dgm:prSet/>
      <dgm:spPr/>
      <dgm:t>
        <a:bodyPr/>
        <a:lstStyle/>
        <a:p>
          <a:endParaRPr lang="en-US"/>
        </a:p>
      </dgm:t>
    </dgm:pt>
    <dgm:pt modelId="{7C41E405-D1C0-44B9-8DE2-1F6C48FB8B6E}" type="pres">
      <dgm:prSet presAssocID="{B890C505-A9FD-4EEC-B3EF-27ADFD1D98C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67884E-B503-404E-B2E8-12DEA4CC5E19}" type="pres">
      <dgm:prSet presAssocID="{AB25A05A-64FF-4BA1-B79F-C7C457064EE4}" presName="circle1" presStyleLbl="node1" presStyleIdx="0" presStyleCnt="3"/>
      <dgm:spPr/>
    </dgm:pt>
    <dgm:pt modelId="{B35FE178-0F53-4B66-AFB1-C3907D44572B}" type="pres">
      <dgm:prSet presAssocID="{AB25A05A-64FF-4BA1-B79F-C7C457064EE4}" presName="space" presStyleCnt="0"/>
      <dgm:spPr/>
    </dgm:pt>
    <dgm:pt modelId="{0453DCDF-9D74-4E44-8588-666B86314F59}" type="pres">
      <dgm:prSet presAssocID="{AB25A05A-64FF-4BA1-B79F-C7C457064EE4}" presName="rect1" presStyleLbl="alignAcc1" presStyleIdx="0" presStyleCnt="3" custLinFactNeighborY="-1887"/>
      <dgm:spPr/>
      <dgm:t>
        <a:bodyPr/>
        <a:lstStyle/>
        <a:p>
          <a:endParaRPr lang="en-US"/>
        </a:p>
      </dgm:t>
    </dgm:pt>
    <dgm:pt modelId="{604751DC-69C9-4A99-8FA9-CB3EF364ABD2}" type="pres">
      <dgm:prSet presAssocID="{6D9A43D6-2614-4D5F-85F0-A6FA4CE379F8}" presName="vertSpace2" presStyleLbl="node1" presStyleIdx="0" presStyleCnt="3"/>
      <dgm:spPr/>
    </dgm:pt>
    <dgm:pt modelId="{81621ED7-EB8A-4CCF-B9D2-A27CD5811ED6}" type="pres">
      <dgm:prSet presAssocID="{6D9A43D6-2614-4D5F-85F0-A6FA4CE379F8}" presName="circle2" presStyleLbl="node1" presStyleIdx="1" presStyleCnt="3"/>
      <dgm:spPr/>
    </dgm:pt>
    <dgm:pt modelId="{6561E272-C7D9-4DCE-B2B1-5B2F9E099746}" type="pres">
      <dgm:prSet presAssocID="{6D9A43D6-2614-4D5F-85F0-A6FA4CE379F8}" presName="rect2" presStyleLbl="alignAcc1" presStyleIdx="1" presStyleCnt="3"/>
      <dgm:spPr/>
      <dgm:t>
        <a:bodyPr/>
        <a:lstStyle/>
        <a:p>
          <a:endParaRPr lang="en-US"/>
        </a:p>
      </dgm:t>
    </dgm:pt>
    <dgm:pt modelId="{3FBD6529-8896-4156-A7A1-33B7165FD6DF}" type="pres">
      <dgm:prSet presAssocID="{2C421BAE-7084-4717-B27E-9D6FB1086354}" presName="vertSpace3" presStyleLbl="node1" presStyleIdx="1" presStyleCnt="3"/>
      <dgm:spPr/>
    </dgm:pt>
    <dgm:pt modelId="{C019EF03-35F9-4498-88FE-A6BFDBB8C680}" type="pres">
      <dgm:prSet presAssocID="{2C421BAE-7084-4717-B27E-9D6FB1086354}" presName="circle3" presStyleLbl="node1" presStyleIdx="2" presStyleCnt="3"/>
      <dgm:spPr/>
    </dgm:pt>
    <dgm:pt modelId="{E3C2A1AC-2567-4467-808A-56199AC93B6C}" type="pres">
      <dgm:prSet presAssocID="{2C421BAE-7084-4717-B27E-9D6FB1086354}" presName="rect3" presStyleLbl="alignAcc1" presStyleIdx="2" presStyleCnt="3"/>
      <dgm:spPr/>
      <dgm:t>
        <a:bodyPr/>
        <a:lstStyle/>
        <a:p>
          <a:endParaRPr lang="en-US"/>
        </a:p>
      </dgm:t>
    </dgm:pt>
    <dgm:pt modelId="{E187452B-49C0-45FE-8885-C194435D01B7}" type="pres">
      <dgm:prSet presAssocID="{AB25A05A-64FF-4BA1-B79F-C7C457064EE4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9D3C76-2AB7-444F-8831-001E06C84B6D}" type="pres">
      <dgm:prSet presAssocID="{6D9A43D6-2614-4D5F-85F0-A6FA4CE379F8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9216AE-70C7-4E45-8180-9E6467BD0A83}" type="pres">
      <dgm:prSet presAssocID="{2C421BAE-7084-4717-B27E-9D6FB1086354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2323FC-2539-4BED-AE62-C3C2329B9B20}" srcId="{B890C505-A9FD-4EEC-B3EF-27ADFD1D98C4}" destId="{AB25A05A-64FF-4BA1-B79F-C7C457064EE4}" srcOrd="0" destOrd="0" parTransId="{3DB3CE38-5733-4147-98EA-68D48C08C89C}" sibTransId="{31C90FBA-36C3-49E4-8A4B-DF308A6A81A1}"/>
    <dgm:cxn modelId="{6D7CFB51-19EB-43C3-9BF0-963232E49829}" srcId="{B890C505-A9FD-4EEC-B3EF-27ADFD1D98C4}" destId="{2C421BAE-7084-4717-B27E-9D6FB1086354}" srcOrd="2" destOrd="0" parTransId="{49F68B85-5C88-4FF4-BDE6-D6FF348B1529}" sibTransId="{03FFF5C7-8D7F-4D42-A62C-DAE7FE3E48FC}"/>
    <dgm:cxn modelId="{C61C1018-7B64-4AC9-87BC-15E06FAF8301}" type="presOf" srcId="{AB25A05A-64FF-4BA1-B79F-C7C457064EE4}" destId="{0453DCDF-9D74-4E44-8588-666B86314F59}" srcOrd="0" destOrd="0" presId="urn:microsoft.com/office/officeart/2005/8/layout/target3"/>
    <dgm:cxn modelId="{46D4D01E-FA7D-4458-AC2D-D08FB8040A4D}" srcId="{B890C505-A9FD-4EEC-B3EF-27ADFD1D98C4}" destId="{6D9A43D6-2614-4D5F-85F0-A6FA4CE379F8}" srcOrd="1" destOrd="0" parTransId="{3F6DC7E7-0C84-4C71-9C20-335F8CA8CF53}" sibTransId="{67CCD897-ADEA-4F72-B0B3-E7A00E310854}"/>
    <dgm:cxn modelId="{AB02CBD2-7787-4C39-9CF3-ECC1C0822281}" type="presOf" srcId="{2C421BAE-7084-4717-B27E-9D6FB1086354}" destId="{E3C2A1AC-2567-4467-808A-56199AC93B6C}" srcOrd="0" destOrd="0" presId="urn:microsoft.com/office/officeart/2005/8/layout/target3"/>
    <dgm:cxn modelId="{4914BE67-CCAB-4111-9FAE-78A1A35EA74E}" type="presOf" srcId="{B890C505-A9FD-4EEC-B3EF-27ADFD1D98C4}" destId="{7C41E405-D1C0-44B9-8DE2-1F6C48FB8B6E}" srcOrd="0" destOrd="0" presId="urn:microsoft.com/office/officeart/2005/8/layout/target3"/>
    <dgm:cxn modelId="{0A66135A-2A4A-49FB-A8E8-16C7DBF428E1}" type="presOf" srcId="{2C421BAE-7084-4717-B27E-9D6FB1086354}" destId="{ED9216AE-70C7-4E45-8180-9E6467BD0A83}" srcOrd="1" destOrd="0" presId="urn:microsoft.com/office/officeart/2005/8/layout/target3"/>
    <dgm:cxn modelId="{BDDAE613-8DED-4F81-8E3B-14669E8139F8}" type="presOf" srcId="{AB25A05A-64FF-4BA1-B79F-C7C457064EE4}" destId="{E187452B-49C0-45FE-8885-C194435D01B7}" srcOrd="1" destOrd="0" presId="urn:microsoft.com/office/officeart/2005/8/layout/target3"/>
    <dgm:cxn modelId="{60AEC74D-7C65-4AD4-9A56-D9976D2AF2CE}" type="presOf" srcId="{6D9A43D6-2614-4D5F-85F0-A6FA4CE379F8}" destId="{6561E272-C7D9-4DCE-B2B1-5B2F9E099746}" srcOrd="0" destOrd="0" presId="urn:microsoft.com/office/officeart/2005/8/layout/target3"/>
    <dgm:cxn modelId="{B2FC2AC3-4F69-4A85-8652-702134DD7E24}" type="presOf" srcId="{6D9A43D6-2614-4D5F-85F0-A6FA4CE379F8}" destId="{0E9D3C76-2AB7-444F-8831-001E06C84B6D}" srcOrd="1" destOrd="0" presId="urn:microsoft.com/office/officeart/2005/8/layout/target3"/>
    <dgm:cxn modelId="{33E93FE4-C464-4524-8008-2162C1BD4100}" type="presParOf" srcId="{7C41E405-D1C0-44B9-8DE2-1F6C48FB8B6E}" destId="{CB67884E-B503-404E-B2E8-12DEA4CC5E19}" srcOrd="0" destOrd="0" presId="urn:microsoft.com/office/officeart/2005/8/layout/target3"/>
    <dgm:cxn modelId="{01A70FD1-70A3-4BAC-8C31-10CAA2BBA27D}" type="presParOf" srcId="{7C41E405-D1C0-44B9-8DE2-1F6C48FB8B6E}" destId="{B35FE178-0F53-4B66-AFB1-C3907D44572B}" srcOrd="1" destOrd="0" presId="urn:microsoft.com/office/officeart/2005/8/layout/target3"/>
    <dgm:cxn modelId="{22280C71-EC99-4383-B8D2-62CDD8FCCA7B}" type="presParOf" srcId="{7C41E405-D1C0-44B9-8DE2-1F6C48FB8B6E}" destId="{0453DCDF-9D74-4E44-8588-666B86314F59}" srcOrd="2" destOrd="0" presId="urn:microsoft.com/office/officeart/2005/8/layout/target3"/>
    <dgm:cxn modelId="{81B59242-80DC-40E2-B5DE-E82A906F6F98}" type="presParOf" srcId="{7C41E405-D1C0-44B9-8DE2-1F6C48FB8B6E}" destId="{604751DC-69C9-4A99-8FA9-CB3EF364ABD2}" srcOrd="3" destOrd="0" presId="urn:microsoft.com/office/officeart/2005/8/layout/target3"/>
    <dgm:cxn modelId="{44CB70FC-FA65-4DD0-9B9F-6C1F0050A941}" type="presParOf" srcId="{7C41E405-D1C0-44B9-8DE2-1F6C48FB8B6E}" destId="{81621ED7-EB8A-4CCF-B9D2-A27CD5811ED6}" srcOrd="4" destOrd="0" presId="urn:microsoft.com/office/officeart/2005/8/layout/target3"/>
    <dgm:cxn modelId="{477EB369-4A4B-46FE-B3B1-A27BB93F4362}" type="presParOf" srcId="{7C41E405-D1C0-44B9-8DE2-1F6C48FB8B6E}" destId="{6561E272-C7D9-4DCE-B2B1-5B2F9E099746}" srcOrd="5" destOrd="0" presId="urn:microsoft.com/office/officeart/2005/8/layout/target3"/>
    <dgm:cxn modelId="{880252B7-5D37-46AB-A575-2DAC128523B9}" type="presParOf" srcId="{7C41E405-D1C0-44B9-8DE2-1F6C48FB8B6E}" destId="{3FBD6529-8896-4156-A7A1-33B7165FD6DF}" srcOrd="6" destOrd="0" presId="urn:microsoft.com/office/officeart/2005/8/layout/target3"/>
    <dgm:cxn modelId="{63CE305F-3505-4D22-84D4-E95A587C9CC1}" type="presParOf" srcId="{7C41E405-D1C0-44B9-8DE2-1F6C48FB8B6E}" destId="{C019EF03-35F9-4498-88FE-A6BFDBB8C680}" srcOrd="7" destOrd="0" presId="urn:microsoft.com/office/officeart/2005/8/layout/target3"/>
    <dgm:cxn modelId="{9FA57E1A-840D-4838-AFBE-D0D667138A64}" type="presParOf" srcId="{7C41E405-D1C0-44B9-8DE2-1F6C48FB8B6E}" destId="{E3C2A1AC-2567-4467-808A-56199AC93B6C}" srcOrd="8" destOrd="0" presId="urn:microsoft.com/office/officeart/2005/8/layout/target3"/>
    <dgm:cxn modelId="{1380E472-597A-40C7-B29E-7EC20C9FA530}" type="presParOf" srcId="{7C41E405-D1C0-44B9-8DE2-1F6C48FB8B6E}" destId="{E187452B-49C0-45FE-8885-C194435D01B7}" srcOrd="9" destOrd="0" presId="urn:microsoft.com/office/officeart/2005/8/layout/target3"/>
    <dgm:cxn modelId="{FF460F74-82EF-4267-B694-3621A91B6857}" type="presParOf" srcId="{7C41E405-D1C0-44B9-8DE2-1F6C48FB8B6E}" destId="{0E9D3C76-2AB7-444F-8831-001E06C84B6D}" srcOrd="10" destOrd="0" presId="urn:microsoft.com/office/officeart/2005/8/layout/target3"/>
    <dgm:cxn modelId="{15FA2F1F-D2D2-46AC-807A-650270049296}" type="presParOf" srcId="{7C41E405-D1C0-44B9-8DE2-1F6C48FB8B6E}" destId="{ED9216AE-70C7-4E45-8180-9E6467BD0A83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4A6E3D9-3B26-49A1-A61F-CA70330D090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5507AC-E9CC-47A1-BA5A-C549C8C51817}">
      <dgm:prSet custT="1"/>
      <dgm:spPr/>
      <dgm:t>
        <a:bodyPr/>
        <a:lstStyle/>
        <a:p>
          <a:pPr rtl="0"/>
          <a:r>
            <a:rPr lang="en-US" sz="20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rPr>
            <a:t>Introduced individual metrics</a:t>
          </a:r>
          <a:endParaRPr lang="en-US" sz="2000" dirty="0">
            <a:solidFill>
              <a:schemeClr val="tx1">
                <a:lumMod val="50000"/>
                <a:lumOff val="50000"/>
              </a:schemeClr>
            </a:solidFill>
            <a:latin typeface="Arial"/>
            <a:cs typeface="Arial"/>
          </a:endParaRPr>
        </a:p>
      </dgm:t>
    </dgm:pt>
    <dgm:pt modelId="{069B0181-C075-4FD1-BCF1-0C360EB8610C}" type="parTrans" cxnId="{55351524-5B13-4982-90A6-20F29270498F}">
      <dgm:prSet/>
      <dgm:spPr/>
      <dgm:t>
        <a:bodyPr/>
        <a:lstStyle/>
        <a:p>
          <a:endParaRPr lang="en-US"/>
        </a:p>
      </dgm:t>
    </dgm:pt>
    <dgm:pt modelId="{3BE674F2-9935-4401-B854-8E25B3EAAD06}" type="sibTrans" cxnId="{55351524-5B13-4982-90A6-20F29270498F}">
      <dgm:prSet/>
      <dgm:spPr/>
      <dgm:t>
        <a:bodyPr/>
        <a:lstStyle/>
        <a:p>
          <a:endParaRPr lang="en-US"/>
        </a:p>
      </dgm:t>
    </dgm:pt>
    <dgm:pt modelId="{ACBAAC4A-D13A-42CA-BA99-B607DDD939AE}">
      <dgm:prSet custT="1"/>
      <dgm:spPr/>
      <dgm:t>
        <a:bodyPr/>
        <a:lstStyle/>
        <a:p>
          <a:pPr rtl="0"/>
          <a:r>
            <a:rPr lang="en-US" sz="20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rPr>
            <a:t>Supervisors take direct ownership of service delivery</a:t>
          </a:r>
          <a:endParaRPr lang="en-US" sz="2000" baseline="30000" dirty="0">
            <a:solidFill>
              <a:schemeClr val="tx1">
                <a:lumMod val="50000"/>
                <a:lumOff val="50000"/>
              </a:schemeClr>
            </a:solidFill>
            <a:latin typeface="Arial"/>
            <a:cs typeface="Arial"/>
          </a:endParaRPr>
        </a:p>
      </dgm:t>
    </dgm:pt>
    <dgm:pt modelId="{098DA6A7-C8AD-4D94-8D26-643EC2D26C9A}" type="parTrans" cxnId="{6E037177-FB21-44EF-81C0-60C204C6FD2A}">
      <dgm:prSet/>
      <dgm:spPr/>
      <dgm:t>
        <a:bodyPr/>
        <a:lstStyle/>
        <a:p>
          <a:endParaRPr lang="en-US"/>
        </a:p>
      </dgm:t>
    </dgm:pt>
    <dgm:pt modelId="{D909D046-F73D-4E3C-AB5B-1D89A633D0C3}" type="sibTrans" cxnId="{6E037177-FB21-44EF-81C0-60C204C6FD2A}">
      <dgm:prSet/>
      <dgm:spPr/>
      <dgm:t>
        <a:bodyPr/>
        <a:lstStyle/>
        <a:p>
          <a:endParaRPr lang="en-US"/>
        </a:p>
      </dgm:t>
    </dgm:pt>
    <dgm:pt modelId="{AF9ACBBB-F06A-40EF-81E1-1C36C0DDFDA4}">
      <dgm:prSet custT="1"/>
      <dgm:spPr/>
      <dgm:t>
        <a:bodyPr/>
        <a:lstStyle/>
        <a:p>
          <a:pPr rtl="0"/>
          <a:r>
            <a:rPr lang="en-US" sz="2000" baseline="30000" dirty="0" smtClean="0">
              <a:solidFill>
                <a:schemeClr val="tx1">
                  <a:lumMod val="50000"/>
                  <a:lumOff val="50000"/>
                </a:schemeClr>
              </a:solidFill>
            </a:rPr>
            <a:t>Encourage and support staff to pursue personal growth areas aligned within the organization</a:t>
          </a:r>
          <a:endParaRPr lang="en-US" sz="2000" baseline="30000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508DECC1-30B3-491D-8BEC-403FAC60DCF5}" type="parTrans" cxnId="{725F86CF-1F1D-489F-8C2D-63403C3F8312}">
      <dgm:prSet/>
      <dgm:spPr/>
      <dgm:t>
        <a:bodyPr/>
        <a:lstStyle/>
        <a:p>
          <a:endParaRPr lang="en-US"/>
        </a:p>
      </dgm:t>
    </dgm:pt>
    <dgm:pt modelId="{B3E47189-0C71-429A-A3DE-B27ADC3F9A98}" type="sibTrans" cxnId="{725F86CF-1F1D-489F-8C2D-63403C3F8312}">
      <dgm:prSet/>
      <dgm:spPr/>
      <dgm:t>
        <a:bodyPr/>
        <a:lstStyle/>
        <a:p>
          <a:endParaRPr lang="en-US"/>
        </a:p>
      </dgm:t>
    </dgm:pt>
    <dgm:pt modelId="{25CABAE1-79BD-4A48-9D5E-CA4175960873}">
      <dgm:prSet custT="1"/>
      <dgm:spPr/>
      <dgm:t>
        <a:bodyPr/>
        <a:lstStyle/>
        <a:p>
          <a:pPr rtl="0"/>
          <a:r>
            <a:rPr lang="en-US" sz="2000" baseline="30000" dirty="0" smtClean="0">
              <a:solidFill>
                <a:schemeClr val="tx1">
                  <a:lumMod val="50000"/>
                  <a:lumOff val="50000"/>
                </a:schemeClr>
              </a:solidFill>
            </a:rPr>
            <a:t>Balance metrics with essential soft skills</a:t>
          </a:r>
          <a:endParaRPr lang="en-US" sz="2000" baseline="30000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6CED2673-1976-44BF-A6DB-AFB7A597D987}" type="parTrans" cxnId="{67306CD8-1A47-438E-B151-2341FD59FA62}">
      <dgm:prSet/>
      <dgm:spPr/>
      <dgm:t>
        <a:bodyPr/>
        <a:lstStyle/>
        <a:p>
          <a:endParaRPr lang="en-US"/>
        </a:p>
      </dgm:t>
    </dgm:pt>
    <dgm:pt modelId="{9B4A802D-4986-49D9-962C-A96727573A41}" type="sibTrans" cxnId="{67306CD8-1A47-438E-B151-2341FD59FA62}">
      <dgm:prSet/>
      <dgm:spPr/>
      <dgm:t>
        <a:bodyPr/>
        <a:lstStyle/>
        <a:p>
          <a:endParaRPr lang="en-US"/>
        </a:p>
      </dgm:t>
    </dgm:pt>
    <dgm:pt modelId="{59CC2A1D-A2B8-6E4E-A718-5792799B8474}">
      <dgm:prSet custT="1"/>
      <dgm:spPr/>
      <dgm:t>
        <a:bodyPr/>
        <a:lstStyle/>
        <a:p>
          <a:pPr rtl="0"/>
          <a:r>
            <a:rPr lang="en-US" sz="20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rPr>
            <a:t>Have staff think across functions and beyond CSS IT</a:t>
          </a:r>
          <a:endParaRPr lang="en-US" sz="2000" baseline="30000" dirty="0">
            <a:solidFill>
              <a:schemeClr val="tx1">
                <a:lumMod val="50000"/>
                <a:lumOff val="50000"/>
              </a:schemeClr>
            </a:solidFill>
            <a:latin typeface="Arial"/>
            <a:cs typeface="Arial"/>
          </a:endParaRPr>
        </a:p>
      </dgm:t>
    </dgm:pt>
    <dgm:pt modelId="{48E72D7A-2F86-3849-A39B-DD4E1A4F693E}" type="parTrans" cxnId="{93E66342-E523-8441-9150-617D6E4810A5}">
      <dgm:prSet/>
      <dgm:spPr/>
      <dgm:t>
        <a:bodyPr/>
        <a:lstStyle/>
        <a:p>
          <a:endParaRPr lang="en-US"/>
        </a:p>
      </dgm:t>
    </dgm:pt>
    <dgm:pt modelId="{59514233-EB7A-884E-9027-22A7B2F75758}" type="sibTrans" cxnId="{93E66342-E523-8441-9150-617D6E4810A5}">
      <dgm:prSet/>
      <dgm:spPr/>
      <dgm:t>
        <a:bodyPr/>
        <a:lstStyle/>
        <a:p>
          <a:endParaRPr lang="en-US"/>
        </a:p>
      </dgm:t>
    </dgm:pt>
    <dgm:pt modelId="{4D94C09A-9A9D-4905-800D-93106D3A5AC8}" type="pres">
      <dgm:prSet presAssocID="{24A6E3D9-3B26-49A1-A61F-CA70330D090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B91713-8872-471A-9779-46F95498B106}" type="pres">
      <dgm:prSet presAssocID="{EC5507AC-E9CC-47A1-BA5A-C549C8C51817}" presName="circ1" presStyleLbl="vennNode1" presStyleIdx="0" presStyleCnt="5"/>
      <dgm:spPr/>
      <dgm:t>
        <a:bodyPr/>
        <a:lstStyle/>
        <a:p>
          <a:endParaRPr lang="en-US"/>
        </a:p>
      </dgm:t>
    </dgm:pt>
    <dgm:pt modelId="{10F01C66-0CFA-41D3-888A-0324C39D9CB9}" type="pres">
      <dgm:prSet presAssocID="{EC5507AC-E9CC-47A1-BA5A-C549C8C5181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76B99B-1C1D-486B-BA9F-3FBB6865CDF2}" type="pres">
      <dgm:prSet presAssocID="{ACBAAC4A-D13A-42CA-BA99-B607DDD939AE}" presName="circ2" presStyleLbl="vennNode1" presStyleIdx="1" presStyleCnt="5"/>
      <dgm:spPr/>
      <dgm:t>
        <a:bodyPr/>
        <a:lstStyle/>
        <a:p>
          <a:endParaRPr lang="en-US"/>
        </a:p>
      </dgm:t>
    </dgm:pt>
    <dgm:pt modelId="{BEAB233B-DC50-4010-A253-12CA9331F366}" type="pres">
      <dgm:prSet presAssocID="{ACBAAC4A-D13A-42CA-BA99-B607DDD939A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71398A-35AA-4875-B852-A9E0798149A2}" type="pres">
      <dgm:prSet presAssocID="{AF9ACBBB-F06A-40EF-81E1-1C36C0DDFDA4}" presName="circ3" presStyleLbl="vennNode1" presStyleIdx="2" presStyleCnt="5"/>
      <dgm:spPr/>
      <dgm:t>
        <a:bodyPr/>
        <a:lstStyle/>
        <a:p>
          <a:endParaRPr lang="en-US"/>
        </a:p>
      </dgm:t>
    </dgm:pt>
    <dgm:pt modelId="{A0A1E711-C899-4981-872E-CE36859F44B4}" type="pres">
      <dgm:prSet presAssocID="{AF9ACBBB-F06A-40EF-81E1-1C36C0DDFDA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8090E6-F8C8-4B3E-A55F-7545E0794663}" type="pres">
      <dgm:prSet presAssocID="{25CABAE1-79BD-4A48-9D5E-CA4175960873}" presName="circ4" presStyleLbl="vennNode1" presStyleIdx="3" presStyleCnt="5"/>
      <dgm:spPr/>
      <dgm:t>
        <a:bodyPr/>
        <a:lstStyle/>
        <a:p>
          <a:endParaRPr lang="en-US"/>
        </a:p>
      </dgm:t>
    </dgm:pt>
    <dgm:pt modelId="{B303E798-4825-452D-8E9F-9A00CB76F1CF}" type="pres">
      <dgm:prSet presAssocID="{25CABAE1-79BD-4A48-9D5E-CA4175960873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BAF826-7A10-5448-8439-CB6D11576538}" type="pres">
      <dgm:prSet presAssocID="{59CC2A1D-A2B8-6E4E-A718-5792799B8474}" presName="circ5" presStyleLbl="vennNode1" presStyleIdx="4" presStyleCnt="5"/>
      <dgm:spPr/>
    </dgm:pt>
    <dgm:pt modelId="{82724658-D34E-294B-8846-6D071D8B7E38}" type="pres">
      <dgm:prSet presAssocID="{59CC2A1D-A2B8-6E4E-A718-5792799B8474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058D53-E790-4749-90AA-F3873A7FD65E}" type="presOf" srcId="{EC5507AC-E9CC-47A1-BA5A-C549C8C51817}" destId="{10F01C66-0CFA-41D3-888A-0324C39D9CB9}" srcOrd="0" destOrd="0" presId="urn:microsoft.com/office/officeart/2005/8/layout/venn1"/>
    <dgm:cxn modelId="{31DBA1BA-0B0F-4F85-9877-70A1667F5301}" type="presOf" srcId="{24A6E3D9-3B26-49A1-A61F-CA70330D090E}" destId="{4D94C09A-9A9D-4905-800D-93106D3A5AC8}" srcOrd="0" destOrd="0" presId="urn:microsoft.com/office/officeart/2005/8/layout/venn1"/>
    <dgm:cxn modelId="{725F86CF-1F1D-489F-8C2D-63403C3F8312}" srcId="{24A6E3D9-3B26-49A1-A61F-CA70330D090E}" destId="{AF9ACBBB-F06A-40EF-81E1-1C36C0DDFDA4}" srcOrd="2" destOrd="0" parTransId="{508DECC1-30B3-491D-8BEC-403FAC60DCF5}" sibTransId="{B3E47189-0C71-429A-A3DE-B27ADC3F9A98}"/>
    <dgm:cxn modelId="{B95AAA5D-126F-0D4B-9F26-EB1293876139}" type="presOf" srcId="{59CC2A1D-A2B8-6E4E-A718-5792799B8474}" destId="{82724658-D34E-294B-8846-6D071D8B7E38}" srcOrd="0" destOrd="0" presId="urn:microsoft.com/office/officeart/2005/8/layout/venn1"/>
    <dgm:cxn modelId="{67306CD8-1A47-438E-B151-2341FD59FA62}" srcId="{24A6E3D9-3B26-49A1-A61F-CA70330D090E}" destId="{25CABAE1-79BD-4A48-9D5E-CA4175960873}" srcOrd="3" destOrd="0" parTransId="{6CED2673-1976-44BF-A6DB-AFB7A597D987}" sibTransId="{9B4A802D-4986-49D9-962C-A96727573A41}"/>
    <dgm:cxn modelId="{6E037177-FB21-44EF-81C0-60C204C6FD2A}" srcId="{24A6E3D9-3B26-49A1-A61F-CA70330D090E}" destId="{ACBAAC4A-D13A-42CA-BA99-B607DDD939AE}" srcOrd="1" destOrd="0" parTransId="{098DA6A7-C8AD-4D94-8D26-643EC2D26C9A}" sibTransId="{D909D046-F73D-4E3C-AB5B-1D89A633D0C3}"/>
    <dgm:cxn modelId="{C364327B-F4C0-4FDD-B729-A0040D4F2A45}" type="presOf" srcId="{25CABAE1-79BD-4A48-9D5E-CA4175960873}" destId="{B303E798-4825-452D-8E9F-9A00CB76F1CF}" srcOrd="0" destOrd="0" presId="urn:microsoft.com/office/officeart/2005/8/layout/venn1"/>
    <dgm:cxn modelId="{A2808A63-E88A-49F2-9E3F-E71B5AA9ACB8}" type="presOf" srcId="{AF9ACBBB-F06A-40EF-81E1-1C36C0DDFDA4}" destId="{A0A1E711-C899-4981-872E-CE36859F44B4}" srcOrd="0" destOrd="0" presId="urn:microsoft.com/office/officeart/2005/8/layout/venn1"/>
    <dgm:cxn modelId="{95930E19-AC39-48C2-824A-A7B9793F83A0}" type="presOf" srcId="{ACBAAC4A-D13A-42CA-BA99-B607DDD939AE}" destId="{BEAB233B-DC50-4010-A253-12CA9331F366}" srcOrd="0" destOrd="0" presId="urn:microsoft.com/office/officeart/2005/8/layout/venn1"/>
    <dgm:cxn modelId="{55351524-5B13-4982-90A6-20F29270498F}" srcId="{24A6E3D9-3B26-49A1-A61F-CA70330D090E}" destId="{EC5507AC-E9CC-47A1-BA5A-C549C8C51817}" srcOrd="0" destOrd="0" parTransId="{069B0181-C075-4FD1-BCF1-0C360EB8610C}" sibTransId="{3BE674F2-9935-4401-B854-8E25B3EAAD06}"/>
    <dgm:cxn modelId="{93E66342-E523-8441-9150-617D6E4810A5}" srcId="{24A6E3D9-3B26-49A1-A61F-CA70330D090E}" destId="{59CC2A1D-A2B8-6E4E-A718-5792799B8474}" srcOrd="4" destOrd="0" parTransId="{48E72D7A-2F86-3849-A39B-DD4E1A4F693E}" sibTransId="{59514233-EB7A-884E-9027-22A7B2F75758}"/>
    <dgm:cxn modelId="{206985A0-56F3-4557-AE26-3E08B6E455CE}" type="presParOf" srcId="{4D94C09A-9A9D-4905-800D-93106D3A5AC8}" destId="{1AB91713-8872-471A-9779-46F95498B106}" srcOrd="0" destOrd="0" presId="urn:microsoft.com/office/officeart/2005/8/layout/venn1"/>
    <dgm:cxn modelId="{5AC38D27-DF4B-481D-B196-4BADDA3DF043}" type="presParOf" srcId="{4D94C09A-9A9D-4905-800D-93106D3A5AC8}" destId="{10F01C66-0CFA-41D3-888A-0324C39D9CB9}" srcOrd="1" destOrd="0" presId="urn:microsoft.com/office/officeart/2005/8/layout/venn1"/>
    <dgm:cxn modelId="{D851E1C8-796D-473F-986A-C944B4162192}" type="presParOf" srcId="{4D94C09A-9A9D-4905-800D-93106D3A5AC8}" destId="{DC76B99B-1C1D-486B-BA9F-3FBB6865CDF2}" srcOrd="2" destOrd="0" presId="urn:microsoft.com/office/officeart/2005/8/layout/venn1"/>
    <dgm:cxn modelId="{3408273F-1D4A-4B54-BB8B-E68F6BEE01B3}" type="presParOf" srcId="{4D94C09A-9A9D-4905-800D-93106D3A5AC8}" destId="{BEAB233B-DC50-4010-A253-12CA9331F366}" srcOrd="3" destOrd="0" presId="urn:microsoft.com/office/officeart/2005/8/layout/venn1"/>
    <dgm:cxn modelId="{46D91279-6F04-4159-ABA4-B420804E054C}" type="presParOf" srcId="{4D94C09A-9A9D-4905-800D-93106D3A5AC8}" destId="{7871398A-35AA-4875-B852-A9E0798149A2}" srcOrd="4" destOrd="0" presId="urn:microsoft.com/office/officeart/2005/8/layout/venn1"/>
    <dgm:cxn modelId="{FA4EB8DE-AF2E-4544-AFFD-1D82422DDEFA}" type="presParOf" srcId="{4D94C09A-9A9D-4905-800D-93106D3A5AC8}" destId="{A0A1E711-C899-4981-872E-CE36859F44B4}" srcOrd="5" destOrd="0" presId="urn:microsoft.com/office/officeart/2005/8/layout/venn1"/>
    <dgm:cxn modelId="{788A53E2-ACED-4B41-83F8-7D9411135214}" type="presParOf" srcId="{4D94C09A-9A9D-4905-800D-93106D3A5AC8}" destId="{A48090E6-F8C8-4B3E-A55F-7545E0794663}" srcOrd="6" destOrd="0" presId="urn:microsoft.com/office/officeart/2005/8/layout/venn1"/>
    <dgm:cxn modelId="{E06DAA41-E6E1-46EB-AAE3-B4AA61A12767}" type="presParOf" srcId="{4D94C09A-9A9D-4905-800D-93106D3A5AC8}" destId="{B303E798-4825-452D-8E9F-9A00CB76F1CF}" srcOrd="7" destOrd="0" presId="urn:microsoft.com/office/officeart/2005/8/layout/venn1"/>
    <dgm:cxn modelId="{8FD7D5FA-213A-E24F-BC36-5B75970AC0F6}" type="presParOf" srcId="{4D94C09A-9A9D-4905-800D-93106D3A5AC8}" destId="{E0BAF826-7A10-5448-8439-CB6D11576538}" srcOrd="8" destOrd="0" presId="urn:microsoft.com/office/officeart/2005/8/layout/venn1"/>
    <dgm:cxn modelId="{4A0635BB-1B05-A448-8A9D-929CDDFFE4DF}" type="presParOf" srcId="{4D94C09A-9A9D-4905-800D-93106D3A5AC8}" destId="{82724658-D34E-294B-8846-6D071D8B7E38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AE690BD-4E21-401E-9DB1-D5BC28EAC679}" type="doc">
      <dgm:prSet loTypeId="urn:microsoft.com/office/officeart/2005/8/layout/default" loCatId="list" qsTypeId="urn:microsoft.com/office/officeart/2005/8/quickstyle/simple1" qsCatId="simple" csTypeId="urn:microsoft.com/office/officeart/2005/8/colors/accent3_1" csCatId="accent3"/>
      <dgm:spPr/>
      <dgm:t>
        <a:bodyPr/>
        <a:lstStyle/>
        <a:p>
          <a:endParaRPr lang="en-US"/>
        </a:p>
      </dgm:t>
    </dgm:pt>
    <dgm:pt modelId="{52D36858-41E6-4C58-BE45-A9C61771E7FA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Other business partners entering </a:t>
          </a:r>
          <a:r>
            <a:rPr lang="en-US" baseline="30000" dirty="0" err="1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ServiceNow</a:t>
          </a:r>
          <a:endParaRPr lang="en-US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632CD8-7FDA-4F25-9EE4-1B91A449D503}" type="parTrans" cxnId="{AE577420-C00B-4D45-B328-5B33B764F492}">
      <dgm:prSet/>
      <dgm:spPr/>
      <dgm:t>
        <a:bodyPr/>
        <a:lstStyle/>
        <a:p>
          <a:endParaRPr lang="en-US"/>
        </a:p>
      </dgm:t>
    </dgm:pt>
    <dgm:pt modelId="{3959F03E-5033-4C6B-9D00-6A306E983944}" type="sibTrans" cxnId="{AE577420-C00B-4D45-B328-5B33B764F492}">
      <dgm:prSet/>
      <dgm:spPr/>
      <dgm:t>
        <a:bodyPr/>
        <a:lstStyle/>
        <a:p>
          <a:endParaRPr lang="en-US"/>
        </a:p>
      </dgm:t>
    </dgm:pt>
    <dgm:pt modelId="{1563FB56-2089-470C-8DCC-C69FF42A86F0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Update and propose processes with greater Help Desk role (ITIL oriented)</a:t>
          </a:r>
          <a:endParaRPr lang="en-US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7A2852-FA42-4C06-994D-F35089AA5495}" type="parTrans" cxnId="{FC8D4D95-D371-4FEB-9EF8-71CF866A705A}">
      <dgm:prSet/>
      <dgm:spPr/>
      <dgm:t>
        <a:bodyPr/>
        <a:lstStyle/>
        <a:p>
          <a:endParaRPr lang="en-US"/>
        </a:p>
      </dgm:t>
    </dgm:pt>
    <dgm:pt modelId="{DD621C4F-D5CA-477B-8AD5-FC150849EDD1}" type="sibTrans" cxnId="{FC8D4D95-D371-4FEB-9EF8-71CF866A705A}">
      <dgm:prSet/>
      <dgm:spPr/>
      <dgm:t>
        <a:bodyPr/>
        <a:lstStyle/>
        <a:p>
          <a:endParaRPr lang="en-US"/>
        </a:p>
      </dgm:t>
    </dgm:pt>
    <dgm:pt modelId="{31DCE2D7-A21A-4635-9ECA-2B409079803A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Explore further integration of data sets to get comprehensive view of problem management</a:t>
          </a:r>
          <a:endParaRPr lang="en-US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562943-7D25-4E05-9520-A1A8D72532ED}" type="parTrans" cxnId="{1B75A4AC-9124-4BED-8D94-5C23F5818747}">
      <dgm:prSet/>
      <dgm:spPr/>
      <dgm:t>
        <a:bodyPr/>
        <a:lstStyle/>
        <a:p>
          <a:endParaRPr lang="en-US"/>
        </a:p>
      </dgm:t>
    </dgm:pt>
    <dgm:pt modelId="{88E11DE0-507B-468A-B0CE-2A5750365FC3}" type="sibTrans" cxnId="{1B75A4AC-9124-4BED-8D94-5C23F5818747}">
      <dgm:prSet/>
      <dgm:spPr/>
      <dgm:t>
        <a:bodyPr/>
        <a:lstStyle/>
        <a:p>
          <a:endParaRPr lang="en-US"/>
        </a:p>
      </dgm:t>
    </dgm:pt>
    <dgm:pt modelId="{F4CF6CD3-0A85-4C01-ADBF-88D3FB2645A7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Expand </a:t>
          </a:r>
          <a:r>
            <a:rPr lang="en-US" baseline="30000" dirty="0" err="1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ServiceNow</a:t>
          </a:r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platform to facilitate root cause analysis</a:t>
          </a:r>
          <a:endParaRPr lang="en-US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30767D-C4EA-4579-BCC3-F70ED65C8A26}" type="parTrans" cxnId="{77DC07BA-76E1-4122-9127-ABC4791B8DE9}">
      <dgm:prSet/>
      <dgm:spPr/>
      <dgm:t>
        <a:bodyPr/>
        <a:lstStyle/>
        <a:p>
          <a:endParaRPr lang="en-US"/>
        </a:p>
      </dgm:t>
    </dgm:pt>
    <dgm:pt modelId="{51D66E8B-DAD3-40F3-A6C3-58CDD0153277}" type="sibTrans" cxnId="{77DC07BA-76E1-4122-9127-ABC4791B8DE9}">
      <dgm:prSet/>
      <dgm:spPr/>
      <dgm:t>
        <a:bodyPr/>
        <a:lstStyle/>
        <a:p>
          <a:endParaRPr lang="en-US"/>
        </a:p>
      </dgm:t>
    </dgm:pt>
    <dgm:pt modelId="{34400321-6136-49F5-85A6-C0AEDB487762}" type="pres">
      <dgm:prSet presAssocID="{AAE690BD-4E21-401E-9DB1-D5BC28EAC67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2EAE14-7D1D-4A57-88BC-81BA23C5C6CC}" type="pres">
      <dgm:prSet presAssocID="{52D36858-41E6-4C58-BE45-A9C61771E7F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E75CC7-4EBC-4A68-9812-2C4E9F4710C4}" type="pres">
      <dgm:prSet presAssocID="{3959F03E-5033-4C6B-9D00-6A306E983944}" presName="sibTrans" presStyleCnt="0"/>
      <dgm:spPr/>
    </dgm:pt>
    <dgm:pt modelId="{E1EDD2DB-9B8E-4E69-A84C-619D7A58CDDA}" type="pres">
      <dgm:prSet presAssocID="{1563FB56-2089-470C-8DCC-C69FF42A86F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8925F7-56AF-4A7F-AB66-E84AF4F0D5FF}" type="pres">
      <dgm:prSet presAssocID="{DD621C4F-D5CA-477B-8AD5-FC150849EDD1}" presName="sibTrans" presStyleCnt="0"/>
      <dgm:spPr/>
    </dgm:pt>
    <dgm:pt modelId="{6048A526-DFC7-4368-B78A-9924FF7867AA}" type="pres">
      <dgm:prSet presAssocID="{31DCE2D7-A21A-4635-9ECA-2B409079803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CA2F89-CFE7-4CA0-9185-24B9B9B55E63}" type="pres">
      <dgm:prSet presAssocID="{88E11DE0-507B-468A-B0CE-2A5750365FC3}" presName="sibTrans" presStyleCnt="0"/>
      <dgm:spPr/>
    </dgm:pt>
    <dgm:pt modelId="{F73FF72C-9BCE-4BDD-85E2-B6AB6DFE5C50}" type="pres">
      <dgm:prSet presAssocID="{F4CF6CD3-0A85-4C01-ADBF-88D3FB2645A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577420-C00B-4D45-B328-5B33B764F492}" srcId="{AAE690BD-4E21-401E-9DB1-D5BC28EAC679}" destId="{52D36858-41E6-4C58-BE45-A9C61771E7FA}" srcOrd="0" destOrd="0" parTransId="{E8632CD8-7FDA-4F25-9EE4-1B91A449D503}" sibTransId="{3959F03E-5033-4C6B-9D00-6A306E983944}"/>
    <dgm:cxn modelId="{75CF1442-49F6-4619-9A33-45A17F36A0A1}" type="presOf" srcId="{1563FB56-2089-470C-8DCC-C69FF42A86F0}" destId="{E1EDD2DB-9B8E-4E69-A84C-619D7A58CDDA}" srcOrd="0" destOrd="0" presId="urn:microsoft.com/office/officeart/2005/8/layout/default"/>
    <dgm:cxn modelId="{FC8D4D95-D371-4FEB-9EF8-71CF866A705A}" srcId="{AAE690BD-4E21-401E-9DB1-D5BC28EAC679}" destId="{1563FB56-2089-470C-8DCC-C69FF42A86F0}" srcOrd="1" destOrd="0" parTransId="{817A2852-FA42-4C06-994D-F35089AA5495}" sibTransId="{DD621C4F-D5CA-477B-8AD5-FC150849EDD1}"/>
    <dgm:cxn modelId="{1B75A4AC-9124-4BED-8D94-5C23F5818747}" srcId="{AAE690BD-4E21-401E-9DB1-D5BC28EAC679}" destId="{31DCE2D7-A21A-4635-9ECA-2B409079803A}" srcOrd="2" destOrd="0" parTransId="{65562943-7D25-4E05-9520-A1A8D72532ED}" sibTransId="{88E11DE0-507B-468A-B0CE-2A5750365FC3}"/>
    <dgm:cxn modelId="{D8E28FD9-E085-4E8A-83DF-A43847208BCB}" type="presOf" srcId="{F4CF6CD3-0A85-4C01-ADBF-88D3FB2645A7}" destId="{F73FF72C-9BCE-4BDD-85E2-B6AB6DFE5C50}" srcOrd="0" destOrd="0" presId="urn:microsoft.com/office/officeart/2005/8/layout/default"/>
    <dgm:cxn modelId="{77DC07BA-76E1-4122-9127-ABC4791B8DE9}" srcId="{AAE690BD-4E21-401E-9DB1-D5BC28EAC679}" destId="{F4CF6CD3-0A85-4C01-ADBF-88D3FB2645A7}" srcOrd="3" destOrd="0" parTransId="{9E30767D-C4EA-4579-BCC3-F70ED65C8A26}" sibTransId="{51D66E8B-DAD3-40F3-A6C3-58CDD0153277}"/>
    <dgm:cxn modelId="{6CAC12B9-8CF7-4C25-8055-9F7FD20E1F10}" type="presOf" srcId="{AAE690BD-4E21-401E-9DB1-D5BC28EAC679}" destId="{34400321-6136-49F5-85A6-C0AEDB487762}" srcOrd="0" destOrd="0" presId="urn:microsoft.com/office/officeart/2005/8/layout/default"/>
    <dgm:cxn modelId="{44988562-C7E1-44AD-B4C0-1C019AF2468D}" type="presOf" srcId="{52D36858-41E6-4C58-BE45-A9C61771E7FA}" destId="{292EAE14-7D1D-4A57-88BC-81BA23C5C6CC}" srcOrd="0" destOrd="0" presId="urn:microsoft.com/office/officeart/2005/8/layout/default"/>
    <dgm:cxn modelId="{4DF001FD-CAD3-4B7C-B268-031F003E00F4}" type="presOf" srcId="{31DCE2D7-A21A-4635-9ECA-2B409079803A}" destId="{6048A526-DFC7-4368-B78A-9924FF7867AA}" srcOrd="0" destOrd="0" presId="urn:microsoft.com/office/officeart/2005/8/layout/default"/>
    <dgm:cxn modelId="{572F6AB4-8672-4D46-80EE-4D14DD6A56C5}" type="presParOf" srcId="{34400321-6136-49F5-85A6-C0AEDB487762}" destId="{292EAE14-7D1D-4A57-88BC-81BA23C5C6CC}" srcOrd="0" destOrd="0" presId="urn:microsoft.com/office/officeart/2005/8/layout/default"/>
    <dgm:cxn modelId="{642286C5-8D02-40FB-A3BA-5F853F9EE94E}" type="presParOf" srcId="{34400321-6136-49F5-85A6-C0AEDB487762}" destId="{52E75CC7-4EBC-4A68-9812-2C4E9F4710C4}" srcOrd="1" destOrd="0" presId="urn:microsoft.com/office/officeart/2005/8/layout/default"/>
    <dgm:cxn modelId="{B7943A35-1476-4F53-B8CE-C625F2624419}" type="presParOf" srcId="{34400321-6136-49F5-85A6-C0AEDB487762}" destId="{E1EDD2DB-9B8E-4E69-A84C-619D7A58CDDA}" srcOrd="2" destOrd="0" presId="urn:microsoft.com/office/officeart/2005/8/layout/default"/>
    <dgm:cxn modelId="{8402238A-4F19-4A56-A5AE-8B947C078FBF}" type="presParOf" srcId="{34400321-6136-49F5-85A6-C0AEDB487762}" destId="{2A8925F7-56AF-4A7F-AB66-E84AF4F0D5FF}" srcOrd="3" destOrd="0" presId="urn:microsoft.com/office/officeart/2005/8/layout/default"/>
    <dgm:cxn modelId="{C750A233-DF6E-4538-A90A-D40E23A97BC5}" type="presParOf" srcId="{34400321-6136-49F5-85A6-C0AEDB487762}" destId="{6048A526-DFC7-4368-B78A-9924FF7867AA}" srcOrd="4" destOrd="0" presId="urn:microsoft.com/office/officeart/2005/8/layout/default"/>
    <dgm:cxn modelId="{DAC677E7-0E63-4A3D-B925-59E8647E1A1E}" type="presParOf" srcId="{34400321-6136-49F5-85A6-C0AEDB487762}" destId="{09CA2F89-CFE7-4CA0-9185-24B9B9B55E63}" srcOrd="5" destOrd="0" presId="urn:microsoft.com/office/officeart/2005/8/layout/default"/>
    <dgm:cxn modelId="{CE238F77-9B7F-46E0-A825-E4951B3DD90D}" type="presParOf" srcId="{34400321-6136-49F5-85A6-C0AEDB487762}" destId="{F73FF72C-9BCE-4BDD-85E2-B6AB6DFE5C5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9976E59-7044-44EE-8615-36737881FF88}" type="doc">
      <dgm:prSet loTypeId="urn:microsoft.com/office/officeart/2005/8/layout/hierarchy3" loCatId="hierarchy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en-US"/>
        </a:p>
      </dgm:t>
    </dgm:pt>
    <dgm:pt modelId="{70918882-4C91-4D25-8E4F-CB7866E8343F}">
      <dgm:prSet/>
      <dgm:spPr/>
      <dgm:t>
        <a:bodyPr/>
        <a:lstStyle/>
        <a:p>
          <a:pPr rtl="0"/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There is still so much we </a:t>
          </a:r>
          <a:r>
            <a: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cannot measure</a:t>
          </a:r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689F2D-3324-43FC-8C78-927E45A76DD7}" type="parTrans" cxnId="{0FB8C779-B85F-487B-B826-FB83014BFA3C}">
      <dgm:prSet/>
      <dgm:spPr/>
      <dgm:t>
        <a:bodyPr/>
        <a:lstStyle/>
        <a:p>
          <a:endParaRPr lang="en-US"/>
        </a:p>
      </dgm:t>
    </dgm:pt>
    <dgm:pt modelId="{821C9326-B323-42C8-9B93-EDA0A75CC3B8}" type="sibTrans" cxnId="{0FB8C779-B85F-487B-B826-FB83014BFA3C}">
      <dgm:prSet/>
      <dgm:spPr/>
      <dgm:t>
        <a:bodyPr/>
        <a:lstStyle/>
        <a:p>
          <a:endParaRPr lang="en-US"/>
        </a:p>
      </dgm:t>
    </dgm:pt>
    <dgm:pt modelId="{D58E5E30-D208-440B-B423-794EB44BEE81}">
      <dgm:prSet/>
      <dgm:spPr/>
      <dgm:t>
        <a:bodyPr/>
        <a:lstStyle/>
        <a:p>
          <a:pPr rtl="0"/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Metrics, Organizations, Tools, Culture </a:t>
          </a:r>
          <a:r>
            <a: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all evolve together</a:t>
          </a:r>
          <a:endParaRPr lang="en-US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F4DE56-42E3-4E1B-9C8F-DC0E99B2E5C8}" type="parTrans" cxnId="{302A0B2F-BEF8-4DEE-A765-8C80959B1D68}">
      <dgm:prSet/>
      <dgm:spPr/>
      <dgm:t>
        <a:bodyPr/>
        <a:lstStyle/>
        <a:p>
          <a:endParaRPr lang="en-US"/>
        </a:p>
      </dgm:t>
    </dgm:pt>
    <dgm:pt modelId="{293D813A-3C4E-45A9-9C4A-EFDE75014FD0}" type="sibTrans" cxnId="{302A0B2F-BEF8-4DEE-A765-8C80959B1D68}">
      <dgm:prSet/>
      <dgm:spPr/>
      <dgm:t>
        <a:bodyPr/>
        <a:lstStyle/>
        <a:p>
          <a:endParaRPr lang="en-US"/>
        </a:p>
      </dgm:t>
    </dgm:pt>
    <dgm:pt modelId="{993F4FB2-2606-4194-A9BA-AE7242B7C621}" type="pres">
      <dgm:prSet presAssocID="{99976E59-7044-44EE-8615-36737881FF8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643B88F-AB9A-4135-AA3F-5C7E2976AC66}" type="pres">
      <dgm:prSet presAssocID="{70918882-4C91-4D25-8E4F-CB7866E8343F}" presName="root" presStyleCnt="0"/>
      <dgm:spPr/>
    </dgm:pt>
    <dgm:pt modelId="{8EFF497A-DE47-4790-A0CC-56B9B2F739A9}" type="pres">
      <dgm:prSet presAssocID="{70918882-4C91-4D25-8E4F-CB7866E8343F}" presName="rootComposite" presStyleCnt="0"/>
      <dgm:spPr/>
    </dgm:pt>
    <dgm:pt modelId="{2C16C0A3-AAF9-45CD-A014-2363414465CE}" type="pres">
      <dgm:prSet presAssocID="{70918882-4C91-4D25-8E4F-CB7866E8343F}" presName="rootText" presStyleLbl="node1" presStyleIdx="0" presStyleCnt="2"/>
      <dgm:spPr/>
      <dgm:t>
        <a:bodyPr/>
        <a:lstStyle/>
        <a:p>
          <a:endParaRPr lang="en-US"/>
        </a:p>
      </dgm:t>
    </dgm:pt>
    <dgm:pt modelId="{DBD62B60-D016-4ED7-A843-9C9DA721550E}" type="pres">
      <dgm:prSet presAssocID="{70918882-4C91-4D25-8E4F-CB7866E8343F}" presName="rootConnector" presStyleLbl="node1" presStyleIdx="0" presStyleCnt="2"/>
      <dgm:spPr/>
      <dgm:t>
        <a:bodyPr/>
        <a:lstStyle/>
        <a:p>
          <a:endParaRPr lang="en-US"/>
        </a:p>
      </dgm:t>
    </dgm:pt>
    <dgm:pt modelId="{19CEC833-BE69-4B05-9993-AEAB2C29042E}" type="pres">
      <dgm:prSet presAssocID="{70918882-4C91-4D25-8E4F-CB7866E8343F}" presName="childShape" presStyleCnt="0"/>
      <dgm:spPr/>
    </dgm:pt>
    <dgm:pt modelId="{B8336123-3043-4B54-9FFA-970B35D417C9}" type="pres">
      <dgm:prSet presAssocID="{D58E5E30-D208-440B-B423-794EB44BEE81}" presName="root" presStyleCnt="0"/>
      <dgm:spPr/>
    </dgm:pt>
    <dgm:pt modelId="{DE8CF122-E886-48D1-8401-93281A246B1A}" type="pres">
      <dgm:prSet presAssocID="{D58E5E30-D208-440B-B423-794EB44BEE81}" presName="rootComposite" presStyleCnt="0"/>
      <dgm:spPr/>
    </dgm:pt>
    <dgm:pt modelId="{710B5AB1-7137-44DA-A371-F8521AC491B3}" type="pres">
      <dgm:prSet presAssocID="{D58E5E30-D208-440B-B423-794EB44BEE81}" presName="rootText" presStyleLbl="node1" presStyleIdx="1" presStyleCnt="2"/>
      <dgm:spPr/>
      <dgm:t>
        <a:bodyPr/>
        <a:lstStyle/>
        <a:p>
          <a:endParaRPr lang="en-US"/>
        </a:p>
      </dgm:t>
    </dgm:pt>
    <dgm:pt modelId="{5697BC83-58C6-433B-8779-956CBC2DF00B}" type="pres">
      <dgm:prSet presAssocID="{D58E5E30-D208-440B-B423-794EB44BEE81}" presName="rootConnector" presStyleLbl="node1" presStyleIdx="1" presStyleCnt="2"/>
      <dgm:spPr/>
      <dgm:t>
        <a:bodyPr/>
        <a:lstStyle/>
        <a:p>
          <a:endParaRPr lang="en-US"/>
        </a:p>
      </dgm:t>
    </dgm:pt>
    <dgm:pt modelId="{75799533-8C24-4A9F-8511-6DA5A5266B1F}" type="pres">
      <dgm:prSet presAssocID="{D58E5E30-D208-440B-B423-794EB44BEE81}" presName="childShape" presStyleCnt="0"/>
      <dgm:spPr/>
    </dgm:pt>
  </dgm:ptLst>
  <dgm:cxnLst>
    <dgm:cxn modelId="{141B24B5-B9E4-4B96-A419-C27E0240B5CB}" type="presOf" srcId="{99976E59-7044-44EE-8615-36737881FF88}" destId="{993F4FB2-2606-4194-A9BA-AE7242B7C621}" srcOrd="0" destOrd="0" presId="urn:microsoft.com/office/officeart/2005/8/layout/hierarchy3"/>
    <dgm:cxn modelId="{E9680815-2E1C-4E7B-978D-859E338E29A4}" type="presOf" srcId="{70918882-4C91-4D25-8E4F-CB7866E8343F}" destId="{2C16C0A3-AAF9-45CD-A014-2363414465CE}" srcOrd="0" destOrd="0" presId="urn:microsoft.com/office/officeart/2005/8/layout/hierarchy3"/>
    <dgm:cxn modelId="{302A0B2F-BEF8-4DEE-A765-8C80959B1D68}" srcId="{99976E59-7044-44EE-8615-36737881FF88}" destId="{D58E5E30-D208-440B-B423-794EB44BEE81}" srcOrd="1" destOrd="0" parTransId="{E7F4DE56-42E3-4E1B-9C8F-DC0E99B2E5C8}" sibTransId="{293D813A-3C4E-45A9-9C4A-EFDE75014FD0}"/>
    <dgm:cxn modelId="{E09AE19C-761A-4290-8CA3-724D2A086E4C}" type="presOf" srcId="{70918882-4C91-4D25-8E4F-CB7866E8343F}" destId="{DBD62B60-D016-4ED7-A843-9C9DA721550E}" srcOrd="1" destOrd="0" presId="urn:microsoft.com/office/officeart/2005/8/layout/hierarchy3"/>
    <dgm:cxn modelId="{B6EB4961-8933-474B-9E76-D45462BB3B99}" type="presOf" srcId="{D58E5E30-D208-440B-B423-794EB44BEE81}" destId="{5697BC83-58C6-433B-8779-956CBC2DF00B}" srcOrd="1" destOrd="0" presId="urn:microsoft.com/office/officeart/2005/8/layout/hierarchy3"/>
    <dgm:cxn modelId="{0FB8C779-B85F-487B-B826-FB83014BFA3C}" srcId="{99976E59-7044-44EE-8615-36737881FF88}" destId="{70918882-4C91-4D25-8E4F-CB7866E8343F}" srcOrd="0" destOrd="0" parTransId="{7D689F2D-3324-43FC-8C78-927E45A76DD7}" sibTransId="{821C9326-B323-42C8-9B93-EDA0A75CC3B8}"/>
    <dgm:cxn modelId="{40CDF302-DF99-4B8F-AB3F-6E9B7F5912E6}" type="presOf" srcId="{D58E5E30-D208-440B-B423-794EB44BEE81}" destId="{710B5AB1-7137-44DA-A371-F8521AC491B3}" srcOrd="0" destOrd="0" presId="urn:microsoft.com/office/officeart/2005/8/layout/hierarchy3"/>
    <dgm:cxn modelId="{4EB442A4-C2F8-445B-96F0-E0407430BA3F}" type="presParOf" srcId="{993F4FB2-2606-4194-A9BA-AE7242B7C621}" destId="{3643B88F-AB9A-4135-AA3F-5C7E2976AC66}" srcOrd="0" destOrd="0" presId="urn:microsoft.com/office/officeart/2005/8/layout/hierarchy3"/>
    <dgm:cxn modelId="{04F94E27-0265-4010-9922-1A7EB3F57164}" type="presParOf" srcId="{3643B88F-AB9A-4135-AA3F-5C7E2976AC66}" destId="{8EFF497A-DE47-4790-A0CC-56B9B2F739A9}" srcOrd="0" destOrd="0" presId="urn:microsoft.com/office/officeart/2005/8/layout/hierarchy3"/>
    <dgm:cxn modelId="{20277E86-4E04-42E9-BBB2-FBFB421B6412}" type="presParOf" srcId="{8EFF497A-DE47-4790-A0CC-56B9B2F739A9}" destId="{2C16C0A3-AAF9-45CD-A014-2363414465CE}" srcOrd="0" destOrd="0" presId="urn:microsoft.com/office/officeart/2005/8/layout/hierarchy3"/>
    <dgm:cxn modelId="{F92CE4D5-CA1E-4386-A3E5-E43B34D3DF24}" type="presParOf" srcId="{8EFF497A-DE47-4790-A0CC-56B9B2F739A9}" destId="{DBD62B60-D016-4ED7-A843-9C9DA721550E}" srcOrd="1" destOrd="0" presId="urn:microsoft.com/office/officeart/2005/8/layout/hierarchy3"/>
    <dgm:cxn modelId="{886ABC60-DD97-431D-8938-9095A25B5308}" type="presParOf" srcId="{3643B88F-AB9A-4135-AA3F-5C7E2976AC66}" destId="{19CEC833-BE69-4B05-9993-AEAB2C29042E}" srcOrd="1" destOrd="0" presId="urn:microsoft.com/office/officeart/2005/8/layout/hierarchy3"/>
    <dgm:cxn modelId="{F9E24BAF-085D-4AEB-B13F-EFB626D12DC7}" type="presParOf" srcId="{993F4FB2-2606-4194-A9BA-AE7242B7C621}" destId="{B8336123-3043-4B54-9FFA-970B35D417C9}" srcOrd="1" destOrd="0" presId="urn:microsoft.com/office/officeart/2005/8/layout/hierarchy3"/>
    <dgm:cxn modelId="{B3CB55FE-2A0B-4D05-8C81-3B3FD623B08C}" type="presParOf" srcId="{B8336123-3043-4B54-9FFA-970B35D417C9}" destId="{DE8CF122-E886-48D1-8401-93281A246B1A}" srcOrd="0" destOrd="0" presId="urn:microsoft.com/office/officeart/2005/8/layout/hierarchy3"/>
    <dgm:cxn modelId="{5369DA75-4F23-46EF-B83C-A13CC9B2D79F}" type="presParOf" srcId="{DE8CF122-E886-48D1-8401-93281A246B1A}" destId="{710B5AB1-7137-44DA-A371-F8521AC491B3}" srcOrd="0" destOrd="0" presId="urn:microsoft.com/office/officeart/2005/8/layout/hierarchy3"/>
    <dgm:cxn modelId="{AA25648F-3559-411C-BAAB-056714343A3F}" type="presParOf" srcId="{DE8CF122-E886-48D1-8401-93281A246B1A}" destId="{5697BC83-58C6-433B-8779-956CBC2DF00B}" srcOrd="1" destOrd="0" presId="urn:microsoft.com/office/officeart/2005/8/layout/hierarchy3"/>
    <dgm:cxn modelId="{0F5E3A28-3766-4342-AC69-35FC74A93150}" type="presParOf" srcId="{B8336123-3043-4B54-9FFA-970B35D417C9}" destId="{75799533-8C24-4A9F-8511-6DA5A5266B1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044DE4-F1CB-42DB-B281-EE3979447524}" type="doc">
      <dgm:prSet loTypeId="urn:microsoft.com/office/officeart/2005/8/layout/target3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A897F88-3AC8-4D95-A277-1FBA88E428E5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Kept familiar reassigned staff serving the same customers. 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F96387-9FE8-4E24-930A-E6D177ACCD8A}" type="parTrans" cxnId="{945C085A-7E83-4D64-84A0-D74F658140D3}">
      <dgm:prSet/>
      <dgm:spPr/>
      <dgm:t>
        <a:bodyPr/>
        <a:lstStyle/>
        <a:p>
          <a:endParaRPr lang="en-US"/>
        </a:p>
      </dgm:t>
    </dgm:pt>
    <dgm:pt modelId="{97CE99F2-FBC4-4562-94F5-3D640E5D761E}" type="sibTrans" cxnId="{945C085A-7E83-4D64-84A0-D74F658140D3}">
      <dgm:prSet/>
      <dgm:spPr/>
      <dgm:t>
        <a:bodyPr/>
        <a:lstStyle/>
        <a:p>
          <a:endParaRPr lang="en-US"/>
        </a:p>
      </dgm:t>
    </dgm:pt>
    <dgm:pt modelId="{040A10E8-9B48-483C-A9FE-86D3A5855692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No previous measures of customer service standard nor of services delivered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D4507D-0282-40D7-BC17-66803B15A73A}" type="parTrans" cxnId="{87A9BFD7-F11E-40DD-8BF4-852BCD6AA639}">
      <dgm:prSet/>
      <dgm:spPr/>
      <dgm:t>
        <a:bodyPr/>
        <a:lstStyle/>
        <a:p>
          <a:endParaRPr lang="en-US"/>
        </a:p>
      </dgm:t>
    </dgm:pt>
    <dgm:pt modelId="{19786D10-2067-45AD-8B32-C52979CD5BD1}" type="sibTrans" cxnId="{87A9BFD7-F11E-40DD-8BF4-852BCD6AA639}">
      <dgm:prSet/>
      <dgm:spPr/>
      <dgm:t>
        <a:bodyPr/>
        <a:lstStyle/>
        <a:p>
          <a:endParaRPr lang="en-US"/>
        </a:p>
      </dgm:t>
    </dgm:pt>
    <dgm:pt modelId="{33056AEC-5C49-4669-8D1E-B2EE5591DAA7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</a:rPr>
            <a:t>Started HDI surveys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BC261CB4-0B3C-4A79-B1E0-19654318DDFB}" type="parTrans" cxnId="{EF98D4A0-0A4A-45AC-98EB-17206C1F1B6D}">
      <dgm:prSet/>
      <dgm:spPr/>
      <dgm:t>
        <a:bodyPr/>
        <a:lstStyle/>
        <a:p>
          <a:endParaRPr lang="en-US"/>
        </a:p>
      </dgm:t>
    </dgm:pt>
    <dgm:pt modelId="{D69CB300-6825-46AE-A923-4A7CFC9A6154}" type="sibTrans" cxnId="{EF98D4A0-0A4A-45AC-98EB-17206C1F1B6D}">
      <dgm:prSet/>
      <dgm:spPr/>
      <dgm:t>
        <a:bodyPr/>
        <a:lstStyle/>
        <a:p>
          <a:endParaRPr lang="en-US"/>
        </a:p>
      </dgm:t>
    </dgm:pt>
    <dgm:pt modelId="{2E80CB6A-F674-440D-BE24-001A98C4D40F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</a:rPr>
            <a:t>Senior Management called back every negative survey to learn areas of improvement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12C31621-4F38-47FF-B2FB-E2E89D3E8517}" type="parTrans" cxnId="{EF47B7F0-7532-463E-9732-A6DEC36954AE}">
      <dgm:prSet/>
      <dgm:spPr/>
      <dgm:t>
        <a:bodyPr/>
        <a:lstStyle/>
        <a:p>
          <a:endParaRPr lang="en-US"/>
        </a:p>
      </dgm:t>
    </dgm:pt>
    <dgm:pt modelId="{AC2DDF3F-4249-4385-B8D3-DCA45C3B45AD}" type="sibTrans" cxnId="{EF47B7F0-7532-463E-9732-A6DEC36954AE}">
      <dgm:prSet/>
      <dgm:spPr/>
      <dgm:t>
        <a:bodyPr/>
        <a:lstStyle/>
        <a:p>
          <a:endParaRPr lang="en-US"/>
        </a:p>
      </dgm:t>
    </dgm:pt>
    <dgm:pt modelId="{25D4FD36-B1E6-434B-89CC-A15A4201B49E}" type="pres">
      <dgm:prSet presAssocID="{D0044DE4-F1CB-42DB-B281-EE397944752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6E87F0A-C81D-4F23-AC84-B6E1A3B63F56}" type="pres">
      <dgm:prSet presAssocID="{DA897F88-3AC8-4D95-A277-1FBA88E428E5}" presName="circle1" presStyleLbl="node1" presStyleIdx="0" presStyleCnt="4"/>
      <dgm:spPr/>
    </dgm:pt>
    <dgm:pt modelId="{05E0139E-C315-4CBA-BA53-DAC100BCBDB7}" type="pres">
      <dgm:prSet presAssocID="{DA897F88-3AC8-4D95-A277-1FBA88E428E5}" presName="space" presStyleCnt="0"/>
      <dgm:spPr/>
    </dgm:pt>
    <dgm:pt modelId="{C401A08C-B77C-4D9F-8691-48392BB10199}" type="pres">
      <dgm:prSet presAssocID="{DA897F88-3AC8-4D95-A277-1FBA88E428E5}" presName="rect1" presStyleLbl="alignAcc1" presStyleIdx="0" presStyleCnt="4"/>
      <dgm:spPr/>
      <dgm:t>
        <a:bodyPr/>
        <a:lstStyle/>
        <a:p>
          <a:endParaRPr lang="en-US"/>
        </a:p>
      </dgm:t>
    </dgm:pt>
    <dgm:pt modelId="{016EEE8D-3356-4935-8C34-00577F000C5E}" type="pres">
      <dgm:prSet presAssocID="{040A10E8-9B48-483C-A9FE-86D3A5855692}" presName="vertSpace2" presStyleLbl="node1" presStyleIdx="0" presStyleCnt="4"/>
      <dgm:spPr/>
    </dgm:pt>
    <dgm:pt modelId="{6007F1B5-49E4-4A4E-82F9-15B8D71E368E}" type="pres">
      <dgm:prSet presAssocID="{040A10E8-9B48-483C-A9FE-86D3A5855692}" presName="circle2" presStyleLbl="node1" presStyleIdx="1" presStyleCnt="4"/>
      <dgm:spPr/>
    </dgm:pt>
    <dgm:pt modelId="{8AF04F04-A5A2-429B-A986-98CF26718CAE}" type="pres">
      <dgm:prSet presAssocID="{040A10E8-9B48-483C-A9FE-86D3A5855692}" presName="rect2" presStyleLbl="alignAcc1" presStyleIdx="1" presStyleCnt="4"/>
      <dgm:spPr/>
      <dgm:t>
        <a:bodyPr/>
        <a:lstStyle/>
        <a:p>
          <a:endParaRPr lang="en-US"/>
        </a:p>
      </dgm:t>
    </dgm:pt>
    <dgm:pt modelId="{7CC29F1A-EDA9-4226-BDC2-A8E2F60F12A5}" type="pres">
      <dgm:prSet presAssocID="{33056AEC-5C49-4669-8D1E-B2EE5591DAA7}" presName="vertSpace3" presStyleLbl="node1" presStyleIdx="1" presStyleCnt="4"/>
      <dgm:spPr/>
    </dgm:pt>
    <dgm:pt modelId="{5004007C-BB7F-4EC3-9C56-082F2BA3EB18}" type="pres">
      <dgm:prSet presAssocID="{33056AEC-5C49-4669-8D1E-B2EE5591DAA7}" presName="circle3" presStyleLbl="node1" presStyleIdx="2" presStyleCnt="4"/>
      <dgm:spPr/>
    </dgm:pt>
    <dgm:pt modelId="{2C62AE7B-5B62-472F-A39A-DCB8494E480C}" type="pres">
      <dgm:prSet presAssocID="{33056AEC-5C49-4669-8D1E-B2EE5591DAA7}" presName="rect3" presStyleLbl="alignAcc1" presStyleIdx="2" presStyleCnt="4"/>
      <dgm:spPr/>
      <dgm:t>
        <a:bodyPr/>
        <a:lstStyle/>
        <a:p>
          <a:endParaRPr lang="en-US"/>
        </a:p>
      </dgm:t>
    </dgm:pt>
    <dgm:pt modelId="{0AEC394A-1CF3-482D-8E2F-5B463B44F2C8}" type="pres">
      <dgm:prSet presAssocID="{2E80CB6A-F674-440D-BE24-001A98C4D40F}" presName="vertSpace4" presStyleLbl="node1" presStyleIdx="2" presStyleCnt="4"/>
      <dgm:spPr/>
    </dgm:pt>
    <dgm:pt modelId="{AAAC4FAE-E830-4DA3-AECC-535BAD659703}" type="pres">
      <dgm:prSet presAssocID="{2E80CB6A-F674-440D-BE24-001A98C4D40F}" presName="circle4" presStyleLbl="node1" presStyleIdx="3" presStyleCnt="4"/>
      <dgm:spPr/>
    </dgm:pt>
    <dgm:pt modelId="{1DBDA7FD-81AB-419F-9142-0B32F3CA6E0F}" type="pres">
      <dgm:prSet presAssocID="{2E80CB6A-F674-440D-BE24-001A98C4D40F}" presName="rect4" presStyleLbl="alignAcc1" presStyleIdx="3" presStyleCnt="4"/>
      <dgm:spPr/>
      <dgm:t>
        <a:bodyPr/>
        <a:lstStyle/>
        <a:p>
          <a:endParaRPr lang="en-US"/>
        </a:p>
      </dgm:t>
    </dgm:pt>
    <dgm:pt modelId="{21A9B989-99B7-4F33-B69F-214D6706B520}" type="pres">
      <dgm:prSet presAssocID="{DA897F88-3AC8-4D95-A277-1FBA88E428E5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2FE1D6-ADAD-4AB8-BC95-8D2924148EF9}" type="pres">
      <dgm:prSet presAssocID="{040A10E8-9B48-483C-A9FE-86D3A5855692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DBA8B1-A3AD-4428-AB65-4D8040E8885C}" type="pres">
      <dgm:prSet presAssocID="{33056AEC-5C49-4669-8D1E-B2EE5591DAA7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957832-C150-44CA-9467-A85B7D27456B}" type="pres">
      <dgm:prSet presAssocID="{2E80CB6A-F674-440D-BE24-001A98C4D40F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C2B43C-9AC2-4C72-B8BF-071D870F935E}" type="presOf" srcId="{33056AEC-5C49-4669-8D1E-B2EE5591DAA7}" destId="{08DBA8B1-A3AD-4428-AB65-4D8040E8885C}" srcOrd="1" destOrd="0" presId="urn:microsoft.com/office/officeart/2005/8/layout/target3"/>
    <dgm:cxn modelId="{EF47B7F0-7532-463E-9732-A6DEC36954AE}" srcId="{D0044DE4-F1CB-42DB-B281-EE3979447524}" destId="{2E80CB6A-F674-440D-BE24-001A98C4D40F}" srcOrd="3" destOrd="0" parTransId="{12C31621-4F38-47FF-B2FB-E2E89D3E8517}" sibTransId="{AC2DDF3F-4249-4385-B8D3-DCA45C3B45AD}"/>
    <dgm:cxn modelId="{00D86C37-BAFE-453E-95F0-DA69E0F5A2FC}" type="presOf" srcId="{040A10E8-9B48-483C-A9FE-86D3A5855692}" destId="{AE2FE1D6-ADAD-4AB8-BC95-8D2924148EF9}" srcOrd="1" destOrd="0" presId="urn:microsoft.com/office/officeart/2005/8/layout/target3"/>
    <dgm:cxn modelId="{3ECA7A22-DBDF-49C6-9D6F-D91C6BCCD45F}" type="presOf" srcId="{D0044DE4-F1CB-42DB-B281-EE3979447524}" destId="{25D4FD36-B1E6-434B-89CC-A15A4201B49E}" srcOrd="0" destOrd="0" presId="urn:microsoft.com/office/officeart/2005/8/layout/target3"/>
    <dgm:cxn modelId="{8537616C-85C4-431A-AC3B-443A8B81A81C}" type="presOf" srcId="{DA897F88-3AC8-4D95-A277-1FBA88E428E5}" destId="{C401A08C-B77C-4D9F-8691-48392BB10199}" srcOrd="0" destOrd="0" presId="urn:microsoft.com/office/officeart/2005/8/layout/target3"/>
    <dgm:cxn modelId="{62A7E7A8-FFD3-4931-A480-4FE20D2FD16A}" type="presOf" srcId="{040A10E8-9B48-483C-A9FE-86D3A5855692}" destId="{8AF04F04-A5A2-429B-A986-98CF26718CAE}" srcOrd="0" destOrd="0" presId="urn:microsoft.com/office/officeart/2005/8/layout/target3"/>
    <dgm:cxn modelId="{EF98D4A0-0A4A-45AC-98EB-17206C1F1B6D}" srcId="{D0044DE4-F1CB-42DB-B281-EE3979447524}" destId="{33056AEC-5C49-4669-8D1E-B2EE5591DAA7}" srcOrd="2" destOrd="0" parTransId="{BC261CB4-0B3C-4A79-B1E0-19654318DDFB}" sibTransId="{D69CB300-6825-46AE-A923-4A7CFC9A6154}"/>
    <dgm:cxn modelId="{F83F2013-4389-44AB-9B54-5B173631F8D1}" type="presOf" srcId="{2E80CB6A-F674-440D-BE24-001A98C4D40F}" destId="{1DBDA7FD-81AB-419F-9142-0B32F3CA6E0F}" srcOrd="0" destOrd="0" presId="urn:microsoft.com/office/officeart/2005/8/layout/target3"/>
    <dgm:cxn modelId="{AD110644-C912-4E05-9542-92C83EC5AC3A}" type="presOf" srcId="{2E80CB6A-F674-440D-BE24-001A98C4D40F}" destId="{85957832-C150-44CA-9467-A85B7D27456B}" srcOrd="1" destOrd="0" presId="urn:microsoft.com/office/officeart/2005/8/layout/target3"/>
    <dgm:cxn modelId="{87A9BFD7-F11E-40DD-8BF4-852BCD6AA639}" srcId="{D0044DE4-F1CB-42DB-B281-EE3979447524}" destId="{040A10E8-9B48-483C-A9FE-86D3A5855692}" srcOrd="1" destOrd="0" parTransId="{D5D4507D-0282-40D7-BC17-66803B15A73A}" sibTransId="{19786D10-2067-45AD-8B32-C52979CD5BD1}"/>
    <dgm:cxn modelId="{945C085A-7E83-4D64-84A0-D74F658140D3}" srcId="{D0044DE4-F1CB-42DB-B281-EE3979447524}" destId="{DA897F88-3AC8-4D95-A277-1FBA88E428E5}" srcOrd="0" destOrd="0" parTransId="{71F96387-9FE8-4E24-930A-E6D177ACCD8A}" sibTransId="{97CE99F2-FBC4-4562-94F5-3D640E5D761E}"/>
    <dgm:cxn modelId="{6CDE2D94-8233-4304-8965-544614B5A1EC}" type="presOf" srcId="{DA897F88-3AC8-4D95-A277-1FBA88E428E5}" destId="{21A9B989-99B7-4F33-B69F-214D6706B520}" srcOrd="1" destOrd="0" presId="urn:microsoft.com/office/officeart/2005/8/layout/target3"/>
    <dgm:cxn modelId="{F29B3935-E01B-4C7E-A5EE-430DA2FB9EA1}" type="presOf" srcId="{33056AEC-5C49-4669-8D1E-B2EE5591DAA7}" destId="{2C62AE7B-5B62-472F-A39A-DCB8494E480C}" srcOrd="0" destOrd="0" presId="urn:microsoft.com/office/officeart/2005/8/layout/target3"/>
    <dgm:cxn modelId="{1B91DDCD-13E8-43B8-95DB-520E78A0F839}" type="presParOf" srcId="{25D4FD36-B1E6-434B-89CC-A15A4201B49E}" destId="{46E87F0A-C81D-4F23-AC84-B6E1A3B63F56}" srcOrd="0" destOrd="0" presId="urn:microsoft.com/office/officeart/2005/8/layout/target3"/>
    <dgm:cxn modelId="{31E6F7EC-7091-4546-A677-10DBE88C9530}" type="presParOf" srcId="{25D4FD36-B1E6-434B-89CC-A15A4201B49E}" destId="{05E0139E-C315-4CBA-BA53-DAC100BCBDB7}" srcOrd="1" destOrd="0" presId="urn:microsoft.com/office/officeart/2005/8/layout/target3"/>
    <dgm:cxn modelId="{1098C252-C316-46F7-A230-999055368635}" type="presParOf" srcId="{25D4FD36-B1E6-434B-89CC-A15A4201B49E}" destId="{C401A08C-B77C-4D9F-8691-48392BB10199}" srcOrd="2" destOrd="0" presId="urn:microsoft.com/office/officeart/2005/8/layout/target3"/>
    <dgm:cxn modelId="{0A811597-C7D0-404C-B129-F5E3DD3EC726}" type="presParOf" srcId="{25D4FD36-B1E6-434B-89CC-A15A4201B49E}" destId="{016EEE8D-3356-4935-8C34-00577F000C5E}" srcOrd="3" destOrd="0" presId="urn:microsoft.com/office/officeart/2005/8/layout/target3"/>
    <dgm:cxn modelId="{623AF8D0-C347-40B9-9432-A3AA069865CD}" type="presParOf" srcId="{25D4FD36-B1E6-434B-89CC-A15A4201B49E}" destId="{6007F1B5-49E4-4A4E-82F9-15B8D71E368E}" srcOrd="4" destOrd="0" presId="urn:microsoft.com/office/officeart/2005/8/layout/target3"/>
    <dgm:cxn modelId="{6FD0BA09-AD8B-427A-B689-ECBA6A33ADAA}" type="presParOf" srcId="{25D4FD36-B1E6-434B-89CC-A15A4201B49E}" destId="{8AF04F04-A5A2-429B-A986-98CF26718CAE}" srcOrd="5" destOrd="0" presId="urn:microsoft.com/office/officeart/2005/8/layout/target3"/>
    <dgm:cxn modelId="{502DA291-643C-40FC-80A3-A67A88E368EB}" type="presParOf" srcId="{25D4FD36-B1E6-434B-89CC-A15A4201B49E}" destId="{7CC29F1A-EDA9-4226-BDC2-A8E2F60F12A5}" srcOrd="6" destOrd="0" presId="urn:microsoft.com/office/officeart/2005/8/layout/target3"/>
    <dgm:cxn modelId="{6F84CD5B-8B4D-4354-B601-745FA1B7B487}" type="presParOf" srcId="{25D4FD36-B1E6-434B-89CC-A15A4201B49E}" destId="{5004007C-BB7F-4EC3-9C56-082F2BA3EB18}" srcOrd="7" destOrd="0" presId="urn:microsoft.com/office/officeart/2005/8/layout/target3"/>
    <dgm:cxn modelId="{9B3C7AE7-0A86-4AAD-94A7-17CA8AB6FD11}" type="presParOf" srcId="{25D4FD36-B1E6-434B-89CC-A15A4201B49E}" destId="{2C62AE7B-5B62-472F-A39A-DCB8494E480C}" srcOrd="8" destOrd="0" presId="urn:microsoft.com/office/officeart/2005/8/layout/target3"/>
    <dgm:cxn modelId="{23DFDEF9-A468-4952-BAF6-4FC45C8EBB98}" type="presParOf" srcId="{25D4FD36-B1E6-434B-89CC-A15A4201B49E}" destId="{0AEC394A-1CF3-482D-8E2F-5B463B44F2C8}" srcOrd="9" destOrd="0" presId="urn:microsoft.com/office/officeart/2005/8/layout/target3"/>
    <dgm:cxn modelId="{F5967B19-102E-4DA5-8730-0B4FE5493418}" type="presParOf" srcId="{25D4FD36-B1E6-434B-89CC-A15A4201B49E}" destId="{AAAC4FAE-E830-4DA3-AECC-535BAD659703}" srcOrd="10" destOrd="0" presId="urn:microsoft.com/office/officeart/2005/8/layout/target3"/>
    <dgm:cxn modelId="{D9C8D977-D10C-44DE-BF64-4E37C3C2B8F4}" type="presParOf" srcId="{25D4FD36-B1E6-434B-89CC-A15A4201B49E}" destId="{1DBDA7FD-81AB-419F-9142-0B32F3CA6E0F}" srcOrd="11" destOrd="0" presId="urn:microsoft.com/office/officeart/2005/8/layout/target3"/>
    <dgm:cxn modelId="{9B2452C7-F7DB-4FA4-B068-96F0D9E785E1}" type="presParOf" srcId="{25D4FD36-B1E6-434B-89CC-A15A4201B49E}" destId="{21A9B989-99B7-4F33-B69F-214D6706B520}" srcOrd="12" destOrd="0" presId="urn:microsoft.com/office/officeart/2005/8/layout/target3"/>
    <dgm:cxn modelId="{CA5ADD64-F17D-4F89-8520-859A326BBD89}" type="presParOf" srcId="{25D4FD36-B1E6-434B-89CC-A15A4201B49E}" destId="{AE2FE1D6-ADAD-4AB8-BC95-8D2924148EF9}" srcOrd="13" destOrd="0" presId="urn:microsoft.com/office/officeart/2005/8/layout/target3"/>
    <dgm:cxn modelId="{4541E71A-38DE-4D4B-A912-A7189C2339A8}" type="presParOf" srcId="{25D4FD36-B1E6-434B-89CC-A15A4201B49E}" destId="{08DBA8B1-A3AD-4428-AB65-4D8040E8885C}" srcOrd="14" destOrd="0" presId="urn:microsoft.com/office/officeart/2005/8/layout/target3"/>
    <dgm:cxn modelId="{0A4A35E2-30B2-43D0-872B-ECD9069BCD35}" type="presParOf" srcId="{25D4FD36-B1E6-434B-89CC-A15A4201B49E}" destId="{85957832-C150-44CA-9467-A85B7D27456B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0735B7-FAEA-48D8-9879-EE82B9BF6189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68E1B4-EE4D-44FA-A0C5-D0F6F9591EC5}">
      <dgm:prSet custT="1"/>
      <dgm:spPr/>
      <dgm:t>
        <a:bodyPr/>
        <a:lstStyle/>
        <a:p>
          <a:pPr rtl="0"/>
          <a:r>
            <a:rPr lang="en-US" sz="20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Asked that staff continue all services they provided previously</a:t>
          </a:r>
          <a:endParaRPr lang="en-US" sz="2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3B7E82-7E7E-429C-BF88-BF3337508355}" type="parTrans" cxnId="{84E67669-E616-4023-B708-18237AF87D41}">
      <dgm:prSet/>
      <dgm:spPr/>
      <dgm:t>
        <a:bodyPr/>
        <a:lstStyle/>
        <a:p>
          <a:endParaRPr lang="en-US"/>
        </a:p>
      </dgm:t>
    </dgm:pt>
    <dgm:pt modelId="{BE1B629A-FC11-4DE0-BB02-208BC56E97B9}" type="sibTrans" cxnId="{84E67669-E616-4023-B708-18237AF87D41}">
      <dgm:prSet/>
      <dgm:spPr/>
      <dgm:t>
        <a:bodyPr/>
        <a:lstStyle/>
        <a:p>
          <a:endParaRPr lang="en-US"/>
        </a:p>
      </dgm:t>
    </dgm:pt>
    <dgm:pt modelId="{C88B7CCD-DC17-4FFE-AFD9-801447196E13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Learn and document department needs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2EFCB1-8815-486B-AF1B-EF9CCA75CBC6}" type="parTrans" cxnId="{35C9B730-8F0A-4C31-AF6B-B354E9654EC7}">
      <dgm:prSet/>
      <dgm:spPr/>
      <dgm:t>
        <a:bodyPr/>
        <a:lstStyle/>
        <a:p>
          <a:endParaRPr lang="en-US"/>
        </a:p>
      </dgm:t>
    </dgm:pt>
    <dgm:pt modelId="{4E22ABC8-DFA5-4A57-A818-C164DDED39DE}" type="sibTrans" cxnId="{35C9B730-8F0A-4C31-AF6B-B354E9654EC7}">
      <dgm:prSet/>
      <dgm:spPr/>
      <dgm:t>
        <a:bodyPr/>
        <a:lstStyle/>
        <a:p>
          <a:endParaRPr lang="en-US"/>
        </a:p>
      </dgm:t>
    </dgm:pt>
    <dgm:pt modelId="{68C9351A-D953-4B57-AF4A-176C6055CC1C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Introduced concept of metrics and intent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2A5DF3-3B17-40AA-8491-16981D6111B6}" type="parTrans" cxnId="{AB112277-B382-4244-9B5F-A26CDA889C20}">
      <dgm:prSet/>
      <dgm:spPr/>
      <dgm:t>
        <a:bodyPr/>
        <a:lstStyle/>
        <a:p>
          <a:endParaRPr lang="en-US"/>
        </a:p>
      </dgm:t>
    </dgm:pt>
    <dgm:pt modelId="{40A8236B-9566-4188-99DB-1B7F139A10BB}" type="sibTrans" cxnId="{AB112277-B382-4244-9B5F-A26CDA889C20}">
      <dgm:prSet/>
      <dgm:spPr/>
      <dgm:t>
        <a:bodyPr/>
        <a:lstStyle/>
        <a:p>
          <a:endParaRPr lang="en-US"/>
        </a:p>
      </dgm:t>
    </dgm:pt>
    <dgm:pt modelId="{A62A9596-171B-4FFC-B702-477FD7E9FE32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Focus on customer service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6AF7D3-A87A-4C5E-AB19-C28158D801CC}" type="parTrans" cxnId="{47569CA3-F1A5-44F3-B191-E4766CC750A3}">
      <dgm:prSet/>
      <dgm:spPr/>
      <dgm:t>
        <a:bodyPr/>
        <a:lstStyle/>
        <a:p>
          <a:endParaRPr lang="en-US"/>
        </a:p>
      </dgm:t>
    </dgm:pt>
    <dgm:pt modelId="{B97D616C-6F89-4968-AE22-F2C9C410FA9C}" type="sibTrans" cxnId="{47569CA3-F1A5-44F3-B191-E4766CC750A3}">
      <dgm:prSet/>
      <dgm:spPr/>
      <dgm:t>
        <a:bodyPr/>
        <a:lstStyle/>
        <a:p>
          <a:endParaRPr lang="en-US"/>
        </a:p>
      </dgm:t>
    </dgm:pt>
    <dgm:pt modelId="{1DD3447E-E4D4-4786-959D-91D834536450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Rewarded high HDI survey scores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C0515C-B1B1-4E11-BEC4-8E666520311F}" type="parTrans" cxnId="{C599E6B2-0497-4882-ACF7-37058EF1ED70}">
      <dgm:prSet/>
      <dgm:spPr/>
      <dgm:t>
        <a:bodyPr/>
        <a:lstStyle/>
        <a:p>
          <a:endParaRPr lang="en-US"/>
        </a:p>
      </dgm:t>
    </dgm:pt>
    <dgm:pt modelId="{720295C9-4150-4F72-BFEA-812C200FA5E2}" type="sibTrans" cxnId="{C599E6B2-0497-4882-ACF7-37058EF1ED70}">
      <dgm:prSet/>
      <dgm:spPr/>
      <dgm:t>
        <a:bodyPr/>
        <a:lstStyle/>
        <a:p>
          <a:endParaRPr lang="en-US"/>
        </a:p>
      </dgm:t>
    </dgm:pt>
    <dgm:pt modelId="{CD89E391-6E13-4928-B643-273F915A59A8}" type="pres">
      <dgm:prSet presAssocID="{270735B7-FAEA-48D8-9879-EE82B9BF6189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BBD59F-16F6-4E5E-B4F3-884C1FE08C1E}" type="pres">
      <dgm:prSet presAssocID="{6668E1B4-EE4D-44FA-A0C5-D0F6F9591EC5}" presName="circ1" presStyleLbl="vennNode1" presStyleIdx="0" presStyleCnt="5"/>
      <dgm:spPr/>
    </dgm:pt>
    <dgm:pt modelId="{7828B65D-16B6-47FF-A0FA-19A1E0C2F34F}" type="pres">
      <dgm:prSet presAssocID="{6668E1B4-EE4D-44FA-A0C5-D0F6F9591EC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02DA9F-0D76-45A6-807D-F13EA8E6CAEF}" type="pres">
      <dgm:prSet presAssocID="{C88B7CCD-DC17-4FFE-AFD9-801447196E13}" presName="circ2" presStyleLbl="vennNode1" presStyleIdx="1" presStyleCnt="5"/>
      <dgm:spPr/>
    </dgm:pt>
    <dgm:pt modelId="{06381D83-A51E-4D39-B4AA-5FFA35D53F20}" type="pres">
      <dgm:prSet presAssocID="{C88B7CCD-DC17-4FFE-AFD9-801447196E1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377425-03DC-4D67-B690-85F9612D9149}" type="pres">
      <dgm:prSet presAssocID="{68C9351A-D953-4B57-AF4A-176C6055CC1C}" presName="circ3" presStyleLbl="vennNode1" presStyleIdx="2" presStyleCnt="5"/>
      <dgm:spPr/>
    </dgm:pt>
    <dgm:pt modelId="{B3C0EFBC-FDEE-49E8-8D07-8874D657C9A0}" type="pres">
      <dgm:prSet presAssocID="{68C9351A-D953-4B57-AF4A-176C6055CC1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156913-467B-4D92-909C-C64A9642E314}" type="pres">
      <dgm:prSet presAssocID="{A62A9596-171B-4FFC-B702-477FD7E9FE32}" presName="circ4" presStyleLbl="vennNode1" presStyleIdx="3" presStyleCnt="5"/>
      <dgm:spPr/>
    </dgm:pt>
    <dgm:pt modelId="{709DE6BA-FF4B-4D0D-8C4F-2E83DF2B7F8A}" type="pres">
      <dgm:prSet presAssocID="{A62A9596-171B-4FFC-B702-477FD7E9FE32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F5DBAD-5D0F-43F3-82CE-32D0A7390461}" type="pres">
      <dgm:prSet presAssocID="{1DD3447E-E4D4-4786-959D-91D834536450}" presName="circ5" presStyleLbl="vennNode1" presStyleIdx="4" presStyleCnt="5"/>
      <dgm:spPr/>
    </dgm:pt>
    <dgm:pt modelId="{C977B141-850F-413C-94D7-E55E9EAB1DE5}" type="pres">
      <dgm:prSet presAssocID="{1DD3447E-E4D4-4786-959D-91D834536450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051333-51F5-4AD2-B133-B6F10D4FB300}" type="presOf" srcId="{270735B7-FAEA-48D8-9879-EE82B9BF6189}" destId="{CD89E391-6E13-4928-B643-273F915A59A8}" srcOrd="0" destOrd="0" presId="urn:microsoft.com/office/officeart/2005/8/layout/venn1"/>
    <dgm:cxn modelId="{C599E6B2-0497-4882-ACF7-37058EF1ED70}" srcId="{270735B7-FAEA-48D8-9879-EE82B9BF6189}" destId="{1DD3447E-E4D4-4786-959D-91D834536450}" srcOrd="4" destOrd="0" parTransId="{D1C0515C-B1B1-4E11-BEC4-8E666520311F}" sibTransId="{720295C9-4150-4F72-BFEA-812C200FA5E2}"/>
    <dgm:cxn modelId="{109CF32A-BDB7-4DD7-B357-1A932AE4F9E2}" type="presOf" srcId="{1DD3447E-E4D4-4786-959D-91D834536450}" destId="{C977B141-850F-413C-94D7-E55E9EAB1DE5}" srcOrd="0" destOrd="0" presId="urn:microsoft.com/office/officeart/2005/8/layout/venn1"/>
    <dgm:cxn modelId="{DE73CDEA-AB51-4A5E-A6A3-69E03709E033}" type="presOf" srcId="{68C9351A-D953-4B57-AF4A-176C6055CC1C}" destId="{B3C0EFBC-FDEE-49E8-8D07-8874D657C9A0}" srcOrd="0" destOrd="0" presId="urn:microsoft.com/office/officeart/2005/8/layout/venn1"/>
    <dgm:cxn modelId="{47569CA3-F1A5-44F3-B191-E4766CC750A3}" srcId="{270735B7-FAEA-48D8-9879-EE82B9BF6189}" destId="{A62A9596-171B-4FFC-B702-477FD7E9FE32}" srcOrd="3" destOrd="0" parTransId="{846AF7D3-A87A-4C5E-AB19-C28158D801CC}" sibTransId="{B97D616C-6F89-4968-AE22-F2C9C410FA9C}"/>
    <dgm:cxn modelId="{D6AFC7E0-0336-40D8-AC88-B80E8962D76D}" type="presOf" srcId="{6668E1B4-EE4D-44FA-A0C5-D0F6F9591EC5}" destId="{7828B65D-16B6-47FF-A0FA-19A1E0C2F34F}" srcOrd="0" destOrd="0" presId="urn:microsoft.com/office/officeart/2005/8/layout/venn1"/>
    <dgm:cxn modelId="{35C9B730-8F0A-4C31-AF6B-B354E9654EC7}" srcId="{270735B7-FAEA-48D8-9879-EE82B9BF6189}" destId="{C88B7CCD-DC17-4FFE-AFD9-801447196E13}" srcOrd="1" destOrd="0" parTransId="{6C2EFCB1-8815-486B-AF1B-EF9CCA75CBC6}" sibTransId="{4E22ABC8-DFA5-4A57-A818-C164DDED39DE}"/>
    <dgm:cxn modelId="{A97A3EC0-1939-4776-B2D1-D11A898FE682}" type="presOf" srcId="{A62A9596-171B-4FFC-B702-477FD7E9FE32}" destId="{709DE6BA-FF4B-4D0D-8C4F-2E83DF2B7F8A}" srcOrd="0" destOrd="0" presId="urn:microsoft.com/office/officeart/2005/8/layout/venn1"/>
    <dgm:cxn modelId="{84E67669-E616-4023-B708-18237AF87D41}" srcId="{270735B7-FAEA-48D8-9879-EE82B9BF6189}" destId="{6668E1B4-EE4D-44FA-A0C5-D0F6F9591EC5}" srcOrd="0" destOrd="0" parTransId="{323B7E82-7E7E-429C-BF88-BF3337508355}" sibTransId="{BE1B629A-FC11-4DE0-BB02-208BC56E97B9}"/>
    <dgm:cxn modelId="{2D4128D7-6684-4FF4-BA63-3F821FF0DC3D}" type="presOf" srcId="{C88B7CCD-DC17-4FFE-AFD9-801447196E13}" destId="{06381D83-A51E-4D39-B4AA-5FFA35D53F20}" srcOrd="0" destOrd="0" presId="urn:microsoft.com/office/officeart/2005/8/layout/venn1"/>
    <dgm:cxn modelId="{AB112277-B382-4244-9B5F-A26CDA889C20}" srcId="{270735B7-FAEA-48D8-9879-EE82B9BF6189}" destId="{68C9351A-D953-4B57-AF4A-176C6055CC1C}" srcOrd="2" destOrd="0" parTransId="{032A5DF3-3B17-40AA-8491-16981D6111B6}" sibTransId="{40A8236B-9566-4188-99DB-1B7F139A10BB}"/>
    <dgm:cxn modelId="{1622D143-C897-44A5-829C-31CEDDBA1E53}" type="presParOf" srcId="{CD89E391-6E13-4928-B643-273F915A59A8}" destId="{ADBBD59F-16F6-4E5E-B4F3-884C1FE08C1E}" srcOrd="0" destOrd="0" presId="urn:microsoft.com/office/officeart/2005/8/layout/venn1"/>
    <dgm:cxn modelId="{87D69A8F-FB22-4731-A483-B60615E7C4FD}" type="presParOf" srcId="{CD89E391-6E13-4928-B643-273F915A59A8}" destId="{7828B65D-16B6-47FF-A0FA-19A1E0C2F34F}" srcOrd="1" destOrd="0" presId="urn:microsoft.com/office/officeart/2005/8/layout/venn1"/>
    <dgm:cxn modelId="{2A102DBD-5BDD-4964-A5CA-0E81DAFA2F8B}" type="presParOf" srcId="{CD89E391-6E13-4928-B643-273F915A59A8}" destId="{AC02DA9F-0D76-45A6-807D-F13EA8E6CAEF}" srcOrd="2" destOrd="0" presId="urn:microsoft.com/office/officeart/2005/8/layout/venn1"/>
    <dgm:cxn modelId="{AEF591BB-7471-47FA-8B8E-47073085A42D}" type="presParOf" srcId="{CD89E391-6E13-4928-B643-273F915A59A8}" destId="{06381D83-A51E-4D39-B4AA-5FFA35D53F20}" srcOrd="3" destOrd="0" presId="urn:microsoft.com/office/officeart/2005/8/layout/venn1"/>
    <dgm:cxn modelId="{83D6AB36-C8CE-4A1F-B7C8-ABEA7DFA69F8}" type="presParOf" srcId="{CD89E391-6E13-4928-B643-273F915A59A8}" destId="{04377425-03DC-4D67-B690-85F9612D9149}" srcOrd="4" destOrd="0" presId="urn:microsoft.com/office/officeart/2005/8/layout/venn1"/>
    <dgm:cxn modelId="{28B62FF2-F6C7-44BA-A18D-298E041FF4FE}" type="presParOf" srcId="{CD89E391-6E13-4928-B643-273F915A59A8}" destId="{B3C0EFBC-FDEE-49E8-8D07-8874D657C9A0}" srcOrd="5" destOrd="0" presId="urn:microsoft.com/office/officeart/2005/8/layout/venn1"/>
    <dgm:cxn modelId="{5893708C-7FFE-4211-875F-DCA9B5688221}" type="presParOf" srcId="{CD89E391-6E13-4928-B643-273F915A59A8}" destId="{5D156913-467B-4D92-909C-C64A9642E314}" srcOrd="6" destOrd="0" presId="urn:microsoft.com/office/officeart/2005/8/layout/venn1"/>
    <dgm:cxn modelId="{56711E1C-B01E-46B5-BB77-830746919EFF}" type="presParOf" srcId="{CD89E391-6E13-4928-B643-273F915A59A8}" destId="{709DE6BA-FF4B-4D0D-8C4F-2E83DF2B7F8A}" srcOrd="7" destOrd="0" presId="urn:microsoft.com/office/officeart/2005/8/layout/venn1"/>
    <dgm:cxn modelId="{54017D77-0B5E-4008-844C-E60F3E4C17BA}" type="presParOf" srcId="{CD89E391-6E13-4928-B643-273F915A59A8}" destId="{EAF5DBAD-5D0F-43F3-82CE-32D0A7390461}" srcOrd="8" destOrd="0" presId="urn:microsoft.com/office/officeart/2005/8/layout/venn1"/>
    <dgm:cxn modelId="{12326E48-0722-4A00-9EBF-4DDB4BCE3787}" type="presParOf" srcId="{CD89E391-6E13-4928-B643-273F915A59A8}" destId="{C977B141-850F-413C-94D7-E55E9EAB1DE5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162C12-2DD8-42A2-B4BB-B878CEBB3828}" type="doc">
      <dgm:prSet loTypeId="urn:microsoft.com/office/officeart/2005/8/layout/defaul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C248001A-9CA0-4652-A3B2-C3D48ABE3DFF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Tools not structured to collect proper data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2EB794-AFC4-43C2-A2DC-505A5D5BF235}" type="parTrans" cxnId="{32AEAF26-3F72-4DBE-9EF2-DC2A091A766F}">
      <dgm:prSet/>
      <dgm:spPr/>
      <dgm:t>
        <a:bodyPr/>
        <a:lstStyle/>
        <a:p>
          <a:endParaRPr lang="en-US"/>
        </a:p>
      </dgm:t>
    </dgm:pt>
    <dgm:pt modelId="{7626364B-B0DD-4388-8A83-BA4C381217A8}" type="sibTrans" cxnId="{32AEAF26-3F72-4DBE-9EF2-DC2A091A766F}">
      <dgm:prSet/>
      <dgm:spPr/>
      <dgm:t>
        <a:bodyPr/>
        <a:lstStyle/>
        <a:p>
          <a:endParaRPr lang="en-US"/>
        </a:p>
      </dgm:t>
    </dgm:pt>
    <dgm:pt modelId="{CADA207B-28A9-4239-BC19-8A04DCEDDBE4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Numerous tools to collect information</a:t>
          </a:r>
          <a:endParaRPr lang="en-US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40206E-1924-4D3F-940D-45DEA87C37FF}" type="parTrans" cxnId="{1487E924-DB82-4FA7-AB74-B6C7F802C13D}">
      <dgm:prSet/>
      <dgm:spPr/>
      <dgm:t>
        <a:bodyPr/>
        <a:lstStyle/>
        <a:p>
          <a:endParaRPr lang="en-US"/>
        </a:p>
      </dgm:t>
    </dgm:pt>
    <dgm:pt modelId="{3F77139E-0A24-4279-ADD0-588CB64AB40E}" type="sibTrans" cxnId="{1487E924-DB82-4FA7-AB74-B6C7F802C13D}">
      <dgm:prSet/>
      <dgm:spPr/>
      <dgm:t>
        <a:bodyPr/>
        <a:lstStyle/>
        <a:p>
          <a:endParaRPr lang="en-US"/>
        </a:p>
      </dgm:t>
    </dgm:pt>
    <dgm:pt modelId="{B849D085-243A-4A38-82BC-FD8346F251E0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Collected what we could collect</a:t>
          </a:r>
          <a:endParaRPr lang="en-US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B334B2-8948-411E-89D4-CD63C80E1C51}" type="parTrans" cxnId="{EEC93DE3-D4F7-4668-9A3B-F4BF087427E1}">
      <dgm:prSet/>
      <dgm:spPr/>
      <dgm:t>
        <a:bodyPr/>
        <a:lstStyle/>
        <a:p>
          <a:endParaRPr lang="en-US"/>
        </a:p>
      </dgm:t>
    </dgm:pt>
    <dgm:pt modelId="{1CB65AEC-AF10-4A69-B81D-BEC2178E05FD}" type="sibTrans" cxnId="{EEC93DE3-D4F7-4668-9A3B-F4BF087427E1}">
      <dgm:prSet/>
      <dgm:spPr/>
      <dgm:t>
        <a:bodyPr/>
        <a:lstStyle/>
        <a:p>
          <a:endParaRPr lang="en-US"/>
        </a:p>
      </dgm:t>
    </dgm:pt>
    <dgm:pt modelId="{91B32991-8377-4721-B72B-E74E4557F08A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Made small immediate updates to tools wherever possible</a:t>
          </a:r>
          <a:endParaRPr lang="en-US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EF4566-15B7-4B27-85B9-55E0E0324068}" type="parTrans" cxnId="{88D0C4F4-AA82-4C37-A45F-AD7F26CD991A}">
      <dgm:prSet/>
      <dgm:spPr/>
      <dgm:t>
        <a:bodyPr/>
        <a:lstStyle/>
        <a:p>
          <a:endParaRPr lang="en-US"/>
        </a:p>
      </dgm:t>
    </dgm:pt>
    <dgm:pt modelId="{3DF05473-3075-4752-B4AD-405DBEEB1841}" type="sibTrans" cxnId="{88D0C4F4-AA82-4C37-A45F-AD7F26CD991A}">
      <dgm:prSet/>
      <dgm:spPr/>
      <dgm:t>
        <a:bodyPr/>
        <a:lstStyle/>
        <a:p>
          <a:endParaRPr lang="en-US"/>
        </a:p>
      </dgm:t>
    </dgm:pt>
    <dgm:pt modelId="{AA38F135-6A3E-4DF4-8ACE-F4475FC22B5B}" type="pres">
      <dgm:prSet presAssocID="{D6162C12-2DD8-42A2-B4BB-B878CEBB382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655EF0-1970-484C-8D86-F5B899AFF450}" type="pres">
      <dgm:prSet presAssocID="{C248001A-9CA0-4652-A3B2-C3D48ABE3DF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E72DBC-C71B-41A8-9899-6F60779A70D8}" type="pres">
      <dgm:prSet presAssocID="{7626364B-B0DD-4388-8A83-BA4C381217A8}" presName="sibTrans" presStyleCnt="0"/>
      <dgm:spPr/>
    </dgm:pt>
    <dgm:pt modelId="{42F82187-BCCB-4913-AED2-B25806025154}" type="pres">
      <dgm:prSet presAssocID="{CADA207B-28A9-4239-BC19-8A04DCEDDBE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4373B1-372F-401A-A38A-DB6B16B75179}" type="pres">
      <dgm:prSet presAssocID="{3F77139E-0A24-4279-ADD0-588CB64AB40E}" presName="sibTrans" presStyleCnt="0"/>
      <dgm:spPr/>
    </dgm:pt>
    <dgm:pt modelId="{01901F31-333D-48A0-A2C9-3D1743573358}" type="pres">
      <dgm:prSet presAssocID="{B849D085-243A-4A38-82BC-FD8346F251E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06752E-D975-441C-B053-1B3AEC598654}" type="pres">
      <dgm:prSet presAssocID="{1CB65AEC-AF10-4A69-B81D-BEC2178E05FD}" presName="sibTrans" presStyleCnt="0"/>
      <dgm:spPr/>
    </dgm:pt>
    <dgm:pt modelId="{5C5D73DE-9A09-4055-87F0-1D510DF69AA1}" type="pres">
      <dgm:prSet presAssocID="{91B32991-8377-4721-B72B-E74E4557F08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D2D655-CA28-4F4A-9205-69B6D94A7A84}" type="presOf" srcId="{91B32991-8377-4721-B72B-E74E4557F08A}" destId="{5C5D73DE-9A09-4055-87F0-1D510DF69AA1}" srcOrd="0" destOrd="0" presId="urn:microsoft.com/office/officeart/2005/8/layout/default"/>
    <dgm:cxn modelId="{1487E924-DB82-4FA7-AB74-B6C7F802C13D}" srcId="{D6162C12-2DD8-42A2-B4BB-B878CEBB3828}" destId="{CADA207B-28A9-4239-BC19-8A04DCEDDBE4}" srcOrd="1" destOrd="0" parTransId="{AC40206E-1924-4D3F-940D-45DEA87C37FF}" sibTransId="{3F77139E-0A24-4279-ADD0-588CB64AB40E}"/>
    <dgm:cxn modelId="{A1243F3E-571F-49FA-BC27-F5CE861521E0}" type="presOf" srcId="{B849D085-243A-4A38-82BC-FD8346F251E0}" destId="{01901F31-333D-48A0-A2C9-3D1743573358}" srcOrd="0" destOrd="0" presId="urn:microsoft.com/office/officeart/2005/8/layout/default"/>
    <dgm:cxn modelId="{3163AB6C-73C7-46BF-B583-97C5F71CCABB}" type="presOf" srcId="{C248001A-9CA0-4652-A3B2-C3D48ABE3DFF}" destId="{04655EF0-1970-484C-8D86-F5B899AFF450}" srcOrd="0" destOrd="0" presId="urn:microsoft.com/office/officeart/2005/8/layout/default"/>
    <dgm:cxn modelId="{F27ED3B6-EC9B-4F54-AA83-E2BDFAC9EF0E}" type="presOf" srcId="{D6162C12-2DD8-42A2-B4BB-B878CEBB3828}" destId="{AA38F135-6A3E-4DF4-8ACE-F4475FC22B5B}" srcOrd="0" destOrd="0" presId="urn:microsoft.com/office/officeart/2005/8/layout/default"/>
    <dgm:cxn modelId="{FDBF73D0-1F61-4D4B-BB98-326001FAB45B}" type="presOf" srcId="{CADA207B-28A9-4239-BC19-8A04DCEDDBE4}" destId="{42F82187-BCCB-4913-AED2-B25806025154}" srcOrd="0" destOrd="0" presId="urn:microsoft.com/office/officeart/2005/8/layout/default"/>
    <dgm:cxn modelId="{32AEAF26-3F72-4DBE-9EF2-DC2A091A766F}" srcId="{D6162C12-2DD8-42A2-B4BB-B878CEBB3828}" destId="{C248001A-9CA0-4652-A3B2-C3D48ABE3DFF}" srcOrd="0" destOrd="0" parTransId="{E82EB794-AFC4-43C2-A2DC-505A5D5BF235}" sibTransId="{7626364B-B0DD-4388-8A83-BA4C381217A8}"/>
    <dgm:cxn modelId="{88D0C4F4-AA82-4C37-A45F-AD7F26CD991A}" srcId="{D6162C12-2DD8-42A2-B4BB-B878CEBB3828}" destId="{91B32991-8377-4721-B72B-E74E4557F08A}" srcOrd="3" destOrd="0" parTransId="{CEEF4566-15B7-4B27-85B9-55E0E0324068}" sibTransId="{3DF05473-3075-4752-B4AD-405DBEEB1841}"/>
    <dgm:cxn modelId="{EEC93DE3-D4F7-4668-9A3B-F4BF087427E1}" srcId="{D6162C12-2DD8-42A2-B4BB-B878CEBB3828}" destId="{B849D085-243A-4A38-82BC-FD8346F251E0}" srcOrd="2" destOrd="0" parTransId="{86B334B2-8948-411E-89D4-CD63C80E1C51}" sibTransId="{1CB65AEC-AF10-4A69-B81D-BEC2178E05FD}"/>
    <dgm:cxn modelId="{48A73293-9E7B-4406-8954-AAC9BD4C0E47}" type="presParOf" srcId="{AA38F135-6A3E-4DF4-8ACE-F4475FC22B5B}" destId="{04655EF0-1970-484C-8D86-F5B899AFF450}" srcOrd="0" destOrd="0" presId="urn:microsoft.com/office/officeart/2005/8/layout/default"/>
    <dgm:cxn modelId="{22633506-4B69-4DAC-9BCF-9BE0B907746F}" type="presParOf" srcId="{AA38F135-6A3E-4DF4-8ACE-F4475FC22B5B}" destId="{2DE72DBC-C71B-41A8-9899-6F60779A70D8}" srcOrd="1" destOrd="0" presId="urn:microsoft.com/office/officeart/2005/8/layout/default"/>
    <dgm:cxn modelId="{22296AE3-1961-4E3B-BC7F-5E8AA1DEEC20}" type="presParOf" srcId="{AA38F135-6A3E-4DF4-8ACE-F4475FC22B5B}" destId="{42F82187-BCCB-4913-AED2-B25806025154}" srcOrd="2" destOrd="0" presId="urn:microsoft.com/office/officeart/2005/8/layout/default"/>
    <dgm:cxn modelId="{4681A63C-6479-411A-998E-EDC473E1F96F}" type="presParOf" srcId="{AA38F135-6A3E-4DF4-8ACE-F4475FC22B5B}" destId="{5C4373B1-372F-401A-A38A-DB6B16B75179}" srcOrd="3" destOrd="0" presId="urn:microsoft.com/office/officeart/2005/8/layout/default"/>
    <dgm:cxn modelId="{0367CABE-3CDC-48EA-8A27-D030BC4BDF37}" type="presParOf" srcId="{AA38F135-6A3E-4DF4-8ACE-F4475FC22B5B}" destId="{01901F31-333D-48A0-A2C9-3D1743573358}" srcOrd="4" destOrd="0" presId="urn:microsoft.com/office/officeart/2005/8/layout/default"/>
    <dgm:cxn modelId="{5D5F9F8E-E935-4E21-B900-E986405DA793}" type="presParOf" srcId="{AA38F135-6A3E-4DF4-8ACE-F4475FC22B5B}" destId="{1C06752E-D975-441C-B053-1B3AEC598654}" srcOrd="5" destOrd="0" presId="urn:microsoft.com/office/officeart/2005/8/layout/default"/>
    <dgm:cxn modelId="{E0987FA7-2FD2-4EDC-9873-43E0AB66D7DC}" type="presParOf" srcId="{AA38F135-6A3E-4DF4-8ACE-F4475FC22B5B}" destId="{5C5D73DE-9A09-4055-87F0-1D510DF69AA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64902A-C27B-4617-805A-15CA4E8F6C26}" type="doc">
      <dgm:prSet loTypeId="urn:microsoft.com/office/officeart/2005/8/layout/hierarchy3" loCatId="list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en-US"/>
        </a:p>
      </dgm:t>
    </dgm:pt>
    <dgm:pt modelId="{D52009FC-5431-43DB-9A23-676A911046C6}">
      <dgm:prSet/>
      <dgm:spPr/>
      <dgm:t>
        <a:bodyPr/>
        <a:lstStyle/>
        <a:p>
          <a:pPr rtl="0"/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Customers trusted a person they could see </a:t>
          </a:r>
          <a:r>
            <a: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face to face</a:t>
          </a:r>
          <a:endParaRPr lang="en-US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2896C4-C526-4807-A8D4-2EF9CBEE54ED}" type="parTrans" cxnId="{F280DABD-619A-485D-9A6E-4BB2E9F52DBC}">
      <dgm:prSet/>
      <dgm:spPr/>
      <dgm:t>
        <a:bodyPr/>
        <a:lstStyle/>
        <a:p>
          <a:endParaRPr lang="en-US"/>
        </a:p>
      </dgm:t>
    </dgm:pt>
    <dgm:pt modelId="{602B066A-0B18-4AD7-942D-7EAE2F4B9A5B}" type="sibTrans" cxnId="{F280DABD-619A-485D-9A6E-4BB2E9F52DBC}">
      <dgm:prSet/>
      <dgm:spPr/>
      <dgm:t>
        <a:bodyPr/>
        <a:lstStyle/>
        <a:p>
          <a:endParaRPr lang="en-US"/>
        </a:p>
      </dgm:t>
    </dgm:pt>
    <dgm:pt modelId="{13DDC8E0-B972-4B3C-9961-06D18453EBA9}">
      <dgm:prSet/>
      <dgm:spPr/>
      <dgm:t>
        <a:bodyPr/>
        <a:lstStyle/>
        <a:p>
          <a:pPr rtl="0"/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Staff were </a:t>
          </a:r>
          <a:r>
            <a: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used to being on their own </a:t>
          </a:r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without a team to support them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7748D1-DEA5-4AA6-A3FD-3602975E5567}" type="parTrans" cxnId="{B4E6B0C5-72B4-4DC2-994E-9C8AFFD4AE8A}">
      <dgm:prSet/>
      <dgm:spPr/>
      <dgm:t>
        <a:bodyPr/>
        <a:lstStyle/>
        <a:p>
          <a:endParaRPr lang="en-US"/>
        </a:p>
      </dgm:t>
    </dgm:pt>
    <dgm:pt modelId="{1A3D006D-65F0-4013-8589-0F56DA261F34}" type="sibTrans" cxnId="{B4E6B0C5-72B4-4DC2-994E-9C8AFFD4AE8A}">
      <dgm:prSet/>
      <dgm:spPr/>
      <dgm:t>
        <a:bodyPr/>
        <a:lstStyle/>
        <a:p>
          <a:endParaRPr lang="en-US"/>
        </a:p>
      </dgm:t>
    </dgm:pt>
    <dgm:pt modelId="{1162EAFF-1EA6-46FF-B4F2-2817901EE5A4}">
      <dgm:prSet/>
      <dgm:spPr/>
      <dgm:t>
        <a:bodyPr/>
        <a:lstStyle/>
        <a:p>
          <a:pPr rtl="0"/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Our teams were </a:t>
          </a:r>
          <a:r>
            <a: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not scalable </a:t>
          </a:r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to the growth of customers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CA450C-F460-4E37-9580-F39744CA8189}" type="parTrans" cxnId="{8B25A3D5-A814-4A5E-8A68-AD942A902EF1}">
      <dgm:prSet/>
      <dgm:spPr/>
      <dgm:t>
        <a:bodyPr/>
        <a:lstStyle/>
        <a:p>
          <a:endParaRPr lang="en-US"/>
        </a:p>
      </dgm:t>
    </dgm:pt>
    <dgm:pt modelId="{2E83C704-29D1-41DF-A353-5E891C33F82B}" type="sibTrans" cxnId="{8B25A3D5-A814-4A5E-8A68-AD942A902EF1}">
      <dgm:prSet/>
      <dgm:spPr/>
      <dgm:t>
        <a:bodyPr/>
        <a:lstStyle/>
        <a:p>
          <a:endParaRPr lang="en-US"/>
        </a:p>
      </dgm:t>
    </dgm:pt>
    <dgm:pt modelId="{9C492C51-4C38-4AB0-841A-FB6F8BABE3A6}" type="pres">
      <dgm:prSet presAssocID="{C664902A-C27B-4617-805A-15CA4E8F6C2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50884A3-BE50-46DE-BB21-083A0424EE5F}" type="pres">
      <dgm:prSet presAssocID="{D52009FC-5431-43DB-9A23-676A911046C6}" presName="root" presStyleCnt="0"/>
      <dgm:spPr/>
    </dgm:pt>
    <dgm:pt modelId="{7F5ECFEA-87E4-423D-8D3C-B6AD8BFE1C5D}" type="pres">
      <dgm:prSet presAssocID="{D52009FC-5431-43DB-9A23-676A911046C6}" presName="rootComposite" presStyleCnt="0"/>
      <dgm:spPr/>
    </dgm:pt>
    <dgm:pt modelId="{23675171-758E-4482-8F6B-8CB696BE23C8}" type="pres">
      <dgm:prSet presAssocID="{D52009FC-5431-43DB-9A23-676A911046C6}" presName="rootText" presStyleLbl="node1" presStyleIdx="0" presStyleCnt="3" custLinFactNeighborX="1506" custLinFactNeighborY="2302"/>
      <dgm:spPr/>
      <dgm:t>
        <a:bodyPr/>
        <a:lstStyle/>
        <a:p>
          <a:endParaRPr lang="en-US"/>
        </a:p>
      </dgm:t>
    </dgm:pt>
    <dgm:pt modelId="{3306FCE0-6D1E-4030-AE58-A7F42CDDD130}" type="pres">
      <dgm:prSet presAssocID="{D52009FC-5431-43DB-9A23-676A911046C6}" presName="rootConnector" presStyleLbl="node1" presStyleIdx="0" presStyleCnt="3"/>
      <dgm:spPr/>
      <dgm:t>
        <a:bodyPr/>
        <a:lstStyle/>
        <a:p>
          <a:endParaRPr lang="en-US"/>
        </a:p>
      </dgm:t>
    </dgm:pt>
    <dgm:pt modelId="{4266C26E-1CB2-49B3-B4F2-4A890C88CE69}" type="pres">
      <dgm:prSet presAssocID="{D52009FC-5431-43DB-9A23-676A911046C6}" presName="childShape" presStyleCnt="0"/>
      <dgm:spPr/>
    </dgm:pt>
    <dgm:pt modelId="{5C6880F0-175F-43A2-8AAC-93AB758937DB}" type="pres">
      <dgm:prSet presAssocID="{13DDC8E0-B972-4B3C-9961-06D18453EBA9}" presName="root" presStyleCnt="0"/>
      <dgm:spPr/>
    </dgm:pt>
    <dgm:pt modelId="{868E6F10-7582-4F28-85CE-15AE0FCA4E87}" type="pres">
      <dgm:prSet presAssocID="{13DDC8E0-B972-4B3C-9961-06D18453EBA9}" presName="rootComposite" presStyleCnt="0"/>
      <dgm:spPr/>
    </dgm:pt>
    <dgm:pt modelId="{E7853992-6AA7-4F3D-8237-7BE8664F428F}" type="pres">
      <dgm:prSet presAssocID="{13DDC8E0-B972-4B3C-9961-06D18453EBA9}" presName="rootText" presStyleLbl="node1" presStyleIdx="1" presStyleCnt="3" custLinFactNeighborY="1441"/>
      <dgm:spPr/>
      <dgm:t>
        <a:bodyPr/>
        <a:lstStyle/>
        <a:p>
          <a:endParaRPr lang="en-US"/>
        </a:p>
      </dgm:t>
    </dgm:pt>
    <dgm:pt modelId="{E7B958FE-4A8E-4CDD-9C66-7BE9D4C11CA8}" type="pres">
      <dgm:prSet presAssocID="{13DDC8E0-B972-4B3C-9961-06D18453EBA9}" presName="rootConnector" presStyleLbl="node1" presStyleIdx="1" presStyleCnt="3"/>
      <dgm:spPr/>
      <dgm:t>
        <a:bodyPr/>
        <a:lstStyle/>
        <a:p>
          <a:endParaRPr lang="en-US"/>
        </a:p>
      </dgm:t>
    </dgm:pt>
    <dgm:pt modelId="{BF7463C0-93EF-4120-B55A-4315C14346D6}" type="pres">
      <dgm:prSet presAssocID="{13DDC8E0-B972-4B3C-9961-06D18453EBA9}" presName="childShape" presStyleCnt="0"/>
      <dgm:spPr/>
    </dgm:pt>
    <dgm:pt modelId="{F2D6485E-1565-4811-9875-69A8B8B07E0A}" type="pres">
      <dgm:prSet presAssocID="{1162EAFF-1EA6-46FF-B4F2-2817901EE5A4}" presName="root" presStyleCnt="0"/>
      <dgm:spPr/>
    </dgm:pt>
    <dgm:pt modelId="{F1AEED1E-CF72-4CED-9F1A-66DED8D6C231}" type="pres">
      <dgm:prSet presAssocID="{1162EAFF-1EA6-46FF-B4F2-2817901EE5A4}" presName="rootComposite" presStyleCnt="0"/>
      <dgm:spPr/>
    </dgm:pt>
    <dgm:pt modelId="{19EA713D-F28D-44F6-B94C-06D87E69DC5E}" type="pres">
      <dgm:prSet presAssocID="{1162EAFF-1EA6-46FF-B4F2-2817901EE5A4}" presName="rootText" presStyleLbl="node1" presStyleIdx="2" presStyleCnt="3" custLinFactNeighborY="1441"/>
      <dgm:spPr/>
      <dgm:t>
        <a:bodyPr/>
        <a:lstStyle/>
        <a:p>
          <a:endParaRPr lang="en-US"/>
        </a:p>
      </dgm:t>
    </dgm:pt>
    <dgm:pt modelId="{24058287-6A2D-4082-96A3-FAA20FE95743}" type="pres">
      <dgm:prSet presAssocID="{1162EAFF-1EA6-46FF-B4F2-2817901EE5A4}" presName="rootConnector" presStyleLbl="node1" presStyleIdx="2" presStyleCnt="3"/>
      <dgm:spPr/>
      <dgm:t>
        <a:bodyPr/>
        <a:lstStyle/>
        <a:p>
          <a:endParaRPr lang="en-US"/>
        </a:p>
      </dgm:t>
    </dgm:pt>
    <dgm:pt modelId="{AB082999-774D-4517-84F1-2BF5E4FA5C52}" type="pres">
      <dgm:prSet presAssocID="{1162EAFF-1EA6-46FF-B4F2-2817901EE5A4}" presName="childShape" presStyleCnt="0"/>
      <dgm:spPr/>
    </dgm:pt>
  </dgm:ptLst>
  <dgm:cxnLst>
    <dgm:cxn modelId="{EF2D1B81-BC7C-4B60-B234-B0B9DA1E7E4B}" type="presOf" srcId="{C664902A-C27B-4617-805A-15CA4E8F6C26}" destId="{9C492C51-4C38-4AB0-841A-FB6F8BABE3A6}" srcOrd="0" destOrd="0" presId="urn:microsoft.com/office/officeart/2005/8/layout/hierarchy3"/>
    <dgm:cxn modelId="{B4E6B0C5-72B4-4DC2-994E-9C8AFFD4AE8A}" srcId="{C664902A-C27B-4617-805A-15CA4E8F6C26}" destId="{13DDC8E0-B972-4B3C-9961-06D18453EBA9}" srcOrd="1" destOrd="0" parTransId="{B77748D1-DEA5-4AA6-A3FD-3602975E5567}" sibTransId="{1A3D006D-65F0-4013-8589-0F56DA261F34}"/>
    <dgm:cxn modelId="{F280DABD-619A-485D-9A6E-4BB2E9F52DBC}" srcId="{C664902A-C27B-4617-805A-15CA4E8F6C26}" destId="{D52009FC-5431-43DB-9A23-676A911046C6}" srcOrd="0" destOrd="0" parTransId="{392896C4-C526-4807-A8D4-2EF9CBEE54ED}" sibTransId="{602B066A-0B18-4AD7-942D-7EAE2F4B9A5B}"/>
    <dgm:cxn modelId="{C13A4618-E6FF-44F6-B16F-7315FF305B9C}" type="presOf" srcId="{1162EAFF-1EA6-46FF-B4F2-2817901EE5A4}" destId="{19EA713D-F28D-44F6-B94C-06D87E69DC5E}" srcOrd="0" destOrd="0" presId="urn:microsoft.com/office/officeart/2005/8/layout/hierarchy3"/>
    <dgm:cxn modelId="{A5AC2F0D-9C2A-4012-95F1-8ECEB6CC0BE0}" type="presOf" srcId="{1162EAFF-1EA6-46FF-B4F2-2817901EE5A4}" destId="{24058287-6A2D-4082-96A3-FAA20FE95743}" srcOrd="1" destOrd="0" presId="urn:microsoft.com/office/officeart/2005/8/layout/hierarchy3"/>
    <dgm:cxn modelId="{A89DE375-BA2F-480B-9872-C5E0F9FDCC83}" type="presOf" srcId="{D52009FC-5431-43DB-9A23-676A911046C6}" destId="{3306FCE0-6D1E-4030-AE58-A7F42CDDD130}" srcOrd="1" destOrd="0" presId="urn:microsoft.com/office/officeart/2005/8/layout/hierarchy3"/>
    <dgm:cxn modelId="{D18DDDF8-8F51-436A-AEE8-322DB2016946}" type="presOf" srcId="{13DDC8E0-B972-4B3C-9961-06D18453EBA9}" destId="{E7B958FE-4A8E-4CDD-9C66-7BE9D4C11CA8}" srcOrd="1" destOrd="0" presId="urn:microsoft.com/office/officeart/2005/8/layout/hierarchy3"/>
    <dgm:cxn modelId="{FEFCFF2B-CCE1-48D1-8DCC-8B4B7CC3B93C}" type="presOf" srcId="{D52009FC-5431-43DB-9A23-676A911046C6}" destId="{23675171-758E-4482-8F6B-8CB696BE23C8}" srcOrd="0" destOrd="0" presId="urn:microsoft.com/office/officeart/2005/8/layout/hierarchy3"/>
    <dgm:cxn modelId="{8B25A3D5-A814-4A5E-8A68-AD942A902EF1}" srcId="{C664902A-C27B-4617-805A-15CA4E8F6C26}" destId="{1162EAFF-1EA6-46FF-B4F2-2817901EE5A4}" srcOrd="2" destOrd="0" parTransId="{CBCA450C-F460-4E37-9580-F39744CA8189}" sibTransId="{2E83C704-29D1-41DF-A353-5E891C33F82B}"/>
    <dgm:cxn modelId="{0B253B28-4B0D-4157-8824-38828D82C6F9}" type="presOf" srcId="{13DDC8E0-B972-4B3C-9961-06D18453EBA9}" destId="{E7853992-6AA7-4F3D-8237-7BE8664F428F}" srcOrd="0" destOrd="0" presId="urn:microsoft.com/office/officeart/2005/8/layout/hierarchy3"/>
    <dgm:cxn modelId="{33D622D6-3111-4EE1-A955-540E691A872A}" type="presParOf" srcId="{9C492C51-4C38-4AB0-841A-FB6F8BABE3A6}" destId="{950884A3-BE50-46DE-BB21-083A0424EE5F}" srcOrd="0" destOrd="0" presId="urn:microsoft.com/office/officeart/2005/8/layout/hierarchy3"/>
    <dgm:cxn modelId="{1706A1CD-BD29-4592-80A5-C159874CD17D}" type="presParOf" srcId="{950884A3-BE50-46DE-BB21-083A0424EE5F}" destId="{7F5ECFEA-87E4-423D-8D3C-B6AD8BFE1C5D}" srcOrd="0" destOrd="0" presId="urn:microsoft.com/office/officeart/2005/8/layout/hierarchy3"/>
    <dgm:cxn modelId="{21658377-A776-4790-94B2-FB192B0FB260}" type="presParOf" srcId="{7F5ECFEA-87E4-423D-8D3C-B6AD8BFE1C5D}" destId="{23675171-758E-4482-8F6B-8CB696BE23C8}" srcOrd="0" destOrd="0" presId="urn:microsoft.com/office/officeart/2005/8/layout/hierarchy3"/>
    <dgm:cxn modelId="{CD0333D7-2BB6-4931-A9BE-33697D7EE569}" type="presParOf" srcId="{7F5ECFEA-87E4-423D-8D3C-B6AD8BFE1C5D}" destId="{3306FCE0-6D1E-4030-AE58-A7F42CDDD130}" srcOrd="1" destOrd="0" presId="urn:microsoft.com/office/officeart/2005/8/layout/hierarchy3"/>
    <dgm:cxn modelId="{EF79A8C7-C9D7-4F09-8176-0D7C9F2615DC}" type="presParOf" srcId="{950884A3-BE50-46DE-BB21-083A0424EE5F}" destId="{4266C26E-1CB2-49B3-B4F2-4A890C88CE69}" srcOrd="1" destOrd="0" presId="urn:microsoft.com/office/officeart/2005/8/layout/hierarchy3"/>
    <dgm:cxn modelId="{91EC0127-6E4F-4995-9E7E-AB777A908E37}" type="presParOf" srcId="{9C492C51-4C38-4AB0-841A-FB6F8BABE3A6}" destId="{5C6880F0-175F-43A2-8AAC-93AB758937DB}" srcOrd="1" destOrd="0" presId="urn:microsoft.com/office/officeart/2005/8/layout/hierarchy3"/>
    <dgm:cxn modelId="{AE4E7CCE-A670-4AA6-812C-207135758008}" type="presParOf" srcId="{5C6880F0-175F-43A2-8AAC-93AB758937DB}" destId="{868E6F10-7582-4F28-85CE-15AE0FCA4E87}" srcOrd="0" destOrd="0" presId="urn:microsoft.com/office/officeart/2005/8/layout/hierarchy3"/>
    <dgm:cxn modelId="{8E26272D-C5ED-4E0C-8122-F8AE4AD93C35}" type="presParOf" srcId="{868E6F10-7582-4F28-85CE-15AE0FCA4E87}" destId="{E7853992-6AA7-4F3D-8237-7BE8664F428F}" srcOrd="0" destOrd="0" presId="urn:microsoft.com/office/officeart/2005/8/layout/hierarchy3"/>
    <dgm:cxn modelId="{0F71FB75-BFB6-4ABB-A71E-18B061411BA0}" type="presParOf" srcId="{868E6F10-7582-4F28-85CE-15AE0FCA4E87}" destId="{E7B958FE-4A8E-4CDD-9C66-7BE9D4C11CA8}" srcOrd="1" destOrd="0" presId="urn:microsoft.com/office/officeart/2005/8/layout/hierarchy3"/>
    <dgm:cxn modelId="{1EA3F1DA-6B4F-4336-A498-2BD7F42D9C18}" type="presParOf" srcId="{5C6880F0-175F-43A2-8AAC-93AB758937DB}" destId="{BF7463C0-93EF-4120-B55A-4315C14346D6}" srcOrd="1" destOrd="0" presId="urn:microsoft.com/office/officeart/2005/8/layout/hierarchy3"/>
    <dgm:cxn modelId="{D969DC1C-8094-4430-A34D-EA50B04741D3}" type="presParOf" srcId="{9C492C51-4C38-4AB0-841A-FB6F8BABE3A6}" destId="{F2D6485E-1565-4811-9875-69A8B8B07E0A}" srcOrd="2" destOrd="0" presId="urn:microsoft.com/office/officeart/2005/8/layout/hierarchy3"/>
    <dgm:cxn modelId="{E07FF44A-C35F-45D5-9FCC-6F66B34C4B5D}" type="presParOf" srcId="{F2D6485E-1565-4811-9875-69A8B8B07E0A}" destId="{F1AEED1E-CF72-4CED-9F1A-66DED8D6C231}" srcOrd="0" destOrd="0" presId="urn:microsoft.com/office/officeart/2005/8/layout/hierarchy3"/>
    <dgm:cxn modelId="{68C52B18-DE1A-428A-98A8-3F5731770AA5}" type="presParOf" srcId="{F1AEED1E-CF72-4CED-9F1A-66DED8D6C231}" destId="{19EA713D-F28D-44F6-B94C-06D87E69DC5E}" srcOrd="0" destOrd="0" presId="urn:microsoft.com/office/officeart/2005/8/layout/hierarchy3"/>
    <dgm:cxn modelId="{9BC9B4EE-D6D4-423F-B616-DBEEA28DBE5E}" type="presParOf" srcId="{F1AEED1E-CF72-4CED-9F1A-66DED8D6C231}" destId="{24058287-6A2D-4082-96A3-FAA20FE95743}" srcOrd="1" destOrd="0" presId="urn:microsoft.com/office/officeart/2005/8/layout/hierarchy3"/>
    <dgm:cxn modelId="{7A82CA3E-ACA2-4EDF-9243-C4E2FABFF0EE}" type="presParOf" srcId="{F2D6485E-1565-4811-9875-69A8B8B07E0A}" destId="{AB082999-774D-4517-84F1-2BF5E4FA5C5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722ED27-2CCF-4B35-99A0-534B7F09814F}" type="doc">
      <dgm:prSet loTypeId="urn:microsoft.com/office/officeart/2005/8/layout/target3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BF91CB1-507F-4E26-A417-3C2D9E93287A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Introduced customers to other service team members and supervisors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CCC1FB-8656-4F73-A4A6-F4E9A4287B3E}" type="parTrans" cxnId="{B682AEE2-1A79-431D-AACF-34AB8A1C6FB9}">
      <dgm:prSet/>
      <dgm:spPr/>
      <dgm:t>
        <a:bodyPr/>
        <a:lstStyle/>
        <a:p>
          <a:endParaRPr lang="en-US"/>
        </a:p>
      </dgm:t>
    </dgm:pt>
    <dgm:pt modelId="{4694DD5D-639D-4BD2-9B19-C5AA45F4518D}" type="sibTrans" cxnId="{B682AEE2-1A79-431D-AACF-34AB8A1C6FB9}">
      <dgm:prSet/>
      <dgm:spPr/>
      <dgm:t>
        <a:bodyPr/>
        <a:lstStyle/>
        <a:p>
          <a:endParaRPr lang="en-US"/>
        </a:p>
      </dgm:t>
    </dgm:pt>
    <dgm:pt modelId="{A1AF81A4-4E4B-49F8-87B2-2D6A8B91E4C7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Emphasized the idea of a service team</a:t>
          </a:r>
          <a:endParaRPr lang="en-US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A23D05-A890-4DD4-83BC-A176ABC77425}" type="parTrans" cxnId="{C666B3CD-12F9-49E6-811D-BC273C04A215}">
      <dgm:prSet/>
      <dgm:spPr/>
      <dgm:t>
        <a:bodyPr/>
        <a:lstStyle/>
        <a:p>
          <a:endParaRPr lang="en-US"/>
        </a:p>
      </dgm:t>
    </dgm:pt>
    <dgm:pt modelId="{C0164B1B-31F7-4CEE-9E07-D57040B7A9A5}" type="sibTrans" cxnId="{C666B3CD-12F9-49E6-811D-BC273C04A215}">
      <dgm:prSet/>
      <dgm:spPr/>
      <dgm:t>
        <a:bodyPr/>
        <a:lstStyle/>
        <a:p>
          <a:endParaRPr lang="en-US"/>
        </a:p>
      </dgm:t>
    </dgm:pt>
    <dgm:pt modelId="{B44ACD14-800A-400C-A91A-05766F62CBB5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Supervisors called back every negative survey</a:t>
          </a:r>
          <a:endParaRPr lang="en-US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BF7139-8A2B-470D-97D3-01D9D296FCDA}" type="parTrans" cxnId="{331796A4-5823-4E6E-B8F1-E65ED74EFC44}">
      <dgm:prSet/>
      <dgm:spPr/>
      <dgm:t>
        <a:bodyPr/>
        <a:lstStyle/>
        <a:p>
          <a:endParaRPr lang="en-US"/>
        </a:p>
      </dgm:t>
    </dgm:pt>
    <dgm:pt modelId="{C49B6EB6-DAB9-4C57-BF69-F6F1530E5054}" type="sibTrans" cxnId="{331796A4-5823-4E6E-B8F1-E65ED74EFC44}">
      <dgm:prSet/>
      <dgm:spPr/>
      <dgm:t>
        <a:bodyPr/>
        <a:lstStyle/>
        <a:p>
          <a:endParaRPr lang="en-US"/>
        </a:p>
      </dgm:t>
    </dgm:pt>
    <dgm:pt modelId="{D7DF983B-F97C-44D1-87EA-9C53FF06593C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Customers presented high level metrics</a:t>
          </a:r>
          <a:endParaRPr lang="en-US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C9E9BD-BE8C-4585-8203-FD4C771CDA40}" type="parTrans" cxnId="{FA00E1A5-DE6D-4028-B09E-B4325484E1B3}">
      <dgm:prSet/>
      <dgm:spPr/>
      <dgm:t>
        <a:bodyPr/>
        <a:lstStyle/>
        <a:p>
          <a:endParaRPr lang="en-US"/>
        </a:p>
      </dgm:t>
    </dgm:pt>
    <dgm:pt modelId="{69307374-8BDD-4A08-A06A-4B54CB7FA155}" type="sibTrans" cxnId="{FA00E1A5-DE6D-4028-B09E-B4325484E1B3}">
      <dgm:prSet/>
      <dgm:spPr/>
      <dgm:t>
        <a:bodyPr/>
        <a:lstStyle/>
        <a:p>
          <a:endParaRPr lang="en-US"/>
        </a:p>
      </dgm:t>
    </dgm:pt>
    <dgm:pt modelId="{6D91B781-B4A9-4F3E-AE23-1C0521BF96CA}" type="pres">
      <dgm:prSet presAssocID="{B722ED27-2CCF-4B35-99A0-534B7F09814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35200E-8720-4E3E-BA94-96C352A0194D}" type="pres">
      <dgm:prSet presAssocID="{7BF91CB1-507F-4E26-A417-3C2D9E93287A}" presName="circle1" presStyleLbl="node1" presStyleIdx="0" presStyleCnt="4"/>
      <dgm:spPr/>
    </dgm:pt>
    <dgm:pt modelId="{357B34BD-90F1-4639-8B18-327759957E84}" type="pres">
      <dgm:prSet presAssocID="{7BF91CB1-507F-4E26-A417-3C2D9E93287A}" presName="space" presStyleCnt="0"/>
      <dgm:spPr/>
    </dgm:pt>
    <dgm:pt modelId="{6995E1D3-DF21-41D1-8C37-BB52A14A6674}" type="pres">
      <dgm:prSet presAssocID="{7BF91CB1-507F-4E26-A417-3C2D9E93287A}" presName="rect1" presStyleLbl="alignAcc1" presStyleIdx="0" presStyleCnt="4"/>
      <dgm:spPr/>
      <dgm:t>
        <a:bodyPr/>
        <a:lstStyle/>
        <a:p>
          <a:endParaRPr lang="en-US"/>
        </a:p>
      </dgm:t>
    </dgm:pt>
    <dgm:pt modelId="{4E819AD9-4703-429B-8024-607B726AFEB5}" type="pres">
      <dgm:prSet presAssocID="{A1AF81A4-4E4B-49F8-87B2-2D6A8B91E4C7}" presName="vertSpace2" presStyleLbl="node1" presStyleIdx="0" presStyleCnt="4"/>
      <dgm:spPr/>
    </dgm:pt>
    <dgm:pt modelId="{39327362-F224-4457-9AE9-102E1BE55BE0}" type="pres">
      <dgm:prSet presAssocID="{A1AF81A4-4E4B-49F8-87B2-2D6A8B91E4C7}" presName="circle2" presStyleLbl="node1" presStyleIdx="1" presStyleCnt="4"/>
      <dgm:spPr/>
    </dgm:pt>
    <dgm:pt modelId="{0D1EE882-9017-44A9-B8FB-03C0C4F10851}" type="pres">
      <dgm:prSet presAssocID="{A1AF81A4-4E4B-49F8-87B2-2D6A8B91E4C7}" presName="rect2" presStyleLbl="alignAcc1" presStyleIdx="1" presStyleCnt="4"/>
      <dgm:spPr/>
      <dgm:t>
        <a:bodyPr/>
        <a:lstStyle/>
        <a:p>
          <a:endParaRPr lang="en-US"/>
        </a:p>
      </dgm:t>
    </dgm:pt>
    <dgm:pt modelId="{9D9CE97C-FEEB-4C8A-B382-AACF4439C5DB}" type="pres">
      <dgm:prSet presAssocID="{B44ACD14-800A-400C-A91A-05766F62CBB5}" presName="vertSpace3" presStyleLbl="node1" presStyleIdx="1" presStyleCnt="4"/>
      <dgm:spPr/>
    </dgm:pt>
    <dgm:pt modelId="{EB1AED82-D5BF-4948-8289-32328B28E1DF}" type="pres">
      <dgm:prSet presAssocID="{B44ACD14-800A-400C-A91A-05766F62CBB5}" presName="circle3" presStyleLbl="node1" presStyleIdx="2" presStyleCnt="4"/>
      <dgm:spPr/>
    </dgm:pt>
    <dgm:pt modelId="{58140AA5-65F5-4B7E-8E92-3C135AC3BBEB}" type="pres">
      <dgm:prSet presAssocID="{B44ACD14-800A-400C-A91A-05766F62CBB5}" presName="rect3" presStyleLbl="alignAcc1" presStyleIdx="2" presStyleCnt="4"/>
      <dgm:spPr/>
      <dgm:t>
        <a:bodyPr/>
        <a:lstStyle/>
        <a:p>
          <a:endParaRPr lang="en-US"/>
        </a:p>
      </dgm:t>
    </dgm:pt>
    <dgm:pt modelId="{CB18FE9F-D50A-42FE-A6D4-E1F6A56001D0}" type="pres">
      <dgm:prSet presAssocID="{D7DF983B-F97C-44D1-87EA-9C53FF06593C}" presName="vertSpace4" presStyleLbl="node1" presStyleIdx="2" presStyleCnt="4"/>
      <dgm:spPr/>
    </dgm:pt>
    <dgm:pt modelId="{DEAF5AB6-362B-4C46-B227-F87272571DB3}" type="pres">
      <dgm:prSet presAssocID="{D7DF983B-F97C-44D1-87EA-9C53FF06593C}" presName="circle4" presStyleLbl="node1" presStyleIdx="3" presStyleCnt="4"/>
      <dgm:spPr/>
    </dgm:pt>
    <dgm:pt modelId="{C4F2D325-47C8-4DB5-AC43-928D7F3B8CF5}" type="pres">
      <dgm:prSet presAssocID="{D7DF983B-F97C-44D1-87EA-9C53FF06593C}" presName="rect4" presStyleLbl="alignAcc1" presStyleIdx="3" presStyleCnt="4"/>
      <dgm:spPr/>
      <dgm:t>
        <a:bodyPr/>
        <a:lstStyle/>
        <a:p>
          <a:endParaRPr lang="en-US"/>
        </a:p>
      </dgm:t>
    </dgm:pt>
    <dgm:pt modelId="{F7A3FB13-4241-4575-91B9-FE96EBFBA592}" type="pres">
      <dgm:prSet presAssocID="{7BF91CB1-507F-4E26-A417-3C2D9E93287A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D2EEEF-D7F3-46A1-AF58-16D78FFDA5E4}" type="pres">
      <dgm:prSet presAssocID="{A1AF81A4-4E4B-49F8-87B2-2D6A8B91E4C7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F8B2C2-14FA-40B9-880E-F11E8F316C3E}" type="pres">
      <dgm:prSet presAssocID="{B44ACD14-800A-400C-A91A-05766F62CBB5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2385F7-1FAF-4DCB-A504-FD053643F4AA}" type="pres">
      <dgm:prSet presAssocID="{D7DF983B-F97C-44D1-87EA-9C53FF06593C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A3B7C8-E1EE-4F44-9549-E4AA7AABEB54}" type="presOf" srcId="{B44ACD14-800A-400C-A91A-05766F62CBB5}" destId="{E2F8B2C2-14FA-40B9-880E-F11E8F316C3E}" srcOrd="1" destOrd="0" presId="urn:microsoft.com/office/officeart/2005/8/layout/target3"/>
    <dgm:cxn modelId="{C666B3CD-12F9-49E6-811D-BC273C04A215}" srcId="{B722ED27-2CCF-4B35-99A0-534B7F09814F}" destId="{A1AF81A4-4E4B-49F8-87B2-2D6A8B91E4C7}" srcOrd="1" destOrd="0" parTransId="{2AA23D05-A890-4DD4-83BC-A176ABC77425}" sibTransId="{C0164B1B-31F7-4CEE-9E07-D57040B7A9A5}"/>
    <dgm:cxn modelId="{82642B2B-3908-4E47-98EA-87BC02D02F58}" type="presOf" srcId="{B44ACD14-800A-400C-A91A-05766F62CBB5}" destId="{58140AA5-65F5-4B7E-8E92-3C135AC3BBEB}" srcOrd="0" destOrd="0" presId="urn:microsoft.com/office/officeart/2005/8/layout/target3"/>
    <dgm:cxn modelId="{C41C4204-CA30-489B-B9C2-EC13BB14536F}" type="presOf" srcId="{B722ED27-2CCF-4B35-99A0-534B7F09814F}" destId="{6D91B781-B4A9-4F3E-AE23-1C0521BF96CA}" srcOrd="0" destOrd="0" presId="urn:microsoft.com/office/officeart/2005/8/layout/target3"/>
    <dgm:cxn modelId="{9A3497AF-2AE7-4968-84A5-AB5FBC71229C}" type="presOf" srcId="{D7DF983B-F97C-44D1-87EA-9C53FF06593C}" destId="{C4F2D325-47C8-4DB5-AC43-928D7F3B8CF5}" srcOrd="0" destOrd="0" presId="urn:microsoft.com/office/officeart/2005/8/layout/target3"/>
    <dgm:cxn modelId="{2D106146-347D-402D-AFA7-B2C89335877F}" type="presOf" srcId="{7BF91CB1-507F-4E26-A417-3C2D9E93287A}" destId="{6995E1D3-DF21-41D1-8C37-BB52A14A6674}" srcOrd="0" destOrd="0" presId="urn:microsoft.com/office/officeart/2005/8/layout/target3"/>
    <dgm:cxn modelId="{E4D2B820-A274-4D96-95DC-E77D251722E1}" type="presOf" srcId="{7BF91CB1-507F-4E26-A417-3C2D9E93287A}" destId="{F7A3FB13-4241-4575-91B9-FE96EBFBA592}" srcOrd="1" destOrd="0" presId="urn:microsoft.com/office/officeart/2005/8/layout/target3"/>
    <dgm:cxn modelId="{B682AEE2-1A79-431D-AACF-34AB8A1C6FB9}" srcId="{B722ED27-2CCF-4B35-99A0-534B7F09814F}" destId="{7BF91CB1-507F-4E26-A417-3C2D9E93287A}" srcOrd="0" destOrd="0" parTransId="{25CCC1FB-8656-4F73-A4A6-F4E9A4287B3E}" sibTransId="{4694DD5D-639D-4BD2-9B19-C5AA45F4518D}"/>
    <dgm:cxn modelId="{331796A4-5823-4E6E-B8F1-E65ED74EFC44}" srcId="{B722ED27-2CCF-4B35-99A0-534B7F09814F}" destId="{B44ACD14-800A-400C-A91A-05766F62CBB5}" srcOrd="2" destOrd="0" parTransId="{61BF7139-8A2B-470D-97D3-01D9D296FCDA}" sibTransId="{C49B6EB6-DAB9-4C57-BF69-F6F1530E5054}"/>
    <dgm:cxn modelId="{BACA9E77-7853-44D0-9623-DE1898591E90}" type="presOf" srcId="{A1AF81A4-4E4B-49F8-87B2-2D6A8B91E4C7}" destId="{0D1EE882-9017-44A9-B8FB-03C0C4F10851}" srcOrd="0" destOrd="0" presId="urn:microsoft.com/office/officeart/2005/8/layout/target3"/>
    <dgm:cxn modelId="{624CE2B8-73AC-4C9C-8F7D-277E37EC9B61}" type="presOf" srcId="{A1AF81A4-4E4B-49F8-87B2-2D6A8B91E4C7}" destId="{53D2EEEF-D7F3-46A1-AF58-16D78FFDA5E4}" srcOrd="1" destOrd="0" presId="urn:microsoft.com/office/officeart/2005/8/layout/target3"/>
    <dgm:cxn modelId="{FA00E1A5-DE6D-4028-B09E-B4325484E1B3}" srcId="{B722ED27-2CCF-4B35-99A0-534B7F09814F}" destId="{D7DF983B-F97C-44D1-87EA-9C53FF06593C}" srcOrd="3" destOrd="0" parTransId="{A3C9E9BD-BE8C-4585-8203-FD4C771CDA40}" sibTransId="{69307374-8BDD-4A08-A06A-4B54CB7FA155}"/>
    <dgm:cxn modelId="{5081EDA6-3B4A-4F72-97F6-2325229DDAA1}" type="presOf" srcId="{D7DF983B-F97C-44D1-87EA-9C53FF06593C}" destId="{092385F7-1FAF-4DCB-A504-FD053643F4AA}" srcOrd="1" destOrd="0" presId="urn:microsoft.com/office/officeart/2005/8/layout/target3"/>
    <dgm:cxn modelId="{3C3FE54E-63BC-4D74-B631-1EEE60D1E274}" type="presParOf" srcId="{6D91B781-B4A9-4F3E-AE23-1C0521BF96CA}" destId="{6635200E-8720-4E3E-BA94-96C352A0194D}" srcOrd="0" destOrd="0" presId="urn:microsoft.com/office/officeart/2005/8/layout/target3"/>
    <dgm:cxn modelId="{4C050476-402A-4C61-807E-D79C2C9E6015}" type="presParOf" srcId="{6D91B781-B4A9-4F3E-AE23-1C0521BF96CA}" destId="{357B34BD-90F1-4639-8B18-327759957E84}" srcOrd="1" destOrd="0" presId="urn:microsoft.com/office/officeart/2005/8/layout/target3"/>
    <dgm:cxn modelId="{B4008723-040B-4D3D-8016-7AC83EB351AB}" type="presParOf" srcId="{6D91B781-B4A9-4F3E-AE23-1C0521BF96CA}" destId="{6995E1D3-DF21-41D1-8C37-BB52A14A6674}" srcOrd="2" destOrd="0" presId="urn:microsoft.com/office/officeart/2005/8/layout/target3"/>
    <dgm:cxn modelId="{9406B70E-B03C-4E32-9C3E-3E04852B09D2}" type="presParOf" srcId="{6D91B781-B4A9-4F3E-AE23-1C0521BF96CA}" destId="{4E819AD9-4703-429B-8024-607B726AFEB5}" srcOrd="3" destOrd="0" presId="urn:microsoft.com/office/officeart/2005/8/layout/target3"/>
    <dgm:cxn modelId="{6BAF9885-B789-4FD0-85C6-FC1B683296CB}" type="presParOf" srcId="{6D91B781-B4A9-4F3E-AE23-1C0521BF96CA}" destId="{39327362-F224-4457-9AE9-102E1BE55BE0}" srcOrd="4" destOrd="0" presId="urn:microsoft.com/office/officeart/2005/8/layout/target3"/>
    <dgm:cxn modelId="{F3C565DF-8692-4298-B87D-703936CA4BA4}" type="presParOf" srcId="{6D91B781-B4A9-4F3E-AE23-1C0521BF96CA}" destId="{0D1EE882-9017-44A9-B8FB-03C0C4F10851}" srcOrd="5" destOrd="0" presId="urn:microsoft.com/office/officeart/2005/8/layout/target3"/>
    <dgm:cxn modelId="{B2967F5F-F09E-4F78-9A29-188FF88904C0}" type="presParOf" srcId="{6D91B781-B4A9-4F3E-AE23-1C0521BF96CA}" destId="{9D9CE97C-FEEB-4C8A-B382-AACF4439C5DB}" srcOrd="6" destOrd="0" presId="urn:microsoft.com/office/officeart/2005/8/layout/target3"/>
    <dgm:cxn modelId="{6EF8DE9F-CEF3-45EF-AE8C-03BEE21DC823}" type="presParOf" srcId="{6D91B781-B4A9-4F3E-AE23-1C0521BF96CA}" destId="{EB1AED82-D5BF-4948-8289-32328B28E1DF}" srcOrd="7" destOrd="0" presId="urn:microsoft.com/office/officeart/2005/8/layout/target3"/>
    <dgm:cxn modelId="{15012063-21B9-495B-8BCC-9337133FBC3B}" type="presParOf" srcId="{6D91B781-B4A9-4F3E-AE23-1C0521BF96CA}" destId="{58140AA5-65F5-4B7E-8E92-3C135AC3BBEB}" srcOrd="8" destOrd="0" presId="urn:microsoft.com/office/officeart/2005/8/layout/target3"/>
    <dgm:cxn modelId="{C67649CC-B6C3-46A5-92AF-9F6C4BDA3DDA}" type="presParOf" srcId="{6D91B781-B4A9-4F3E-AE23-1C0521BF96CA}" destId="{CB18FE9F-D50A-42FE-A6D4-E1F6A56001D0}" srcOrd="9" destOrd="0" presId="urn:microsoft.com/office/officeart/2005/8/layout/target3"/>
    <dgm:cxn modelId="{F21608AF-AC0A-4D31-AAAC-C734A4E81A2B}" type="presParOf" srcId="{6D91B781-B4A9-4F3E-AE23-1C0521BF96CA}" destId="{DEAF5AB6-362B-4C46-B227-F87272571DB3}" srcOrd="10" destOrd="0" presId="urn:microsoft.com/office/officeart/2005/8/layout/target3"/>
    <dgm:cxn modelId="{D293BC24-A1C9-468F-BE3D-E5E90275A865}" type="presParOf" srcId="{6D91B781-B4A9-4F3E-AE23-1C0521BF96CA}" destId="{C4F2D325-47C8-4DB5-AC43-928D7F3B8CF5}" srcOrd="11" destOrd="0" presId="urn:microsoft.com/office/officeart/2005/8/layout/target3"/>
    <dgm:cxn modelId="{BDEB4EB8-7925-4B25-BCDB-8DB0694EE23B}" type="presParOf" srcId="{6D91B781-B4A9-4F3E-AE23-1C0521BF96CA}" destId="{F7A3FB13-4241-4575-91B9-FE96EBFBA592}" srcOrd="12" destOrd="0" presId="urn:microsoft.com/office/officeart/2005/8/layout/target3"/>
    <dgm:cxn modelId="{D24725AA-62C4-4BDB-BF63-FE9A372CC004}" type="presParOf" srcId="{6D91B781-B4A9-4F3E-AE23-1C0521BF96CA}" destId="{53D2EEEF-D7F3-46A1-AF58-16D78FFDA5E4}" srcOrd="13" destOrd="0" presId="urn:microsoft.com/office/officeart/2005/8/layout/target3"/>
    <dgm:cxn modelId="{7430BB87-2087-4AE4-8F23-9B7ACF05FDD4}" type="presParOf" srcId="{6D91B781-B4A9-4F3E-AE23-1C0521BF96CA}" destId="{E2F8B2C2-14FA-40B9-880E-F11E8F316C3E}" srcOrd="14" destOrd="0" presId="urn:microsoft.com/office/officeart/2005/8/layout/target3"/>
    <dgm:cxn modelId="{B470999D-643F-43AD-A2AB-746EEF5880CD}" type="presParOf" srcId="{6D91B781-B4A9-4F3E-AE23-1C0521BF96CA}" destId="{092385F7-1FAF-4DCB-A504-FD053643F4AA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C3D7EE2-5435-456D-BC41-CA85E53A468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808757-8AC4-41C2-8FB4-3F4C1D1CE9F0}">
      <dgm:prSet custT="1"/>
      <dgm:spPr/>
      <dgm:t>
        <a:bodyPr/>
        <a:lstStyle/>
        <a:p>
          <a:pPr rtl="0"/>
          <a:r>
            <a:rPr lang="en-US" sz="20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Reshaped organization based on numbers to create scalable teams</a:t>
          </a:r>
          <a:endParaRPr lang="en-US" sz="20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B3F184-DE28-44B5-B82F-2DCD0351E3DD}" type="parTrans" cxnId="{FE899801-35F8-414F-B93B-528A167E1AD7}">
      <dgm:prSet/>
      <dgm:spPr/>
      <dgm:t>
        <a:bodyPr/>
        <a:lstStyle/>
        <a:p>
          <a:endParaRPr lang="en-US"/>
        </a:p>
      </dgm:t>
    </dgm:pt>
    <dgm:pt modelId="{8ACA406F-F1FD-486B-9D70-B3F4C4B8699E}" type="sibTrans" cxnId="{FE899801-35F8-414F-B93B-528A167E1AD7}">
      <dgm:prSet/>
      <dgm:spPr/>
      <dgm:t>
        <a:bodyPr/>
        <a:lstStyle/>
        <a:p>
          <a:endParaRPr lang="en-US"/>
        </a:p>
      </dgm:t>
    </dgm:pt>
    <dgm:pt modelId="{5C75411E-1AD1-4107-919B-3C5ADADDEEC3}">
      <dgm:prSet custT="1"/>
      <dgm:spPr/>
      <dgm:t>
        <a:bodyPr/>
        <a:lstStyle/>
        <a:p>
          <a:pPr rtl="0"/>
          <a:r>
            <a:rPr lang="en-US" sz="20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Provided support and training for knowledge gaps</a:t>
          </a:r>
          <a:endParaRPr lang="en-US" sz="20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300F88-A3B5-4C2B-8804-D808017313AF}" type="parTrans" cxnId="{6C932035-E20A-490E-9FC0-95022F226529}">
      <dgm:prSet/>
      <dgm:spPr/>
      <dgm:t>
        <a:bodyPr/>
        <a:lstStyle/>
        <a:p>
          <a:endParaRPr lang="en-US"/>
        </a:p>
      </dgm:t>
    </dgm:pt>
    <dgm:pt modelId="{0F37612C-14BC-4DAE-B04D-F28C405E997F}" type="sibTrans" cxnId="{6C932035-E20A-490E-9FC0-95022F226529}">
      <dgm:prSet/>
      <dgm:spPr/>
      <dgm:t>
        <a:bodyPr/>
        <a:lstStyle/>
        <a:p>
          <a:endParaRPr lang="en-US"/>
        </a:p>
      </dgm:t>
    </dgm:pt>
    <dgm:pt modelId="{94DC1997-7E5D-475F-A935-B93B21091E2F}">
      <dgm:prSet custT="1"/>
      <dgm:spPr/>
      <dgm:t>
        <a:bodyPr/>
        <a:lstStyle/>
        <a:p>
          <a:pPr rtl="0"/>
          <a:r>
            <a:rPr lang="en-US" sz="20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Created Team Lead role to help facilitate workflow and Quality Control</a:t>
          </a:r>
          <a:endParaRPr lang="en-US" sz="20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E65F13-40F4-483E-925B-552432989EF6}" type="parTrans" cxnId="{440EF03C-D5DB-4F9F-B3A9-2F2D6780B16C}">
      <dgm:prSet/>
      <dgm:spPr/>
      <dgm:t>
        <a:bodyPr/>
        <a:lstStyle/>
        <a:p>
          <a:endParaRPr lang="en-US"/>
        </a:p>
      </dgm:t>
    </dgm:pt>
    <dgm:pt modelId="{971DB218-FC5D-490B-8CB7-01B1EBE06ECE}" type="sibTrans" cxnId="{440EF03C-D5DB-4F9F-B3A9-2F2D6780B16C}">
      <dgm:prSet/>
      <dgm:spPr/>
      <dgm:t>
        <a:bodyPr/>
        <a:lstStyle/>
        <a:p>
          <a:endParaRPr lang="en-US"/>
        </a:p>
      </dgm:t>
    </dgm:pt>
    <dgm:pt modelId="{66E79AB1-DC10-43B8-B965-E9FE367E5404}">
      <dgm:prSet custT="1"/>
      <dgm:spPr/>
      <dgm:t>
        <a:bodyPr/>
        <a:lstStyle/>
        <a:p>
          <a:pPr rtl="0"/>
          <a:r>
            <a:rPr lang="en-US" sz="20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Staff shown team metrics</a:t>
          </a:r>
          <a:endParaRPr lang="en-US" sz="20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7DEB9D-A9BC-494D-90F2-944A960F2A67}" type="parTrans" cxnId="{98FA58B9-42A7-4E20-8F7D-02173BF3D5AA}">
      <dgm:prSet/>
      <dgm:spPr/>
      <dgm:t>
        <a:bodyPr/>
        <a:lstStyle/>
        <a:p>
          <a:endParaRPr lang="en-US"/>
        </a:p>
      </dgm:t>
    </dgm:pt>
    <dgm:pt modelId="{8F260138-0561-4AEF-BB6B-847DA447A5CF}" type="sibTrans" cxnId="{98FA58B9-42A7-4E20-8F7D-02173BF3D5AA}">
      <dgm:prSet/>
      <dgm:spPr/>
      <dgm:t>
        <a:bodyPr/>
        <a:lstStyle/>
        <a:p>
          <a:endParaRPr lang="en-US"/>
        </a:p>
      </dgm:t>
    </dgm:pt>
    <dgm:pt modelId="{C48554A3-18BE-4A74-A133-B4B2F2CB2DC5}">
      <dgm:prSet custT="1"/>
      <dgm:spPr/>
      <dgm:t>
        <a:bodyPr/>
        <a:lstStyle/>
        <a:p>
          <a:pPr rtl="0"/>
          <a:r>
            <a:rPr lang="en-US" sz="20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Ask Staff what part of the “story” the metrics are missing</a:t>
          </a:r>
          <a:endParaRPr lang="en-US" sz="20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F8A725-58E5-466F-8DCC-DF476C5BB88D}" type="parTrans" cxnId="{5BF6705C-F978-40AA-8A8F-46BAFF27C0FC}">
      <dgm:prSet/>
      <dgm:spPr/>
      <dgm:t>
        <a:bodyPr/>
        <a:lstStyle/>
        <a:p>
          <a:endParaRPr lang="en-US"/>
        </a:p>
      </dgm:t>
    </dgm:pt>
    <dgm:pt modelId="{B6F76FE9-BE52-4826-85DF-96ACAE6EAD5E}" type="sibTrans" cxnId="{5BF6705C-F978-40AA-8A8F-46BAFF27C0FC}">
      <dgm:prSet/>
      <dgm:spPr/>
      <dgm:t>
        <a:bodyPr/>
        <a:lstStyle/>
        <a:p>
          <a:endParaRPr lang="en-US"/>
        </a:p>
      </dgm:t>
    </dgm:pt>
    <dgm:pt modelId="{384E9404-FC99-4FF8-95BC-6F232AA84D8C}" type="pres">
      <dgm:prSet presAssocID="{9C3D7EE2-5435-456D-BC41-CA85E53A468D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760DA3-092C-46AC-B441-04EB72488C7A}" type="pres">
      <dgm:prSet presAssocID="{41808757-8AC4-41C2-8FB4-3F4C1D1CE9F0}" presName="circ1" presStyleLbl="vennNode1" presStyleIdx="0" presStyleCnt="5"/>
      <dgm:spPr/>
    </dgm:pt>
    <dgm:pt modelId="{84AF5E07-1FB6-4214-AAEA-0A6B21BCE762}" type="pres">
      <dgm:prSet presAssocID="{41808757-8AC4-41C2-8FB4-3F4C1D1CE9F0}" presName="circ1Tx" presStyleLbl="revTx" presStyleIdx="0" presStyleCnt="0" custScaleX="1196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845A8F-D89A-4A43-B5F5-9D01866E03BB}" type="pres">
      <dgm:prSet presAssocID="{5C75411E-1AD1-4107-919B-3C5ADADDEEC3}" presName="circ2" presStyleLbl="vennNode1" presStyleIdx="1" presStyleCnt="5"/>
      <dgm:spPr/>
    </dgm:pt>
    <dgm:pt modelId="{9C6B0220-D211-42EC-A64F-CC1425D10E5A}" type="pres">
      <dgm:prSet presAssocID="{5C75411E-1AD1-4107-919B-3C5ADADDEEC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87A95F-5947-4E6B-97CB-213F6A13620C}" type="pres">
      <dgm:prSet presAssocID="{94DC1997-7E5D-475F-A935-B93B21091E2F}" presName="circ3" presStyleLbl="vennNode1" presStyleIdx="2" presStyleCnt="5"/>
      <dgm:spPr/>
    </dgm:pt>
    <dgm:pt modelId="{A75F106B-D31E-4616-816D-31D223627169}" type="pres">
      <dgm:prSet presAssocID="{94DC1997-7E5D-475F-A935-B93B21091E2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9B279B-F564-4646-93D9-5F3C7AD5F70E}" type="pres">
      <dgm:prSet presAssocID="{66E79AB1-DC10-43B8-B965-E9FE367E5404}" presName="circ4" presStyleLbl="vennNode1" presStyleIdx="3" presStyleCnt="5"/>
      <dgm:spPr/>
    </dgm:pt>
    <dgm:pt modelId="{D9E947A7-1EF5-4B57-AA24-05BC474EB373}" type="pres">
      <dgm:prSet presAssocID="{66E79AB1-DC10-43B8-B965-E9FE367E5404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54F1CC-8570-439B-B3D6-C292AA08B989}" type="pres">
      <dgm:prSet presAssocID="{C48554A3-18BE-4A74-A133-B4B2F2CB2DC5}" presName="circ5" presStyleLbl="vennNode1" presStyleIdx="4" presStyleCnt="5"/>
      <dgm:spPr/>
    </dgm:pt>
    <dgm:pt modelId="{49CFD637-4964-4E32-9B66-EBCA9A84BB2F}" type="pres">
      <dgm:prSet presAssocID="{C48554A3-18BE-4A74-A133-B4B2F2CB2DC5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0D77C9-4F0D-4210-B33C-5917F806B434}" type="presOf" srcId="{41808757-8AC4-41C2-8FB4-3F4C1D1CE9F0}" destId="{84AF5E07-1FB6-4214-AAEA-0A6B21BCE762}" srcOrd="0" destOrd="0" presId="urn:microsoft.com/office/officeart/2005/8/layout/venn1"/>
    <dgm:cxn modelId="{98FA58B9-42A7-4E20-8F7D-02173BF3D5AA}" srcId="{9C3D7EE2-5435-456D-BC41-CA85E53A468D}" destId="{66E79AB1-DC10-43B8-B965-E9FE367E5404}" srcOrd="3" destOrd="0" parTransId="{B07DEB9D-A9BC-494D-90F2-944A960F2A67}" sibTransId="{8F260138-0561-4AEF-BB6B-847DA447A5CF}"/>
    <dgm:cxn modelId="{5BC8CCDC-8925-4B82-B920-D16E4A91C5E8}" type="presOf" srcId="{5C75411E-1AD1-4107-919B-3C5ADADDEEC3}" destId="{9C6B0220-D211-42EC-A64F-CC1425D10E5A}" srcOrd="0" destOrd="0" presId="urn:microsoft.com/office/officeart/2005/8/layout/venn1"/>
    <dgm:cxn modelId="{6C932035-E20A-490E-9FC0-95022F226529}" srcId="{9C3D7EE2-5435-456D-BC41-CA85E53A468D}" destId="{5C75411E-1AD1-4107-919B-3C5ADADDEEC3}" srcOrd="1" destOrd="0" parTransId="{43300F88-A3B5-4C2B-8804-D808017313AF}" sibTransId="{0F37612C-14BC-4DAE-B04D-F28C405E997F}"/>
    <dgm:cxn modelId="{FE899801-35F8-414F-B93B-528A167E1AD7}" srcId="{9C3D7EE2-5435-456D-BC41-CA85E53A468D}" destId="{41808757-8AC4-41C2-8FB4-3F4C1D1CE9F0}" srcOrd="0" destOrd="0" parTransId="{6BB3F184-DE28-44B5-B82F-2DCD0351E3DD}" sibTransId="{8ACA406F-F1FD-486B-9D70-B3F4C4B8699E}"/>
    <dgm:cxn modelId="{7995ED91-943F-4AEE-9367-85048A8F7FB1}" type="presOf" srcId="{C48554A3-18BE-4A74-A133-B4B2F2CB2DC5}" destId="{49CFD637-4964-4E32-9B66-EBCA9A84BB2F}" srcOrd="0" destOrd="0" presId="urn:microsoft.com/office/officeart/2005/8/layout/venn1"/>
    <dgm:cxn modelId="{A450FEC6-BE81-4E4F-B5F4-57408E32233F}" type="presOf" srcId="{66E79AB1-DC10-43B8-B965-E9FE367E5404}" destId="{D9E947A7-1EF5-4B57-AA24-05BC474EB373}" srcOrd="0" destOrd="0" presId="urn:microsoft.com/office/officeart/2005/8/layout/venn1"/>
    <dgm:cxn modelId="{70630E02-6916-45D3-9E0A-2DFC554480F1}" type="presOf" srcId="{9C3D7EE2-5435-456D-BC41-CA85E53A468D}" destId="{384E9404-FC99-4FF8-95BC-6F232AA84D8C}" srcOrd="0" destOrd="0" presId="urn:microsoft.com/office/officeart/2005/8/layout/venn1"/>
    <dgm:cxn modelId="{467E22F6-CEED-401C-99F9-3EA4A318E4A9}" type="presOf" srcId="{94DC1997-7E5D-475F-A935-B93B21091E2F}" destId="{A75F106B-D31E-4616-816D-31D223627169}" srcOrd="0" destOrd="0" presId="urn:microsoft.com/office/officeart/2005/8/layout/venn1"/>
    <dgm:cxn modelId="{440EF03C-D5DB-4F9F-B3A9-2F2D6780B16C}" srcId="{9C3D7EE2-5435-456D-BC41-CA85E53A468D}" destId="{94DC1997-7E5D-475F-A935-B93B21091E2F}" srcOrd="2" destOrd="0" parTransId="{88E65F13-40F4-483E-925B-552432989EF6}" sibTransId="{971DB218-FC5D-490B-8CB7-01B1EBE06ECE}"/>
    <dgm:cxn modelId="{5BF6705C-F978-40AA-8A8F-46BAFF27C0FC}" srcId="{9C3D7EE2-5435-456D-BC41-CA85E53A468D}" destId="{C48554A3-18BE-4A74-A133-B4B2F2CB2DC5}" srcOrd="4" destOrd="0" parTransId="{3EF8A725-58E5-466F-8DCC-DF476C5BB88D}" sibTransId="{B6F76FE9-BE52-4826-85DF-96ACAE6EAD5E}"/>
    <dgm:cxn modelId="{E9E8A91A-92FB-4718-9772-2917A39ABD23}" type="presParOf" srcId="{384E9404-FC99-4FF8-95BC-6F232AA84D8C}" destId="{20760DA3-092C-46AC-B441-04EB72488C7A}" srcOrd="0" destOrd="0" presId="urn:microsoft.com/office/officeart/2005/8/layout/venn1"/>
    <dgm:cxn modelId="{4AA3317A-EA7D-4DB8-ABCE-A638EAE41632}" type="presParOf" srcId="{384E9404-FC99-4FF8-95BC-6F232AA84D8C}" destId="{84AF5E07-1FB6-4214-AAEA-0A6B21BCE762}" srcOrd="1" destOrd="0" presId="urn:microsoft.com/office/officeart/2005/8/layout/venn1"/>
    <dgm:cxn modelId="{403D99C5-09DF-4F8C-B18C-101DEBECE6EC}" type="presParOf" srcId="{384E9404-FC99-4FF8-95BC-6F232AA84D8C}" destId="{A8845A8F-D89A-4A43-B5F5-9D01866E03BB}" srcOrd="2" destOrd="0" presId="urn:microsoft.com/office/officeart/2005/8/layout/venn1"/>
    <dgm:cxn modelId="{96E0E5BE-E788-429D-AC8C-86AFFEA7B714}" type="presParOf" srcId="{384E9404-FC99-4FF8-95BC-6F232AA84D8C}" destId="{9C6B0220-D211-42EC-A64F-CC1425D10E5A}" srcOrd="3" destOrd="0" presId="urn:microsoft.com/office/officeart/2005/8/layout/venn1"/>
    <dgm:cxn modelId="{2C177F0F-16DA-4F3F-B92D-B7AA64914BAA}" type="presParOf" srcId="{384E9404-FC99-4FF8-95BC-6F232AA84D8C}" destId="{2187A95F-5947-4E6B-97CB-213F6A13620C}" srcOrd="4" destOrd="0" presId="urn:microsoft.com/office/officeart/2005/8/layout/venn1"/>
    <dgm:cxn modelId="{9B9BBDBC-5670-4F91-A7A8-C31D6EFBE9BD}" type="presParOf" srcId="{384E9404-FC99-4FF8-95BC-6F232AA84D8C}" destId="{A75F106B-D31E-4616-816D-31D223627169}" srcOrd="5" destOrd="0" presId="urn:microsoft.com/office/officeart/2005/8/layout/venn1"/>
    <dgm:cxn modelId="{AAFB681D-B3CB-4E9B-BCDF-6F907BD4DF5F}" type="presParOf" srcId="{384E9404-FC99-4FF8-95BC-6F232AA84D8C}" destId="{DD9B279B-F564-4646-93D9-5F3C7AD5F70E}" srcOrd="6" destOrd="0" presId="urn:microsoft.com/office/officeart/2005/8/layout/venn1"/>
    <dgm:cxn modelId="{4F069E77-83E5-4358-B5CB-FD82D6663494}" type="presParOf" srcId="{384E9404-FC99-4FF8-95BC-6F232AA84D8C}" destId="{D9E947A7-1EF5-4B57-AA24-05BC474EB373}" srcOrd="7" destOrd="0" presId="urn:microsoft.com/office/officeart/2005/8/layout/venn1"/>
    <dgm:cxn modelId="{2FC8FD6E-66E6-4191-89D4-5CD71A041373}" type="presParOf" srcId="{384E9404-FC99-4FF8-95BC-6F232AA84D8C}" destId="{B854F1CC-8570-439B-B3D6-C292AA08B989}" srcOrd="8" destOrd="0" presId="urn:microsoft.com/office/officeart/2005/8/layout/venn1"/>
    <dgm:cxn modelId="{D283F70C-E7E2-4835-ABB3-466CEF239D07}" type="presParOf" srcId="{384E9404-FC99-4FF8-95BC-6F232AA84D8C}" destId="{49CFD637-4964-4E32-9B66-EBCA9A84BB2F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E6CCE87-CED4-4F0D-8DAA-25DFF463768B}" type="doc">
      <dgm:prSet loTypeId="urn:microsoft.com/office/officeart/2005/8/layout/defaul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DEA956B1-F260-4FDA-AEE6-97B598936AD1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Launched consolidated ticketing platform: </a:t>
          </a:r>
          <a:r>
            <a:rPr lang="en-US" baseline="30000" dirty="0" err="1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ServiceNow</a:t>
          </a:r>
          <a:endParaRPr lang="en-US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E07A1E-EABA-4EB8-94B4-290B29D007AD}" type="parTrans" cxnId="{4078A6D3-728F-4A27-A251-0AADBA7FFF46}">
      <dgm:prSet/>
      <dgm:spPr/>
      <dgm:t>
        <a:bodyPr/>
        <a:lstStyle/>
        <a:p>
          <a:endParaRPr lang="en-US"/>
        </a:p>
      </dgm:t>
    </dgm:pt>
    <dgm:pt modelId="{DED271F1-63FD-482C-B19C-EFE4BE29D71B}" type="sibTrans" cxnId="{4078A6D3-728F-4A27-A251-0AADBA7FFF46}">
      <dgm:prSet/>
      <dgm:spPr/>
      <dgm:t>
        <a:bodyPr/>
        <a:lstStyle/>
        <a:p>
          <a:endParaRPr lang="en-US"/>
        </a:p>
      </dgm:t>
    </dgm:pt>
    <dgm:pt modelId="{29E4C581-76E9-4742-BB81-C847D666EBFC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Focused on actionable data</a:t>
          </a:r>
          <a:endParaRPr lang="en-US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4437F6-09D1-41F6-A515-F910C785A41A}" type="parTrans" cxnId="{6B2C41E6-DBED-4D9B-A8E6-AC98C8883DDE}">
      <dgm:prSet/>
      <dgm:spPr/>
      <dgm:t>
        <a:bodyPr/>
        <a:lstStyle/>
        <a:p>
          <a:endParaRPr lang="en-US"/>
        </a:p>
      </dgm:t>
    </dgm:pt>
    <dgm:pt modelId="{CF0DBD7C-F63F-4FC6-956F-6D5030F67367}" type="sibTrans" cxnId="{6B2C41E6-DBED-4D9B-A8E6-AC98C8883DDE}">
      <dgm:prSet/>
      <dgm:spPr/>
      <dgm:t>
        <a:bodyPr/>
        <a:lstStyle/>
        <a:p>
          <a:endParaRPr lang="en-US"/>
        </a:p>
      </dgm:t>
    </dgm:pt>
    <dgm:pt modelId="{C7E602D7-E55C-439D-980C-04A5CDB068D6}">
      <dgm:prSet/>
      <dgm:spPr/>
      <dgm:t>
        <a:bodyPr/>
        <a:lstStyle/>
        <a:p>
          <a:pPr rtl="0"/>
          <a:r>
            <a:rPr lang="en-US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Integrated staff feedback to ensure tools were as easy as possible to use</a:t>
          </a:r>
          <a:endParaRPr lang="en-US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09FDC2-B4F7-4125-A5AC-29D5B1C33F93}" type="parTrans" cxnId="{E74D33FA-E921-4FEC-BDAF-13FB77EE66FB}">
      <dgm:prSet/>
      <dgm:spPr/>
      <dgm:t>
        <a:bodyPr/>
        <a:lstStyle/>
        <a:p>
          <a:endParaRPr lang="en-US"/>
        </a:p>
      </dgm:t>
    </dgm:pt>
    <dgm:pt modelId="{D928C005-64BB-4979-9F44-8EEF0D0B7D2B}" type="sibTrans" cxnId="{E74D33FA-E921-4FEC-BDAF-13FB77EE66FB}">
      <dgm:prSet/>
      <dgm:spPr/>
      <dgm:t>
        <a:bodyPr/>
        <a:lstStyle/>
        <a:p>
          <a:endParaRPr lang="en-US"/>
        </a:p>
      </dgm:t>
    </dgm:pt>
    <dgm:pt modelId="{21DC4041-8EE4-41C7-BDB3-B97B1ABCB8A6}" type="pres">
      <dgm:prSet presAssocID="{EE6CCE87-CED4-4F0D-8DAA-25DFF463768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5BDEA6-3F6C-4A05-B1F3-3774AC9075E5}" type="pres">
      <dgm:prSet presAssocID="{DEA956B1-F260-4FDA-AEE6-97B598936AD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719D2D-BE08-4D76-A29B-4C3E55D84D41}" type="pres">
      <dgm:prSet presAssocID="{DED271F1-63FD-482C-B19C-EFE4BE29D71B}" presName="sibTrans" presStyleCnt="0"/>
      <dgm:spPr/>
    </dgm:pt>
    <dgm:pt modelId="{14ACA04C-D226-4ACC-9E54-73D98075CB38}" type="pres">
      <dgm:prSet presAssocID="{29E4C581-76E9-4742-BB81-C847D666EBF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024983-0D07-4AE0-90F9-AE326D66F1B6}" type="pres">
      <dgm:prSet presAssocID="{CF0DBD7C-F63F-4FC6-956F-6D5030F67367}" presName="sibTrans" presStyleCnt="0"/>
      <dgm:spPr/>
    </dgm:pt>
    <dgm:pt modelId="{D4AAFCD1-3399-4FA3-B988-679CCB59DE0F}" type="pres">
      <dgm:prSet presAssocID="{C7E602D7-E55C-439D-980C-04A5CDB068D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A555B0F-8A96-4E3E-881C-EB3F4AB3E64F}" type="presOf" srcId="{EE6CCE87-CED4-4F0D-8DAA-25DFF463768B}" destId="{21DC4041-8EE4-41C7-BDB3-B97B1ABCB8A6}" srcOrd="0" destOrd="0" presId="urn:microsoft.com/office/officeart/2005/8/layout/default"/>
    <dgm:cxn modelId="{A6D7C98D-D6C2-4B78-8C6B-C28AC5C0953E}" type="presOf" srcId="{C7E602D7-E55C-439D-980C-04A5CDB068D6}" destId="{D4AAFCD1-3399-4FA3-B988-679CCB59DE0F}" srcOrd="0" destOrd="0" presId="urn:microsoft.com/office/officeart/2005/8/layout/default"/>
    <dgm:cxn modelId="{C1748398-4D63-4771-AC97-9E3CFBEECB06}" type="presOf" srcId="{DEA956B1-F260-4FDA-AEE6-97B598936AD1}" destId="{F25BDEA6-3F6C-4A05-B1F3-3774AC9075E5}" srcOrd="0" destOrd="0" presId="urn:microsoft.com/office/officeart/2005/8/layout/default"/>
    <dgm:cxn modelId="{4078A6D3-728F-4A27-A251-0AADBA7FFF46}" srcId="{EE6CCE87-CED4-4F0D-8DAA-25DFF463768B}" destId="{DEA956B1-F260-4FDA-AEE6-97B598936AD1}" srcOrd="0" destOrd="0" parTransId="{52E07A1E-EABA-4EB8-94B4-290B29D007AD}" sibTransId="{DED271F1-63FD-482C-B19C-EFE4BE29D71B}"/>
    <dgm:cxn modelId="{EE395773-6195-4AF6-8E0A-4EE12C6019CB}" type="presOf" srcId="{29E4C581-76E9-4742-BB81-C847D666EBFC}" destId="{14ACA04C-D226-4ACC-9E54-73D98075CB38}" srcOrd="0" destOrd="0" presId="urn:microsoft.com/office/officeart/2005/8/layout/default"/>
    <dgm:cxn modelId="{6B2C41E6-DBED-4D9B-A8E6-AC98C8883DDE}" srcId="{EE6CCE87-CED4-4F0D-8DAA-25DFF463768B}" destId="{29E4C581-76E9-4742-BB81-C847D666EBFC}" srcOrd="1" destOrd="0" parTransId="{EB4437F6-09D1-41F6-A515-F910C785A41A}" sibTransId="{CF0DBD7C-F63F-4FC6-956F-6D5030F67367}"/>
    <dgm:cxn modelId="{E74D33FA-E921-4FEC-BDAF-13FB77EE66FB}" srcId="{EE6CCE87-CED4-4F0D-8DAA-25DFF463768B}" destId="{C7E602D7-E55C-439D-980C-04A5CDB068D6}" srcOrd="2" destOrd="0" parTransId="{9409FDC2-B4F7-4125-A5AC-29D5B1C33F93}" sibTransId="{D928C005-64BB-4979-9F44-8EEF0D0B7D2B}"/>
    <dgm:cxn modelId="{A7981128-21B5-4011-BB60-BCAB61445F6D}" type="presParOf" srcId="{21DC4041-8EE4-41C7-BDB3-B97B1ABCB8A6}" destId="{F25BDEA6-3F6C-4A05-B1F3-3774AC9075E5}" srcOrd="0" destOrd="0" presId="urn:microsoft.com/office/officeart/2005/8/layout/default"/>
    <dgm:cxn modelId="{0CE5A1A1-9B45-47EA-9D34-DDD1BE906430}" type="presParOf" srcId="{21DC4041-8EE4-41C7-BDB3-B97B1ABCB8A6}" destId="{FE719D2D-BE08-4D76-A29B-4C3E55D84D41}" srcOrd="1" destOrd="0" presId="urn:microsoft.com/office/officeart/2005/8/layout/default"/>
    <dgm:cxn modelId="{C15F2F65-9734-4DE6-A295-9290942C7B88}" type="presParOf" srcId="{21DC4041-8EE4-41C7-BDB3-B97B1ABCB8A6}" destId="{14ACA04C-D226-4ACC-9E54-73D98075CB38}" srcOrd="2" destOrd="0" presId="urn:microsoft.com/office/officeart/2005/8/layout/default"/>
    <dgm:cxn modelId="{134FC32D-3B9A-40E8-9C5A-1C93CECC4B28}" type="presParOf" srcId="{21DC4041-8EE4-41C7-BDB3-B97B1ABCB8A6}" destId="{76024983-0D07-4AE0-90F9-AE326D66F1B6}" srcOrd="3" destOrd="0" presId="urn:microsoft.com/office/officeart/2005/8/layout/default"/>
    <dgm:cxn modelId="{2C0AED5B-B7F3-44A1-8293-FBF6E76037A6}" type="presParOf" srcId="{21DC4041-8EE4-41C7-BDB3-B97B1ABCB8A6}" destId="{D4AAFCD1-3399-4FA3-B988-679CCB59DE0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67A1171-1033-4558-A00C-CC158982329B}" type="doc">
      <dgm:prSet loTypeId="urn:microsoft.com/office/officeart/2005/8/layout/hierarchy3" loCatId="list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en-US"/>
        </a:p>
      </dgm:t>
    </dgm:pt>
    <dgm:pt modelId="{35E5B5C8-BE25-4030-896D-3622D6C69A90}">
      <dgm:prSet/>
      <dgm:spPr/>
      <dgm:t>
        <a:bodyPr/>
        <a:lstStyle/>
        <a:p>
          <a:pPr rtl="0"/>
          <a:r>
            <a: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Open communications </a:t>
          </a:r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between all levels built </a:t>
          </a:r>
          <a:r>
            <a: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trust</a:t>
          </a:r>
          <a:endParaRPr lang="en-US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ECFF65-2726-4FE9-B1A0-8FD59CC49090}" type="parTrans" cxnId="{7B89894A-41C7-4753-8798-66C57D950ED0}">
      <dgm:prSet/>
      <dgm:spPr/>
      <dgm:t>
        <a:bodyPr/>
        <a:lstStyle/>
        <a:p>
          <a:endParaRPr lang="en-US"/>
        </a:p>
      </dgm:t>
    </dgm:pt>
    <dgm:pt modelId="{6E89D539-F195-4A2C-BE03-705E886B5FFD}" type="sibTrans" cxnId="{7B89894A-41C7-4753-8798-66C57D950ED0}">
      <dgm:prSet/>
      <dgm:spPr/>
      <dgm:t>
        <a:bodyPr/>
        <a:lstStyle/>
        <a:p>
          <a:endParaRPr lang="en-US"/>
        </a:p>
      </dgm:t>
    </dgm:pt>
    <dgm:pt modelId="{03ACE0B3-1CBA-4B3E-8656-DD072055977B}">
      <dgm:prSet/>
      <dgm:spPr/>
      <dgm:t>
        <a:bodyPr/>
        <a:lstStyle/>
        <a:p>
          <a:pPr rtl="0"/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Ask ourselves what are the numbers telling us? Are they actionable? What are we missing?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50EAE0-6BF2-483A-A243-714A02BB0136}" type="parTrans" cxnId="{D92F4BD3-89B2-423D-8622-00E50951A2CA}">
      <dgm:prSet/>
      <dgm:spPr/>
      <dgm:t>
        <a:bodyPr/>
        <a:lstStyle/>
        <a:p>
          <a:endParaRPr lang="en-US"/>
        </a:p>
      </dgm:t>
    </dgm:pt>
    <dgm:pt modelId="{E3B22A4D-C1F1-4223-97DF-E47D41A2BF0A}" type="sibTrans" cxnId="{D92F4BD3-89B2-423D-8622-00E50951A2CA}">
      <dgm:prSet/>
      <dgm:spPr/>
      <dgm:t>
        <a:bodyPr/>
        <a:lstStyle/>
        <a:p>
          <a:endParaRPr lang="en-US"/>
        </a:p>
      </dgm:t>
    </dgm:pt>
    <dgm:pt modelId="{2E923DDA-EAD8-4653-B07B-9B6293B3B162}">
      <dgm:prSet/>
      <dgm:spPr/>
      <dgm:t>
        <a:bodyPr/>
        <a:lstStyle/>
        <a:p>
          <a:pPr rtl="0"/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Are we measuring what customers and staff </a:t>
          </a:r>
          <a:r>
            <a: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really care about</a:t>
          </a:r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?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CF9DFB-56C9-4901-A65F-42625629A629}" type="parTrans" cxnId="{A3537D4D-81A6-4B4E-8C71-F331EE05638B}">
      <dgm:prSet/>
      <dgm:spPr/>
      <dgm:t>
        <a:bodyPr/>
        <a:lstStyle/>
        <a:p>
          <a:endParaRPr lang="en-US"/>
        </a:p>
      </dgm:t>
    </dgm:pt>
    <dgm:pt modelId="{04CBBFD0-CB9A-4C35-8B57-75E5932AA746}" type="sibTrans" cxnId="{A3537D4D-81A6-4B4E-8C71-F331EE05638B}">
      <dgm:prSet/>
      <dgm:spPr/>
      <dgm:t>
        <a:bodyPr/>
        <a:lstStyle/>
        <a:p>
          <a:endParaRPr lang="en-US"/>
        </a:p>
      </dgm:t>
    </dgm:pt>
    <dgm:pt modelId="{77122CF3-4FBA-4B05-987D-EB880EC73BDB}" type="pres">
      <dgm:prSet presAssocID="{367A1171-1033-4558-A00C-CC158982329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0417F13-2135-4DF8-8ECE-9817E7409647}" type="pres">
      <dgm:prSet presAssocID="{35E5B5C8-BE25-4030-896D-3622D6C69A90}" presName="root" presStyleCnt="0"/>
      <dgm:spPr/>
    </dgm:pt>
    <dgm:pt modelId="{08E9F147-8FE3-46F7-A16B-B60CD78747F8}" type="pres">
      <dgm:prSet presAssocID="{35E5B5C8-BE25-4030-896D-3622D6C69A90}" presName="rootComposite" presStyleCnt="0"/>
      <dgm:spPr/>
    </dgm:pt>
    <dgm:pt modelId="{D8D89ADA-C53E-4971-B62F-5EF63E3B23D2}" type="pres">
      <dgm:prSet presAssocID="{35E5B5C8-BE25-4030-896D-3622D6C69A90}" presName="rootText" presStyleLbl="node1" presStyleIdx="0" presStyleCnt="3"/>
      <dgm:spPr/>
      <dgm:t>
        <a:bodyPr/>
        <a:lstStyle/>
        <a:p>
          <a:endParaRPr lang="en-US"/>
        </a:p>
      </dgm:t>
    </dgm:pt>
    <dgm:pt modelId="{F48D02B5-724C-4F81-8FB9-39693BEACB3F}" type="pres">
      <dgm:prSet presAssocID="{35E5B5C8-BE25-4030-896D-3622D6C69A90}" presName="rootConnector" presStyleLbl="node1" presStyleIdx="0" presStyleCnt="3"/>
      <dgm:spPr/>
      <dgm:t>
        <a:bodyPr/>
        <a:lstStyle/>
        <a:p>
          <a:endParaRPr lang="en-US"/>
        </a:p>
      </dgm:t>
    </dgm:pt>
    <dgm:pt modelId="{B61EE097-C35E-4062-A605-045313A14A04}" type="pres">
      <dgm:prSet presAssocID="{35E5B5C8-BE25-4030-896D-3622D6C69A90}" presName="childShape" presStyleCnt="0"/>
      <dgm:spPr/>
    </dgm:pt>
    <dgm:pt modelId="{6F1B7FF1-43C9-46C7-B00B-54536B7F2664}" type="pres">
      <dgm:prSet presAssocID="{03ACE0B3-1CBA-4B3E-8656-DD072055977B}" presName="root" presStyleCnt="0"/>
      <dgm:spPr/>
    </dgm:pt>
    <dgm:pt modelId="{7B46B4CC-C091-4EC9-8F23-AB33B2199097}" type="pres">
      <dgm:prSet presAssocID="{03ACE0B3-1CBA-4B3E-8656-DD072055977B}" presName="rootComposite" presStyleCnt="0"/>
      <dgm:spPr/>
    </dgm:pt>
    <dgm:pt modelId="{CF5FC234-CF47-48C6-9AB1-9A94153C8F35}" type="pres">
      <dgm:prSet presAssocID="{03ACE0B3-1CBA-4B3E-8656-DD072055977B}" presName="rootText" presStyleLbl="node1" presStyleIdx="1" presStyleCnt="3"/>
      <dgm:spPr/>
      <dgm:t>
        <a:bodyPr/>
        <a:lstStyle/>
        <a:p>
          <a:endParaRPr lang="en-US"/>
        </a:p>
      </dgm:t>
    </dgm:pt>
    <dgm:pt modelId="{CA96F150-0A74-486C-BF07-844409F53B8A}" type="pres">
      <dgm:prSet presAssocID="{03ACE0B3-1CBA-4B3E-8656-DD072055977B}" presName="rootConnector" presStyleLbl="node1" presStyleIdx="1" presStyleCnt="3"/>
      <dgm:spPr/>
      <dgm:t>
        <a:bodyPr/>
        <a:lstStyle/>
        <a:p>
          <a:endParaRPr lang="en-US"/>
        </a:p>
      </dgm:t>
    </dgm:pt>
    <dgm:pt modelId="{CAF67BE8-181B-4239-8742-6F9B73649184}" type="pres">
      <dgm:prSet presAssocID="{03ACE0B3-1CBA-4B3E-8656-DD072055977B}" presName="childShape" presStyleCnt="0"/>
      <dgm:spPr/>
    </dgm:pt>
    <dgm:pt modelId="{E9C46F6C-F709-4750-A0E1-7E01668B5E90}" type="pres">
      <dgm:prSet presAssocID="{2E923DDA-EAD8-4653-B07B-9B6293B3B162}" presName="root" presStyleCnt="0"/>
      <dgm:spPr/>
    </dgm:pt>
    <dgm:pt modelId="{0DED6D9A-E374-4EE2-BC1F-09E79D6A845F}" type="pres">
      <dgm:prSet presAssocID="{2E923DDA-EAD8-4653-B07B-9B6293B3B162}" presName="rootComposite" presStyleCnt="0"/>
      <dgm:spPr/>
    </dgm:pt>
    <dgm:pt modelId="{8AD285D7-233C-4D13-AFC5-2C4752E6210A}" type="pres">
      <dgm:prSet presAssocID="{2E923DDA-EAD8-4653-B07B-9B6293B3B162}" presName="rootText" presStyleLbl="node1" presStyleIdx="2" presStyleCnt="3"/>
      <dgm:spPr/>
      <dgm:t>
        <a:bodyPr/>
        <a:lstStyle/>
        <a:p>
          <a:endParaRPr lang="en-US"/>
        </a:p>
      </dgm:t>
    </dgm:pt>
    <dgm:pt modelId="{566279F6-4AEF-4F75-8089-A0D62B8570F8}" type="pres">
      <dgm:prSet presAssocID="{2E923DDA-EAD8-4653-B07B-9B6293B3B162}" presName="rootConnector" presStyleLbl="node1" presStyleIdx="2" presStyleCnt="3"/>
      <dgm:spPr/>
      <dgm:t>
        <a:bodyPr/>
        <a:lstStyle/>
        <a:p>
          <a:endParaRPr lang="en-US"/>
        </a:p>
      </dgm:t>
    </dgm:pt>
    <dgm:pt modelId="{8A370486-65EF-4CDE-B9CE-D905E6A043F7}" type="pres">
      <dgm:prSet presAssocID="{2E923DDA-EAD8-4653-B07B-9B6293B3B162}" presName="childShape" presStyleCnt="0"/>
      <dgm:spPr/>
    </dgm:pt>
  </dgm:ptLst>
  <dgm:cxnLst>
    <dgm:cxn modelId="{F469E162-9A00-402C-A2AC-3889A68F5A7C}" type="presOf" srcId="{03ACE0B3-1CBA-4B3E-8656-DD072055977B}" destId="{CA96F150-0A74-486C-BF07-844409F53B8A}" srcOrd="1" destOrd="0" presId="urn:microsoft.com/office/officeart/2005/8/layout/hierarchy3"/>
    <dgm:cxn modelId="{7B89894A-41C7-4753-8798-66C57D950ED0}" srcId="{367A1171-1033-4558-A00C-CC158982329B}" destId="{35E5B5C8-BE25-4030-896D-3622D6C69A90}" srcOrd="0" destOrd="0" parTransId="{A0ECFF65-2726-4FE9-B1A0-8FD59CC49090}" sibTransId="{6E89D539-F195-4A2C-BE03-705E886B5FFD}"/>
    <dgm:cxn modelId="{EBE9B981-7057-4BBE-9B83-F5B0F51E0D0A}" type="presOf" srcId="{03ACE0B3-1CBA-4B3E-8656-DD072055977B}" destId="{CF5FC234-CF47-48C6-9AB1-9A94153C8F35}" srcOrd="0" destOrd="0" presId="urn:microsoft.com/office/officeart/2005/8/layout/hierarchy3"/>
    <dgm:cxn modelId="{E96D9617-92D9-421D-A00B-175BFA1CD319}" type="presOf" srcId="{2E923DDA-EAD8-4653-B07B-9B6293B3B162}" destId="{8AD285D7-233C-4D13-AFC5-2C4752E6210A}" srcOrd="0" destOrd="0" presId="urn:microsoft.com/office/officeart/2005/8/layout/hierarchy3"/>
    <dgm:cxn modelId="{A3537D4D-81A6-4B4E-8C71-F331EE05638B}" srcId="{367A1171-1033-4558-A00C-CC158982329B}" destId="{2E923DDA-EAD8-4653-B07B-9B6293B3B162}" srcOrd="2" destOrd="0" parTransId="{2FCF9DFB-56C9-4901-A65F-42625629A629}" sibTransId="{04CBBFD0-CB9A-4C35-8B57-75E5932AA746}"/>
    <dgm:cxn modelId="{1E57DA2C-86B4-4B40-B8C9-8383ABF55077}" type="presOf" srcId="{2E923DDA-EAD8-4653-B07B-9B6293B3B162}" destId="{566279F6-4AEF-4F75-8089-A0D62B8570F8}" srcOrd="1" destOrd="0" presId="urn:microsoft.com/office/officeart/2005/8/layout/hierarchy3"/>
    <dgm:cxn modelId="{D92F4BD3-89B2-423D-8622-00E50951A2CA}" srcId="{367A1171-1033-4558-A00C-CC158982329B}" destId="{03ACE0B3-1CBA-4B3E-8656-DD072055977B}" srcOrd="1" destOrd="0" parTransId="{5C50EAE0-6BF2-483A-A243-714A02BB0136}" sibTransId="{E3B22A4D-C1F1-4223-97DF-E47D41A2BF0A}"/>
    <dgm:cxn modelId="{4A99F48F-4396-4570-9A50-FB85A40C4D1D}" type="presOf" srcId="{35E5B5C8-BE25-4030-896D-3622D6C69A90}" destId="{D8D89ADA-C53E-4971-B62F-5EF63E3B23D2}" srcOrd="0" destOrd="0" presId="urn:microsoft.com/office/officeart/2005/8/layout/hierarchy3"/>
    <dgm:cxn modelId="{C0C32A86-FCAE-4451-ACEB-C4ABC62D1BC2}" type="presOf" srcId="{367A1171-1033-4558-A00C-CC158982329B}" destId="{77122CF3-4FBA-4B05-987D-EB880EC73BDB}" srcOrd="0" destOrd="0" presId="urn:microsoft.com/office/officeart/2005/8/layout/hierarchy3"/>
    <dgm:cxn modelId="{B8621B03-0F70-4130-B533-36B613ECB619}" type="presOf" srcId="{35E5B5C8-BE25-4030-896D-3622D6C69A90}" destId="{F48D02B5-724C-4F81-8FB9-39693BEACB3F}" srcOrd="1" destOrd="0" presId="urn:microsoft.com/office/officeart/2005/8/layout/hierarchy3"/>
    <dgm:cxn modelId="{0C16296F-541F-4599-A1C8-66FC287BEB9C}" type="presParOf" srcId="{77122CF3-4FBA-4B05-987D-EB880EC73BDB}" destId="{D0417F13-2135-4DF8-8ECE-9817E7409647}" srcOrd="0" destOrd="0" presId="urn:microsoft.com/office/officeart/2005/8/layout/hierarchy3"/>
    <dgm:cxn modelId="{AEAF1F83-92D5-4A97-A43B-D25C58BE93A3}" type="presParOf" srcId="{D0417F13-2135-4DF8-8ECE-9817E7409647}" destId="{08E9F147-8FE3-46F7-A16B-B60CD78747F8}" srcOrd="0" destOrd="0" presId="urn:microsoft.com/office/officeart/2005/8/layout/hierarchy3"/>
    <dgm:cxn modelId="{2905A924-B0D4-443D-B8B0-CA5A268940D2}" type="presParOf" srcId="{08E9F147-8FE3-46F7-A16B-B60CD78747F8}" destId="{D8D89ADA-C53E-4971-B62F-5EF63E3B23D2}" srcOrd="0" destOrd="0" presId="urn:microsoft.com/office/officeart/2005/8/layout/hierarchy3"/>
    <dgm:cxn modelId="{7BE55D7D-593B-4570-A319-0508C7A336B3}" type="presParOf" srcId="{08E9F147-8FE3-46F7-A16B-B60CD78747F8}" destId="{F48D02B5-724C-4F81-8FB9-39693BEACB3F}" srcOrd="1" destOrd="0" presId="urn:microsoft.com/office/officeart/2005/8/layout/hierarchy3"/>
    <dgm:cxn modelId="{BC3A0D1E-3826-4DA9-A7DD-5FC787A17F81}" type="presParOf" srcId="{D0417F13-2135-4DF8-8ECE-9817E7409647}" destId="{B61EE097-C35E-4062-A605-045313A14A04}" srcOrd="1" destOrd="0" presId="urn:microsoft.com/office/officeart/2005/8/layout/hierarchy3"/>
    <dgm:cxn modelId="{D2F29174-70E2-45DD-A603-CA228FEF6102}" type="presParOf" srcId="{77122CF3-4FBA-4B05-987D-EB880EC73BDB}" destId="{6F1B7FF1-43C9-46C7-B00B-54536B7F2664}" srcOrd="1" destOrd="0" presId="urn:microsoft.com/office/officeart/2005/8/layout/hierarchy3"/>
    <dgm:cxn modelId="{B4BD39C8-FFE4-432E-BBD1-498F6E44D18D}" type="presParOf" srcId="{6F1B7FF1-43C9-46C7-B00B-54536B7F2664}" destId="{7B46B4CC-C091-4EC9-8F23-AB33B2199097}" srcOrd="0" destOrd="0" presId="urn:microsoft.com/office/officeart/2005/8/layout/hierarchy3"/>
    <dgm:cxn modelId="{EFDBAAEC-A1ED-4E25-BAFE-EC699A43370E}" type="presParOf" srcId="{7B46B4CC-C091-4EC9-8F23-AB33B2199097}" destId="{CF5FC234-CF47-48C6-9AB1-9A94153C8F35}" srcOrd="0" destOrd="0" presId="urn:microsoft.com/office/officeart/2005/8/layout/hierarchy3"/>
    <dgm:cxn modelId="{797F971D-50D6-4C5A-B5E0-958C6130511A}" type="presParOf" srcId="{7B46B4CC-C091-4EC9-8F23-AB33B2199097}" destId="{CA96F150-0A74-486C-BF07-844409F53B8A}" srcOrd="1" destOrd="0" presId="urn:microsoft.com/office/officeart/2005/8/layout/hierarchy3"/>
    <dgm:cxn modelId="{B3CBF2A3-B185-42A3-8407-6CF104E545A4}" type="presParOf" srcId="{6F1B7FF1-43C9-46C7-B00B-54536B7F2664}" destId="{CAF67BE8-181B-4239-8742-6F9B73649184}" srcOrd="1" destOrd="0" presId="urn:microsoft.com/office/officeart/2005/8/layout/hierarchy3"/>
    <dgm:cxn modelId="{FD72EE46-988C-4720-BE93-49814A2C2627}" type="presParOf" srcId="{77122CF3-4FBA-4B05-987D-EB880EC73BDB}" destId="{E9C46F6C-F709-4750-A0E1-7E01668B5E90}" srcOrd="2" destOrd="0" presId="urn:microsoft.com/office/officeart/2005/8/layout/hierarchy3"/>
    <dgm:cxn modelId="{C100815B-7DF2-414A-A465-9587770B6DA5}" type="presParOf" srcId="{E9C46F6C-F709-4750-A0E1-7E01668B5E90}" destId="{0DED6D9A-E374-4EE2-BC1F-09E79D6A845F}" srcOrd="0" destOrd="0" presId="urn:microsoft.com/office/officeart/2005/8/layout/hierarchy3"/>
    <dgm:cxn modelId="{36655247-4112-47AA-B451-9851A1D54997}" type="presParOf" srcId="{0DED6D9A-E374-4EE2-BC1F-09E79D6A845F}" destId="{8AD285D7-233C-4D13-AFC5-2C4752E6210A}" srcOrd="0" destOrd="0" presId="urn:microsoft.com/office/officeart/2005/8/layout/hierarchy3"/>
    <dgm:cxn modelId="{92904E9E-88B6-4007-BCBE-8831CE457770}" type="presParOf" srcId="{0DED6D9A-E374-4EE2-BC1F-09E79D6A845F}" destId="{566279F6-4AEF-4F75-8089-A0D62B8570F8}" srcOrd="1" destOrd="0" presId="urn:microsoft.com/office/officeart/2005/8/layout/hierarchy3"/>
    <dgm:cxn modelId="{452D912E-2941-444F-9198-B7E28C41C240}" type="presParOf" srcId="{E9C46F6C-F709-4750-A0E1-7E01668B5E90}" destId="{8A370486-65EF-4CDE-B9CE-D905E6A043F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EB4F5C-4697-49D4-B712-0D134DBB6FAF}">
      <dsp:nvSpPr>
        <dsp:cNvPr id="0" name=""/>
        <dsp:cNvSpPr/>
      </dsp:nvSpPr>
      <dsp:spPr>
        <a:xfrm rot="10800000">
          <a:off x="2268712" y="1611725"/>
          <a:ext cx="6004750" cy="3024949"/>
        </a:xfrm>
        <a:prstGeom prst="homePlat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919" tIns="125730" rIns="234696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latin typeface="Arial" panose="020B0604020202020204" pitchFamily="34" charset="0"/>
              <a:cs typeface="Arial" panose="020B0604020202020204" pitchFamily="34" charset="0"/>
            </a:rPr>
            <a:t>Here’s the story of how we used metrics to guide our path towards creating a learning organization</a:t>
          </a:r>
          <a:endParaRPr lang="en-US" sz="3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024949" y="1611725"/>
        <a:ext cx="5248513" cy="3024949"/>
      </dsp:txXfrm>
    </dsp:sp>
    <dsp:sp modelId="{60A318D9-F349-499C-BBF5-5425EA172897}">
      <dsp:nvSpPr>
        <dsp:cNvPr id="0" name=""/>
        <dsp:cNvSpPr/>
      </dsp:nvSpPr>
      <dsp:spPr>
        <a:xfrm>
          <a:off x="756237" y="1611725"/>
          <a:ext cx="3024949" cy="302494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8552FC-7E50-4E5C-8491-2DA4FCFAF9F3}">
      <dsp:nvSpPr>
        <dsp:cNvPr id="0" name=""/>
        <dsp:cNvSpPr/>
      </dsp:nvSpPr>
      <dsp:spPr>
        <a:xfrm>
          <a:off x="948" y="909228"/>
          <a:ext cx="3700239" cy="22201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rPr>
            <a:t>In providing consistent support to our Staff, they in turn provided consistent service to our customers.</a:t>
          </a:r>
          <a:endParaRPr lang="en-US" sz="1800" kern="1200" dirty="0">
            <a:solidFill>
              <a:schemeClr val="tx1">
                <a:lumMod val="50000"/>
                <a:lumOff val="50000"/>
              </a:schemeClr>
            </a:solidFill>
            <a:latin typeface="+mn-lt"/>
            <a:ea typeface="+mn-ea"/>
            <a:cs typeface="+mn-cs"/>
          </a:endParaRPr>
        </a:p>
      </dsp:txBody>
      <dsp:txXfrm>
        <a:off x="948" y="909228"/>
        <a:ext cx="3700239" cy="2220143"/>
      </dsp:txXfrm>
    </dsp:sp>
    <dsp:sp modelId="{F4933967-F3DF-4D68-834E-EB85FE0ADB70}">
      <dsp:nvSpPr>
        <dsp:cNvPr id="0" name=""/>
        <dsp:cNvSpPr/>
      </dsp:nvSpPr>
      <dsp:spPr>
        <a:xfrm>
          <a:off x="4071211" y="909228"/>
          <a:ext cx="3700239" cy="222014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rPr>
            <a:t>Open communications allowed staff to take risks and offer up new and creative ideas.</a:t>
          </a:r>
          <a:endParaRPr lang="en-US" sz="1800" kern="1200" dirty="0">
            <a:solidFill>
              <a:schemeClr val="tx1">
                <a:lumMod val="50000"/>
                <a:lumOff val="50000"/>
              </a:schemeClr>
            </a:solidFill>
            <a:latin typeface="+mn-lt"/>
            <a:ea typeface="+mn-ea"/>
            <a:cs typeface="+mn-cs"/>
          </a:endParaRPr>
        </a:p>
      </dsp:txBody>
      <dsp:txXfrm>
        <a:off x="4071211" y="909228"/>
        <a:ext cx="3700239" cy="222014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7884E-B503-404E-B2E8-12DEA4CC5E19}">
      <dsp:nvSpPr>
        <dsp:cNvPr id="0" name=""/>
        <dsp:cNvSpPr/>
      </dsp:nvSpPr>
      <dsp:spPr>
        <a:xfrm>
          <a:off x="0" y="0"/>
          <a:ext cx="4038599" cy="4038599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53DCDF-9D74-4E44-8588-666B86314F59}">
      <dsp:nvSpPr>
        <dsp:cNvPr id="0" name=""/>
        <dsp:cNvSpPr/>
      </dsp:nvSpPr>
      <dsp:spPr>
        <a:xfrm>
          <a:off x="2019299" y="0"/>
          <a:ext cx="5372100" cy="40385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Customers asking for department specific metrics</a:t>
          </a:r>
          <a:endParaRPr lang="en-US" sz="3400" kern="12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19299" y="0"/>
        <a:ext cx="5372100" cy="1211582"/>
      </dsp:txXfrm>
    </dsp:sp>
    <dsp:sp modelId="{81621ED7-EB8A-4CCF-B9D2-A27CD5811ED6}">
      <dsp:nvSpPr>
        <dsp:cNvPr id="0" name=""/>
        <dsp:cNvSpPr/>
      </dsp:nvSpPr>
      <dsp:spPr>
        <a:xfrm>
          <a:off x="706756" y="1211582"/>
          <a:ext cx="2625087" cy="2625087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1E272-C7D9-4DCE-B2B1-5B2F9E099746}">
      <dsp:nvSpPr>
        <dsp:cNvPr id="0" name=""/>
        <dsp:cNvSpPr/>
      </dsp:nvSpPr>
      <dsp:spPr>
        <a:xfrm>
          <a:off x="2019299" y="1211582"/>
          <a:ext cx="5372100" cy="26250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Consistent service across teams established organizational trust of CSS IT</a:t>
          </a:r>
          <a:endParaRPr lang="en-US" sz="3400" kern="12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19299" y="1211582"/>
        <a:ext cx="5372100" cy="1211578"/>
      </dsp:txXfrm>
    </dsp:sp>
    <dsp:sp modelId="{C019EF03-35F9-4498-88FE-A6BFDBB8C680}">
      <dsp:nvSpPr>
        <dsp:cNvPr id="0" name=""/>
        <dsp:cNvSpPr/>
      </dsp:nvSpPr>
      <dsp:spPr>
        <a:xfrm>
          <a:off x="1413510" y="2423161"/>
          <a:ext cx="1211578" cy="1211578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2A1AC-2567-4467-808A-56199AC93B6C}">
      <dsp:nvSpPr>
        <dsp:cNvPr id="0" name=""/>
        <dsp:cNvSpPr/>
      </dsp:nvSpPr>
      <dsp:spPr>
        <a:xfrm>
          <a:off x="2019299" y="2423161"/>
          <a:ext cx="5372100" cy="12115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Customers seeking greater involvement and collaboration with CSS IT</a:t>
          </a:r>
          <a:endParaRPr lang="en-US" sz="3400" kern="12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19299" y="2423161"/>
        <a:ext cx="5372100" cy="121157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B91713-8872-471A-9779-46F95498B106}">
      <dsp:nvSpPr>
        <dsp:cNvPr id="0" name=""/>
        <dsp:cNvSpPr/>
      </dsp:nvSpPr>
      <dsp:spPr>
        <a:xfrm>
          <a:off x="2694106" y="1072729"/>
          <a:ext cx="1317387" cy="13173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F01C66-0CFA-41D3-888A-0324C39D9CB9}">
      <dsp:nvSpPr>
        <dsp:cNvPr id="0" name=""/>
        <dsp:cNvSpPr/>
      </dsp:nvSpPr>
      <dsp:spPr>
        <a:xfrm>
          <a:off x="2588715" y="0"/>
          <a:ext cx="1528168" cy="88453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rPr>
            <a:t>Introduced individual metrics</a:t>
          </a:r>
          <a:endParaRPr lang="en-US" sz="2000" kern="1200" dirty="0">
            <a:solidFill>
              <a:schemeClr val="tx1">
                <a:lumMod val="50000"/>
                <a:lumOff val="50000"/>
              </a:schemeClr>
            </a:solidFill>
            <a:latin typeface="Arial"/>
            <a:cs typeface="Arial"/>
          </a:endParaRPr>
        </a:p>
      </dsp:txBody>
      <dsp:txXfrm>
        <a:off x="2588715" y="0"/>
        <a:ext cx="1528168" cy="884531"/>
      </dsp:txXfrm>
    </dsp:sp>
    <dsp:sp modelId="{DC76B99B-1C1D-486B-BA9F-3FBB6865CDF2}">
      <dsp:nvSpPr>
        <dsp:cNvPr id="0" name=""/>
        <dsp:cNvSpPr/>
      </dsp:nvSpPr>
      <dsp:spPr>
        <a:xfrm>
          <a:off x="3195240" y="1436704"/>
          <a:ext cx="1317387" cy="13173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EAB233B-DC50-4010-A253-12CA9331F366}">
      <dsp:nvSpPr>
        <dsp:cNvPr id="0" name=""/>
        <dsp:cNvSpPr/>
      </dsp:nvSpPr>
      <dsp:spPr>
        <a:xfrm>
          <a:off x="4617491" y="1166828"/>
          <a:ext cx="1370082" cy="9598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rPr>
            <a:t>Supervisors take direct ownership of service delivery</a:t>
          </a:r>
          <a:endParaRPr lang="en-US" sz="2000" kern="1200" baseline="30000" dirty="0">
            <a:solidFill>
              <a:schemeClr val="tx1">
                <a:lumMod val="50000"/>
                <a:lumOff val="50000"/>
              </a:schemeClr>
            </a:solidFill>
            <a:latin typeface="Arial"/>
            <a:cs typeface="Arial"/>
          </a:endParaRPr>
        </a:p>
      </dsp:txBody>
      <dsp:txXfrm>
        <a:off x="4617491" y="1166828"/>
        <a:ext cx="1370082" cy="959810"/>
      </dsp:txXfrm>
    </dsp:sp>
    <dsp:sp modelId="{7871398A-35AA-4875-B852-A9E0798149A2}">
      <dsp:nvSpPr>
        <dsp:cNvPr id="0" name=""/>
        <dsp:cNvSpPr/>
      </dsp:nvSpPr>
      <dsp:spPr>
        <a:xfrm>
          <a:off x="3003955" y="2026141"/>
          <a:ext cx="1317387" cy="13173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0A1E711-C899-4981-872E-CE36859F44B4}">
      <dsp:nvSpPr>
        <dsp:cNvPr id="0" name=""/>
        <dsp:cNvSpPr/>
      </dsp:nvSpPr>
      <dsp:spPr>
        <a:xfrm>
          <a:off x="4406709" y="2804152"/>
          <a:ext cx="1370082" cy="9598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</a:rPr>
            <a:t>Encourage and support staff to pursue personal growth areas aligned within the organization</a:t>
          </a:r>
          <a:endParaRPr lang="en-US" sz="2000" kern="1200" baseline="300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4406709" y="2804152"/>
        <a:ext cx="1370082" cy="959810"/>
      </dsp:txXfrm>
    </dsp:sp>
    <dsp:sp modelId="{A48090E6-F8C8-4B3E-A55F-7545E0794663}">
      <dsp:nvSpPr>
        <dsp:cNvPr id="0" name=""/>
        <dsp:cNvSpPr/>
      </dsp:nvSpPr>
      <dsp:spPr>
        <a:xfrm>
          <a:off x="2384257" y="2026141"/>
          <a:ext cx="1317387" cy="13173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303E798-4825-452D-8E9F-9A00CB76F1CF}">
      <dsp:nvSpPr>
        <dsp:cNvPr id="0" name=""/>
        <dsp:cNvSpPr/>
      </dsp:nvSpPr>
      <dsp:spPr>
        <a:xfrm>
          <a:off x="928807" y="2804152"/>
          <a:ext cx="1370082" cy="9598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</a:rPr>
            <a:t>Balance metrics with essential soft skills</a:t>
          </a:r>
          <a:endParaRPr lang="en-US" sz="2000" kern="1200" baseline="300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928807" y="2804152"/>
        <a:ext cx="1370082" cy="959810"/>
      </dsp:txXfrm>
    </dsp:sp>
    <dsp:sp modelId="{E0BAF826-7A10-5448-8439-CB6D11576538}">
      <dsp:nvSpPr>
        <dsp:cNvPr id="0" name=""/>
        <dsp:cNvSpPr/>
      </dsp:nvSpPr>
      <dsp:spPr>
        <a:xfrm>
          <a:off x="2192972" y="1436704"/>
          <a:ext cx="1317387" cy="13173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2724658-D34E-294B-8846-6D071D8B7E38}">
      <dsp:nvSpPr>
        <dsp:cNvPr id="0" name=""/>
        <dsp:cNvSpPr/>
      </dsp:nvSpPr>
      <dsp:spPr>
        <a:xfrm>
          <a:off x="718025" y="1166828"/>
          <a:ext cx="1370082" cy="9598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rPr>
            <a:t>Have staff think across functions and beyond CSS IT</a:t>
          </a:r>
          <a:endParaRPr lang="en-US" sz="2000" kern="1200" baseline="30000" dirty="0">
            <a:solidFill>
              <a:schemeClr val="tx1">
                <a:lumMod val="50000"/>
                <a:lumOff val="50000"/>
              </a:schemeClr>
            </a:solidFill>
            <a:latin typeface="Arial"/>
            <a:cs typeface="Arial"/>
          </a:endParaRPr>
        </a:p>
      </dsp:txBody>
      <dsp:txXfrm>
        <a:off x="718025" y="1166828"/>
        <a:ext cx="1370082" cy="95981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2EAE14-7D1D-4A57-88BC-81BA23C5C6CC}">
      <dsp:nvSpPr>
        <dsp:cNvPr id="0" name=""/>
        <dsp:cNvSpPr/>
      </dsp:nvSpPr>
      <dsp:spPr>
        <a:xfrm>
          <a:off x="743651" y="1341"/>
          <a:ext cx="2811474" cy="16868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Other business partners entering </a:t>
          </a:r>
          <a:r>
            <a:rPr lang="en-US" sz="3000" kern="1200" baseline="30000" dirty="0" err="1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ServiceNow</a:t>
          </a:r>
          <a:endParaRPr lang="en-US" sz="3000" kern="12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3651" y="1341"/>
        <a:ext cx="2811474" cy="1686884"/>
      </dsp:txXfrm>
    </dsp:sp>
    <dsp:sp modelId="{E1EDD2DB-9B8E-4E69-A84C-619D7A58CDDA}">
      <dsp:nvSpPr>
        <dsp:cNvPr id="0" name=""/>
        <dsp:cNvSpPr/>
      </dsp:nvSpPr>
      <dsp:spPr>
        <a:xfrm>
          <a:off x="3836273" y="1341"/>
          <a:ext cx="2811474" cy="16868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Update and propose processes with greater Help Desk role (ITIL oriented)</a:t>
          </a:r>
          <a:endParaRPr lang="en-US" sz="3000" kern="12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273" y="1341"/>
        <a:ext cx="2811474" cy="1686884"/>
      </dsp:txXfrm>
    </dsp:sp>
    <dsp:sp modelId="{6048A526-DFC7-4368-B78A-9924FF7867AA}">
      <dsp:nvSpPr>
        <dsp:cNvPr id="0" name=""/>
        <dsp:cNvSpPr/>
      </dsp:nvSpPr>
      <dsp:spPr>
        <a:xfrm>
          <a:off x="743651" y="1969373"/>
          <a:ext cx="2811474" cy="16868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Explore further integration of data sets to get comprehensive view of problem management</a:t>
          </a:r>
          <a:endParaRPr lang="en-US" sz="3000" kern="12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3651" y="1969373"/>
        <a:ext cx="2811474" cy="1686884"/>
      </dsp:txXfrm>
    </dsp:sp>
    <dsp:sp modelId="{F73FF72C-9BCE-4BDD-85E2-B6AB6DFE5C50}">
      <dsp:nvSpPr>
        <dsp:cNvPr id="0" name=""/>
        <dsp:cNvSpPr/>
      </dsp:nvSpPr>
      <dsp:spPr>
        <a:xfrm>
          <a:off x="3836273" y="1969373"/>
          <a:ext cx="2811474" cy="16868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Expand </a:t>
          </a:r>
          <a:r>
            <a:rPr lang="en-US" sz="3000" kern="1200" baseline="30000" dirty="0" err="1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ServiceNow</a:t>
          </a:r>
          <a:r>
            <a:rPr lang="en-US" sz="30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platform to facilitate root cause analysis</a:t>
          </a:r>
          <a:endParaRPr lang="en-US" sz="3000" kern="12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273" y="1969373"/>
        <a:ext cx="2811474" cy="168688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16C0A3-AAF9-45CD-A014-2363414465CE}">
      <dsp:nvSpPr>
        <dsp:cNvPr id="0" name=""/>
        <dsp:cNvSpPr/>
      </dsp:nvSpPr>
      <dsp:spPr>
        <a:xfrm>
          <a:off x="725" y="1526542"/>
          <a:ext cx="2640955" cy="13204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There is still so much we </a:t>
          </a:r>
          <a:r>
            <a:rPr lang="en-US" sz="210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cannot measure</a:t>
          </a:r>
          <a:r>
            <a:rPr lang="en-US" sz="21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en-US" sz="21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400" y="1565217"/>
        <a:ext cx="2563605" cy="1243127"/>
      </dsp:txXfrm>
    </dsp:sp>
    <dsp:sp modelId="{710B5AB1-7137-44DA-A371-F8521AC491B3}">
      <dsp:nvSpPr>
        <dsp:cNvPr id="0" name=""/>
        <dsp:cNvSpPr/>
      </dsp:nvSpPr>
      <dsp:spPr>
        <a:xfrm>
          <a:off x="3301919" y="1526542"/>
          <a:ext cx="2640955" cy="13204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Metrics, Organizations, Tools, Culture </a:t>
          </a:r>
          <a:r>
            <a:rPr lang="en-US" sz="210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all evolve together</a:t>
          </a:r>
          <a:endParaRPr lang="en-US" sz="21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40594" y="1565217"/>
        <a:ext cx="2563605" cy="12431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E87F0A-C81D-4F23-AC84-B6E1A3B63F56}">
      <dsp:nvSpPr>
        <dsp:cNvPr id="0" name=""/>
        <dsp:cNvSpPr/>
      </dsp:nvSpPr>
      <dsp:spPr>
        <a:xfrm>
          <a:off x="0" y="0"/>
          <a:ext cx="4038599" cy="4038599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01A08C-B77C-4D9F-8691-48392BB10199}">
      <dsp:nvSpPr>
        <dsp:cNvPr id="0" name=""/>
        <dsp:cNvSpPr/>
      </dsp:nvSpPr>
      <dsp:spPr>
        <a:xfrm>
          <a:off x="2019299" y="0"/>
          <a:ext cx="5372100" cy="40385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Kept familiar reassigned staff serving the same customers. </a:t>
          </a:r>
          <a:endParaRPr lang="en-US" sz="30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19299" y="0"/>
        <a:ext cx="5372100" cy="858202"/>
      </dsp:txXfrm>
    </dsp:sp>
    <dsp:sp modelId="{6007F1B5-49E4-4A4E-82F9-15B8D71E368E}">
      <dsp:nvSpPr>
        <dsp:cNvPr id="0" name=""/>
        <dsp:cNvSpPr/>
      </dsp:nvSpPr>
      <dsp:spPr>
        <a:xfrm>
          <a:off x="530066" y="858202"/>
          <a:ext cx="2978467" cy="2978467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F04F04-A5A2-429B-A986-98CF26718CAE}">
      <dsp:nvSpPr>
        <dsp:cNvPr id="0" name=""/>
        <dsp:cNvSpPr/>
      </dsp:nvSpPr>
      <dsp:spPr>
        <a:xfrm>
          <a:off x="2019299" y="858202"/>
          <a:ext cx="5372100" cy="29784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No previous measures of customer service standard nor of services delivered</a:t>
          </a:r>
          <a:endParaRPr lang="en-US" sz="30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19299" y="858202"/>
        <a:ext cx="5372100" cy="858202"/>
      </dsp:txXfrm>
    </dsp:sp>
    <dsp:sp modelId="{5004007C-BB7F-4EC3-9C56-082F2BA3EB18}">
      <dsp:nvSpPr>
        <dsp:cNvPr id="0" name=""/>
        <dsp:cNvSpPr/>
      </dsp:nvSpPr>
      <dsp:spPr>
        <a:xfrm>
          <a:off x="1060132" y="1716404"/>
          <a:ext cx="1918334" cy="1918334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62AE7B-5B62-472F-A39A-DCB8494E480C}">
      <dsp:nvSpPr>
        <dsp:cNvPr id="0" name=""/>
        <dsp:cNvSpPr/>
      </dsp:nvSpPr>
      <dsp:spPr>
        <a:xfrm>
          <a:off x="2019299" y="1716404"/>
          <a:ext cx="5372100" cy="191833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</a:rPr>
            <a:t>Started HDI surveys</a:t>
          </a:r>
          <a:endParaRPr lang="en-US" sz="30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2019299" y="1716404"/>
        <a:ext cx="5372100" cy="858202"/>
      </dsp:txXfrm>
    </dsp:sp>
    <dsp:sp modelId="{AAAC4FAE-E830-4DA3-AECC-535BAD659703}">
      <dsp:nvSpPr>
        <dsp:cNvPr id="0" name=""/>
        <dsp:cNvSpPr/>
      </dsp:nvSpPr>
      <dsp:spPr>
        <a:xfrm>
          <a:off x="1590198" y="2574607"/>
          <a:ext cx="858202" cy="858202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BDA7FD-81AB-419F-9142-0B32F3CA6E0F}">
      <dsp:nvSpPr>
        <dsp:cNvPr id="0" name=""/>
        <dsp:cNvSpPr/>
      </dsp:nvSpPr>
      <dsp:spPr>
        <a:xfrm>
          <a:off x="2019299" y="2574607"/>
          <a:ext cx="5372100" cy="85820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</a:rPr>
            <a:t>Senior Management called back every negative survey to learn areas of improvement</a:t>
          </a:r>
          <a:endParaRPr lang="en-US" sz="30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2019299" y="2574607"/>
        <a:ext cx="5372100" cy="8582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BD59F-16F6-4E5E-B4F3-884C1FE08C1E}">
      <dsp:nvSpPr>
        <dsp:cNvPr id="0" name=""/>
        <dsp:cNvSpPr/>
      </dsp:nvSpPr>
      <dsp:spPr>
        <a:xfrm>
          <a:off x="2694106" y="1072729"/>
          <a:ext cx="1317387" cy="13173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828B65D-16B6-47FF-A0FA-19A1E0C2F34F}">
      <dsp:nvSpPr>
        <dsp:cNvPr id="0" name=""/>
        <dsp:cNvSpPr/>
      </dsp:nvSpPr>
      <dsp:spPr>
        <a:xfrm>
          <a:off x="2588715" y="0"/>
          <a:ext cx="1528168" cy="88453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Asked that staff continue all services they provided previously</a:t>
          </a:r>
          <a:endParaRPr lang="en-US" sz="20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88715" y="0"/>
        <a:ext cx="1528168" cy="884531"/>
      </dsp:txXfrm>
    </dsp:sp>
    <dsp:sp modelId="{AC02DA9F-0D76-45A6-807D-F13EA8E6CAEF}">
      <dsp:nvSpPr>
        <dsp:cNvPr id="0" name=""/>
        <dsp:cNvSpPr/>
      </dsp:nvSpPr>
      <dsp:spPr>
        <a:xfrm>
          <a:off x="3195240" y="1436704"/>
          <a:ext cx="1317387" cy="13173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6381D83-A51E-4D39-B4AA-5FFA35D53F20}">
      <dsp:nvSpPr>
        <dsp:cNvPr id="0" name=""/>
        <dsp:cNvSpPr/>
      </dsp:nvSpPr>
      <dsp:spPr>
        <a:xfrm>
          <a:off x="4617491" y="1166828"/>
          <a:ext cx="1370082" cy="9598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Learn and document department needs</a:t>
          </a:r>
          <a:endParaRPr lang="en-US" sz="26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17491" y="1166828"/>
        <a:ext cx="1370082" cy="959810"/>
      </dsp:txXfrm>
    </dsp:sp>
    <dsp:sp modelId="{04377425-03DC-4D67-B690-85F9612D9149}">
      <dsp:nvSpPr>
        <dsp:cNvPr id="0" name=""/>
        <dsp:cNvSpPr/>
      </dsp:nvSpPr>
      <dsp:spPr>
        <a:xfrm>
          <a:off x="3003955" y="2026141"/>
          <a:ext cx="1317387" cy="13173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3C0EFBC-FDEE-49E8-8D07-8874D657C9A0}">
      <dsp:nvSpPr>
        <dsp:cNvPr id="0" name=""/>
        <dsp:cNvSpPr/>
      </dsp:nvSpPr>
      <dsp:spPr>
        <a:xfrm>
          <a:off x="4406709" y="2804152"/>
          <a:ext cx="1370082" cy="9598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Introduced concept of metrics and intent</a:t>
          </a:r>
          <a:endParaRPr lang="en-US" sz="26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06709" y="2804152"/>
        <a:ext cx="1370082" cy="959810"/>
      </dsp:txXfrm>
    </dsp:sp>
    <dsp:sp modelId="{5D156913-467B-4D92-909C-C64A9642E314}">
      <dsp:nvSpPr>
        <dsp:cNvPr id="0" name=""/>
        <dsp:cNvSpPr/>
      </dsp:nvSpPr>
      <dsp:spPr>
        <a:xfrm>
          <a:off x="2384257" y="2026141"/>
          <a:ext cx="1317387" cy="13173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09DE6BA-FF4B-4D0D-8C4F-2E83DF2B7F8A}">
      <dsp:nvSpPr>
        <dsp:cNvPr id="0" name=""/>
        <dsp:cNvSpPr/>
      </dsp:nvSpPr>
      <dsp:spPr>
        <a:xfrm>
          <a:off x="928807" y="2804152"/>
          <a:ext cx="1370082" cy="9598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Focus on customer service</a:t>
          </a:r>
          <a:endParaRPr lang="en-US" sz="26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8807" y="2804152"/>
        <a:ext cx="1370082" cy="959810"/>
      </dsp:txXfrm>
    </dsp:sp>
    <dsp:sp modelId="{EAF5DBAD-5D0F-43F3-82CE-32D0A7390461}">
      <dsp:nvSpPr>
        <dsp:cNvPr id="0" name=""/>
        <dsp:cNvSpPr/>
      </dsp:nvSpPr>
      <dsp:spPr>
        <a:xfrm>
          <a:off x="2192972" y="1436704"/>
          <a:ext cx="1317387" cy="13173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977B141-850F-413C-94D7-E55E9EAB1DE5}">
      <dsp:nvSpPr>
        <dsp:cNvPr id="0" name=""/>
        <dsp:cNvSpPr/>
      </dsp:nvSpPr>
      <dsp:spPr>
        <a:xfrm>
          <a:off x="718025" y="1166828"/>
          <a:ext cx="1370082" cy="9598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Rewarded high HDI survey scores</a:t>
          </a:r>
          <a:endParaRPr lang="en-US" sz="26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8025" y="1166828"/>
        <a:ext cx="1370082" cy="9598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655EF0-1970-484C-8D86-F5B899AFF450}">
      <dsp:nvSpPr>
        <dsp:cNvPr id="0" name=""/>
        <dsp:cNvSpPr/>
      </dsp:nvSpPr>
      <dsp:spPr>
        <a:xfrm>
          <a:off x="743651" y="1341"/>
          <a:ext cx="2811474" cy="16868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Tools not structured to collect proper data</a:t>
          </a:r>
          <a:endParaRPr lang="en-US" sz="37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3651" y="1341"/>
        <a:ext cx="2811474" cy="1686884"/>
      </dsp:txXfrm>
    </dsp:sp>
    <dsp:sp modelId="{42F82187-BCCB-4913-AED2-B25806025154}">
      <dsp:nvSpPr>
        <dsp:cNvPr id="0" name=""/>
        <dsp:cNvSpPr/>
      </dsp:nvSpPr>
      <dsp:spPr>
        <a:xfrm>
          <a:off x="3836273" y="1341"/>
          <a:ext cx="2811474" cy="16868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Numerous tools to collect information</a:t>
          </a:r>
          <a:endParaRPr lang="en-US" sz="3700" kern="12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273" y="1341"/>
        <a:ext cx="2811474" cy="1686884"/>
      </dsp:txXfrm>
    </dsp:sp>
    <dsp:sp modelId="{01901F31-333D-48A0-A2C9-3D1743573358}">
      <dsp:nvSpPr>
        <dsp:cNvPr id="0" name=""/>
        <dsp:cNvSpPr/>
      </dsp:nvSpPr>
      <dsp:spPr>
        <a:xfrm>
          <a:off x="743651" y="1969373"/>
          <a:ext cx="2811474" cy="16868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Collected what we could collect</a:t>
          </a:r>
          <a:endParaRPr lang="en-US" sz="3700" kern="12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3651" y="1969373"/>
        <a:ext cx="2811474" cy="1686884"/>
      </dsp:txXfrm>
    </dsp:sp>
    <dsp:sp modelId="{5C5D73DE-9A09-4055-87F0-1D510DF69AA1}">
      <dsp:nvSpPr>
        <dsp:cNvPr id="0" name=""/>
        <dsp:cNvSpPr/>
      </dsp:nvSpPr>
      <dsp:spPr>
        <a:xfrm>
          <a:off x="3836273" y="1969373"/>
          <a:ext cx="2811474" cy="16868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Made small immediate updates to tools wherever possible</a:t>
          </a:r>
          <a:endParaRPr lang="en-US" sz="3700" kern="12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273" y="1969373"/>
        <a:ext cx="2811474" cy="16868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675171-758E-4482-8F6B-8CB696BE23C8}">
      <dsp:nvSpPr>
        <dsp:cNvPr id="0" name=""/>
        <dsp:cNvSpPr/>
      </dsp:nvSpPr>
      <dsp:spPr>
        <a:xfrm>
          <a:off x="38092" y="1600198"/>
          <a:ext cx="2459570" cy="12297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Customers trusted a person they could see </a:t>
          </a:r>
          <a:r>
            <a:rPr lang="en-US" sz="200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face to face</a:t>
          </a:r>
          <a:endParaRPr lang="en-US" sz="20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111" y="1636217"/>
        <a:ext cx="2387532" cy="1157747"/>
      </dsp:txXfrm>
    </dsp:sp>
    <dsp:sp modelId="{E7853992-6AA7-4F3D-8237-7BE8664F428F}">
      <dsp:nvSpPr>
        <dsp:cNvPr id="0" name=""/>
        <dsp:cNvSpPr/>
      </dsp:nvSpPr>
      <dsp:spPr>
        <a:xfrm>
          <a:off x="3075514" y="1589610"/>
          <a:ext cx="2459570" cy="12297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Staff were </a:t>
          </a:r>
          <a:r>
            <a:rPr lang="en-US" sz="200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used to being on their own </a:t>
          </a:r>
          <a:r>
            <a:rPr lang="en-US" sz="20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without a team to support them</a:t>
          </a:r>
          <a:endParaRPr lang="en-US" sz="20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11533" y="1625629"/>
        <a:ext cx="2387532" cy="1157747"/>
      </dsp:txXfrm>
    </dsp:sp>
    <dsp:sp modelId="{19EA713D-F28D-44F6-B94C-06D87E69DC5E}">
      <dsp:nvSpPr>
        <dsp:cNvPr id="0" name=""/>
        <dsp:cNvSpPr/>
      </dsp:nvSpPr>
      <dsp:spPr>
        <a:xfrm>
          <a:off x="6149978" y="1589610"/>
          <a:ext cx="2459570" cy="12297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Our teams were </a:t>
          </a:r>
          <a:r>
            <a:rPr lang="en-US" sz="200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not scalable </a:t>
          </a:r>
          <a:r>
            <a:rPr lang="en-US" sz="20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to the growth of customers</a:t>
          </a:r>
          <a:endParaRPr lang="en-US" sz="20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85997" y="1625629"/>
        <a:ext cx="2387532" cy="115774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35200E-8720-4E3E-BA94-96C352A0194D}">
      <dsp:nvSpPr>
        <dsp:cNvPr id="0" name=""/>
        <dsp:cNvSpPr/>
      </dsp:nvSpPr>
      <dsp:spPr>
        <a:xfrm>
          <a:off x="0" y="0"/>
          <a:ext cx="4038599" cy="4038599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95E1D3-DF21-41D1-8C37-BB52A14A6674}">
      <dsp:nvSpPr>
        <dsp:cNvPr id="0" name=""/>
        <dsp:cNvSpPr/>
      </dsp:nvSpPr>
      <dsp:spPr>
        <a:xfrm>
          <a:off x="2019299" y="0"/>
          <a:ext cx="5372100" cy="40385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Introduced customers to other service team members and supervisors</a:t>
          </a:r>
          <a:endParaRPr lang="en-US" sz="33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19299" y="0"/>
        <a:ext cx="5372100" cy="858202"/>
      </dsp:txXfrm>
    </dsp:sp>
    <dsp:sp modelId="{39327362-F224-4457-9AE9-102E1BE55BE0}">
      <dsp:nvSpPr>
        <dsp:cNvPr id="0" name=""/>
        <dsp:cNvSpPr/>
      </dsp:nvSpPr>
      <dsp:spPr>
        <a:xfrm>
          <a:off x="530066" y="858202"/>
          <a:ext cx="2978467" cy="2978467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1EE882-9017-44A9-B8FB-03C0C4F10851}">
      <dsp:nvSpPr>
        <dsp:cNvPr id="0" name=""/>
        <dsp:cNvSpPr/>
      </dsp:nvSpPr>
      <dsp:spPr>
        <a:xfrm>
          <a:off x="2019299" y="858202"/>
          <a:ext cx="5372100" cy="29784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Emphasized the idea of a service team</a:t>
          </a:r>
          <a:endParaRPr lang="en-US" sz="3300" kern="12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19299" y="858202"/>
        <a:ext cx="5372100" cy="858202"/>
      </dsp:txXfrm>
    </dsp:sp>
    <dsp:sp modelId="{EB1AED82-D5BF-4948-8289-32328B28E1DF}">
      <dsp:nvSpPr>
        <dsp:cNvPr id="0" name=""/>
        <dsp:cNvSpPr/>
      </dsp:nvSpPr>
      <dsp:spPr>
        <a:xfrm>
          <a:off x="1060132" y="1716404"/>
          <a:ext cx="1918334" cy="1918334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140AA5-65F5-4B7E-8E92-3C135AC3BBEB}">
      <dsp:nvSpPr>
        <dsp:cNvPr id="0" name=""/>
        <dsp:cNvSpPr/>
      </dsp:nvSpPr>
      <dsp:spPr>
        <a:xfrm>
          <a:off x="2019299" y="1716404"/>
          <a:ext cx="5372100" cy="191833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Supervisors called back every negative survey</a:t>
          </a:r>
          <a:endParaRPr lang="en-US" sz="3300" kern="12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19299" y="1716404"/>
        <a:ext cx="5372100" cy="858202"/>
      </dsp:txXfrm>
    </dsp:sp>
    <dsp:sp modelId="{DEAF5AB6-362B-4C46-B227-F87272571DB3}">
      <dsp:nvSpPr>
        <dsp:cNvPr id="0" name=""/>
        <dsp:cNvSpPr/>
      </dsp:nvSpPr>
      <dsp:spPr>
        <a:xfrm>
          <a:off x="1590198" y="2574607"/>
          <a:ext cx="858202" cy="858202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F2D325-47C8-4DB5-AC43-928D7F3B8CF5}">
      <dsp:nvSpPr>
        <dsp:cNvPr id="0" name=""/>
        <dsp:cNvSpPr/>
      </dsp:nvSpPr>
      <dsp:spPr>
        <a:xfrm>
          <a:off x="2019299" y="2574607"/>
          <a:ext cx="5372100" cy="85820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Customers presented high level metrics</a:t>
          </a:r>
          <a:endParaRPr lang="en-US" sz="3300" kern="12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19299" y="2574607"/>
        <a:ext cx="5372100" cy="8582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760DA3-092C-46AC-B441-04EB72488C7A}">
      <dsp:nvSpPr>
        <dsp:cNvPr id="0" name=""/>
        <dsp:cNvSpPr/>
      </dsp:nvSpPr>
      <dsp:spPr>
        <a:xfrm>
          <a:off x="2694106" y="1072729"/>
          <a:ext cx="1317387" cy="13173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4AF5E07-1FB6-4214-AAEA-0A6B21BCE762}">
      <dsp:nvSpPr>
        <dsp:cNvPr id="0" name=""/>
        <dsp:cNvSpPr/>
      </dsp:nvSpPr>
      <dsp:spPr>
        <a:xfrm>
          <a:off x="2438397" y="0"/>
          <a:ext cx="1828805" cy="88453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Reshaped organization based on numbers to create scalable teams</a:t>
          </a:r>
          <a:endParaRPr lang="en-US" sz="2000" kern="12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38397" y="0"/>
        <a:ext cx="1828805" cy="884531"/>
      </dsp:txXfrm>
    </dsp:sp>
    <dsp:sp modelId="{A8845A8F-D89A-4A43-B5F5-9D01866E03BB}">
      <dsp:nvSpPr>
        <dsp:cNvPr id="0" name=""/>
        <dsp:cNvSpPr/>
      </dsp:nvSpPr>
      <dsp:spPr>
        <a:xfrm>
          <a:off x="3195240" y="1436704"/>
          <a:ext cx="1317387" cy="13173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C6B0220-D211-42EC-A64F-CC1425D10E5A}">
      <dsp:nvSpPr>
        <dsp:cNvPr id="0" name=""/>
        <dsp:cNvSpPr/>
      </dsp:nvSpPr>
      <dsp:spPr>
        <a:xfrm>
          <a:off x="4617491" y="1166828"/>
          <a:ext cx="1370082" cy="9598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Provided support and training for knowledge gaps</a:t>
          </a:r>
          <a:endParaRPr lang="en-US" sz="2000" kern="12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17491" y="1166828"/>
        <a:ext cx="1370082" cy="959810"/>
      </dsp:txXfrm>
    </dsp:sp>
    <dsp:sp modelId="{2187A95F-5947-4E6B-97CB-213F6A13620C}">
      <dsp:nvSpPr>
        <dsp:cNvPr id="0" name=""/>
        <dsp:cNvSpPr/>
      </dsp:nvSpPr>
      <dsp:spPr>
        <a:xfrm>
          <a:off x="3003955" y="2026141"/>
          <a:ext cx="1317387" cy="13173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75F106B-D31E-4616-816D-31D223627169}">
      <dsp:nvSpPr>
        <dsp:cNvPr id="0" name=""/>
        <dsp:cNvSpPr/>
      </dsp:nvSpPr>
      <dsp:spPr>
        <a:xfrm>
          <a:off x="4406709" y="2804152"/>
          <a:ext cx="1370082" cy="9598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Created Team Lead role to help facilitate workflow and Quality Control</a:t>
          </a:r>
          <a:endParaRPr lang="en-US" sz="2000" kern="12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06709" y="2804152"/>
        <a:ext cx="1370082" cy="959810"/>
      </dsp:txXfrm>
    </dsp:sp>
    <dsp:sp modelId="{DD9B279B-F564-4646-93D9-5F3C7AD5F70E}">
      <dsp:nvSpPr>
        <dsp:cNvPr id="0" name=""/>
        <dsp:cNvSpPr/>
      </dsp:nvSpPr>
      <dsp:spPr>
        <a:xfrm>
          <a:off x="2384257" y="2026141"/>
          <a:ext cx="1317387" cy="13173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9E947A7-1EF5-4B57-AA24-05BC474EB373}">
      <dsp:nvSpPr>
        <dsp:cNvPr id="0" name=""/>
        <dsp:cNvSpPr/>
      </dsp:nvSpPr>
      <dsp:spPr>
        <a:xfrm>
          <a:off x="928807" y="2804152"/>
          <a:ext cx="1370082" cy="9598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Staff shown team metrics</a:t>
          </a:r>
          <a:endParaRPr lang="en-US" sz="2000" kern="12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8807" y="2804152"/>
        <a:ext cx="1370082" cy="959810"/>
      </dsp:txXfrm>
    </dsp:sp>
    <dsp:sp modelId="{B854F1CC-8570-439B-B3D6-C292AA08B989}">
      <dsp:nvSpPr>
        <dsp:cNvPr id="0" name=""/>
        <dsp:cNvSpPr/>
      </dsp:nvSpPr>
      <dsp:spPr>
        <a:xfrm>
          <a:off x="2192972" y="1436704"/>
          <a:ext cx="1317387" cy="13173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9CFD637-4964-4E32-9B66-EBCA9A84BB2F}">
      <dsp:nvSpPr>
        <dsp:cNvPr id="0" name=""/>
        <dsp:cNvSpPr/>
      </dsp:nvSpPr>
      <dsp:spPr>
        <a:xfrm>
          <a:off x="718025" y="1166828"/>
          <a:ext cx="1370082" cy="9598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Ask Staff what part of the “story” the metrics are missing</a:t>
          </a:r>
          <a:endParaRPr lang="en-US" sz="2000" kern="12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8025" y="1166828"/>
        <a:ext cx="1370082" cy="9598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5BDEA6-3F6C-4A05-B1F3-3774AC9075E5}">
      <dsp:nvSpPr>
        <dsp:cNvPr id="0" name=""/>
        <dsp:cNvSpPr/>
      </dsp:nvSpPr>
      <dsp:spPr>
        <a:xfrm>
          <a:off x="743651" y="1341"/>
          <a:ext cx="2811474" cy="16868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Launched consolidated ticketing platform: </a:t>
          </a:r>
          <a:r>
            <a:rPr lang="en-US" sz="3500" kern="1200" baseline="30000" dirty="0" err="1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ServiceNow</a:t>
          </a:r>
          <a:endParaRPr lang="en-US" sz="3500" kern="12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3651" y="1341"/>
        <a:ext cx="2811474" cy="1686884"/>
      </dsp:txXfrm>
    </dsp:sp>
    <dsp:sp modelId="{14ACA04C-D226-4ACC-9E54-73D98075CB38}">
      <dsp:nvSpPr>
        <dsp:cNvPr id="0" name=""/>
        <dsp:cNvSpPr/>
      </dsp:nvSpPr>
      <dsp:spPr>
        <a:xfrm>
          <a:off x="3836273" y="1341"/>
          <a:ext cx="2811474" cy="16868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Focused on actionable data</a:t>
          </a:r>
          <a:endParaRPr lang="en-US" sz="3500" kern="12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273" y="1341"/>
        <a:ext cx="2811474" cy="1686884"/>
      </dsp:txXfrm>
    </dsp:sp>
    <dsp:sp modelId="{D4AAFCD1-3399-4FA3-B988-679CCB59DE0F}">
      <dsp:nvSpPr>
        <dsp:cNvPr id="0" name=""/>
        <dsp:cNvSpPr/>
      </dsp:nvSpPr>
      <dsp:spPr>
        <a:xfrm>
          <a:off x="2289962" y="1969373"/>
          <a:ext cx="2811474" cy="16868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Integrated staff feedback to ensure tools were as easy as possible to use</a:t>
          </a:r>
          <a:endParaRPr lang="en-US" sz="3500" kern="1200" baseline="300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9962" y="1969373"/>
        <a:ext cx="2811474" cy="168688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89ADA-C53E-4971-B62F-5EF63E3B23D2}">
      <dsp:nvSpPr>
        <dsp:cNvPr id="0" name=""/>
        <dsp:cNvSpPr/>
      </dsp:nvSpPr>
      <dsp:spPr>
        <a:xfrm>
          <a:off x="1013" y="945954"/>
          <a:ext cx="2372506" cy="11862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Open communications </a:t>
          </a:r>
          <a:r>
            <a:rPr lang="en-US" sz="17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between all levels built </a:t>
          </a:r>
          <a:r>
            <a:rPr lang="en-US" sz="170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trust</a:t>
          </a:r>
          <a:endParaRPr lang="en-US" sz="17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757" y="980698"/>
        <a:ext cx="2303018" cy="1116765"/>
      </dsp:txXfrm>
    </dsp:sp>
    <dsp:sp modelId="{CF5FC234-CF47-48C6-9AB1-9A94153C8F35}">
      <dsp:nvSpPr>
        <dsp:cNvPr id="0" name=""/>
        <dsp:cNvSpPr/>
      </dsp:nvSpPr>
      <dsp:spPr>
        <a:xfrm>
          <a:off x="2966646" y="945954"/>
          <a:ext cx="2372506" cy="11862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Ask ourselves what are the numbers telling us? Are they actionable? What are we missing?</a:t>
          </a:r>
          <a:endParaRPr lang="en-US" sz="17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01390" y="980698"/>
        <a:ext cx="2303018" cy="1116765"/>
      </dsp:txXfrm>
    </dsp:sp>
    <dsp:sp modelId="{8AD285D7-233C-4D13-AFC5-2C4752E6210A}">
      <dsp:nvSpPr>
        <dsp:cNvPr id="0" name=""/>
        <dsp:cNvSpPr/>
      </dsp:nvSpPr>
      <dsp:spPr>
        <a:xfrm>
          <a:off x="5932279" y="945954"/>
          <a:ext cx="2372506" cy="11862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Are we measuring what customers and staff </a:t>
          </a:r>
          <a:r>
            <a:rPr lang="en-US" sz="170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really care about</a:t>
          </a:r>
          <a:r>
            <a:rPr lang="en-US" sz="17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?</a:t>
          </a:r>
          <a:endParaRPr lang="en-US" sz="17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67023" y="980698"/>
        <a:ext cx="2303018" cy="11167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E0E4D-C2F1-B544-9DE2-BBECDFB45BB2}" type="datetimeFigureOut">
              <a:rPr lang="en-US" smtClean="0"/>
              <a:t>10/23/15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87D51-52A1-EF40-B672-9B4EC8500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04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395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6934200" cy="143069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000" dirty="0" smtClean="0"/>
              <a:t>Section Header</a:t>
            </a:r>
            <a:endParaRPr lang="en-US" sz="40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1905000"/>
            <a:ext cx="7848600" cy="3886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Level 1</a:t>
            </a:r>
          </a:p>
          <a:p>
            <a:pPr lvl="1">
              <a:buClr>
                <a:srgbClr val="DD8423"/>
              </a:buClr>
              <a:buSzPct val="65000"/>
              <a:buFont typeface="Courier New" panose="02070309020205020404" pitchFamily="49" charset="0"/>
              <a:buChar char="o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Level 2</a:t>
            </a:r>
          </a:p>
          <a:p>
            <a:pPr lvl="2">
              <a:buClr>
                <a:srgbClr val="0070C0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Level 3</a:t>
            </a:r>
          </a:p>
          <a:p>
            <a:pPr lvl="3">
              <a:buClr>
                <a:schemeClr val="accent3">
                  <a:lumMod val="75000"/>
                </a:schemeClr>
              </a:buClr>
              <a:buSzPct val="70000"/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Level 4</a:t>
            </a:r>
          </a:p>
          <a:p>
            <a:pPr lvl="2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547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621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- Evalu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467600" cy="8382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Evaluation Slide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0201"/>
            <a:ext cx="7391400" cy="4343400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  <a:lvl2pPr marL="4572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2pPr>
            <a:lvl3pPr marL="9144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3pPr>
            <a:lvl4pPr marL="13716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4pPr>
            <a:lvl5pPr marL="18288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220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150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14 Cover Op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3"/>
          </p:nvPr>
        </p:nvSpPr>
        <p:spPr>
          <a:xfrm>
            <a:off x="3276599" y="2057400"/>
            <a:ext cx="5105401" cy="2667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2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14 Cover Op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 title="Section Divider"/>
          <p:cNvSpPr>
            <a:spLocks noGrp="1"/>
          </p:cNvSpPr>
          <p:nvPr>
            <p:ph type="body" idx="13"/>
          </p:nvPr>
        </p:nvSpPr>
        <p:spPr>
          <a:xfrm>
            <a:off x="1066801" y="2971800"/>
            <a:ext cx="7010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924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14 Cover Opt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/>
          </p:nvPr>
        </p:nvSpPr>
        <p:spPr>
          <a:xfrm>
            <a:off x="685800" y="685800"/>
            <a:ext cx="7391400" cy="73183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6"/>
          <p:cNvSpPr>
            <a:spLocks noGrp="1"/>
          </p:cNvSpPr>
          <p:nvPr>
            <p:ph idx="1"/>
          </p:nvPr>
        </p:nvSpPr>
        <p:spPr>
          <a:xfrm>
            <a:off x="685800" y="1600200"/>
            <a:ext cx="7391400" cy="45259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398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 title="Section Header"/>
          <p:cNvSpPr>
            <a:spLocks noGrp="1"/>
          </p:cNvSpPr>
          <p:nvPr>
            <p:ph type="title"/>
          </p:nvPr>
        </p:nvSpPr>
        <p:spPr>
          <a:xfrm>
            <a:off x="685800" y="685800"/>
            <a:ext cx="7391400" cy="73183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5" title="Body Text"/>
          <p:cNvSpPr>
            <a:spLocks noGrp="1"/>
          </p:cNvSpPr>
          <p:nvPr>
            <p:ph type="body" sz="quarter" idx="10"/>
          </p:nvPr>
        </p:nvSpPr>
        <p:spPr>
          <a:xfrm>
            <a:off x="685800" y="1524000"/>
            <a:ext cx="7391400" cy="480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023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title="Section Header"/>
          <p:cNvSpPr>
            <a:spLocks noGrp="1"/>
          </p:cNvSpPr>
          <p:nvPr>
            <p:ph type="title"/>
          </p:nvPr>
        </p:nvSpPr>
        <p:spPr>
          <a:xfrm>
            <a:off x="685800" y="685800"/>
            <a:ext cx="7391400" cy="73183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5" title="Body Text"/>
          <p:cNvSpPr>
            <a:spLocks noGrp="1"/>
          </p:cNvSpPr>
          <p:nvPr>
            <p:ph type="body" sz="quarter" idx="10"/>
          </p:nvPr>
        </p:nvSpPr>
        <p:spPr>
          <a:xfrm>
            <a:off x="685800" y="1524000"/>
            <a:ext cx="7391400" cy="480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625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>
            <a:spLocks noGrp="1"/>
          </p:cNvSpPr>
          <p:nvPr>
            <p:ph type="title"/>
          </p:nvPr>
        </p:nvSpPr>
        <p:spPr>
          <a:xfrm>
            <a:off x="2286000" y="685800"/>
            <a:ext cx="6019800" cy="73183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Discussion Question</a:t>
            </a:r>
            <a:endParaRPr lang="en-US" dirty="0"/>
          </a:p>
        </p:txBody>
      </p:sp>
      <p:sp>
        <p:nvSpPr>
          <p:cNvPr id="4" name="Content Placeholder 6"/>
          <p:cNvSpPr>
            <a:spLocks noGrp="1"/>
          </p:cNvSpPr>
          <p:nvPr>
            <p:ph idx="1"/>
          </p:nvPr>
        </p:nvSpPr>
        <p:spPr>
          <a:xfrm>
            <a:off x="304800" y="1752600"/>
            <a:ext cx="5943600" cy="4373563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0373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467600" cy="15240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2362200"/>
            <a:ext cx="7467600" cy="37338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813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57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6" r:id="rId1"/>
    <p:sldLayoutId id="2147484847" r:id="rId2"/>
    <p:sldLayoutId id="2147484848" r:id="rId3"/>
    <p:sldLayoutId id="2147484849" r:id="rId4"/>
    <p:sldLayoutId id="2147484850" r:id="rId5"/>
    <p:sldLayoutId id="2147484851" r:id="rId6"/>
    <p:sldLayoutId id="2147484852" r:id="rId7"/>
    <p:sldLayoutId id="2147484853" r:id="rId8"/>
    <p:sldLayoutId id="2147484854" r:id="rId9"/>
    <p:sldLayoutId id="2147484855" r:id="rId10"/>
    <p:sldLayoutId id="2147484856" r:id="rId11"/>
    <p:sldLayoutId id="2147484860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4" Type="http://schemas.openxmlformats.org/officeDocument/2006/relationships/diagramQuickStyle" Target="../diagrams/quickStyle9.xml"/><Relationship Id="rId5" Type="http://schemas.openxmlformats.org/officeDocument/2006/relationships/diagramColors" Target="../diagrams/colors9.xml"/><Relationship Id="rId6" Type="http://schemas.microsoft.com/office/2007/relationships/diagramDrawing" Target="../diagrams/drawing9.xml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1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4" Type="http://schemas.openxmlformats.org/officeDocument/2006/relationships/diagramLayout" Target="../diagrams/layout10.xml"/><Relationship Id="rId5" Type="http://schemas.openxmlformats.org/officeDocument/2006/relationships/diagramQuickStyle" Target="../diagrams/quickStyle10.xml"/><Relationship Id="rId6" Type="http://schemas.openxmlformats.org/officeDocument/2006/relationships/diagramColors" Target="../diagrams/colors10.xml"/><Relationship Id="rId7" Type="http://schemas.microsoft.com/office/2007/relationships/diagramDrawing" Target="../diagrams/drawing10.xm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4" Type="http://schemas.openxmlformats.org/officeDocument/2006/relationships/diagramQuickStyle" Target="../diagrams/quickStyle11.xml"/><Relationship Id="rId5" Type="http://schemas.openxmlformats.org/officeDocument/2006/relationships/diagramColors" Target="../diagrams/colors11.xml"/><Relationship Id="rId6" Type="http://schemas.microsoft.com/office/2007/relationships/diagramDrawing" Target="../diagrams/drawing1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4" Type="http://schemas.openxmlformats.org/officeDocument/2006/relationships/diagramQuickStyle" Target="../diagrams/quickStyle12.xml"/><Relationship Id="rId5" Type="http://schemas.openxmlformats.org/officeDocument/2006/relationships/diagramColors" Target="../diagrams/colors12.xml"/><Relationship Id="rId6" Type="http://schemas.microsoft.com/office/2007/relationships/diagramDrawing" Target="../diagrams/drawing12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4" Type="http://schemas.openxmlformats.org/officeDocument/2006/relationships/diagramQuickStyle" Target="../diagrams/quickStyle13.xml"/><Relationship Id="rId5" Type="http://schemas.openxmlformats.org/officeDocument/2006/relationships/diagramColors" Target="../diagrams/colors13.xml"/><Relationship Id="rId6" Type="http://schemas.microsoft.com/office/2007/relationships/diagramDrawing" Target="../diagrams/drawing13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4" Type="http://schemas.openxmlformats.org/officeDocument/2006/relationships/diagramQuickStyle" Target="../diagrams/quickStyle14.xml"/><Relationship Id="rId5" Type="http://schemas.openxmlformats.org/officeDocument/2006/relationships/diagramColors" Target="../diagrams/colors14.xml"/><Relationship Id="rId6" Type="http://schemas.microsoft.com/office/2007/relationships/diagramDrawing" Target="../diagrams/drawing14.xml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mbautista@berkeley.edu" TargetMode="External"/><Relationship Id="rId4" Type="http://schemas.openxmlformats.org/officeDocument/2006/relationships/hyperlink" Target="mailto:Paolo.mercado@berkeley.edu" TargetMode="External"/><Relationship Id="rId1" Type="http://schemas.openxmlformats.org/officeDocument/2006/relationships/slideLayout" Target="../slideLayouts/slideLayout8.xml"/><Relationship Id="rId2" Type="http://schemas.openxmlformats.org/officeDocument/2006/relationships/hyperlink" Target="mailto:yerardijerry@berkeley.edu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4429780"/>
            <a:ext cx="8534400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Metrics: Guiding Compass to Creating a Performance-Based Learning Organization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00" y="5715000"/>
            <a:ext cx="8991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Jerry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Yerardi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• Michelle Bautista • Paolo Mercado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ACIO • Deputy Director • Metrics &amp; Reporting Analyst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Campus Shared Services, UC Berkeley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89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6351905"/>
              </p:ext>
            </p:extLst>
          </p:nvPr>
        </p:nvGraphicFramePr>
        <p:xfrm>
          <a:off x="838200" y="1417638"/>
          <a:ext cx="6705600" cy="3763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8319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16679553"/>
              </p:ext>
            </p:extLst>
          </p:nvPr>
        </p:nvGraphicFramePr>
        <p:xfrm>
          <a:off x="876300" y="1676400"/>
          <a:ext cx="73914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1049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-02-20 CSS IT Scorecar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78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-06-15 CSS IT Scorecar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14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3-10-15 CSS IT Cumulative Scorecar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12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ly 2013 - New Page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9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731838"/>
          </a:xfrm>
        </p:spPr>
        <p:txBody>
          <a:bodyPr/>
          <a:lstStyle/>
          <a:p>
            <a:pPr algn="ctr"/>
            <a:r>
              <a:rPr lang="en-US" dirty="0" smtClean="0"/>
              <a:t>What we learned that year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8890124"/>
              </p:ext>
            </p:extLst>
          </p:nvPr>
        </p:nvGraphicFramePr>
        <p:xfrm>
          <a:off x="266700" y="1874837"/>
          <a:ext cx="86106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Screen Shot 2015-10-20 at 4.41.3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1600200"/>
            <a:ext cx="4546600" cy="102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9893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2014 </a:t>
            </a:r>
          </a:p>
        </p:txBody>
      </p:sp>
    </p:spTree>
    <p:extLst>
      <p:ext uri="{BB962C8B-B14F-4D97-AF65-F5344CB8AC3E}">
        <p14:creationId xmlns:p14="http://schemas.microsoft.com/office/powerpoint/2010/main" val="3100823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Grow. Learn. Adjust.</a:t>
            </a:r>
          </a:p>
        </p:txBody>
      </p:sp>
    </p:spTree>
    <p:extLst>
      <p:ext uri="{BB962C8B-B14F-4D97-AF65-F5344CB8AC3E}">
        <p14:creationId xmlns:p14="http://schemas.microsoft.com/office/powerpoint/2010/main" val="2437383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10-20 at 4.55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685800"/>
            <a:ext cx="17272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5-10-20 at 4.54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244" y="730250"/>
            <a:ext cx="2382745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creen Shot 2015-10-20 at 4.54.4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7" y="730250"/>
            <a:ext cx="2298700" cy="204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788897" y="3702050"/>
            <a:ext cx="3489512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had to change our structure to allow Support People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be better at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Staff-Customer interactions.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71841" y="3702050"/>
            <a:ext cx="3489512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changed our teams and focused on building a supportive team structure at all levels.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Elbow Connector 11"/>
          <p:cNvCxnSpPr>
            <a:stCxn id="8" idx="1"/>
            <a:endCxn id="9" idx="1"/>
          </p:cNvCxnSpPr>
          <p:nvPr/>
        </p:nvCxnSpPr>
        <p:spPr>
          <a:xfrm rot="10800000" flipH="1" flipV="1">
            <a:off x="560297" y="1752600"/>
            <a:ext cx="228600" cy="2825750"/>
          </a:xfrm>
          <a:prstGeom prst="bentConnector3">
            <a:avLst>
              <a:gd name="adj1" fmla="val -10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7" idx="3"/>
            <a:endCxn id="10" idx="3"/>
          </p:cNvCxnSpPr>
          <p:nvPr/>
        </p:nvCxnSpPr>
        <p:spPr>
          <a:xfrm flipH="1">
            <a:off x="8261353" y="1758950"/>
            <a:ext cx="154636" cy="2819400"/>
          </a:xfrm>
          <a:prstGeom prst="bentConnector3">
            <a:avLst>
              <a:gd name="adj1" fmla="val -147831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8" idx="3"/>
            <a:endCxn id="6" idx="1"/>
          </p:cNvCxnSpPr>
          <p:nvPr/>
        </p:nvCxnSpPr>
        <p:spPr>
          <a:xfrm>
            <a:off x="2858997" y="1752600"/>
            <a:ext cx="7224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6" idx="3"/>
            <a:endCxn id="7" idx="1"/>
          </p:cNvCxnSpPr>
          <p:nvPr/>
        </p:nvCxnSpPr>
        <p:spPr>
          <a:xfrm>
            <a:off x="5308600" y="1752600"/>
            <a:ext cx="724644" cy="635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394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ucause Poster - F20151020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26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60275419"/>
              </p:ext>
            </p:extLst>
          </p:nvPr>
        </p:nvGraphicFramePr>
        <p:xfrm>
          <a:off x="685800" y="1828800"/>
          <a:ext cx="73914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3436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7133087"/>
              </p:ext>
            </p:extLst>
          </p:nvPr>
        </p:nvGraphicFramePr>
        <p:xfrm>
          <a:off x="685800" y="1524000"/>
          <a:ext cx="6705600" cy="3763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1570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08900361"/>
              </p:ext>
            </p:extLst>
          </p:nvPr>
        </p:nvGraphicFramePr>
        <p:xfrm>
          <a:off x="876300" y="1600200"/>
          <a:ext cx="73914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1596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9144000" cy="663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33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9144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97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 2014 - New Page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4800"/>
            <a:ext cx="6979596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99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July 2014 - New Page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762000"/>
            <a:ext cx="10461812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19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7629164"/>
              </p:ext>
            </p:extLst>
          </p:nvPr>
        </p:nvGraphicFramePr>
        <p:xfrm>
          <a:off x="419100" y="3429000"/>
          <a:ext cx="8305800" cy="3078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731838"/>
          </a:xfrm>
        </p:spPr>
        <p:txBody>
          <a:bodyPr/>
          <a:lstStyle/>
          <a:p>
            <a:pPr algn="ctr"/>
            <a:r>
              <a:rPr lang="en-US" dirty="0" smtClean="0"/>
              <a:t>What we learned that year</a:t>
            </a:r>
            <a:endParaRPr lang="en-US" dirty="0"/>
          </a:p>
        </p:txBody>
      </p:sp>
      <p:pic>
        <p:nvPicPr>
          <p:cNvPr id="17" name="Picture 16" descr="Screen Shot 2015-10-20 at 4.55.0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03" y="1373188"/>
            <a:ext cx="17272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Screen Shot 2015-10-20 at 4.54.53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47" y="1417638"/>
            <a:ext cx="2382745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Screen Shot 2015-10-20 at 4.54.48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17638"/>
            <a:ext cx="2298700" cy="204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371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2015 </a:t>
            </a:r>
          </a:p>
        </p:txBody>
      </p:sp>
    </p:spTree>
    <p:extLst>
      <p:ext uri="{BB962C8B-B14F-4D97-AF65-F5344CB8AC3E}">
        <p14:creationId xmlns:p14="http://schemas.microsoft.com/office/powerpoint/2010/main" val="217987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Stabilize. Transition. Partnership.</a:t>
            </a:r>
          </a:p>
        </p:txBody>
      </p:sp>
    </p:spTree>
    <p:extLst>
      <p:ext uri="{BB962C8B-B14F-4D97-AF65-F5344CB8AC3E}">
        <p14:creationId xmlns:p14="http://schemas.microsoft.com/office/powerpoint/2010/main" val="395414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921076168"/>
              </p:ext>
            </p:extLst>
          </p:nvPr>
        </p:nvGraphicFramePr>
        <p:xfrm>
          <a:off x="38100" y="0"/>
          <a:ext cx="90297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55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5-10-20 at 5.05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914400"/>
            <a:ext cx="3913372" cy="127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03799817"/>
              </p:ext>
            </p:extLst>
          </p:nvPr>
        </p:nvGraphicFramePr>
        <p:xfrm>
          <a:off x="685800" y="2286000"/>
          <a:ext cx="77724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" name="Elbow Connector 3"/>
          <p:cNvCxnSpPr>
            <a:stCxn id="11" idx="1"/>
            <a:endCxn id="2" idx="1"/>
          </p:cNvCxnSpPr>
          <p:nvPr/>
        </p:nvCxnSpPr>
        <p:spPr>
          <a:xfrm rot="10800000" flipV="1">
            <a:off x="685800" y="1549400"/>
            <a:ext cx="1981200" cy="2755900"/>
          </a:xfrm>
          <a:prstGeom prst="bentConnector3">
            <a:avLst>
              <a:gd name="adj1" fmla="val 11153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11" idx="3"/>
            <a:endCxn id="2" idx="3"/>
          </p:cNvCxnSpPr>
          <p:nvPr/>
        </p:nvCxnSpPr>
        <p:spPr>
          <a:xfrm>
            <a:off x="6580372" y="1549400"/>
            <a:ext cx="1877828" cy="2755900"/>
          </a:xfrm>
          <a:prstGeom prst="bentConnector3">
            <a:avLst>
              <a:gd name="adj1" fmla="val 112174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689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64709116"/>
              </p:ext>
            </p:extLst>
          </p:nvPr>
        </p:nvGraphicFramePr>
        <p:xfrm>
          <a:off x="685800" y="1752600"/>
          <a:ext cx="73914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7367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1981944"/>
              </p:ext>
            </p:extLst>
          </p:nvPr>
        </p:nvGraphicFramePr>
        <p:xfrm>
          <a:off x="762000" y="1828800"/>
          <a:ext cx="6705600" cy="3763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57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61719534"/>
              </p:ext>
            </p:extLst>
          </p:nvPr>
        </p:nvGraphicFramePr>
        <p:xfrm>
          <a:off x="876300" y="1828800"/>
          <a:ext cx="73914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8185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9144000" cy="630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79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0"/>
            <a:ext cx="9144000" cy="521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47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-152400"/>
            <a:ext cx="9144000" cy="485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25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ober 2015 - New Page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1091901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77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learned that year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7445249"/>
              </p:ext>
            </p:extLst>
          </p:nvPr>
        </p:nvGraphicFramePr>
        <p:xfrm>
          <a:off x="1676400" y="2484437"/>
          <a:ext cx="59436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Screen Shot 2015-10-20 at 5.05.29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514" y="1905000"/>
            <a:ext cx="3913372" cy="127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210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478" y="2438400"/>
            <a:ext cx="4408522" cy="3781567"/>
          </a:xfrm>
          <a:prstGeom prst="rect">
            <a:avLst/>
          </a:prstGeom>
        </p:spPr>
      </p:pic>
      <p:sp>
        <p:nvSpPr>
          <p:cNvPr id="8" name="Text Placeholder 1" descr="Section Divider" title="Section Divider"/>
          <p:cNvSpPr txBox="1">
            <a:spLocks/>
          </p:cNvSpPr>
          <p:nvPr/>
        </p:nvSpPr>
        <p:spPr>
          <a:xfrm>
            <a:off x="381000" y="685800"/>
            <a:ext cx="5105401" cy="411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9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Metrics</a:t>
            </a:r>
            <a:r>
              <a:rPr lang="en-US" sz="2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help you see where you are and orient the path of your organization. </a:t>
            </a:r>
            <a:r>
              <a:rPr lang="en-US" sz="2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a </a:t>
            </a:r>
            <a:r>
              <a:rPr lang="en-US" sz="29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 of trust</a:t>
            </a:r>
            <a:r>
              <a:rPr lang="en-US" sz="2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helps Staff and Customers contribute to the </a:t>
            </a:r>
            <a:r>
              <a:rPr lang="en-US" sz="2900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telling of the right story</a:t>
            </a:r>
            <a:r>
              <a:rPr lang="en-US" sz="2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Combined, they all contribute to creating a </a:t>
            </a:r>
            <a:r>
              <a:rPr lang="en-US" sz="2900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performance-based learning organization</a:t>
            </a:r>
            <a:r>
              <a:rPr lang="en-US" sz="2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9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48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478" y="2438400"/>
            <a:ext cx="4408522" cy="3781567"/>
          </a:xfrm>
          <a:prstGeom prst="rect">
            <a:avLst/>
          </a:prstGeom>
        </p:spPr>
      </p:pic>
      <p:sp>
        <p:nvSpPr>
          <p:cNvPr id="8" name="Text Placeholder 1" descr="Section Divider" title="Section Divider"/>
          <p:cNvSpPr txBox="1">
            <a:spLocks/>
          </p:cNvSpPr>
          <p:nvPr/>
        </p:nvSpPr>
        <p:spPr>
          <a:xfrm>
            <a:off x="381000" y="685800"/>
            <a:ext cx="5105401" cy="411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customer service organization, it’s all about the </a:t>
            </a:r>
            <a:r>
              <a:rPr lang="en-US" sz="29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- Customer relationship</a:t>
            </a:r>
            <a:r>
              <a:rPr lang="en-US" sz="2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Metrics are used to understand the “story” so it’s important to work with Staff and Customers to make sure we’re </a:t>
            </a:r>
            <a:r>
              <a:rPr lang="en-US" sz="29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telling the story right</a:t>
            </a:r>
            <a:r>
              <a:rPr lang="en-US" sz="2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9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65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6400800" cy="4373563"/>
          </a:xfrm>
        </p:spPr>
        <p:txBody>
          <a:bodyPr/>
          <a:lstStyle/>
          <a:p>
            <a:r>
              <a:rPr lang="en-US" dirty="0" smtClean="0"/>
              <a:t>Contact us:</a:t>
            </a:r>
          </a:p>
          <a:p>
            <a:r>
              <a:rPr lang="en-US" dirty="0" smtClean="0"/>
              <a:t>Jerry </a:t>
            </a:r>
            <a:r>
              <a:rPr lang="en-US" dirty="0" err="1" smtClean="0"/>
              <a:t>Yerardi</a:t>
            </a:r>
            <a:r>
              <a:rPr lang="en-US" dirty="0" smtClean="0"/>
              <a:t> </a:t>
            </a:r>
            <a:r>
              <a:rPr lang="en-US" dirty="0" smtClean="0">
                <a:hlinkClick r:id="rId2"/>
              </a:rPr>
              <a:t>yerardijerry@berkeley.edu</a:t>
            </a:r>
            <a:endParaRPr lang="en-US" dirty="0" smtClean="0"/>
          </a:p>
          <a:p>
            <a:r>
              <a:rPr lang="en-US" dirty="0" smtClean="0"/>
              <a:t>Michelle Bautista</a:t>
            </a:r>
          </a:p>
          <a:p>
            <a:r>
              <a:rPr lang="en-US" dirty="0" smtClean="0">
                <a:hlinkClick r:id="rId3"/>
              </a:rPr>
              <a:t>mbautista@berkeley.edu</a:t>
            </a:r>
            <a:endParaRPr lang="en-US" dirty="0" smtClean="0"/>
          </a:p>
          <a:p>
            <a:r>
              <a:rPr lang="en-US" dirty="0" smtClean="0"/>
              <a:t>Paolo Mercado</a:t>
            </a:r>
          </a:p>
          <a:p>
            <a:r>
              <a:rPr lang="en-US" dirty="0" smtClean="0">
                <a:hlinkClick r:id="rId4"/>
              </a:rPr>
              <a:t>paolo.mercado</a:t>
            </a:r>
            <a:r>
              <a:rPr lang="en-US" dirty="0" smtClean="0">
                <a:hlinkClick r:id="rId4"/>
              </a:rPr>
              <a:t>@berkeley.edu</a:t>
            </a:r>
            <a:r>
              <a:rPr lang="en-US" dirty="0" smtClean="0"/>
              <a:t>	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79573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1981200"/>
            <a:ext cx="7467600" cy="838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Us Improve and Grow</a:t>
            </a:r>
            <a:endParaRPr lang="en-US" sz="3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76200" y="2438400"/>
            <a:ext cx="6858000" cy="3581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participating 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today’s session. </a:t>
            </a:r>
          </a:p>
          <a:p>
            <a:pPr algn="ctr"/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We’re very interested in your feedback.  Please take 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minute to fill out the session evaluation found within 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conference mobile app, or the online agenda. 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547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20 at 4.37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4696374"/>
          </a:xfrm>
          <a:prstGeom prst="rect">
            <a:avLst/>
          </a:prstGeom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152400" y="4724400"/>
            <a:ext cx="8839200" cy="1981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Creating a learning organization that delivers great customer service requires building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throughout an organization and with customers.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938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2013</a:t>
            </a:r>
            <a:r>
              <a:rPr lang="en-US" dirty="0"/>
              <a:t> </a:t>
            </a:r>
            <a:endParaRPr lang="en-US" dirty="0" smtClean="0"/>
          </a:p>
          <a:p>
            <a:pPr algn="ctr"/>
            <a:r>
              <a:rPr lang="en-US" dirty="0" smtClean="0"/>
              <a:t>Campus Shared Services IT launches</a:t>
            </a:r>
          </a:p>
        </p:txBody>
      </p:sp>
    </p:spTree>
    <p:extLst>
      <p:ext uri="{BB962C8B-B14F-4D97-AF65-F5344CB8AC3E}">
        <p14:creationId xmlns:p14="http://schemas.microsoft.com/office/powerpoint/2010/main" val="1832626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Begin. Ask. Understand.</a:t>
            </a:r>
          </a:p>
        </p:txBody>
      </p:sp>
    </p:spTree>
    <p:extLst>
      <p:ext uri="{BB962C8B-B14F-4D97-AF65-F5344CB8AC3E}">
        <p14:creationId xmlns:p14="http://schemas.microsoft.com/office/powerpoint/2010/main" val="112086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0 at 4.4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990600"/>
            <a:ext cx="4546600" cy="102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934944" y="3276600"/>
            <a:ext cx="3489512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started with reassigned staff who had already built up relationships with their customers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21144" y="3276600"/>
            <a:ext cx="3489512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thought campus would call us by phone and fully staffed a large Service Desk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Elbow Connector 8"/>
          <p:cNvCxnSpPr>
            <a:stCxn id="5" idx="1"/>
            <a:endCxn id="3" idx="1"/>
          </p:cNvCxnSpPr>
          <p:nvPr/>
        </p:nvCxnSpPr>
        <p:spPr>
          <a:xfrm rot="10800000" flipV="1">
            <a:off x="934944" y="1504950"/>
            <a:ext cx="1363756" cy="2647950"/>
          </a:xfrm>
          <a:prstGeom prst="bentConnector3">
            <a:avLst>
              <a:gd name="adj1" fmla="val 11676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5" idx="3"/>
            <a:endCxn id="7" idx="3"/>
          </p:cNvCxnSpPr>
          <p:nvPr/>
        </p:nvCxnSpPr>
        <p:spPr>
          <a:xfrm>
            <a:off x="6845300" y="1504950"/>
            <a:ext cx="1465356" cy="2647950"/>
          </a:xfrm>
          <a:prstGeom prst="bentConnector3">
            <a:avLst>
              <a:gd name="adj1" fmla="val 115600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73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32878853"/>
              </p:ext>
            </p:extLst>
          </p:nvPr>
        </p:nvGraphicFramePr>
        <p:xfrm>
          <a:off x="381000" y="1600200"/>
          <a:ext cx="73914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9370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9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7266</TotalTime>
  <Words>743</Words>
  <Application>Microsoft Macintosh PowerPoint</Application>
  <PresentationFormat>On-screen Show (4:3)</PresentationFormat>
  <Paragraphs>96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9_Default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Customers</vt:lpstr>
      <vt:lpstr>Staff</vt:lpstr>
      <vt:lpstr>Tools</vt:lpstr>
      <vt:lpstr>PowerPoint Presentation</vt:lpstr>
      <vt:lpstr>PowerPoint Presentation</vt:lpstr>
      <vt:lpstr>PowerPoint Presentation</vt:lpstr>
      <vt:lpstr>PowerPoint Presentation</vt:lpstr>
      <vt:lpstr>What we learned that year</vt:lpstr>
      <vt:lpstr>PowerPoint Presentation</vt:lpstr>
      <vt:lpstr>PowerPoint Presentation</vt:lpstr>
      <vt:lpstr>PowerPoint Presentation</vt:lpstr>
      <vt:lpstr>Customers</vt:lpstr>
      <vt:lpstr>Staff</vt:lpstr>
      <vt:lpstr>Tools</vt:lpstr>
      <vt:lpstr>PowerPoint Presentation</vt:lpstr>
      <vt:lpstr>PowerPoint Presentation</vt:lpstr>
      <vt:lpstr>PowerPoint Presentation</vt:lpstr>
      <vt:lpstr>PowerPoint Presentation</vt:lpstr>
      <vt:lpstr>What we learned that year</vt:lpstr>
      <vt:lpstr>PowerPoint Presentation</vt:lpstr>
      <vt:lpstr>PowerPoint Presentation</vt:lpstr>
      <vt:lpstr>PowerPoint Presentation</vt:lpstr>
      <vt:lpstr>Customers</vt:lpstr>
      <vt:lpstr>Staff</vt:lpstr>
      <vt:lpstr>Tools</vt:lpstr>
      <vt:lpstr>PowerPoint Presentation</vt:lpstr>
      <vt:lpstr>PowerPoint Presentation</vt:lpstr>
      <vt:lpstr>PowerPoint Presentation</vt:lpstr>
      <vt:lpstr>PowerPoint Presentation</vt:lpstr>
      <vt:lpstr>What we learned that year</vt:lpstr>
      <vt:lpstr>PowerPoint Presentation</vt:lpstr>
      <vt:lpstr>Thanks!</vt:lpstr>
      <vt:lpstr>PowerPoint Presentation</vt:lpstr>
    </vt:vector>
  </TitlesOfParts>
  <Company>EDUCAUSE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Burrows</dc:creator>
  <cp:lastModifiedBy>michelle</cp:lastModifiedBy>
  <cp:revision>142</cp:revision>
  <dcterms:created xsi:type="dcterms:W3CDTF">2012-08-08T18:23:13Z</dcterms:created>
  <dcterms:modified xsi:type="dcterms:W3CDTF">2015-10-23T21:00:44Z</dcterms:modified>
</cp:coreProperties>
</file>