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45" r:id="rId1"/>
  </p:sldMasterIdLst>
  <p:notesMasterIdLst>
    <p:notesMasterId r:id="rId45"/>
  </p:notesMasterIdLst>
  <p:sldIdLst>
    <p:sldId id="256" r:id="rId2"/>
    <p:sldId id="371" r:id="rId3"/>
    <p:sldId id="373" r:id="rId4"/>
    <p:sldId id="375" r:id="rId5"/>
    <p:sldId id="330" r:id="rId6"/>
    <p:sldId id="331" r:id="rId7"/>
    <p:sldId id="332" r:id="rId8"/>
    <p:sldId id="333" r:id="rId9"/>
    <p:sldId id="334" r:id="rId10"/>
    <p:sldId id="378" r:id="rId11"/>
    <p:sldId id="379" r:id="rId12"/>
    <p:sldId id="339" r:id="rId13"/>
    <p:sldId id="340" r:id="rId14"/>
    <p:sldId id="341" r:id="rId15"/>
    <p:sldId id="343" r:id="rId16"/>
    <p:sldId id="344" r:id="rId17"/>
    <p:sldId id="345" r:id="rId18"/>
    <p:sldId id="346" r:id="rId19"/>
    <p:sldId id="348" r:id="rId20"/>
    <p:sldId id="349" r:id="rId21"/>
    <p:sldId id="374" r:id="rId22"/>
    <p:sldId id="387" r:id="rId23"/>
    <p:sldId id="350" r:id="rId24"/>
    <p:sldId id="380" r:id="rId25"/>
    <p:sldId id="351" r:id="rId26"/>
    <p:sldId id="352" r:id="rId27"/>
    <p:sldId id="381" r:id="rId28"/>
    <p:sldId id="355" r:id="rId29"/>
    <p:sldId id="356" r:id="rId30"/>
    <p:sldId id="358" r:id="rId31"/>
    <p:sldId id="357" r:id="rId32"/>
    <p:sldId id="383" r:id="rId33"/>
    <p:sldId id="384" r:id="rId34"/>
    <p:sldId id="361" r:id="rId35"/>
    <p:sldId id="362" r:id="rId36"/>
    <p:sldId id="365" r:id="rId37"/>
    <p:sldId id="363" r:id="rId38"/>
    <p:sldId id="364" r:id="rId39"/>
    <p:sldId id="366" r:id="rId40"/>
    <p:sldId id="367" r:id="rId41"/>
    <p:sldId id="368" r:id="rId42"/>
    <p:sldId id="386" r:id="rId43"/>
    <p:sldId id="266" r:id="rId44"/>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C57C5F1B-280B-444B-AA0D-9CEE6BE1BBA5}">
          <p14:sldIdLst>
            <p14:sldId id="256"/>
          </p14:sldIdLst>
        </p14:section>
        <p14:section name="Dividers" id="{4D810FCF-0ADD-0345-AFBF-9AC0BF5CA536}">
          <p14:sldIdLst/>
        </p14:section>
        <p14:section name="Content" id="{6D2F19DD-4CA8-6F4E-9292-A7C41B87577C}">
          <p14:sldIdLst>
            <p14:sldId id="371"/>
            <p14:sldId id="373"/>
            <p14:sldId id="375"/>
            <p14:sldId id="330"/>
            <p14:sldId id="331"/>
            <p14:sldId id="332"/>
            <p14:sldId id="333"/>
            <p14:sldId id="334"/>
            <p14:sldId id="378"/>
            <p14:sldId id="379"/>
            <p14:sldId id="339"/>
            <p14:sldId id="340"/>
            <p14:sldId id="341"/>
            <p14:sldId id="343"/>
            <p14:sldId id="344"/>
            <p14:sldId id="345"/>
            <p14:sldId id="346"/>
            <p14:sldId id="348"/>
            <p14:sldId id="349"/>
            <p14:sldId id="374"/>
            <p14:sldId id="387"/>
            <p14:sldId id="350"/>
            <p14:sldId id="380"/>
            <p14:sldId id="351"/>
            <p14:sldId id="352"/>
            <p14:sldId id="381"/>
            <p14:sldId id="355"/>
            <p14:sldId id="356"/>
            <p14:sldId id="358"/>
            <p14:sldId id="357"/>
            <p14:sldId id="383"/>
            <p14:sldId id="384"/>
            <p14:sldId id="361"/>
            <p14:sldId id="362"/>
            <p14:sldId id="365"/>
            <p14:sldId id="363"/>
            <p14:sldId id="364"/>
            <p14:sldId id="366"/>
            <p14:sldId id="367"/>
            <p14:sldId id="368"/>
            <p14:sldId id="386"/>
          </p14:sldIdLst>
        </p14:section>
        <p14:section name="Interaction" id="{F2C0CFF2-7594-C04A-9910-F1426A27AF3C}">
          <p14:sldIdLst>
            <p14:sldId id="2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i Czarneck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52477" autoAdjust="0"/>
  </p:normalViewPr>
  <p:slideViewPr>
    <p:cSldViewPr>
      <p:cViewPr varScale="1">
        <p:scale>
          <a:sx n="70" d="100"/>
          <a:sy n="70" d="100"/>
        </p:scale>
        <p:origin x="194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94" d="100"/>
          <a:sy n="94" d="100"/>
        </p:scale>
        <p:origin x="296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image" Target="../media/image34.jpg"/><Relationship Id="rId4" Type="http://schemas.openxmlformats.org/officeDocument/2006/relationships/image" Target="../media/image28.pn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diagrams/_rels/data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diagrams/_rels/data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5.png"/><Relationship Id="rId1" Type="http://schemas.openxmlformats.org/officeDocument/2006/relationships/image" Target="../media/image34.jpg"/><Relationship Id="rId4" Type="http://schemas.openxmlformats.org/officeDocument/2006/relationships/image" Target="../media/image36.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image" Target="../media/image34.jpg"/><Relationship Id="rId4"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5.png"/><Relationship Id="rId1" Type="http://schemas.openxmlformats.org/officeDocument/2006/relationships/image" Target="../media/image34.jp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A6FD9-7A74-41AC-A3ED-30F819BD70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BF65FC-5F32-4ABF-9A11-1D6F93681FD0}">
      <dgm:prSet custT="1"/>
      <dgm:spPr/>
      <dgm:t>
        <a:bodyPr/>
        <a:lstStyle/>
        <a:p>
          <a:pPr rtl="0"/>
          <a:r>
            <a:rPr lang="en-GB" sz="2800" dirty="0" smtClean="0">
              <a:latin typeface="Arial" panose="020B0604020202020204" pitchFamily="34" charset="0"/>
              <a:cs typeface="Arial" panose="020B0604020202020204" pitchFamily="34" charset="0"/>
            </a:rPr>
            <a:t>35,000+ students</a:t>
          </a:r>
          <a:endParaRPr lang="en-GB" sz="2800" dirty="0">
            <a:latin typeface="Arial" panose="020B0604020202020204" pitchFamily="34" charset="0"/>
            <a:cs typeface="Arial" panose="020B0604020202020204" pitchFamily="34" charset="0"/>
          </a:endParaRPr>
        </a:p>
      </dgm:t>
    </dgm:pt>
    <dgm:pt modelId="{9825E6F3-A09A-4AAE-B12E-B653C49ED708}" type="parTrans" cxnId="{AD1207E1-80A2-41DC-B8B3-2683C6A01063}">
      <dgm:prSet/>
      <dgm:spPr/>
      <dgm:t>
        <a:bodyPr/>
        <a:lstStyle/>
        <a:p>
          <a:endParaRPr lang="en-GB"/>
        </a:p>
      </dgm:t>
    </dgm:pt>
    <dgm:pt modelId="{4C661BCC-D02C-4032-82BC-434FB9B27F08}" type="sibTrans" cxnId="{AD1207E1-80A2-41DC-B8B3-2683C6A01063}">
      <dgm:prSet/>
      <dgm:spPr/>
      <dgm:t>
        <a:bodyPr/>
        <a:lstStyle/>
        <a:p>
          <a:endParaRPr lang="en-GB"/>
        </a:p>
      </dgm:t>
    </dgm:pt>
    <dgm:pt modelId="{18287E57-20D1-4A68-8378-F90CE1AEEB12}">
      <dgm:prSet custT="1"/>
      <dgm:spPr/>
      <dgm:t>
        <a:bodyPr/>
        <a:lstStyle/>
        <a:p>
          <a:pPr rtl="0"/>
          <a:r>
            <a:rPr lang="en-GB" sz="2800" dirty="0" smtClean="0">
              <a:latin typeface="Arial" panose="020B0604020202020204" pitchFamily="34" charset="0"/>
              <a:cs typeface="Arial" panose="020B0604020202020204" pitchFamily="34" charset="0"/>
            </a:rPr>
            <a:t>22 Schools</a:t>
          </a:r>
          <a:endParaRPr lang="en-GB" sz="2800" dirty="0">
            <a:latin typeface="Arial" panose="020B0604020202020204" pitchFamily="34" charset="0"/>
            <a:cs typeface="Arial" panose="020B0604020202020204" pitchFamily="34" charset="0"/>
          </a:endParaRPr>
        </a:p>
      </dgm:t>
    </dgm:pt>
    <dgm:pt modelId="{090FA195-9E7A-46E0-A457-AE1025E41F83}" type="parTrans" cxnId="{41867A04-3860-4C87-ACD2-F9384A98A243}">
      <dgm:prSet/>
      <dgm:spPr/>
      <dgm:t>
        <a:bodyPr/>
        <a:lstStyle/>
        <a:p>
          <a:endParaRPr lang="en-GB"/>
        </a:p>
      </dgm:t>
    </dgm:pt>
    <dgm:pt modelId="{1C648E77-F391-4C69-B2FB-492C20F5DA63}" type="sibTrans" cxnId="{41867A04-3860-4C87-ACD2-F9384A98A243}">
      <dgm:prSet/>
      <dgm:spPr/>
      <dgm:t>
        <a:bodyPr/>
        <a:lstStyle/>
        <a:p>
          <a:endParaRPr lang="en-GB"/>
        </a:p>
      </dgm:t>
    </dgm:pt>
    <dgm:pt modelId="{9E310353-5EB7-4948-A632-C38F0FE8C9DD}">
      <dgm:prSet custT="1"/>
      <dgm:spPr/>
      <dgm:t>
        <a:bodyPr/>
        <a:lstStyle/>
        <a:p>
          <a:pPr rtl="0"/>
          <a:r>
            <a:rPr lang="en-GB" sz="2800" dirty="0" smtClean="0">
              <a:latin typeface="Arial" panose="020B0604020202020204" pitchFamily="34" charset="0"/>
              <a:cs typeface="Arial" panose="020B0604020202020204" pitchFamily="34" charset="0"/>
            </a:rPr>
            <a:t>3 Colleges</a:t>
          </a:r>
          <a:endParaRPr lang="en-GB" sz="2800" dirty="0">
            <a:latin typeface="Arial" panose="020B0604020202020204" pitchFamily="34" charset="0"/>
            <a:cs typeface="Arial" panose="020B0604020202020204" pitchFamily="34" charset="0"/>
          </a:endParaRPr>
        </a:p>
      </dgm:t>
    </dgm:pt>
    <dgm:pt modelId="{783BA6D6-9DA8-48A0-A181-4A0369D5A6D5}" type="parTrans" cxnId="{15776EA2-0CA5-4D86-8C49-062A23E2BFC5}">
      <dgm:prSet/>
      <dgm:spPr/>
      <dgm:t>
        <a:bodyPr/>
        <a:lstStyle/>
        <a:p>
          <a:endParaRPr lang="en-GB"/>
        </a:p>
      </dgm:t>
    </dgm:pt>
    <dgm:pt modelId="{97EC55F1-398A-4C24-97EC-67A279E9EBCF}" type="sibTrans" cxnId="{15776EA2-0CA5-4D86-8C49-062A23E2BFC5}">
      <dgm:prSet/>
      <dgm:spPr/>
      <dgm:t>
        <a:bodyPr/>
        <a:lstStyle/>
        <a:p>
          <a:endParaRPr lang="en-GB"/>
        </a:p>
      </dgm:t>
    </dgm:pt>
    <dgm:pt modelId="{64503E79-E477-4E39-BF03-9588C5C2CAF0}">
      <dgm:prSet custT="1"/>
      <dgm:spPr/>
      <dgm:t>
        <a:bodyPr/>
        <a:lstStyle/>
        <a:p>
          <a:pPr rtl="0"/>
          <a:r>
            <a:rPr lang="en-GB" sz="2800" dirty="0" smtClean="0">
              <a:latin typeface="Arial" panose="020B0604020202020204" pitchFamily="34" charset="0"/>
              <a:cs typeface="Arial" panose="020B0604020202020204" pitchFamily="34" charset="0"/>
            </a:rPr>
            <a:t>13,000+ staff</a:t>
          </a:r>
          <a:endParaRPr lang="en-GB" sz="2800" dirty="0">
            <a:latin typeface="Arial" panose="020B0604020202020204" pitchFamily="34" charset="0"/>
            <a:cs typeface="Arial" panose="020B0604020202020204" pitchFamily="34" charset="0"/>
          </a:endParaRPr>
        </a:p>
      </dgm:t>
    </dgm:pt>
    <dgm:pt modelId="{AF892C9D-F814-49DB-9E92-124F77DAE7C5}" type="parTrans" cxnId="{35FCF535-4378-432D-B22C-503EA2DDDEA9}">
      <dgm:prSet/>
      <dgm:spPr/>
      <dgm:t>
        <a:bodyPr/>
        <a:lstStyle/>
        <a:p>
          <a:endParaRPr lang="en-GB"/>
        </a:p>
      </dgm:t>
    </dgm:pt>
    <dgm:pt modelId="{7663CFED-243C-4FB2-AD80-6FE9E5C04FC7}" type="sibTrans" cxnId="{35FCF535-4378-432D-B22C-503EA2DDDEA9}">
      <dgm:prSet/>
      <dgm:spPr/>
      <dgm:t>
        <a:bodyPr/>
        <a:lstStyle/>
        <a:p>
          <a:endParaRPr lang="en-GB"/>
        </a:p>
      </dgm:t>
    </dgm:pt>
    <dgm:pt modelId="{ECF44D2F-5095-4595-B3EF-28100DC84820}">
      <dgm:prSet custT="1"/>
      <dgm:spPr/>
      <dgm:t>
        <a:bodyPr/>
        <a:lstStyle/>
        <a:p>
          <a:pPr rtl="0"/>
          <a:r>
            <a:rPr lang="en-GB" sz="2800" dirty="0" smtClean="0">
              <a:latin typeface="Arial" panose="020B0604020202020204" pitchFamily="34" charset="0"/>
              <a:cs typeface="Arial" panose="020B0604020202020204" pitchFamily="34" charset="0"/>
            </a:rPr>
            <a:t>$450M research </a:t>
          </a:r>
          <a:endParaRPr lang="en-GB" sz="2800" dirty="0">
            <a:latin typeface="Arial" panose="020B0604020202020204" pitchFamily="34" charset="0"/>
            <a:cs typeface="Arial" panose="020B0604020202020204" pitchFamily="34" charset="0"/>
          </a:endParaRPr>
        </a:p>
      </dgm:t>
    </dgm:pt>
    <dgm:pt modelId="{0477C410-6BB1-4E53-915A-2B6855ECBC1E}" type="parTrans" cxnId="{50607AB6-63A5-416F-8A09-26FCDB63F05E}">
      <dgm:prSet/>
      <dgm:spPr/>
      <dgm:t>
        <a:bodyPr/>
        <a:lstStyle/>
        <a:p>
          <a:endParaRPr lang="en-GB"/>
        </a:p>
      </dgm:t>
    </dgm:pt>
    <dgm:pt modelId="{EAD08029-9F01-4BDC-9A70-543B980AF0B5}" type="sibTrans" cxnId="{50607AB6-63A5-416F-8A09-26FCDB63F05E}">
      <dgm:prSet/>
      <dgm:spPr/>
      <dgm:t>
        <a:bodyPr/>
        <a:lstStyle/>
        <a:p>
          <a:endParaRPr lang="en-GB"/>
        </a:p>
      </dgm:t>
    </dgm:pt>
    <dgm:pt modelId="{F20BDB6D-390D-4E1C-B1AC-FCFA6BFB24C8}" type="pres">
      <dgm:prSet presAssocID="{0BAA6FD9-7A74-41AC-A3ED-30F819BD704A}" presName="linear" presStyleCnt="0">
        <dgm:presLayoutVars>
          <dgm:animLvl val="lvl"/>
          <dgm:resizeHandles val="exact"/>
        </dgm:presLayoutVars>
      </dgm:prSet>
      <dgm:spPr/>
      <dgm:t>
        <a:bodyPr/>
        <a:lstStyle/>
        <a:p>
          <a:endParaRPr lang="en-GB"/>
        </a:p>
      </dgm:t>
    </dgm:pt>
    <dgm:pt modelId="{C9A6A99D-EA4E-460F-B1E7-76E00F2DA86E}" type="pres">
      <dgm:prSet presAssocID="{76BF65FC-5F32-4ABF-9A11-1D6F93681FD0}" presName="parentText" presStyleLbl="node1" presStyleIdx="0" presStyleCnt="5">
        <dgm:presLayoutVars>
          <dgm:chMax val="0"/>
          <dgm:bulletEnabled val="1"/>
        </dgm:presLayoutVars>
      </dgm:prSet>
      <dgm:spPr/>
      <dgm:t>
        <a:bodyPr/>
        <a:lstStyle/>
        <a:p>
          <a:endParaRPr lang="en-GB"/>
        </a:p>
      </dgm:t>
    </dgm:pt>
    <dgm:pt modelId="{B85181A4-B0C7-47F0-A2C0-61A1DA9C7698}" type="pres">
      <dgm:prSet presAssocID="{4C661BCC-D02C-4032-82BC-434FB9B27F08}" presName="spacer" presStyleCnt="0"/>
      <dgm:spPr/>
    </dgm:pt>
    <dgm:pt modelId="{CBA51734-553D-491E-88E6-152728DAEB07}" type="pres">
      <dgm:prSet presAssocID="{18287E57-20D1-4A68-8378-F90CE1AEEB12}" presName="parentText" presStyleLbl="node1" presStyleIdx="1" presStyleCnt="5">
        <dgm:presLayoutVars>
          <dgm:chMax val="0"/>
          <dgm:bulletEnabled val="1"/>
        </dgm:presLayoutVars>
      </dgm:prSet>
      <dgm:spPr/>
      <dgm:t>
        <a:bodyPr/>
        <a:lstStyle/>
        <a:p>
          <a:endParaRPr lang="en-GB"/>
        </a:p>
      </dgm:t>
    </dgm:pt>
    <dgm:pt modelId="{4129B663-5121-4CDC-B0AC-66CA4F140EFB}" type="pres">
      <dgm:prSet presAssocID="{1C648E77-F391-4C69-B2FB-492C20F5DA63}" presName="spacer" presStyleCnt="0"/>
      <dgm:spPr/>
    </dgm:pt>
    <dgm:pt modelId="{A6168AEA-A62C-4456-A3FD-3E1BE3C4765F}" type="pres">
      <dgm:prSet presAssocID="{9E310353-5EB7-4948-A632-C38F0FE8C9DD}" presName="parentText" presStyleLbl="node1" presStyleIdx="2" presStyleCnt="5">
        <dgm:presLayoutVars>
          <dgm:chMax val="0"/>
          <dgm:bulletEnabled val="1"/>
        </dgm:presLayoutVars>
      </dgm:prSet>
      <dgm:spPr/>
      <dgm:t>
        <a:bodyPr/>
        <a:lstStyle/>
        <a:p>
          <a:endParaRPr lang="en-GB"/>
        </a:p>
      </dgm:t>
    </dgm:pt>
    <dgm:pt modelId="{CF1A40E2-F96F-49E8-AB08-881685F492B8}" type="pres">
      <dgm:prSet presAssocID="{97EC55F1-398A-4C24-97EC-67A279E9EBCF}" presName="spacer" presStyleCnt="0"/>
      <dgm:spPr/>
    </dgm:pt>
    <dgm:pt modelId="{594BE4F5-CF5F-4B7B-AA7A-FB83AFE3430D}" type="pres">
      <dgm:prSet presAssocID="{64503E79-E477-4E39-BF03-9588C5C2CAF0}" presName="parentText" presStyleLbl="node1" presStyleIdx="3" presStyleCnt="5">
        <dgm:presLayoutVars>
          <dgm:chMax val="0"/>
          <dgm:bulletEnabled val="1"/>
        </dgm:presLayoutVars>
      </dgm:prSet>
      <dgm:spPr/>
      <dgm:t>
        <a:bodyPr/>
        <a:lstStyle/>
        <a:p>
          <a:endParaRPr lang="en-GB"/>
        </a:p>
      </dgm:t>
    </dgm:pt>
    <dgm:pt modelId="{987B3235-D729-40FB-8EF0-BFBA9501458F}" type="pres">
      <dgm:prSet presAssocID="{7663CFED-243C-4FB2-AD80-6FE9E5C04FC7}" presName="spacer" presStyleCnt="0"/>
      <dgm:spPr/>
    </dgm:pt>
    <dgm:pt modelId="{439E10E5-700D-4B8E-8A3A-F50E7224D7E3}" type="pres">
      <dgm:prSet presAssocID="{ECF44D2F-5095-4595-B3EF-28100DC84820}" presName="parentText" presStyleLbl="node1" presStyleIdx="4" presStyleCnt="5">
        <dgm:presLayoutVars>
          <dgm:chMax val="0"/>
          <dgm:bulletEnabled val="1"/>
        </dgm:presLayoutVars>
      </dgm:prSet>
      <dgm:spPr/>
      <dgm:t>
        <a:bodyPr/>
        <a:lstStyle/>
        <a:p>
          <a:endParaRPr lang="en-GB"/>
        </a:p>
      </dgm:t>
    </dgm:pt>
  </dgm:ptLst>
  <dgm:cxnLst>
    <dgm:cxn modelId="{305C48FD-C812-4501-BF5D-5A2DE4C5599C}" type="presOf" srcId="{0BAA6FD9-7A74-41AC-A3ED-30F819BD704A}" destId="{F20BDB6D-390D-4E1C-B1AC-FCFA6BFB24C8}" srcOrd="0" destOrd="0" presId="urn:microsoft.com/office/officeart/2005/8/layout/vList2"/>
    <dgm:cxn modelId="{B8A6D9B7-6884-432F-9B20-6D5DC5EDBF51}" type="presOf" srcId="{9E310353-5EB7-4948-A632-C38F0FE8C9DD}" destId="{A6168AEA-A62C-4456-A3FD-3E1BE3C4765F}" srcOrd="0" destOrd="0" presId="urn:microsoft.com/office/officeart/2005/8/layout/vList2"/>
    <dgm:cxn modelId="{AD1207E1-80A2-41DC-B8B3-2683C6A01063}" srcId="{0BAA6FD9-7A74-41AC-A3ED-30F819BD704A}" destId="{76BF65FC-5F32-4ABF-9A11-1D6F93681FD0}" srcOrd="0" destOrd="0" parTransId="{9825E6F3-A09A-4AAE-B12E-B653C49ED708}" sibTransId="{4C661BCC-D02C-4032-82BC-434FB9B27F08}"/>
    <dgm:cxn modelId="{A69C793D-36A8-4EB6-BA22-D452FD842BF3}" type="presOf" srcId="{64503E79-E477-4E39-BF03-9588C5C2CAF0}" destId="{594BE4F5-CF5F-4B7B-AA7A-FB83AFE3430D}" srcOrd="0" destOrd="0" presId="urn:microsoft.com/office/officeart/2005/8/layout/vList2"/>
    <dgm:cxn modelId="{35FCF535-4378-432D-B22C-503EA2DDDEA9}" srcId="{0BAA6FD9-7A74-41AC-A3ED-30F819BD704A}" destId="{64503E79-E477-4E39-BF03-9588C5C2CAF0}" srcOrd="3" destOrd="0" parTransId="{AF892C9D-F814-49DB-9E92-124F77DAE7C5}" sibTransId="{7663CFED-243C-4FB2-AD80-6FE9E5C04FC7}"/>
    <dgm:cxn modelId="{9EA17E20-320F-45DE-955E-427B69C39129}" type="presOf" srcId="{76BF65FC-5F32-4ABF-9A11-1D6F93681FD0}" destId="{C9A6A99D-EA4E-460F-B1E7-76E00F2DA86E}" srcOrd="0" destOrd="0" presId="urn:microsoft.com/office/officeart/2005/8/layout/vList2"/>
    <dgm:cxn modelId="{50607AB6-63A5-416F-8A09-26FCDB63F05E}" srcId="{0BAA6FD9-7A74-41AC-A3ED-30F819BD704A}" destId="{ECF44D2F-5095-4595-B3EF-28100DC84820}" srcOrd="4" destOrd="0" parTransId="{0477C410-6BB1-4E53-915A-2B6855ECBC1E}" sibTransId="{EAD08029-9F01-4BDC-9A70-543B980AF0B5}"/>
    <dgm:cxn modelId="{4A32A643-9558-4908-81F9-F103107C2FE0}" type="presOf" srcId="{18287E57-20D1-4A68-8378-F90CE1AEEB12}" destId="{CBA51734-553D-491E-88E6-152728DAEB07}" srcOrd="0" destOrd="0" presId="urn:microsoft.com/office/officeart/2005/8/layout/vList2"/>
    <dgm:cxn modelId="{41867A04-3860-4C87-ACD2-F9384A98A243}" srcId="{0BAA6FD9-7A74-41AC-A3ED-30F819BD704A}" destId="{18287E57-20D1-4A68-8378-F90CE1AEEB12}" srcOrd="1" destOrd="0" parTransId="{090FA195-9E7A-46E0-A457-AE1025E41F83}" sibTransId="{1C648E77-F391-4C69-B2FB-492C20F5DA63}"/>
    <dgm:cxn modelId="{15776EA2-0CA5-4D86-8C49-062A23E2BFC5}" srcId="{0BAA6FD9-7A74-41AC-A3ED-30F819BD704A}" destId="{9E310353-5EB7-4948-A632-C38F0FE8C9DD}" srcOrd="2" destOrd="0" parTransId="{783BA6D6-9DA8-48A0-A181-4A0369D5A6D5}" sibTransId="{97EC55F1-398A-4C24-97EC-67A279E9EBCF}"/>
    <dgm:cxn modelId="{A1CD3664-39E9-425A-BC4A-3F662D50FAAA}" type="presOf" srcId="{ECF44D2F-5095-4595-B3EF-28100DC84820}" destId="{439E10E5-700D-4B8E-8A3A-F50E7224D7E3}" srcOrd="0" destOrd="0" presId="urn:microsoft.com/office/officeart/2005/8/layout/vList2"/>
    <dgm:cxn modelId="{2088A406-9A5C-44F0-8A75-8330C8F26D6D}" type="presParOf" srcId="{F20BDB6D-390D-4E1C-B1AC-FCFA6BFB24C8}" destId="{C9A6A99D-EA4E-460F-B1E7-76E00F2DA86E}" srcOrd="0" destOrd="0" presId="urn:microsoft.com/office/officeart/2005/8/layout/vList2"/>
    <dgm:cxn modelId="{3A24B3A0-8164-4887-9870-8C022C6A8B76}" type="presParOf" srcId="{F20BDB6D-390D-4E1C-B1AC-FCFA6BFB24C8}" destId="{B85181A4-B0C7-47F0-A2C0-61A1DA9C7698}" srcOrd="1" destOrd="0" presId="urn:microsoft.com/office/officeart/2005/8/layout/vList2"/>
    <dgm:cxn modelId="{BC446CA7-98D7-4F60-AB95-E11FC27C251B}" type="presParOf" srcId="{F20BDB6D-390D-4E1C-B1AC-FCFA6BFB24C8}" destId="{CBA51734-553D-491E-88E6-152728DAEB07}" srcOrd="2" destOrd="0" presId="urn:microsoft.com/office/officeart/2005/8/layout/vList2"/>
    <dgm:cxn modelId="{8FFAD776-A2D2-4ED2-B48B-AA23CFB48ED3}" type="presParOf" srcId="{F20BDB6D-390D-4E1C-B1AC-FCFA6BFB24C8}" destId="{4129B663-5121-4CDC-B0AC-66CA4F140EFB}" srcOrd="3" destOrd="0" presId="urn:microsoft.com/office/officeart/2005/8/layout/vList2"/>
    <dgm:cxn modelId="{CF10E2BD-87E1-4124-9661-2FED5067CC34}" type="presParOf" srcId="{F20BDB6D-390D-4E1C-B1AC-FCFA6BFB24C8}" destId="{A6168AEA-A62C-4456-A3FD-3E1BE3C4765F}" srcOrd="4" destOrd="0" presId="urn:microsoft.com/office/officeart/2005/8/layout/vList2"/>
    <dgm:cxn modelId="{2EB5B1D6-AB25-4831-A8C4-7483C895E9D5}" type="presParOf" srcId="{F20BDB6D-390D-4E1C-B1AC-FCFA6BFB24C8}" destId="{CF1A40E2-F96F-49E8-AB08-881685F492B8}" srcOrd="5" destOrd="0" presId="urn:microsoft.com/office/officeart/2005/8/layout/vList2"/>
    <dgm:cxn modelId="{8EE029BA-25E7-48D9-9E5B-C4A5907E604D}" type="presParOf" srcId="{F20BDB6D-390D-4E1C-B1AC-FCFA6BFB24C8}" destId="{594BE4F5-CF5F-4B7B-AA7A-FB83AFE3430D}" srcOrd="6" destOrd="0" presId="urn:microsoft.com/office/officeart/2005/8/layout/vList2"/>
    <dgm:cxn modelId="{BDD5F5E7-2DC1-44AC-BC68-B7FD449AC5AC}" type="presParOf" srcId="{F20BDB6D-390D-4E1C-B1AC-FCFA6BFB24C8}" destId="{987B3235-D729-40FB-8EF0-BFBA9501458F}" srcOrd="7" destOrd="0" presId="urn:microsoft.com/office/officeart/2005/8/layout/vList2"/>
    <dgm:cxn modelId="{C7AC6A85-EC6E-48C4-A762-2FCE37ACA6E5}" type="presParOf" srcId="{F20BDB6D-390D-4E1C-B1AC-FCFA6BFB24C8}" destId="{439E10E5-700D-4B8E-8A3A-F50E7224D7E3}"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DE7B0B-6BFF-41AD-8DE6-A4ABEE3617BE}" type="doc">
      <dgm:prSet loTypeId="urn:microsoft.com/office/officeart/2005/8/layout/vList3" loCatId="picture" qsTypeId="urn:microsoft.com/office/officeart/2005/8/quickstyle/simple1" qsCatId="simple" csTypeId="urn:microsoft.com/office/officeart/2005/8/colors/accent1_2" csCatId="accent1" phldr="1"/>
      <dgm:spPr/>
    </dgm:pt>
    <dgm:pt modelId="{0BFE985B-C72D-42F9-8B57-6B17B686958A}">
      <dgm:prSet phldrT="[Text]" custT="1"/>
      <dgm:spPr>
        <a:solidFill>
          <a:schemeClr val="accent3">
            <a:lumMod val="20000"/>
            <a:lumOff val="80000"/>
          </a:schemeClr>
        </a:solidFill>
        <a:ln w="38100">
          <a:solidFill>
            <a:schemeClr val="accent3">
              <a:lumMod val="20000"/>
              <a:lumOff val="80000"/>
            </a:schemeClr>
          </a:solidFill>
        </a:ln>
      </dgm:spPr>
      <dgm:t>
        <a:bodyPr/>
        <a:lstStyle/>
        <a:p>
          <a:r>
            <a:rPr lang="en-GB" sz="2800" b="1" dirty="0" smtClean="0">
              <a:solidFill>
                <a:schemeClr val="tx1">
                  <a:lumMod val="65000"/>
                  <a:lumOff val="35000"/>
                </a:schemeClr>
              </a:solidFill>
            </a:rPr>
            <a:t> Make sure you can commit</a:t>
          </a:r>
          <a:endParaRPr lang="en-US" sz="2800" b="1" dirty="0">
            <a:solidFill>
              <a:schemeClr val="tx1">
                <a:lumMod val="65000"/>
                <a:lumOff val="35000"/>
              </a:schemeClr>
            </a:solidFill>
          </a:endParaRPr>
        </a:p>
      </dgm:t>
    </dgm:pt>
    <dgm:pt modelId="{A1C6110C-569B-4AD9-8589-B4024B5173D8}" type="parTrans" cxnId="{0D6611C9-48D4-4563-BC55-43223D29AB92}">
      <dgm:prSet/>
      <dgm:spPr/>
      <dgm:t>
        <a:bodyPr/>
        <a:lstStyle/>
        <a:p>
          <a:endParaRPr lang="en-GB"/>
        </a:p>
      </dgm:t>
    </dgm:pt>
    <dgm:pt modelId="{389BE67E-857A-4388-977C-BF61210788A0}" type="sibTrans" cxnId="{0D6611C9-48D4-4563-BC55-43223D29AB92}">
      <dgm:prSet/>
      <dgm:spPr/>
      <dgm:t>
        <a:bodyPr/>
        <a:lstStyle/>
        <a:p>
          <a:endParaRPr lang="en-GB"/>
        </a:p>
      </dgm:t>
    </dgm:pt>
    <dgm:pt modelId="{2AB8CA60-B8FE-4E54-96A3-1E1E6370ED56}">
      <dgm:prSet phldrT="[Text]" custT="1"/>
      <dgm:spPr>
        <a:solidFill>
          <a:schemeClr val="accent3">
            <a:lumMod val="20000"/>
            <a:lumOff val="80000"/>
          </a:schemeClr>
        </a:solidFill>
        <a:ln w="38100">
          <a:solidFill>
            <a:schemeClr val="accent3">
              <a:lumMod val="20000"/>
              <a:lumOff val="80000"/>
            </a:schemeClr>
          </a:solidFill>
        </a:ln>
      </dgm:spPr>
      <dgm:t>
        <a:bodyPr/>
        <a:lstStyle/>
        <a:p>
          <a:r>
            <a:rPr lang="en-GB" sz="2800" b="1" dirty="0">
              <a:solidFill>
                <a:schemeClr val="tx1">
                  <a:lumMod val="65000"/>
                  <a:lumOff val="35000"/>
                </a:schemeClr>
              </a:solidFill>
            </a:rPr>
            <a:t>Keep it simple and consistent</a:t>
          </a:r>
        </a:p>
      </dgm:t>
    </dgm:pt>
    <dgm:pt modelId="{ED2FC1BA-E11F-4166-BF4B-74C208893FE7}" type="parTrans" cxnId="{89DCC3BF-3A31-45F0-ABE1-E7AB50AA6105}">
      <dgm:prSet/>
      <dgm:spPr/>
      <dgm:t>
        <a:bodyPr/>
        <a:lstStyle/>
        <a:p>
          <a:endParaRPr lang="en-GB"/>
        </a:p>
      </dgm:t>
    </dgm:pt>
    <dgm:pt modelId="{9B0B1658-616B-4517-81E2-874BF5120E18}" type="sibTrans" cxnId="{89DCC3BF-3A31-45F0-ABE1-E7AB50AA6105}">
      <dgm:prSet/>
      <dgm:spPr/>
      <dgm:t>
        <a:bodyPr/>
        <a:lstStyle/>
        <a:p>
          <a:endParaRPr lang="en-GB"/>
        </a:p>
      </dgm:t>
    </dgm:pt>
    <dgm:pt modelId="{B3C5638C-8B28-4FAD-9330-740DAE42C89F}">
      <dgm:prSet phldrT="[Text]" custT="1"/>
      <dgm:spPr>
        <a:solidFill>
          <a:schemeClr val="accent3">
            <a:lumMod val="20000"/>
            <a:lumOff val="80000"/>
          </a:schemeClr>
        </a:solidFill>
        <a:ln w="38100">
          <a:solidFill>
            <a:schemeClr val="accent3">
              <a:lumMod val="20000"/>
              <a:lumOff val="80000"/>
            </a:schemeClr>
          </a:solidFill>
        </a:ln>
      </dgm:spPr>
      <dgm:t>
        <a:bodyPr/>
        <a:lstStyle/>
        <a:p>
          <a:r>
            <a:rPr lang="en-GB" sz="2800" b="1" dirty="0" smtClean="0">
              <a:solidFill>
                <a:schemeClr val="tx1">
                  <a:lumMod val="65000"/>
                  <a:lumOff val="35000"/>
                </a:schemeClr>
              </a:solidFill>
            </a:rPr>
            <a:t>Make self help easy to find…and helpful </a:t>
          </a:r>
          <a:endParaRPr lang="en-GB" sz="2800" b="1" dirty="0">
            <a:solidFill>
              <a:schemeClr val="tx1">
                <a:lumMod val="65000"/>
                <a:lumOff val="35000"/>
              </a:schemeClr>
            </a:solidFill>
          </a:endParaRPr>
        </a:p>
      </dgm:t>
    </dgm:pt>
    <dgm:pt modelId="{E704B5CD-DBF3-4488-9FDB-B2C5CE8582AD}" type="parTrans" cxnId="{42449508-5911-47CF-9C07-40225FCBC6BD}">
      <dgm:prSet/>
      <dgm:spPr/>
      <dgm:t>
        <a:bodyPr/>
        <a:lstStyle/>
        <a:p>
          <a:endParaRPr lang="en-GB"/>
        </a:p>
      </dgm:t>
    </dgm:pt>
    <dgm:pt modelId="{AD843C70-236D-431D-AF11-13458F06A750}" type="sibTrans" cxnId="{42449508-5911-47CF-9C07-40225FCBC6BD}">
      <dgm:prSet/>
      <dgm:spPr/>
      <dgm:t>
        <a:bodyPr/>
        <a:lstStyle/>
        <a:p>
          <a:endParaRPr lang="en-GB"/>
        </a:p>
      </dgm:t>
    </dgm:pt>
    <dgm:pt modelId="{895A22C9-86F8-4829-99DF-EB7F9369F770}">
      <dgm:prSet phldrT="[Text]" custT="1"/>
      <dgm:spPr>
        <a:solidFill>
          <a:schemeClr val="accent3">
            <a:lumMod val="20000"/>
            <a:lumOff val="80000"/>
          </a:schemeClr>
        </a:solidFill>
        <a:ln w="38100">
          <a:solidFill>
            <a:schemeClr val="accent3">
              <a:lumMod val="20000"/>
              <a:lumOff val="80000"/>
            </a:schemeClr>
          </a:solidFill>
        </a:ln>
      </dgm:spPr>
      <dgm:t>
        <a:bodyPr/>
        <a:lstStyle/>
        <a:p>
          <a:r>
            <a:rPr lang="en-GB" sz="2800" b="1" dirty="0" smtClean="0">
              <a:solidFill>
                <a:schemeClr val="tx1">
                  <a:lumMod val="65000"/>
                  <a:lumOff val="35000"/>
                </a:schemeClr>
              </a:solidFill>
            </a:rPr>
            <a:t>Diverse community has diverse needs</a:t>
          </a:r>
          <a:endParaRPr lang="en-GB" sz="2800" b="1" dirty="0">
            <a:solidFill>
              <a:schemeClr val="tx1">
                <a:lumMod val="65000"/>
                <a:lumOff val="35000"/>
              </a:schemeClr>
            </a:solidFill>
          </a:endParaRPr>
        </a:p>
      </dgm:t>
    </dgm:pt>
    <dgm:pt modelId="{CF669E07-0326-41F5-9569-AD22CA7C5FAE}" type="parTrans" cxnId="{E6D16D30-6147-491C-B471-0DAC3463AB2B}">
      <dgm:prSet/>
      <dgm:spPr/>
      <dgm:t>
        <a:bodyPr/>
        <a:lstStyle/>
        <a:p>
          <a:endParaRPr lang="en-GB"/>
        </a:p>
      </dgm:t>
    </dgm:pt>
    <dgm:pt modelId="{D84E181A-14C3-4E0D-AA35-CD268AF023FC}" type="sibTrans" cxnId="{E6D16D30-6147-491C-B471-0DAC3463AB2B}">
      <dgm:prSet/>
      <dgm:spPr/>
      <dgm:t>
        <a:bodyPr/>
        <a:lstStyle/>
        <a:p>
          <a:endParaRPr lang="en-GB"/>
        </a:p>
      </dgm:t>
    </dgm:pt>
    <dgm:pt modelId="{0D6F49A9-AFD5-4540-BF41-6061E718DC79}" type="pres">
      <dgm:prSet presAssocID="{18DE7B0B-6BFF-41AD-8DE6-A4ABEE3617BE}" presName="linearFlow" presStyleCnt="0">
        <dgm:presLayoutVars>
          <dgm:dir/>
          <dgm:resizeHandles val="exact"/>
        </dgm:presLayoutVars>
      </dgm:prSet>
      <dgm:spPr/>
    </dgm:pt>
    <dgm:pt modelId="{B5D0BB75-6F2D-472C-A1B4-4D50B039854A}" type="pres">
      <dgm:prSet presAssocID="{0BFE985B-C72D-42F9-8B57-6B17B686958A}" presName="composite" presStyleCnt="0"/>
      <dgm:spPr/>
    </dgm:pt>
    <dgm:pt modelId="{31E1715B-21DA-4124-8FDC-01EC9F0748D8}" type="pres">
      <dgm:prSet presAssocID="{0BFE985B-C72D-42F9-8B57-6B17B686958A}" presName="imgShp" presStyleLbl="fgImgPlace1" presStyleIdx="0" presStyleCnt="4" custLinFactX="-20575" custLinFactNeighborX="-100000" custLinFactNeighborY="-16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90B57C8-3157-4262-BCFC-07E7F8491AE4}" type="pres">
      <dgm:prSet presAssocID="{0BFE985B-C72D-42F9-8B57-6B17B686958A}" presName="txShp" presStyleLbl="node1" presStyleIdx="0" presStyleCnt="4" custScaleX="137300">
        <dgm:presLayoutVars>
          <dgm:bulletEnabled val="1"/>
        </dgm:presLayoutVars>
      </dgm:prSet>
      <dgm:spPr/>
      <dgm:t>
        <a:bodyPr/>
        <a:lstStyle/>
        <a:p>
          <a:endParaRPr lang="en-GB"/>
        </a:p>
      </dgm:t>
    </dgm:pt>
    <dgm:pt modelId="{771A80A5-A7A8-432F-8C84-EB95A3EABF97}" type="pres">
      <dgm:prSet presAssocID="{389BE67E-857A-4388-977C-BF61210788A0}" presName="spacing" presStyleCnt="0"/>
      <dgm:spPr/>
    </dgm:pt>
    <dgm:pt modelId="{0BCF3E24-7C64-4020-BBE7-486A75BC4E3B}" type="pres">
      <dgm:prSet presAssocID="{2AB8CA60-B8FE-4E54-96A3-1E1E6370ED56}" presName="composite" presStyleCnt="0"/>
      <dgm:spPr/>
    </dgm:pt>
    <dgm:pt modelId="{3DC1AF84-7B1C-4C7E-9D67-5274C9E3A5BA}" type="pres">
      <dgm:prSet presAssocID="{2AB8CA60-B8FE-4E54-96A3-1E1E6370ED56}" presName="imgShp" presStyleLbl="fgImgPlace1" presStyleIdx="1" presStyleCnt="4" custLinFactX="-19680" custLinFactNeighborX="-100000" custLinFactNeighborY="-4806"/>
      <dgm:spPr>
        <a:blipFill rotWithShape="1">
          <a:blip xmlns:r="http://schemas.openxmlformats.org/officeDocument/2006/relationships" r:embed="rId2"/>
          <a:stretch>
            <a:fillRect/>
          </a:stretch>
        </a:blipFill>
      </dgm:spPr>
      <dgm:t>
        <a:bodyPr/>
        <a:lstStyle/>
        <a:p>
          <a:endParaRPr lang="en-GB"/>
        </a:p>
      </dgm:t>
    </dgm:pt>
    <dgm:pt modelId="{BC49EE3D-9ED7-4ABD-A015-F39D93F5C30F}" type="pres">
      <dgm:prSet presAssocID="{2AB8CA60-B8FE-4E54-96A3-1E1E6370ED56}" presName="txShp" presStyleLbl="node1" presStyleIdx="1" presStyleCnt="4" custScaleX="137300">
        <dgm:presLayoutVars>
          <dgm:bulletEnabled val="1"/>
        </dgm:presLayoutVars>
      </dgm:prSet>
      <dgm:spPr/>
      <dgm:t>
        <a:bodyPr/>
        <a:lstStyle/>
        <a:p>
          <a:endParaRPr lang="en-GB"/>
        </a:p>
      </dgm:t>
    </dgm:pt>
    <dgm:pt modelId="{9B9D4F40-F27E-4D14-A453-E2BC85A23FAC}" type="pres">
      <dgm:prSet presAssocID="{9B0B1658-616B-4517-81E2-874BF5120E18}" presName="spacing" presStyleCnt="0"/>
      <dgm:spPr/>
    </dgm:pt>
    <dgm:pt modelId="{0A98A789-8008-4F6D-B65E-24DABE38CA29}" type="pres">
      <dgm:prSet presAssocID="{B3C5638C-8B28-4FAD-9330-740DAE42C89F}" presName="composite" presStyleCnt="0"/>
      <dgm:spPr/>
    </dgm:pt>
    <dgm:pt modelId="{A84FF5B6-E58B-4988-859E-EA0DBADA1BDD}" type="pres">
      <dgm:prSet presAssocID="{B3C5638C-8B28-4FAD-9330-740DAE42C89F}" presName="imgShp" presStyleLbl="fgImgPlace1" presStyleIdx="2" presStyleCnt="4" custLinFactX="-19680" custLinFactNeighborX="-100000" custLinFactNeighborY="-9451"/>
      <dgm:spPr>
        <a:blipFill rotWithShape="1">
          <a:blip xmlns:r="http://schemas.openxmlformats.org/officeDocument/2006/relationships" r:embed="rId3"/>
          <a:stretch>
            <a:fillRect/>
          </a:stretch>
        </a:blipFill>
      </dgm:spPr>
    </dgm:pt>
    <dgm:pt modelId="{E80FAB26-6CD4-495C-9E54-DCDA76FD329F}" type="pres">
      <dgm:prSet presAssocID="{B3C5638C-8B28-4FAD-9330-740DAE42C89F}" presName="txShp" presStyleLbl="node1" presStyleIdx="2" presStyleCnt="4" custScaleX="137300">
        <dgm:presLayoutVars>
          <dgm:bulletEnabled val="1"/>
        </dgm:presLayoutVars>
      </dgm:prSet>
      <dgm:spPr/>
      <dgm:t>
        <a:bodyPr/>
        <a:lstStyle/>
        <a:p>
          <a:endParaRPr lang="en-GB"/>
        </a:p>
      </dgm:t>
    </dgm:pt>
    <dgm:pt modelId="{79A29603-FBA3-4BA3-AAA6-B7B4EEBD6950}" type="pres">
      <dgm:prSet presAssocID="{AD843C70-236D-431D-AF11-13458F06A750}" presName="spacing" presStyleCnt="0"/>
      <dgm:spPr/>
    </dgm:pt>
    <dgm:pt modelId="{A3A8FCD5-A175-4298-AD19-1295C6AE06DD}" type="pres">
      <dgm:prSet presAssocID="{895A22C9-86F8-4829-99DF-EB7F9369F770}" presName="composite" presStyleCnt="0"/>
      <dgm:spPr/>
    </dgm:pt>
    <dgm:pt modelId="{72234078-2078-4D3E-AD10-8D330E8E7778}" type="pres">
      <dgm:prSet presAssocID="{895A22C9-86F8-4829-99DF-EB7F9369F770}" presName="imgShp" presStyleLbl="fgImgPlace1" presStyleIdx="3" presStyleCnt="4" custLinFactX="-19680" custLinFactNeighborX="-100000" custLinFactNeighborY="-3662"/>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dgm:spPr>
    </dgm:pt>
    <dgm:pt modelId="{5D22DAAA-ABCB-4DB7-960D-413FEE2F0191}" type="pres">
      <dgm:prSet presAssocID="{895A22C9-86F8-4829-99DF-EB7F9369F770}" presName="txShp" presStyleLbl="node1" presStyleIdx="3" presStyleCnt="4" custScaleX="137300">
        <dgm:presLayoutVars>
          <dgm:bulletEnabled val="1"/>
        </dgm:presLayoutVars>
      </dgm:prSet>
      <dgm:spPr/>
      <dgm:t>
        <a:bodyPr/>
        <a:lstStyle/>
        <a:p>
          <a:endParaRPr lang="en-GB"/>
        </a:p>
      </dgm:t>
    </dgm:pt>
  </dgm:ptLst>
  <dgm:cxnLst>
    <dgm:cxn modelId="{C40BBE44-2CD7-4EDA-8B08-FEF802C47F92}" type="presOf" srcId="{18DE7B0B-6BFF-41AD-8DE6-A4ABEE3617BE}" destId="{0D6F49A9-AFD5-4540-BF41-6061E718DC79}" srcOrd="0" destOrd="0" presId="urn:microsoft.com/office/officeart/2005/8/layout/vList3"/>
    <dgm:cxn modelId="{42449508-5911-47CF-9C07-40225FCBC6BD}" srcId="{18DE7B0B-6BFF-41AD-8DE6-A4ABEE3617BE}" destId="{B3C5638C-8B28-4FAD-9330-740DAE42C89F}" srcOrd="2" destOrd="0" parTransId="{E704B5CD-DBF3-4488-9FDB-B2C5CE8582AD}" sibTransId="{AD843C70-236D-431D-AF11-13458F06A750}"/>
    <dgm:cxn modelId="{89DCC3BF-3A31-45F0-ABE1-E7AB50AA6105}" srcId="{18DE7B0B-6BFF-41AD-8DE6-A4ABEE3617BE}" destId="{2AB8CA60-B8FE-4E54-96A3-1E1E6370ED56}" srcOrd="1" destOrd="0" parTransId="{ED2FC1BA-E11F-4166-BF4B-74C208893FE7}" sibTransId="{9B0B1658-616B-4517-81E2-874BF5120E18}"/>
    <dgm:cxn modelId="{DD1A2C8B-F83A-467D-AA9F-D6D47AE12C0E}" type="presOf" srcId="{B3C5638C-8B28-4FAD-9330-740DAE42C89F}" destId="{E80FAB26-6CD4-495C-9E54-DCDA76FD329F}" srcOrd="0" destOrd="0" presId="urn:microsoft.com/office/officeart/2005/8/layout/vList3"/>
    <dgm:cxn modelId="{B03645C3-D828-4B1E-8F3C-DC2247153C75}" type="presOf" srcId="{2AB8CA60-B8FE-4E54-96A3-1E1E6370ED56}" destId="{BC49EE3D-9ED7-4ABD-A015-F39D93F5C30F}" srcOrd="0" destOrd="0" presId="urn:microsoft.com/office/officeart/2005/8/layout/vList3"/>
    <dgm:cxn modelId="{E6D16D30-6147-491C-B471-0DAC3463AB2B}" srcId="{18DE7B0B-6BFF-41AD-8DE6-A4ABEE3617BE}" destId="{895A22C9-86F8-4829-99DF-EB7F9369F770}" srcOrd="3" destOrd="0" parTransId="{CF669E07-0326-41F5-9569-AD22CA7C5FAE}" sibTransId="{D84E181A-14C3-4E0D-AA35-CD268AF023FC}"/>
    <dgm:cxn modelId="{1F67F814-53EB-4403-A8D7-291A4AEAEC9E}" type="presOf" srcId="{0BFE985B-C72D-42F9-8B57-6B17B686958A}" destId="{A90B57C8-3157-4262-BCFC-07E7F8491AE4}" srcOrd="0" destOrd="0" presId="urn:microsoft.com/office/officeart/2005/8/layout/vList3"/>
    <dgm:cxn modelId="{2AFCE1F6-0CE3-46C3-8E33-277795AB7677}" type="presOf" srcId="{895A22C9-86F8-4829-99DF-EB7F9369F770}" destId="{5D22DAAA-ABCB-4DB7-960D-413FEE2F0191}" srcOrd="0" destOrd="0" presId="urn:microsoft.com/office/officeart/2005/8/layout/vList3"/>
    <dgm:cxn modelId="{0D6611C9-48D4-4563-BC55-43223D29AB92}" srcId="{18DE7B0B-6BFF-41AD-8DE6-A4ABEE3617BE}" destId="{0BFE985B-C72D-42F9-8B57-6B17B686958A}" srcOrd="0" destOrd="0" parTransId="{A1C6110C-569B-4AD9-8589-B4024B5173D8}" sibTransId="{389BE67E-857A-4388-977C-BF61210788A0}"/>
    <dgm:cxn modelId="{DB403153-4A22-48A0-9F3A-9A1B91B4603E}" type="presParOf" srcId="{0D6F49A9-AFD5-4540-BF41-6061E718DC79}" destId="{B5D0BB75-6F2D-472C-A1B4-4D50B039854A}" srcOrd="0" destOrd="0" presId="urn:microsoft.com/office/officeart/2005/8/layout/vList3"/>
    <dgm:cxn modelId="{A46FC18C-797D-4723-A48D-D5E4FC6C88FC}" type="presParOf" srcId="{B5D0BB75-6F2D-472C-A1B4-4D50B039854A}" destId="{31E1715B-21DA-4124-8FDC-01EC9F0748D8}" srcOrd="0" destOrd="0" presId="urn:microsoft.com/office/officeart/2005/8/layout/vList3"/>
    <dgm:cxn modelId="{99BC6FFA-4F6B-4D23-B065-437F823EBD3E}" type="presParOf" srcId="{B5D0BB75-6F2D-472C-A1B4-4D50B039854A}" destId="{A90B57C8-3157-4262-BCFC-07E7F8491AE4}" srcOrd="1" destOrd="0" presId="urn:microsoft.com/office/officeart/2005/8/layout/vList3"/>
    <dgm:cxn modelId="{3610C566-98E1-43E5-9B58-58A50DDAFF09}" type="presParOf" srcId="{0D6F49A9-AFD5-4540-BF41-6061E718DC79}" destId="{771A80A5-A7A8-432F-8C84-EB95A3EABF97}" srcOrd="1" destOrd="0" presId="urn:microsoft.com/office/officeart/2005/8/layout/vList3"/>
    <dgm:cxn modelId="{12D410CD-6AEC-4E0E-A7AE-D4876EBA0D79}" type="presParOf" srcId="{0D6F49A9-AFD5-4540-BF41-6061E718DC79}" destId="{0BCF3E24-7C64-4020-BBE7-486A75BC4E3B}" srcOrd="2" destOrd="0" presId="urn:microsoft.com/office/officeart/2005/8/layout/vList3"/>
    <dgm:cxn modelId="{DBAE83C5-76B4-4C46-8BCE-71EF5D53D8E1}" type="presParOf" srcId="{0BCF3E24-7C64-4020-BBE7-486A75BC4E3B}" destId="{3DC1AF84-7B1C-4C7E-9D67-5274C9E3A5BA}" srcOrd="0" destOrd="0" presId="urn:microsoft.com/office/officeart/2005/8/layout/vList3"/>
    <dgm:cxn modelId="{47572DC1-3443-4AEF-A8F5-9F27BA98091B}" type="presParOf" srcId="{0BCF3E24-7C64-4020-BBE7-486A75BC4E3B}" destId="{BC49EE3D-9ED7-4ABD-A015-F39D93F5C30F}" srcOrd="1" destOrd="0" presId="urn:microsoft.com/office/officeart/2005/8/layout/vList3"/>
    <dgm:cxn modelId="{2A154BDB-F3E2-4900-9BCF-BDA6F8DBB57D}" type="presParOf" srcId="{0D6F49A9-AFD5-4540-BF41-6061E718DC79}" destId="{9B9D4F40-F27E-4D14-A453-E2BC85A23FAC}" srcOrd="3" destOrd="0" presId="urn:microsoft.com/office/officeart/2005/8/layout/vList3"/>
    <dgm:cxn modelId="{D0AE31C7-AAF7-4A6C-9B26-897DB175A333}" type="presParOf" srcId="{0D6F49A9-AFD5-4540-BF41-6061E718DC79}" destId="{0A98A789-8008-4F6D-B65E-24DABE38CA29}" srcOrd="4" destOrd="0" presId="urn:microsoft.com/office/officeart/2005/8/layout/vList3"/>
    <dgm:cxn modelId="{C0104703-8DAE-4D49-AE33-BE348F4DC66C}" type="presParOf" srcId="{0A98A789-8008-4F6D-B65E-24DABE38CA29}" destId="{A84FF5B6-E58B-4988-859E-EA0DBADA1BDD}" srcOrd="0" destOrd="0" presId="urn:microsoft.com/office/officeart/2005/8/layout/vList3"/>
    <dgm:cxn modelId="{73209ECC-6586-4D66-91A5-74B0CA6E9315}" type="presParOf" srcId="{0A98A789-8008-4F6D-B65E-24DABE38CA29}" destId="{E80FAB26-6CD4-495C-9E54-DCDA76FD329F}" srcOrd="1" destOrd="0" presId="urn:microsoft.com/office/officeart/2005/8/layout/vList3"/>
    <dgm:cxn modelId="{E160F13C-4C60-4DCA-BF23-72CB4901E9C2}" type="presParOf" srcId="{0D6F49A9-AFD5-4540-BF41-6061E718DC79}" destId="{79A29603-FBA3-4BA3-AAA6-B7B4EEBD6950}" srcOrd="5" destOrd="0" presId="urn:microsoft.com/office/officeart/2005/8/layout/vList3"/>
    <dgm:cxn modelId="{D71F5A60-A91F-460F-BD00-ADAAF22BD0DF}" type="presParOf" srcId="{0D6F49A9-AFD5-4540-BF41-6061E718DC79}" destId="{A3A8FCD5-A175-4298-AD19-1295C6AE06DD}" srcOrd="6" destOrd="0" presId="urn:microsoft.com/office/officeart/2005/8/layout/vList3"/>
    <dgm:cxn modelId="{D6D3D8B1-B9D7-44CB-8B99-049294AB4077}" type="presParOf" srcId="{A3A8FCD5-A175-4298-AD19-1295C6AE06DD}" destId="{72234078-2078-4D3E-AD10-8D330E8E7778}" srcOrd="0" destOrd="0" presId="urn:microsoft.com/office/officeart/2005/8/layout/vList3"/>
    <dgm:cxn modelId="{402AD702-2F23-4F14-951B-1E3B348E7EBF}" type="presParOf" srcId="{A3A8FCD5-A175-4298-AD19-1295C6AE06DD}" destId="{5D22DAAA-ABCB-4DB7-960D-413FEE2F019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1D078D-C3D6-4A99-91E8-D31FB2AB0819}" type="doc">
      <dgm:prSet loTypeId="urn:microsoft.com/office/officeart/2008/layout/BendingPictureCaption" loCatId="picture" qsTypeId="urn:microsoft.com/office/officeart/2005/8/quickstyle/simple1" qsCatId="simple" csTypeId="urn:microsoft.com/office/officeart/2005/8/colors/accent0_3" csCatId="mainScheme" phldr="1"/>
      <dgm:spPr/>
      <dgm:t>
        <a:bodyPr/>
        <a:lstStyle/>
        <a:p>
          <a:endParaRPr lang="en-GB"/>
        </a:p>
      </dgm:t>
    </dgm:pt>
    <dgm:pt modelId="{DFDF8D18-6AD2-4D22-BA21-B668D346487E}">
      <dgm:prSet phldrT="[Text]"/>
      <dgm:spPr/>
      <dgm:t>
        <a:bodyPr/>
        <a:lstStyle/>
        <a:p>
          <a:r>
            <a:rPr lang="en-GB" dirty="0" smtClean="0"/>
            <a:t>Researcher</a:t>
          </a:r>
          <a:endParaRPr lang="en-GB" dirty="0"/>
        </a:p>
      </dgm:t>
    </dgm:pt>
    <dgm:pt modelId="{AF29B0EC-B28D-4AF1-8769-BBC1D7AE7844}" type="parTrans" cxnId="{76563939-F257-4750-B129-85818997EA53}">
      <dgm:prSet/>
      <dgm:spPr/>
      <dgm:t>
        <a:bodyPr/>
        <a:lstStyle/>
        <a:p>
          <a:endParaRPr lang="en-GB"/>
        </a:p>
      </dgm:t>
    </dgm:pt>
    <dgm:pt modelId="{BD6CFB4C-DF28-468C-BBB2-42146396F54C}" type="sibTrans" cxnId="{76563939-F257-4750-B129-85818997EA53}">
      <dgm:prSet/>
      <dgm:spPr/>
      <dgm:t>
        <a:bodyPr/>
        <a:lstStyle/>
        <a:p>
          <a:endParaRPr lang="en-GB"/>
        </a:p>
      </dgm:t>
    </dgm:pt>
    <dgm:pt modelId="{EC945E45-5BC0-4989-A20B-CCDA412DC57E}">
      <dgm:prSet phldrT="[Text]"/>
      <dgm:spPr/>
      <dgm:t>
        <a:bodyPr/>
        <a:lstStyle/>
        <a:p>
          <a:r>
            <a:rPr lang="en-GB" dirty="0" smtClean="0"/>
            <a:t>Student</a:t>
          </a:r>
          <a:endParaRPr lang="en-GB" dirty="0"/>
        </a:p>
      </dgm:t>
    </dgm:pt>
    <dgm:pt modelId="{E4A4BF79-089B-4C0D-8FFE-C3DA3DC1EB0E}" type="parTrans" cxnId="{5A9DAF66-781A-430A-9C27-64839058CD5F}">
      <dgm:prSet/>
      <dgm:spPr/>
      <dgm:t>
        <a:bodyPr/>
        <a:lstStyle/>
        <a:p>
          <a:endParaRPr lang="en-GB"/>
        </a:p>
      </dgm:t>
    </dgm:pt>
    <dgm:pt modelId="{16B08DC4-B40C-4E9D-BF71-22EA11D0A54D}" type="sibTrans" cxnId="{5A9DAF66-781A-430A-9C27-64839058CD5F}">
      <dgm:prSet/>
      <dgm:spPr/>
      <dgm:t>
        <a:bodyPr/>
        <a:lstStyle/>
        <a:p>
          <a:endParaRPr lang="en-GB"/>
        </a:p>
      </dgm:t>
    </dgm:pt>
    <dgm:pt modelId="{B8090C8B-39EC-4248-A01D-8630D5807315}">
      <dgm:prSet phldrT="[Text]"/>
      <dgm:spPr/>
      <dgm:t>
        <a:bodyPr/>
        <a:lstStyle/>
        <a:p>
          <a:r>
            <a:rPr lang="en-GB" dirty="0" smtClean="0"/>
            <a:t>Administration</a:t>
          </a:r>
          <a:endParaRPr lang="en-GB" dirty="0"/>
        </a:p>
      </dgm:t>
    </dgm:pt>
    <dgm:pt modelId="{737E9043-D247-481C-93FF-6AFA79B9CDC5}" type="parTrans" cxnId="{9BF70C7E-30C0-4975-8EE0-61657E1C9ADE}">
      <dgm:prSet/>
      <dgm:spPr/>
      <dgm:t>
        <a:bodyPr/>
        <a:lstStyle/>
        <a:p>
          <a:endParaRPr lang="en-GB"/>
        </a:p>
      </dgm:t>
    </dgm:pt>
    <dgm:pt modelId="{95D93223-350F-43FF-8DD0-506D4955EC70}" type="sibTrans" cxnId="{9BF70C7E-30C0-4975-8EE0-61657E1C9ADE}">
      <dgm:prSet/>
      <dgm:spPr/>
      <dgm:t>
        <a:bodyPr/>
        <a:lstStyle/>
        <a:p>
          <a:endParaRPr lang="en-GB"/>
        </a:p>
      </dgm:t>
    </dgm:pt>
    <dgm:pt modelId="{2883A570-360E-4A18-83BE-726602D461B4}">
      <dgm:prSet phldrT="[Text]"/>
      <dgm:spPr/>
      <dgm:t>
        <a:bodyPr/>
        <a:lstStyle/>
        <a:p>
          <a:r>
            <a:rPr lang="en-GB" dirty="0" smtClean="0"/>
            <a:t>IT</a:t>
          </a:r>
          <a:endParaRPr lang="en-GB" dirty="0"/>
        </a:p>
      </dgm:t>
    </dgm:pt>
    <dgm:pt modelId="{2F9BED80-A526-4CF9-9541-FB8A40799EF4}" type="parTrans" cxnId="{00D969F8-D04B-42C1-9F40-EDF147F45B38}">
      <dgm:prSet/>
      <dgm:spPr/>
      <dgm:t>
        <a:bodyPr/>
        <a:lstStyle/>
        <a:p>
          <a:endParaRPr lang="en-GB"/>
        </a:p>
      </dgm:t>
    </dgm:pt>
    <dgm:pt modelId="{572335D1-6027-41ED-BB5F-5DF7FF717E82}" type="sibTrans" cxnId="{00D969F8-D04B-42C1-9F40-EDF147F45B38}">
      <dgm:prSet/>
      <dgm:spPr/>
      <dgm:t>
        <a:bodyPr/>
        <a:lstStyle/>
        <a:p>
          <a:endParaRPr lang="en-GB"/>
        </a:p>
      </dgm:t>
    </dgm:pt>
    <dgm:pt modelId="{9A7E9169-31C5-41A5-953A-DC5AB3BCCD10}">
      <dgm:prSet phldrT="[Text]"/>
      <dgm:spPr/>
      <dgm:t>
        <a:bodyPr/>
        <a:lstStyle/>
        <a:p>
          <a:r>
            <a:rPr lang="en-GB" dirty="0" smtClean="0"/>
            <a:t>Academic</a:t>
          </a:r>
          <a:endParaRPr lang="en-GB" dirty="0"/>
        </a:p>
      </dgm:t>
    </dgm:pt>
    <dgm:pt modelId="{FF179024-B77B-4510-9374-3B81062EE6E3}" type="parTrans" cxnId="{3406523C-CA44-4D6E-9E9A-CFB06643747D}">
      <dgm:prSet/>
      <dgm:spPr/>
      <dgm:t>
        <a:bodyPr/>
        <a:lstStyle/>
        <a:p>
          <a:endParaRPr lang="en-GB"/>
        </a:p>
      </dgm:t>
    </dgm:pt>
    <dgm:pt modelId="{CF110BCB-646C-4CBB-95DA-647E833295DA}" type="sibTrans" cxnId="{3406523C-CA44-4D6E-9E9A-CFB06643747D}">
      <dgm:prSet/>
      <dgm:spPr/>
      <dgm:t>
        <a:bodyPr/>
        <a:lstStyle/>
        <a:p>
          <a:endParaRPr lang="en-GB"/>
        </a:p>
      </dgm:t>
    </dgm:pt>
    <dgm:pt modelId="{DE509A2E-19A3-4D67-8724-637ACAA73A25}" type="pres">
      <dgm:prSet presAssocID="{971D078D-C3D6-4A99-91E8-D31FB2AB0819}" presName="diagram" presStyleCnt="0">
        <dgm:presLayoutVars>
          <dgm:dir/>
        </dgm:presLayoutVars>
      </dgm:prSet>
      <dgm:spPr/>
      <dgm:t>
        <a:bodyPr/>
        <a:lstStyle/>
        <a:p>
          <a:endParaRPr lang="en-GB"/>
        </a:p>
      </dgm:t>
    </dgm:pt>
    <dgm:pt modelId="{F9B363D9-23C3-426C-8370-A598C615F2F7}" type="pres">
      <dgm:prSet presAssocID="{DFDF8D18-6AD2-4D22-BA21-B668D346487E}" presName="composite" presStyleCnt="0"/>
      <dgm:spPr/>
      <dgm:t>
        <a:bodyPr/>
        <a:lstStyle/>
        <a:p>
          <a:endParaRPr lang="en-US"/>
        </a:p>
      </dgm:t>
    </dgm:pt>
    <dgm:pt modelId="{2AA25148-EB07-414A-9B6E-B4A42927758E}" type="pres">
      <dgm:prSet presAssocID="{DFDF8D18-6AD2-4D22-BA21-B668D346487E}" presName="Image" presStyleLbl="bgShp" presStyleIdx="0" presStyleCnt="5"/>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027" t="-1309" r="7027" b="-1309"/>
          </a:stretch>
        </a:blipFill>
      </dgm:spPr>
      <dgm:t>
        <a:bodyPr/>
        <a:lstStyle/>
        <a:p>
          <a:endParaRPr lang="en-GB"/>
        </a:p>
      </dgm:t>
    </dgm:pt>
    <dgm:pt modelId="{7DBD44FF-C65C-469C-B47E-0379E7A33AD7}" type="pres">
      <dgm:prSet presAssocID="{DFDF8D18-6AD2-4D22-BA21-B668D346487E}" presName="Parent" presStyleLbl="node0" presStyleIdx="0" presStyleCnt="5">
        <dgm:presLayoutVars>
          <dgm:bulletEnabled val="1"/>
        </dgm:presLayoutVars>
      </dgm:prSet>
      <dgm:spPr/>
      <dgm:t>
        <a:bodyPr/>
        <a:lstStyle/>
        <a:p>
          <a:endParaRPr lang="en-GB"/>
        </a:p>
      </dgm:t>
    </dgm:pt>
    <dgm:pt modelId="{FE01A092-8180-4CB5-9CBB-2FC7E6A40BEF}" type="pres">
      <dgm:prSet presAssocID="{BD6CFB4C-DF28-468C-BBB2-42146396F54C}" presName="sibTrans" presStyleCnt="0"/>
      <dgm:spPr/>
      <dgm:t>
        <a:bodyPr/>
        <a:lstStyle/>
        <a:p>
          <a:endParaRPr lang="en-US"/>
        </a:p>
      </dgm:t>
    </dgm:pt>
    <dgm:pt modelId="{C03CDB07-73F0-4BDF-8232-5090DB553014}" type="pres">
      <dgm:prSet presAssocID="{EC945E45-5BC0-4989-A20B-CCDA412DC57E}" presName="composite" presStyleCnt="0"/>
      <dgm:spPr/>
      <dgm:t>
        <a:bodyPr/>
        <a:lstStyle/>
        <a:p>
          <a:endParaRPr lang="en-US"/>
        </a:p>
      </dgm:t>
    </dgm:pt>
    <dgm:pt modelId="{57BFD67E-3666-4EF8-BAEF-6E4B2FE28DA4}" type="pres">
      <dgm:prSet presAssocID="{EC945E45-5BC0-4989-A20B-CCDA412DC57E}" presName="Image" presStyleLbl="bgShp" presStyleIdx="1" presStyleCnt="5"/>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499" t="2111" r="4499" b="2111"/>
          </a:stretch>
        </a:blipFill>
      </dgm:spPr>
      <dgm:t>
        <a:bodyPr/>
        <a:lstStyle/>
        <a:p>
          <a:endParaRPr lang="en-GB"/>
        </a:p>
      </dgm:t>
    </dgm:pt>
    <dgm:pt modelId="{0E68DB58-C70B-4E08-9684-1538C35B1F68}" type="pres">
      <dgm:prSet presAssocID="{EC945E45-5BC0-4989-A20B-CCDA412DC57E}" presName="Parent" presStyleLbl="node0" presStyleIdx="1" presStyleCnt="5">
        <dgm:presLayoutVars>
          <dgm:bulletEnabled val="1"/>
        </dgm:presLayoutVars>
      </dgm:prSet>
      <dgm:spPr/>
      <dgm:t>
        <a:bodyPr/>
        <a:lstStyle/>
        <a:p>
          <a:endParaRPr lang="en-GB"/>
        </a:p>
      </dgm:t>
    </dgm:pt>
    <dgm:pt modelId="{F239B001-0B3A-433C-97A2-6AB6624B58DC}" type="pres">
      <dgm:prSet presAssocID="{16B08DC4-B40C-4E9D-BF71-22EA11D0A54D}" presName="sibTrans" presStyleCnt="0"/>
      <dgm:spPr/>
      <dgm:t>
        <a:bodyPr/>
        <a:lstStyle/>
        <a:p>
          <a:endParaRPr lang="en-US"/>
        </a:p>
      </dgm:t>
    </dgm:pt>
    <dgm:pt modelId="{BA933B2E-4BD1-4064-89DB-4246C65FC01A}" type="pres">
      <dgm:prSet presAssocID="{B8090C8B-39EC-4248-A01D-8630D5807315}" presName="composite" presStyleCnt="0"/>
      <dgm:spPr/>
      <dgm:t>
        <a:bodyPr/>
        <a:lstStyle/>
        <a:p>
          <a:endParaRPr lang="en-US"/>
        </a:p>
      </dgm:t>
    </dgm:pt>
    <dgm:pt modelId="{350479E6-0266-4D14-A754-E094EDC2A256}" type="pres">
      <dgm:prSet presAssocID="{B8090C8B-39EC-4248-A01D-8630D5807315}" presName="Image" presStyleLbl="bgShp" presStyleIdx="2" presStyleCnt="5"/>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6184" t="-2449" r="6184" b="-2449"/>
          </a:stretch>
        </a:blipFill>
      </dgm:spPr>
      <dgm:t>
        <a:bodyPr/>
        <a:lstStyle/>
        <a:p>
          <a:endParaRPr lang="en-GB"/>
        </a:p>
      </dgm:t>
    </dgm:pt>
    <dgm:pt modelId="{92FECD3C-9F2B-40E1-BB7C-1D24A0EDBDFD}" type="pres">
      <dgm:prSet presAssocID="{B8090C8B-39EC-4248-A01D-8630D5807315}" presName="Parent" presStyleLbl="node0" presStyleIdx="2" presStyleCnt="5">
        <dgm:presLayoutVars>
          <dgm:bulletEnabled val="1"/>
        </dgm:presLayoutVars>
      </dgm:prSet>
      <dgm:spPr/>
      <dgm:t>
        <a:bodyPr/>
        <a:lstStyle/>
        <a:p>
          <a:endParaRPr lang="en-GB"/>
        </a:p>
      </dgm:t>
    </dgm:pt>
    <dgm:pt modelId="{151ED666-1A73-435F-A0CA-A1D7CD77EFFA}" type="pres">
      <dgm:prSet presAssocID="{95D93223-350F-43FF-8DD0-506D4955EC70}" presName="sibTrans" presStyleCnt="0"/>
      <dgm:spPr/>
      <dgm:t>
        <a:bodyPr/>
        <a:lstStyle/>
        <a:p>
          <a:endParaRPr lang="en-US"/>
        </a:p>
      </dgm:t>
    </dgm:pt>
    <dgm:pt modelId="{E24B4BC1-DA20-427D-8217-F22EB0E8C6C1}" type="pres">
      <dgm:prSet presAssocID="{2883A570-360E-4A18-83BE-726602D461B4}" presName="composite" presStyleCnt="0"/>
      <dgm:spPr/>
      <dgm:t>
        <a:bodyPr/>
        <a:lstStyle/>
        <a:p>
          <a:endParaRPr lang="en-US"/>
        </a:p>
      </dgm:t>
    </dgm:pt>
    <dgm:pt modelId="{FDEF9340-150B-4F47-9CF8-D86ECD5DF186}" type="pres">
      <dgm:prSet presAssocID="{2883A570-360E-4A18-83BE-726602D461B4}" presName="Image" presStyleLbl="bgShp" presStyleIdx="3" presStyleCnt="5"/>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5342" t="-4730" r="5342" b="-4730"/>
          </a:stretch>
        </a:blipFill>
      </dgm:spPr>
      <dgm:t>
        <a:bodyPr/>
        <a:lstStyle/>
        <a:p>
          <a:endParaRPr lang="en-GB"/>
        </a:p>
      </dgm:t>
    </dgm:pt>
    <dgm:pt modelId="{AE9D43AD-6E8A-4835-86F9-6D9CDE4B58C2}" type="pres">
      <dgm:prSet presAssocID="{2883A570-360E-4A18-83BE-726602D461B4}" presName="Parent" presStyleLbl="node0" presStyleIdx="3" presStyleCnt="5">
        <dgm:presLayoutVars>
          <dgm:bulletEnabled val="1"/>
        </dgm:presLayoutVars>
      </dgm:prSet>
      <dgm:spPr/>
      <dgm:t>
        <a:bodyPr/>
        <a:lstStyle/>
        <a:p>
          <a:endParaRPr lang="en-GB"/>
        </a:p>
      </dgm:t>
    </dgm:pt>
    <dgm:pt modelId="{8C625486-189D-4209-9DA9-60B0B6319A5C}" type="pres">
      <dgm:prSet presAssocID="{572335D1-6027-41ED-BB5F-5DF7FF717E82}" presName="sibTrans" presStyleCnt="0"/>
      <dgm:spPr/>
      <dgm:t>
        <a:bodyPr/>
        <a:lstStyle/>
        <a:p>
          <a:endParaRPr lang="en-US"/>
        </a:p>
      </dgm:t>
    </dgm:pt>
    <dgm:pt modelId="{3A817AAF-0E4A-48EF-8272-8ACF40B4D84B}" type="pres">
      <dgm:prSet presAssocID="{9A7E9169-31C5-41A5-953A-DC5AB3BCCD10}" presName="composite" presStyleCnt="0"/>
      <dgm:spPr/>
      <dgm:t>
        <a:bodyPr/>
        <a:lstStyle/>
        <a:p>
          <a:endParaRPr lang="en-US"/>
        </a:p>
      </dgm:t>
    </dgm:pt>
    <dgm:pt modelId="{EA439470-40DE-45D4-AE24-ABFA7AD93D02}" type="pres">
      <dgm:prSet presAssocID="{9A7E9169-31C5-41A5-953A-DC5AB3BCCD10}" presName="Image" presStyleLbl="bgShp" presStyleIdx="4" presStyleCnt="5"/>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6184" t="-168" r="6184" b="-168"/>
          </a:stretch>
        </a:blipFill>
      </dgm:spPr>
      <dgm:t>
        <a:bodyPr/>
        <a:lstStyle/>
        <a:p>
          <a:endParaRPr lang="en-GB"/>
        </a:p>
      </dgm:t>
    </dgm:pt>
    <dgm:pt modelId="{E49F7411-295F-4AB5-B49B-21F2B5AF2159}" type="pres">
      <dgm:prSet presAssocID="{9A7E9169-31C5-41A5-953A-DC5AB3BCCD10}" presName="Parent" presStyleLbl="node0" presStyleIdx="4" presStyleCnt="5">
        <dgm:presLayoutVars>
          <dgm:bulletEnabled val="1"/>
        </dgm:presLayoutVars>
      </dgm:prSet>
      <dgm:spPr/>
      <dgm:t>
        <a:bodyPr/>
        <a:lstStyle/>
        <a:p>
          <a:endParaRPr lang="en-GB"/>
        </a:p>
      </dgm:t>
    </dgm:pt>
  </dgm:ptLst>
  <dgm:cxnLst>
    <dgm:cxn modelId="{66829E35-74F5-4403-8249-8F0C7381746E}" type="presOf" srcId="{DFDF8D18-6AD2-4D22-BA21-B668D346487E}" destId="{7DBD44FF-C65C-469C-B47E-0379E7A33AD7}" srcOrd="0" destOrd="0" presId="urn:microsoft.com/office/officeart/2008/layout/BendingPictureCaption"/>
    <dgm:cxn modelId="{89A2F728-D46A-4DA0-9CC7-53D1EC9E45AF}" type="presOf" srcId="{B8090C8B-39EC-4248-A01D-8630D5807315}" destId="{92FECD3C-9F2B-40E1-BB7C-1D24A0EDBDFD}" srcOrd="0" destOrd="0" presId="urn:microsoft.com/office/officeart/2008/layout/BendingPictureCaption"/>
    <dgm:cxn modelId="{00D969F8-D04B-42C1-9F40-EDF147F45B38}" srcId="{971D078D-C3D6-4A99-91E8-D31FB2AB0819}" destId="{2883A570-360E-4A18-83BE-726602D461B4}" srcOrd="3" destOrd="0" parTransId="{2F9BED80-A526-4CF9-9541-FB8A40799EF4}" sibTransId="{572335D1-6027-41ED-BB5F-5DF7FF717E82}"/>
    <dgm:cxn modelId="{5A9DAF66-781A-430A-9C27-64839058CD5F}" srcId="{971D078D-C3D6-4A99-91E8-D31FB2AB0819}" destId="{EC945E45-5BC0-4989-A20B-CCDA412DC57E}" srcOrd="1" destOrd="0" parTransId="{E4A4BF79-089B-4C0D-8FFE-C3DA3DC1EB0E}" sibTransId="{16B08DC4-B40C-4E9D-BF71-22EA11D0A54D}"/>
    <dgm:cxn modelId="{85358C17-5C6B-4990-9050-8B19B7C5FF81}" type="presOf" srcId="{971D078D-C3D6-4A99-91E8-D31FB2AB0819}" destId="{DE509A2E-19A3-4D67-8724-637ACAA73A25}" srcOrd="0" destOrd="0" presId="urn:microsoft.com/office/officeart/2008/layout/BendingPictureCaption"/>
    <dgm:cxn modelId="{3406523C-CA44-4D6E-9E9A-CFB06643747D}" srcId="{971D078D-C3D6-4A99-91E8-D31FB2AB0819}" destId="{9A7E9169-31C5-41A5-953A-DC5AB3BCCD10}" srcOrd="4" destOrd="0" parTransId="{FF179024-B77B-4510-9374-3B81062EE6E3}" sibTransId="{CF110BCB-646C-4CBB-95DA-647E833295DA}"/>
    <dgm:cxn modelId="{9BF70C7E-30C0-4975-8EE0-61657E1C9ADE}" srcId="{971D078D-C3D6-4A99-91E8-D31FB2AB0819}" destId="{B8090C8B-39EC-4248-A01D-8630D5807315}" srcOrd="2" destOrd="0" parTransId="{737E9043-D247-481C-93FF-6AFA79B9CDC5}" sibTransId="{95D93223-350F-43FF-8DD0-506D4955EC70}"/>
    <dgm:cxn modelId="{A46BDC14-E70A-40E4-BB70-3A3BF058F914}" type="presOf" srcId="{9A7E9169-31C5-41A5-953A-DC5AB3BCCD10}" destId="{E49F7411-295F-4AB5-B49B-21F2B5AF2159}" srcOrd="0" destOrd="0" presId="urn:microsoft.com/office/officeart/2008/layout/BendingPictureCaption"/>
    <dgm:cxn modelId="{7369479C-EC88-4DFC-B40F-0FEA1EA5D8B5}" type="presOf" srcId="{EC945E45-5BC0-4989-A20B-CCDA412DC57E}" destId="{0E68DB58-C70B-4E08-9684-1538C35B1F68}" srcOrd="0" destOrd="0" presId="urn:microsoft.com/office/officeart/2008/layout/BendingPictureCaption"/>
    <dgm:cxn modelId="{76563939-F257-4750-B129-85818997EA53}" srcId="{971D078D-C3D6-4A99-91E8-D31FB2AB0819}" destId="{DFDF8D18-6AD2-4D22-BA21-B668D346487E}" srcOrd="0" destOrd="0" parTransId="{AF29B0EC-B28D-4AF1-8769-BBC1D7AE7844}" sibTransId="{BD6CFB4C-DF28-468C-BBB2-42146396F54C}"/>
    <dgm:cxn modelId="{66959C8E-7C6C-411F-804A-D35E221346FA}" type="presOf" srcId="{2883A570-360E-4A18-83BE-726602D461B4}" destId="{AE9D43AD-6E8A-4835-86F9-6D9CDE4B58C2}" srcOrd="0" destOrd="0" presId="urn:microsoft.com/office/officeart/2008/layout/BendingPictureCaption"/>
    <dgm:cxn modelId="{2BD2C8EE-A7CA-4192-8D1D-4E085DEE45C1}" type="presParOf" srcId="{DE509A2E-19A3-4D67-8724-637ACAA73A25}" destId="{F9B363D9-23C3-426C-8370-A598C615F2F7}" srcOrd="0" destOrd="0" presId="urn:microsoft.com/office/officeart/2008/layout/BendingPictureCaption"/>
    <dgm:cxn modelId="{C472D694-9E90-4B96-B706-D5FE318EDA5B}" type="presParOf" srcId="{F9B363D9-23C3-426C-8370-A598C615F2F7}" destId="{2AA25148-EB07-414A-9B6E-B4A42927758E}" srcOrd="0" destOrd="0" presId="urn:microsoft.com/office/officeart/2008/layout/BendingPictureCaption"/>
    <dgm:cxn modelId="{BCB913CD-783C-47CB-97E4-F128B2457893}" type="presParOf" srcId="{F9B363D9-23C3-426C-8370-A598C615F2F7}" destId="{7DBD44FF-C65C-469C-B47E-0379E7A33AD7}" srcOrd="1" destOrd="0" presId="urn:microsoft.com/office/officeart/2008/layout/BendingPictureCaption"/>
    <dgm:cxn modelId="{EEAEEAB3-D752-4349-92F6-5386AE6D688C}" type="presParOf" srcId="{DE509A2E-19A3-4D67-8724-637ACAA73A25}" destId="{FE01A092-8180-4CB5-9CBB-2FC7E6A40BEF}" srcOrd="1" destOrd="0" presId="urn:microsoft.com/office/officeart/2008/layout/BendingPictureCaption"/>
    <dgm:cxn modelId="{B0202342-7F14-483D-AD2C-B600C4A97380}" type="presParOf" srcId="{DE509A2E-19A3-4D67-8724-637ACAA73A25}" destId="{C03CDB07-73F0-4BDF-8232-5090DB553014}" srcOrd="2" destOrd="0" presId="urn:microsoft.com/office/officeart/2008/layout/BendingPictureCaption"/>
    <dgm:cxn modelId="{8418B306-6387-4707-AEB8-A73435ADDBF9}" type="presParOf" srcId="{C03CDB07-73F0-4BDF-8232-5090DB553014}" destId="{57BFD67E-3666-4EF8-BAEF-6E4B2FE28DA4}" srcOrd="0" destOrd="0" presId="urn:microsoft.com/office/officeart/2008/layout/BendingPictureCaption"/>
    <dgm:cxn modelId="{E082DA0A-B537-4844-8D84-BD174562D5DD}" type="presParOf" srcId="{C03CDB07-73F0-4BDF-8232-5090DB553014}" destId="{0E68DB58-C70B-4E08-9684-1538C35B1F68}" srcOrd="1" destOrd="0" presId="urn:microsoft.com/office/officeart/2008/layout/BendingPictureCaption"/>
    <dgm:cxn modelId="{4F85FA48-1CF6-436F-846D-8E5354E115DF}" type="presParOf" srcId="{DE509A2E-19A3-4D67-8724-637ACAA73A25}" destId="{F239B001-0B3A-433C-97A2-6AB6624B58DC}" srcOrd="3" destOrd="0" presId="urn:microsoft.com/office/officeart/2008/layout/BendingPictureCaption"/>
    <dgm:cxn modelId="{BC2105E7-642C-4DE5-B266-A7FF2F4274F1}" type="presParOf" srcId="{DE509A2E-19A3-4D67-8724-637ACAA73A25}" destId="{BA933B2E-4BD1-4064-89DB-4246C65FC01A}" srcOrd="4" destOrd="0" presId="urn:microsoft.com/office/officeart/2008/layout/BendingPictureCaption"/>
    <dgm:cxn modelId="{A2724BEA-209F-4F13-8813-D54238B18F1E}" type="presParOf" srcId="{BA933B2E-4BD1-4064-89DB-4246C65FC01A}" destId="{350479E6-0266-4D14-A754-E094EDC2A256}" srcOrd="0" destOrd="0" presId="urn:microsoft.com/office/officeart/2008/layout/BendingPictureCaption"/>
    <dgm:cxn modelId="{C147C466-5990-436E-A0C8-B1837517CF42}" type="presParOf" srcId="{BA933B2E-4BD1-4064-89DB-4246C65FC01A}" destId="{92FECD3C-9F2B-40E1-BB7C-1D24A0EDBDFD}" srcOrd="1" destOrd="0" presId="urn:microsoft.com/office/officeart/2008/layout/BendingPictureCaption"/>
    <dgm:cxn modelId="{CF4F1C30-105E-42FD-8EA5-15CF9C728D6C}" type="presParOf" srcId="{DE509A2E-19A3-4D67-8724-637ACAA73A25}" destId="{151ED666-1A73-435F-A0CA-A1D7CD77EFFA}" srcOrd="5" destOrd="0" presId="urn:microsoft.com/office/officeart/2008/layout/BendingPictureCaption"/>
    <dgm:cxn modelId="{A88A4A4E-8D85-4D6E-9360-AF65DFA19D42}" type="presParOf" srcId="{DE509A2E-19A3-4D67-8724-637ACAA73A25}" destId="{E24B4BC1-DA20-427D-8217-F22EB0E8C6C1}" srcOrd="6" destOrd="0" presId="urn:microsoft.com/office/officeart/2008/layout/BendingPictureCaption"/>
    <dgm:cxn modelId="{15890A2C-FDB9-41EB-9C60-03D4A3F317B4}" type="presParOf" srcId="{E24B4BC1-DA20-427D-8217-F22EB0E8C6C1}" destId="{FDEF9340-150B-4F47-9CF8-D86ECD5DF186}" srcOrd="0" destOrd="0" presId="urn:microsoft.com/office/officeart/2008/layout/BendingPictureCaption"/>
    <dgm:cxn modelId="{C4CC7BE5-913E-459F-9F91-BB74150A453E}" type="presParOf" srcId="{E24B4BC1-DA20-427D-8217-F22EB0E8C6C1}" destId="{AE9D43AD-6E8A-4835-86F9-6D9CDE4B58C2}" srcOrd="1" destOrd="0" presId="urn:microsoft.com/office/officeart/2008/layout/BendingPictureCaption"/>
    <dgm:cxn modelId="{E6C6B857-3E08-402E-9716-85683B55A51C}" type="presParOf" srcId="{DE509A2E-19A3-4D67-8724-637ACAA73A25}" destId="{8C625486-189D-4209-9DA9-60B0B6319A5C}" srcOrd="7" destOrd="0" presId="urn:microsoft.com/office/officeart/2008/layout/BendingPictureCaption"/>
    <dgm:cxn modelId="{FBF5F142-72F2-4784-AC61-17AA2B792327}" type="presParOf" srcId="{DE509A2E-19A3-4D67-8724-637ACAA73A25}" destId="{3A817AAF-0E4A-48EF-8272-8ACF40B4D84B}" srcOrd="8" destOrd="0" presId="urn:microsoft.com/office/officeart/2008/layout/BendingPictureCaption"/>
    <dgm:cxn modelId="{7F13D32F-C16A-4D10-A3F8-984F29BB0CEC}" type="presParOf" srcId="{3A817AAF-0E4A-48EF-8272-8ACF40B4D84B}" destId="{EA439470-40DE-45D4-AE24-ABFA7AD93D02}" srcOrd="0" destOrd="0" presId="urn:microsoft.com/office/officeart/2008/layout/BendingPictureCaption"/>
    <dgm:cxn modelId="{FF6EC76B-3E3B-49BB-9707-D6B01C677407}" type="presParOf" srcId="{3A817AAF-0E4A-48EF-8272-8ACF40B4D84B}" destId="{E49F7411-295F-4AB5-B49B-21F2B5AF2159}"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B5E813-6B4F-4BE2-8A7E-BC895AFC55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1784956-9BC5-41DE-B14C-DBD382FC3F8A}">
      <dgm:prSet phldrT="[Text]"/>
      <dgm:spPr>
        <a:solidFill>
          <a:schemeClr val="tx2">
            <a:lumMod val="60000"/>
            <a:lumOff val="40000"/>
          </a:schemeClr>
        </a:solidFill>
      </dgm:spPr>
      <dgm:t>
        <a:bodyPr/>
        <a:lstStyle/>
        <a:p>
          <a:pPr algn="ctr"/>
          <a:r>
            <a:rPr lang="en-GB" dirty="0" smtClean="0"/>
            <a:t>Training</a:t>
          </a:r>
          <a:endParaRPr lang="en-GB" dirty="0"/>
        </a:p>
      </dgm:t>
    </dgm:pt>
    <dgm:pt modelId="{771F8158-EEC7-4FDC-8BF9-28CB34AFFFB3}" type="parTrans" cxnId="{3381A23D-69AA-451B-9396-997E09A2F043}">
      <dgm:prSet/>
      <dgm:spPr/>
      <dgm:t>
        <a:bodyPr/>
        <a:lstStyle/>
        <a:p>
          <a:endParaRPr lang="en-GB"/>
        </a:p>
      </dgm:t>
    </dgm:pt>
    <dgm:pt modelId="{F63D9C69-DE59-4C65-A76B-2FB6B29E2310}" type="sibTrans" cxnId="{3381A23D-69AA-451B-9396-997E09A2F043}">
      <dgm:prSet/>
      <dgm:spPr/>
      <dgm:t>
        <a:bodyPr/>
        <a:lstStyle/>
        <a:p>
          <a:endParaRPr lang="en-GB"/>
        </a:p>
      </dgm:t>
    </dgm:pt>
    <dgm:pt modelId="{C391C9BD-27B0-4540-9C64-CEA9A19A7591}">
      <dgm:prSet phldrT="[Text]"/>
      <dgm:spPr>
        <a:solidFill>
          <a:schemeClr val="accent6"/>
        </a:solidFill>
      </dgm:spPr>
      <dgm:t>
        <a:bodyPr/>
        <a:lstStyle/>
        <a:p>
          <a:pPr algn="ctr"/>
          <a:r>
            <a:rPr lang="en-GB" dirty="0" smtClean="0"/>
            <a:t>Tools </a:t>
          </a:r>
          <a:endParaRPr lang="en-GB" dirty="0"/>
        </a:p>
      </dgm:t>
    </dgm:pt>
    <dgm:pt modelId="{6E9CE3D9-F74C-412B-AF51-1B6F757780A3}" type="parTrans" cxnId="{06553254-CD05-4455-BC5F-FFE2F6B6889C}">
      <dgm:prSet/>
      <dgm:spPr/>
      <dgm:t>
        <a:bodyPr/>
        <a:lstStyle/>
        <a:p>
          <a:endParaRPr lang="en-GB"/>
        </a:p>
      </dgm:t>
    </dgm:pt>
    <dgm:pt modelId="{FCD53A89-B3EE-453A-B257-F0C2E28BA439}" type="sibTrans" cxnId="{06553254-CD05-4455-BC5F-FFE2F6B6889C}">
      <dgm:prSet/>
      <dgm:spPr/>
      <dgm:t>
        <a:bodyPr/>
        <a:lstStyle/>
        <a:p>
          <a:endParaRPr lang="en-GB"/>
        </a:p>
      </dgm:t>
    </dgm:pt>
    <dgm:pt modelId="{45A0649F-31ED-4EE8-8F28-03DAA5EC3C0C}">
      <dgm:prSet phldrT="[Text]"/>
      <dgm:spPr>
        <a:solidFill>
          <a:srgbClr val="00B050"/>
        </a:solidFill>
      </dgm:spPr>
      <dgm:t>
        <a:bodyPr/>
        <a:lstStyle/>
        <a:p>
          <a:pPr algn="ctr"/>
          <a:r>
            <a:rPr lang="en-GB" dirty="0" smtClean="0"/>
            <a:t>Support</a:t>
          </a:r>
          <a:endParaRPr lang="en-GB" dirty="0"/>
        </a:p>
      </dgm:t>
    </dgm:pt>
    <dgm:pt modelId="{DE2EACE4-2F3B-45D6-921A-92704311CC78}" type="parTrans" cxnId="{96BA31BB-D484-472B-B870-3839BBAEF63B}">
      <dgm:prSet/>
      <dgm:spPr/>
      <dgm:t>
        <a:bodyPr/>
        <a:lstStyle/>
        <a:p>
          <a:endParaRPr lang="en-GB"/>
        </a:p>
      </dgm:t>
    </dgm:pt>
    <dgm:pt modelId="{FDB47615-7BFA-4633-BBFE-05766BC867C2}" type="sibTrans" cxnId="{96BA31BB-D484-472B-B870-3839BBAEF63B}">
      <dgm:prSet/>
      <dgm:spPr/>
      <dgm:t>
        <a:bodyPr/>
        <a:lstStyle/>
        <a:p>
          <a:endParaRPr lang="en-GB"/>
        </a:p>
      </dgm:t>
    </dgm:pt>
    <dgm:pt modelId="{9EED0E83-19D5-4AF3-9968-7BDCC8734662}" type="pres">
      <dgm:prSet presAssocID="{62B5E813-6B4F-4BE2-8A7E-BC895AFC5552}" presName="linear" presStyleCnt="0">
        <dgm:presLayoutVars>
          <dgm:animLvl val="lvl"/>
          <dgm:resizeHandles val="exact"/>
        </dgm:presLayoutVars>
      </dgm:prSet>
      <dgm:spPr/>
      <dgm:t>
        <a:bodyPr/>
        <a:lstStyle/>
        <a:p>
          <a:endParaRPr lang="en-GB"/>
        </a:p>
      </dgm:t>
    </dgm:pt>
    <dgm:pt modelId="{BB73267E-0D8F-45E0-9E22-6F5900D4A04E}" type="pres">
      <dgm:prSet presAssocID="{11784956-9BC5-41DE-B14C-DBD382FC3F8A}" presName="parentText" presStyleLbl="node1" presStyleIdx="0" presStyleCnt="3">
        <dgm:presLayoutVars>
          <dgm:chMax val="0"/>
          <dgm:bulletEnabled val="1"/>
        </dgm:presLayoutVars>
      </dgm:prSet>
      <dgm:spPr/>
      <dgm:t>
        <a:bodyPr/>
        <a:lstStyle/>
        <a:p>
          <a:endParaRPr lang="en-GB"/>
        </a:p>
      </dgm:t>
    </dgm:pt>
    <dgm:pt modelId="{08A79DA6-5EC6-44E1-A3E0-79601751A82F}" type="pres">
      <dgm:prSet presAssocID="{F63D9C69-DE59-4C65-A76B-2FB6B29E2310}" presName="spacer" presStyleCnt="0"/>
      <dgm:spPr/>
    </dgm:pt>
    <dgm:pt modelId="{583607E6-75D8-4041-8386-A58809FDA922}" type="pres">
      <dgm:prSet presAssocID="{C391C9BD-27B0-4540-9C64-CEA9A19A7591}" presName="parentText" presStyleLbl="node1" presStyleIdx="1" presStyleCnt="3">
        <dgm:presLayoutVars>
          <dgm:chMax val="0"/>
          <dgm:bulletEnabled val="1"/>
        </dgm:presLayoutVars>
      </dgm:prSet>
      <dgm:spPr/>
      <dgm:t>
        <a:bodyPr/>
        <a:lstStyle/>
        <a:p>
          <a:endParaRPr lang="en-GB"/>
        </a:p>
      </dgm:t>
    </dgm:pt>
    <dgm:pt modelId="{7B4C150F-8BEF-4009-A497-A3AF848C062C}" type="pres">
      <dgm:prSet presAssocID="{FCD53A89-B3EE-453A-B257-F0C2E28BA439}" presName="spacer" presStyleCnt="0"/>
      <dgm:spPr/>
    </dgm:pt>
    <dgm:pt modelId="{C6774DBB-900D-4F75-974F-EFE8A6A5E935}" type="pres">
      <dgm:prSet presAssocID="{45A0649F-31ED-4EE8-8F28-03DAA5EC3C0C}" presName="parentText" presStyleLbl="node1" presStyleIdx="2" presStyleCnt="3">
        <dgm:presLayoutVars>
          <dgm:chMax val="0"/>
          <dgm:bulletEnabled val="1"/>
        </dgm:presLayoutVars>
      </dgm:prSet>
      <dgm:spPr/>
      <dgm:t>
        <a:bodyPr/>
        <a:lstStyle/>
        <a:p>
          <a:endParaRPr lang="en-GB"/>
        </a:p>
      </dgm:t>
    </dgm:pt>
  </dgm:ptLst>
  <dgm:cxnLst>
    <dgm:cxn modelId="{DDAFB9EC-4A5C-4311-B7BD-A667EF555FAC}" type="presOf" srcId="{62B5E813-6B4F-4BE2-8A7E-BC895AFC5552}" destId="{9EED0E83-19D5-4AF3-9968-7BDCC8734662}" srcOrd="0" destOrd="0" presId="urn:microsoft.com/office/officeart/2005/8/layout/vList2"/>
    <dgm:cxn modelId="{3381A23D-69AA-451B-9396-997E09A2F043}" srcId="{62B5E813-6B4F-4BE2-8A7E-BC895AFC5552}" destId="{11784956-9BC5-41DE-B14C-DBD382FC3F8A}" srcOrd="0" destOrd="0" parTransId="{771F8158-EEC7-4FDC-8BF9-28CB34AFFFB3}" sibTransId="{F63D9C69-DE59-4C65-A76B-2FB6B29E2310}"/>
    <dgm:cxn modelId="{0E7D2C16-8FFC-405C-BD94-20F223B62D6D}" type="presOf" srcId="{11784956-9BC5-41DE-B14C-DBD382FC3F8A}" destId="{BB73267E-0D8F-45E0-9E22-6F5900D4A04E}" srcOrd="0" destOrd="0" presId="urn:microsoft.com/office/officeart/2005/8/layout/vList2"/>
    <dgm:cxn modelId="{06553254-CD05-4455-BC5F-FFE2F6B6889C}" srcId="{62B5E813-6B4F-4BE2-8A7E-BC895AFC5552}" destId="{C391C9BD-27B0-4540-9C64-CEA9A19A7591}" srcOrd="1" destOrd="0" parTransId="{6E9CE3D9-F74C-412B-AF51-1B6F757780A3}" sibTransId="{FCD53A89-B3EE-453A-B257-F0C2E28BA439}"/>
    <dgm:cxn modelId="{96BA31BB-D484-472B-B870-3839BBAEF63B}" srcId="{62B5E813-6B4F-4BE2-8A7E-BC895AFC5552}" destId="{45A0649F-31ED-4EE8-8F28-03DAA5EC3C0C}" srcOrd="2" destOrd="0" parTransId="{DE2EACE4-2F3B-45D6-921A-92704311CC78}" sibTransId="{FDB47615-7BFA-4633-BBFE-05766BC867C2}"/>
    <dgm:cxn modelId="{748BE9EE-91C7-418D-A4EF-C8300C67E98B}" type="presOf" srcId="{45A0649F-31ED-4EE8-8F28-03DAA5EC3C0C}" destId="{C6774DBB-900D-4F75-974F-EFE8A6A5E935}" srcOrd="0" destOrd="0" presId="urn:microsoft.com/office/officeart/2005/8/layout/vList2"/>
    <dgm:cxn modelId="{A48ADB30-FC21-4E60-BBE2-02277F648FD1}" type="presOf" srcId="{C391C9BD-27B0-4540-9C64-CEA9A19A7591}" destId="{583607E6-75D8-4041-8386-A58809FDA922}" srcOrd="0" destOrd="0" presId="urn:microsoft.com/office/officeart/2005/8/layout/vList2"/>
    <dgm:cxn modelId="{82CD11EA-F555-4817-82C9-074C0C59C586}" type="presParOf" srcId="{9EED0E83-19D5-4AF3-9968-7BDCC8734662}" destId="{BB73267E-0D8F-45E0-9E22-6F5900D4A04E}" srcOrd="0" destOrd="0" presId="urn:microsoft.com/office/officeart/2005/8/layout/vList2"/>
    <dgm:cxn modelId="{74D26F1E-D450-4E41-9F5B-3867674E4F02}" type="presParOf" srcId="{9EED0E83-19D5-4AF3-9968-7BDCC8734662}" destId="{08A79DA6-5EC6-44E1-A3E0-79601751A82F}" srcOrd="1" destOrd="0" presId="urn:microsoft.com/office/officeart/2005/8/layout/vList2"/>
    <dgm:cxn modelId="{2AF57621-2D61-4C92-8455-B64BDB6B567B}" type="presParOf" srcId="{9EED0E83-19D5-4AF3-9968-7BDCC8734662}" destId="{583607E6-75D8-4041-8386-A58809FDA922}" srcOrd="2" destOrd="0" presId="urn:microsoft.com/office/officeart/2005/8/layout/vList2"/>
    <dgm:cxn modelId="{7C8D7BAE-DC65-4839-81F9-CF0601F74C25}" type="presParOf" srcId="{9EED0E83-19D5-4AF3-9968-7BDCC8734662}" destId="{7B4C150F-8BEF-4009-A497-A3AF848C062C}" srcOrd="3" destOrd="0" presId="urn:microsoft.com/office/officeart/2005/8/layout/vList2"/>
    <dgm:cxn modelId="{C6E1D290-FCB5-452F-B5A8-3990C92704A8}" type="presParOf" srcId="{9EED0E83-19D5-4AF3-9968-7BDCC8734662}" destId="{C6774DBB-900D-4F75-974F-EFE8A6A5E93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8729CA-481F-4724-9528-AAA844697277}" type="doc">
      <dgm:prSet loTypeId="urn:microsoft.com/office/officeart/2005/8/layout/default" loCatId="list" qsTypeId="urn:microsoft.com/office/officeart/2005/8/quickstyle/simple1" qsCatId="simple" csTypeId="urn:microsoft.com/office/officeart/2005/8/colors/accent0_3" csCatId="mainScheme" phldr="1"/>
      <dgm:spPr/>
    </dgm:pt>
    <dgm:pt modelId="{E7BE3ACE-E912-4145-BE0D-00F548E3AB3D}">
      <dgm:prSet phldrT="[Text]" custT="1"/>
      <dgm:spPr>
        <a:solidFill>
          <a:srgbClr val="0070C0"/>
        </a:solidFill>
      </dgm:spPr>
      <dgm:t>
        <a:bodyPr/>
        <a:lstStyle/>
        <a:p>
          <a:r>
            <a:rPr lang="en-GB" sz="3600" b="1" dirty="0" smtClean="0"/>
            <a:t>Workshops</a:t>
          </a:r>
          <a:endParaRPr lang="en-US" sz="3600" b="1" dirty="0"/>
        </a:p>
      </dgm:t>
    </dgm:pt>
    <dgm:pt modelId="{1D7D02BA-8615-4C5D-A17E-83A64891015B}" type="parTrans" cxnId="{CF58E32F-BB26-48C0-9BC2-F990472BC025}">
      <dgm:prSet/>
      <dgm:spPr/>
      <dgm:t>
        <a:bodyPr/>
        <a:lstStyle/>
        <a:p>
          <a:endParaRPr lang="en-GB"/>
        </a:p>
      </dgm:t>
    </dgm:pt>
    <dgm:pt modelId="{398CE926-E116-4244-9C50-E474E7D8908B}" type="sibTrans" cxnId="{CF58E32F-BB26-48C0-9BC2-F990472BC025}">
      <dgm:prSet/>
      <dgm:spPr/>
      <dgm:t>
        <a:bodyPr/>
        <a:lstStyle/>
        <a:p>
          <a:endParaRPr lang="en-GB"/>
        </a:p>
      </dgm:t>
    </dgm:pt>
    <dgm:pt modelId="{A75188D8-494F-4EC1-8F3F-92E603D0D488}">
      <dgm:prSet phldrT="[Text]" custT="1"/>
      <dgm:spPr>
        <a:solidFill>
          <a:srgbClr val="0070C0"/>
        </a:solidFill>
      </dgm:spPr>
      <dgm:t>
        <a:bodyPr/>
        <a:lstStyle/>
        <a:p>
          <a:r>
            <a:rPr lang="en-GB" sz="3600" b="1" dirty="0" err="1" smtClean="0"/>
            <a:t>Bitesize</a:t>
          </a:r>
          <a:endParaRPr lang="en-GB" sz="3600" b="1" dirty="0"/>
        </a:p>
      </dgm:t>
    </dgm:pt>
    <dgm:pt modelId="{BDEF1BAE-EDAB-4A4B-AB0C-6E0EB69DAF00}" type="parTrans" cxnId="{6A6AE530-D0E0-4865-B204-92045D76E670}">
      <dgm:prSet/>
      <dgm:spPr/>
      <dgm:t>
        <a:bodyPr/>
        <a:lstStyle/>
        <a:p>
          <a:endParaRPr lang="en-GB"/>
        </a:p>
      </dgm:t>
    </dgm:pt>
    <dgm:pt modelId="{F1A5AEA8-F95D-45BB-B47C-2453E2A318E6}" type="sibTrans" cxnId="{6A6AE530-D0E0-4865-B204-92045D76E670}">
      <dgm:prSet/>
      <dgm:spPr/>
      <dgm:t>
        <a:bodyPr/>
        <a:lstStyle/>
        <a:p>
          <a:endParaRPr lang="en-GB"/>
        </a:p>
      </dgm:t>
    </dgm:pt>
    <dgm:pt modelId="{85A454B6-8980-4276-99FB-60CDAFC2F8E5}">
      <dgm:prSet phldrT="[Text]" custT="1"/>
      <dgm:spPr>
        <a:solidFill>
          <a:srgbClr val="0070C0"/>
        </a:solidFill>
      </dgm:spPr>
      <dgm:t>
        <a:bodyPr/>
        <a:lstStyle/>
        <a:p>
          <a:r>
            <a:rPr lang="en-GB" sz="3600" b="1" dirty="0" smtClean="0"/>
            <a:t>Seminars</a:t>
          </a:r>
          <a:endParaRPr lang="en-GB" sz="3600" b="1" dirty="0"/>
        </a:p>
      </dgm:t>
    </dgm:pt>
    <dgm:pt modelId="{DC3D5DB6-240F-40C3-8691-109C52434F2B}" type="parTrans" cxnId="{FC02D977-694D-4A5F-9E85-97F9A3F7D08A}">
      <dgm:prSet/>
      <dgm:spPr/>
      <dgm:t>
        <a:bodyPr/>
        <a:lstStyle/>
        <a:p>
          <a:endParaRPr lang="en-GB"/>
        </a:p>
      </dgm:t>
    </dgm:pt>
    <dgm:pt modelId="{200558CA-E042-4715-9D6F-6DD6FB4949CC}" type="sibTrans" cxnId="{FC02D977-694D-4A5F-9E85-97F9A3F7D08A}">
      <dgm:prSet/>
      <dgm:spPr/>
      <dgm:t>
        <a:bodyPr/>
        <a:lstStyle/>
        <a:p>
          <a:endParaRPr lang="en-GB"/>
        </a:p>
      </dgm:t>
    </dgm:pt>
    <dgm:pt modelId="{86E15A6E-A02E-4B38-A4C9-ECBAA64D0091}">
      <dgm:prSet phldrT="[Text]" custT="1"/>
      <dgm:spPr>
        <a:solidFill>
          <a:srgbClr val="0070C0"/>
        </a:solidFill>
      </dgm:spPr>
      <dgm:t>
        <a:bodyPr/>
        <a:lstStyle/>
        <a:p>
          <a:r>
            <a:rPr lang="en-GB" sz="3600" b="1" dirty="0" smtClean="0"/>
            <a:t>Student lectures</a:t>
          </a:r>
          <a:endParaRPr lang="en-GB" sz="3600" b="1" dirty="0"/>
        </a:p>
      </dgm:t>
    </dgm:pt>
    <dgm:pt modelId="{F1FB5153-6934-4B20-8090-061D18DA5B77}" type="parTrans" cxnId="{9FD4325E-D98D-4766-AFB5-BF908AF256CE}">
      <dgm:prSet/>
      <dgm:spPr/>
      <dgm:t>
        <a:bodyPr/>
        <a:lstStyle/>
        <a:p>
          <a:endParaRPr lang="en-GB"/>
        </a:p>
      </dgm:t>
    </dgm:pt>
    <dgm:pt modelId="{37635B55-B3A0-4499-8920-E4A660706704}" type="sibTrans" cxnId="{9FD4325E-D98D-4766-AFB5-BF908AF256CE}">
      <dgm:prSet/>
      <dgm:spPr/>
      <dgm:t>
        <a:bodyPr/>
        <a:lstStyle/>
        <a:p>
          <a:endParaRPr lang="en-GB"/>
        </a:p>
      </dgm:t>
    </dgm:pt>
    <dgm:pt modelId="{104229AA-6FE7-463F-8CC8-5C29787C9E25}" type="pres">
      <dgm:prSet presAssocID="{058729CA-481F-4724-9528-AAA844697277}" presName="diagram" presStyleCnt="0">
        <dgm:presLayoutVars>
          <dgm:dir/>
          <dgm:resizeHandles val="exact"/>
        </dgm:presLayoutVars>
      </dgm:prSet>
      <dgm:spPr/>
    </dgm:pt>
    <dgm:pt modelId="{E7603334-62C8-4E42-A7F4-764B855B9600}" type="pres">
      <dgm:prSet presAssocID="{E7BE3ACE-E912-4145-BE0D-00F548E3AB3D}" presName="node" presStyleLbl="node1" presStyleIdx="0" presStyleCnt="4" custLinFactNeighborX="-1204" custLinFactNeighborY="562">
        <dgm:presLayoutVars>
          <dgm:bulletEnabled val="1"/>
        </dgm:presLayoutVars>
      </dgm:prSet>
      <dgm:spPr/>
      <dgm:t>
        <a:bodyPr/>
        <a:lstStyle/>
        <a:p>
          <a:endParaRPr lang="en-GB"/>
        </a:p>
      </dgm:t>
    </dgm:pt>
    <dgm:pt modelId="{E95EF444-8097-4E7C-A4E4-3093EB1B4E63}" type="pres">
      <dgm:prSet presAssocID="{398CE926-E116-4244-9C50-E474E7D8908B}" presName="sibTrans" presStyleCnt="0"/>
      <dgm:spPr/>
    </dgm:pt>
    <dgm:pt modelId="{AD62C8C4-F931-4BEC-A2AA-F1B8329EBB65}" type="pres">
      <dgm:prSet presAssocID="{85A454B6-8980-4276-99FB-60CDAFC2F8E5}" presName="node" presStyleLbl="node1" presStyleIdx="1" presStyleCnt="4">
        <dgm:presLayoutVars>
          <dgm:bulletEnabled val="1"/>
        </dgm:presLayoutVars>
      </dgm:prSet>
      <dgm:spPr/>
      <dgm:t>
        <a:bodyPr/>
        <a:lstStyle/>
        <a:p>
          <a:endParaRPr lang="en-GB"/>
        </a:p>
      </dgm:t>
    </dgm:pt>
    <dgm:pt modelId="{CBB0E2BB-36AF-4F71-99BF-513E8A39AF2F}" type="pres">
      <dgm:prSet presAssocID="{200558CA-E042-4715-9D6F-6DD6FB4949CC}" presName="sibTrans" presStyleCnt="0"/>
      <dgm:spPr/>
    </dgm:pt>
    <dgm:pt modelId="{9FEFFAA6-FB0A-495F-AF9A-27132854FFAE}" type="pres">
      <dgm:prSet presAssocID="{A75188D8-494F-4EC1-8F3F-92E603D0D488}" presName="node" presStyleLbl="node1" presStyleIdx="2" presStyleCnt="4" custLinFactNeighborX="-1204" custLinFactNeighborY="562">
        <dgm:presLayoutVars>
          <dgm:bulletEnabled val="1"/>
        </dgm:presLayoutVars>
      </dgm:prSet>
      <dgm:spPr/>
      <dgm:t>
        <a:bodyPr/>
        <a:lstStyle/>
        <a:p>
          <a:endParaRPr lang="en-GB"/>
        </a:p>
      </dgm:t>
    </dgm:pt>
    <dgm:pt modelId="{7DCB71A1-C72F-4C33-951C-CC5EB40E4A0F}" type="pres">
      <dgm:prSet presAssocID="{F1A5AEA8-F95D-45BB-B47C-2453E2A318E6}" presName="sibTrans" presStyleCnt="0"/>
      <dgm:spPr/>
    </dgm:pt>
    <dgm:pt modelId="{07C938CA-0B6B-4F9A-9F2E-6A15403959CC}" type="pres">
      <dgm:prSet presAssocID="{86E15A6E-A02E-4B38-A4C9-ECBAA64D0091}" presName="node" presStyleLbl="node1" presStyleIdx="3" presStyleCnt="4">
        <dgm:presLayoutVars>
          <dgm:bulletEnabled val="1"/>
        </dgm:presLayoutVars>
      </dgm:prSet>
      <dgm:spPr/>
      <dgm:t>
        <a:bodyPr/>
        <a:lstStyle/>
        <a:p>
          <a:endParaRPr lang="en-GB"/>
        </a:p>
      </dgm:t>
    </dgm:pt>
  </dgm:ptLst>
  <dgm:cxnLst>
    <dgm:cxn modelId="{9FD4325E-D98D-4766-AFB5-BF908AF256CE}" srcId="{058729CA-481F-4724-9528-AAA844697277}" destId="{86E15A6E-A02E-4B38-A4C9-ECBAA64D0091}" srcOrd="3" destOrd="0" parTransId="{F1FB5153-6934-4B20-8090-061D18DA5B77}" sibTransId="{37635B55-B3A0-4499-8920-E4A660706704}"/>
    <dgm:cxn modelId="{CF58E32F-BB26-48C0-9BC2-F990472BC025}" srcId="{058729CA-481F-4724-9528-AAA844697277}" destId="{E7BE3ACE-E912-4145-BE0D-00F548E3AB3D}" srcOrd="0" destOrd="0" parTransId="{1D7D02BA-8615-4C5D-A17E-83A64891015B}" sibTransId="{398CE926-E116-4244-9C50-E474E7D8908B}"/>
    <dgm:cxn modelId="{FC02D977-694D-4A5F-9E85-97F9A3F7D08A}" srcId="{058729CA-481F-4724-9528-AAA844697277}" destId="{85A454B6-8980-4276-99FB-60CDAFC2F8E5}" srcOrd="1" destOrd="0" parTransId="{DC3D5DB6-240F-40C3-8691-109C52434F2B}" sibTransId="{200558CA-E042-4715-9D6F-6DD6FB4949CC}"/>
    <dgm:cxn modelId="{D2A4316B-0154-435D-AB8A-ACA938D401BC}" type="presOf" srcId="{A75188D8-494F-4EC1-8F3F-92E603D0D488}" destId="{9FEFFAA6-FB0A-495F-AF9A-27132854FFAE}" srcOrd="0" destOrd="0" presId="urn:microsoft.com/office/officeart/2005/8/layout/default"/>
    <dgm:cxn modelId="{0CCE478C-F1BA-4614-8F84-614787B1E234}" type="presOf" srcId="{86E15A6E-A02E-4B38-A4C9-ECBAA64D0091}" destId="{07C938CA-0B6B-4F9A-9F2E-6A15403959CC}" srcOrd="0" destOrd="0" presId="urn:microsoft.com/office/officeart/2005/8/layout/default"/>
    <dgm:cxn modelId="{41EB52B8-9B7C-4A71-94FD-EA2E9E064D4E}" type="presOf" srcId="{E7BE3ACE-E912-4145-BE0D-00F548E3AB3D}" destId="{E7603334-62C8-4E42-A7F4-764B855B9600}" srcOrd="0" destOrd="0" presId="urn:microsoft.com/office/officeart/2005/8/layout/default"/>
    <dgm:cxn modelId="{6A6AE530-D0E0-4865-B204-92045D76E670}" srcId="{058729CA-481F-4724-9528-AAA844697277}" destId="{A75188D8-494F-4EC1-8F3F-92E603D0D488}" srcOrd="2" destOrd="0" parTransId="{BDEF1BAE-EDAB-4A4B-AB0C-6E0EB69DAF00}" sibTransId="{F1A5AEA8-F95D-45BB-B47C-2453E2A318E6}"/>
    <dgm:cxn modelId="{6593C239-8B27-46B3-95D2-CD151DBFCDEE}" type="presOf" srcId="{058729CA-481F-4724-9528-AAA844697277}" destId="{104229AA-6FE7-463F-8CC8-5C29787C9E25}" srcOrd="0" destOrd="0" presId="urn:microsoft.com/office/officeart/2005/8/layout/default"/>
    <dgm:cxn modelId="{CB27948D-3932-4AD1-BBB0-85D97D6BBCDF}" type="presOf" srcId="{85A454B6-8980-4276-99FB-60CDAFC2F8E5}" destId="{AD62C8C4-F931-4BEC-A2AA-F1B8329EBB65}" srcOrd="0" destOrd="0" presId="urn:microsoft.com/office/officeart/2005/8/layout/default"/>
    <dgm:cxn modelId="{A8E40F51-2494-472A-B2CE-C6FC411A3D7C}" type="presParOf" srcId="{104229AA-6FE7-463F-8CC8-5C29787C9E25}" destId="{E7603334-62C8-4E42-A7F4-764B855B9600}" srcOrd="0" destOrd="0" presId="urn:microsoft.com/office/officeart/2005/8/layout/default"/>
    <dgm:cxn modelId="{8877E810-2925-44AB-BD82-662986BFF001}" type="presParOf" srcId="{104229AA-6FE7-463F-8CC8-5C29787C9E25}" destId="{E95EF444-8097-4E7C-A4E4-3093EB1B4E63}" srcOrd="1" destOrd="0" presId="urn:microsoft.com/office/officeart/2005/8/layout/default"/>
    <dgm:cxn modelId="{5BA4B656-8998-4289-9AA2-D7FEA2DA4F6C}" type="presParOf" srcId="{104229AA-6FE7-463F-8CC8-5C29787C9E25}" destId="{AD62C8C4-F931-4BEC-A2AA-F1B8329EBB65}" srcOrd="2" destOrd="0" presId="urn:microsoft.com/office/officeart/2005/8/layout/default"/>
    <dgm:cxn modelId="{A8D69741-8400-4D5E-9070-D9CB94E88AA4}" type="presParOf" srcId="{104229AA-6FE7-463F-8CC8-5C29787C9E25}" destId="{CBB0E2BB-36AF-4F71-99BF-513E8A39AF2F}" srcOrd="3" destOrd="0" presId="urn:microsoft.com/office/officeart/2005/8/layout/default"/>
    <dgm:cxn modelId="{44B752F8-D71D-41AB-8E4E-C31B18110967}" type="presParOf" srcId="{104229AA-6FE7-463F-8CC8-5C29787C9E25}" destId="{9FEFFAA6-FB0A-495F-AF9A-27132854FFAE}" srcOrd="4" destOrd="0" presId="urn:microsoft.com/office/officeart/2005/8/layout/default"/>
    <dgm:cxn modelId="{0B9550B9-6AAD-45BA-99E8-FE5972F2A037}" type="presParOf" srcId="{104229AA-6FE7-463F-8CC8-5C29787C9E25}" destId="{7DCB71A1-C72F-4C33-951C-CC5EB40E4A0F}" srcOrd="5" destOrd="0" presId="urn:microsoft.com/office/officeart/2005/8/layout/default"/>
    <dgm:cxn modelId="{9CC2D902-8555-4902-97E1-940FC57FFC92}" type="presParOf" srcId="{104229AA-6FE7-463F-8CC8-5C29787C9E25}" destId="{07C938CA-0B6B-4F9A-9F2E-6A15403959C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BDDCAF-477B-4954-9260-97E1051FFC4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4D360CF7-9B18-4238-9325-DD3AAB5B03D4}">
      <dgm:prSet/>
      <dgm:spPr/>
      <dgm:t>
        <a:bodyPr/>
        <a:lstStyle/>
        <a:p>
          <a:pPr rtl="0"/>
          <a:r>
            <a:rPr lang="en-GB" baseline="0" smtClean="0"/>
            <a:t>We understand the University context</a:t>
          </a:r>
          <a:endParaRPr lang="en-GB"/>
        </a:p>
      </dgm:t>
    </dgm:pt>
    <dgm:pt modelId="{50E596C0-DCFE-4347-9BBC-ABCB28B7F11F}" type="parTrans" cxnId="{77B1C37F-98C2-4872-A808-0A34A85589F3}">
      <dgm:prSet/>
      <dgm:spPr/>
      <dgm:t>
        <a:bodyPr/>
        <a:lstStyle/>
        <a:p>
          <a:endParaRPr lang="en-GB"/>
        </a:p>
      </dgm:t>
    </dgm:pt>
    <dgm:pt modelId="{CAA26B48-1854-4E7B-8CC3-EE5AFC7603E2}" type="sibTrans" cxnId="{77B1C37F-98C2-4872-A808-0A34A85589F3}">
      <dgm:prSet/>
      <dgm:spPr/>
      <dgm:t>
        <a:bodyPr/>
        <a:lstStyle/>
        <a:p>
          <a:endParaRPr lang="en-GB"/>
        </a:p>
      </dgm:t>
    </dgm:pt>
    <dgm:pt modelId="{E0823CB8-1CF8-46FE-8168-755D2C8C308D}">
      <dgm:prSet/>
      <dgm:spPr/>
      <dgm:t>
        <a:bodyPr/>
        <a:lstStyle/>
        <a:p>
          <a:pPr rtl="0"/>
          <a:r>
            <a:rPr lang="en-GB" baseline="0" smtClean="0"/>
            <a:t>We are available for post course support</a:t>
          </a:r>
          <a:endParaRPr lang="en-GB"/>
        </a:p>
      </dgm:t>
    </dgm:pt>
    <dgm:pt modelId="{FBA1391C-4C35-4C21-98BA-3D32CCCA018C}" type="parTrans" cxnId="{E2850D8E-3C0C-4AD9-BA08-B5BC83F94301}">
      <dgm:prSet/>
      <dgm:spPr/>
      <dgm:t>
        <a:bodyPr/>
        <a:lstStyle/>
        <a:p>
          <a:endParaRPr lang="en-GB"/>
        </a:p>
      </dgm:t>
    </dgm:pt>
    <dgm:pt modelId="{B8707567-31E3-4178-823F-5781E125D18D}" type="sibTrans" cxnId="{E2850D8E-3C0C-4AD9-BA08-B5BC83F94301}">
      <dgm:prSet/>
      <dgm:spPr/>
      <dgm:t>
        <a:bodyPr/>
        <a:lstStyle/>
        <a:p>
          <a:endParaRPr lang="en-GB"/>
        </a:p>
      </dgm:t>
    </dgm:pt>
    <dgm:pt modelId="{7A2102D5-A588-4BA1-A4C6-6DB8647FC7B5}">
      <dgm:prSet/>
      <dgm:spPr/>
      <dgm:t>
        <a:bodyPr/>
        <a:lstStyle/>
        <a:p>
          <a:pPr rtl="0"/>
          <a:r>
            <a:rPr lang="en-GB" baseline="0" smtClean="0"/>
            <a:t>We promote a standard approach</a:t>
          </a:r>
          <a:endParaRPr lang="en-GB"/>
        </a:p>
      </dgm:t>
    </dgm:pt>
    <dgm:pt modelId="{E373A2AD-A308-4AE2-A170-D1633E4C7B90}" type="parTrans" cxnId="{238A0E52-0A18-4C00-AFDC-B574DC8F1D91}">
      <dgm:prSet/>
      <dgm:spPr/>
      <dgm:t>
        <a:bodyPr/>
        <a:lstStyle/>
        <a:p>
          <a:endParaRPr lang="en-GB"/>
        </a:p>
      </dgm:t>
    </dgm:pt>
    <dgm:pt modelId="{EFE0A3D4-1580-493A-9239-DC204CED963B}" type="sibTrans" cxnId="{238A0E52-0A18-4C00-AFDC-B574DC8F1D91}">
      <dgm:prSet/>
      <dgm:spPr/>
      <dgm:t>
        <a:bodyPr/>
        <a:lstStyle/>
        <a:p>
          <a:endParaRPr lang="en-GB"/>
        </a:p>
      </dgm:t>
    </dgm:pt>
    <dgm:pt modelId="{432CE1B3-A150-4DD7-AA9F-0343FC92782D}">
      <dgm:prSet/>
      <dgm:spPr/>
      <dgm:t>
        <a:bodyPr/>
        <a:lstStyle/>
        <a:p>
          <a:pPr rtl="0"/>
          <a:r>
            <a:rPr lang="en-GB" baseline="0" smtClean="0"/>
            <a:t>We encourage use of University tools</a:t>
          </a:r>
          <a:endParaRPr lang="en-GB"/>
        </a:p>
      </dgm:t>
    </dgm:pt>
    <dgm:pt modelId="{34A7D649-7778-4470-9275-E4DE3619006F}" type="parTrans" cxnId="{10BDDA43-7462-4B74-BC41-B7B825A4168B}">
      <dgm:prSet/>
      <dgm:spPr/>
      <dgm:t>
        <a:bodyPr/>
        <a:lstStyle/>
        <a:p>
          <a:endParaRPr lang="en-GB"/>
        </a:p>
      </dgm:t>
    </dgm:pt>
    <dgm:pt modelId="{BDA9AE44-C354-41A0-AA0E-2526EB770AA4}" type="sibTrans" cxnId="{10BDDA43-7462-4B74-BC41-B7B825A4168B}">
      <dgm:prSet/>
      <dgm:spPr/>
      <dgm:t>
        <a:bodyPr/>
        <a:lstStyle/>
        <a:p>
          <a:endParaRPr lang="en-GB"/>
        </a:p>
      </dgm:t>
    </dgm:pt>
    <dgm:pt modelId="{C0A50B08-DC57-4894-9DC0-83F9F1F1CF55}">
      <dgm:prSet/>
      <dgm:spPr/>
      <dgm:t>
        <a:bodyPr/>
        <a:lstStyle/>
        <a:p>
          <a:pPr rtl="0"/>
          <a:r>
            <a:rPr lang="en-GB" baseline="0" smtClean="0"/>
            <a:t>We share experiences as practising PMs</a:t>
          </a:r>
          <a:endParaRPr lang="en-GB"/>
        </a:p>
      </dgm:t>
    </dgm:pt>
    <dgm:pt modelId="{3C8C579D-269A-4CFC-B264-A7BDA9C228C9}" type="parTrans" cxnId="{61BAA0C3-B111-423B-BC3B-4BE3160A7312}">
      <dgm:prSet/>
      <dgm:spPr/>
      <dgm:t>
        <a:bodyPr/>
        <a:lstStyle/>
        <a:p>
          <a:endParaRPr lang="en-GB"/>
        </a:p>
      </dgm:t>
    </dgm:pt>
    <dgm:pt modelId="{2FA4045D-ECC0-407E-9276-760AF453BBBB}" type="sibTrans" cxnId="{61BAA0C3-B111-423B-BC3B-4BE3160A7312}">
      <dgm:prSet/>
      <dgm:spPr/>
      <dgm:t>
        <a:bodyPr/>
        <a:lstStyle/>
        <a:p>
          <a:endParaRPr lang="en-GB"/>
        </a:p>
      </dgm:t>
    </dgm:pt>
    <dgm:pt modelId="{4ABFBE1A-A43D-4ED1-B9B8-23354A0838F2}">
      <dgm:prSet/>
      <dgm:spPr/>
      <dgm:t>
        <a:bodyPr/>
        <a:lstStyle/>
        <a:p>
          <a:pPr rtl="0"/>
          <a:r>
            <a:rPr lang="en-GB" baseline="0" smtClean="0"/>
            <a:t>Raises the profile of PMO</a:t>
          </a:r>
          <a:endParaRPr lang="en-GB"/>
        </a:p>
      </dgm:t>
    </dgm:pt>
    <dgm:pt modelId="{725BA9D0-4B20-4A89-9727-E986B60BF803}" type="parTrans" cxnId="{4C74B2AD-4DDC-41F9-A926-F2F85014D374}">
      <dgm:prSet/>
      <dgm:spPr/>
      <dgm:t>
        <a:bodyPr/>
        <a:lstStyle/>
        <a:p>
          <a:endParaRPr lang="en-GB"/>
        </a:p>
      </dgm:t>
    </dgm:pt>
    <dgm:pt modelId="{DD1ACD76-9D13-4181-81C7-E7FB9E6767BF}" type="sibTrans" cxnId="{4C74B2AD-4DDC-41F9-A926-F2F85014D374}">
      <dgm:prSet/>
      <dgm:spPr/>
      <dgm:t>
        <a:bodyPr/>
        <a:lstStyle/>
        <a:p>
          <a:endParaRPr lang="en-GB"/>
        </a:p>
      </dgm:t>
    </dgm:pt>
    <dgm:pt modelId="{C7F36141-70BB-45B9-A436-AA1A562E703E}" type="pres">
      <dgm:prSet presAssocID="{8DBDDCAF-477B-4954-9260-97E1051FFC4C}" presName="linear" presStyleCnt="0">
        <dgm:presLayoutVars>
          <dgm:animLvl val="lvl"/>
          <dgm:resizeHandles val="exact"/>
        </dgm:presLayoutVars>
      </dgm:prSet>
      <dgm:spPr/>
      <dgm:t>
        <a:bodyPr/>
        <a:lstStyle/>
        <a:p>
          <a:endParaRPr lang="en-GB"/>
        </a:p>
      </dgm:t>
    </dgm:pt>
    <dgm:pt modelId="{DD3C2AA0-2E66-4BAD-B3F3-D7AEE9E1EA9F}" type="pres">
      <dgm:prSet presAssocID="{4D360CF7-9B18-4238-9325-DD3AAB5B03D4}" presName="parentText" presStyleLbl="node1" presStyleIdx="0" presStyleCnt="6">
        <dgm:presLayoutVars>
          <dgm:chMax val="0"/>
          <dgm:bulletEnabled val="1"/>
        </dgm:presLayoutVars>
      </dgm:prSet>
      <dgm:spPr/>
      <dgm:t>
        <a:bodyPr/>
        <a:lstStyle/>
        <a:p>
          <a:endParaRPr lang="en-GB"/>
        </a:p>
      </dgm:t>
    </dgm:pt>
    <dgm:pt modelId="{8615F242-EECA-4721-820C-8C3C032DBC5D}" type="pres">
      <dgm:prSet presAssocID="{CAA26B48-1854-4E7B-8CC3-EE5AFC7603E2}" presName="spacer" presStyleCnt="0"/>
      <dgm:spPr/>
    </dgm:pt>
    <dgm:pt modelId="{944A5F26-1390-4038-A13E-3CB7B0DEC962}" type="pres">
      <dgm:prSet presAssocID="{E0823CB8-1CF8-46FE-8168-755D2C8C308D}" presName="parentText" presStyleLbl="node1" presStyleIdx="1" presStyleCnt="6">
        <dgm:presLayoutVars>
          <dgm:chMax val="0"/>
          <dgm:bulletEnabled val="1"/>
        </dgm:presLayoutVars>
      </dgm:prSet>
      <dgm:spPr/>
      <dgm:t>
        <a:bodyPr/>
        <a:lstStyle/>
        <a:p>
          <a:endParaRPr lang="en-GB"/>
        </a:p>
      </dgm:t>
    </dgm:pt>
    <dgm:pt modelId="{30083FA3-53C0-448A-A161-DEA6B5F74497}" type="pres">
      <dgm:prSet presAssocID="{B8707567-31E3-4178-823F-5781E125D18D}" presName="spacer" presStyleCnt="0"/>
      <dgm:spPr/>
    </dgm:pt>
    <dgm:pt modelId="{B8029CBF-B4CC-4D74-A1E7-D5CDFBDE6714}" type="pres">
      <dgm:prSet presAssocID="{7A2102D5-A588-4BA1-A4C6-6DB8647FC7B5}" presName="parentText" presStyleLbl="node1" presStyleIdx="2" presStyleCnt="6">
        <dgm:presLayoutVars>
          <dgm:chMax val="0"/>
          <dgm:bulletEnabled val="1"/>
        </dgm:presLayoutVars>
      </dgm:prSet>
      <dgm:spPr/>
      <dgm:t>
        <a:bodyPr/>
        <a:lstStyle/>
        <a:p>
          <a:endParaRPr lang="en-GB"/>
        </a:p>
      </dgm:t>
    </dgm:pt>
    <dgm:pt modelId="{1050ED56-C3EC-403A-A738-529E69A43156}" type="pres">
      <dgm:prSet presAssocID="{EFE0A3D4-1580-493A-9239-DC204CED963B}" presName="spacer" presStyleCnt="0"/>
      <dgm:spPr/>
    </dgm:pt>
    <dgm:pt modelId="{DCB268FF-26AE-4CF6-8E07-F979925F93D8}" type="pres">
      <dgm:prSet presAssocID="{432CE1B3-A150-4DD7-AA9F-0343FC92782D}" presName="parentText" presStyleLbl="node1" presStyleIdx="3" presStyleCnt="6">
        <dgm:presLayoutVars>
          <dgm:chMax val="0"/>
          <dgm:bulletEnabled val="1"/>
        </dgm:presLayoutVars>
      </dgm:prSet>
      <dgm:spPr/>
      <dgm:t>
        <a:bodyPr/>
        <a:lstStyle/>
        <a:p>
          <a:endParaRPr lang="en-GB"/>
        </a:p>
      </dgm:t>
    </dgm:pt>
    <dgm:pt modelId="{F74DC0B2-2CF2-44AF-84BE-1C5FD4A657E1}" type="pres">
      <dgm:prSet presAssocID="{BDA9AE44-C354-41A0-AA0E-2526EB770AA4}" presName="spacer" presStyleCnt="0"/>
      <dgm:spPr/>
    </dgm:pt>
    <dgm:pt modelId="{260739A2-DC98-43BB-A550-4EA874A20DED}" type="pres">
      <dgm:prSet presAssocID="{C0A50B08-DC57-4894-9DC0-83F9F1F1CF55}" presName="parentText" presStyleLbl="node1" presStyleIdx="4" presStyleCnt="6">
        <dgm:presLayoutVars>
          <dgm:chMax val="0"/>
          <dgm:bulletEnabled val="1"/>
        </dgm:presLayoutVars>
      </dgm:prSet>
      <dgm:spPr/>
      <dgm:t>
        <a:bodyPr/>
        <a:lstStyle/>
        <a:p>
          <a:endParaRPr lang="en-GB"/>
        </a:p>
      </dgm:t>
    </dgm:pt>
    <dgm:pt modelId="{FC00E308-CEEC-4AC7-9C99-DFB7A35EDEA2}" type="pres">
      <dgm:prSet presAssocID="{2FA4045D-ECC0-407E-9276-760AF453BBBB}" presName="spacer" presStyleCnt="0"/>
      <dgm:spPr/>
    </dgm:pt>
    <dgm:pt modelId="{B7AD6CB9-D760-4E06-B00C-76EB579FF2C0}" type="pres">
      <dgm:prSet presAssocID="{4ABFBE1A-A43D-4ED1-B9B8-23354A0838F2}" presName="parentText" presStyleLbl="node1" presStyleIdx="5" presStyleCnt="6">
        <dgm:presLayoutVars>
          <dgm:chMax val="0"/>
          <dgm:bulletEnabled val="1"/>
        </dgm:presLayoutVars>
      </dgm:prSet>
      <dgm:spPr/>
      <dgm:t>
        <a:bodyPr/>
        <a:lstStyle/>
        <a:p>
          <a:endParaRPr lang="en-GB"/>
        </a:p>
      </dgm:t>
    </dgm:pt>
  </dgm:ptLst>
  <dgm:cxnLst>
    <dgm:cxn modelId="{10BDDA43-7462-4B74-BC41-B7B825A4168B}" srcId="{8DBDDCAF-477B-4954-9260-97E1051FFC4C}" destId="{432CE1B3-A150-4DD7-AA9F-0343FC92782D}" srcOrd="3" destOrd="0" parTransId="{34A7D649-7778-4470-9275-E4DE3619006F}" sibTransId="{BDA9AE44-C354-41A0-AA0E-2526EB770AA4}"/>
    <dgm:cxn modelId="{5E23C8B7-264B-4E07-BFC1-4C36B51A8E3F}" type="presOf" srcId="{4ABFBE1A-A43D-4ED1-B9B8-23354A0838F2}" destId="{B7AD6CB9-D760-4E06-B00C-76EB579FF2C0}" srcOrd="0" destOrd="0" presId="urn:microsoft.com/office/officeart/2005/8/layout/vList2"/>
    <dgm:cxn modelId="{89163B63-E874-4019-A30F-C4F2879C71F6}" type="presOf" srcId="{7A2102D5-A588-4BA1-A4C6-6DB8647FC7B5}" destId="{B8029CBF-B4CC-4D74-A1E7-D5CDFBDE6714}" srcOrd="0" destOrd="0" presId="urn:microsoft.com/office/officeart/2005/8/layout/vList2"/>
    <dgm:cxn modelId="{E2850D8E-3C0C-4AD9-BA08-B5BC83F94301}" srcId="{8DBDDCAF-477B-4954-9260-97E1051FFC4C}" destId="{E0823CB8-1CF8-46FE-8168-755D2C8C308D}" srcOrd="1" destOrd="0" parTransId="{FBA1391C-4C35-4C21-98BA-3D32CCCA018C}" sibTransId="{B8707567-31E3-4178-823F-5781E125D18D}"/>
    <dgm:cxn modelId="{D4F3E09A-5E62-49A2-B261-1C4AFFE3668D}" type="presOf" srcId="{E0823CB8-1CF8-46FE-8168-755D2C8C308D}" destId="{944A5F26-1390-4038-A13E-3CB7B0DEC962}" srcOrd="0" destOrd="0" presId="urn:microsoft.com/office/officeart/2005/8/layout/vList2"/>
    <dgm:cxn modelId="{00C28973-34E8-4BDB-9CC5-7EE368F8A542}" type="presOf" srcId="{432CE1B3-A150-4DD7-AA9F-0343FC92782D}" destId="{DCB268FF-26AE-4CF6-8E07-F979925F93D8}" srcOrd="0" destOrd="0" presId="urn:microsoft.com/office/officeart/2005/8/layout/vList2"/>
    <dgm:cxn modelId="{61BAA0C3-B111-423B-BC3B-4BE3160A7312}" srcId="{8DBDDCAF-477B-4954-9260-97E1051FFC4C}" destId="{C0A50B08-DC57-4894-9DC0-83F9F1F1CF55}" srcOrd="4" destOrd="0" parTransId="{3C8C579D-269A-4CFC-B264-A7BDA9C228C9}" sibTransId="{2FA4045D-ECC0-407E-9276-760AF453BBBB}"/>
    <dgm:cxn modelId="{238A0E52-0A18-4C00-AFDC-B574DC8F1D91}" srcId="{8DBDDCAF-477B-4954-9260-97E1051FFC4C}" destId="{7A2102D5-A588-4BA1-A4C6-6DB8647FC7B5}" srcOrd="2" destOrd="0" parTransId="{E373A2AD-A308-4AE2-A170-D1633E4C7B90}" sibTransId="{EFE0A3D4-1580-493A-9239-DC204CED963B}"/>
    <dgm:cxn modelId="{82D3EEC9-7725-4815-8F67-2E240A68ABB0}" type="presOf" srcId="{4D360CF7-9B18-4238-9325-DD3AAB5B03D4}" destId="{DD3C2AA0-2E66-4BAD-B3F3-D7AEE9E1EA9F}" srcOrd="0" destOrd="0" presId="urn:microsoft.com/office/officeart/2005/8/layout/vList2"/>
    <dgm:cxn modelId="{3FB13C06-3485-4515-9E88-707E47CB42F3}" type="presOf" srcId="{C0A50B08-DC57-4894-9DC0-83F9F1F1CF55}" destId="{260739A2-DC98-43BB-A550-4EA874A20DED}" srcOrd="0" destOrd="0" presId="urn:microsoft.com/office/officeart/2005/8/layout/vList2"/>
    <dgm:cxn modelId="{2A4F14AE-208E-4E8D-B308-E6AA7F547F63}" type="presOf" srcId="{8DBDDCAF-477B-4954-9260-97E1051FFC4C}" destId="{C7F36141-70BB-45B9-A436-AA1A562E703E}" srcOrd="0" destOrd="0" presId="urn:microsoft.com/office/officeart/2005/8/layout/vList2"/>
    <dgm:cxn modelId="{4C74B2AD-4DDC-41F9-A926-F2F85014D374}" srcId="{8DBDDCAF-477B-4954-9260-97E1051FFC4C}" destId="{4ABFBE1A-A43D-4ED1-B9B8-23354A0838F2}" srcOrd="5" destOrd="0" parTransId="{725BA9D0-4B20-4A89-9727-E986B60BF803}" sibTransId="{DD1ACD76-9D13-4181-81C7-E7FB9E6767BF}"/>
    <dgm:cxn modelId="{77B1C37F-98C2-4872-A808-0A34A85589F3}" srcId="{8DBDDCAF-477B-4954-9260-97E1051FFC4C}" destId="{4D360CF7-9B18-4238-9325-DD3AAB5B03D4}" srcOrd="0" destOrd="0" parTransId="{50E596C0-DCFE-4347-9BBC-ABCB28B7F11F}" sibTransId="{CAA26B48-1854-4E7B-8CC3-EE5AFC7603E2}"/>
    <dgm:cxn modelId="{535E6526-2924-41BD-9D36-F7A4384B790D}" type="presParOf" srcId="{C7F36141-70BB-45B9-A436-AA1A562E703E}" destId="{DD3C2AA0-2E66-4BAD-B3F3-D7AEE9E1EA9F}" srcOrd="0" destOrd="0" presId="urn:microsoft.com/office/officeart/2005/8/layout/vList2"/>
    <dgm:cxn modelId="{BE067918-7F10-422E-BCC9-EA4AD8E2562A}" type="presParOf" srcId="{C7F36141-70BB-45B9-A436-AA1A562E703E}" destId="{8615F242-EECA-4721-820C-8C3C032DBC5D}" srcOrd="1" destOrd="0" presId="urn:microsoft.com/office/officeart/2005/8/layout/vList2"/>
    <dgm:cxn modelId="{BB984BD8-8858-4EB7-A7EA-1EF3B95E35AF}" type="presParOf" srcId="{C7F36141-70BB-45B9-A436-AA1A562E703E}" destId="{944A5F26-1390-4038-A13E-3CB7B0DEC962}" srcOrd="2" destOrd="0" presId="urn:microsoft.com/office/officeart/2005/8/layout/vList2"/>
    <dgm:cxn modelId="{5DF3AD90-8013-406F-BF11-D4D370BA8A2C}" type="presParOf" srcId="{C7F36141-70BB-45B9-A436-AA1A562E703E}" destId="{30083FA3-53C0-448A-A161-DEA6B5F74497}" srcOrd="3" destOrd="0" presId="urn:microsoft.com/office/officeart/2005/8/layout/vList2"/>
    <dgm:cxn modelId="{CB98070A-9C91-4CBB-87B5-8DBA3F48197B}" type="presParOf" srcId="{C7F36141-70BB-45B9-A436-AA1A562E703E}" destId="{B8029CBF-B4CC-4D74-A1E7-D5CDFBDE6714}" srcOrd="4" destOrd="0" presId="urn:microsoft.com/office/officeart/2005/8/layout/vList2"/>
    <dgm:cxn modelId="{C8095338-35EA-4A16-819E-5792E0D5856B}" type="presParOf" srcId="{C7F36141-70BB-45B9-A436-AA1A562E703E}" destId="{1050ED56-C3EC-403A-A738-529E69A43156}" srcOrd="5" destOrd="0" presId="urn:microsoft.com/office/officeart/2005/8/layout/vList2"/>
    <dgm:cxn modelId="{4D77C015-30F5-42EB-939C-63DB555029EF}" type="presParOf" srcId="{C7F36141-70BB-45B9-A436-AA1A562E703E}" destId="{DCB268FF-26AE-4CF6-8E07-F979925F93D8}" srcOrd="6" destOrd="0" presId="urn:microsoft.com/office/officeart/2005/8/layout/vList2"/>
    <dgm:cxn modelId="{FE0B50CB-CC6F-4985-A4A6-BB9FCB620678}" type="presParOf" srcId="{C7F36141-70BB-45B9-A436-AA1A562E703E}" destId="{F74DC0B2-2CF2-44AF-84BE-1C5FD4A657E1}" srcOrd="7" destOrd="0" presId="urn:microsoft.com/office/officeart/2005/8/layout/vList2"/>
    <dgm:cxn modelId="{C764C961-F050-4850-9BF1-AB7F2DC90562}" type="presParOf" srcId="{C7F36141-70BB-45B9-A436-AA1A562E703E}" destId="{260739A2-DC98-43BB-A550-4EA874A20DED}" srcOrd="8" destOrd="0" presId="urn:microsoft.com/office/officeart/2005/8/layout/vList2"/>
    <dgm:cxn modelId="{58B844A5-D1B3-440E-ADDF-C0C5172EDE93}" type="presParOf" srcId="{C7F36141-70BB-45B9-A436-AA1A562E703E}" destId="{FC00E308-CEEC-4AC7-9C99-DFB7A35EDEA2}" srcOrd="9" destOrd="0" presId="urn:microsoft.com/office/officeart/2005/8/layout/vList2"/>
    <dgm:cxn modelId="{8CC87E19-4847-439C-BAA9-80E0E5526FC2}" type="presParOf" srcId="{C7F36141-70BB-45B9-A436-AA1A562E703E}" destId="{B7AD6CB9-D760-4E06-B00C-76EB579FF2C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DE7B0B-6BFF-41AD-8DE6-A4ABEE3617BE}" type="doc">
      <dgm:prSet loTypeId="urn:microsoft.com/office/officeart/2005/8/layout/vList3" loCatId="picture" qsTypeId="urn:microsoft.com/office/officeart/2005/8/quickstyle/simple1" qsCatId="simple" csTypeId="urn:microsoft.com/office/officeart/2005/8/colors/accent1_2" csCatId="accent1" phldr="1"/>
      <dgm:spPr/>
    </dgm:pt>
    <dgm:pt modelId="{0BFE985B-C72D-42F9-8B57-6B17B686958A}">
      <dgm:prSet phldrT="[Text]" custT="1"/>
      <dgm:spPr>
        <a:solidFill>
          <a:schemeClr val="accent1">
            <a:lumMod val="20000"/>
            <a:lumOff val="80000"/>
          </a:schemeClr>
        </a:solidFill>
        <a:ln w="38100">
          <a:solidFill>
            <a:schemeClr val="accent1">
              <a:lumMod val="20000"/>
              <a:lumOff val="80000"/>
            </a:schemeClr>
          </a:solidFill>
        </a:ln>
      </dgm:spPr>
      <dgm:t>
        <a:bodyPr/>
        <a:lstStyle/>
        <a:p>
          <a:r>
            <a:rPr lang="en-GB" sz="2800" b="1" dirty="0" smtClean="0">
              <a:solidFill>
                <a:schemeClr val="tx1">
                  <a:lumMod val="65000"/>
                  <a:lumOff val="35000"/>
                </a:schemeClr>
              </a:solidFill>
            </a:rPr>
            <a:t>Ask people what they want</a:t>
          </a:r>
          <a:endParaRPr lang="en-GB" sz="2800" b="1" dirty="0">
            <a:solidFill>
              <a:schemeClr val="tx1">
                <a:lumMod val="65000"/>
                <a:lumOff val="35000"/>
              </a:schemeClr>
            </a:solidFill>
          </a:endParaRPr>
        </a:p>
      </dgm:t>
    </dgm:pt>
    <dgm:pt modelId="{A1C6110C-569B-4AD9-8589-B4024B5173D8}" type="parTrans" cxnId="{0D6611C9-48D4-4563-BC55-43223D29AB92}">
      <dgm:prSet/>
      <dgm:spPr/>
      <dgm:t>
        <a:bodyPr/>
        <a:lstStyle/>
        <a:p>
          <a:endParaRPr lang="en-GB"/>
        </a:p>
      </dgm:t>
    </dgm:pt>
    <dgm:pt modelId="{389BE67E-857A-4388-977C-BF61210788A0}" type="sibTrans" cxnId="{0D6611C9-48D4-4563-BC55-43223D29AB92}">
      <dgm:prSet/>
      <dgm:spPr/>
      <dgm:t>
        <a:bodyPr/>
        <a:lstStyle/>
        <a:p>
          <a:endParaRPr lang="en-GB"/>
        </a:p>
      </dgm:t>
    </dgm:pt>
    <dgm:pt modelId="{2AB8CA60-B8FE-4E54-96A3-1E1E6370ED56}">
      <dgm:prSet phldrT="[Text]" custT="1"/>
      <dgm:spPr>
        <a:solidFill>
          <a:schemeClr val="accent1">
            <a:lumMod val="20000"/>
            <a:lumOff val="80000"/>
          </a:schemeClr>
        </a:solidFill>
        <a:ln w="38100">
          <a:solidFill>
            <a:schemeClr val="accent1">
              <a:lumMod val="20000"/>
              <a:lumOff val="80000"/>
            </a:schemeClr>
          </a:solidFill>
        </a:ln>
      </dgm:spPr>
      <dgm:t>
        <a:bodyPr/>
        <a:lstStyle/>
        <a:p>
          <a:r>
            <a:rPr lang="en-GB" sz="2800" b="1" smtClean="0">
              <a:solidFill>
                <a:schemeClr val="tx1">
                  <a:lumMod val="65000"/>
                  <a:lumOff val="35000"/>
                </a:schemeClr>
              </a:solidFill>
            </a:rPr>
            <a:t>Keep it as simple - avoid jargon</a:t>
          </a:r>
          <a:endParaRPr lang="en-GB" sz="2800" b="1" dirty="0">
            <a:solidFill>
              <a:schemeClr val="tx1">
                <a:lumMod val="65000"/>
                <a:lumOff val="35000"/>
              </a:schemeClr>
            </a:solidFill>
          </a:endParaRPr>
        </a:p>
      </dgm:t>
    </dgm:pt>
    <dgm:pt modelId="{ED2FC1BA-E11F-4166-BF4B-74C208893FE7}" type="parTrans" cxnId="{89DCC3BF-3A31-45F0-ABE1-E7AB50AA6105}">
      <dgm:prSet/>
      <dgm:spPr/>
      <dgm:t>
        <a:bodyPr/>
        <a:lstStyle/>
        <a:p>
          <a:endParaRPr lang="en-GB"/>
        </a:p>
      </dgm:t>
    </dgm:pt>
    <dgm:pt modelId="{9B0B1658-616B-4517-81E2-874BF5120E18}" type="sibTrans" cxnId="{89DCC3BF-3A31-45F0-ABE1-E7AB50AA6105}">
      <dgm:prSet/>
      <dgm:spPr/>
      <dgm:t>
        <a:bodyPr/>
        <a:lstStyle/>
        <a:p>
          <a:endParaRPr lang="en-GB"/>
        </a:p>
      </dgm:t>
    </dgm:pt>
    <dgm:pt modelId="{B3C5638C-8B28-4FAD-9330-740DAE42C89F}">
      <dgm:prSet phldrT="[Text]" custT="1"/>
      <dgm:spPr>
        <a:solidFill>
          <a:schemeClr val="accent1">
            <a:lumMod val="20000"/>
            <a:lumOff val="80000"/>
          </a:schemeClr>
        </a:solidFill>
        <a:ln w="38100">
          <a:solidFill>
            <a:schemeClr val="accent1">
              <a:lumMod val="20000"/>
              <a:lumOff val="80000"/>
            </a:schemeClr>
          </a:solidFill>
        </a:ln>
      </dgm:spPr>
      <dgm:t>
        <a:bodyPr/>
        <a:lstStyle/>
        <a:p>
          <a:r>
            <a:rPr lang="en-GB" sz="2800" b="1" smtClean="0">
              <a:solidFill>
                <a:schemeClr val="tx1">
                  <a:lumMod val="65000"/>
                  <a:lumOff val="35000"/>
                </a:schemeClr>
              </a:solidFill>
            </a:rPr>
            <a:t>Get advice on creating &amp; delivering training</a:t>
          </a:r>
          <a:endParaRPr lang="en-GB" sz="2800" b="1" dirty="0">
            <a:solidFill>
              <a:schemeClr val="tx1">
                <a:lumMod val="65000"/>
                <a:lumOff val="35000"/>
              </a:schemeClr>
            </a:solidFill>
          </a:endParaRPr>
        </a:p>
      </dgm:t>
    </dgm:pt>
    <dgm:pt modelId="{E704B5CD-DBF3-4488-9FDB-B2C5CE8582AD}" type="parTrans" cxnId="{42449508-5911-47CF-9C07-40225FCBC6BD}">
      <dgm:prSet/>
      <dgm:spPr/>
      <dgm:t>
        <a:bodyPr/>
        <a:lstStyle/>
        <a:p>
          <a:endParaRPr lang="en-GB"/>
        </a:p>
      </dgm:t>
    </dgm:pt>
    <dgm:pt modelId="{AD843C70-236D-431D-AF11-13458F06A750}" type="sibTrans" cxnId="{42449508-5911-47CF-9C07-40225FCBC6BD}">
      <dgm:prSet/>
      <dgm:spPr/>
      <dgm:t>
        <a:bodyPr/>
        <a:lstStyle/>
        <a:p>
          <a:endParaRPr lang="en-GB"/>
        </a:p>
      </dgm:t>
    </dgm:pt>
    <dgm:pt modelId="{895A22C9-86F8-4829-99DF-EB7F9369F770}">
      <dgm:prSet phldrT="[Text]" custT="1"/>
      <dgm:spPr>
        <a:solidFill>
          <a:schemeClr val="accent1">
            <a:lumMod val="20000"/>
            <a:lumOff val="80000"/>
          </a:schemeClr>
        </a:solidFill>
        <a:ln w="38100">
          <a:solidFill>
            <a:schemeClr val="accent1">
              <a:lumMod val="20000"/>
              <a:lumOff val="80000"/>
            </a:schemeClr>
          </a:solidFill>
        </a:ln>
      </dgm:spPr>
      <dgm:t>
        <a:bodyPr/>
        <a:lstStyle/>
        <a:p>
          <a:r>
            <a:rPr lang="en-GB" sz="2800" b="1" dirty="0" smtClean="0">
              <a:solidFill>
                <a:schemeClr val="tx1">
                  <a:lumMod val="65000"/>
                  <a:lumOff val="35000"/>
                </a:schemeClr>
              </a:solidFill>
            </a:rPr>
            <a:t>Different people, different needs</a:t>
          </a:r>
          <a:endParaRPr lang="en-GB" sz="2800" b="1" dirty="0">
            <a:solidFill>
              <a:schemeClr val="tx1">
                <a:lumMod val="65000"/>
                <a:lumOff val="35000"/>
              </a:schemeClr>
            </a:solidFill>
          </a:endParaRPr>
        </a:p>
      </dgm:t>
    </dgm:pt>
    <dgm:pt modelId="{CF669E07-0326-41F5-9569-AD22CA7C5FAE}" type="parTrans" cxnId="{E6D16D30-6147-491C-B471-0DAC3463AB2B}">
      <dgm:prSet/>
      <dgm:spPr/>
      <dgm:t>
        <a:bodyPr/>
        <a:lstStyle/>
        <a:p>
          <a:endParaRPr lang="en-GB"/>
        </a:p>
      </dgm:t>
    </dgm:pt>
    <dgm:pt modelId="{D84E181A-14C3-4E0D-AA35-CD268AF023FC}" type="sibTrans" cxnId="{E6D16D30-6147-491C-B471-0DAC3463AB2B}">
      <dgm:prSet/>
      <dgm:spPr/>
      <dgm:t>
        <a:bodyPr/>
        <a:lstStyle/>
        <a:p>
          <a:endParaRPr lang="en-GB"/>
        </a:p>
      </dgm:t>
    </dgm:pt>
    <dgm:pt modelId="{0A844587-5BEC-4019-878B-4521057097EE}">
      <dgm:prSet phldrT="[Text]" custT="1"/>
      <dgm:spPr>
        <a:solidFill>
          <a:schemeClr val="accent1">
            <a:lumMod val="20000"/>
            <a:lumOff val="80000"/>
          </a:schemeClr>
        </a:solidFill>
        <a:ln w="38100">
          <a:solidFill>
            <a:schemeClr val="accent1">
              <a:lumMod val="20000"/>
              <a:lumOff val="80000"/>
            </a:schemeClr>
          </a:solidFill>
        </a:ln>
      </dgm:spPr>
      <dgm:t>
        <a:bodyPr/>
        <a:lstStyle/>
        <a:p>
          <a:r>
            <a:rPr lang="en-GB" sz="2800" b="1" dirty="0" smtClean="0">
              <a:solidFill>
                <a:schemeClr val="tx1">
                  <a:lumMod val="65000"/>
                  <a:lumOff val="35000"/>
                </a:schemeClr>
              </a:solidFill>
            </a:rPr>
            <a:t>Make sure you can commit</a:t>
          </a:r>
          <a:endParaRPr lang="en-GB" sz="2800" b="1" dirty="0">
            <a:solidFill>
              <a:schemeClr val="tx1">
                <a:lumMod val="65000"/>
                <a:lumOff val="35000"/>
              </a:schemeClr>
            </a:solidFill>
          </a:endParaRPr>
        </a:p>
      </dgm:t>
    </dgm:pt>
    <dgm:pt modelId="{71F4F110-5FD7-449F-9DF7-C49B6DD2E55D}" type="parTrans" cxnId="{4DD26E2E-E826-478C-B819-E3AA7B8DC197}">
      <dgm:prSet/>
      <dgm:spPr/>
      <dgm:t>
        <a:bodyPr/>
        <a:lstStyle/>
        <a:p>
          <a:endParaRPr lang="en-GB"/>
        </a:p>
      </dgm:t>
    </dgm:pt>
    <dgm:pt modelId="{6F1CD754-8E51-4F03-97A9-C7B287F4A3EA}" type="sibTrans" cxnId="{4DD26E2E-E826-478C-B819-E3AA7B8DC197}">
      <dgm:prSet/>
      <dgm:spPr/>
      <dgm:t>
        <a:bodyPr/>
        <a:lstStyle/>
        <a:p>
          <a:endParaRPr lang="en-GB"/>
        </a:p>
      </dgm:t>
    </dgm:pt>
    <dgm:pt modelId="{0D6F49A9-AFD5-4540-BF41-6061E718DC79}" type="pres">
      <dgm:prSet presAssocID="{18DE7B0B-6BFF-41AD-8DE6-A4ABEE3617BE}" presName="linearFlow" presStyleCnt="0">
        <dgm:presLayoutVars>
          <dgm:dir/>
          <dgm:resizeHandles val="exact"/>
        </dgm:presLayoutVars>
      </dgm:prSet>
      <dgm:spPr/>
    </dgm:pt>
    <dgm:pt modelId="{B5D0BB75-6F2D-472C-A1B4-4D50B039854A}" type="pres">
      <dgm:prSet presAssocID="{0BFE985B-C72D-42F9-8B57-6B17B686958A}" presName="composite" presStyleCnt="0"/>
      <dgm:spPr/>
    </dgm:pt>
    <dgm:pt modelId="{31E1715B-21DA-4124-8FDC-01EC9F0748D8}" type="pres">
      <dgm:prSet presAssocID="{0BFE985B-C72D-42F9-8B57-6B17B686958A}" presName="imgShp" presStyleLbl="fgImgPlace1" presStyleIdx="0" presStyleCnt="5" custLinFactNeighborX="-88378" custLinFactNeighborY="-161"/>
      <dgm:spPr>
        <a:blipFill rotWithShape="1">
          <a:blip xmlns:r="http://schemas.openxmlformats.org/officeDocument/2006/relationships" r:embed="rId1"/>
          <a:stretch>
            <a:fillRect/>
          </a:stretch>
        </a:blipFill>
      </dgm:spPr>
      <dgm:t>
        <a:bodyPr/>
        <a:lstStyle/>
        <a:p>
          <a:endParaRPr lang="en-GB"/>
        </a:p>
      </dgm:t>
    </dgm:pt>
    <dgm:pt modelId="{A90B57C8-3157-4262-BCFC-07E7F8491AE4}" type="pres">
      <dgm:prSet presAssocID="{0BFE985B-C72D-42F9-8B57-6B17B686958A}" presName="txShp" presStyleLbl="node1" presStyleIdx="0" presStyleCnt="5" custScaleX="125803">
        <dgm:presLayoutVars>
          <dgm:bulletEnabled val="1"/>
        </dgm:presLayoutVars>
      </dgm:prSet>
      <dgm:spPr/>
      <dgm:t>
        <a:bodyPr/>
        <a:lstStyle/>
        <a:p>
          <a:endParaRPr lang="en-GB"/>
        </a:p>
      </dgm:t>
    </dgm:pt>
    <dgm:pt modelId="{771A80A5-A7A8-432F-8C84-EB95A3EABF97}" type="pres">
      <dgm:prSet presAssocID="{389BE67E-857A-4388-977C-BF61210788A0}" presName="spacing" presStyleCnt="0"/>
      <dgm:spPr/>
    </dgm:pt>
    <dgm:pt modelId="{0BCF3E24-7C64-4020-BBE7-486A75BC4E3B}" type="pres">
      <dgm:prSet presAssocID="{2AB8CA60-B8FE-4E54-96A3-1E1E6370ED56}" presName="composite" presStyleCnt="0"/>
      <dgm:spPr/>
    </dgm:pt>
    <dgm:pt modelId="{3DC1AF84-7B1C-4C7E-9D67-5274C9E3A5BA}" type="pres">
      <dgm:prSet presAssocID="{2AB8CA60-B8FE-4E54-96A3-1E1E6370ED56}" presName="imgShp" presStyleLbl="fgImgPlace1" presStyleIdx="1" presStyleCnt="5" custLinFactNeighborX="-88378" custLinFactNeighborY="-480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BC49EE3D-9ED7-4ABD-A015-F39D93F5C30F}" type="pres">
      <dgm:prSet presAssocID="{2AB8CA60-B8FE-4E54-96A3-1E1E6370ED56}" presName="txShp" presStyleLbl="node1" presStyleIdx="1" presStyleCnt="5" custScaleX="125803">
        <dgm:presLayoutVars>
          <dgm:bulletEnabled val="1"/>
        </dgm:presLayoutVars>
      </dgm:prSet>
      <dgm:spPr/>
      <dgm:t>
        <a:bodyPr/>
        <a:lstStyle/>
        <a:p>
          <a:endParaRPr lang="en-GB"/>
        </a:p>
      </dgm:t>
    </dgm:pt>
    <dgm:pt modelId="{9B9D4F40-F27E-4D14-A453-E2BC85A23FAC}" type="pres">
      <dgm:prSet presAssocID="{9B0B1658-616B-4517-81E2-874BF5120E18}" presName="spacing" presStyleCnt="0"/>
      <dgm:spPr/>
    </dgm:pt>
    <dgm:pt modelId="{0A98A789-8008-4F6D-B65E-24DABE38CA29}" type="pres">
      <dgm:prSet presAssocID="{B3C5638C-8B28-4FAD-9330-740DAE42C89F}" presName="composite" presStyleCnt="0"/>
      <dgm:spPr/>
    </dgm:pt>
    <dgm:pt modelId="{A84FF5B6-E58B-4988-859E-EA0DBADA1BDD}" type="pres">
      <dgm:prSet presAssocID="{B3C5638C-8B28-4FAD-9330-740DAE42C89F}" presName="imgShp" presStyleLbl="fgImgPlace1" presStyleIdx="2" presStyleCnt="5" custLinFactNeighborX="-88378" custLinFactNeighborY="-9451"/>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E80FAB26-6CD4-495C-9E54-DCDA76FD329F}" type="pres">
      <dgm:prSet presAssocID="{B3C5638C-8B28-4FAD-9330-740DAE42C89F}" presName="txShp" presStyleLbl="node1" presStyleIdx="2" presStyleCnt="5" custScaleX="125803">
        <dgm:presLayoutVars>
          <dgm:bulletEnabled val="1"/>
        </dgm:presLayoutVars>
      </dgm:prSet>
      <dgm:spPr/>
      <dgm:t>
        <a:bodyPr/>
        <a:lstStyle/>
        <a:p>
          <a:endParaRPr lang="en-GB"/>
        </a:p>
      </dgm:t>
    </dgm:pt>
    <dgm:pt modelId="{79A29603-FBA3-4BA3-AAA6-B7B4EEBD6950}" type="pres">
      <dgm:prSet presAssocID="{AD843C70-236D-431D-AF11-13458F06A750}" presName="spacing" presStyleCnt="0"/>
      <dgm:spPr/>
    </dgm:pt>
    <dgm:pt modelId="{A3A8FCD5-A175-4298-AD19-1295C6AE06DD}" type="pres">
      <dgm:prSet presAssocID="{895A22C9-86F8-4829-99DF-EB7F9369F770}" presName="composite" presStyleCnt="0"/>
      <dgm:spPr/>
    </dgm:pt>
    <dgm:pt modelId="{72234078-2078-4D3E-AD10-8D330E8E7778}" type="pres">
      <dgm:prSet presAssocID="{895A22C9-86F8-4829-99DF-EB7F9369F770}" presName="imgShp" presStyleLbl="fgImgPlace1" presStyleIdx="3" presStyleCnt="5" custLinFactNeighborX="-88378" custLinFactNeighborY="-3662"/>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dgm:spPr>
    </dgm:pt>
    <dgm:pt modelId="{5D22DAAA-ABCB-4DB7-960D-413FEE2F0191}" type="pres">
      <dgm:prSet presAssocID="{895A22C9-86F8-4829-99DF-EB7F9369F770}" presName="txShp" presStyleLbl="node1" presStyleIdx="3" presStyleCnt="5" custScaleX="125803">
        <dgm:presLayoutVars>
          <dgm:bulletEnabled val="1"/>
        </dgm:presLayoutVars>
      </dgm:prSet>
      <dgm:spPr/>
      <dgm:t>
        <a:bodyPr/>
        <a:lstStyle/>
        <a:p>
          <a:endParaRPr lang="en-GB"/>
        </a:p>
      </dgm:t>
    </dgm:pt>
    <dgm:pt modelId="{3B00AA33-0A45-4A62-AB58-A328E16333BE}" type="pres">
      <dgm:prSet presAssocID="{D84E181A-14C3-4E0D-AA35-CD268AF023FC}" presName="spacing" presStyleCnt="0"/>
      <dgm:spPr/>
    </dgm:pt>
    <dgm:pt modelId="{B6631FF1-1724-4AE9-A489-12E523870A45}" type="pres">
      <dgm:prSet presAssocID="{0A844587-5BEC-4019-878B-4521057097EE}" presName="composite" presStyleCnt="0"/>
      <dgm:spPr/>
    </dgm:pt>
    <dgm:pt modelId="{750DB09A-60A2-41D2-BDCB-EF99F75DBEB2}" type="pres">
      <dgm:prSet presAssocID="{0A844587-5BEC-4019-878B-4521057097EE}" presName="imgShp" presStyleLbl="fgImgPlace1" presStyleIdx="4" presStyleCnt="5" custLinFactNeighborX="-88378" custLinFactNeighborY="-8307"/>
      <dgm:spPr>
        <a:blipFill rotWithShape="1">
          <a:blip xmlns:r="http://schemas.openxmlformats.org/officeDocument/2006/relationships" r:embed="rId5"/>
          <a:stretch>
            <a:fillRect/>
          </a:stretch>
        </a:blipFill>
      </dgm:spPr>
      <dgm:t>
        <a:bodyPr/>
        <a:lstStyle/>
        <a:p>
          <a:endParaRPr lang="en-GB"/>
        </a:p>
      </dgm:t>
    </dgm:pt>
    <dgm:pt modelId="{82D7B3C4-46A9-44AE-8601-2FAE0B62E4DA}" type="pres">
      <dgm:prSet presAssocID="{0A844587-5BEC-4019-878B-4521057097EE}" presName="txShp" presStyleLbl="node1" presStyleIdx="4" presStyleCnt="5" custScaleX="125803">
        <dgm:presLayoutVars>
          <dgm:bulletEnabled val="1"/>
        </dgm:presLayoutVars>
      </dgm:prSet>
      <dgm:spPr/>
      <dgm:t>
        <a:bodyPr/>
        <a:lstStyle/>
        <a:p>
          <a:endParaRPr lang="en-GB"/>
        </a:p>
      </dgm:t>
    </dgm:pt>
  </dgm:ptLst>
  <dgm:cxnLst>
    <dgm:cxn modelId="{4DD26E2E-E826-478C-B819-E3AA7B8DC197}" srcId="{18DE7B0B-6BFF-41AD-8DE6-A4ABEE3617BE}" destId="{0A844587-5BEC-4019-878B-4521057097EE}" srcOrd="4" destOrd="0" parTransId="{71F4F110-5FD7-449F-9DF7-C49B6DD2E55D}" sibTransId="{6F1CD754-8E51-4F03-97A9-C7B287F4A3EA}"/>
    <dgm:cxn modelId="{4096980B-88F3-48BD-ACF7-D6DC2DD0F6D7}" type="presOf" srcId="{0A844587-5BEC-4019-878B-4521057097EE}" destId="{82D7B3C4-46A9-44AE-8601-2FAE0B62E4DA}" srcOrd="0" destOrd="0" presId="urn:microsoft.com/office/officeart/2005/8/layout/vList3"/>
    <dgm:cxn modelId="{42449508-5911-47CF-9C07-40225FCBC6BD}" srcId="{18DE7B0B-6BFF-41AD-8DE6-A4ABEE3617BE}" destId="{B3C5638C-8B28-4FAD-9330-740DAE42C89F}" srcOrd="2" destOrd="0" parTransId="{E704B5CD-DBF3-4488-9FDB-B2C5CE8582AD}" sibTransId="{AD843C70-236D-431D-AF11-13458F06A750}"/>
    <dgm:cxn modelId="{89DCC3BF-3A31-45F0-ABE1-E7AB50AA6105}" srcId="{18DE7B0B-6BFF-41AD-8DE6-A4ABEE3617BE}" destId="{2AB8CA60-B8FE-4E54-96A3-1E1E6370ED56}" srcOrd="1" destOrd="0" parTransId="{ED2FC1BA-E11F-4166-BF4B-74C208893FE7}" sibTransId="{9B0B1658-616B-4517-81E2-874BF5120E18}"/>
    <dgm:cxn modelId="{CFFAA6EA-F8FC-47F3-B6AE-CE2B9C9C1DF9}" type="presOf" srcId="{2AB8CA60-B8FE-4E54-96A3-1E1E6370ED56}" destId="{BC49EE3D-9ED7-4ABD-A015-F39D93F5C30F}" srcOrd="0" destOrd="0" presId="urn:microsoft.com/office/officeart/2005/8/layout/vList3"/>
    <dgm:cxn modelId="{9517300D-27D2-4CB3-83B6-8B86CF34C651}" type="presOf" srcId="{18DE7B0B-6BFF-41AD-8DE6-A4ABEE3617BE}" destId="{0D6F49A9-AFD5-4540-BF41-6061E718DC79}" srcOrd="0" destOrd="0" presId="urn:microsoft.com/office/officeart/2005/8/layout/vList3"/>
    <dgm:cxn modelId="{EC5AF0E4-3EF9-4552-9C03-4A7233ED794C}" type="presOf" srcId="{895A22C9-86F8-4829-99DF-EB7F9369F770}" destId="{5D22DAAA-ABCB-4DB7-960D-413FEE2F0191}" srcOrd="0" destOrd="0" presId="urn:microsoft.com/office/officeart/2005/8/layout/vList3"/>
    <dgm:cxn modelId="{E6D16D30-6147-491C-B471-0DAC3463AB2B}" srcId="{18DE7B0B-6BFF-41AD-8DE6-A4ABEE3617BE}" destId="{895A22C9-86F8-4829-99DF-EB7F9369F770}" srcOrd="3" destOrd="0" parTransId="{CF669E07-0326-41F5-9569-AD22CA7C5FAE}" sibTransId="{D84E181A-14C3-4E0D-AA35-CD268AF023FC}"/>
    <dgm:cxn modelId="{609AEC3B-29FF-4439-BC0E-A05C56E82119}" type="presOf" srcId="{B3C5638C-8B28-4FAD-9330-740DAE42C89F}" destId="{E80FAB26-6CD4-495C-9E54-DCDA76FD329F}" srcOrd="0" destOrd="0" presId="urn:microsoft.com/office/officeart/2005/8/layout/vList3"/>
    <dgm:cxn modelId="{2D2F25C7-0E82-4C10-9F83-50FA7422094E}" type="presOf" srcId="{0BFE985B-C72D-42F9-8B57-6B17B686958A}" destId="{A90B57C8-3157-4262-BCFC-07E7F8491AE4}" srcOrd="0" destOrd="0" presId="urn:microsoft.com/office/officeart/2005/8/layout/vList3"/>
    <dgm:cxn modelId="{0D6611C9-48D4-4563-BC55-43223D29AB92}" srcId="{18DE7B0B-6BFF-41AD-8DE6-A4ABEE3617BE}" destId="{0BFE985B-C72D-42F9-8B57-6B17B686958A}" srcOrd="0" destOrd="0" parTransId="{A1C6110C-569B-4AD9-8589-B4024B5173D8}" sibTransId="{389BE67E-857A-4388-977C-BF61210788A0}"/>
    <dgm:cxn modelId="{746CD52E-C11B-45F2-AF0B-9517A1EAA968}" type="presParOf" srcId="{0D6F49A9-AFD5-4540-BF41-6061E718DC79}" destId="{B5D0BB75-6F2D-472C-A1B4-4D50B039854A}" srcOrd="0" destOrd="0" presId="urn:microsoft.com/office/officeart/2005/8/layout/vList3"/>
    <dgm:cxn modelId="{66BD1777-09F2-42FD-A4F4-665E3C084F1C}" type="presParOf" srcId="{B5D0BB75-6F2D-472C-A1B4-4D50B039854A}" destId="{31E1715B-21DA-4124-8FDC-01EC9F0748D8}" srcOrd="0" destOrd="0" presId="urn:microsoft.com/office/officeart/2005/8/layout/vList3"/>
    <dgm:cxn modelId="{5ADE28CA-5923-4992-80F5-49DBD322A64C}" type="presParOf" srcId="{B5D0BB75-6F2D-472C-A1B4-4D50B039854A}" destId="{A90B57C8-3157-4262-BCFC-07E7F8491AE4}" srcOrd="1" destOrd="0" presId="urn:microsoft.com/office/officeart/2005/8/layout/vList3"/>
    <dgm:cxn modelId="{32A254F4-A90B-4E01-92E1-BBEEE7704385}" type="presParOf" srcId="{0D6F49A9-AFD5-4540-BF41-6061E718DC79}" destId="{771A80A5-A7A8-432F-8C84-EB95A3EABF97}" srcOrd="1" destOrd="0" presId="urn:microsoft.com/office/officeart/2005/8/layout/vList3"/>
    <dgm:cxn modelId="{B77DCE59-4096-4AC3-AD0E-DBFC84E81C8B}" type="presParOf" srcId="{0D6F49A9-AFD5-4540-BF41-6061E718DC79}" destId="{0BCF3E24-7C64-4020-BBE7-486A75BC4E3B}" srcOrd="2" destOrd="0" presId="urn:microsoft.com/office/officeart/2005/8/layout/vList3"/>
    <dgm:cxn modelId="{4A99B3B7-23BF-4A78-9136-99080C6EDDDF}" type="presParOf" srcId="{0BCF3E24-7C64-4020-BBE7-486A75BC4E3B}" destId="{3DC1AF84-7B1C-4C7E-9D67-5274C9E3A5BA}" srcOrd="0" destOrd="0" presId="urn:microsoft.com/office/officeart/2005/8/layout/vList3"/>
    <dgm:cxn modelId="{F33E6B86-C292-4CBF-B4C0-097A4FE5975C}" type="presParOf" srcId="{0BCF3E24-7C64-4020-BBE7-486A75BC4E3B}" destId="{BC49EE3D-9ED7-4ABD-A015-F39D93F5C30F}" srcOrd="1" destOrd="0" presId="urn:microsoft.com/office/officeart/2005/8/layout/vList3"/>
    <dgm:cxn modelId="{D6C7E2C9-E15B-495E-B759-EBEE8DB00368}" type="presParOf" srcId="{0D6F49A9-AFD5-4540-BF41-6061E718DC79}" destId="{9B9D4F40-F27E-4D14-A453-E2BC85A23FAC}" srcOrd="3" destOrd="0" presId="urn:microsoft.com/office/officeart/2005/8/layout/vList3"/>
    <dgm:cxn modelId="{B364EECE-BDF0-4996-827E-1A37F0A4FB7C}" type="presParOf" srcId="{0D6F49A9-AFD5-4540-BF41-6061E718DC79}" destId="{0A98A789-8008-4F6D-B65E-24DABE38CA29}" srcOrd="4" destOrd="0" presId="urn:microsoft.com/office/officeart/2005/8/layout/vList3"/>
    <dgm:cxn modelId="{C240844D-3D65-4F46-A2DB-6632EBD38148}" type="presParOf" srcId="{0A98A789-8008-4F6D-B65E-24DABE38CA29}" destId="{A84FF5B6-E58B-4988-859E-EA0DBADA1BDD}" srcOrd="0" destOrd="0" presId="urn:microsoft.com/office/officeart/2005/8/layout/vList3"/>
    <dgm:cxn modelId="{A12AE772-935A-4BA0-9627-EB42FC2BA209}" type="presParOf" srcId="{0A98A789-8008-4F6D-B65E-24DABE38CA29}" destId="{E80FAB26-6CD4-495C-9E54-DCDA76FD329F}" srcOrd="1" destOrd="0" presId="urn:microsoft.com/office/officeart/2005/8/layout/vList3"/>
    <dgm:cxn modelId="{7C3F0020-D497-4097-968F-CD2F40F1447B}" type="presParOf" srcId="{0D6F49A9-AFD5-4540-BF41-6061E718DC79}" destId="{79A29603-FBA3-4BA3-AAA6-B7B4EEBD6950}" srcOrd="5" destOrd="0" presId="urn:microsoft.com/office/officeart/2005/8/layout/vList3"/>
    <dgm:cxn modelId="{891612C4-6D19-46B4-A744-0E99131C5F52}" type="presParOf" srcId="{0D6F49A9-AFD5-4540-BF41-6061E718DC79}" destId="{A3A8FCD5-A175-4298-AD19-1295C6AE06DD}" srcOrd="6" destOrd="0" presId="urn:microsoft.com/office/officeart/2005/8/layout/vList3"/>
    <dgm:cxn modelId="{DF85663F-DDF3-49E3-A561-04CA7986F497}" type="presParOf" srcId="{A3A8FCD5-A175-4298-AD19-1295C6AE06DD}" destId="{72234078-2078-4D3E-AD10-8D330E8E7778}" srcOrd="0" destOrd="0" presId="urn:microsoft.com/office/officeart/2005/8/layout/vList3"/>
    <dgm:cxn modelId="{A2D9658B-772F-4061-9A79-B8B8AFE255E2}" type="presParOf" srcId="{A3A8FCD5-A175-4298-AD19-1295C6AE06DD}" destId="{5D22DAAA-ABCB-4DB7-960D-413FEE2F0191}" srcOrd="1" destOrd="0" presId="urn:microsoft.com/office/officeart/2005/8/layout/vList3"/>
    <dgm:cxn modelId="{CFBA2EC4-3037-431D-AA09-A7F272F37E59}" type="presParOf" srcId="{0D6F49A9-AFD5-4540-BF41-6061E718DC79}" destId="{3B00AA33-0A45-4A62-AB58-A328E16333BE}" srcOrd="7" destOrd="0" presId="urn:microsoft.com/office/officeart/2005/8/layout/vList3"/>
    <dgm:cxn modelId="{BDDC9389-1EC9-4DAC-A4AF-149C94382939}" type="presParOf" srcId="{0D6F49A9-AFD5-4540-BF41-6061E718DC79}" destId="{B6631FF1-1724-4AE9-A489-12E523870A45}" srcOrd="8" destOrd="0" presId="urn:microsoft.com/office/officeart/2005/8/layout/vList3"/>
    <dgm:cxn modelId="{D4373C43-19A2-4CAA-BE86-9D45197C3ECA}" type="presParOf" srcId="{B6631FF1-1724-4AE9-A489-12E523870A45}" destId="{750DB09A-60A2-41D2-BDCB-EF99F75DBEB2}" srcOrd="0" destOrd="0" presId="urn:microsoft.com/office/officeart/2005/8/layout/vList3"/>
    <dgm:cxn modelId="{71A2EBD5-9A16-420C-9FBA-6DF48AED547B}" type="presParOf" srcId="{B6631FF1-1724-4AE9-A489-12E523870A45}" destId="{82D7B3C4-46A9-44AE-8601-2FAE0B62E4D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2099A2-3484-4875-B5E2-BF0CF722FE06}" type="doc">
      <dgm:prSet loTypeId="urn:microsoft.com/office/officeart/2005/8/layout/default" loCatId="list" qsTypeId="urn:microsoft.com/office/officeart/2005/8/quickstyle/simple2" qsCatId="simple" csTypeId="urn:microsoft.com/office/officeart/2005/8/colors/accent6_2" csCatId="accent6" phldr="1"/>
      <dgm:spPr/>
    </dgm:pt>
    <dgm:pt modelId="{9E18879D-9F4D-4145-BE5A-E9F4FE8CE3B8}">
      <dgm:prSet phldrT="[Text]" custT="1"/>
      <dgm:spPr/>
      <dgm:t>
        <a:bodyPr/>
        <a:lstStyle/>
        <a:p>
          <a:r>
            <a:rPr lang="en-GB" sz="3600" b="1" dirty="0" smtClean="0"/>
            <a:t>Simple Methodology</a:t>
          </a:r>
          <a:endParaRPr lang="en-US" sz="3600" b="1" dirty="0"/>
        </a:p>
      </dgm:t>
    </dgm:pt>
    <dgm:pt modelId="{585DF777-9A58-461F-92DA-2D25D8FC0859}" type="parTrans" cxnId="{8B91B3B6-2634-486F-B0FA-4F4570B9E49A}">
      <dgm:prSet/>
      <dgm:spPr/>
      <dgm:t>
        <a:bodyPr/>
        <a:lstStyle/>
        <a:p>
          <a:endParaRPr lang="en-GB"/>
        </a:p>
      </dgm:t>
    </dgm:pt>
    <dgm:pt modelId="{6A7560CA-B8E5-4D50-9AC6-944C38E0DD0A}" type="sibTrans" cxnId="{8B91B3B6-2634-486F-B0FA-4F4570B9E49A}">
      <dgm:prSet/>
      <dgm:spPr/>
      <dgm:t>
        <a:bodyPr/>
        <a:lstStyle/>
        <a:p>
          <a:endParaRPr lang="en-GB"/>
        </a:p>
      </dgm:t>
    </dgm:pt>
    <dgm:pt modelId="{F77E20D4-EB98-47DF-8713-2FE0E3AF3EDA}">
      <dgm:prSet phldrT="[Text]" custT="1"/>
      <dgm:spPr/>
      <dgm:t>
        <a:bodyPr/>
        <a:lstStyle/>
        <a:p>
          <a:r>
            <a:rPr lang="en-GB" sz="3600" b="1" dirty="0" smtClean="0"/>
            <a:t>Projects Website</a:t>
          </a:r>
          <a:endParaRPr lang="en-GB" sz="3600" b="1" dirty="0"/>
        </a:p>
      </dgm:t>
    </dgm:pt>
    <dgm:pt modelId="{D4DC585E-CF11-4EF0-8486-E7F2EA80F507}" type="parTrans" cxnId="{6ABE4CDB-1A74-4919-8D85-5DB99505B939}">
      <dgm:prSet/>
      <dgm:spPr/>
      <dgm:t>
        <a:bodyPr/>
        <a:lstStyle/>
        <a:p>
          <a:endParaRPr lang="en-GB"/>
        </a:p>
      </dgm:t>
    </dgm:pt>
    <dgm:pt modelId="{5D0AB698-330F-4C67-8F84-129B43976086}" type="sibTrans" cxnId="{6ABE4CDB-1A74-4919-8D85-5DB99505B939}">
      <dgm:prSet/>
      <dgm:spPr/>
      <dgm:t>
        <a:bodyPr/>
        <a:lstStyle/>
        <a:p>
          <a:endParaRPr lang="en-GB"/>
        </a:p>
      </dgm:t>
    </dgm:pt>
    <dgm:pt modelId="{A8A08718-72DD-40E0-BEA6-6111AA096E7B}" type="pres">
      <dgm:prSet presAssocID="{7F2099A2-3484-4875-B5E2-BF0CF722FE06}" presName="diagram" presStyleCnt="0">
        <dgm:presLayoutVars>
          <dgm:dir/>
          <dgm:resizeHandles val="exact"/>
        </dgm:presLayoutVars>
      </dgm:prSet>
      <dgm:spPr/>
    </dgm:pt>
    <dgm:pt modelId="{0E868872-ED48-48E5-8395-53FF59A5C0A8}" type="pres">
      <dgm:prSet presAssocID="{9E18879D-9F4D-4145-BE5A-E9F4FE8CE3B8}" presName="node" presStyleLbl="node1" presStyleIdx="0" presStyleCnt="2" custLinFactNeighborX="133" custLinFactNeighborY="1515">
        <dgm:presLayoutVars>
          <dgm:bulletEnabled val="1"/>
        </dgm:presLayoutVars>
      </dgm:prSet>
      <dgm:spPr/>
      <dgm:t>
        <a:bodyPr/>
        <a:lstStyle/>
        <a:p>
          <a:endParaRPr lang="en-GB"/>
        </a:p>
      </dgm:t>
    </dgm:pt>
    <dgm:pt modelId="{48083690-D2A8-4435-AD46-F3ED115FAABB}" type="pres">
      <dgm:prSet presAssocID="{6A7560CA-B8E5-4D50-9AC6-944C38E0DD0A}" presName="sibTrans" presStyleCnt="0"/>
      <dgm:spPr/>
    </dgm:pt>
    <dgm:pt modelId="{9F63C627-F62E-4C9E-AC88-B8F0808F43A7}" type="pres">
      <dgm:prSet presAssocID="{F77E20D4-EB98-47DF-8713-2FE0E3AF3EDA}" presName="node" presStyleLbl="node1" presStyleIdx="1" presStyleCnt="2" custLinFactNeighborX="133" custLinFactNeighborY="1515">
        <dgm:presLayoutVars>
          <dgm:bulletEnabled val="1"/>
        </dgm:presLayoutVars>
      </dgm:prSet>
      <dgm:spPr/>
      <dgm:t>
        <a:bodyPr/>
        <a:lstStyle/>
        <a:p>
          <a:endParaRPr lang="en-GB"/>
        </a:p>
      </dgm:t>
    </dgm:pt>
  </dgm:ptLst>
  <dgm:cxnLst>
    <dgm:cxn modelId="{6ABE4CDB-1A74-4919-8D85-5DB99505B939}" srcId="{7F2099A2-3484-4875-B5E2-BF0CF722FE06}" destId="{F77E20D4-EB98-47DF-8713-2FE0E3AF3EDA}" srcOrd="1" destOrd="0" parTransId="{D4DC585E-CF11-4EF0-8486-E7F2EA80F507}" sibTransId="{5D0AB698-330F-4C67-8F84-129B43976086}"/>
    <dgm:cxn modelId="{CF53606C-A7CB-4272-9D61-D2F3A47C374C}" type="presOf" srcId="{9E18879D-9F4D-4145-BE5A-E9F4FE8CE3B8}" destId="{0E868872-ED48-48E5-8395-53FF59A5C0A8}" srcOrd="0" destOrd="0" presId="urn:microsoft.com/office/officeart/2005/8/layout/default"/>
    <dgm:cxn modelId="{8B91B3B6-2634-486F-B0FA-4F4570B9E49A}" srcId="{7F2099A2-3484-4875-B5E2-BF0CF722FE06}" destId="{9E18879D-9F4D-4145-BE5A-E9F4FE8CE3B8}" srcOrd="0" destOrd="0" parTransId="{585DF777-9A58-461F-92DA-2D25D8FC0859}" sibTransId="{6A7560CA-B8E5-4D50-9AC6-944C38E0DD0A}"/>
    <dgm:cxn modelId="{B6DBBE13-E616-4B09-98A5-000F69FECD6E}" type="presOf" srcId="{7F2099A2-3484-4875-B5E2-BF0CF722FE06}" destId="{A8A08718-72DD-40E0-BEA6-6111AA096E7B}" srcOrd="0" destOrd="0" presId="urn:microsoft.com/office/officeart/2005/8/layout/default"/>
    <dgm:cxn modelId="{55127B80-B051-4716-92D1-3827ED84F315}" type="presOf" srcId="{F77E20D4-EB98-47DF-8713-2FE0E3AF3EDA}" destId="{9F63C627-F62E-4C9E-AC88-B8F0808F43A7}" srcOrd="0" destOrd="0" presId="urn:microsoft.com/office/officeart/2005/8/layout/default"/>
    <dgm:cxn modelId="{09854371-FE92-4E1E-A3C1-FE44798AFF85}" type="presParOf" srcId="{A8A08718-72DD-40E0-BEA6-6111AA096E7B}" destId="{0E868872-ED48-48E5-8395-53FF59A5C0A8}" srcOrd="0" destOrd="0" presId="urn:microsoft.com/office/officeart/2005/8/layout/default"/>
    <dgm:cxn modelId="{F95AB4EF-95EC-406C-BAA8-04A0C346040B}" type="presParOf" srcId="{A8A08718-72DD-40E0-BEA6-6111AA096E7B}" destId="{48083690-D2A8-4435-AD46-F3ED115FAABB}" srcOrd="1" destOrd="0" presId="urn:microsoft.com/office/officeart/2005/8/layout/default"/>
    <dgm:cxn modelId="{C4CB9BD1-CF46-4DC2-BDED-27E49F7237E2}" type="presParOf" srcId="{A8A08718-72DD-40E0-BEA6-6111AA096E7B}" destId="{9F63C627-F62E-4C9E-AC88-B8F0808F43A7}"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DE7B0B-6BFF-41AD-8DE6-A4ABEE3617BE}" type="doc">
      <dgm:prSet loTypeId="urn:microsoft.com/office/officeart/2005/8/layout/vList3" loCatId="picture" qsTypeId="urn:microsoft.com/office/officeart/2005/8/quickstyle/simple1" qsCatId="simple" csTypeId="urn:microsoft.com/office/officeart/2005/8/colors/accent1_2" csCatId="accent1" phldr="1"/>
      <dgm:spPr/>
    </dgm:pt>
    <dgm:pt modelId="{0BFE985B-C72D-42F9-8B57-6B17B686958A}">
      <dgm:prSet phldrT="[Text]" custT="1"/>
      <dgm:spPr>
        <a:solidFill>
          <a:schemeClr val="accent6">
            <a:lumMod val="20000"/>
            <a:lumOff val="80000"/>
          </a:schemeClr>
        </a:solidFill>
        <a:ln w="38100">
          <a:solidFill>
            <a:schemeClr val="accent6">
              <a:lumMod val="20000"/>
              <a:lumOff val="80000"/>
            </a:schemeClr>
          </a:solidFill>
        </a:ln>
      </dgm:spPr>
      <dgm:t>
        <a:bodyPr/>
        <a:lstStyle/>
        <a:p>
          <a:r>
            <a:rPr lang="en-GB" sz="2800" b="1" dirty="0" smtClean="0">
              <a:solidFill>
                <a:schemeClr val="tx1">
                  <a:lumMod val="65000"/>
                  <a:lumOff val="35000"/>
                </a:schemeClr>
              </a:solidFill>
            </a:rPr>
            <a:t>Ask the community what they need</a:t>
          </a:r>
          <a:endParaRPr lang="en-GB" sz="2800" b="1" dirty="0">
            <a:solidFill>
              <a:schemeClr val="tx1">
                <a:lumMod val="65000"/>
                <a:lumOff val="35000"/>
              </a:schemeClr>
            </a:solidFill>
          </a:endParaRPr>
        </a:p>
      </dgm:t>
    </dgm:pt>
    <dgm:pt modelId="{A1C6110C-569B-4AD9-8589-B4024B5173D8}" type="parTrans" cxnId="{0D6611C9-48D4-4563-BC55-43223D29AB92}">
      <dgm:prSet/>
      <dgm:spPr/>
      <dgm:t>
        <a:bodyPr/>
        <a:lstStyle/>
        <a:p>
          <a:endParaRPr lang="en-GB"/>
        </a:p>
      </dgm:t>
    </dgm:pt>
    <dgm:pt modelId="{389BE67E-857A-4388-977C-BF61210788A0}" type="sibTrans" cxnId="{0D6611C9-48D4-4563-BC55-43223D29AB92}">
      <dgm:prSet/>
      <dgm:spPr/>
      <dgm:t>
        <a:bodyPr/>
        <a:lstStyle/>
        <a:p>
          <a:endParaRPr lang="en-GB"/>
        </a:p>
      </dgm:t>
    </dgm:pt>
    <dgm:pt modelId="{2AB8CA60-B8FE-4E54-96A3-1E1E6370ED56}">
      <dgm:prSet phldrT="[Text]" custT="1"/>
      <dgm:spPr>
        <a:solidFill>
          <a:schemeClr val="accent6">
            <a:lumMod val="20000"/>
            <a:lumOff val="80000"/>
          </a:schemeClr>
        </a:solidFill>
        <a:ln w="38100">
          <a:solidFill>
            <a:schemeClr val="accent6">
              <a:lumMod val="20000"/>
              <a:lumOff val="80000"/>
            </a:schemeClr>
          </a:solidFill>
        </a:ln>
      </dgm:spPr>
      <dgm:t>
        <a:bodyPr/>
        <a:lstStyle/>
        <a:p>
          <a:r>
            <a:rPr lang="en-GB" sz="2800" b="1" dirty="0" smtClean="0">
              <a:solidFill>
                <a:schemeClr val="tx1">
                  <a:lumMod val="65000"/>
                  <a:lumOff val="35000"/>
                </a:schemeClr>
              </a:solidFill>
            </a:rPr>
            <a:t>Keep tools simple – content and access</a:t>
          </a:r>
          <a:endParaRPr lang="en-GB" sz="2800" b="1" dirty="0">
            <a:solidFill>
              <a:schemeClr val="tx1">
                <a:lumMod val="65000"/>
                <a:lumOff val="35000"/>
              </a:schemeClr>
            </a:solidFill>
          </a:endParaRPr>
        </a:p>
      </dgm:t>
    </dgm:pt>
    <dgm:pt modelId="{ED2FC1BA-E11F-4166-BF4B-74C208893FE7}" type="parTrans" cxnId="{89DCC3BF-3A31-45F0-ABE1-E7AB50AA6105}">
      <dgm:prSet/>
      <dgm:spPr/>
      <dgm:t>
        <a:bodyPr/>
        <a:lstStyle/>
        <a:p>
          <a:endParaRPr lang="en-GB"/>
        </a:p>
      </dgm:t>
    </dgm:pt>
    <dgm:pt modelId="{9B0B1658-616B-4517-81E2-874BF5120E18}" type="sibTrans" cxnId="{89DCC3BF-3A31-45F0-ABE1-E7AB50AA6105}">
      <dgm:prSet/>
      <dgm:spPr/>
      <dgm:t>
        <a:bodyPr/>
        <a:lstStyle/>
        <a:p>
          <a:endParaRPr lang="en-GB"/>
        </a:p>
      </dgm:t>
    </dgm:pt>
    <dgm:pt modelId="{B3C5638C-8B28-4FAD-9330-740DAE42C89F}">
      <dgm:prSet phldrT="[Text]" custT="1"/>
      <dgm:spPr>
        <a:solidFill>
          <a:schemeClr val="accent6">
            <a:lumMod val="20000"/>
            <a:lumOff val="80000"/>
          </a:schemeClr>
        </a:solidFill>
        <a:ln w="38100">
          <a:solidFill>
            <a:schemeClr val="accent6">
              <a:lumMod val="20000"/>
              <a:lumOff val="80000"/>
            </a:schemeClr>
          </a:solidFill>
        </a:ln>
      </dgm:spPr>
      <dgm:t>
        <a:bodyPr/>
        <a:lstStyle/>
        <a:p>
          <a:r>
            <a:rPr lang="en-GB" sz="2800" b="1" dirty="0" smtClean="0">
              <a:solidFill>
                <a:schemeClr val="tx1">
                  <a:lumMod val="65000"/>
                  <a:lumOff val="35000"/>
                </a:schemeClr>
              </a:solidFill>
            </a:rPr>
            <a:t>Make self help easy to find…and helpful </a:t>
          </a:r>
          <a:endParaRPr lang="en-GB" sz="2800" b="1" dirty="0">
            <a:solidFill>
              <a:schemeClr val="tx1">
                <a:lumMod val="65000"/>
                <a:lumOff val="35000"/>
              </a:schemeClr>
            </a:solidFill>
          </a:endParaRPr>
        </a:p>
      </dgm:t>
    </dgm:pt>
    <dgm:pt modelId="{E704B5CD-DBF3-4488-9FDB-B2C5CE8582AD}" type="parTrans" cxnId="{42449508-5911-47CF-9C07-40225FCBC6BD}">
      <dgm:prSet/>
      <dgm:spPr/>
      <dgm:t>
        <a:bodyPr/>
        <a:lstStyle/>
        <a:p>
          <a:endParaRPr lang="en-GB"/>
        </a:p>
      </dgm:t>
    </dgm:pt>
    <dgm:pt modelId="{AD843C70-236D-431D-AF11-13458F06A750}" type="sibTrans" cxnId="{42449508-5911-47CF-9C07-40225FCBC6BD}">
      <dgm:prSet/>
      <dgm:spPr/>
      <dgm:t>
        <a:bodyPr/>
        <a:lstStyle/>
        <a:p>
          <a:endParaRPr lang="en-GB"/>
        </a:p>
      </dgm:t>
    </dgm:pt>
    <dgm:pt modelId="{895A22C9-86F8-4829-99DF-EB7F9369F770}">
      <dgm:prSet phldrT="[Text]" custT="1"/>
      <dgm:spPr>
        <a:solidFill>
          <a:schemeClr val="accent6">
            <a:lumMod val="20000"/>
            <a:lumOff val="80000"/>
          </a:schemeClr>
        </a:solidFill>
        <a:ln w="38100">
          <a:solidFill>
            <a:schemeClr val="accent6">
              <a:lumMod val="20000"/>
              <a:lumOff val="80000"/>
            </a:schemeClr>
          </a:solidFill>
        </a:ln>
      </dgm:spPr>
      <dgm:t>
        <a:bodyPr/>
        <a:lstStyle/>
        <a:p>
          <a:r>
            <a:rPr lang="en-GB" sz="2800" b="1" dirty="0" smtClean="0">
              <a:solidFill>
                <a:schemeClr val="tx1">
                  <a:lumMod val="65000"/>
                  <a:lumOff val="35000"/>
                </a:schemeClr>
              </a:solidFill>
            </a:rPr>
            <a:t>Different projects have different needs</a:t>
          </a:r>
          <a:endParaRPr lang="en-GB" sz="2800" b="1" dirty="0">
            <a:solidFill>
              <a:schemeClr val="tx1">
                <a:lumMod val="65000"/>
                <a:lumOff val="35000"/>
              </a:schemeClr>
            </a:solidFill>
          </a:endParaRPr>
        </a:p>
      </dgm:t>
    </dgm:pt>
    <dgm:pt modelId="{CF669E07-0326-41F5-9569-AD22CA7C5FAE}" type="parTrans" cxnId="{E6D16D30-6147-491C-B471-0DAC3463AB2B}">
      <dgm:prSet/>
      <dgm:spPr/>
      <dgm:t>
        <a:bodyPr/>
        <a:lstStyle/>
        <a:p>
          <a:endParaRPr lang="en-GB"/>
        </a:p>
      </dgm:t>
    </dgm:pt>
    <dgm:pt modelId="{D84E181A-14C3-4E0D-AA35-CD268AF023FC}" type="sibTrans" cxnId="{E6D16D30-6147-491C-B471-0DAC3463AB2B}">
      <dgm:prSet/>
      <dgm:spPr/>
      <dgm:t>
        <a:bodyPr/>
        <a:lstStyle/>
        <a:p>
          <a:endParaRPr lang="en-GB"/>
        </a:p>
      </dgm:t>
    </dgm:pt>
    <dgm:pt modelId="{3ACE2D0E-8DFC-4CEA-BDEB-926CEDEE0F48}">
      <dgm:prSet phldrT="[Text]" custT="1"/>
      <dgm:spPr>
        <a:solidFill>
          <a:schemeClr val="accent6">
            <a:lumMod val="20000"/>
            <a:lumOff val="80000"/>
          </a:schemeClr>
        </a:solidFill>
        <a:ln w="38100">
          <a:solidFill>
            <a:schemeClr val="accent6">
              <a:lumMod val="20000"/>
              <a:lumOff val="80000"/>
            </a:schemeClr>
          </a:solidFill>
        </a:ln>
      </dgm:spPr>
      <dgm:t>
        <a:bodyPr/>
        <a:lstStyle/>
        <a:p>
          <a:r>
            <a:rPr lang="en-GB" sz="2800" b="1" dirty="0" smtClean="0">
              <a:solidFill>
                <a:schemeClr val="tx1">
                  <a:lumMod val="65000"/>
                  <a:lumOff val="35000"/>
                </a:schemeClr>
              </a:solidFill>
            </a:rPr>
            <a:t>Make sure you can commit</a:t>
          </a:r>
          <a:endParaRPr lang="en-GB" sz="2800" b="1" dirty="0">
            <a:solidFill>
              <a:schemeClr val="tx1">
                <a:lumMod val="65000"/>
                <a:lumOff val="35000"/>
              </a:schemeClr>
            </a:solidFill>
          </a:endParaRPr>
        </a:p>
      </dgm:t>
    </dgm:pt>
    <dgm:pt modelId="{9BECB788-4C64-4EBB-ADE0-0460F87F1924}" type="parTrans" cxnId="{E8AEBC49-4151-45D1-9310-01BA5E1C9D4B}">
      <dgm:prSet/>
      <dgm:spPr/>
      <dgm:t>
        <a:bodyPr/>
        <a:lstStyle/>
        <a:p>
          <a:endParaRPr lang="en-GB"/>
        </a:p>
      </dgm:t>
    </dgm:pt>
    <dgm:pt modelId="{C4CBEDC2-4262-4682-ABE2-C538EA1D6355}" type="sibTrans" cxnId="{E8AEBC49-4151-45D1-9310-01BA5E1C9D4B}">
      <dgm:prSet/>
      <dgm:spPr/>
      <dgm:t>
        <a:bodyPr/>
        <a:lstStyle/>
        <a:p>
          <a:endParaRPr lang="en-GB"/>
        </a:p>
      </dgm:t>
    </dgm:pt>
    <dgm:pt modelId="{0D6F49A9-AFD5-4540-BF41-6061E718DC79}" type="pres">
      <dgm:prSet presAssocID="{18DE7B0B-6BFF-41AD-8DE6-A4ABEE3617BE}" presName="linearFlow" presStyleCnt="0">
        <dgm:presLayoutVars>
          <dgm:dir/>
          <dgm:resizeHandles val="exact"/>
        </dgm:presLayoutVars>
      </dgm:prSet>
      <dgm:spPr/>
    </dgm:pt>
    <dgm:pt modelId="{B5D0BB75-6F2D-472C-A1B4-4D50B039854A}" type="pres">
      <dgm:prSet presAssocID="{0BFE985B-C72D-42F9-8B57-6B17B686958A}" presName="composite" presStyleCnt="0"/>
      <dgm:spPr/>
    </dgm:pt>
    <dgm:pt modelId="{31E1715B-21DA-4124-8FDC-01EC9F0748D8}" type="pres">
      <dgm:prSet presAssocID="{0BFE985B-C72D-42F9-8B57-6B17B686958A}" presName="imgShp" presStyleLbl="fgImgPlace1" presStyleIdx="0" presStyleCnt="5" custLinFactX="47703" custLinFactY="191577" custLinFactNeighborX="100000" custLinFactNeighborY="20000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90B57C8-3157-4262-BCFC-07E7F8491AE4}" type="pres">
      <dgm:prSet presAssocID="{0BFE985B-C72D-42F9-8B57-6B17B686958A}" presName="txShp" presStyleLbl="node1" presStyleIdx="0" presStyleCnt="5" custScaleX="137300">
        <dgm:presLayoutVars>
          <dgm:bulletEnabled val="1"/>
        </dgm:presLayoutVars>
      </dgm:prSet>
      <dgm:spPr/>
      <dgm:t>
        <a:bodyPr/>
        <a:lstStyle/>
        <a:p>
          <a:endParaRPr lang="en-GB"/>
        </a:p>
      </dgm:t>
    </dgm:pt>
    <dgm:pt modelId="{771A80A5-A7A8-432F-8C84-EB95A3EABF97}" type="pres">
      <dgm:prSet presAssocID="{389BE67E-857A-4388-977C-BF61210788A0}" presName="spacing" presStyleCnt="0"/>
      <dgm:spPr/>
    </dgm:pt>
    <dgm:pt modelId="{0BCF3E24-7C64-4020-BBE7-486A75BC4E3B}" type="pres">
      <dgm:prSet presAssocID="{2AB8CA60-B8FE-4E54-96A3-1E1E6370ED56}" presName="composite" presStyleCnt="0"/>
      <dgm:spPr/>
    </dgm:pt>
    <dgm:pt modelId="{3DC1AF84-7B1C-4C7E-9D67-5274C9E3A5BA}" type="pres">
      <dgm:prSet presAssocID="{2AB8CA60-B8FE-4E54-96A3-1E1E6370ED56}" presName="imgShp" presStyleLbl="fgImgPlace1" presStyleIdx="1" presStyleCnt="5" custLinFactX="-27945" custLinFactNeighborX="-100000" custLinFactNeighborY="9966"/>
      <dgm:spPr>
        <a:blipFill rotWithShape="1">
          <a:blip xmlns:r="http://schemas.openxmlformats.org/officeDocument/2006/relationships" r:embed="rId2"/>
          <a:stretch>
            <a:fillRect/>
          </a:stretch>
        </a:blipFill>
      </dgm:spPr>
      <dgm:t>
        <a:bodyPr/>
        <a:lstStyle/>
        <a:p>
          <a:endParaRPr lang="en-GB"/>
        </a:p>
      </dgm:t>
    </dgm:pt>
    <dgm:pt modelId="{BC49EE3D-9ED7-4ABD-A015-F39D93F5C30F}" type="pres">
      <dgm:prSet presAssocID="{2AB8CA60-B8FE-4E54-96A3-1E1E6370ED56}" presName="txShp" presStyleLbl="node1" presStyleIdx="1" presStyleCnt="5" custScaleX="137300">
        <dgm:presLayoutVars>
          <dgm:bulletEnabled val="1"/>
        </dgm:presLayoutVars>
      </dgm:prSet>
      <dgm:spPr/>
      <dgm:t>
        <a:bodyPr/>
        <a:lstStyle/>
        <a:p>
          <a:endParaRPr lang="en-GB"/>
        </a:p>
      </dgm:t>
    </dgm:pt>
    <dgm:pt modelId="{9B9D4F40-F27E-4D14-A453-E2BC85A23FAC}" type="pres">
      <dgm:prSet presAssocID="{9B0B1658-616B-4517-81E2-874BF5120E18}" presName="spacing" presStyleCnt="0"/>
      <dgm:spPr/>
    </dgm:pt>
    <dgm:pt modelId="{0A98A789-8008-4F6D-B65E-24DABE38CA29}" type="pres">
      <dgm:prSet presAssocID="{B3C5638C-8B28-4FAD-9330-740DAE42C89F}" presName="composite" presStyleCnt="0"/>
      <dgm:spPr/>
    </dgm:pt>
    <dgm:pt modelId="{A84FF5B6-E58B-4988-859E-EA0DBADA1BDD}" type="pres">
      <dgm:prSet presAssocID="{B3C5638C-8B28-4FAD-9330-740DAE42C89F}" presName="imgShp" presStyleLbl="fgImgPlace1" presStyleIdx="2" presStyleCnt="5" custLinFactX="-19680" custLinFactNeighborX="-100000" custLinFactNeighborY="-9451"/>
      <dgm:spPr/>
    </dgm:pt>
    <dgm:pt modelId="{E80FAB26-6CD4-495C-9E54-DCDA76FD329F}" type="pres">
      <dgm:prSet presAssocID="{B3C5638C-8B28-4FAD-9330-740DAE42C89F}" presName="txShp" presStyleLbl="node1" presStyleIdx="2" presStyleCnt="5" custScaleX="137300">
        <dgm:presLayoutVars>
          <dgm:bulletEnabled val="1"/>
        </dgm:presLayoutVars>
      </dgm:prSet>
      <dgm:spPr/>
      <dgm:t>
        <a:bodyPr/>
        <a:lstStyle/>
        <a:p>
          <a:endParaRPr lang="en-GB"/>
        </a:p>
      </dgm:t>
    </dgm:pt>
    <dgm:pt modelId="{79A29603-FBA3-4BA3-AAA6-B7B4EEBD6950}" type="pres">
      <dgm:prSet presAssocID="{AD843C70-236D-431D-AF11-13458F06A750}" presName="spacing" presStyleCnt="0"/>
      <dgm:spPr/>
    </dgm:pt>
    <dgm:pt modelId="{A3A8FCD5-A175-4298-AD19-1295C6AE06DD}" type="pres">
      <dgm:prSet presAssocID="{895A22C9-86F8-4829-99DF-EB7F9369F770}" presName="composite" presStyleCnt="0"/>
      <dgm:spPr/>
    </dgm:pt>
    <dgm:pt modelId="{72234078-2078-4D3E-AD10-8D330E8E7778}" type="pres">
      <dgm:prSet presAssocID="{895A22C9-86F8-4829-99DF-EB7F9369F770}" presName="imgShp" presStyleLbl="fgImgPlace1" presStyleIdx="3" presStyleCnt="5" custLinFactX="-19680" custLinFactNeighborX="-100000" custLinFactNeighborY="-366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dgm:spPr>
    </dgm:pt>
    <dgm:pt modelId="{5D22DAAA-ABCB-4DB7-960D-413FEE2F0191}" type="pres">
      <dgm:prSet presAssocID="{895A22C9-86F8-4829-99DF-EB7F9369F770}" presName="txShp" presStyleLbl="node1" presStyleIdx="3" presStyleCnt="5" custScaleX="137300">
        <dgm:presLayoutVars>
          <dgm:bulletEnabled val="1"/>
        </dgm:presLayoutVars>
      </dgm:prSet>
      <dgm:spPr/>
      <dgm:t>
        <a:bodyPr/>
        <a:lstStyle/>
        <a:p>
          <a:endParaRPr lang="en-GB"/>
        </a:p>
      </dgm:t>
    </dgm:pt>
    <dgm:pt modelId="{3B00AA33-0A45-4A62-AB58-A328E16333BE}" type="pres">
      <dgm:prSet presAssocID="{D84E181A-14C3-4E0D-AA35-CD268AF023FC}" presName="spacing" presStyleCnt="0"/>
      <dgm:spPr/>
    </dgm:pt>
    <dgm:pt modelId="{752730C6-58E4-416E-9C51-20C9CAC29AD7}" type="pres">
      <dgm:prSet presAssocID="{3ACE2D0E-8DFC-4CEA-BDEB-926CEDEE0F48}" presName="composite" presStyleCnt="0"/>
      <dgm:spPr/>
    </dgm:pt>
    <dgm:pt modelId="{DAE177F0-081E-4529-916A-B8ABC80CB655}" type="pres">
      <dgm:prSet presAssocID="{3ACE2D0E-8DFC-4CEA-BDEB-926CEDEE0F48}" presName="imgShp" presStyleLbl="fgImgPlace1" presStyleIdx="4" presStyleCnt="5" custLinFactX="-27945" custLinFactY="-209130" custLinFactNeighborX="-100000" custLinFactNeighborY="-30000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CBE1B66B-8DD0-4BD8-B016-DFCCC23201B5}" type="pres">
      <dgm:prSet presAssocID="{3ACE2D0E-8DFC-4CEA-BDEB-926CEDEE0F48}" presName="txShp" presStyleLbl="node1" presStyleIdx="4" presStyleCnt="5" custScaleX="137300">
        <dgm:presLayoutVars>
          <dgm:bulletEnabled val="1"/>
        </dgm:presLayoutVars>
      </dgm:prSet>
      <dgm:spPr/>
      <dgm:t>
        <a:bodyPr/>
        <a:lstStyle/>
        <a:p>
          <a:endParaRPr lang="en-GB"/>
        </a:p>
      </dgm:t>
    </dgm:pt>
  </dgm:ptLst>
  <dgm:cxnLst>
    <dgm:cxn modelId="{B1672AE9-918A-4241-9B8A-71C9F5AEBBBF}" type="presOf" srcId="{3ACE2D0E-8DFC-4CEA-BDEB-926CEDEE0F48}" destId="{CBE1B66B-8DD0-4BD8-B016-DFCCC23201B5}" srcOrd="0" destOrd="0" presId="urn:microsoft.com/office/officeart/2005/8/layout/vList3"/>
    <dgm:cxn modelId="{E6D16D30-6147-491C-B471-0DAC3463AB2B}" srcId="{18DE7B0B-6BFF-41AD-8DE6-A4ABEE3617BE}" destId="{895A22C9-86F8-4829-99DF-EB7F9369F770}" srcOrd="3" destOrd="0" parTransId="{CF669E07-0326-41F5-9569-AD22CA7C5FAE}" sibTransId="{D84E181A-14C3-4E0D-AA35-CD268AF023FC}"/>
    <dgm:cxn modelId="{D6DE63AF-4AB6-423E-8F93-198B1BD961D1}" type="presOf" srcId="{895A22C9-86F8-4829-99DF-EB7F9369F770}" destId="{5D22DAAA-ABCB-4DB7-960D-413FEE2F0191}" srcOrd="0" destOrd="0" presId="urn:microsoft.com/office/officeart/2005/8/layout/vList3"/>
    <dgm:cxn modelId="{E8AEBC49-4151-45D1-9310-01BA5E1C9D4B}" srcId="{18DE7B0B-6BFF-41AD-8DE6-A4ABEE3617BE}" destId="{3ACE2D0E-8DFC-4CEA-BDEB-926CEDEE0F48}" srcOrd="4" destOrd="0" parTransId="{9BECB788-4C64-4EBB-ADE0-0460F87F1924}" sibTransId="{C4CBEDC2-4262-4682-ABE2-C538EA1D6355}"/>
    <dgm:cxn modelId="{A428B7D4-5BC8-471A-9495-09214EC20CEF}" type="presOf" srcId="{0BFE985B-C72D-42F9-8B57-6B17B686958A}" destId="{A90B57C8-3157-4262-BCFC-07E7F8491AE4}" srcOrd="0" destOrd="0" presId="urn:microsoft.com/office/officeart/2005/8/layout/vList3"/>
    <dgm:cxn modelId="{89DCC3BF-3A31-45F0-ABE1-E7AB50AA6105}" srcId="{18DE7B0B-6BFF-41AD-8DE6-A4ABEE3617BE}" destId="{2AB8CA60-B8FE-4E54-96A3-1E1E6370ED56}" srcOrd="1" destOrd="0" parTransId="{ED2FC1BA-E11F-4166-BF4B-74C208893FE7}" sibTransId="{9B0B1658-616B-4517-81E2-874BF5120E18}"/>
    <dgm:cxn modelId="{7CC9A69D-5CD7-40A4-BD41-5C3142D8509C}" type="presOf" srcId="{18DE7B0B-6BFF-41AD-8DE6-A4ABEE3617BE}" destId="{0D6F49A9-AFD5-4540-BF41-6061E718DC79}" srcOrd="0" destOrd="0" presId="urn:microsoft.com/office/officeart/2005/8/layout/vList3"/>
    <dgm:cxn modelId="{46323C35-63FB-4CB9-8439-798D121995F6}" type="presOf" srcId="{2AB8CA60-B8FE-4E54-96A3-1E1E6370ED56}" destId="{BC49EE3D-9ED7-4ABD-A015-F39D93F5C30F}" srcOrd="0" destOrd="0" presId="urn:microsoft.com/office/officeart/2005/8/layout/vList3"/>
    <dgm:cxn modelId="{008CE1FE-024C-4A07-A0D8-15CD601F1EEA}" type="presOf" srcId="{B3C5638C-8B28-4FAD-9330-740DAE42C89F}" destId="{E80FAB26-6CD4-495C-9E54-DCDA76FD329F}" srcOrd="0" destOrd="0" presId="urn:microsoft.com/office/officeart/2005/8/layout/vList3"/>
    <dgm:cxn modelId="{42449508-5911-47CF-9C07-40225FCBC6BD}" srcId="{18DE7B0B-6BFF-41AD-8DE6-A4ABEE3617BE}" destId="{B3C5638C-8B28-4FAD-9330-740DAE42C89F}" srcOrd="2" destOrd="0" parTransId="{E704B5CD-DBF3-4488-9FDB-B2C5CE8582AD}" sibTransId="{AD843C70-236D-431D-AF11-13458F06A750}"/>
    <dgm:cxn modelId="{0D6611C9-48D4-4563-BC55-43223D29AB92}" srcId="{18DE7B0B-6BFF-41AD-8DE6-A4ABEE3617BE}" destId="{0BFE985B-C72D-42F9-8B57-6B17B686958A}" srcOrd="0" destOrd="0" parTransId="{A1C6110C-569B-4AD9-8589-B4024B5173D8}" sibTransId="{389BE67E-857A-4388-977C-BF61210788A0}"/>
    <dgm:cxn modelId="{46F3DEBC-BC68-4FB9-BA18-2F5F1434F60D}" type="presParOf" srcId="{0D6F49A9-AFD5-4540-BF41-6061E718DC79}" destId="{B5D0BB75-6F2D-472C-A1B4-4D50B039854A}" srcOrd="0" destOrd="0" presId="urn:microsoft.com/office/officeart/2005/8/layout/vList3"/>
    <dgm:cxn modelId="{92421803-818D-4A7A-B699-955AD07409A9}" type="presParOf" srcId="{B5D0BB75-6F2D-472C-A1B4-4D50B039854A}" destId="{31E1715B-21DA-4124-8FDC-01EC9F0748D8}" srcOrd="0" destOrd="0" presId="urn:microsoft.com/office/officeart/2005/8/layout/vList3"/>
    <dgm:cxn modelId="{8B9ADDFC-3E17-424D-8890-537A9DDF2C26}" type="presParOf" srcId="{B5D0BB75-6F2D-472C-A1B4-4D50B039854A}" destId="{A90B57C8-3157-4262-BCFC-07E7F8491AE4}" srcOrd="1" destOrd="0" presId="urn:microsoft.com/office/officeart/2005/8/layout/vList3"/>
    <dgm:cxn modelId="{E4D5969D-E309-4B87-A9DB-432618AB5D7E}" type="presParOf" srcId="{0D6F49A9-AFD5-4540-BF41-6061E718DC79}" destId="{771A80A5-A7A8-432F-8C84-EB95A3EABF97}" srcOrd="1" destOrd="0" presId="urn:microsoft.com/office/officeart/2005/8/layout/vList3"/>
    <dgm:cxn modelId="{B8529DD1-FF44-4D5A-B9BA-8CA02CF53E8A}" type="presParOf" srcId="{0D6F49A9-AFD5-4540-BF41-6061E718DC79}" destId="{0BCF3E24-7C64-4020-BBE7-486A75BC4E3B}" srcOrd="2" destOrd="0" presId="urn:microsoft.com/office/officeart/2005/8/layout/vList3"/>
    <dgm:cxn modelId="{B6E267EB-A395-4692-9927-224ADF102833}" type="presParOf" srcId="{0BCF3E24-7C64-4020-BBE7-486A75BC4E3B}" destId="{3DC1AF84-7B1C-4C7E-9D67-5274C9E3A5BA}" srcOrd="0" destOrd="0" presId="urn:microsoft.com/office/officeart/2005/8/layout/vList3"/>
    <dgm:cxn modelId="{C14C6064-6B14-48BA-8D1D-B43791910D19}" type="presParOf" srcId="{0BCF3E24-7C64-4020-BBE7-486A75BC4E3B}" destId="{BC49EE3D-9ED7-4ABD-A015-F39D93F5C30F}" srcOrd="1" destOrd="0" presId="urn:microsoft.com/office/officeart/2005/8/layout/vList3"/>
    <dgm:cxn modelId="{85C6F804-782B-4CFF-9530-AC37F7761208}" type="presParOf" srcId="{0D6F49A9-AFD5-4540-BF41-6061E718DC79}" destId="{9B9D4F40-F27E-4D14-A453-E2BC85A23FAC}" srcOrd="3" destOrd="0" presId="urn:microsoft.com/office/officeart/2005/8/layout/vList3"/>
    <dgm:cxn modelId="{89EDD31B-9193-44CB-A65A-E92AF467538F}" type="presParOf" srcId="{0D6F49A9-AFD5-4540-BF41-6061E718DC79}" destId="{0A98A789-8008-4F6D-B65E-24DABE38CA29}" srcOrd="4" destOrd="0" presId="urn:microsoft.com/office/officeart/2005/8/layout/vList3"/>
    <dgm:cxn modelId="{EA00B4E8-6A21-4A86-975D-37A29AF00763}" type="presParOf" srcId="{0A98A789-8008-4F6D-B65E-24DABE38CA29}" destId="{A84FF5B6-E58B-4988-859E-EA0DBADA1BDD}" srcOrd="0" destOrd="0" presId="urn:microsoft.com/office/officeart/2005/8/layout/vList3"/>
    <dgm:cxn modelId="{BFA0735F-767E-4CF2-9AC8-9D5C4F094B79}" type="presParOf" srcId="{0A98A789-8008-4F6D-B65E-24DABE38CA29}" destId="{E80FAB26-6CD4-495C-9E54-DCDA76FD329F}" srcOrd="1" destOrd="0" presId="urn:microsoft.com/office/officeart/2005/8/layout/vList3"/>
    <dgm:cxn modelId="{60A39803-9674-41C2-A4B6-03A08F29C3C0}" type="presParOf" srcId="{0D6F49A9-AFD5-4540-BF41-6061E718DC79}" destId="{79A29603-FBA3-4BA3-AAA6-B7B4EEBD6950}" srcOrd="5" destOrd="0" presId="urn:microsoft.com/office/officeart/2005/8/layout/vList3"/>
    <dgm:cxn modelId="{3AD78455-EEB3-47F4-BA61-43BE77429198}" type="presParOf" srcId="{0D6F49A9-AFD5-4540-BF41-6061E718DC79}" destId="{A3A8FCD5-A175-4298-AD19-1295C6AE06DD}" srcOrd="6" destOrd="0" presId="urn:microsoft.com/office/officeart/2005/8/layout/vList3"/>
    <dgm:cxn modelId="{B7BD32A4-41D1-4470-A835-E574F3EFA51C}" type="presParOf" srcId="{A3A8FCD5-A175-4298-AD19-1295C6AE06DD}" destId="{72234078-2078-4D3E-AD10-8D330E8E7778}" srcOrd="0" destOrd="0" presId="urn:microsoft.com/office/officeart/2005/8/layout/vList3"/>
    <dgm:cxn modelId="{43256C01-8D06-4841-BCF1-CFDE52EA58FA}" type="presParOf" srcId="{A3A8FCD5-A175-4298-AD19-1295C6AE06DD}" destId="{5D22DAAA-ABCB-4DB7-960D-413FEE2F0191}" srcOrd="1" destOrd="0" presId="urn:microsoft.com/office/officeart/2005/8/layout/vList3"/>
    <dgm:cxn modelId="{C7867D1C-02A2-44C5-9CA8-F2657461F95C}" type="presParOf" srcId="{0D6F49A9-AFD5-4540-BF41-6061E718DC79}" destId="{3B00AA33-0A45-4A62-AB58-A328E16333BE}" srcOrd="7" destOrd="0" presId="urn:microsoft.com/office/officeart/2005/8/layout/vList3"/>
    <dgm:cxn modelId="{64B32BA0-4D8C-4053-A7DB-9DD771AD1BA4}" type="presParOf" srcId="{0D6F49A9-AFD5-4540-BF41-6061E718DC79}" destId="{752730C6-58E4-416E-9C51-20C9CAC29AD7}" srcOrd="8" destOrd="0" presId="urn:microsoft.com/office/officeart/2005/8/layout/vList3"/>
    <dgm:cxn modelId="{0EE2A8DC-EDF9-4645-B23F-EC7D1B60D388}" type="presParOf" srcId="{752730C6-58E4-416E-9C51-20C9CAC29AD7}" destId="{DAE177F0-081E-4529-916A-B8ABC80CB655}" srcOrd="0" destOrd="0" presId="urn:microsoft.com/office/officeart/2005/8/layout/vList3"/>
    <dgm:cxn modelId="{53856AE7-F673-4552-A61C-DA00EAE9445F}" type="presParOf" srcId="{752730C6-58E4-416E-9C51-20C9CAC29AD7}" destId="{CBE1B66B-8DD0-4BD8-B016-DFCCC23201B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4C89C9-1F60-473E-930E-BECF4ECEF28F}" type="doc">
      <dgm:prSet loTypeId="urn:microsoft.com/office/officeart/2005/8/layout/default" loCatId="list" qsTypeId="urn:microsoft.com/office/officeart/2005/8/quickstyle/simple1" qsCatId="simple" csTypeId="urn:microsoft.com/office/officeart/2005/8/colors/accent3_4" csCatId="accent3" phldr="1"/>
      <dgm:spPr/>
      <dgm:t>
        <a:bodyPr/>
        <a:lstStyle/>
        <a:p>
          <a:endParaRPr lang="en-GB"/>
        </a:p>
      </dgm:t>
    </dgm:pt>
    <dgm:pt modelId="{A2C3C179-1A38-4EBE-88AB-C9ADBD92D5D0}">
      <dgm:prSet phldrT="[Text]"/>
      <dgm:spPr>
        <a:solidFill>
          <a:srgbClr val="00B050"/>
        </a:solidFill>
      </dgm:spPr>
      <dgm:t>
        <a:bodyPr/>
        <a:lstStyle/>
        <a:p>
          <a:r>
            <a:rPr lang="en-GB" sz="3600" b="1" dirty="0" smtClean="0"/>
            <a:t>Advice</a:t>
          </a:r>
          <a:endParaRPr lang="en-US" sz="3600" b="1" dirty="0"/>
        </a:p>
      </dgm:t>
    </dgm:pt>
    <dgm:pt modelId="{13322CC6-7846-4B3C-9360-F7A8B957F080}" type="parTrans" cxnId="{3F1687D8-0B58-4CDB-A287-D56A761F2B85}">
      <dgm:prSet/>
      <dgm:spPr/>
      <dgm:t>
        <a:bodyPr/>
        <a:lstStyle/>
        <a:p>
          <a:endParaRPr lang="en-GB"/>
        </a:p>
      </dgm:t>
    </dgm:pt>
    <dgm:pt modelId="{C43CF7CD-E8CA-4931-AB6B-34BD6F51A448}" type="sibTrans" cxnId="{3F1687D8-0B58-4CDB-A287-D56A761F2B85}">
      <dgm:prSet/>
      <dgm:spPr/>
      <dgm:t>
        <a:bodyPr/>
        <a:lstStyle/>
        <a:p>
          <a:endParaRPr lang="en-GB"/>
        </a:p>
      </dgm:t>
    </dgm:pt>
    <dgm:pt modelId="{B75786BE-8548-43F5-9DC2-DF55C39FF740}">
      <dgm:prSet phldrT="[Text]"/>
      <dgm:spPr>
        <a:solidFill>
          <a:srgbClr val="00B050"/>
        </a:solidFill>
      </dgm:spPr>
      <dgm:t>
        <a:bodyPr/>
        <a:lstStyle/>
        <a:p>
          <a:r>
            <a:rPr lang="en-GB" sz="3600" b="1" dirty="0" smtClean="0"/>
            <a:t>Recruitment</a:t>
          </a:r>
          <a:endParaRPr lang="en-GB" sz="3600" b="1" dirty="0"/>
        </a:p>
      </dgm:t>
    </dgm:pt>
    <dgm:pt modelId="{1E1878AD-9785-41F7-8B99-74475F9D3BA8}" type="parTrans" cxnId="{E3A9CAA4-25C6-47E8-B8AD-F27A41F6B251}">
      <dgm:prSet/>
      <dgm:spPr/>
      <dgm:t>
        <a:bodyPr/>
        <a:lstStyle/>
        <a:p>
          <a:endParaRPr lang="en-GB"/>
        </a:p>
      </dgm:t>
    </dgm:pt>
    <dgm:pt modelId="{2CDC1E26-435C-4EB3-9694-64EE873A48A2}" type="sibTrans" cxnId="{E3A9CAA4-25C6-47E8-B8AD-F27A41F6B251}">
      <dgm:prSet/>
      <dgm:spPr/>
      <dgm:t>
        <a:bodyPr/>
        <a:lstStyle/>
        <a:p>
          <a:endParaRPr lang="en-GB"/>
        </a:p>
      </dgm:t>
    </dgm:pt>
    <dgm:pt modelId="{BE81C890-AE3A-4F58-898F-BB715F3FF5FE}">
      <dgm:prSet phldrT="[Text]"/>
      <dgm:spPr>
        <a:solidFill>
          <a:srgbClr val="00B050"/>
        </a:solidFill>
      </dgm:spPr>
      <dgm:t>
        <a:bodyPr/>
        <a:lstStyle/>
        <a:p>
          <a:r>
            <a:rPr lang="en-GB" sz="3600" b="1" dirty="0" smtClean="0"/>
            <a:t>Online Help</a:t>
          </a:r>
          <a:endParaRPr lang="en-GB" sz="3600" b="1" dirty="0"/>
        </a:p>
      </dgm:t>
    </dgm:pt>
    <dgm:pt modelId="{EA77EC65-2E75-48FF-BDB5-A556D30F054F}" type="parTrans" cxnId="{B89BD9B5-C5B2-47F2-98BF-F8D98347055B}">
      <dgm:prSet/>
      <dgm:spPr/>
      <dgm:t>
        <a:bodyPr/>
        <a:lstStyle/>
        <a:p>
          <a:endParaRPr lang="en-GB"/>
        </a:p>
      </dgm:t>
    </dgm:pt>
    <dgm:pt modelId="{C8736BE8-0892-4359-9810-D7BF1980432F}" type="sibTrans" cxnId="{B89BD9B5-C5B2-47F2-98BF-F8D98347055B}">
      <dgm:prSet/>
      <dgm:spPr/>
      <dgm:t>
        <a:bodyPr/>
        <a:lstStyle/>
        <a:p>
          <a:endParaRPr lang="en-GB"/>
        </a:p>
      </dgm:t>
    </dgm:pt>
    <dgm:pt modelId="{8A8AC893-12B2-4B5C-B78A-AECE19540BB0}">
      <dgm:prSet phldrT="[Text]"/>
      <dgm:spPr>
        <a:solidFill>
          <a:srgbClr val="00B050"/>
        </a:solidFill>
      </dgm:spPr>
      <dgm:t>
        <a:bodyPr/>
        <a:lstStyle/>
        <a:p>
          <a:r>
            <a:rPr lang="en-GB" sz="3600" b="1" dirty="0" smtClean="0"/>
            <a:t>Governance</a:t>
          </a:r>
          <a:endParaRPr lang="en-GB" sz="3600" b="1" dirty="0"/>
        </a:p>
      </dgm:t>
    </dgm:pt>
    <dgm:pt modelId="{8768AA11-E75C-4D5C-BE78-F6ED2961E027}" type="parTrans" cxnId="{1EA647DF-D58D-492D-BB42-E37A9340509D}">
      <dgm:prSet/>
      <dgm:spPr/>
      <dgm:t>
        <a:bodyPr/>
        <a:lstStyle/>
        <a:p>
          <a:endParaRPr lang="en-GB"/>
        </a:p>
      </dgm:t>
    </dgm:pt>
    <dgm:pt modelId="{37CD2234-3C88-4E3C-AB35-6396EA9B199E}" type="sibTrans" cxnId="{1EA647DF-D58D-492D-BB42-E37A9340509D}">
      <dgm:prSet/>
      <dgm:spPr/>
      <dgm:t>
        <a:bodyPr/>
        <a:lstStyle/>
        <a:p>
          <a:endParaRPr lang="en-GB"/>
        </a:p>
      </dgm:t>
    </dgm:pt>
    <dgm:pt modelId="{C754F12A-F498-432E-8EDA-A1548D2D1F20}">
      <dgm:prSet phldrT="[Text]"/>
      <dgm:spPr>
        <a:solidFill>
          <a:srgbClr val="00B050"/>
        </a:solidFill>
      </dgm:spPr>
      <dgm:t>
        <a:bodyPr/>
        <a:lstStyle/>
        <a:p>
          <a:r>
            <a:rPr lang="en-GB" sz="3600" b="1" dirty="0" smtClean="0"/>
            <a:t>Career Guidance</a:t>
          </a:r>
          <a:endParaRPr lang="en-GB" sz="3600" b="1" dirty="0"/>
        </a:p>
      </dgm:t>
    </dgm:pt>
    <dgm:pt modelId="{5DE89E43-B37B-4C1B-A57B-164F61A8AAA6}" type="parTrans" cxnId="{575942C7-D745-4920-A071-B8F5B0853B52}">
      <dgm:prSet/>
      <dgm:spPr/>
      <dgm:t>
        <a:bodyPr/>
        <a:lstStyle/>
        <a:p>
          <a:endParaRPr lang="en-GB"/>
        </a:p>
      </dgm:t>
    </dgm:pt>
    <dgm:pt modelId="{3CAC73EA-B473-4103-9D6B-DCBC9C482E27}" type="sibTrans" cxnId="{575942C7-D745-4920-A071-B8F5B0853B52}">
      <dgm:prSet/>
      <dgm:spPr/>
      <dgm:t>
        <a:bodyPr/>
        <a:lstStyle/>
        <a:p>
          <a:endParaRPr lang="en-GB"/>
        </a:p>
      </dgm:t>
    </dgm:pt>
    <dgm:pt modelId="{AF488E9A-27D3-414A-8721-F350B246E70F}">
      <dgm:prSet phldrT="[Text]"/>
      <dgm:spPr>
        <a:solidFill>
          <a:srgbClr val="00B050"/>
        </a:solidFill>
      </dgm:spPr>
      <dgm:t>
        <a:bodyPr/>
        <a:lstStyle/>
        <a:p>
          <a:r>
            <a:rPr lang="en-GB" sz="3600" b="1" smtClean="0"/>
            <a:t>Review</a:t>
          </a:r>
          <a:endParaRPr lang="en-GB" sz="3600" b="1" dirty="0"/>
        </a:p>
      </dgm:t>
    </dgm:pt>
    <dgm:pt modelId="{341E8CE2-D626-4C4E-94E5-870FA0D4FC0C}" type="parTrans" cxnId="{FDB526C4-737F-4587-BD27-555EA9E166B3}">
      <dgm:prSet/>
      <dgm:spPr/>
      <dgm:t>
        <a:bodyPr/>
        <a:lstStyle/>
        <a:p>
          <a:endParaRPr lang="en-GB"/>
        </a:p>
      </dgm:t>
    </dgm:pt>
    <dgm:pt modelId="{4D115E0A-CE8B-4ECB-A651-0E2CD525E750}" type="sibTrans" cxnId="{FDB526C4-737F-4587-BD27-555EA9E166B3}">
      <dgm:prSet/>
      <dgm:spPr/>
      <dgm:t>
        <a:bodyPr/>
        <a:lstStyle/>
        <a:p>
          <a:endParaRPr lang="en-GB"/>
        </a:p>
      </dgm:t>
    </dgm:pt>
    <dgm:pt modelId="{5ED48072-8F76-4F4C-9C92-C1E9DA580D59}">
      <dgm:prSet phldrT="[Text]"/>
      <dgm:spPr>
        <a:solidFill>
          <a:srgbClr val="00B050"/>
        </a:solidFill>
      </dgm:spPr>
      <dgm:t>
        <a:bodyPr/>
        <a:lstStyle/>
        <a:p>
          <a:r>
            <a:rPr lang="en-GB" sz="3600" b="1" dirty="0" smtClean="0"/>
            <a:t>Mentoring</a:t>
          </a:r>
          <a:endParaRPr lang="en-GB" sz="3600" b="1" dirty="0"/>
        </a:p>
      </dgm:t>
    </dgm:pt>
    <dgm:pt modelId="{BA73814C-8054-4B6B-9C4B-22B4ED5438C9}" type="parTrans" cxnId="{309EB88D-D5D6-41AF-BC8D-586925218384}">
      <dgm:prSet/>
      <dgm:spPr/>
      <dgm:t>
        <a:bodyPr/>
        <a:lstStyle/>
        <a:p>
          <a:endParaRPr lang="en-GB"/>
        </a:p>
      </dgm:t>
    </dgm:pt>
    <dgm:pt modelId="{104963C6-D534-42E3-864D-D7F2C1F8B29C}" type="sibTrans" cxnId="{309EB88D-D5D6-41AF-BC8D-586925218384}">
      <dgm:prSet/>
      <dgm:spPr/>
      <dgm:t>
        <a:bodyPr/>
        <a:lstStyle/>
        <a:p>
          <a:endParaRPr lang="en-GB"/>
        </a:p>
      </dgm:t>
    </dgm:pt>
    <dgm:pt modelId="{1032D792-4626-4862-9662-0C9A72F9C087}">
      <dgm:prSet phldrT="[Text]"/>
      <dgm:spPr>
        <a:solidFill>
          <a:srgbClr val="00B050"/>
        </a:solidFill>
      </dgm:spPr>
      <dgm:t>
        <a:bodyPr/>
        <a:lstStyle/>
        <a:p>
          <a:r>
            <a:rPr lang="en-GB" sz="3600" b="1" dirty="0" smtClean="0"/>
            <a:t>Tools</a:t>
          </a:r>
          <a:endParaRPr lang="en-GB" sz="3600" b="1" dirty="0"/>
        </a:p>
      </dgm:t>
    </dgm:pt>
    <dgm:pt modelId="{A065EA34-5399-424C-84AC-DD7B8652F709}" type="parTrans" cxnId="{F5575E98-1BDC-434A-940D-C2FE4A5A5285}">
      <dgm:prSet/>
      <dgm:spPr/>
      <dgm:t>
        <a:bodyPr/>
        <a:lstStyle/>
        <a:p>
          <a:endParaRPr lang="en-GB"/>
        </a:p>
      </dgm:t>
    </dgm:pt>
    <dgm:pt modelId="{54E702B0-9964-456E-815A-F79DEDDB6409}" type="sibTrans" cxnId="{F5575E98-1BDC-434A-940D-C2FE4A5A5285}">
      <dgm:prSet/>
      <dgm:spPr/>
      <dgm:t>
        <a:bodyPr/>
        <a:lstStyle/>
        <a:p>
          <a:endParaRPr lang="en-GB"/>
        </a:p>
      </dgm:t>
    </dgm:pt>
    <dgm:pt modelId="{A9B5859E-0CB5-400F-9B1A-BFCCD53BA272}">
      <dgm:prSet phldrT="[Text]"/>
      <dgm:spPr>
        <a:solidFill>
          <a:srgbClr val="00B050"/>
        </a:solidFill>
      </dgm:spPr>
      <dgm:t>
        <a:bodyPr/>
        <a:lstStyle/>
        <a:p>
          <a:r>
            <a:rPr lang="en-GB" sz="3600" b="1" dirty="0" smtClean="0"/>
            <a:t>Co-locate</a:t>
          </a:r>
          <a:endParaRPr lang="en-GB" sz="3600" b="1" dirty="0"/>
        </a:p>
      </dgm:t>
    </dgm:pt>
    <dgm:pt modelId="{CB397D18-1BCC-4617-8A68-FD54FC5C981D}" type="parTrans" cxnId="{8E60F7D9-5C94-4A04-9777-2B8CFC4E3D65}">
      <dgm:prSet/>
      <dgm:spPr/>
      <dgm:t>
        <a:bodyPr/>
        <a:lstStyle/>
        <a:p>
          <a:endParaRPr lang="en-GB"/>
        </a:p>
      </dgm:t>
    </dgm:pt>
    <dgm:pt modelId="{49CE8DD5-7C7B-433B-BC11-10373B22CA0F}" type="sibTrans" cxnId="{8E60F7D9-5C94-4A04-9777-2B8CFC4E3D65}">
      <dgm:prSet/>
      <dgm:spPr/>
      <dgm:t>
        <a:bodyPr/>
        <a:lstStyle/>
        <a:p>
          <a:endParaRPr lang="en-GB"/>
        </a:p>
      </dgm:t>
    </dgm:pt>
    <dgm:pt modelId="{CD017D9A-A885-44FB-945F-71A1DF84A612}" type="pres">
      <dgm:prSet presAssocID="{234C89C9-1F60-473E-930E-BECF4ECEF28F}" presName="diagram" presStyleCnt="0">
        <dgm:presLayoutVars>
          <dgm:dir/>
          <dgm:resizeHandles val="exact"/>
        </dgm:presLayoutVars>
      </dgm:prSet>
      <dgm:spPr/>
      <dgm:t>
        <a:bodyPr/>
        <a:lstStyle/>
        <a:p>
          <a:endParaRPr lang="en-GB"/>
        </a:p>
      </dgm:t>
    </dgm:pt>
    <dgm:pt modelId="{ACB98ED1-40A0-4829-9218-A29D104360CA}" type="pres">
      <dgm:prSet presAssocID="{A2C3C179-1A38-4EBE-88AB-C9ADBD92D5D0}" presName="node" presStyleLbl="node1" presStyleIdx="0" presStyleCnt="9">
        <dgm:presLayoutVars>
          <dgm:bulletEnabled val="1"/>
        </dgm:presLayoutVars>
      </dgm:prSet>
      <dgm:spPr/>
      <dgm:t>
        <a:bodyPr/>
        <a:lstStyle/>
        <a:p>
          <a:endParaRPr lang="en-GB"/>
        </a:p>
      </dgm:t>
    </dgm:pt>
    <dgm:pt modelId="{DBCD7ED8-D2A5-4387-8545-0F6EEC4D7FF0}" type="pres">
      <dgm:prSet presAssocID="{C43CF7CD-E8CA-4931-AB6B-34BD6F51A448}" presName="sibTrans" presStyleCnt="0"/>
      <dgm:spPr/>
      <dgm:t>
        <a:bodyPr/>
        <a:lstStyle/>
        <a:p>
          <a:endParaRPr lang="en-US"/>
        </a:p>
      </dgm:t>
    </dgm:pt>
    <dgm:pt modelId="{79A01BEC-5828-4329-A115-DB045213EA2F}" type="pres">
      <dgm:prSet presAssocID="{BE81C890-AE3A-4F58-898F-BB715F3FF5FE}" presName="node" presStyleLbl="node1" presStyleIdx="1" presStyleCnt="9">
        <dgm:presLayoutVars>
          <dgm:bulletEnabled val="1"/>
        </dgm:presLayoutVars>
      </dgm:prSet>
      <dgm:spPr/>
      <dgm:t>
        <a:bodyPr/>
        <a:lstStyle/>
        <a:p>
          <a:endParaRPr lang="en-GB"/>
        </a:p>
      </dgm:t>
    </dgm:pt>
    <dgm:pt modelId="{AFF20807-44F7-4CA1-9ACA-2D7670C6C8B7}" type="pres">
      <dgm:prSet presAssocID="{C8736BE8-0892-4359-9810-D7BF1980432F}" presName="sibTrans" presStyleCnt="0"/>
      <dgm:spPr/>
      <dgm:t>
        <a:bodyPr/>
        <a:lstStyle/>
        <a:p>
          <a:endParaRPr lang="en-US"/>
        </a:p>
      </dgm:t>
    </dgm:pt>
    <dgm:pt modelId="{FAB130C4-EC30-4B95-BF73-7A28B1138CA4}" type="pres">
      <dgm:prSet presAssocID="{AF488E9A-27D3-414A-8721-F350B246E70F}" presName="node" presStyleLbl="node1" presStyleIdx="2" presStyleCnt="9">
        <dgm:presLayoutVars>
          <dgm:bulletEnabled val="1"/>
        </dgm:presLayoutVars>
      </dgm:prSet>
      <dgm:spPr/>
      <dgm:t>
        <a:bodyPr/>
        <a:lstStyle/>
        <a:p>
          <a:endParaRPr lang="en-GB"/>
        </a:p>
      </dgm:t>
    </dgm:pt>
    <dgm:pt modelId="{2B406480-D821-4547-9BF9-EE2AB4A7180E}" type="pres">
      <dgm:prSet presAssocID="{4D115E0A-CE8B-4ECB-A651-0E2CD525E750}" presName="sibTrans" presStyleCnt="0"/>
      <dgm:spPr/>
      <dgm:t>
        <a:bodyPr/>
        <a:lstStyle/>
        <a:p>
          <a:endParaRPr lang="en-US"/>
        </a:p>
      </dgm:t>
    </dgm:pt>
    <dgm:pt modelId="{7E2006CA-64C1-40D1-B491-A1165541FA88}" type="pres">
      <dgm:prSet presAssocID="{B75786BE-8548-43F5-9DC2-DF55C39FF740}" presName="node" presStyleLbl="node1" presStyleIdx="3" presStyleCnt="9">
        <dgm:presLayoutVars>
          <dgm:bulletEnabled val="1"/>
        </dgm:presLayoutVars>
      </dgm:prSet>
      <dgm:spPr/>
      <dgm:t>
        <a:bodyPr/>
        <a:lstStyle/>
        <a:p>
          <a:endParaRPr lang="en-GB"/>
        </a:p>
      </dgm:t>
    </dgm:pt>
    <dgm:pt modelId="{083095BA-1EC3-43D2-8975-041F6400D3E4}" type="pres">
      <dgm:prSet presAssocID="{2CDC1E26-435C-4EB3-9694-64EE873A48A2}" presName="sibTrans" presStyleCnt="0"/>
      <dgm:spPr/>
      <dgm:t>
        <a:bodyPr/>
        <a:lstStyle/>
        <a:p>
          <a:endParaRPr lang="en-US"/>
        </a:p>
      </dgm:t>
    </dgm:pt>
    <dgm:pt modelId="{BFA4EE86-BF81-4156-85A2-32089C141357}" type="pres">
      <dgm:prSet presAssocID="{C754F12A-F498-432E-8EDA-A1548D2D1F20}" presName="node" presStyleLbl="node1" presStyleIdx="4" presStyleCnt="9">
        <dgm:presLayoutVars>
          <dgm:bulletEnabled val="1"/>
        </dgm:presLayoutVars>
      </dgm:prSet>
      <dgm:spPr/>
      <dgm:t>
        <a:bodyPr/>
        <a:lstStyle/>
        <a:p>
          <a:endParaRPr lang="en-GB"/>
        </a:p>
      </dgm:t>
    </dgm:pt>
    <dgm:pt modelId="{76C737EB-75E4-4EE4-9703-AB49E1A5EA70}" type="pres">
      <dgm:prSet presAssocID="{3CAC73EA-B473-4103-9D6B-DCBC9C482E27}" presName="sibTrans" presStyleCnt="0"/>
      <dgm:spPr/>
      <dgm:t>
        <a:bodyPr/>
        <a:lstStyle/>
        <a:p>
          <a:endParaRPr lang="en-US"/>
        </a:p>
      </dgm:t>
    </dgm:pt>
    <dgm:pt modelId="{F488A171-1693-4653-8D11-F05979D76216}" type="pres">
      <dgm:prSet presAssocID="{5ED48072-8F76-4F4C-9C92-C1E9DA580D59}" presName="node" presStyleLbl="node1" presStyleIdx="5" presStyleCnt="9">
        <dgm:presLayoutVars>
          <dgm:bulletEnabled val="1"/>
        </dgm:presLayoutVars>
      </dgm:prSet>
      <dgm:spPr/>
      <dgm:t>
        <a:bodyPr/>
        <a:lstStyle/>
        <a:p>
          <a:endParaRPr lang="en-GB"/>
        </a:p>
      </dgm:t>
    </dgm:pt>
    <dgm:pt modelId="{8B8D5F69-6374-4E23-A5A5-5AE3583879F9}" type="pres">
      <dgm:prSet presAssocID="{104963C6-D534-42E3-864D-D7F2C1F8B29C}" presName="sibTrans" presStyleCnt="0"/>
      <dgm:spPr/>
      <dgm:t>
        <a:bodyPr/>
        <a:lstStyle/>
        <a:p>
          <a:endParaRPr lang="en-US"/>
        </a:p>
      </dgm:t>
    </dgm:pt>
    <dgm:pt modelId="{A1412F47-6671-4B15-87A2-22BBA2112FC3}" type="pres">
      <dgm:prSet presAssocID="{1032D792-4626-4862-9662-0C9A72F9C087}" presName="node" presStyleLbl="node1" presStyleIdx="6" presStyleCnt="9">
        <dgm:presLayoutVars>
          <dgm:bulletEnabled val="1"/>
        </dgm:presLayoutVars>
      </dgm:prSet>
      <dgm:spPr/>
      <dgm:t>
        <a:bodyPr/>
        <a:lstStyle/>
        <a:p>
          <a:endParaRPr lang="en-GB"/>
        </a:p>
      </dgm:t>
    </dgm:pt>
    <dgm:pt modelId="{EAAC9303-372C-4DAF-AB63-34F322F38171}" type="pres">
      <dgm:prSet presAssocID="{54E702B0-9964-456E-815A-F79DEDDB6409}" presName="sibTrans" presStyleCnt="0"/>
      <dgm:spPr/>
      <dgm:t>
        <a:bodyPr/>
        <a:lstStyle/>
        <a:p>
          <a:endParaRPr lang="en-US"/>
        </a:p>
      </dgm:t>
    </dgm:pt>
    <dgm:pt modelId="{5B6C0BF2-5194-4039-A8A2-68CD3FCB2A9F}" type="pres">
      <dgm:prSet presAssocID="{8A8AC893-12B2-4B5C-B78A-AECE19540BB0}" presName="node" presStyleLbl="node1" presStyleIdx="7" presStyleCnt="9">
        <dgm:presLayoutVars>
          <dgm:bulletEnabled val="1"/>
        </dgm:presLayoutVars>
      </dgm:prSet>
      <dgm:spPr/>
      <dgm:t>
        <a:bodyPr/>
        <a:lstStyle/>
        <a:p>
          <a:endParaRPr lang="en-GB"/>
        </a:p>
      </dgm:t>
    </dgm:pt>
    <dgm:pt modelId="{CEA7D601-9847-439D-863D-7D005EC6C024}" type="pres">
      <dgm:prSet presAssocID="{37CD2234-3C88-4E3C-AB35-6396EA9B199E}" presName="sibTrans" presStyleCnt="0"/>
      <dgm:spPr/>
      <dgm:t>
        <a:bodyPr/>
        <a:lstStyle/>
        <a:p>
          <a:endParaRPr lang="en-US"/>
        </a:p>
      </dgm:t>
    </dgm:pt>
    <dgm:pt modelId="{87B2CDD4-B652-45F9-9840-2F5B29757627}" type="pres">
      <dgm:prSet presAssocID="{A9B5859E-0CB5-400F-9B1A-BFCCD53BA272}" presName="node" presStyleLbl="node1" presStyleIdx="8" presStyleCnt="9">
        <dgm:presLayoutVars>
          <dgm:bulletEnabled val="1"/>
        </dgm:presLayoutVars>
      </dgm:prSet>
      <dgm:spPr/>
      <dgm:t>
        <a:bodyPr/>
        <a:lstStyle/>
        <a:p>
          <a:endParaRPr lang="en-GB"/>
        </a:p>
      </dgm:t>
    </dgm:pt>
  </dgm:ptLst>
  <dgm:cxnLst>
    <dgm:cxn modelId="{3F1687D8-0B58-4CDB-A287-D56A761F2B85}" srcId="{234C89C9-1F60-473E-930E-BECF4ECEF28F}" destId="{A2C3C179-1A38-4EBE-88AB-C9ADBD92D5D0}" srcOrd="0" destOrd="0" parTransId="{13322CC6-7846-4B3C-9360-F7A8B957F080}" sibTransId="{C43CF7CD-E8CA-4931-AB6B-34BD6F51A448}"/>
    <dgm:cxn modelId="{8E60F7D9-5C94-4A04-9777-2B8CFC4E3D65}" srcId="{234C89C9-1F60-473E-930E-BECF4ECEF28F}" destId="{A9B5859E-0CB5-400F-9B1A-BFCCD53BA272}" srcOrd="8" destOrd="0" parTransId="{CB397D18-1BCC-4617-8A68-FD54FC5C981D}" sibTransId="{49CE8DD5-7C7B-433B-BC11-10373B22CA0F}"/>
    <dgm:cxn modelId="{FE506D84-F262-42A0-8FF0-F4A238816D1D}" type="presOf" srcId="{5ED48072-8F76-4F4C-9C92-C1E9DA580D59}" destId="{F488A171-1693-4653-8D11-F05979D76216}" srcOrd="0" destOrd="0" presId="urn:microsoft.com/office/officeart/2005/8/layout/default"/>
    <dgm:cxn modelId="{CBB986D9-4927-4CAD-BC5E-01AFAA0F564C}" type="presOf" srcId="{A9B5859E-0CB5-400F-9B1A-BFCCD53BA272}" destId="{87B2CDD4-B652-45F9-9840-2F5B29757627}" srcOrd="0" destOrd="0" presId="urn:microsoft.com/office/officeart/2005/8/layout/default"/>
    <dgm:cxn modelId="{C50D0885-8429-460A-9453-A968A47CB177}" type="presOf" srcId="{AF488E9A-27D3-414A-8721-F350B246E70F}" destId="{FAB130C4-EC30-4B95-BF73-7A28B1138CA4}" srcOrd="0" destOrd="0" presId="urn:microsoft.com/office/officeart/2005/8/layout/default"/>
    <dgm:cxn modelId="{B89BD9B5-C5B2-47F2-98BF-F8D98347055B}" srcId="{234C89C9-1F60-473E-930E-BECF4ECEF28F}" destId="{BE81C890-AE3A-4F58-898F-BB715F3FF5FE}" srcOrd="1" destOrd="0" parTransId="{EA77EC65-2E75-48FF-BDB5-A556D30F054F}" sibTransId="{C8736BE8-0892-4359-9810-D7BF1980432F}"/>
    <dgm:cxn modelId="{68D2E44B-5285-4AEA-9C54-D0E06774AAB7}" type="presOf" srcId="{A2C3C179-1A38-4EBE-88AB-C9ADBD92D5D0}" destId="{ACB98ED1-40A0-4829-9218-A29D104360CA}" srcOrd="0" destOrd="0" presId="urn:microsoft.com/office/officeart/2005/8/layout/default"/>
    <dgm:cxn modelId="{309EB88D-D5D6-41AF-BC8D-586925218384}" srcId="{234C89C9-1F60-473E-930E-BECF4ECEF28F}" destId="{5ED48072-8F76-4F4C-9C92-C1E9DA580D59}" srcOrd="5" destOrd="0" parTransId="{BA73814C-8054-4B6B-9C4B-22B4ED5438C9}" sibTransId="{104963C6-D534-42E3-864D-D7F2C1F8B29C}"/>
    <dgm:cxn modelId="{8D4CD418-FDD7-4D01-8377-0C8CA365F2B4}" type="presOf" srcId="{8A8AC893-12B2-4B5C-B78A-AECE19540BB0}" destId="{5B6C0BF2-5194-4039-A8A2-68CD3FCB2A9F}" srcOrd="0" destOrd="0" presId="urn:microsoft.com/office/officeart/2005/8/layout/default"/>
    <dgm:cxn modelId="{FDB526C4-737F-4587-BD27-555EA9E166B3}" srcId="{234C89C9-1F60-473E-930E-BECF4ECEF28F}" destId="{AF488E9A-27D3-414A-8721-F350B246E70F}" srcOrd="2" destOrd="0" parTransId="{341E8CE2-D626-4C4E-94E5-870FA0D4FC0C}" sibTransId="{4D115E0A-CE8B-4ECB-A651-0E2CD525E750}"/>
    <dgm:cxn modelId="{FD7C8897-3AB6-4F25-8D19-6AA871238756}" type="presOf" srcId="{BE81C890-AE3A-4F58-898F-BB715F3FF5FE}" destId="{79A01BEC-5828-4329-A115-DB045213EA2F}" srcOrd="0" destOrd="0" presId="urn:microsoft.com/office/officeart/2005/8/layout/default"/>
    <dgm:cxn modelId="{575942C7-D745-4920-A071-B8F5B0853B52}" srcId="{234C89C9-1F60-473E-930E-BECF4ECEF28F}" destId="{C754F12A-F498-432E-8EDA-A1548D2D1F20}" srcOrd="4" destOrd="0" parTransId="{5DE89E43-B37B-4C1B-A57B-164F61A8AAA6}" sibTransId="{3CAC73EA-B473-4103-9D6B-DCBC9C482E27}"/>
    <dgm:cxn modelId="{F5575E98-1BDC-434A-940D-C2FE4A5A5285}" srcId="{234C89C9-1F60-473E-930E-BECF4ECEF28F}" destId="{1032D792-4626-4862-9662-0C9A72F9C087}" srcOrd="6" destOrd="0" parTransId="{A065EA34-5399-424C-84AC-DD7B8652F709}" sibTransId="{54E702B0-9964-456E-815A-F79DEDDB6409}"/>
    <dgm:cxn modelId="{4DC22041-7302-4D71-9D43-18C99AFE8343}" type="presOf" srcId="{B75786BE-8548-43F5-9DC2-DF55C39FF740}" destId="{7E2006CA-64C1-40D1-B491-A1165541FA88}" srcOrd="0" destOrd="0" presId="urn:microsoft.com/office/officeart/2005/8/layout/default"/>
    <dgm:cxn modelId="{1EA647DF-D58D-492D-BB42-E37A9340509D}" srcId="{234C89C9-1F60-473E-930E-BECF4ECEF28F}" destId="{8A8AC893-12B2-4B5C-B78A-AECE19540BB0}" srcOrd="7" destOrd="0" parTransId="{8768AA11-E75C-4D5C-BE78-F6ED2961E027}" sibTransId="{37CD2234-3C88-4E3C-AB35-6396EA9B199E}"/>
    <dgm:cxn modelId="{F9314EDF-5ED7-4355-A542-D75D824D484C}" type="presOf" srcId="{234C89C9-1F60-473E-930E-BECF4ECEF28F}" destId="{CD017D9A-A885-44FB-945F-71A1DF84A612}" srcOrd="0" destOrd="0" presId="urn:microsoft.com/office/officeart/2005/8/layout/default"/>
    <dgm:cxn modelId="{E3A9CAA4-25C6-47E8-B8AD-F27A41F6B251}" srcId="{234C89C9-1F60-473E-930E-BECF4ECEF28F}" destId="{B75786BE-8548-43F5-9DC2-DF55C39FF740}" srcOrd="3" destOrd="0" parTransId="{1E1878AD-9785-41F7-8B99-74475F9D3BA8}" sibTransId="{2CDC1E26-435C-4EB3-9694-64EE873A48A2}"/>
    <dgm:cxn modelId="{27595EB7-0CCA-45F0-8034-644DEF3D211E}" type="presOf" srcId="{1032D792-4626-4862-9662-0C9A72F9C087}" destId="{A1412F47-6671-4B15-87A2-22BBA2112FC3}" srcOrd="0" destOrd="0" presId="urn:microsoft.com/office/officeart/2005/8/layout/default"/>
    <dgm:cxn modelId="{E436F119-F711-4CBE-B170-7B29A5FAB523}" type="presOf" srcId="{C754F12A-F498-432E-8EDA-A1548D2D1F20}" destId="{BFA4EE86-BF81-4156-85A2-32089C141357}" srcOrd="0" destOrd="0" presId="urn:microsoft.com/office/officeart/2005/8/layout/default"/>
    <dgm:cxn modelId="{06DC67FE-47D5-4879-8760-084922DB0488}" type="presParOf" srcId="{CD017D9A-A885-44FB-945F-71A1DF84A612}" destId="{ACB98ED1-40A0-4829-9218-A29D104360CA}" srcOrd="0" destOrd="0" presId="urn:microsoft.com/office/officeart/2005/8/layout/default"/>
    <dgm:cxn modelId="{41EA8A01-1354-4511-A108-FF1136420014}" type="presParOf" srcId="{CD017D9A-A885-44FB-945F-71A1DF84A612}" destId="{DBCD7ED8-D2A5-4387-8545-0F6EEC4D7FF0}" srcOrd="1" destOrd="0" presId="urn:microsoft.com/office/officeart/2005/8/layout/default"/>
    <dgm:cxn modelId="{65E3890B-84CA-4634-90A8-1026FC2A2A00}" type="presParOf" srcId="{CD017D9A-A885-44FB-945F-71A1DF84A612}" destId="{79A01BEC-5828-4329-A115-DB045213EA2F}" srcOrd="2" destOrd="0" presId="urn:microsoft.com/office/officeart/2005/8/layout/default"/>
    <dgm:cxn modelId="{A598EDED-947A-498C-9F29-6C05BAAA7C56}" type="presParOf" srcId="{CD017D9A-A885-44FB-945F-71A1DF84A612}" destId="{AFF20807-44F7-4CA1-9ACA-2D7670C6C8B7}" srcOrd="3" destOrd="0" presId="urn:microsoft.com/office/officeart/2005/8/layout/default"/>
    <dgm:cxn modelId="{E72855BA-D6BE-4593-8D01-1200C44F5480}" type="presParOf" srcId="{CD017D9A-A885-44FB-945F-71A1DF84A612}" destId="{FAB130C4-EC30-4B95-BF73-7A28B1138CA4}" srcOrd="4" destOrd="0" presId="urn:microsoft.com/office/officeart/2005/8/layout/default"/>
    <dgm:cxn modelId="{43DF14F6-8955-488F-BB08-D3AB182743A9}" type="presParOf" srcId="{CD017D9A-A885-44FB-945F-71A1DF84A612}" destId="{2B406480-D821-4547-9BF9-EE2AB4A7180E}" srcOrd="5" destOrd="0" presId="urn:microsoft.com/office/officeart/2005/8/layout/default"/>
    <dgm:cxn modelId="{828FFA97-2460-447E-91F7-515FDAA75AB5}" type="presParOf" srcId="{CD017D9A-A885-44FB-945F-71A1DF84A612}" destId="{7E2006CA-64C1-40D1-B491-A1165541FA88}" srcOrd="6" destOrd="0" presId="urn:microsoft.com/office/officeart/2005/8/layout/default"/>
    <dgm:cxn modelId="{5299DFEB-B9C7-4423-9DB9-77E0C8DCF374}" type="presParOf" srcId="{CD017D9A-A885-44FB-945F-71A1DF84A612}" destId="{083095BA-1EC3-43D2-8975-041F6400D3E4}" srcOrd="7" destOrd="0" presId="urn:microsoft.com/office/officeart/2005/8/layout/default"/>
    <dgm:cxn modelId="{29D4CCDB-68F1-4E16-8C3F-1FE882D07282}" type="presParOf" srcId="{CD017D9A-A885-44FB-945F-71A1DF84A612}" destId="{BFA4EE86-BF81-4156-85A2-32089C141357}" srcOrd="8" destOrd="0" presId="urn:microsoft.com/office/officeart/2005/8/layout/default"/>
    <dgm:cxn modelId="{E18CE657-6B36-462F-98CD-7AE58C174538}" type="presParOf" srcId="{CD017D9A-A885-44FB-945F-71A1DF84A612}" destId="{76C737EB-75E4-4EE4-9703-AB49E1A5EA70}" srcOrd="9" destOrd="0" presId="urn:microsoft.com/office/officeart/2005/8/layout/default"/>
    <dgm:cxn modelId="{6E6DB9DE-8A37-43DA-95B9-1FC815B25E10}" type="presParOf" srcId="{CD017D9A-A885-44FB-945F-71A1DF84A612}" destId="{F488A171-1693-4653-8D11-F05979D76216}" srcOrd="10" destOrd="0" presId="urn:microsoft.com/office/officeart/2005/8/layout/default"/>
    <dgm:cxn modelId="{2EC9265B-F268-4B9A-B69C-147F038C9920}" type="presParOf" srcId="{CD017D9A-A885-44FB-945F-71A1DF84A612}" destId="{8B8D5F69-6374-4E23-A5A5-5AE3583879F9}" srcOrd="11" destOrd="0" presId="urn:microsoft.com/office/officeart/2005/8/layout/default"/>
    <dgm:cxn modelId="{ED425356-83E7-49F2-AD77-913BD5209A48}" type="presParOf" srcId="{CD017D9A-A885-44FB-945F-71A1DF84A612}" destId="{A1412F47-6671-4B15-87A2-22BBA2112FC3}" srcOrd="12" destOrd="0" presId="urn:microsoft.com/office/officeart/2005/8/layout/default"/>
    <dgm:cxn modelId="{AEB1DA2F-DD25-4F9E-8F3E-6587263F2ED7}" type="presParOf" srcId="{CD017D9A-A885-44FB-945F-71A1DF84A612}" destId="{EAAC9303-372C-4DAF-AB63-34F322F38171}" srcOrd="13" destOrd="0" presId="urn:microsoft.com/office/officeart/2005/8/layout/default"/>
    <dgm:cxn modelId="{9FA931C1-A4D3-4914-9400-98FC84FF3771}" type="presParOf" srcId="{CD017D9A-A885-44FB-945F-71A1DF84A612}" destId="{5B6C0BF2-5194-4039-A8A2-68CD3FCB2A9F}" srcOrd="14" destOrd="0" presId="urn:microsoft.com/office/officeart/2005/8/layout/default"/>
    <dgm:cxn modelId="{4E6232B4-AB36-4A5B-BE51-A36A7D04855A}" type="presParOf" srcId="{CD017D9A-A885-44FB-945F-71A1DF84A612}" destId="{CEA7D601-9847-439D-863D-7D005EC6C024}" srcOrd="15" destOrd="0" presId="urn:microsoft.com/office/officeart/2005/8/layout/default"/>
    <dgm:cxn modelId="{81895306-9023-4DC6-A276-C16DF888CA0B}" type="presParOf" srcId="{CD017D9A-A885-44FB-945F-71A1DF84A612}" destId="{87B2CDD4-B652-45F9-9840-2F5B29757627}"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6A99D-EA4E-460F-B1E7-76E00F2DA86E}">
      <dsp:nvSpPr>
        <dsp:cNvPr id="0" name=""/>
        <dsp:cNvSpPr/>
      </dsp:nvSpPr>
      <dsp:spPr>
        <a:xfrm>
          <a:off x="0" y="26748"/>
          <a:ext cx="3352800" cy="645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latin typeface="Arial" panose="020B0604020202020204" pitchFamily="34" charset="0"/>
              <a:cs typeface="Arial" panose="020B0604020202020204" pitchFamily="34" charset="0"/>
            </a:rPr>
            <a:t>35,000+ students</a:t>
          </a:r>
          <a:endParaRPr lang="en-GB" sz="2800" kern="1200" dirty="0">
            <a:latin typeface="Arial" panose="020B0604020202020204" pitchFamily="34" charset="0"/>
            <a:cs typeface="Arial" panose="020B0604020202020204" pitchFamily="34" charset="0"/>
          </a:endParaRPr>
        </a:p>
      </dsp:txBody>
      <dsp:txXfrm>
        <a:off x="31527" y="58275"/>
        <a:ext cx="3289746" cy="582785"/>
      </dsp:txXfrm>
    </dsp:sp>
    <dsp:sp modelId="{CBA51734-553D-491E-88E6-152728DAEB07}">
      <dsp:nvSpPr>
        <dsp:cNvPr id="0" name=""/>
        <dsp:cNvSpPr/>
      </dsp:nvSpPr>
      <dsp:spPr>
        <a:xfrm>
          <a:off x="0" y="741708"/>
          <a:ext cx="3352800" cy="645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latin typeface="Arial" panose="020B0604020202020204" pitchFamily="34" charset="0"/>
              <a:cs typeface="Arial" panose="020B0604020202020204" pitchFamily="34" charset="0"/>
            </a:rPr>
            <a:t>22 Schools</a:t>
          </a:r>
          <a:endParaRPr lang="en-GB" sz="2800" kern="1200" dirty="0">
            <a:latin typeface="Arial" panose="020B0604020202020204" pitchFamily="34" charset="0"/>
            <a:cs typeface="Arial" panose="020B0604020202020204" pitchFamily="34" charset="0"/>
          </a:endParaRPr>
        </a:p>
      </dsp:txBody>
      <dsp:txXfrm>
        <a:off x="31527" y="773235"/>
        <a:ext cx="3289746" cy="582785"/>
      </dsp:txXfrm>
    </dsp:sp>
    <dsp:sp modelId="{A6168AEA-A62C-4456-A3FD-3E1BE3C4765F}">
      <dsp:nvSpPr>
        <dsp:cNvPr id="0" name=""/>
        <dsp:cNvSpPr/>
      </dsp:nvSpPr>
      <dsp:spPr>
        <a:xfrm>
          <a:off x="0" y="1456668"/>
          <a:ext cx="3352800" cy="645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latin typeface="Arial" panose="020B0604020202020204" pitchFamily="34" charset="0"/>
              <a:cs typeface="Arial" panose="020B0604020202020204" pitchFamily="34" charset="0"/>
            </a:rPr>
            <a:t>3 Colleges</a:t>
          </a:r>
          <a:endParaRPr lang="en-GB" sz="2800" kern="1200" dirty="0">
            <a:latin typeface="Arial" panose="020B0604020202020204" pitchFamily="34" charset="0"/>
            <a:cs typeface="Arial" panose="020B0604020202020204" pitchFamily="34" charset="0"/>
          </a:endParaRPr>
        </a:p>
      </dsp:txBody>
      <dsp:txXfrm>
        <a:off x="31527" y="1488195"/>
        <a:ext cx="3289746" cy="582785"/>
      </dsp:txXfrm>
    </dsp:sp>
    <dsp:sp modelId="{594BE4F5-CF5F-4B7B-AA7A-FB83AFE3430D}">
      <dsp:nvSpPr>
        <dsp:cNvPr id="0" name=""/>
        <dsp:cNvSpPr/>
      </dsp:nvSpPr>
      <dsp:spPr>
        <a:xfrm>
          <a:off x="0" y="2171628"/>
          <a:ext cx="3352800" cy="645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latin typeface="Arial" panose="020B0604020202020204" pitchFamily="34" charset="0"/>
              <a:cs typeface="Arial" panose="020B0604020202020204" pitchFamily="34" charset="0"/>
            </a:rPr>
            <a:t>13,000+ staff</a:t>
          </a:r>
          <a:endParaRPr lang="en-GB" sz="2800" kern="1200" dirty="0">
            <a:latin typeface="Arial" panose="020B0604020202020204" pitchFamily="34" charset="0"/>
            <a:cs typeface="Arial" panose="020B0604020202020204" pitchFamily="34" charset="0"/>
          </a:endParaRPr>
        </a:p>
      </dsp:txBody>
      <dsp:txXfrm>
        <a:off x="31527" y="2203155"/>
        <a:ext cx="3289746" cy="582785"/>
      </dsp:txXfrm>
    </dsp:sp>
    <dsp:sp modelId="{439E10E5-700D-4B8E-8A3A-F50E7224D7E3}">
      <dsp:nvSpPr>
        <dsp:cNvPr id="0" name=""/>
        <dsp:cNvSpPr/>
      </dsp:nvSpPr>
      <dsp:spPr>
        <a:xfrm>
          <a:off x="0" y="2886588"/>
          <a:ext cx="3352800" cy="645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latin typeface="Arial" panose="020B0604020202020204" pitchFamily="34" charset="0"/>
              <a:cs typeface="Arial" panose="020B0604020202020204" pitchFamily="34" charset="0"/>
            </a:rPr>
            <a:t>$450M research </a:t>
          </a:r>
          <a:endParaRPr lang="en-GB" sz="2800" kern="1200" dirty="0">
            <a:latin typeface="Arial" panose="020B0604020202020204" pitchFamily="34" charset="0"/>
            <a:cs typeface="Arial" panose="020B0604020202020204" pitchFamily="34" charset="0"/>
          </a:endParaRPr>
        </a:p>
      </dsp:txBody>
      <dsp:txXfrm>
        <a:off x="31527" y="2918115"/>
        <a:ext cx="3289746" cy="5827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B57C8-3157-4262-BCFC-07E7F8491AE4}">
      <dsp:nvSpPr>
        <dsp:cNvPr id="0" name=""/>
        <dsp:cNvSpPr/>
      </dsp:nvSpPr>
      <dsp:spPr>
        <a:xfrm rot="10800000">
          <a:off x="380993" y="3428"/>
          <a:ext cx="8001013" cy="923110"/>
        </a:xfrm>
        <a:prstGeom prst="homePlate">
          <a:avLst/>
        </a:prstGeom>
        <a:solidFill>
          <a:schemeClr val="accent3">
            <a:lumMod val="20000"/>
            <a:lumOff val="80000"/>
          </a:schemeClr>
        </a:solidFill>
        <a:ln w="38100" cap="flat" cmpd="sng" algn="ctr">
          <a:solidFill>
            <a:schemeClr val="accent3">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066" tIns="106680" rIns="199136" bIns="10668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tx1">
                  <a:lumMod val="65000"/>
                  <a:lumOff val="35000"/>
                </a:schemeClr>
              </a:solidFill>
            </a:rPr>
            <a:t> Make sure you can commit</a:t>
          </a:r>
          <a:endParaRPr lang="en-US" sz="2800" b="1" kern="1200" dirty="0">
            <a:solidFill>
              <a:schemeClr val="tx1">
                <a:lumMod val="65000"/>
                <a:lumOff val="35000"/>
              </a:schemeClr>
            </a:solidFill>
          </a:endParaRPr>
        </a:p>
      </dsp:txBody>
      <dsp:txXfrm rot="10800000">
        <a:off x="611770" y="3428"/>
        <a:ext cx="7770236" cy="923110"/>
      </dsp:txXfrm>
    </dsp:sp>
    <dsp:sp modelId="{31E1715B-21DA-4124-8FDC-01EC9F0748D8}">
      <dsp:nvSpPr>
        <dsp:cNvPr id="0" name=""/>
        <dsp:cNvSpPr/>
      </dsp:nvSpPr>
      <dsp:spPr>
        <a:xfrm>
          <a:off x="0" y="1942"/>
          <a:ext cx="923110" cy="92311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49EE3D-9ED7-4ABD-A015-F39D93F5C30F}">
      <dsp:nvSpPr>
        <dsp:cNvPr id="0" name=""/>
        <dsp:cNvSpPr/>
      </dsp:nvSpPr>
      <dsp:spPr>
        <a:xfrm rot="10800000">
          <a:off x="380993" y="1202093"/>
          <a:ext cx="8001013" cy="923110"/>
        </a:xfrm>
        <a:prstGeom prst="homePlate">
          <a:avLst/>
        </a:prstGeom>
        <a:solidFill>
          <a:schemeClr val="accent3">
            <a:lumMod val="20000"/>
            <a:lumOff val="80000"/>
          </a:schemeClr>
        </a:solidFill>
        <a:ln w="38100" cap="flat" cmpd="sng" algn="ctr">
          <a:solidFill>
            <a:schemeClr val="accent3">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066" tIns="106680" rIns="199136" bIns="106680" numCol="1" spcCol="1270" anchor="ctr" anchorCtr="0">
          <a:noAutofit/>
        </a:bodyPr>
        <a:lstStyle/>
        <a:p>
          <a:pPr lvl="0" algn="ctr" defTabSz="1244600">
            <a:lnSpc>
              <a:spcPct val="90000"/>
            </a:lnSpc>
            <a:spcBef>
              <a:spcPct val="0"/>
            </a:spcBef>
            <a:spcAft>
              <a:spcPct val="35000"/>
            </a:spcAft>
          </a:pPr>
          <a:r>
            <a:rPr lang="en-GB" sz="2800" b="1" kern="1200" dirty="0">
              <a:solidFill>
                <a:schemeClr val="tx1">
                  <a:lumMod val="65000"/>
                  <a:lumOff val="35000"/>
                </a:schemeClr>
              </a:solidFill>
            </a:rPr>
            <a:t>Keep it simple and consistent</a:t>
          </a:r>
        </a:p>
      </dsp:txBody>
      <dsp:txXfrm rot="10800000">
        <a:off x="611770" y="1202093"/>
        <a:ext cx="7770236" cy="923110"/>
      </dsp:txXfrm>
    </dsp:sp>
    <dsp:sp modelId="{3DC1AF84-7B1C-4C7E-9D67-5274C9E3A5BA}">
      <dsp:nvSpPr>
        <dsp:cNvPr id="0" name=""/>
        <dsp:cNvSpPr/>
      </dsp:nvSpPr>
      <dsp:spPr>
        <a:xfrm>
          <a:off x="0" y="1157729"/>
          <a:ext cx="923110" cy="923110"/>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0FAB26-6CD4-495C-9E54-DCDA76FD329F}">
      <dsp:nvSpPr>
        <dsp:cNvPr id="0" name=""/>
        <dsp:cNvSpPr/>
      </dsp:nvSpPr>
      <dsp:spPr>
        <a:xfrm rot="10800000">
          <a:off x="380993" y="2400759"/>
          <a:ext cx="8001013" cy="923110"/>
        </a:xfrm>
        <a:prstGeom prst="homePlate">
          <a:avLst/>
        </a:prstGeom>
        <a:solidFill>
          <a:schemeClr val="accent3">
            <a:lumMod val="20000"/>
            <a:lumOff val="80000"/>
          </a:schemeClr>
        </a:solidFill>
        <a:ln w="38100" cap="flat" cmpd="sng" algn="ctr">
          <a:solidFill>
            <a:schemeClr val="accent3">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066" tIns="106680" rIns="199136" bIns="10668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tx1">
                  <a:lumMod val="65000"/>
                  <a:lumOff val="35000"/>
                </a:schemeClr>
              </a:solidFill>
            </a:rPr>
            <a:t>Make self help easy to find…and helpful </a:t>
          </a:r>
          <a:endParaRPr lang="en-GB" sz="2800" b="1" kern="1200" dirty="0">
            <a:solidFill>
              <a:schemeClr val="tx1">
                <a:lumMod val="65000"/>
                <a:lumOff val="35000"/>
              </a:schemeClr>
            </a:solidFill>
          </a:endParaRPr>
        </a:p>
      </dsp:txBody>
      <dsp:txXfrm rot="10800000">
        <a:off x="611770" y="2400759"/>
        <a:ext cx="7770236" cy="923110"/>
      </dsp:txXfrm>
    </dsp:sp>
    <dsp:sp modelId="{A84FF5B6-E58B-4988-859E-EA0DBADA1BDD}">
      <dsp:nvSpPr>
        <dsp:cNvPr id="0" name=""/>
        <dsp:cNvSpPr/>
      </dsp:nvSpPr>
      <dsp:spPr>
        <a:xfrm>
          <a:off x="0" y="2313515"/>
          <a:ext cx="923110" cy="923110"/>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22DAAA-ABCB-4DB7-960D-413FEE2F0191}">
      <dsp:nvSpPr>
        <dsp:cNvPr id="0" name=""/>
        <dsp:cNvSpPr/>
      </dsp:nvSpPr>
      <dsp:spPr>
        <a:xfrm rot="10800000">
          <a:off x="380993" y="3599424"/>
          <a:ext cx="8001013" cy="923110"/>
        </a:xfrm>
        <a:prstGeom prst="homePlate">
          <a:avLst/>
        </a:prstGeom>
        <a:solidFill>
          <a:schemeClr val="accent3">
            <a:lumMod val="20000"/>
            <a:lumOff val="80000"/>
          </a:schemeClr>
        </a:solidFill>
        <a:ln w="38100" cap="flat" cmpd="sng" algn="ctr">
          <a:solidFill>
            <a:schemeClr val="accent3">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066" tIns="106680" rIns="199136" bIns="10668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tx1">
                  <a:lumMod val="65000"/>
                  <a:lumOff val="35000"/>
                </a:schemeClr>
              </a:solidFill>
            </a:rPr>
            <a:t>Diverse community has diverse needs</a:t>
          </a:r>
          <a:endParaRPr lang="en-GB" sz="2800" b="1" kern="1200" dirty="0">
            <a:solidFill>
              <a:schemeClr val="tx1">
                <a:lumMod val="65000"/>
                <a:lumOff val="35000"/>
              </a:schemeClr>
            </a:solidFill>
          </a:endParaRPr>
        </a:p>
      </dsp:txBody>
      <dsp:txXfrm rot="10800000">
        <a:off x="611770" y="3599424"/>
        <a:ext cx="7770236" cy="923110"/>
      </dsp:txXfrm>
    </dsp:sp>
    <dsp:sp modelId="{72234078-2078-4D3E-AD10-8D330E8E7778}">
      <dsp:nvSpPr>
        <dsp:cNvPr id="0" name=""/>
        <dsp:cNvSpPr/>
      </dsp:nvSpPr>
      <dsp:spPr>
        <a:xfrm>
          <a:off x="0" y="3565620"/>
          <a:ext cx="923110" cy="92311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25148-EB07-414A-9B6E-B4A42927758E}">
      <dsp:nvSpPr>
        <dsp:cNvPr id="0" name=""/>
        <dsp:cNvSpPr/>
      </dsp:nvSpPr>
      <dsp:spPr>
        <a:xfrm>
          <a:off x="3494" y="414546"/>
          <a:ext cx="2136239" cy="157867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027" t="-1309" r="7027" b="-1309"/>
          </a:stretch>
        </a:blipFill>
        <a:ln>
          <a:noFill/>
        </a:ln>
        <a:effectLst/>
      </dsp:spPr>
      <dsp:style>
        <a:lnRef idx="0">
          <a:scrgbClr r="0" g="0" b="0"/>
        </a:lnRef>
        <a:fillRef idx="1">
          <a:scrgbClr r="0" g="0" b="0"/>
        </a:fillRef>
        <a:effectRef idx="0">
          <a:scrgbClr r="0" g="0" b="0"/>
        </a:effectRef>
        <a:fontRef idx="minor"/>
      </dsp:style>
    </dsp:sp>
    <dsp:sp modelId="{7DBD44FF-C65C-469C-B47E-0379E7A33AD7}">
      <dsp:nvSpPr>
        <dsp:cNvPr id="0" name=""/>
        <dsp:cNvSpPr/>
      </dsp:nvSpPr>
      <dsp:spPr>
        <a:xfrm>
          <a:off x="435287" y="1706976"/>
          <a:ext cx="1840801" cy="44237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5000"/>
            </a:spcAft>
          </a:pPr>
          <a:r>
            <a:rPr lang="en-GB" sz="2200" kern="1200" dirty="0" smtClean="0"/>
            <a:t>Researcher</a:t>
          </a:r>
          <a:endParaRPr lang="en-GB" sz="2200" kern="1200" dirty="0"/>
        </a:p>
      </dsp:txBody>
      <dsp:txXfrm>
        <a:off x="435287" y="1706976"/>
        <a:ext cx="1840801" cy="442375"/>
      </dsp:txXfrm>
    </dsp:sp>
    <dsp:sp modelId="{57BFD67E-3666-4EF8-BAEF-6E4B2FE28DA4}">
      <dsp:nvSpPr>
        <dsp:cNvPr id="0" name=""/>
        <dsp:cNvSpPr/>
      </dsp:nvSpPr>
      <dsp:spPr>
        <a:xfrm>
          <a:off x="2559402" y="414546"/>
          <a:ext cx="2136239" cy="1578672"/>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499" t="2111" r="4499" b="2111"/>
          </a:stretch>
        </a:blipFill>
        <a:ln>
          <a:noFill/>
        </a:ln>
        <a:effectLst/>
      </dsp:spPr>
      <dsp:style>
        <a:lnRef idx="0">
          <a:scrgbClr r="0" g="0" b="0"/>
        </a:lnRef>
        <a:fillRef idx="1">
          <a:scrgbClr r="0" g="0" b="0"/>
        </a:fillRef>
        <a:effectRef idx="0">
          <a:scrgbClr r="0" g="0" b="0"/>
        </a:effectRef>
        <a:fontRef idx="minor"/>
      </dsp:style>
    </dsp:sp>
    <dsp:sp modelId="{0E68DB58-C70B-4E08-9684-1538C35B1F68}">
      <dsp:nvSpPr>
        <dsp:cNvPr id="0" name=""/>
        <dsp:cNvSpPr/>
      </dsp:nvSpPr>
      <dsp:spPr>
        <a:xfrm>
          <a:off x="2991195" y="1706976"/>
          <a:ext cx="1840801" cy="44237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5000"/>
            </a:spcAft>
          </a:pPr>
          <a:r>
            <a:rPr lang="en-GB" sz="2200" kern="1200" dirty="0" smtClean="0"/>
            <a:t>Student</a:t>
          </a:r>
          <a:endParaRPr lang="en-GB" sz="2200" kern="1200" dirty="0"/>
        </a:p>
      </dsp:txBody>
      <dsp:txXfrm>
        <a:off x="2991195" y="1706976"/>
        <a:ext cx="1840801" cy="442375"/>
      </dsp:txXfrm>
    </dsp:sp>
    <dsp:sp modelId="{350479E6-0266-4D14-A754-E094EDC2A256}">
      <dsp:nvSpPr>
        <dsp:cNvPr id="0" name=""/>
        <dsp:cNvSpPr/>
      </dsp:nvSpPr>
      <dsp:spPr>
        <a:xfrm>
          <a:off x="5115310" y="414546"/>
          <a:ext cx="2136239" cy="1578672"/>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6184" t="-2449" r="6184" b="-2449"/>
          </a:stretch>
        </a:blipFill>
        <a:ln>
          <a:noFill/>
        </a:ln>
        <a:effectLst/>
      </dsp:spPr>
      <dsp:style>
        <a:lnRef idx="0">
          <a:scrgbClr r="0" g="0" b="0"/>
        </a:lnRef>
        <a:fillRef idx="1">
          <a:scrgbClr r="0" g="0" b="0"/>
        </a:fillRef>
        <a:effectRef idx="0">
          <a:scrgbClr r="0" g="0" b="0"/>
        </a:effectRef>
        <a:fontRef idx="minor"/>
      </dsp:style>
    </dsp:sp>
    <dsp:sp modelId="{92FECD3C-9F2B-40E1-BB7C-1D24A0EDBDFD}">
      <dsp:nvSpPr>
        <dsp:cNvPr id="0" name=""/>
        <dsp:cNvSpPr/>
      </dsp:nvSpPr>
      <dsp:spPr>
        <a:xfrm>
          <a:off x="5547103" y="1706976"/>
          <a:ext cx="1840801" cy="44237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5000"/>
            </a:spcAft>
          </a:pPr>
          <a:r>
            <a:rPr lang="en-GB" sz="2200" kern="1200" dirty="0" smtClean="0"/>
            <a:t>Administration</a:t>
          </a:r>
          <a:endParaRPr lang="en-GB" sz="2200" kern="1200" dirty="0"/>
        </a:p>
      </dsp:txBody>
      <dsp:txXfrm>
        <a:off x="5547103" y="1706976"/>
        <a:ext cx="1840801" cy="442375"/>
      </dsp:txXfrm>
    </dsp:sp>
    <dsp:sp modelId="{FDEF9340-150B-4F47-9CF8-D86ECD5DF186}">
      <dsp:nvSpPr>
        <dsp:cNvPr id="0" name=""/>
        <dsp:cNvSpPr/>
      </dsp:nvSpPr>
      <dsp:spPr>
        <a:xfrm>
          <a:off x="1281448" y="2376611"/>
          <a:ext cx="2136239" cy="1578672"/>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5342" t="-4730" r="5342" b="-4730"/>
          </a:stretch>
        </a:blipFill>
        <a:ln>
          <a:noFill/>
        </a:ln>
        <a:effectLst/>
      </dsp:spPr>
      <dsp:style>
        <a:lnRef idx="0">
          <a:scrgbClr r="0" g="0" b="0"/>
        </a:lnRef>
        <a:fillRef idx="1">
          <a:scrgbClr r="0" g="0" b="0"/>
        </a:fillRef>
        <a:effectRef idx="0">
          <a:scrgbClr r="0" g="0" b="0"/>
        </a:effectRef>
        <a:fontRef idx="minor"/>
      </dsp:style>
    </dsp:sp>
    <dsp:sp modelId="{AE9D43AD-6E8A-4835-86F9-6D9CDE4B58C2}">
      <dsp:nvSpPr>
        <dsp:cNvPr id="0" name=""/>
        <dsp:cNvSpPr/>
      </dsp:nvSpPr>
      <dsp:spPr>
        <a:xfrm>
          <a:off x="1713241" y="3669041"/>
          <a:ext cx="1840801" cy="44237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5000"/>
            </a:spcAft>
          </a:pPr>
          <a:r>
            <a:rPr lang="en-GB" sz="2200" kern="1200" dirty="0" smtClean="0"/>
            <a:t>IT</a:t>
          </a:r>
          <a:endParaRPr lang="en-GB" sz="2200" kern="1200" dirty="0"/>
        </a:p>
      </dsp:txBody>
      <dsp:txXfrm>
        <a:off x="1713241" y="3669041"/>
        <a:ext cx="1840801" cy="442375"/>
      </dsp:txXfrm>
    </dsp:sp>
    <dsp:sp modelId="{EA439470-40DE-45D4-AE24-ABFA7AD93D02}">
      <dsp:nvSpPr>
        <dsp:cNvPr id="0" name=""/>
        <dsp:cNvSpPr/>
      </dsp:nvSpPr>
      <dsp:spPr>
        <a:xfrm>
          <a:off x="3837356" y="2376611"/>
          <a:ext cx="2136239" cy="1578672"/>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6184" t="-168" r="6184" b="-168"/>
          </a:stretch>
        </a:blipFill>
        <a:ln>
          <a:noFill/>
        </a:ln>
        <a:effectLst/>
      </dsp:spPr>
      <dsp:style>
        <a:lnRef idx="0">
          <a:scrgbClr r="0" g="0" b="0"/>
        </a:lnRef>
        <a:fillRef idx="1">
          <a:scrgbClr r="0" g="0" b="0"/>
        </a:fillRef>
        <a:effectRef idx="0">
          <a:scrgbClr r="0" g="0" b="0"/>
        </a:effectRef>
        <a:fontRef idx="minor"/>
      </dsp:style>
    </dsp:sp>
    <dsp:sp modelId="{E49F7411-295F-4AB5-B49B-21F2B5AF2159}">
      <dsp:nvSpPr>
        <dsp:cNvPr id="0" name=""/>
        <dsp:cNvSpPr/>
      </dsp:nvSpPr>
      <dsp:spPr>
        <a:xfrm>
          <a:off x="4269149" y="3669041"/>
          <a:ext cx="1840801" cy="44237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5000"/>
            </a:spcAft>
          </a:pPr>
          <a:r>
            <a:rPr lang="en-GB" sz="2200" kern="1200" dirty="0" smtClean="0"/>
            <a:t>Academic</a:t>
          </a:r>
          <a:endParaRPr lang="en-GB" sz="2200" kern="1200" dirty="0"/>
        </a:p>
      </dsp:txBody>
      <dsp:txXfrm>
        <a:off x="4269149" y="3669041"/>
        <a:ext cx="1840801" cy="442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3267E-0D8F-45E0-9E22-6F5900D4A04E}">
      <dsp:nvSpPr>
        <dsp:cNvPr id="0" name=""/>
        <dsp:cNvSpPr/>
      </dsp:nvSpPr>
      <dsp:spPr>
        <a:xfrm>
          <a:off x="0" y="6285"/>
          <a:ext cx="4800600" cy="100737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GB" sz="4200" kern="1200" dirty="0" smtClean="0"/>
            <a:t>Training</a:t>
          </a:r>
          <a:endParaRPr lang="en-GB" sz="4200" kern="1200" dirty="0"/>
        </a:p>
      </dsp:txBody>
      <dsp:txXfrm>
        <a:off x="49176" y="55461"/>
        <a:ext cx="4702248" cy="909018"/>
      </dsp:txXfrm>
    </dsp:sp>
    <dsp:sp modelId="{583607E6-75D8-4041-8386-A58809FDA922}">
      <dsp:nvSpPr>
        <dsp:cNvPr id="0" name=""/>
        <dsp:cNvSpPr/>
      </dsp:nvSpPr>
      <dsp:spPr>
        <a:xfrm>
          <a:off x="0" y="1134615"/>
          <a:ext cx="4800600" cy="100737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GB" sz="4200" kern="1200" dirty="0" smtClean="0"/>
            <a:t>Tools </a:t>
          </a:r>
          <a:endParaRPr lang="en-GB" sz="4200" kern="1200" dirty="0"/>
        </a:p>
      </dsp:txBody>
      <dsp:txXfrm>
        <a:off x="49176" y="1183791"/>
        <a:ext cx="4702248" cy="909018"/>
      </dsp:txXfrm>
    </dsp:sp>
    <dsp:sp modelId="{C6774DBB-900D-4F75-974F-EFE8A6A5E935}">
      <dsp:nvSpPr>
        <dsp:cNvPr id="0" name=""/>
        <dsp:cNvSpPr/>
      </dsp:nvSpPr>
      <dsp:spPr>
        <a:xfrm>
          <a:off x="0" y="2262945"/>
          <a:ext cx="4800600" cy="100737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GB" sz="4200" kern="1200" dirty="0" smtClean="0"/>
            <a:t>Support</a:t>
          </a:r>
          <a:endParaRPr lang="en-GB" sz="4200" kern="1200" dirty="0"/>
        </a:p>
      </dsp:txBody>
      <dsp:txXfrm>
        <a:off x="49176" y="2312121"/>
        <a:ext cx="4702248" cy="9090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03334-62C8-4E42-A7F4-764B855B9600}">
      <dsp:nvSpPr>
        <dsp:cNvPr id="0" name=""/>
        <dsp:cNvSpPr/>
      </dsp:nvSpPr>
      <dsp:spPr>
        <a:xfrm>
          <a:off x="152386" y="12829"/>
          <a:ext cx="3479824" cy="2087894"/>
        </a:xfrm>
        <a:prstGeom prst="rect">
          <a:avLst/>
        </a:prstGeom>
        <a:solidFill>
          <a:srgbClr val="0070C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b="1" kern="1200" dirty="0" smtClean="0"/>
            <a:t>Workshops</a:t>
          </a:r>
          <a:endParaRPr lang="en-US" sz="3600" b="1" kern="1200" dirty="0"/>
        </a:p>
      </dsp:txBody>
      <dsp:txXfrm>
        <a:off x="152386" y="12829"/>
        <a:ext cx="3479824" cy="2087894"/>
      </dsp:txXfrm>
    </dsp:sp>
    <dsp:sp modelId="{AD62C8C4-F931-4BEC-A2AA-F1B8329EBB65}">
      <dsp:nvSpPr>
        <dsp:cNvPr id="0" name=""/>
        <dsp:cNvSpPr/>
      </dsp:nvSpPr>
      <dsp:spPr>
        <a:xfrm>
          <a:off x="4022091" y="1095"/>
          <a:ext cx="3479824" cy="2087894"/>
        </a:xfrm>
        <a:prstGeom prst="rect">
          <a:avLst/>
        </a:prstGeom>
        <a:solidFill>
          <a:srgbClr val="0070C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b="1" kern="1200" dirty="0" smtClean="0"/>
            <a:t>Seminars</a:t>
          </a:r>
          <a:endParaRPr lang="en-GB" sz="3600" b="1" kern="1200" dirty="0"/>
        </a:p>
      </dsp:txBody>
      <dsp:txXfrm>
        <a:off x="4022091" y="1095"/>
        <a:ext cx="3479824" cy="2087894"/>
      </dsp:txXfrm>
    </dsp:sp>
    <dsp:sp modelId="{9FEFFAA6-FB0A-495F-AF9A-27132854FFAE}">
      <dsp:nvSpPr>
        <dsp:cNvPr id="0" name=""/>
        <dsp:cNvSpPr/>
      </dsp:nvSpPr>
      <dsp:spPr>
        <a:xfrm>
          <a:off x="152386" y="2438068"/>
          <a:ext cx="3479824" cy="2087894"/>
        </a:xfrm>
        <a:prstGeom prst="rect">
          <a:avLst/>
        </a:prstGeom>
        <a:solidFill>
          <a:srgbClr val="0070C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b="1" kern="1200" dirty="0" err="1" smtClean="0"/>
            <a:t>Bitesize</a:t>
          </a:r>
          <a:endParaRPr lang="en-GB" sz="3600" b="1" kern="1200" dirty="0"/>
        </a:p>
      </dsp:txBody>
      <dsp:txXfrm>
        <a:off x="152386" y="2438068"/>
        <a:ext cx="3479824" cy="2087894"/>
      </dsp:txXfrm>
    </dsp:sp>
    <dsp:sp modelId="{07C938CA-0B6B-4F9A-9F2E-6A15403959CC}">
      <dsp:nvSpPr>
        <dsp:cNvPr id="0" name=""/>
        <dsp:cNvSpPr/>
      </dsp:nvSpPr>
      <dsp:spPr>
        <a:xfrm>
          <a:off x="4022091" y="2436972"/>
          <a:ext cx="3479824" cy="2087894"/>
        </a:xfrm>
        <a:prstGeom prst="rect">
          <a:avLst/>
        </a:prstGeom>
        <a:solidFill>
          <a:srgbClr val="0070C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b="1" kern="1200" dirty="0" smtClean="0"/>
            <a:t>Student lectures</a:t>
          </a:r>
          <a:endParaRPr lang="en-GB" sz="3600" b="1" kern="1200" dirty="0"/>
        </a:p>
      </dsp:txBody>
      <dsp:txXfrm>
        <a:off x="4022091" y="2436972"/>
        <a:ext cx="3479824" cy="20878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C2AA0-2E66-4BAD-B3F3-D7AEE9E1EA9F}">
      <dsp:nvSpPr>
        <dsp:cNvPr id="0" name=""/>
        <dsp:cNvSpPr/>
      </dsp:nvSpPr>
      <dsp:spPr>
        <a:xfrm>
          <a:off x="0" y="46641"/>
          <a:ext cx="73914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baseline="0" smtClean="0"/>
            <a:t>We understand the University context</a:t>
          </a:r>
          <a:endParaRPr lang="en-GB" sz="2800" kern="1200"/>
        </a:p>
      </dsp:txBody>
      <dsp:txXfrm>
        <a:off x="32784" y="79425"/>
        <a:ext cx="7325832" cy="606012"/>
      </dsp:txXfrm>
    </dsp:sp>
    <dsp:sp modelId="{944A5F26-1390-4038-A13E-3CB7B0DEC962}">
      <dsp:nvSpPr>
        <dsp:cNvPr id="0" name=""/>
        <dsp:cNvSpPr/>
      </dsp:nvSpPr>
      <dsp:spPr>
        <a:xfrm>
          <a:off x="0" y="798861"/>
          <a:ext cx="73914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baseline="0" smtClean="0"/>
            <a:t>We are available for post course support</a:t>
          </a:r>
          <a:endParaRPr lang="en-GB" sz="2800" kern="1200"/>
        </a:p>
      </dsp:txBody>
      <dsp:txXfrm>
        <a:off x="32784" y="831645"/>
        <a:ext cx="7325832" cy="606012"/>
      </dsp:txXfrm>
    </dsp:sp>
    <dsp:sp modelId="{B8029CBF-B4CC-4D74-A1E7-D5CDFBDE6714}">
      <dsp:nvSpPr>
        <dsp:cNvPr id="0" name=""/>
        <dsp:cNvSpPr/>
      </dsp:nvSpPr>
      <dsp:spPr>
        <a:xfrm>
          <a:off x="0" y="1551081"/>
          <a:ext cx="73914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baseline="0" smtClean="0"/>
            <a:t>We promote a standard approach</a:t>
          </a:r>
          <a:endParaRPr lang="en-GB" sz="2800" kern="1200"/>
        </a:p>
      </dsp:txBody>
      <dsp:txXfrm>
        <a:off x="32784" y="1583865"/>
        <a:ext cx="7325832" cy="606012"/>
      </dsp:txXfrm>
    </dsp:sp>
    <dsp:sp modelId="{DCB268FF-26AE-4CF6-8E07-F979925F93D8}">
      <dsp:nvSpPr>
        <dsp:cNvPr id="0" name=""/>
        <dsp:cNvSpPr/>
      </dsp:nvSpPr>
      <dsp:spPr>
        <a:xfrm>
          <a:off x="0" y="2303301"/>
          <a:ext cx="73914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baseline="0" smtClean="0"/>
            <a:t>We encourage use of University tools</a:t>
          </a:r>
          <a:endParaRPr lang="en-GB" sz="2800" kern="1200"/>
        </a:p>
      </dsp:txBody>
      <dsp:txXfrm>
        <a:off x="32784" y="2336085"/>
        <a:ext cx="7325832" cy="606012"/>
      </dsp:txXfrm>
    </dsp:sp>
    <dsp:sp modelId="{260739A2-DC98-43BB-A550-4EA874A20DED}">
      <dsp:nvSpPr>
        <dsp:cNvPr id="0" name=""/>
        <dsp:cNvSpPr/>
      </dsp:nvSpPr>
      <dsp:spPr>
        <a:xfrm>
          <a:off x="0" y="3055521"/>
          <a:ext cx="73914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baseline="0" smtClean="0"/>
            <a:t>We share experiences as practising PMs</a:t>
          </a:r>
          <a:endParaRPr lang="en-GB" sz="2800" kern="1200"/>
        </a:p>
      </dsp:txBody>
      <dsp:txXfrm>
        <a:off x="32784" y="3088305"/>
        <a:ext cx="7325832" cy="606012"/>
      </dsp:txXfrm>
    </dsp:sp>
    <dsp:sp modelId="{B7AD6CB9-D760-4E06-B00C-76EB579FF2C0}">
      <dsp:nvSpPr>
        <dsp:cNvPr id="0" name=""/>
        <dsp:cNvSpPr/>
      </dsp:nvSpPr>
      <dsp:spPr>
        <a:xfrm>
          <a:off x="0" y="3807741"/>
          <a:ext cx="73914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baseline="0" smtClean="0"/>
            <a:t>Raises the profile of PMO</a:t>
          </a:r>
          <a:endParaRPr lang="en-GB" sz="2800" kern="1200"/>
        </a:p>
      </dsp:txBody>
      <dsp:txXfrm>
        <a:off x="32784" y="3840525"/>
        <a:ext cx="7325832" cy="606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B57C8-3157-4262-BCFC-07E7F8491AE4}">
      <dsp:nvSpPr>
        <dsp:cNvPr id="0" name=""/>
        <dsp:cNvSpPr/>
      </dsp:nvSpPr>
      <dsp:spPr>
        <a:xfrm rot="10800000">
          <a:off x="715981" y="1176"/>
          <a:ext cx="7331037" cy="730317"/>
        </a:xfrm>
        <a:prstGeom prst="homePlate">
          <a:avLst/>
        </a:prstGeom>
        <a:solidFill>
          <a:schemeClr val="accent1">
            <a:lumMod val="20000"/>
            <a:lumOff val="80000"/>
          </a:schemeClr>
        </a:solidFill>
        <a:ln w="381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050" tIns="106680" rIns="199136" bIns="10668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tx1">
                  <a:lumMod val="65000"/>
                  <a:lumOff val="35000"/>
                </a:schemeClr>
              </a:solidFill>
            </a:rPr>
            <a:t>Ask people what they want</a:t>
          </a:r>
          <a:endParaRPr lang="en-GB" sz="2800" b="1" kern="1200" dirty="0">
            <a:solidFill>
              <a:schemeClr val="tx1">
                <a:lumMod val="65000"/>
                <a:lumOff val="35000"/>
              </a:schemeClr>
            </a:solidFill>
          </a:endParaRPr>
        </a:p>
      </dsp:txBody>
      <dsp:txXfrm rot="10800000">
        <a:off x="898560" y="1176"/>
        <a:ext cx="7148458" cy="730317"/>
      </dsp:txXfrm>
    </dsp:sp>
    <dsp:sp modelId="{31E1715B-21DA-4124-8FDC-01EC9F0748D8}">
      <dsp:nvSpPr>
        <dsp:cNvPr id="0" name=""/>
        <dsp:cNvSpPr/>
      </dsp:nvSpPr>
      <dsp:spPr>
        <a:xfrm>
          <a:off x="457203" y="0"/>
          <a:ext cx="730317" cy="73031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49EE3D-9ED7-4ABD-A015-F39D93F5C30F}">
      <dsp:nvSpPr>
        <dsp:cNvPr id="0" name=""/>
        <dsp:cNvSpPr/>
      </dsp:nvSpPr>
      <dsp:spPr>
        <a:xfrm rot="10800000">
          <a:off x="715981" y="949499"/>
          <a:ext cx="7331037" cy="730317"/>
        </a:xfrm>
        <a:prstGeom prst="homePlate">
          <a:avLst/>
        </a:prstGeom>
        <a:solidFill>
          <a:schemeClr val="accent1">
            <a:lumMod val="20000"/>
            <a:lumOff val="80000"/>
          </a:schemeClr>
        </a:solidFill>
        <a:ln w="381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050" tIns="106680" rIns="199136" bIns="106680" numCol="1" spcCol="1270" anchor="ctr" anchorCtr="0">
          <a:noAutofit/>
        </a:bodyPr>
        <a:lstStyle/>
        <a:p>
          <a:pPr lvl="0" algn="ctr" defTabSz="1244600">
            <a:lnSpc>
              <a:spcPct val="90000"/>
            </a:lnSpc>
            <a:spcBef>
              <a:spcPct val="0"/>
            </a:spcBef>
            <a:spcAft>
              <a:spcPct val="35000"/>
            </a:spcAft>
          </a:pPr>
          <a:r>
            <a:rPr lang="en-GB" sz="2800" b="1" kern="1200" smtClean="0">
              <a:solidFill>
                <a:schemeClr val="tx1">
                  <a:lumMod val="65000"/>
                  <a:lumOff val="35000"/>
                </a:schemeClr>
              </a:solidFill>
            </a:rPr>
            <a:t>Keep it as simple - avoid jargon</a:t>
          </a:r>
          <a:endParaRPr lang="en-GB" sz="2800" b="1" kern="1200" dirty="0">
            <a:solidFill>
              <a:schemeClr val="tx1">
                <a:lumMod val="65000"/>
                <a:lumOff val="35000"/>
              </a:schemeClr>
            </a:solidFill>
          </a:endParaRPr>
        </a:p>
      </dsp:txBody>
      <dsp:txXfrm rot="10800000">
        <a:off x="898560" y="949499"/>
        <a:ext cx="7148458" cy="730317"/>
      </dsp:txXfrm>
    </dsp:sp>
    <dsp:sp modelId="{3DC1AF84-7B1C-4C7E-9D67-5274C9E3A5BA}">
      <dsp:nvSpPr>
        <dsp:cNvPr id="0" name=""/>
        <dsp:cNvSpPr/>
      </dsp:nvSpPr>
      <dsp:spPr>
        <a:xfrm>
          <a:off x="457203" y="914400"/>
          <a:ext cx="730317" cy="73031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0FAB26-6CD4-495C-9E54-DCDA76FD329F}">
      <dsp:nvSpPr>
        <dsp:cNvPr id="0" name=""/>
        <dsp:cNvSpPr/>
      </dsp:nvSpPr>
      <dsp:spPr>
        <a:xfrm rot="10800000">
          <a:off x="715981" y="1897822"/>
          <a:ext cx="7331037" cy="730317"/>
        </a:xfrm>
        <a:prstGeom prst="homePlate">
          <a:avLst/>
        </a:prstGeom>
        <a:solidFill>
          <a:schemeClr val="accent1">
            <a:lumMod val="20000"/>
            <a:lumOff val="80000"/>
          </a:schemeClr>
        </a:solidFill>
        <a:ln w="381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050" tIns="106680" rIns="199136" bIns="106680" numCol="1" spcCol="1270" anchor="ctr" anchorCtr="0">
          <a:noAutofit/>
        </a:bodyPr>
        <a:lstStyle/>
        <a:p>
          <a:pPr lvl="0" algn="ctr" defTabSz="1244600">
            <a:lnSpc>
              <a:spcPct val="90000"/>
            </a:lnSpc>
            <a:spcBef>
              <a:spcPct val="0"/>
            </a:spcBef>
            <a:spcAft>
              <a:spcPct val="35000"/>
            </a:spcAft>
          </a:pPr>
          <a:r>
            <a:rPr lang="en-GB" sz="2800" b="1" kern="1200" smtClean="0">
              <a:solidFill>
                <a:schemeClr val="tx1">
                  <a:lumMod val="65000"/>
                  <a:lumOff val="35000"/>
                </a:schemeClr>
              </a:solidFill>
            </a:rPr>
            <a:t>Get advice on creating &amp; delivering training</a:t>
          </a:r>
          <a:endParaRPr lang="en-GB" sz="2800" b="1" kern="1200" dirty="0">
            <a:solidFill>
              <a:schemeClr val="tx1">
                <a:lumMod val="65000"/>
                <a:lumOff val="35000"/>
              </a:schemeClr>
            </a:solidFill>
          </a:endParaRPr>
        </a:p>
      </dsp:txBody>
      <dsp:txXfrm rot="10800000">
        <a:off x="898560" y="1897822"/>
        <a:ext cx="7148458" cy="730317"/>
      </dsp:txXfrm>
    </dsp:sp>
    <dsp:sp modelId="{A84FF5B6-E58B-4988-859E-EA0DBADA1BDD}">
      <dsp:nvSpPr>
        <dsp:cNvPr id="0" name=""/>
        <dsp:cNvSpPr/>
      </dsp:nvSpPr>
      <dsp:spPr>
        <a:xfrm>
          <a:off x="457203" y="1828800"/>
          <a:ext cx="730317" cy="73031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22DAAA-ABCB-4DB7-960D-413FEE2F0191}">
      <dsp:nvSpPr>
        <dsp:cNvPr id="0" name=""/>
        <dsp:cNvSpPr/>
      </dsp:nvSpPr>
      <dsp:spPr>
        <a:xfrm rot="10800000">
          <a:off x="715981" y="2846145"/>
          <a:ext cx="7331037" cy="730317"/>
        </a:xfrm>
        <a:prstGeom prst="homePlate">
          <a:avLst/>
        </a:prstGeom>
        <a:solidFill>
          <a:schemeClr val="accent1">
            <a:lumMod val="20000"/>
            <a:lumOff val="80000"/>
          </a:schemeClr>
        </a:solidFill>
        <a:ln w="381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050" tIns="106680" rIns="199136" bIns="10668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tx1">
                  <a:lumMod val="65000"/>
                  <a:lumOff val="35000"/>
                </a:schemeClr>
              </a:solidFill>
            </a:rPr>
            <a:t>Different people, different needs</a:t>
          </a:r>
          <a:endParaRPr lang="en-GB" sz="2800" b="1" kern="1200" dirty="0">
            <a:solidFill>
              <a:schemeClr val="tx1">
                <a:lumMod val="65000"/>
                <a:lumOff val="35000"/>
              </a:schemeClr>
            </a:solidFill>
          </a:endParaRPr>
        </a:p>
      </dsp:txBody>
      <dsp:txXfrm rot="10800000">
        <a:off x="898560" y="2846145"/>
        <a:ext cx="7148458" cy="730317"/>
      </dsp:txXfrm>
    </dsp:sp>
    <dsp:sp modelId="{72234078-2078-4D3E-AD10-8D330E8E7778}">
      <dsp:nvSpPr>
        <dsp:cNvPr id="0" name=""/>
        <dsp:cNvSpPr/>
      </dsp:nvSpPr>
      <dsp:spPr>
        <a:xfrm>
          <a:off x="457203" y="2819401"/>
          <a:ext cx="730317" cy="73031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D7B3C4-46A9-44AE-8601-2FAE0B62E4DA}">
      <dsp:nvSpPr>
        <dsp:cNvPr id="0" name=""/>
        <dsp:cNvSpPr/>
      </dsp:nvSpPr>
      <dsp:spPr>
        <a:xfrm rot="10800000">
          <a:off x="715981" y="3794468"/>
          <a:ext cx="7331037" cy="730317"/>
        </a:xfrm>
        <a:prstGeom prst="homePlate">
          <a:avLst/>
        </a:prstGeom>
        <a:solidFill>
          <a:schemeClr val="accent1">
            <a:lumMod val="20000"/>
            <a:lumOff val="80000"/>
          </a:schemeClr>
        </a:solidFill>
        <a:ln w="381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050" tIns="106680" rIns="199136" bIns="10668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tx1">
                  <a:lumMod val="65000"/>
                  <a:lumOff val="35000"/>
                </a:schemeClr>
              </a:solidFill>
            </a:rPr>
            <a:t>Make sure you can commit</a:t>
          </a:r>
          <a:endParaRPr lang="en-GB" sz="2800" b="1" kern="1200" dirty="0">
            <a:solidFill>
              <a:schemeClr val="tx1">
                <a:lumMod val="65000"/>
                <a:lumOff val="35000"/>
              </a:schemeClr>
            </a:solidFill>
          </a:endParaRPr>
        </a:p>
      </dsp:txBody>
      <dsp:txXfrm rot="10800000">
        <a:off x="898560" y="3794468"/>
        <a:ext cx="7148458" cy="730317"/>
      </dsp:txXfrm>
    </dsp:sp>
    <dsp:sp modelId="{750DB09A-60A2-41D2-BDCB-EF99F75DBEB2}">
      <dsp:nvSpPr>
        <dsp:cNvPr id="0" name=""/>
        <dsp:cNvSpPr/>
      </dsp:nvSpPr>
      <dsp:spPr>
        <a:xfrm>
          <a:off x="457203" y="3733801"/>
          <a:ext cx="730317" cy="730317"/>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68872-ED48-48E5-8395-53FF59A5C0A8}">
      <dsp:nvSpPr>
        <dsp:cNvPr id="0" name=""/>
        <dsp:cNvSpPr/>
      </dsp:nvSpPr>
      <dsp:spPr>
        <a:xfrm>
          <a:off x="5582" y="1239311"/>
          <a:ext cx="3518854" cy="2111312"/>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b="1" kern="1200" dirty="0" smtClean="0"/>
            <a:t>Simple Methodology</a:t>
          </a:r>
          <a:endParaRPr lang="en-US" sz="3600" b="1" kern="1200" dirty="0"/>
        </a:p>
      </dsp:txBody>
      <dsp:txXfrm>
        <a:off x="5582" y="1239311"/>
        <a:ext cx="3518854" cy="2111312"/>
      </dsp:txXfrm>
    </dsp:sp>
    <dsp:sp modelId="{9F63C627-F62E-4C9E-AC88-B8F0808F43A7}">
      <dsp:nvSpPr>
        <dsp:cNvPr id="0" name=""/>
        <dsp:cNvSpPr/>
      </dsp:nvSpPr>
      <dsp:spPr>
        <a:xfrm>
          <a:off x="3872545" y="1239311"/>
          <a:ext cx="3518854" cy="2111312"/>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b="1" kern="1200" dirty="0" smtClean="0"/>
            <a:t>Projects Website</a:t>
          </a:r>
          <a:endParaRPr lang="en-GB" sz="3600" b="1" kern="1200" dirty="0"/>
        </a:p>
      </dsp:txBody>
      <dsp:txXfrm>
        <a:off x="3872545" y="1239311"/>
        <a:ext cx="3518854" cy="21113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B57C8-3157-4262-BCFC-07E7F8491AE4}">
      <dsp:nvSpPr>
        <dsp:cNvPr id="0" name=""/>
        <dsp:cNvSpPr/>
      </dsp:nvSpPr>
      <dsp:spPr>
        <a:xfrm rot="10800000">
          <a:off x="380993" y="1176"/>
          <a:ext cx="8001013" cy="730317"/>
        </a:xfrm>
        <a:prstGeom prst="homePlate">
          <a:avLst/>
        </a:prstGeom>
        <a:solidFill>
          <a:schemeClr val="accent6">
            <a:lumMod val="20000"/>
            <a:lumOff val="80000"/>
          </a:schemeClr>
        </a:solidFill>
        <a:ln w="381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050" tIns="106680" rIns="199136" bIns="10668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tx1">
                  <a:lumMod val="65000"/>
                  <a:lumOff val="35000"/>
                </a:schemeClr>
              </a:solidFill>
            </a:rPr>
            <a:t>Ask the community what they need</a:t>
          </a:r>
          <a:endParaRPr lang="en-GB" sz="2800" b="1" kern="1200" dirty="0">
            <a:solidFill>
              <a:schemeClr val="tx1">
                <a:lumMod val="65000"/>
                <a:lumOff val="35000"/>
              </a:schemeClr>
            </a:solidFill>
          </a:endParaRPr>
        </a:p>
      </dsp:txBody>
      <dsp:txXfrm rot="10800000">
        <a:off x="563572" y="1176"/>
        <a:ext cx="7818434" cy="730317"/>
      </dsp:txXfrm>
    </dsp:sp>
    <dsp:sp modelId="{31E1715B-21DA-4124-8FDC-01EC9F0748D8}">
      <dsp:nvSpPr>
        <dsp:cNvPr id="0" name=""/>
        <dsp:cNvSpPr/>
      </dsp:nvSpPr>
      <dsp:spPr>
        <a:xfrm>
          <a:off x="2181344" y="2860932"/>
          <a:ext cx="730317" cy="73031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49EE3D-9ED7-4ABD-A015-F39D93F5C30F}">
      <dsp:nvSpPr>
        <dsp:cNvPr id="0" name=""/>
        <dsp:cNvSpPr/>
      </dsp:nvSpPr>
      <dsp:spPr>
        <a:xfrm rot="10800000">
          <a:off x="380993" y="949499"/>
          <a:ext cx="8001013" cy="730317"/>
        </a:xfrm>
        <a:prstGeom prst="homePlate">
          <a:avLst/>
        </a:prstGeom>
        <a:solidFill>
          <a:schemeClr val="accent6">
            <a:lumMod val="20000"/>
            <a:lumOff val="80000"/>
          </a:schemeClr>
        </a:solidFill>
        <a:ln w="381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050" tIns="106680" rIns="199136" bIns="10668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tx1">
                  <a:lumMod val="65000"/>
                  <a:lumOff val="35000"/>
                </a:schemeClr>
              </a:solidFill>
            </a:rPr>
            <a:t>Keep tools simple – content and access</a:t>
          </a:r>
          <a:endParaRPr lang="en-GB" sz="2800" b="1" kern="1200" dirty="0">
            <a:solidFill>
              <a:schemeClr val="tx1">
                <a:lumMod val="65000"/>
                <a:lumOff val="35000"/>
              </a:schemeClr>
            </a:solidFill>
          </a:endParaRPr>
        </a:p>
      </dsp:txBody>
      <dsp:txXfrm rot="10800000">
        <a:off x="563572" y="949499"/>
        <a:ext cx="7818434" cy="730317"/>
      </dsp:txXfrm>
    </dsp:sp>
    <dsp:sp modelId="{3DC1AF84-7B1C-4C7E-9D67-5274C9E3A5BA}">
      <dsp:nvSpPr>
        <dsp:cNvPr id="0" name=""/>
        <dsp:cNvSpPr/>
      </dsp:nvSpPr>
      <dsp:spPr>
        <a:xfrm>
          <a:off x="168238" y="1022283"/>
          <a:ext cx="730317" cy="73031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0FAB26-6CD4-495C-9E54-DCDA76FD329F}">
      <dsp:nvSpPr>
        <dsp:cNvPr id="0" name=""/>
        <dsp:cNvSpPr/>
      </dsp:nvSpPr>
      <dsp:spPr>
        <a:xfrm rot="10800000">
          <a:off x="380993" y="1897822"/>
          <a:ext cx="8001013" cy="730317"/>
        </a:xfrm>
        <a:prstGeom prst="homePlate">
          <a:avLst/>
        </a:prstGeom>
        <a:solidFill>
          <a:schemeClr val="accent6">
            <a:lumMod val="20000"/>
            <a:lumOff val="80000"/>
          </a:schemeClr>
        </a:solidFill>
        <a:ln w="381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050" tIns="106680" rIns="199136" bIns="10668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tx1">
                  <a:lumMod val="65000"/>
                  <a:lumOff val="35000"/>
                </a:schemeClr>
              </a:solidFill>
            </a:rPr>
            <a:t>Make self help easy to find…and helpful </a:t>
          </a:r>
          <a:endParaRPr lang="en-GB" sz="2800" b="1" kern="1200" dirty="0">
            <a:solidFill>
              <a:schemeClr val="tx1">
                <a:lumMod val="65000"/>
                <a:lumOff val="35000"/>
              </a:schemeClr>
            </a:solidFill>
          </a:endParaRPr>
        </a:p>
      </dsp:txBody>
      <dsp:txXfrm rot="10800000">
        <a:off x="563572" y="1897822"/>
        <a:ext cx="7818434" cy="730317"/>
      </dsp:txXfrm>
    </dsp:sp>
    <dsp:sp modelId="{A84FF5B6-E58B-4988-859E-EA0DBADA1BDD}">
      <dsp:nvSpPr>
        <dsp:cNvPr id="0" name=""/>
        <dsp:cNvSpPr/>
      </dsp:nvSpPr>
      <dsp:spPr>
        <a:xfrm>
          <a:off x="228599" y="1828800"/>
          <a:ext cx="730317" cy="73031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22DAAA-ABCB-4DB7-960D-413FEE2F0191}">
      <dsp:nvSpPr>
        <dsp:cNvPr id="0" name=""/>
        <dsp:cNvSpPr/>
      </dsp:nvSpPr>
      <dsp:spPr>
        <a:xfrm rot="10800000">
          <a:off x="380993" y="2846145"/>
          <a:ext cx="8001013" cy="730317"/>
        </a:xfrm>
        <a:prstGeom prst="homePlate">
          <a:avLst/>
        </a:prstGeom>
        <a:solidFill>
          <a:schemeClr val="accent6">
            <a:lumMod val="20000"/>
            <a:lumOff val="80000"/>
          </a:schemeClr>
        </a:solidFill>
        <a:ln w="381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050" tIns="106680" rIns="199136" bIns="10668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tx1">
                  <a:lumMod val="65000"/>
                  <a:lumOff val="35000"/>
                </a:schemeClr>
              </a:solidFill>
            </a:rPr>
            <a:t>Different projects have different needs</a:t>
          </a:r>
          <a:endParaRPr lang="en-GB" sz="2800" b="1" kern="1200" dirty="0">
            <a:solidFill>
              <a:schemeClr val="tx1">
                <a:lumMod val="65000"/>
                <a:lumOff val="35000"/>
              </a:schemeClr>
            </a:solidFill>
          </a:endParaRPr>
        </a:p>
      </dsp:txBody>
      <dsp:txXfrm rot="10800000">
        <a:off x="563572" y="2846145"/>
        <a:ext cx="7818434" cy="730317"/>
      </dsp:txXfrm>
    </dsp:sp>
    <dsp:sp modelId="{72234078-2078-4D3E-AD10-8D330E8E7778}">
      <dsp:nvSpPr>
        <dsp:cNvPr id="0" name=""/>
        <dsp:cNvSpPr/>
      </dsp:nvSpPr>
      <dsp:spPr>
        <a:xfrm>
          <a:off x="228599" y="2819401"/>
          <a:ext cx="730317" cy="73031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E1B66B-8DD0-4BD8-B016-DFCCC23201B5}">
      <dsp:nvSpPr>
        <dsp:cNvPr id="0" name=""/>
        <dsp:cNvSpPr/>
      </dsp:nvSpPr>
      <dsp:spPr>
        <a:xfrm rot="10800000">
          <a:off x="380993" y="3794468"/>
          <a:ext cx="8001013" cy="730317"/>
        </a:xfrm>
        <a:prstGeom prst="homePlate">
          <a:avLst/>
        </a:prstGeom>
        <a:solidFill>
          <a:schemeClr val="accent6">
            <a:lumMod val="20000"/>
            <a:lumOff val="80000"/>
          </a:schemeClr>
        </a:solidFill>
        <a:ln w="381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050" tIns="106680" rIns="199136" bIns="10668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tx1">
                  <a:lumMod val="65000"/>
                  <a:lumOff val="35000"/>
                </a:schemeClr>
              </a:solidFill>
            </a:rPr>
            <a:t>Make sure you can commit</a:t>
          </a:r>
          <a:endParaRPr lang="en-GB" sz="2800" b="1" kern="1200" dirty="0">
            <a:solidFill>
              <a:schemeClr val="tx1">
                <a:lumMod val="65000"/>
                <a:lumOff val="35000"/>
              </a:schemeClr>
            </a:solidFill>
          </a:endParaRPr>
        </a:p>
      </dsp:txBody>
      <dsp:txXfrm rot="10800000">
        <a:off x="563572" y="3794468"/>
        <a:ext cx="7818434" cy="730317"/>
      </dsp:txXfrm>
    </dsp:sp>
    <dsp:sp modelId="{DAE177F0-081E-4529-916A-B8ABC80CB655}">
      <dsp:nvSpPr>
        <dsp:cNvPr id="0" name=""/>
        <dsp:cNvSpPr/>
      </dsp:nvSpPr>
      <dsp:spPr>
        <a:xfrm>
          <a:off x="168238" y="76201"/>
          <a:ext cx="730317" cy="73031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98ED1-40A0-4829-9218-A29D104360CA}">
      <dsp:nvSpPr>
        <dsp:cNvPr id="0" name=""/>
        <dsp:cNvSpPr/>
      </dsp:nvSpPr>
      <dsp:spPr>
        <a:xfrm>
          <a:off x="0" y="126999"/>
          <a:ext cx="1904999" cy="114300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dirty="0" smtClean="0"/>
            <a:t>Advice</a:t>
          </a:r>
          <a:endParaRPr lang="en-US" sz="2600" b="1" kern="1200" dirty="0"/>
        </a:p>
      </dsp:txBody>
      <dsp:txXfrm>
        <a:off x="0" y="126999"/>
        <a:ext cx="1904999" cy="1143000"/>
      </dsp:txXfrm>
    </dsp:sp>
    <dsp:sp modelId="{79A01BEC-5828-4329-A115-DB045213EA2F}">
      <dsp:nvSpPr>
        <dsp:cNvPr id="0" name=""/>
        <dsp:cNvSpPr/>
      </dsp:nvSpPr>
      <dsp:spPr>
        <a:xfrm>
          <a:off x="2095500" y="126999"/>
          <a:ext cx="1904999" cy="114300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dirty="0" smtClean="0"/>
            <a:t>Online Help</a:t>
          </a:r>
          <a:endParaRPr lang="en-GB" sz="2600" b="1" kern="1200" dirty="0"/>
        </a:p>
      </dsp:txBody>
      <dsp:txXfrm>
        <a:off x="2095500" y="126999"/>
        <a:ext cx="1904999" cy="1143000"/>
      </dsp:txXfrm>
    </dsp:sp>
    <dsp:sp modelId="{FAB130C4-EC30-4B95-BF73-7A28B1138CA4}">
      <dsp:nvSpPr>
        <dsp:cNvPr id="0" name=""/>
        <dsp:cNvSpPr/>
      </dsp:nvSpPr>
      <dsp:spPr>
        <a:xfrm>
          <a:off x="4191000" y="126999"/>
          <a:ext cx="1904999" cy="114300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smtClean="0"/>
            <a:t>Review</a:t>
          </a:r>
          <a:endParaRPr lang="en-GB" sz="2600" b="1" kern="1200" dirty="0"/>
        </a:p>
      </dsp:txBody>
      <dsp:txXfrm>
        <a:off x="4191000" y="126999"/>
        <a:ext cx="1904999" cy="1143000"/>
      </dsp:txXfrm>
    </dsp:sp>
    <dsp:sp modelId="{7E2006CA-64C1-40D1-B491-A1165541FA88}">
      <dsp:nvSpPr>
        <dsp:cNvPr id="0" name=""/>
        <dsp:cNvSpPr/>
      </dsp:nvSpPr>
      <dsp:spPr>
        <a:xfrm>
          <a:off x="0" y="1460500"/>
          <a:ext cx="1904999" cy="114300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dirty="0" smtClean="0"/>
            <a:t>Recruitment</a:t>
          </a:r>
          <a:endParaRPr lang="en-GB" sz="2600" b="1" kern="1200" dirty="0"/>
        </a:p>
      </dsp:txBody>
      <dsp:txXfrm>
        <a:off x="0" y="1460500"/>
        <a:ext cx="1904999" cy="1143000"/>
      </dsp:txXfrm>
    </dsp:sp>
    <dsp:sp modelId="{BFA4EE86-BF81-4156-85A2-32089C141357}">
      <dsp:nvSpPr>
        <dsp:cNvPr id="0" name=""/>
        <dsp:cNvSpPr/>
      </dsp:nvSpPr>
      <dsp:spPr>
        <a:xfrm>
          <a:off x="2095500" y="1460499"/>
          <a:ext cx="1904999" cy="114300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dirty="0" smtClean="0"/>
            <a:t>Career Guidance</a:t>
          </a:r>
          <a:endParaRPr lang="en-GB" sz="2600" b="1" kern="1200" dirty="0"/>
        </a:p>
      </dsp:txBody>
      <dsp:txXfrm>
        <a:off x="2095500" y="1460499"/>
        <a:ext cx="1904999" cy="1143000"/>
      </dsp:txXfrm>
    </dsp:sp>
    <dsp:sp modelId="{F488A171-1693-4653-8D11-F05979D76216}">
      <dsp:nvSpPr>
        <dsp:cNvPr id="0" name=""/>
        <dsp:cNvSpPr/>
      </dsp:nvSpPr>
      <dsp:spPr>
        <a:xfrm>
          <a:off x="4191000" y="1460499"/>
          <a:ext cx="1904999" cy="114300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dirty="0" smtClean="0"/>
            <a:t>Mentoring</a:t>
          </a:r>
          <a:endParaRPr lang="en-GB" sz="2600" b="1" kern="1200" dirty="0"/>
        </a:p>
      </dsp:txBody>
      <dsp:txXfrm>
        <a:off x="4191000" y="1460499"/>
        <a:ext cx="1904999" cy="1143000"/>
      </dsp:txXfrm>
    </dsp:sp>
    <dsp:sp modelId="{A1412F47-6671-4B15-87A2-22BBA2112FC3}">
      <dsp:nvSpPr>
        <dsp:cNvPr id="0" name=""/>
        <dsp:cNvSpPr/>
      </dsp:nvSpPr>
      <dsp:spPr>
        <a:xfrm>
          <a:off x="0" y="2793999"/>
          <a:ext cx="1904999" cy="114300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dirty="0" smtClean="0"/>
            <a:t>Tools</a:t>
          </a:r>
          <a:endParaRPr lang="en-GB" sz="2600" b="1" kern="1200" dirty="0"/>
        </a:p>
      </dsp:txBody>
      <dsp:txXfrm>
        <a:off x="0" y="2793999"/>
        <a:ext cx="1904999" cy="1143000"/>
      </dsp:txXfrm>
    </dsp:sp>
    <dsp:sp modelId="{5B6C0BF2-5194-4039-A8A2-68CD3FCB2A9F}">
      <dsp:nvSpPr>
        <dsp:cNvPr id="0" name=""/>
        <dsp:cNvSpPr/>
      </dsp:nvSpPr>
      <dsp:spPr>
        <a:xfrm>
          <a:off x="2095500" y="2793999"/>
          <a:ext cx="1904999" cy="114300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dirty="0" smtClean="0"/>
            <a:t>Governance</a:t>
          </a:r>
          <a:endParaRPr lang="en-GB" sz="2600" b="1" kern="1200" dirty="0"/>
        </a:p>
      </dsp:txBody>
      <dsp:txXfrm>
        <a:off x="2095500" y="2793999"/>
        <a:ext cx="1904999" cy="1143000"/>
      </dsp:txXfrm>
    </dsp:sp>
    <dsp:sp modelId="{87B2CDD4-B652-45F9-9840-2F5B29757627}">
      <dsp:nvSpPr>
        <dsp:cNvPr id="0" name=""/>
        <dsp:cNvSpPr/>
      </dsp:nvSpPr>
      <dsp:spPr>
        <a:xfrm>
          <a:off x="4191000" y="2794000"/>
          <a:ext cx="1904999" cy="114300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dirty="0" smtClean="0"/>
            <a:t>Co-locate</a:t>
          </a:r>
          <a:endParaRPr lang="en-GB" sz="2600" b="1" kern="1200" dirty="0"/>
        </a:p>
      </dsp:txBody>
      <dsp:txXfrm>
        <a:off x="4191000" y="2794000"/>
        <a:ext cx="1904999"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5A9E0E4D-C2F1-B544-9DE2-BBECDFB45BB2}" type="datetimeFigureOut">
              <a:rPr lang="en-US" smtClean="0"/>
              <a:t>12/8/2015</a:t>
            </a:fld>
            <a:endParaRPr lang="en-US"/>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F7087D51-52A1-EF40-B672-9B4EC8500781}" type="slidenum">
              <a:rPr lang="en-US" smtClean="0"/>
              <a:t>‹#›</a:t>
            </a:fld>
            <a:endParaRPr lang="en-US"/>
          </a:p>
        </p:txBody>
      </p:sp>
    </p:spTree>
    <p:extLst>
      <p:ext uri="{BB962C8B-B14F-4D97-AF65-F5344CB8AC3E}">
        <p14:creationId xmlns:p14="http://schemas.microsoft.com/office/powerpoint/2010/main" val="3201604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smtClean="0"/>
              <a:t>&lt;Rhian&gt;</a:t>
            </a:r>
          </a:p>
          <a:p>
            <a:pPr marL="0" indent="0">
              <a:buFont typeface="Arial" panose="020B0604020202020204" pitchFamily="34" charset="0"/>
              <a:buNone/>
            </a:pPr>
            <a:endParaRPr lang="en-GB" b="1" dirty="0" smtClean="0"/>
          </a:p>
          <a:p>
            <a:pPr marL="171450" indent="-171450">
              <a:buFont typeface="Arial" panose="020B0604020202020204" pitchFamily="34" charset="0"/>
              <a:buChar char="•"/>
            </a:pPr>
            <a:r>
              <a:rPr lang="en-GB" dirty="0" smtClean="0"/>
              <a:t>Thanks for coming along to our presentation this morning</a:t>
            </a:r>
            <a:r>
              <a:rPr lang="en-GB" baseline="0" dirty="0" smtClean="0"/>
              <a:t> on helping non project managers to deliver success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We’ll try to leave time for questions at then end but we’re more than happy to stay around afterwards to share experiences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Before we get started let us introduce ourselves</a:t>
            </a:r>
          </a:p>
          <a:p>
            <a:endParaRPr lang="en-GB" dirty="0"/>
          </a:p>
        </p:txBody>
      </p:sp>
      <p:sp>
        <p:nvSpPr>
          <p:cNvPr id="4" name="Slide Number Placeholder 3"/>
          <p:cNvSpPr>
            <a:spLocks noGrp="1"/>
          </p:cNvSpPr>
          <p:nvPr>
            <p:ph type="sldNum" sz="quarter" idx="10"/>
          </p:nvPr>
        </p:nvSpPr>
        <p:spPr/>
        <p:txBody>
          <a:bodyPr/>
          <a:lstStyle/>
          <a:p>
            <a:fld id="{F7087D51-52A1-EF40-B672-9B4EC8500781}" type="slidenum">
              <a:rPr lang="en-US" smtClean="0"/>
              <a:t>1</a:t>
            </a:fld>
            <a:endParaRPr lang="en-US"/>
          </a:p>
        </p:txBody>
      </p:sp>
    </p:spTree>
    <p:extLst>
      <p:ext uri="{BB962C8B-B14F-4D97-AF65-F5344CB8AC3E}">
        <p14:creationId xmlns:p14="http://schemas.microsoft.com/office/powerpoint/2010/main" val="381093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chemeClr val="tx1">
                    <a:lumMod val="65000"/>
                    <a:lumOff val="35000"/>
                  </a:schemeClr>
                </a:solidFill>
              </a:rPr>
              <a:t>&lt;Nikki&gt;</a:t>
            </a:r>
          </a:p>
          <a:p>
            <a:pPr marL="0" marR="0" indent="0" algn="l" defTabSz="457200" rtl="0" eaLnBrk="1" fontAlgn="auto" latinLnBrk="0" hangingPunct="1">
              <a:lnSpc>
                <a:spcPct val="100000"/>
              </a:lnSpc>
              <a:spcBef>
                <a:spcPts val="0"/>
              </a:spcBef>
              <a:spcAft>
                <a:spcPts val="0"/>
              </a:spcAft>
              <a:buClrTx/>
              <a:buSzTx/>
              <a:buFontTx/>
              <a:buNone/>
              <a:tabLst/>
              <a:defRPr/>
            </a:pPr>
            <a:endParaRPr lang="en-GB" b="1" baseline="0" dirty="0" smtClean="0"/>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Back in 2010 we recognised that there were a wide range of projects taking place within the University on an ongoing basis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with many of the participants having little or no formal training or experience.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Where training was undertaken, it had to take</a:t>
            </a:r>
            <a:r>
              <a:rPr lang="en-GB" sz="1200" kern="1200" baseline="0" dirty="0" smtClean="0">
                <a:solidFill>
                  <a:schemeClr val="tx1"/>
                </a:solidFill>
                <a:effectLst/>
                <a:latin typeface="+mn-lt"/>
                <a:ea typeface="+mn-ea"/>
                <a:cs typeface="+mn-cs"/>
              </a:rPr>
              <a:t> place externally with</a:t>
            </a:r>
            <a:r>
              <a:rPr lang="en-GB" sz="1200" kern="1200" dirty="0" smtClean="0">
                <a:solidFill>
                  <a:schemeClr val="tx1"/>
                </a:solidFill>
                <a:effectLst/>
                <a:latin typeface="+mn-lt"/>
                <a:ea typeface="+mn-ea"/>
                <a:cs typeface="+mn-cs"/>
              </a:rPr>
              <a:t> suppliers who were unlikely to have knowledge of the University environment and the particular challenges this can bring.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Often the external training was lengthy and certified, such as Prince2,</a:t>
            </a:r>
            <a:r>
              <a:rPr lang="en-GB" sz="1200" kern="1200" baseline="0" dirty="0" smtClean="0">
                <a:solidFill>
                  <a:schemeClr val="tx1"/>
                </a:solidFill>
                <a:effectLst/>
                <a:latin typeface="+mn-lt"/>
                <a:ea typeface="+mn-ea"/>
                <a:cs typeface="+mn-cs"/>
              </a:rPr>
              <a:t> and for our non project managers this was mostly not needed or wanted.</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dirty="0" smtClean="0">
              <a:effectLst/>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could see an opportunity for</a:t>
            </a:r>
            <a:r>
              <a:rPr lang="en-GB" sz="1200" kern="1200" baseline="0" dirty="0" smtClean="0">
                <a:solidFill>
                  <a:schemeClr val="tx1"/>
                </a:solidFill>
                <a:effectLst/>
                <a:latin typeface="+mn-lt"/>
                <a:ea typeface="+mn-ea"/>
                <a:cs typeface="+mn-cs"/>
              </a:rPr>
              <a:t> us to share our knowledge and experiences and reduce </a:t>
            </a:r>
            <a:r>
              <a:rPr lang="en-GB" sz="1200" kern="1200" dirty="0" smtClean="0">
                <a:solidFill>
                  <a:schemeClr val="tx1"/>
                </a:solidFill>
                <a:effectLst/>
                <a:latin typeface="+mn-lt"/>
                <a:ea typeface="+mn-ea"/>
                <a:cs typeface="+mn-cs"/>
              </a:rPr>
              <a:t>the cost of training to the University.</a:t>
            </a:r>
          </a:p>
          <a:p>
            <a:endParaRPr lang="en-GB" sz="1200" kern="120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7087D51-52A1-EF40-B672-9B4EC8500781}" type="slidenum">
              <a:rPr lang="en-US" smtClean="0"/>
              <a:t>10</a:t>
            </a:fld>
            <a:endParaRPr lang="en-US"/>
          </a:p>
        </p:txBody>
      </p:sp>
    </p:spTree>
    <p:extLst>
      <p:ext uri="{BB962C8B-B14F-4D97-AF65-F5344CB8AC3E}">
        <p14:creationId xmlns:p14="http://schemas.microsoft.com/office/powerpoint/2010/main" val="4144274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chemeClr val="tx1">
                    <a:lumMod val="65000"/>
                    <a:lumOff val="35000"/>
                  </a:schemeClr>
                </a:solidFill>
              </a:rPr>
              <a:t>&lt;Nikki&gt;</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So</a:t>
            </a:r>
            <a:r>
              <a:rPr lang="en-GB" sz="1200" kern="1200" baseline="0" dirty="0" smtClean="0">
                <a:solidFill>
                  <a:schemeClr val="tx1"/>
                </a:solidFill>
                <a:effectLst/>
                <a:latin typeface="+mn-lt"/>
                <a:ea typeface="+mn-ea"/>
                <a:cs typeface="+mn-cs"/>
              </a:rPr>
              <a:t> what did we do;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did</a:t>
            </a:r>
            <a:r>
              <a:rPr lang="en-GB" sz="1200" kern="1200" baseline="0" dirty="0" smtClean="0">
                <a:solidFill>
                  <a:schemeClr val="tx1"/>
                </a:solidFill>
                <a:effectLst/>
                <a:latin typeface="+mn-lt"/>
                <a:ea typeface="+mn-ea"/>
                <a:cs typeface="+mn-cs"/>
              </a:rPr>
              <a:t> a little bit of research to see what demand there would be for an in house developed training course. We had </a:t>
            </a:r>
            <a:r>
              <a:rPr lang="en-GB" sz="1200" kern="1200" dirty="0" smtClean="0">
                <a:solidFill>
                  <a:schemeClr val="tx1"/>
                </a:solidFill>
                <a:effectLst/>
                <a:latin typeface="+mn-lt"/>
                <a:ea typeface="+mn-ea"/>
                <a:cs typeface="+mn-cs"/>
              </a:rPr>
              <a:t>a group</a:t>
            </a:r>
            <a:r>
              <a:rPr lang="en-GB" sz="1200" kern="1200" baseline="0" dirty="0" smtClean="0">
                <a:solidFill>
                  <a:schemeClr val="tx1"/>
                </a:solidFill>
                <a:effectLst/>
                <a:latin typeface="+mn-lt"/>
                <a:ea typeface="+mn-ea"/>
                <a:cs typeface="+mn-cs"/>
              </a:rPr>
              <a:t> of </a:t>
            </a:r>
            <a:r>
              <a:rPr lang="en-GB" sz="1200" kern="1200" dirty="0" smtClean="0">
                <a:solidFill>
                  <a:schemeClr val="tx1"/>
                </a:solidFill>
                <a:effectLst/>
                <a:latin typeface="+mn-lt"/>
                <a:ea typeface="+mn-ea"/>
                <a:cs typeface="+mn-cs"/>
              </a:rPr>
              <a:t>staff indicate interest in attending training and many of those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also volunteered to assist with the development of the course and associated materials.  </a:t>
            </a:r>
          </a:p>
          <a:p>
            <a:pPr marL="171450" indent="-171450">
              <a:buFont typeface="Arial" panose="020B0604020202020204" pitchFamily="34" charset="0"/>
              <a:buChar char="•"/>
            </a:pPr>
            <a:endParaRPr lang="en-GB" sz="1200" kern="1200" dirty="0" smtClean="0">
              <a:solidFill>
                <a:schemeClr val="tx1"/>
              </a:solidFill>
              <a:effectLst/>
              <a:latin typeface="+mn-lt"/>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This support was really invaluable and this </a:t>
            </a:r>
            <a:r>
              <a:rPr lang="en-GB" sz="1200" kern="1200" baseline="0" dirty="0" smtClean="0">
                <a:solidFill>
                  <a:schemeClr val="tx1"/>
                </a:solidFill>
                <a:effectLst/>
                <a:latin typeface="+mn-lt"/>
                <a:ea typeface="+mn-ea"/>
                <a:cs typeface="+mn-cs"/>
              </a:rPr>
              <a:t>advisory group helped to make sure that we developed a course which met the needs of our non project managers. </a:t>
            </a:r>
          </a:p>
          <a:p>
            <a:pPr marL="171450" indent="-171450">
              <a:buFont typeface="Arial" panose="020B0604020202020204" pitchFamily="34" charset="0"/>
              <a:buChar char="•"/>
            </a:pPr>
            <a:endParaRPr lang="en-GB"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smtClean="0">
                <a:solidFill>
                  <a:schemeClr val="tx1"/>
                </a:solidFill>
                <a:effectLst/>
                <a:latin typeface="+mn-lt"/>
                <a:ea typeface="+mn-ea"/>
                <a:cs typeface="+mn-cs"/>
              </a:rPr>
              <a:t>One of the volunteers was an experienced trainer.  They helped us to create effective training materials and sat in on the pilot courses to provide feedback.</a:t>
            </a:r>
          </a:p>
          <a:p>
            <a:pPr marL="171450" indent="-171450">
              <a:buFont typeface="Arial" panose="020B0604020202020204" pitchFamily="34" charset="0"/>
              <a:buChar char="•"/>
            </a:pPr>
            <a:endParaRPr lang="en-GB" sz="1200" kern="1200" baseline="0" dirty="0" smtClean="0">
              <a:solidFill>
                <a:schemeClr val="tx1"/>
              </a:solidFill>
              <a:effectLst/>
              <a:latin typeface="+mn-lt"/>
            </a:endParaRPr>
          </a:p>
          <a:p>
            <a:pPr marL="171450" indent="-171450">
              <a:buFont typeface="Arial" panose="020B0604020202020204" pitchFamily="34" charset="0"/>
              <a:buChar char="•"/>
            </a:pPr>
            <a:r>
              <a:rPr lang="en-GB" sz="1200" kern="1200" baseline="0" dirty="0" smtClean="0">
                <a:solidFill>
                  <a:schemeClr val="tx1"/>
                </a:solidFill>
                <a:effectLst/>
                <a:latin typeface="+mn-lt"/>
              </a:rPr>
              <a:t>In 2010 the PMO had one trainer delivering one full day workshop per semester. Quickly demand increased for our training and it became clear that we needed to expand and adapt. We now have 5 trainers and deliver at least 7 full day workshops each semester along with our on request training that I’ll go on to cover. </a:t>
            </a:r>
          </a:p>
          <a:p>
            <a:pPr marL="171450" indent="-171450">
              <a:buFont typeface="Arial" panose="020B0604020202020204" pitchFamily="34" charset="0"/>
              <a:buChar char="•"/>
            </a:pPr>
            <a:endParaRPr lang="en-GB" sz="1200" kern="1200" baseline="0" dirty="0" smtClean="0">
              <a:solidFill>
                <a:schemeClr val="tx1"/>
              </a:solidFill>
              <a:effectLst/>
              <a:latin typeface="+mn-lt"/>
            </a:endParaRPr>
          </a:p>
          <a:p>
            <a:pPr marL="171450" indent="-171450">
              <a:buFont typeface="Arial" panose="020B0604020202020204" pitchFamily="34" charset="0"/>
              <a:buChar char="•"/>
            </a:pPr>
            <a:r>
              <a:rPr lang="en-GB" sz="1200" kern="1200" baseline="0" dirty="0" smtClean="0">
                <a:solidFill>
                  <a:schemeClr val="tx1"/>
                </a:solidFill>
                <a:effectLst/>
                <a:latin typeface="+mn-lt"/>
              </a:rPr>
              <a:t>In 2015 we reached a significant milestone of training over 1000 people!</a:t>
            </a:r>
            <a:endParaRPr lang="en-GB" dirty="0"/>
          </a:p>
        </p:txBody>
      </p:sp>
      <p:sp>
        <p:nvSpPr>
          <p:cNvPr id="4" name="Slide Number Placeholder 3"/>
          <p:cNvSpPr>
            <a:spLocks noGrp="1"/>
          </p:cNvSpPr>
          <p:nvPr>
            <p:ph type="sldNum" sz="quarter" idx="10"/>
          </p:nvPr>
        </p:nvSpPr>
        <p:spPr/>
        <p:txBody>
          <a:bodyPr/>
          <a:lstStyle/>
          <a:p>
            <a:fld id="{F7087D51-52A1-EF40-B672-9B4EC8500781}" type="slidenum">
              <a:rPr lang="en-US" smtClean="0"/>
              <a:t>11</a:t>
            </a:fld>
            <a:endParaRPr lang="en-US"/>
          </a:p>
        </p:txBody>
      </p:sp>
    </p:spTree>
    <p:extLst>
      <p:ext uri="{BB962C8B-B14F-4D97-AF65-F5344CB8AC3E}">
        <p14:creationId xmlns:p14="http://schemas.microsoft.com/office/powerpoint/2010/main" val="2409375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smtClean="0">
                <a:solidFill>
                  <a:schemeClr val="tx1">
                    <a:lumMod val="65000"/>
                    <a:lumOff val="35000"/>
                  </a:schemeClr>
                </a:solidFill>
              </a:rPr>
              <a:t>&lt;Nikki&gt;</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Our aim is to deliver practical training – we want attendees with different levels</a:t>
            </a:r>
            <a:r>
              <a:rPr lang="en-GB" baseline="0" dirty="0" smtClean="0"/>
              <a:t> of needs </a:t>
            </a:r>
            <a:r>
              <a:rPr lang="en-GB" dirty="0" smtClean="0"/>
              <a:t>to be able to take something away at the end of the day. As Rhia</a:t>
            </a:r>
            <a:r>
              <a:rPr lang="en-GB" baseline="0" dirty="0" smtClean="0"/>
              <a:t>n says w</a:t>
            </a:r>
            <a:r>
              <a:rPr lang="en-GB" dirty="0" smtClean="0"/>
              <a:t>e realised that one size doesn’t fit all so</a:t>
            </a:r>
            <a:r>
              <a:rPr lang="en-GB" baseline="0" dirty="0" smtClean="0"/>
              <a:t> we offer a range of training……</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baseline="0" dirty="0" smtClean="0"/>
              <a:t>Our core and most popular offering are our full day Workshops. These are instructor led with interactive group exercises. Our initial courses were open to any member of University staff but we were soon approached by our Researcher Development programme and the Institute responsible for running career development for PhD students. They asked us to run separate courses for these groups. At the time they both outsourced project management training delivered at a high cost by an external trainer. Whilst we were very passionate about helping the University community, we did not have the capacity to meet this additional demand so they agreed to cover our costs.  </a:t>
            </a:r>
          </a:p>
          <a:p>
            <a:pPr marL="171450" indent="-171450">
              <a:buFont typeface="Arial" panose="020B0604020202020204" pitchFamily="34" charset="0"/>
              <a:buChar char="•"/>
            </a:pPr>
            <a:endParaRPr lang="en-GB" dirty="0" smtClean="0">
              <a:latin typeface="+mn-lt"/>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In addition to the workshops we also run</a:t>
            </a:r>
            <a:r>
              <a:rPr lang="en-GB" baseline="0" dirty="0" smtClean="0"/>
              <a:t> s</a:t>
            </a:r>
            <a:r>
              <a:rPr lang="en-GB" dirty="0" smtClean="0"/>
              <a:t>eminars o</a:t>
            </a:r>
            <a:r>
              <a:rPr lang="en-GB" baseline="0" dirty="0" smtClean="0"/>
              <a:t>n demand for individual departments. These courses make use of the standard training materials and we can tailor them to meet a particular need. Sometimes it can include hands-on use of the Projects website where a team is using it to collaborate on projects. We’ll talk more on this tool shortly.  </a:t>
            </a:r>
          </a:p>
          <a:p>
            <a:pPr marL="171450" indent="-171450">
              <a:buFont typeface="Arial" panose="020B0604020202020204" pitchFamily="34" charset="0"/>
              <a:buChar char="•"/>
            </a:pPr>
            <a:endParaRPr lang="en-GB" dirty="0" smtClean="0">
              <a:latin typeface="+mn-lt"/>
            </a:endParaRPr>
          </a:p>
          <a:p>
            <a:pPr marL="171450" indent="-171450">
              <a:buFont typeface="Arial" panose="020B0604020202020204" pitchFamily="34" charset="0"/>
              <a:buChar char="•"/>
            </a:pPr>
            <a:r>
              <a:rPr lang="en-GB" dirty="0" smtClean="0"/>
              <a:t>Continuing</a:t>
            </a:r>
            <a:r>
              <a:rPr lang="en-GB" baseline="0" dirty="0" smtClean="0"/>
              <a:t> to adapt to different needs we offer </a:t>
            </a:r>
            <a:r>
              <a:rPr lang="en-GB" dirty="0" smtClean="0"/>
              <a:t>Bitesize sessions which focus on each of the key areas from the full day workshop. These are 4 x 1 hour sessions that are</a:t>
            </a:r>
            <a:r>
              <a:rPr lang="en-GB" baseline="0" dirty="0" smtClean="0"/>
              <a:t> held over the lunch period. W</a:t>
            </a:r>
            <a:r>
              <a:rPr lang="en-GB" dirty="0" smtClean="0"/>
              <a:t>e've found that these are particularly helpful to those that find it hard to commit to a full day or those that simply want a refresher for a specific topic. </a:t>
            </a:r>
          </a:p>
          <a:p>
            <a:pPr marL="171450" indent="-171450">
              <a:buFont typeface="Arial" panose="020B0604020202020204" pitchFamily="34" charset="0"/>
              <a:buChar char="•"/>
            </a:pPr>
            <a:endParaRPr lang="en-GB" dirty="0" smtClean="0">
              <a:latin typeface="+mn-lt"/>
            </a:endParaRPr>
          </a:p>
          <a:p>
            <a:pPr marL="171450" indent="-171450">
              <a:buFont typeface="Arial" panose="020B0604020202020204" pitchFamily="34" charset="0"/>
              <a:buChar char="•"/>
            </a:pPr>
            <a:r>
              <a:rPr lang="en-GB" dirty="0" smtClean="0">
                <a:latin typeface="+mn-lt"/>
              </a:rPr>
              <a:t>We deliver</a:t>
            </a:r>
            <a:r>
              <a:rPr lang="en-GB" baseline="0" dirty="0" smtClean="0">
                <a:latin typeface="+mn-lt"/>
              </a:rPr>
              <a:t> lectures to different groups of undergraduate students. For one lecture we aim to put t</a:t>
            </a:r>
            <a:r>
              <a:rPr lang="en-GB" dirty="0" smtClean="0"/>
              <a:t>heory into practice for students who</a:t>
            </a:r>
            <a:r>
              <a:rPr lang="en-GB" baseline="0" dirty="0" smtClean="0"/>
              <a:t> have</a:t>
            </a:r>
            <a:r>
              <a:rPr lang="en-GB" dirty="0" smtClean="0"/>
              <a:t> studied project management and for another</a:t>
            </a:r>
            <a:r>
              <a:rPr lang="en-GB" baseline="0" dirty="0" smtClean="0"/>
              <a:t> we cover the</a:t>
            </a:r>
            <a:r>
              <a:rPr lang="en-GB" dirty="0" smtClean="0"/>
              <a:t> principles to</a:t>
            </a:r>
            <a:r>
              <a:rPr lang="en-GB" baseline="0" dirty="0" smtClean="0"/>
              <a:t> help them with their course project.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So that’s what we do….</a:t>
            </a:r>
            <a:endParaRPr lang="en-GB" dirty="0" smtClean="0"/>
          </a:p>
          <a:p>
            <a:r>
              <a:rPr lang="en-GB" dirty="0" smtClean="0">
                <a:latin typeface="+mn-lt"/>
              </a:rPr>
              <a:t/>
            </a:r>
            <a:br>
              <a:rPr lang="en-GB" dirty="0" smtClean="0">
                <a:latin typeface="+mn-lt"/>
              </a:rPr>
            </a:br>
            <a:endParaRPr lang="en-GB" dirty="0">
              <a:latin typeface="+mn-lt"/>
            </a:endParaRPr>
          </a:p>
        </p:txBody>
      </p:sp>
      <p:sp>
        <p:nvSpPr>
          <p:cNvPr id="4" name="Slide Number Placeholder 3"/>
          <p:cNvSpPr>
            <a:spLocks noGrp="1"/>
          </p:cNvSpPr>
          <p:nvPr>
            <p:ph type="sldNum" sz="quarter" idx="10"/>
          </p:nvPr>
        </p:nvSpPr>
        <p:spPr/>
        <p:txBody>
          <a:bodyPr/>
          <a:lstStyle/>
          <a:p>
            <a:fld id="{8B249950-72E1-4244-87E1-E0419923C4A8}" type="slidenum">
              <a:rPr lang="en-GB" smtClean="0"/>
              <a:t>12</a:t>
            </a:fld>
            <a:endParaRPr lang="en-GB"/>
          </a:p>
        </p:txBody>
      </p:sp>
    </p:spTree>
    <p:extLst>
      <p:ext uri="{BB962C8B-B14F-4D97-AF65-F5344CB8AC3E}">
        <p14:creationId xmlns:p14="http://schemas.microsoft.com/office/powerpoint/2010/main" val="613482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smtClean="0">
                <a:solidFill>
                  <a:schemeClr val="tx1">
                    <a:lumMod val="65000"/>
                    <a:lumOff val="35000"/>
                  </a:schemeClr>
                </a:solidFill>
              </a:rPr>
              <a:t>&lt;Nikki&gt;</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I’d now like to share a few stories with you,</a:t>
            </a:r>
            <a:r>
              <a:rPr lang="en-GB" baseline="0" dirty="0" smtClean="0"/>
              <a:t> the </a:t>
            </a:r>
            <a:r>
              <a:rPr lang="en-GB" dirty="0" smtClean="0"/>
              <a:t>first </a:t>
            </a:r>
            <a:r>
              <a:rPr lang="en-GB" baseline="0" dirty="0" smtClean="0"/>
              <a:t>relates to a</a:t>
            </a:r>
            <a:r>
              <a:rPr lang="en-GB" dirty="0" smtClean="0"/>
              <a:t> Senior Research Fellow</a:t>
            </a:r>
            <a:r>
              <a:rPr lang="en-GB" baseline="0" dirty="0" smtClean="0"/>
              <a:t> w</a:t>
            </a:r>
            <a:r>
              <a:rPr lang="en-GB" dirty="0" smtClean="0"/>
              <a:t>ho</a:t>
            </a:r>
            <a:r>
              <a:rPr lang="en-GB" baseline="0" dirty="0" smtClean="0"/>
              <a:t> </a:t>
            </a:r>
            <a:r>
              <a:rPr lang="en-GB" dirty="0" smtClean="0"/>
              <a:t>attended the full day course for research staff.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She was</a:t>
            </a:r>
            <a:r>
              <a:rPr lang="en-GB" baseline="0" dirty="0" smtClean="0"/>
              <a:t> an experienced researcher who had been involved in research projects for a number of years. However, she had</a:t>
            </a:r>
            <a:r>
              <a:rPr lang="en-GB" dirty="0" smtClean="0"/>
              <a:t> failed to secure</a:t>
            </a:r>
            <a:r>
              <a:rPr lang="en-GB" baseline="0" dirty="0" smtClean="0"/>
              <a:t> a research grant when she had </a:t>
            </a:r>
            <a:r>
              <a:rPr lang="en-GB" dirty="0" smtClean="0"/>
              <a:t>been unable to articulate her project</a:t>
            </a:r>
            <a:r>
              <a:rPr lang="en-GB" baseline="0" dirty="0" smtClean="0"/>
              <a:t> management</a:t>
            </a:r>
            <a:r>
              <a:rPr lang="en-GB" dirty="0" smtClean="0"/>
              <a:t> controls during a conference call in the late stages of the bidding process.</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Discussions with other researchers on the day really emphasised the importance that funding bodies are placing</a:t>
            </a:r>
            <a:r>
              <a:rPr lang="en-GB" baseline="0" dirty="0" smtClean="0"/>
              <a:t> on project management as an indicator for likely project success and to identify sound investments.</a:t>
            </a:r>
            <a:endParaRPr lang="en-GB" dirty="0" smtClean="0"/>
          </a:p>
          <a:p>
            <a:pPr marL="171450" indent="-171450">
              <a:buFont typeface="Arial" panose="020B0604020202020204" pitchFamily="34" charset="0"/>
              <a:buChar char="•"/>
            </a:pPr>
            <a:endParaRPr lang="en-GB" dirty="0" smtClean="0">
              <a:latin typeface="+mn-lt"/>
            </a:endParaRPr>
          </a:p>
          <a:p>
            <a:pPr marL="171450" indent="-171450">
              <a:buFont typeface="Arial" panose="020B0604020202020204" pitchFamily="34" charset="0"/>
              <a:buChar char="•"/>
            </a:pPr>
            <a:r>
              <a:rPr lang="en-GB" dirty="0" smtClean="0"/>
              <a:t>Feedback from her following the course was that she now felt comfortable that, given the same situation, she would be able to provide the funders with the confidence that she had appropriate</a:t>
            </a:r>
            <a:r>
              <a:rPr lang="en-GB" baseline="0" dirty="0" smtClean="0"/>
              <a:t> </a:t>
            </a:r>
            <a:r>
              <a:rPr lang="en-GB" dirty="0" smtClean="0"/>
              <a:t>project management controls in place. </a:t>
            </a:r>
          </a:p>
        </p:txBody>
      </p:sp>
      <p:sp>
        <p:nvSpPr>
          <p:cNvPr id="4" name="Slide Number Placeholder 3"/>
          <p:cNvSpPr>
            <a:spLocks noGrp="1"/>
          </p:cNvSpPr>
          <p:nvPr>
            <p:ph type="sldNum" sz="quarter" idx="10"/>
          </p:nvPr>
        </p:nvSpPr>
        <p:spPr/>
        <p:txBody>
          <a:bodyPr/>
          <a:lstStyle/>
          <a:p>
            <a:fld id="{8B249950-72E1-4244-87E1-E0419923C4A8}" type="slidenum">
              <a:rPr lang="en-GB" smtClean="0"/>
              <a:t>13</a:t>
            </a:fld>
            <a:endParaRPr lang="en-GB"/>
          </a:p>
        </p:txBody>
      </p:sp>
    </p:spTree>
    <p:extLst>
      <p:ext uri="{BB962C8B-B14F-4D97-AF65-F5344CB8AC3E}">
        <p14:creationId xmlns:p14="http://schemas.microsoft.com/office/powerpoint/2010/main" val="3369927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smtClean="0">
                <a:solidFill>
                  <a:schemeClr val="tx1">
                    <a:lumMod val="65000"/>
                    <a:lumOff val="35000"/>
                  </a:schemeClr>
                </a:solidFill>
              </a:rPr>
              <a:t>&lt;Nikki&gt;</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Our</a:t>
            </a:r>
            <a:r>
              <a:rPr lang="en-GB" baseline="0" dirty="0" smtClean="0"/>
              <a:t> next training story is about an undergraduate student who attended a lecture on basic project management principles to help with a class project.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We later heard some lovely feedback from his lecturer that he had transferred his learning and applied the techniques that we had discussed in the lecture to plan and complete his thesis.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Feedback from other student sessions has highlighted that they’ve enjoyed hearing about how theory is put in to practice. </a:t>
            </a:r>
          </a:p>
          <a:p>
            <a:r>
              <a:rPr lang="en-GB" baseline="0" dirty="0">
                <a:latin typeface="Calibri"/>
              </a:rPr>
              <a:t/>
            </a:r>
            <a:br>
              <a:rPr lang="en-GB" baseline="0" dirty="0">
                <a:latin typeface="Calibri"/>
              </a:rPr>
            </a:br>
            <a:r>
              <a:rPr lang="en-GB" baseline="0" dirty="0">
                <a:latin typeface="Calibri"/>
              </a:rPr>
              <a:t/>
            </a:r>
            <a:br>
              <a:rPr lang="en-GB" baseline="0" dirty="0">
                <a:latin typeface="Calibri"/>
              </a:rPr>
            </a:br>
            <a:endParaRPr lang="en-GB" baseline="0" dirty="0">
              <a:latin typeface="Calibri"/>
            </a:endParaRPr>
          </a:p>
        </p:txBody>
      </p:sp>
      <p:sp>
        <p:nvSpPr>
          <p:cNvPr id="4" name="Slide Number Placeholder 3"/>
          <p:cNvSpPr>
            <a:spLocks noGrp="1"/>
          </p:cNvSpPr>
          <p:nvPr>
            <p:ph type="sldNum" sz="quarter" idx="10"/>
          </p:nvPr>
        </p:nvSpPr>
        <p:spPr/>
        <p:txBody>
          <a:bodyPr/>
          <a:lstStyle/>
          <a:p>
            <a:fld id="{8B249950-72E1-4244-87E1-E0419923C4A8}" type="slidenum">
              <a:rPr lang="en-GB" smtClean="0"/>
              <a:t>14</a:t>
            </a:fld>
            <a:endParaRPr lang="en-GB"/>
          </a:p>
        </p:txBody>
      </p:sp>
    </p:spTree>
    <p:extLst>
      <p:ext uri="{BB962C8B-B14F-4D97-AF65-F5344CB8AC3E}">
        <p14:creationId xmlns:p14="http://schemas.microsoft.com/office/powerpoint/2010/main" val="4236886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smtClean="0">
                <a:solidFill>
                  <a:schemeClr val="tx1">
                    <a:lumMod val="65000"/>
                    <a:lumOff val="35000"/>
                  </a:schemeClr>
                </a:solidFill>
              </a:rPr>
              <a:t>&lt;Nikki&gt;</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Our</a:t>
            </a:r>
            <a:r>
              <a:rPr lang="en-GB" baseline="0" dirty="0" smtClean="0"/>
              <a:t> final training story relates to a r</a:t>
            </a:r>
            <a:r>
              <a:rPr lang="en-GB" dirty="0" smtClean="0"/>
              <a:t>isk seminar that</a:t>
            </a:r>
            <a:r>
              <a:rPr lang="en-GB" baseline="0" dirty="0" smtClean="0"/>
              <a:t> we provided for a</a:t>
            </a:r>
            <a:r>
              <a:rPr lang="en-GB" dirty="0" smtClean="0"/>
              <a:t> team of software developers. Their team</a:t>
            </a:r>
            <a:r>
              <a:rPr lang="en-GB" baseline="0" dirty="0" smtClean="0"/>
              <a:t> manager was managing a number of projects and felt that doing some risk training would help identify potential issues earlier in projects. </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The IT manager</a:t>
            </a:r>
            <a:r>
              <a:rPr lang="en-GB" baseline="0" dirty="0" smtClean="0"/>
              <a:t> has fed back that he now feels more in control of his projects and that the team n</a:t>
            </a:r>
            <a:r>
              <a:rPr lang="en-GB" dirty="0" smtClean="0"/>
              <a:t>ow feel empowered to identify and raise risks to projects and most importantly take ownership</a:t>
            </a:r>
            <a:r>
              <a:rPr lang="en-GB" baseline="0" dirty="0" smtClean="0"/>
              <a:t> of actions and monitor risks. </a:t>
            </a:r>
            <a:endParaRPr lang="en-GB" dirty="0" smtClean="0"/>
          </a:p>
          <a:p>
            <a:r>
              <a:rPr lang="en-GB" dirty="0">
                <a:latin typeface="Calibri"/>
              </a:rPr>
              <a:t/>
            </a:r>
            <a:br>
              <a:rPr lang="en-GB" dirty="0">
                <a:latin typeface="Calibri"/>
              </a:rPr>
            </a:br>
            <a:endParaRPr lang="en-GB" dirty="0">
              <a:latin typeface="Calibri"/>
            </a:endParaRPr>
          </a:p>
        </p:txBody>
      </p:sp>
      <p:sp>
        <p:nvSpPr>
          <p:cNvPr id="4" name="Slide Number Placeholder 3"/>
          <p:cNvSpPr>
            <a:spLocks noGrp="1"/>
          </p:cNvSpPr>
          <p:nvPr>
            <p:ph type="sldNum" sz="quarter" idx="10"/>
          </p:nvPr>
        </p:nvSpPr>
        <p:spPr/>
        <p:txBody>
          <a:bodyPr/>
          <a:lstStyle/>
          <a:p>
            <a:fld id="{8B249950-72E1-4244-87E1-E0419923C4A8}" type="slidenum">
              <a:rPr lang="en-GB" smtClean="0"/>
              <a:t>15</a:t>
            </a:fld>
            <a:endParaRPr lang="en-GB"/>
          </a:p>
        </p:txBody>
      </p:sp>
    </p:spTree>
    <p:extLst>
      <p:ext uri="{BB962C8B-B14F-4D97-AF65-F5344CB8AC3E}">
        <p14:creationId xmlns:p14="http://schemas.microsoft.com/office/powerpoint/2010/main" val="107393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latin typeface="+mn-lt"/>
              </a:rPr>
              <a:t>&lt;Nikki&gt;</a:t>
            </a:r>
          </a:p>
          <a:p>
            <a:endParaRPr lang="en-US" sz="1200" dirty="0" smtClean="0">
              <a:solidFill>
                <a:schemeClr val="tx1"/>
              </a:solidFill>
              <a:latin typeface="+mn-lt"/>
              <a:cs typeface="Arial"/>
            </a:endParaRPr>
          </a:p>
          <a:p>
            <a:r>
              <a:rPr lang="en-US" sz="1200" dirty="0" smtClean="0">
                <a:solidFill>
                  <a:schemeClr val="tx1"/>
                </a:solidFill>
                <a:latin typeface="+mn-lt"/>
                <a:cs typeface="Arial"/>
              </a:rPr>
              <a:t>Whilst</a:t>
            </a:r>
            <a:r>
              <a:rPr lang="en-US" sz="1200" baseline="0" dirty="0" smtClean="0">
                <a:solidFill>
                  <a:schemeClr val="tx1"/>
                </a:solidFill>
                <a:latin typeface="+mn-lt"/>
                <a:cs typeface="Arial"/>
              </a:rPr>
              <a:t> lots of people might agree that there is a need for project management training, we feel there are a number of benefits from the PMO providing this ;</a:t>
            </a:r>
            <a:endParaRPr lang="en-US" sz="1200" dirty="0" smtClean="0">
              <a:solidFill>
                <a:schemeClr val="tx1"/>
              </a:solidFill>
              <a:latin typeface="+mn-lt"/>
              <a:cs typeface="Arial"/>
            </a:endParaRPr>
          </a:p>
          <a:p>
            <a:endParaRPr lang="en-US" sz="1200" dirty="0" smtClean="0">
              <a:solidFill>
                <a:schemeClr val="tx1"/>
              </a:solidFill>
              <a:latin typeface="+mn-lt"/>
              <a:cs typeface="Arial"/>
            </a:endParaRPr>
          </a:p>
          <a:p>
            <a:pPr marL="171450" indent="-171450">
              <a:buFont typeface="Arial" panose="020B0604020202020204" pitchFamily="34" charset="0"/>
              <a:buChar char="•"/>
            </a:pPr>
            <a:r>
              <a:rPr lang="en-US" sz="1200" dirty="0" smtClean="0">
                <a:solidFill>
                  <a:schemeClr val="tx1"/>
                </a:solidFill>
                <a:latin typeface="+mn-lt"/>
                <a:cs typeface="Arial"/>
              </a:rPr>
              <a:t>We understand the University context​</a:t>
            </a:r>
            <a:r>
              <a:rPr lang="en-US" sz="1200" baseline="0" dirty="0" smtClean="0">
                <a:solidFill>
                  <a:schemeClr val="tx1"/>
                </a:solidFill>
                <a:latin typeface="+mn-lt"/>
                <a:cs typeface="Arial"/>
              </a:rPr>
              <a:t> and </a:t>
            </a:r>
            <a:r>
              <a:rPr lang="en-US" sz="1200" dirty="0" smtClean="0">
                <a:solidFill>
                  <a:schemeClr val="tx1"/>
                </a:solidFill>
                <a:latin typeface="+mn-lt"/>
                <a:cs typeface="Arial"/>
              </a:rPr>
              <a:t>the challenges that</a:t>
            </a:r>
            <a:r>
              <a:rPr lang="en-US" sz="1200" baseline="0" dirty="0" smtClean="0">
                <a:solidFill>
                  <a:schemeClr val="tx1"/>
                </a:solidFill>
                <a:latin typeface="+mn-lt"/>
                <a:cs typeface="Arial"/>
              </a:rPr>
              <a:t> </a:t>
            </a:r>
            <a:r>
              <a:rPr lang="en-US" sz="1200" dirty="0" smtClean="0">
                <a:solidFill>
                  <a:schemeClr val="tx1"/>
                </a:solidFill>
                <a:latin typeface="+mn-lt"/>
                <a:cs typeface="Arial"/>
              </a:rPr>
              <a:t>projects in such a large disparate institution can encounter. </a:t>
            </a:r>
          </a:p>
          <a:p>
            <a:pPr marL="0" indent="0">
              <a:buFont typeface="Arial" panose="020B0604020202020204" pitchFamily="34" charset="0"/>
              <a:buNone/>
            </a:pPr>
            <a:endParaRPr lang="en-US" sz="1200" dirty="0" smtClean="0">
              <a:solidFill>
                <a:schemeClr val="tx1"/>
              </a:solidFill>
              <a:latin typeface="+mn-lt"/>
              <a:cs typeface="Arial"/>
            </a:endParaRPr>
          </a:p>
          <a:p>
            <a:pPr marL="171450" indent="-171450">
              <a:buFont typeface="Arial" panose="020B0604020202020204" pitchFamily="34" charset="0"/>
              <a:buChar char="•"/>
            </a:pPr>
            <a:r>
              <a:rPr lang="en-US" sz="1200" dirty="0" smtClean="0">
                <a:solidFill>
                  <a:schemeClr val="tx1"/>
                </a:solidFill>
                <a:latin typeface="+mn-lt"/>
                <a:cs typeface="Arial"/>
              </a:rPr>
              <a:t>External trainers are costly and are unlikely to be available for post training support. We encourage attendees to contact the PMO for any project related advice whether a quick question or more in-depth support. </a:t>
            </a:r>
          </a:p>
          <a:p>
            <a:pPr marL="0" indent="0">
              <a:buFont typeface="Arial" panose="020B0604020202020204" pitchFamily="34" charset="0"/>
              <a:buNone/>
            </a:pPr>
            <a:endParaRPr lang="en-US" sz="1200" dirty="0" smtClean="0">
              <a:solidFill>
                <a:schemeClr val="tx1"/>
              </a:solidFill>
              <a:latin typeface="+mn-lt"/>
              <a:cs typeface="Arial"/>
            </a:endParaRPr>
          </a:p>
          <a:p>
            <a:pPr marL="171450" indent="-171450">
              <a:buFont typeface="Arial" panose="020B0604020202020204" pitchFamily="34" charset="0"/>
              <a:buChar char="•"/>
            </a:pPr>
            <a:r>
              <a:rPr lang="en-US" sz="1200" dirty="0" smtClean="0">
                <a:solidFill>
                  <a:schemeClr val="tx1"/>
                </a:solidFill>
                <a:latin typeface="+mn-lt"/>
                <a:cs typeface="Arial"/>
              </a:rPr>
              <a:t>Rhian</a:t>
            </a:r>
            <a:r>
              <a:rPr lang="en-US" sz="1200" baseline="0" dirty="0" smtClean="0">
                <a:solidFill>
                  <a:schemeClr val="tx1"/>
                </a:solidFill>
                <a:latin typeface="+mn-lt"/>
                <a:cs typeface="Arial"/>
              </a:rPr>
              <a:t> will</a:t>
            </a:r>
            <a:r>
              <a:rPr lang="en-US" sz="1200" dirty="0" smtClean="0">
                <a:solidFill>
                  <a:schemeClr val="tx1"/>
                </a:solidFill>
                <a:latin typeface="+mn-lt"/>
                <a:cs typeface="Arial"/>
              </a:rPr>
              <a:t> come on to cover our simple</a:t>
            </a:r>
            <a:r>
              <a:rPr lang="en-US" sz="1200" baseline="0" dirty="0" smtClean="0">
                <a:solidFill>
                  <a:schemeClr val="tx1"/>
                </a:solidFill>
                <a:latin typeface="+mn-lt"/>
                <a:cs typeface="Arial"/>
              </a:rPr>
              <a:t> </a:t>
            </a:r>
            <a:r>
              <a:rPr lang="en-US" sz="1200" dirty="0" smtClean="0">
                <a:solidFill>
                  <a:schemeClr val="tx1"/>
                </a:solidFill>
                <a:latin typeface="+mn-lt"/>
                <a:cs typeface="Arial"/>
              </a:rPr>
              <a:t>methodology in a few minutes, but using this as</a:t>
            </a:r>
            <a:r>
              <a:rPr lang="en-US" sz="1200" baseline="0" dirty="0" smtClean="0">
                <a:solidFill>
                  <a:schemeClr val="tx1"/>
                </a:solidFill>
                <a:latin typeface="+mn-lt"/>
                <a:cs typeface="Arial"/>
              </a:rPr>
              <a:t> the basis for our training promotes a standard approach </a:t>
            </a:r>
            <a:r>
              <a:rPr lang="en-US" sz="1200" dirty="0" smtClean="0">
                <a:solidFill>
                  <a:schemeClr val="tx1"/>
                </a:solidFill>
                <a:latin typeface="+mn-lt"/>
                <a:cs typeface="Arial"/>
              </a:rPr>
              <a:t>which</a:t>
            </a:r>
            <a:r>
              <a:rPr lang="en-US" sz="1200" baseline="0" dirty="0" smtClean="0">
                <a:solidFill>
                  <a:schemeClr val="tx1"/>
                </a:solidFill>
                <a:latin typeface="+mn-lt"/>
                <a:cs typeface="Arial"/>
              </a:rPr>
              <a:t> can be</a:t>
            </a:r>
            <a:r>
              <a:rPr lang="en-US" sz="1200" dirty="0" smtClean="0">
                <a:solidFill>
                  <a:schemeClr val="tx1"/>
                </a:solidFill>
                <a:latin typeface="+mn-lt"/>
                <a:cs typeface="Arial"/>
              </a:rPr>
              <a:t> particularly beneficial where staff are involved in multiple projects across different areas. </a:t>
            </a:r>
          </a:p>
          <a:p>
            <a:pPr marL="171450" indent="-171450">
              <a:buFont typeface="Arial" panose="020B0604020202020204" pitchFamily="34" charset="0"/>
              <a:buChar char="•"/>
            </a:pPr>
            <a:endParaRPr lang="en-US" sz="1200" dirty="0" smtClean="0">
              <a:solidFill>
                <a:schemeClr val="tx1"/>
              </a:solidFill>
              <a:latin typeface="+mn-lt"/>
              <a:cs typeface="Arial"/>
            </a:endParaRPr>
          </a:p>
          <a:p>
            <a:pPr marL="171450" indent="-171450">
              <a:buFont typeface="Arial" panose="020B0604020202020204" pitchFamily="34" charset="0"/>
              <a:buChar char="•"/>
            </a:pPr>
            <a:r>
              <a:rPr lang="en-US" sz="1200" dirty="0" smtClean="0">
                <a:solidFill>
                  <a:schemeClr val="tx1"/>
                </a:solidFill>
                <a:latin typeface="+mn-lt"/>
                <a:cs typeface="Arial"/>
              </a:rPr>
              <a:t>During the training we make use of our projects website to demonstrate project documents and logs in practice.</a:t>
            </a:r>
            <a:r>
              <a:rPr lang="en-US" sz="1200" baseline="0" dirty="0" smtClean="0">
                <a:solidFill>
                  <a:schemeClr val="tx1"/>
                </a:solidFill>
                <a:latin typeface="+mn-lt"/>
                <a:cs typeface="Arial"/>
              </a:rPr>
              <a:t> We often find people are unaware of what tools are available to staff and students across the University which could benefit the work they do so this is a great opportunity to communicate what collaborative or project tools are available. </a:t>
            </a:r>
            <a:endParaRPr lang="en-US" sz="1200" dirty="0" smtClean="0">
              <a:solidFill>
                <a:schemeClr val="tx1"/>
              </a:solidFill>
              <a:latin typeface="+mn-lt"/>
              <a:cs typeface="Arial"/>
            </a:endParaRPr>
          </a:p>
          <a:p>
            <a:pPr marL="171450" indent="-171450">
              <a:buFont typeface="Arial" panose="020B0604020202020204" pitchFamily="34" charset="0"/>
              <a:buChar char="•"/>
            </a:pPr>
            <a:endParaRPr lang="en-US" sz="1200" dirty="0" smtClean="0">
              <a:solidFill>
                <a:schemeClr val="tx1"/>
              </a:solidFill>
              <a:latin typeface="+mn-lt"/>
              <a:cs typeface="Arial"/>
            </a:endParaRPr>
          </a:p>
          <a:p>
            <a:pPr marL="171450" indent="-171450">
              <a:buFont typeface="Arial" panose="020B0604020202020204" pitchFamily="34" charset="0"/>
              <a:buChar char="•"/>
            </a:pPr>
            <a:r>
              <a:rPr lang="en-US" sz="1200" dirty="0" smtClean="0">
                <a:solidFill>
                  <a:schemeClr val="tx1"/>
                </a:solidFill>
                <a:latin typeface="+mn-lt"/>
                <a:cs typeface="Arial"/>
              </a:rPr>
              <a:t>We share experiences as practicing Project Managers​ and</a:t>
            </a:r>
            <a:r>
              <a:rPr lang="en-US" sz="1200" baseline="0" dirty="0" smtClean="0">
                <a:solidFill>
                  <a:schemeClr val="tx1"/>
                </a:solidFill>
                <a:latin typeface="+mn-lt"/>
                <a:cs typeface="Arial"/>
              </a:rPr>
              <a:t> </a:t>
            </a:r>
            <a:r>
              <a:rPr lang="en-US" sz="1200" dirty="0" smtClean="0">
                <a:solidFill>
                  <a:schemeClr val="tx1"/>
                </a:solidFill>
                <a:latin typeface="+mn-lt"/>
                <a:cs typeface="Arial"/>
              </a:rPr>
              <a:t>we can respond</a:t>
            </a:r>
            <a:r>
              <a:rPr lang="en-US" sz="1200" baseline="0" dirty="0" smtClean="0">
                <a:solidFill>
                  <a:schemeClr val="tx1"/>
                </a:solidFill>
                <a:latin typeface="+mn-lt"/>
                <a:cs typeface="Arial"/>
              </a:rPr>
              <a:t> to the many questions we are asked during the training with how</a:t>
            </a:r>
            <a:r>
              <a:rPr lang="en-US" sz="1200" dirty="0" smtClean="0">
                <a:solidFill>
                  <a:schemeClr val="tx1"/>
                </a:solidFill>
                <a:latin typeface="+mn-lt"/>
                <a:cs typeface="Arial"/>
              </a:rPr>
              <a:t> best to apply the techniques rather than simply covering</a:t>
            </a:r>
            <a:r>
              <a:rPr lang="en-US" sz="1200" baseline="0" dirty="0" smtClean="0">
                <a:solidFill>
                  <a:schemeClr val="tx1"/>
                </a:solidFill>
                <a:latin typeface="+mn-lt"/>
                <a:cs typeface="Arial"/>
              </a:rPr>
              <a:t> the</a:t>
            </a:r>
            <a:r>
              <a:rPr lang="en-US" sz="1200" dirty="0" smtClean="0">
                <a:solidFill>
                  <a:schemeClr val="tx1"/>
                </a:solidFill>
                <a:latin typeface="+mn-lt"/>
                <a:cs typeface="Arial"/>
              </a:rPr>
              <a:t> theory. </a:t>
            </a:r>
          </a:p>
          <a:p>
            <a:pPr marL="171450" indent="-171450">
              <a:buFont typeface="Arial" panose="020B0604020202020204" pitchFamily="34" charset="0"/>
              <a:buChar char="•"/>
            </a:pPr>
            <a:endParaRPr lang="en-US" sz="1200" dirty="0" smtClean="0">
              <a:solidFill>
                <a:schemeClr val="tx1"/>
              </a:solidFill>
              <a:latin typeface="+mn-lt"/>
              <a:cs typeface="Arial"/>
            </a:endParaRPr>
          </a:p>
          <a:p>
            <a:pPr marL="171450" indent="-171450">
              <a:buFont typeface="Arial" panose="020B0604020202020204" pitchFamily="34" charset="0"/>
              <a:buChar char="•"/>
            </a:pPr>
            <a:r>
              <a:rPr lang="en-US" sz="1200" dirty="0" smtClean="0">
                <a:solidFill>
                  <a:schemeClr val="tx1"/>
                </a:solidFill>
                <a:latin typeface="+mn-lt"/>
                <a:cs typeface="Arial"/>
              </a:rPr>
              <a:t>Delivery of the training has allowed the PMO</a:t>
            </a:r>
            <a:r>
              <a:rPr lang="en-US" sz="1200" baseline="0" dirty="0" smtClean="0">
                <a:solidFill>
                  <a:schemeClr val="tx1"/>
                </a:solidFill>
                <a:latin typeface="+mn-lt"/>
                <a:cs typeface="Arial"/>
              </a:rPr>
              <a:t> to </a:t>
            </a:r>
            <a:r>
              <a:rPr lang="en-US" sz="1200" dirty="0" smtClean="0">
                <a:solidFill>
                  <a:schemeClr val="tx1"/>
                </a:solidFill>
                <a:latin typeface="+mn-lt"/>
                <a:cs typeface="Arial"/>
              </a:rPr>
              <a:t>reach a much wider group on Non-Project Managers than we would have been able to through provision of our tools and support alone. This has raised the profile of the PMO across the University and enabled us to</a:t>
            </a:r>
            <a:r>
              <a:rPr lang="en-US" sz="1200" baseline="0" dirty="0" smtClean="0">
                <a:solidFill>
                  <a:schemeClr val="tx1"/>
                </a:solidFill>
                <a:latin typeface="+mn-lt"/>
                <a:cs typeface="Arial"/>
              </a:rPr>
              <a:t> influence the wider community. </a:t>
            </a:r>
            <a:r>
              <a:rPr lang="en-US" sz="1200" dirty="0" smtClean="0">
                <a:solidFill>
                  <a:schemeClr val="tx1"/>
                </a:solidFill>
                <a:latin typeface="+mn-lt"/>
                <a:cs typeface="Arial"/>
              </a:rPr>
              <a:t/>
            </a:r>
            <a:br>
              <a:rPr lang="en-US" sz="1200" dirty="0" smtClean="0">
                <a:solidFill>
                  <a:schemeClr val="tx1"/>
                </a:solidFill>
                <a:latin typeface="+mn-lt"/>
                <a:cs typeface="Arial"/>
              </a:rPr>
            </a:br>
            <a:endParaRPr lang="en-US" sz="1200" dirty="0" smtClean="0">
              <a:solidFill>
                <a:schemeClr val="tx1"/>
              </a:solidFill>
              <a:latin typeface="+mn-lt"/>
              <a:cs typeface="Arial"/>
            </a:endParaRPr>
          </a:p>
          <a:p>
            <a:r>
              <a:rPr lang="en-US" sz="1200" dirty="0" smtClean="0">
                <a:solidFill>
                  <a:schemeClr val="tx1"/>
                </a:solidFill>
                <a:latin typeface="+mn-lt"/>
                <a:cs typeface="Arial"/>
              </a:rPr>
              <a:t>On a personal note - delivering the training has widened my own professional network and has</a:t>
            </a:r>
            <a:r>
              <a:rPr lang="en-US" sz="1200" baseline="0" dirty="0" smtClean="0">
                <a:solidFill>
                  <a:schemeClr val="tx1"/>
                </a:solidFill>
                <a:latin typeface="+mn-lt"/>
                <a:cs typeface="Arial"/>
              </a:rPr>
              <a:t> given me the opportunity to come and do things like this. </a:t>
            </a:r>
            <a:endParaRPr lang="en-US" sz="1200" dirty="0">
              <a:solidFill>
                <a:schemeClr val="tx1"/>
              </a:solidFill>
              <a:latin typeface="+mn-lt"/>
              <a:cs typeface="Arial"/>
            </a:endParaRPr>
          </a:p>
        </p:txBody>
      </p:sp>
      <p:sp>
        <p:nvSpPr>
          <p:cNvPr id="4" name="Slide Number Placeholder 3"/>
          <p:cNvSpPr>
            <a:spLocks noGrp="1"/>
          </p:cNvSpPr>
          <p:nvPr>
            <p:ph type="sldNum" sz="quarter" idx="10"/>
          </p:nvPr>
        </p:nvSpPr>
        <p:spPr/>
        <p:txBody>
          <a:bodyPr/>
          <a:lstStyle/>
          <a:p>
            <a:fld id="{F7087D51-52A1-EF40-B672-9B4EC8500781}" type="slidenum">
              <a:rPr lang="en-US" smtClean="0"/>
              <a:t>16</a:t>
            </a:fld>
            <a:endParaRPr lang="en-US"/>
          </a:p>
        </p:txBody>
      </p:sp>
    </p:spTree>
    <p:extLst>
      <p:ext uri="{BB962C8B-B14F-4D97-AF65-F5344CB8AC3E}">
        <p14:creationId xmlns:p14="http://schemas.microsoft.com/office/powerpoint/2010/main" val="1412350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smtClean="0">
                <a:solidFill>
                  <a:schemeClr val="tx1">
                    <a:lumMod val="65000"/>
                    <a:lumOff val="35000"/>
                  </a:schemeClr>
                </a:solidFill>
              </a:rPr>
              <a:t>&lt;Nikki&gt;</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Moving on to some lessons learned;</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We wanted to be credible source of support for the university and didn’t want to be seen as just an IT group telling people what to do. Asking people what they wanted at the beginning meant that we got buy-in from our non project managers and started with a pool of eager attendees. </a:t>
            </a:r>
            <a:r>
              <a:rPr lang="en-GB" baseline="0" dirty="0" smtClean="0">
                <a:latin typeface="+mn-lt"/>
              </a:rPr>
              <a:t/>
            </a:r>
            <a:br>
              <a:rPr lang="en-GB" baseline="0" dirty="0" smtClean="0">
                <a:latin typeface="+mn-lt"/>
              </a:rPr>
            </a:br>
            <a:endParaRPr lang="en-GB" baseline="0" dirty="0" smtClean="0">
              <a:latin typeface="+mn-lt"/>
            </a:endParaRPr>
          </a:p>
          <a:p>
            <a:pPr marL="171450" indent="-171450">
              <a:buFont typeface="Arial" panose="020B0604020202020204" pitchFamily="34" charset="0"/>
              <a:buChar char="•"/>
            </a:pPr>
            <a:r>
              <a:rPr lang="en-GB" dirty="0" smtClean="0"/>
              <a:t>Keep it simple</a:t>
            </a:r>
            <a:r>
              <a:rPr lang="en-GB" baseline="0" dirty="0" smtClean="0"/>
              <a:t> and r</a:t>
            </a:r>
            <a:r>
              <a:rPr lang="en-GB" dirty="0" smtClean="0"/>
              <a:t>emember</a:t>
            </a:r>
            <a:r>
              <a:rPr lang="en-GB" baseline="0" dirty="0" smtClean="0"/>
              <a:t> that not every one has the same background. We work on the principle that we need to cover the basics first and explain terminology so that it doesn’t get dismissed as jargon. To begin with we used IT examples, as we are IT project managers, but over time we’ve really scaled this back and found examples more suitable for the different audiences and which they are more likely to relate to. </a:t>
            </a:r>
            <a:r>
              <a:rPr lang="en-GB" baseline="0" dirty="0" smtClean="0">
                <a:latin typeface="+mn-lt"/>
              </a:rPr>
              <a:t/>
            </a:r>
            <a:br>
              <a:rPr lang="en-GB" baseline="0" dirty="0" smtClean="0">
                <a:latin typeface="+mn-lt"/>
              </a:rPr>
            </a:br>
            <a:endParaRPr lang="en-GB" baseline="0" dirty="0" smtClean="0">
              <a:latin typeface="+mn-lt"/>
            </a:endParaRPr>
          </a:p>
          <a:p>
            <a:pPr marL="171450" indent="-171450">
              <a:buFont typeface="Arial" panose="020B0604020202020204" pitchFamily="34" charset="0"/>
              <a:buChar char="•"/>
            </a:pPr>
            <a:r>
              <a:rPr lang="en-GB" baseline="0" dirty="0" smtClean="0"/>
              <a:t>As mentioned previously we are project managers not trainers. We were confident in the content that needed to be covered but advice on creating and delivering the training from an experienced trained was really beneficial in making sure the pace of the course and the materials were pitched correctly.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Our experienced trainer who helped us gave us lots of practical advice and told us that not everyone has the skills to be a trainer. On that basis we have gradually built up a pool of trainers who provide a good mix of project management knowledge and experience and who also have the qualities needed to train. For example we are really passionate about what we do and find this really helps engage attendees particularly on some of the drier areas of project management. </a:t>
            </a:r>
          </a:p>
          <a:p>
            <a:pPr marL="171450" indent="-171450">
              <a:buFont typeface="Arial" panose="020B0604020202020204" pitchFamily="34" charset="0"/>
              <a:buChar char="•"/>
            </a:pPr>
            <a:endParaRPr lang="en-GB" baseline="0" dirty="0" smtClean="0">
              <a:latin typeface="+mn-lt"/>
            </a:endParaRPr>
          </a:p>
          <a:p>
            <a:pPr marL="171450" indent="-171450">
              <a:buFont typeface="Arial" panose="020B0604020202020204" pitchFamily="34" charset="0"/>
              <a:buChar char="•"/>
            </a:pPr>
            <a:r>
              <a:rPr lang="en-GB" baseline="0" dirty="0" smtClean="0"/>
              <a:t>If we had only offered one training option we would not have trained a 1000 people. By understanding the different needs we’ve been able to create a range of training varying in length, complexity and audience, for example our one day workshop v’s the bitesize sessions.</a:t>
            </a:r>
          </a:p>
          <a:p>
            <a:pPr marL="171450" indent="-171450">
              <a:buFont typeface="Arial" panose="020B0604020202020204" pitchFamily="34" charset="0"/>
              <a:buChar char="•"/>
            </a:pPr>
            <a:endParaRPr lang="en-GB" baseline="0" dirty="0" smtClean="0">
              <a:latin typeface="+mn-lt"/>
            </a:endParaRPr>
          </a:p>
          <a:p>
            <a:pPr marL="171450" indent="-171450">
              <a:buFont typeface="Arial" panose="020B0604020202020204" pitchFamily="34" charset="0"/>
              <a:buChar char="•"/>
            </a:pPr>
            <a:r>
              <a:rPr lang="en-GB" baseline="0" dirty="0" smtClean="0"/>
              <a:t>Probably our most important lessons is don’t underestimate the demand and effort required to maintain a training programme. In the early days we aimed to do more than we could and in the short term had to scale back. Over time we’ve been able to expand our training team as areas that were previously paying for more costly external training cover our costs. Our advice would be to start small and once the training is established consider if you can expand. As with projects you don’t want to be setting expectations you cant meet. </a:t>
            </a:r>
            <a:r>
              <a:rPr lang="en-GB" baseline="0" dirty="0" smtClean="0">
                <a:latin typeface="+mn-lt"/>
              </a:rPr>
              <a:t/>
            </a:r>
            <a:br>
              <a:rPr lang="en-GB" baseline="0" dirty="0" smtClean="0">
                <a:latin typeface="+mn-lt"/>
              </a:rPr>
            </a:br>
            <a:endParaRPr lang="en-GB" baseline="0" dirty="0">
              <a:latin typeface="+mn-lt"/>
            </a:endParaRPr>
          </a:p>
        </p:txBody>
      </p:sp>
      <p:sp>
        <p:nvSpPr>
          <p:cNvPr id="4" name="Slide Number Placeholder 3"/>
          <p:cNvSpPr>
            <a:spLocks noGrp="1"/>
          </p:cNvSpPr>
          <p:nvPr>
            <p:ph type="sldNum" sz="quarter" idx="10"/>
          </p:nvPr>
        </p:nvSpPr>
        <p:spPr/>
        <p:txBody>
          <a:bodyPr/>
          <a:lstStyle/>
          <a:p>
            <a:fld id="{8B249950-72E1-4244-87E1-E0419923C4A8}" type="slidenum">
              <a:rPr lang="en-GB" smtClean="0"/>
              <a:t>17</a:t>
            </a:fld>
            <a:endParaRPr lang="en-GB"/>
          </a:p>
        </p:txBody>
      </p:sp>
    </p:spTree>
    <p:extLst>
      <p:ext uri="{BB962C8B-B14F-4D97-AF65-F5344CB8AC3E}">
        <p14:creationId xmlns:p14="http://schemas.microsoft.com/office/powerpoint/2010/main" val="2067736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1" baseline="0" dirty="0" smtClean="0"/>
              <a:t>&lt;Rhian&gt;</a:t>
            </a:r>
          </a:p>
          <a:p>
            <a:endParaRPr lang="en-GB" b="1" baseline="0" dirty="0" smtClean="0"/>
          </a:p>
          <a:p>
            <a:pPr marL="171450" indent="-171450">
              <a:buFont typeface="Arial" panose="020B0604020202020204" pitchFamily="34" charset="0"/>
              <a:buChar char="•"/>
            </a:pPr>
            <a:r>
              <a:rPr lang="en-GB" dirty="0" smtClean="0"/>
              <a:t>We have two</a:t>
            </a:r>
            <a:r>
              <a:rPr lang="en-GB" baseline="0" dirty="0" smtClean="0"/>
              <a:t> tools we would like to share with you today.</a:t>
            </a:r>
            <a:endParaRPr lang="en-GB" b="0" dirty="0" smtClean="0"/>
          </a:p>
        </p:txBody>
      </p:sp>
      <p:sp>
        <p:nvSpPr>
          <p:cNvPr id="4" name="Slide Number Placeholder 3"/>
          <p:cNvSpPr>
            <a:spLocks noGrp="1"/>
          </p:cNvSpPr>
          <p:nvPr>
            <p:ph type="sldNum" sz="quarter" idx="10"/>
          </p:nvPr>
        </p:nvSpPr>
        <p:spPr/>
        <p:txBody>
          <a:bodyPr/>
          <a:lstStyle/>
          <a:p>
            <a:fld id="{8B249950-72E1-4244-87E1-E0419923C4A8}" type="slidenum">
              <a:rPr lang="en-GB" smtClean="0"/>
              <a:t>18</a:t>
            </a:fld>
            <a:endParaRPr lang="en-GB"/>
          </a:p>
        </p:txBody>
      </p:sp>
    </p:spTree>
    <p:extLst>
      <p:ext uri="{BB962C8B-B14F-4D97-AF65-F5344CB8AC3E}">
        <p14:creationId xmlns:p14="http://schemas.microsoft.com/office/powerpoint/2010/main" val="2226316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smtClean="0"/>
              <a:t>&lt;Rhian&gt;</a:t>
            </a:r>
            <a:endParaRPr lang="en-GB" b="1" dirty="0" smtClean="0"/>
          </a:p>
          <a:p>
            <a:endParaRPr lang="en-GB" dirty="0" smtClean="0"/>
          </a:p>
          <a:p>
            <a:pPr marL="171450" indent="-171450">
              <a:buFont typeface="Arial" panose="020B0604020202020204" pitchFamily="34" charset="0"/>
              <a:buChar char="•"/>
            </a:pPr>
            <a:r>
              <a:rPr lang="en-GB" baseline="0" dirty="0" smtClean="0"/>
              <a:t>Our simple methodology and our projects website.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Back when we started to develop training for our non project managers we realised that out tools were very focussed on IT projects, primarily software development and infrastructure change.</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This was quite intimidating for someone looking for an easy way to manage their projects.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B249950-72E1-4244-87E1-E0419923C4A8}" type="slidenum">
              <a:rPr lang="en-GB" smtClean="0"/>
              <a:t>19</a:t>
            </a:fld>
            <a:endParaRPr lang="en-GB"/>
          </a:p>
        </p:txBody>
      </p:sp>
    </p:spTree>
    <p:extLst>
      <p:ext uri="{BB962C8B-B14F-4D97-AF65-F5344CB8AC3E}">
        <p14:creationId xmlns:p14="http://schemas.microsoft.com/office/powerpoint/2010/main" val="189785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smtClean="0"/>
              <a:t>&lt;Rhian&gt;</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I am the Deputy Head of Project Services at the University of Edinburgh.</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I am also a portfolio manager, responsible for delivery of IT change projects for our Corporate Services Group.</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I have been involved in project delivery for over 15 years, firstly with State Street Bank and then with the University for the last 11 years.</a:t>
            </a:r>
          </a:p>
        </p:txBody>
      </p:sp>
      <p:sp>
        <p:nvSpPr>
          <p:cNvPr id="4" name="Slide Number Placeholder 3"/>
          <p:cNvSpPr>
            <a:spLocks noGrp="1"/>
          </p:cNvSpPr>
          <p:nvPr>
            <p:ph type="sldNum" sz="quarter" idx="10"/>
          </p:nvPr>
        </p:nvSpPr>
        <p:spPr/>
        <p:txBody>
          <a:bodyPr/>
          <a:lstStyle/>
          <a:p>
            <a:fld id="{F7087D51-52A1-EF40-B672-9B4EC8500781}" type="slidenum">
              <a:rPr lang="en-US" smtClean="0"/>
              <a:t>2</a:t>
            </a:fld>
            <a:endParaRPr lang="en-US"/>
          </a:p>
        </p:txBody>
      </p:sp>
    </p:spTree>
    <p:extLst>
      <p:ext uri="{BB962C8B-B14F-4D97-AF65-F5344CB8AC3E}">
        <p14:creationId xmlns:p14="http://schemas.microsoft.com/office/powerpoint/2010/main" val="3132520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smtClean="0"/>
              <a:t>&lt;Rhian&gt;</a:t>
            </a:r>
            <a:endParaRPr lang="en-GB" b="1" dirty="0" smtClean="0"/>
          </a:p>
          <a:p>
            <a:endParaRPr lang="en-GB" dirty="0" smtClean="0"/>
          </a:p>
          <a:p>
            <a:pPr marL="171450" indent="-171450">
              <a:buFont typeface="Arial" panose="020B0604020202020204" pitchFamily="34" charset="0"/>
              <a:buChar char="•"/>
            </a:pPr>
            <a:r>
              <a:rPr lang="en-GB" dirty="0" smtClean="0"/>
              <a:t>We created a simple methodology</a:t>
            </a:r>
            <a:r>
              <a:rPr lang="en-GB" baseline="0" dirty="0" smtClean="0"/>
              <a:t> on the basis that all projects go through the same lifecycle.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We created a project brief to capture key info such as why the project was taking place and when it needs to be done by.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We create a completion report to reflect on whether benefits can be realised and to encourage lessons learned.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We created logs to manage risk and issues.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People can create their own documents or use our projects website. </a:t>
            </a:r>
          </a:p>
        </p:txBody>
      </p:sp>
      <p:sp>
        <p:nvSpPr>
          <p:cNvPr id="4" name="Slide Number Placeholder 3"/>
          <p:cNvSpPr>
            <a:spLocks noGrp="1"/>
          </p:cNvSpPr>
          <p:nvPr>
            <p:ph type="sldNum" sz="quarter" idx="10"/>
          </p:nvPr>
        </p:nvSpPr>
        <p:spPr/>
        <p:txBody>
          <a:bodyPr/>
          <a:lstStyle/>
          <a:p>
            <a:fld id="{8B249950-72E1-4244-87E1-E0419923C4A8}" type="slidenum">
              <a:rPr lang="en-GB" smtClean="0"/>
              <a:t>20</a:t>
            </a:fld>
            <a:endParaRPr lang="en-GB"/>
          </a:p>
        </p:txBody>
      </p:sp>
    </p:spTree>
    <p:extLst>
      <p:ext uri="{BB962C8B-B14F-4D97-AF65-F5344CB8AC3E}">
        <p14:creationId xmlns:p14="http://schemas.microsoft.com/office/powerpoint/2010/main" val="1518587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&lt;Rhian&gt;</a:t>
            </a:r>
          </a:p>
          <a:p>
            <a:pPr marL="171450" indent="-171450">
              <a:buFont typeface="Arial" panose="020B0604020202020204" pitchFamily="34" charset="0"/>
              <a:buChar char="•"/>
            </a:pPr>
            <a:endParaRPr lang="en-GB" b="1" baseline="0" dirty="0" smtClean="0"/>
          </a:p>
          <a:p>
            <a:pPr marL="171450" indent="-171450">
              <a:buFont typeface="Arial" panose="020B0604020202020204" pitchFamily="34" charset="0"/>
              <a:buChar char="•"/>
            </a:pPr>
            <a:r>
              <a:rPr lang="en-GB" b="0" baseline="0" dirty="0" smtClean="0"/>
              <a:t>As we became more engaged with out non project manager community we realised the they could benefit from access to a collaborative project tool. </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We were redesigning our projects website at the time and took their needs in to consideration. </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We made sure that it was easy to edit online, without the need for training or specialist tools. </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We based it on the simple method and gave users the ability to customise. </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We wanted the site to be easy to use to promote wider involvement with projects, encouraging project teams to use the site to collaborate within and outside the university. </a:t>
            </a:r>
          </a:p>
          <a:p>
            <a:endParaRPr lang="en-GB" b="0" dirty="0" smtClean="0"/>
          </a:p>
        </p:txBody>
      </p:sp>
      <p:sp>
        <p:nvSpPr>
          <p:cNvPr id="4" name="Slide Number Placeholder 3"/>
          <p:cNvSpPr>
            <a:spLocks noGrp="1"/>
          </p:cNvSpPr>
          <p:nvPr>
            <p:ph type="sldNum" sz="quarter" idx="10"/>
          </p:nvPr>
        </p:nvSpPr>
        <p:spPr/>
        <p:txBody>
          <a:bodyPr/>
          <a:lstStyle/>
          <a:p>
            <a:fld id="{8B249950-72E1-4244-87E1-E0419923C4A8}" type="slidenum">
              <a:rPr lang="en-GB" smtClean="0"/>
              <a:t>21</a:t>
            </a:fld>
            <a:endParaRPr lang="en-GB"/>
          </a:p>
        </p:txBody>
      </p:sp>
    </p:spTree>
    <p:extLst>
      <p:ext uri="{BB962C8B-B14F-4D97-AF65-F5344CB8AC3E}">
        <p14:creationId xmlns:p14="http://schemas.microsoft.com/office/powerpoint/2010/main" val="913026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&lt;Rhian&gt;</a:t>
            </a:r>
          </a:p>
          <a:p>
            <a:endParaRPr lang="en-GB" dirty="0" smtClean="0"/>
          </a:p>
          <a:p>
            <a:pPr marL="171450" indent="-171450">
              <a:buFont typeface="Arial" panose="020B0604020202020204" pitchFamily="34" charset="0"/>
              <a:buChar char="•"/>
            </a:pPr>
            <a:r>
              <a:rPr lang="en-GB" dirty="0" smtClean="0"/>
              <a:t>We thought about</a:t>
            </a:r>
            <a:r>
              <a:rPr lang="en-GB" baseline="0" dirty="0" smtClean="0"/>
              <a:t> whether we should build the website or if there was a suitable product in the market that would meet our needs.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There are many project management software tools available but we felt that these were more focused on aspects such as resource and time management and less focused on providing a collaborative space.</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They also had significant costs and we didn’t want ongoing cost to become a barrier for either us or our non project managers.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We also had an established project approach and none of the tools available at the time were able to provide the functionality that we needed.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8B249950-72E1-4244-87E1-E0419923C4A8}" type="slidenum">
              <a:rPr lang="en-GB" smtClean="0"/>
              <a:t>22</a:t>
            </a:fld>
            <a:endParaRPr lang="en-GB"/>
          </a:p>
        </p:txBody>
      </p:sp>
    </p:spTree>
    <p:extLst>
      <p:ext uri="{BB962C8B-B14F-4D97-AF65-F5344CB8AC3E}">
        <p14:creationId xmlns:p14="http://schemas.microsoft.com/office/powerpoint/2010/main" val="365793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&lt;Rhian&gt;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This is the front</a:t>
            </a:r>
            <a:r>
              <a:rPr lang="en-GB" baseline="0" dirty="0" smtClean="0"/>
              <a:t> page – it has project news and links to new projects for people who are interested in what’s happening.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You can easily find projects, programmes and portfolios.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8B249950-72E1-4244-87E1-E0419923C4A8}" type="slidenum">
              <a:rPr lang="en-GB" smtClean="0"/>
              <a:t>23</a:t>
            </a:fld>
            <a:endParaRPr lang="en-GB"/>
          </a:p>
        </p:txBody>
      </p:sp>
    </p:spTree>
    <p:extLst>
      <p:ext uri="{BB962C8B-B14F-4D97-AF65-F5344CB8AC3E}">
        <p14:creationId xmlns:p14="http://schemas.microsoft.com/office/powerpoint/2010/main" val="2015249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&lt;Rhian&gt;</a:t>
            </a:r>
          </a:p>
          <a:p>
            <a:endParaRPr lang="en-GB" b="1" baseline="0" dirty="0" smtClean="0"/>
          </a:p>
          <a:p>
            <a:pPr marL="171450" indent="-171450">
              <a:buFont typeface="Arial" panose="020B0604020202020204" pitchFamily="34" charset="0"/>
              <a:buChar char="•"/>
            </a:pPr>
            <a:r>
              <a:rPr lang="en-GB" dirty="0" smtClean="0"/>
              <a:t>The</a:t>
            </a:r>
            <a:r>
              <a:rPr lang="en-GB" baseline="0" dirty="0" smtClean="0"/>
              <a:t> programme feature is really good for collaborating.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You can set up collections of projects as programmes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This screen shows a programme of projects for Estates and Buildings.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It provides one place to view summary information on the project and see it’s red, amber or green status.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If you want more information you can drill down on any project.</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This has proved popular with areas working together on projects. </a:t>
            </a:r>
            <a:endParaRPr lang="en-GB" dirty="0"/>
          </a:p>
        </p:txBody>
      </p:sp>
      <p:sp>
        <p:nvSpPr>
          <p:cNvPr id="4" name="Slide Number Placeholder 3"/>
          <p:cNvSpPr>
            <a:spLocks noGrp="1"/>
          </p:cNvSpPr>
          <p:nvPr>
            <p:ph type="sldNum" sz="quarter" idx="10"/>
          </p:nvPr>
        </p:nvSpPr>
        <p:spPr/>
        <p:txBody>
          <a:bodyPr/>
          <a:lstStyle/>
          <a:p>
            <a:fld id="{F7087D51-52A1-EF40-B672-9B4EC8500781}" type="slidenum">
              <a:rPr lang="en-US" smtClean="0"/>
              <a:t>24</a:t>
            </a:fld>
            <a:endParaRPr lang="en-US"/>
          </a:p>
        </p:txBody>
      </p:sp>
    </p:spTree>
    <p:extLst>
      <p:ext uri="{BB962C8B-B14F-4D97-AF65-F5344CB8AC3E}">
        <p14:creationId xmlns:p14="http://schemas.microsoft.com/office/powerpoint/2010/main" val="2601126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&lt;Rhian&gt;</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A cancer researcher came</a:t>
            </a:r>
            <a:r>
              <a:rPr lang="en-GB" baseline="0" dirty="0" smtClean="0"/>
              <a:t> along to one of our project management training courses and saw us using the Projects Website.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She had been looking for a way of tracking all the projects in the unit as they were having problems sharing information which was leading to having duplicate information in different places.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After attending our training she thought the Projects Website might just be the solution!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She asked us to come along and present to the research team and we showed them how they could easily share information using the projects website with an agreed group of people.</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We showed them how they could use the site to get visibility and track projects.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We helped them get started and two years later they are still successfully using the website.</a:t>
            </a:r>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8B249950-72E1-4244-87E1-E0419923C4A8}" type="slidenum">
              <a:rPr lang="en-GB" smtClean="0"/>
              <a:t>25</a:t>
            </a:fld>
            <a:endParaRPr lang="en-GB"/>
          </a:p>
        </p:txBody>
      </p:sp>
    </p:spTree>
    <p:extLst>
      <p:ext uri="{BB962C8B-B14F-4D97-AF65-F5344CB8AC3E}">
        <p14:creationId xmlns:p14="http://schemas.microsoft.com/office/powerpoint/2010/main" val="810397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smtClean="0"/>
              <a:t>&lt;Rhian&gt;</a:t>
            </a:r>
            <a:endParaRPr lang="en-GB" b="1"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We were approached by</a:t>
            </a:r>
            <a:r>
              <a:rPr lang="en-GB" baseline="0" dirty="0" smtClean="0"/>
              <a:t> a group of learning technologists who were managing projects and finding it difficult to make progress.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They didn’t feel they had any visibility of what anyone was doing.</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They struggled to know what information they needed to capture.</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We gave them an introduction to the Projects Website and they created project spaces for each of their projects and grouped them together as a programme.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They created project briefs.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They were then able to properly update progress and give their management team the visibility they needed.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This immediately gave them structure, and a common approach. </a:t>
            </a:r>
          </a:p>
        </p:txBody>
      </p:sp>
      <p:sp>
        <p:nvSpPr>
          <p:cNvPr id="4" name="Slide Number Placeholder 3"/>
          <p:cNvSpPr>
            <a:spLocks noGrp="1"/>
          </p:cNvSpPr>
          <p:nvPr>
            <p:ph type="sldNum" sz="quarter" idx="10"/>
          </p:nvPr>
        </p:nvSpPr>
        <p:spPr/>
        <p:txBody>
          <a:bodyPr/>
          <a:lstStyle/>
          <a:p>
            <a:fld id="{8B249950-72E1-4244-87E1-E0419923C4A8}" type="slidenum">
              <a:rPr lang="en-GB" smtClean="0"/>
              <a:t>26</a:t>
            </a:fld>
            <a:endParaRPr lang="en-GB"/>
          </a:p>
        </p:txBody>
      </p:sp>
    </p:spTree>
    <p:extLst>
      <p:ext uri="{BB962C8B-B14F-4D97-AF65-F5344CB8AC3E}">
        <p14:creationId xmlns:p14="http://schemas.microsoft.com/office/powerpoint/2010/main" val="4057098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smtClean="0"/>
              <a:t>&lt;Rhian&gt;</a:t>
            </a:r>
            <a:endParaRPr lang="en-GB" b="1" dirty="0" smtClean="0"/>
          </a:p>
          <a:p>
            <a:endParaRPr lang="en-GB" b="1" dirty="0" smtClean="0"/>
          </a:p>
          <a:p>
            <a:r>
              <a:rPr lang="en-GB" b="1" dirty="0" smtClean="0"/>
              <a:t>Ask the community</a:t>
            </a:r>
            <a:r>
              <a:rPr lang="en-GB" b="1" baseline="0" dirty="0" smtClean="0"/>
              <a:t> what they need</a:t>
            </a:r>
          </a:p>
          <a:p>
            <a:endParaRPr lang="en-GB" b="1"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We asked people what they would want from a projects website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They said it should be easy to edit, easy to see the status of projects and easy to view recent updates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We incorporated each of these key points when developing the website. </a:t>
            </a:r>
          </a:p>
          <a:p>
            <a:endParaRPr lang="en-GB" b="1" baseline="0" dirty="0" smtClean="0"/>
          </a:p>
          <a:p>
            <a:r>
              <a:rPr lang="en-GB" b="1" baseline="0" dirty="0" smtClean="0"/>
              <a:t>Keep tools simple – content and access</a:t>
            </a:r>
          </a:p>
          <a:p>
            <a:pPr marL="171450" indent="-171450">
              <a:buFont typeface="Arial" panose="020B0604020202020204" pitchFamily="34" charset="0"/>
              <a:buChar char="•"/>
            </a:pPr>
            <a:r>
              <a:rPr lang="en-GB" b="0" baseline="0" dirty="0" smtClean="0"/>
              <a:t>We got engagement from our non project manager community by creating templates which focus on what's needed </a:t>
            </a:r>
          </a:p>
          <a:p>
            <a:pPr marL="171450" indent="-171450">
              <a:buFont typeface="Arial" panose="020B0604020202020204" pitchFamily="34" charset="0"/>
              <a:buChar char="•"/>
            </a:pPr>
            <a:r>
              <a:rPr lang="en-GB" b="0" baseline="0" dirty="0" smtClean="0"/>
              <a:t>We felt it was better that less experienced projects managers did something rather than nothing</a:t>
            </a:r>
          </a:p>
          <a:p>
            <a:endParaRPr lang="en-GB" b="0" baseline="0" dirty="0" smtClean="0"/>
          </a:p>
          <a:p>
            <a:r>
              <a:rPr lang="en-GB" b="1" baseline="0" dirty="0" smtClean="0"/>
              <a:t>Make self help easy to find…and helpful</a:t>
            </a:r>
          </a:p>
          <a:p>
            <a:pPr marL="171450" indent="-171450">
              <a:buFont typeface="Arial" panose="020B0604020202020204" pitchFamily="34" charset="0"/>
              <a:buChar char="•"/>
            </a:pPr>
            <a:r>
              <a:rPr lang="en-GB" b="0" baseline="0" dirty="0" smtClean="0"/>
              <a:t>From experience we knew that if people cant understand how to use something they can give up</a:t>
            </a:r>
          </a:p>
          <a:p>
            <a:pPr marL="171450" indent="-171450">
              <a:buFont typeface="Arial" panose="020B0604020202020204" pitchFamily="34" charset="0"/>
              <a:buChar char="•"/>
            </a:pPr>
            <a:r>
              <a:rPr lang="en-GB" b="0" baseline="0" dirty="0" smtClean="0"/>
              <a:t>We have tried to make the projects website easy to navigate without needing to ask, but if required online self help is provided. </a:t>
            </a:r>
          </a:p>
          <a:p>
            <a:endParaRPr lang="en-GB" b="0" baseline="0" dirty="0" smtClean="0"/>
          </a:p>
          <a:p>
            <a:r>
              <a:rPr lang="en-GB" b="1" baseline="0" dirty="0" smtClean="0"/>
              <a:t>Different projects have different needs</a:t>
            </a:r>
          </a:p>
          <a:p>
            <a:pPr marL="171450" indent="-171450">
              <a:buFont typeface="Arial" panose="020B0604020202020204" pitchFamily="34" charset="0"/>
              <a:buChar char="•"/>
            </a:pPr>
            <a:r>
              <a:rPr lang="en-GB" b="0" baseline="0" dirty="0" smtClean="0"/>
              <a:t>As mentioned, we have lots of different projects so we have developed tools which can be used for any project</a:t>
            </a:r>
          </a:p>
          <a:p>
            <a:pPr marL="171450" indent="-171450">
              <a:buFont typeface="Arial" panose="020B0604020202020204" pitchFamily="34" charset="0"/>
              <a:buChar char="•"/>
            </a:pPr>
            <a:r>
              <a:rPr lang="en-GB" b="0" baseline="0" dirty="0" smtClean="0"/>
              <a:t>The simple methodology can be the basis for managing a small or a large complex project </a:t>
            </a:r>
          </a:p>
          <a:p>
            <a:pPr marL="171450" indent="-171450">
              <a:buFont typeface="Arial" panose="020B0604020202020204" pitchFamily="34" charset="0"/>
              <a:buChar char="•"/>
            </a:pPr>
            <a:r>
              <a:rPr lang="en-GB" b="0" baseline="0" dirty="0" smtClean="0"/>
              <a:t>And the projects website allows for either the basic initiation and closure documentation to be used or more technical documentation to be added if required. </a:t>
            </a:r>
          </a:p>
          <a:p>
            <a:pPr marL="171450" indent="-171450">
              <a:buFont typeface="Arial" panose="020B0604020202020204" pitchFamily="34" charset="0"/>
              <a:buChar char="•"/>
            </a:pPr>
            <a:endParaRPr lang="en-GB" b="0" baseline="0" dirty="0" smtClean="0"/>
          </a:p>
          <a:p>
            <a:r>
              <a:rPr lang="en-GB" b="1" baseline="0" dirty="0" smtClean="0"/>
              <a:t>Make sure you can commit</a:t>
            </a:r>
          </a:p>
          <a:p>
            <a:pPr marL="171450" indent="-171450">
              <a:buFont typeface="Arial" panose="020B0604020202020204" pitchFamily="34" charset="0"/>
              <a:buChar char="•"/>
            </a:pPr>
            <a:r>
              <a:rPr lang="en-GB" b="0" baseline="0" dirty="0" smtClean="0"/>
              <a:t>There is an ongoing theme around commitment</a:t>
            </a:r>
          </a:p>
          <a:p>
            <a:pPr marL="171450" indent="-171450">
              <a:buFont typeface="Arial" panose="020B0604020202020204" pitchFamily="34" charset="0"/>
              <a:buChar char="•"/>
            </a:pPr>
            <a:r>
              <a:rPr lang="en-GB" b="0" baseline="0" dirty="0" smtClean="0"/>
              <a:t>Make sure that you have considered the number of non project managers that may use your tools and whether you can commit to supporting use of the tools</a:t>
            </a:r>
          </a:p>
          <a:p>
            <a:endParaRPr lang="en-GB" b="0" baseline="0" dirty="0" smtClean="0"/>
          </a:p>
          <a:p>
            <a:endParaRPr lang="en-GB" b="0" baseline="0" dirty="0" smtClean="0"/>
          </a:p>
          <a:p>
            <a:endParaRPr lang="en-GB" b="0" baseline="0" dirty="0" smtClean="0"/>
          </a:p>
          <a:p>
            <a:endParaRPr lang="en-GB" b="0" dirty="0"/>
          </a:p>
        </p:txBody>
      </p:sp>
      <p:sp>
        <p:nvSpPr>
          <p:cNvPr id="4" name="Slide Number Placeholder 3"/>
          <p:cNvSpPr>
            <a:spLocks noGrp="1"/>
          </p:cNvSpPr>
          <p:nvPr>
            <p:ph type="sldNum" sz="quarter" idx="10"/>
          </p:nvPr>
        </p:nvSpPr>
        <p:spPr/>
        <p:txBody>
          <a:bodyPr/>
          <a:lstStyle/>
          <a:p>
            <a:fld id="{8B249950-72E1-4244-87E1-E0419923C4A8}" type="slidenum">
              <a:rPr lang="en-GB" smtClean="0"/>
              <a:t>27</a:t>
            </a:fld>
            <a:endParaRPr lang="en-GB"/>
          </a:p>
        </p:txBody>
      </p:sp>
    </p:spTree>
    <p:extLst>
      <p:ext uri="{BB962C8B-B14F-4D97-AF65-F5344CB8AC3E}">
        <p14:creationId xmlns:p14="http://schemas.microsoft.com/office/powerpoint/2010/main" val="2687282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chemeClr val="tx1">
                    <a:lumMod val="65000"/>
                    <a:lumOff val="35000"/>
                  </a:schemeClr>
                </a:solidFill>
              </a:rPr>
              <a:t>&lt;Nikki&gt;</a:t>
            </a:r>
          </a:p>
          <a:p>
            <a:endParaRPr lang="en-GB" dirty="0" smtClean="0"/>
          </a:p>
          <a:p>
            <a:pPr marL="171450" indent="-171450">
              <a:buFont typeface="Arial" panose="020B0604020202020204" pitchFamily="34" charset="0"/>
              <a:buChar char="•"/>
            </a:pPr>
            <a:r>
              <a:rPr lang="en-GB" dirty="0" smtClean="0"/>
              <a:t>Our</a:t>
            </a:r>
            <a:r>
              <a:rPr lang="en-GB" baseline="0" dirty="0" smtClean="0"/>
              <a:t> final theme is support</a:t>
            </a:r>
            <a:endParaRPr lang="en-GB" dirty="0"/>
          </a:p>
        </p:txBody>
      </p:sp>
      <p:sp>
        <p:nvSpPr>
          <p:cNvPr id="4" name="Slide Number Placeholder 3"/>
          <p:cNvSpPr>
            <a:spLocks noGrp="1"/>
          </p:cNvSpPr>
          <p:nvPr>
            <p:ph type="sldNum" sz="quarter" idx="10"/>
          </p:nvPr>
        </p:nvSpPr>
        <p:spPr/>
        <p:txBody>
          <a:bodyPr/>
          <a:lstStyle/>
          <a:p>
            <a:fld id="{8B249950-72E1-4244-87E1-E0419923C4A8}" type="slidenum">
              <a:rPr lang="en-GB" smtClean="0"/>
              <a:t>28</a:t>
            </a:fld>
            <a:endParaRPr lang="en-GB"/>
          </a:p>
        </p:txBody>
      </p:sp>
    </p:spTree>
    <p:extLst>
      <p:ext uri="{BB962C8B-B14F-4D97-AF65-F5344CB8AC3E}">
        <p14:creationId xmlns:p14="http://schemas.microsoft.com/office/powerpoint/2010/main" val="2333414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tx1">
                    <a:lumMod val="65000"/>
                    <a:lumOff val="35000"/>
                  </a:schemeClr>
                </a:solidFill>
              </a:rPr>
              <a:t>&lt;Nikki&gt;</a:t>
            </a:r>
          </a:p>
          <a:p>
            <a:endParaRPr lang="en-GB" dirty="0">
              <a:latin typeface="Calibri"/>
            </a:endParaRPr>
          </a:p>
          <a:p>
            <a:pPr marL="171450" indent="-171450">
              <a:buFont typeface="Arial" panose="020B0604020202020204" pitchFamily="34" charset="0"/>
              <a:buChar char="•"/>
            </a:pPr>
            <a:r>
              <a:rPr lang="en-GB" dirty="0"/>
              <a:t>I’m sure many of you</a:t>
            </a:r>
            <a:r>
              <a:rPr lang="en-GB" baseline="0" dirty="0"/>
              <a:t> are familiar with the support that PMOs offer and for the most part much of the support we offer our non project managers is not different. We offer a broad range of support to our non project managers and I’d like to pick up on just a few areas today; </a:t>
            </a:r>
          </a:p>
          <a:p>
            <a:pPr marL="0" indent="0">
              <a:buFont typeface="Arial" panose="020B0604020202020204" pitchFamily="34" charset="0"/>
              <a:buNone/>
            </a:pPr>
            <a:endParaRPr lang="en-GB" dirty="0">
              <a:latin typeface="Calibri"/>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Rhian’s already touched on our project tools and online help,</a:t>
            </a:r>
            <a:r>
              <a:rPr lang="en-GB" baseline="0" dirty="0"/>
              <a:t> but to expand, </a:t>
            </a:r>
            <a:r>
              <a:rPr lang="en-GB" b="0" i="0" baseline="0" dirty="0"/>
              <a:t>on </a:t>
            </a:r>
            <a:r>
              <a:rPr lang="en-GB" b="0" i="0" baseline="0" dirty="0" smtClean="0"/>
              <a:t>the projects </a:t>
            </a:r>
            <a:r>
              <a:rPr lang="en-GB" baseline="0" dirty="0"/>
              <a:t>website we have guidance for the techniques that support the simple methodology, such as estimation, risk management and stakeholder engagement. We also have guidance in each of our templates so that users who are not as familiar with the documentation can help themselves. </a:t>
            </a:r>
          </a:p>
          <a:p>
            <a:pPr marL="0" indent="0">
              <a:buFont typeface="Arial" panose="020B0604020202020204" pitchFamily="34" charset="0"/>
              <a:buNone/>
            </a:pPr>
            <a:endParaRPr lang="en-GB" dirty="0">
              <a:latin typeface="Calibri"/>
            </a:endParaRPr>
          </a:p>
          <a:p>
            <a:pPr marL="171450" indent="-171450">
              <a:buFont typeface="Arial" panose="020B0604020202020204" pitchFamily="34" charset="0"/>
              <a:buChar char="•"/>
            </a:pPr>
            <a:r>
              <a:rPr lang="en-GB" dirty="0"/>
              <a:t>We have a range of activities</a:t>
            </a:r>
            <a:r>
              <a:rPr lang="en-GB" baseline="0" dirty="0"/>
              <a:t> that we offer to support r</a:t>
            </a:r>
            <a:r>
              <a:rPr lang="en-GB" dirty="0"/>
              <a:t>ecruitment of project related roles in other departments,</a:t>
            </a:r>
            <a:r>
              <a:rPr lang="en-GB" baseline="0" dirty="0"/>
              <a:t> </a:t>
            </a:r>
            <a:r>
              <a:rPr lang="en-GB" baseline="0" dirty="0" smtClean="0"/>
              <a:t>we </a:t>
            </a:r>
            <a:r>
              <a:rPr lang="en-GB" baseline="0" dirty="0"/>
              <a:t>have</a:t>
            </a:r>
            <a:r>
              <a:rPr lang="en-GB" dirty="0"/>
              <a:t> assisted</a:t>
            </a:r>
            <a:r>
              <a:rPr lang="en-GB" baseline="0" dirty="0"/>
              <a:t> with creation of job descriptions, been members of recruitment panel or reviewed job adverts and job specifications</a:t>
            </a:r>
          </a:p>
          <a:p>
            <a:pPr marL="0" indent="0">
              <a:buFont typeface="Arial" panose="020B0604020202020204" pitchFamily="34" charset="0"/>
              <a:buNone/>
            </a:pPr>
            <a:endParaRPr lang="en-GB" baseline="0" dirty="0">
              <a:latin typeface="Calibri"/>
            </a:endParaRPr>
          </a:p>
          <a:p>
            <a:pPr marL="171450" indent="-171450">
              <a:buFont typeface="Arial" panose="020B0604020202020204" pitchFamily="34" charset="0"/>
              <a:buChar char="•"/>
            </a:pPr>
            <a:r>
              <a:rPr lang="en-GB" baseline="0" dirty="0"/>
              <a:t>We’ve helped individuals across the university better understand how they either start or progress a career in a project related role. Our 25 PMs have come from varied backgrounds, many of us have been the accidental PM! </a:t>
            </a:r>
          </a:p>
          <a:p>
            <a:pPr marL="0" indent="0">
              <a:buFont typeface="Arial" panose="020B0604020202020204" pitchFamily="34" charset="0"/>
              <a:buNone/>
            </a:pPr>
            <a:endParaRPr lang="en-GB" baseline="0" dirty="0">
              <a:latin typeface="Calibri"/>
            </a:endParaRPr>
          </a:p>
          <a:p>
            <a:pPr marL="171450" indent="-171450">
              <a:buFont typeface="Arial" panose="020B0604020202020204" pitchFamily="34" charset="0"/>
              <a:buChar char="•"/>
            </a:pPr>
            <a:r>
              <a:rPr lang="en-GB" baseline="0" dirty="0"/>
              <a:t>I</a:t>
            </a:r>
            <a:r>
              <a:rPr lang="en-GB" dirty="0"/>
              <a:t>ndividual requests for career advice </a:t>
            </a:r>
            <a:r>
              <a:rPr lang="en-GB" baseline="0" dirty="0"/>
              <a:t>have also led to members of our team taking on mentoring roles.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latin typeface="Calibri"/>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Governance</a:t>
            </a:r>
            <a:r>
              <a:rPr lang="en-GB" baseline="0" dirty="0"/>
              <a:t>, </a:t>
            </a:r>
            <a:r>
              <a:rPr lang="en-GB" dirty="0"/>
              <a:t>we’ve supported departments</a:t>
            </a:r>
            <a:r>
              <a:rPr lang="en-GB" baseline="0" dirty="0"/>
              <a:t> in establishing their own governance and programme or portfolio structures</a:t>
            </a:r>
            <a:endParaRPr lang="en-GB"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Calibri"/>
            </a:endParaRPr>
          </a:p>
          <a:p>
            <a:pPr marL="171450" indent="-171450">
              <a:buFont typeface="Arial" panose="020B0604020202020204" pitchFamily="34" charset="0"/>
              <a:buChar char="•"/>
            </a:pPr>
            <a:r>
              <a:rPr lang="en-GB" dirty="0"/>
              <a:t>Th</a:t>
            </a:r>
            <a:r>
              <a:rPr lang="en-GB" baseline="0" dirty="0"/>
              <a:t>e final point I want to talk about is that </a:t>
            </a:r>
            <a:r>
              <a:rPr lang="en-GB" dirty="0"/>
              <a:t>we have now had 3 of our team</a:t>
            </a:r>
            <a:r>
              <a:rPr lang="en-GB" baseline="0" dirty="0"/>
              <a:t> collocate on a part time basis to directly support departments establishing their own project processes and structures. This has provided us with an excellent opportunity to have sight of and influence business rather than IT projects.</a:t>
            </a:r>
            <a:endParaRPr lang="en-GB" dirty="0">
              <a:latin typeface="Calibri"/>
            </a:endParaRPr>
          </a:p>
        </p:txBody>
      </p:sp>
      <p:sp>
        <p:nvSpPr>
          <p:cNvPr id="4" name="Slide Number Placeholder 3"/>
          <p:cNvSpPr>
            <a:spLocks noGrp="1"/>
          </p:cNvSpPr>
          <p:nvPr>
            <p:ph type="sldNum" sz="quarter" idx="10"/>
          </p:nvPr>
        </p:nvSpPr>
        <p:spPr/>
        <p:txBody>
          <a:bodyPr/>
          <a:lstStyle/>
          <a:p>
            <a:fld id="{8B249950-72E1-4244-87E1-E0419923C4A8}" type="slidenum">
              <a:rPr lang="en-GB" smtClean="0"/>
              <a:t>29</a:t>
            </a:fld>
            <a:endParaRPr lang="en-GB"/>
          </a:p>
        </p:txBody>
      </p:sp>
    </p:spTree>
    <p:extLst>
      <p:ext uri="{BB962C8B-B14F-4D97-AF65-F5344CB8AC3E}">
        <p14:creationId xmlns:p14="http://schemas.microsoft.com/office/powerpoint/2010/main" val="139400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&lt;Nikki&gt;</a:t>
            </a:r>
          </a:p>
          <a:p>
            <a:endParaRPr lang="en-GB" b="1" baseline="0" dirty="0" smtClean="0"/>
          </a:p>
          <a:p>
            <a:pPr marL="171450" indent="-171450">
              <a:buFont typeface="Arial" panose="020B0604020202020204" pitchFamily="34" charset="0"/>
              <a:buChar char="•"/>
            </a:pPr>
            <a:r>
              <a:rPr lang="en-GB" b="0" baseline="0" dirty="0" smtClean="0"/>
              <a:t>I am a Senior Project and Programme Manager within Project Services, also at the University of Edinburgh </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I am a programme manager with responsible for delivery of IT change projects for our Payroll &amp; Pensions and Procurement departments </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I have over 10 years experience working with projects, 8 of those at the University and prior to that I worked in project support and business change roles with the Scottish land registry. </a:t>
            </a:r>
          </a:p>
          <a:p>
            <a:endParaRPr lang="en-GB" b="1" baseline="0" dirty="0" smtClean="0"/>
          </a:p>
        </p:txBody>
      </p:sp>
      <p:sp>
        <p:nvSpPr>
          <p:cNvPr id="4" name="Slide Number Placeholder 3"/>
          <p:cNvSpPr>
            <a:spLocks noGrp="1"/>
          </p:cNvSpPr>
          <p:nvPr>
            <p:ph type="sldNum" sz="quarter" idx="10"/>
          </p:nvPr>
        </p:nvSpPr>
        <p:spPr/>
        <p:txBody>
          <a:bodyPr/>
          <a:lstStyle/>
          <a:p>
            <a:fld id="{F7087D51-52A1-EF40-B672-9B4EC8500781}" type="slidenum">
              <a:rPr lang="en-US" smtClean="0"/>
              <a:t>3</a:t>
            </a:fld>
            <a:endParaRPr lang="en-US"/>
          </a:p>
        </p:txBody>
      </p:sp>
    </p:spTree>
    <p:extLst>
      <p:ext uri="{BB962C8B-B14F-4D97-AF65-F5344CB8AC3E}">
        <p14:creationId xmlns:p14="http://schemas.microsoft.com/office/powerpoint/2010/main" val="999575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chemeClr val="tx1">
                    <a:lumMod val="65000"/>
                    <a:lumOff val="35000"/>
                  </a:schemeClr>
                </a:solidFill>
              </a:rPr>
              <a:t>&lt;Nikki&gt;</a:t>
            </a:r>
          </a:p>
          <a:p>
            <a:endParaRPr lang="en-GB" dirty="0" smtClean="0"/>
          </a:p>
          <a:p>
            <a:pPr marL="171450" indent="-171450">
              <a:buFont typeface="Arial" panose="020B0604020202020204" pitchFamily="34" charset="0"/>
              <a:buChar char="•"/>
            </a:pPr>
            <a:r>
              <a:rPr lang="en-GB" dirty="0" smtClean="0"/>
              <a:t>Our first support story relates to a co-location</a:t>
            </a:r>
            <a:r>
              <a:rPr lang="en-GB" baseline="0" dirty="0" smtClean="0"/>
              <a:t> scenario…..</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One of our team collocated within human resources on a 0.5FTE basis. Although we work with HR to deliver their IT projects they were in the process of an ambitious programme of change that was out with our normal remit.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They were experiencing challenges with projects either not completing or not being implemented due to lack of available resources.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In addition their stakeholders across the university had different understandings of what each project would deliver. </a:t>
            </a:r>
          </a:p>
          <a:p>
            <a:endParaRPr lang="en-GB"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We provided general project management training to the key HR staff with project related roles and introduced them to the projects website. They now use the projects website, simple methodology and templates to engage with stakeholders to minimise assumptions and encourage collaboration.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smtClean="0"/>
          </a:p>
          <a:p>
            <a:pPr marL="171450" indent="-171450">
              <a:buFont typeface="Arial" panose="020B0604020202020204" pitchFamily="34" charset="0"/>
              <a:buChar char="•"/>
            </a:pPr>
            <a:r>
              <a:rPr lang="en-GB" baseline="0" dirty="0" smtClean="0"/>
              <a:t>In addition we supported them through establishing a prioritisation process and helped them understand their available resources to allow them to create an achievable forward plan for the year. </a:t>
            </a:r>
          </a:p>
          <a:p>
            <a:endParaRPr lang="en-GB" dirty="0"/>
          </a:p>
        </p:txBody>
      </p:sp>
      <p:sp>
        <p:nvSpPr>
          <p:cNvPr id="4" name="Slide Number Placeholder 3"/>
          <p:cNvSpPr>
            <a:spLocks noGrp="1"/>
          </p:cNvSpPr>
          <p:nvPr>
            <p:ph type="sldNum" sz="quarter" idx="10"/>
          </p:nvPr>
        </p:nvSpPr>
        <p:spPr/>
        <p:txBody>
          <a:bodyPr/>
          <a:lstStyle/>
          <a:p>
            <a:fld id="{8B249950-72E1-4244-87E1-E0419923C4A8}" type="slidenum">
              <a:rPr lang="en-GB" smtClean="0"/>
              <a:t>30</a:t>
            </a:fld>
            <a:endParaRPr lang="en-GB"/>
          </a:p>
        </p:txBody>
      </p:sp>
    </p:spTree>
    <p:extLst>
      <p:ext uri="{BB962C8B-B14F-4D97-AF65-F5344CB8AC3E}">
        <p14:creationId xmlns:p14="http://schemas.microsoft.com/office/powerpoint/2010/main" val="1335638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chemeClr val="tx1">
                    <a:lumMod val="65000"/>
                    <a:lumOff val="35000"/>
                  </a:schemeClr>
                </a:solidFill>
              </a:rPr>
              <a:t>&lt;Nikki&gt;</a:t>
            </a:r>
          </a:p>
          <a:p>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Our second</a:t>
            </a:r>
            <a:r>
              <a:rPr lang="en-GB" sz="1200" kern="1200" baseline="0" dirty="0" smtClean="0">
                <a:solidFill>
                  <a:schemeClr val="tx1"/>
                </a:solidFill>
                <a:effectLst/>
                <a:latin typeface="+mn-lt"/>
                <a:ea typeface="+mn-ea"/>
                <a:cs typeface="+mn-cs"/>
              </a:rPr>
              <a:t> support story is about a….</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School administrator for an area responsible for multiple clinical trials.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She came to us with a problem where many required the same people and the only way to see the position of multiple trials was to open multiple plans and she had no way of knowing the impact if the timescales for one changed. </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As their plans were already in MS project we were able to suggest functionality to link the plans that would provide the oversight needed. We worked with the area to provide the basic set up for the linked plans and the skills required to maintain these. They are now able to manage resources across multiple projects and identify where conflicts may arise.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087D51-52A1-EF40-B672-9B4EC8500781}" type="slidenum">
              <a:rPr lang="en-US" smtClean="0"/>
              <a:t>31</a:t>
            </a:fld>
            <a:endParaRPr lang="en-US"/>
          </a:p>
        </p:txBody>
      </p:sp>
    </p:spTree>
    <p:extLst>
      <p:ext uri="{BB962C8B-B14F-4D97-AF65-F5344CB8AC3E}">
        <p14:creationId xmlns:p14="http://schemas.microsoft.com/office/powerpoint/2010/main" val="483407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tx1">
                    <a:lumMod val="65000"/>
                    <a:lumOff val="35000"/>
                  </a:schemeClr>
                </a:solidFill>
              </a:rPr>
              <a:t>&lt;Nikki&gt;</a:t>
            </a:r>
          </a:p>
          <a:p>
            <a:endParaRPr lang="en-GB" dirty="0">
              <a:latin typeface="Calibri"/>
            </a:endParaRPr>
          </a:p>
          <a:p>
            <a:pPr marL="171450" indent="-171450">
              <a:buFont typeface="Arial" panose="020B0604020202020204" pitchFamily="34" charset="0"/>
              <a:buChar char="•"/>
            </a:pPr>
            <a:r>
              <a:rPr lang="en-GB" dirty="0"/>
              <a:t>Support could be seen as the bread and butter of a PMO, so many of you will be familiar with how the PMO adds value to</a:t>
            </a:r>
            <a:r>
              <a:rPr lang="en-GB" baseline="0" dirty="0"/>
              <a:t> this area</a:t>
            </a:r>
            <a:r>
              <a:rPr lang="en-GB" dirty="0"/>
              <a:t>.</a:t>
            </a:r>
            <a:r>
              <a:rPr lang="en-GB" baseline="0" dirty="0"/>
              <a:t> </a:t>
            </a:r>
            <a:endParaRPr lang="en-GB" baseline="0" dirty="0" smtClean="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smtClean="0"/>
              <a:t>When extending the support to non project managers the benefit of the PMO providing straightforward and consistent advice is even more important.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smtClean="0"/>
              <a:t>By using the same approach through the </a:t>
            </a:r>
            <a:r>
              <a:rPr lang="en-GB" baseline="0" dirty="0"/>
              <a:t>training, </a:t>
            </a:r>
            <a:r>
              <a:rPr lang="en-GB" baseline="0" dirty="0" smtClean="0"/>
              <a:t>tools </a:t>
            </a:r>
            <a:r>
              <a:rPr lang="en-GB" baseline="0" dirty="0"/>
              <a:t>and on to support our non project managers are not left with confusing messages that impedes the success of their projects. </a:t>
            </a:r>
            <a:endParaRPr lang="en-GB" baseline="0" dirty="0" smtClean="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In addition, where our non project managers are also involved as team members of own IT projects consistent advice only makes things easier </a:t>
            </a:r>
            <a:r>
              <a:rPr lang="en-GB" baseline="0" dirty="0" smtClean="0"/>
              <a:t>for us. </a:t>
            </a:r>
            <a:endParaRPr lang="en-GB" dirty="0"/>
          </a:p>
        </p:txBody>
      </p:sp>
      <p:sp>
        <p:nvSpPr>
          <p:cNvPr id="4" name="Slide Number Placeholder 3"/>
          <p:cNvSpPr>
            <a:spLocks noGrp="1"/>
          </p:cNvSpPr>
          <p:nvPr>
            <p:ph type="sldNum" sz="quarter" idx="10"/>
          </p:nvPr>
        </p:nvSpPr>
        <p:spPr/>
        <p:txBody>
          <a:bodyPr/>
          <a:lstStyle/>
          <a:p>
            <a:fld id="{F7087D51-52A1-EF40-B672-9B4EC8500781}" type="slidenum">
              <a:rPr lang="en-US" smtClean="0"/>
              <a:t>32</a:t>
            </a:fld>
            <a:endParaRPr lang="en-US"/>
          </a:p>
        </p:txBody>
      </p:sp>
    </p:spTree>
    <p:extLst>
      <p:ext uri="{BB962C8B-B14F-4D97-AF65-F5344CB8AC3E}">
        <p14:creationId xmlns:p14="http://schemas.microsoft.com/office/powerpoint/2010/main" val="586400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tx1">
                    <a:lumMod val="65000"/>
                    <a:lumOff val="35000"/>
                  </a:schemeClr>
                </a:solidFill>
              </a:rPr>
              <a:t>&lt;Nikki&gt;</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latin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latin typeface="Calibri"/>
              </a:rPr>
              <a:t>Make sure you</a:t>
            </a:r>
            <a:r>
              <a:rPr lang="en-GB" b="1" baseline="0" dirty="0" smtClean="0">
                <a:latin typeface="Calibri"/>
              </a:rPr>
              <a:t> can commit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latin typeface="Calibri"/>
            </a:endParaRPr>
          </a:p>
          <a:p>
            <a:pPr marL="171450" indent="-171450">
              <a:buFont typeface="Arial" panose="020B0604020202020204" pitchFamily="34" charset="0"/>
              <a:buChar char="•"/>
            </a:pPr>
            <a:r>
              <a:rPr lang="en-GB" dirty="0"/>
              <a:t>When we first started the training we also initiated </a:t>
            </a:r>
            <a:r>
              <a:rPr lang="en-GB" dirty="0" smtClean="0"/>
              <a:t>project </a:t>
            </a:r>
            <a:r>
              <a:rPr lang="en-GB" dirty="0"/>
              <a:t>management clinics. </a:t>
            </a:r>
            <a:r>
              <a:rPr lang="en-GB" dirty="0" smtClean="0"/>
              <a:t>The clinics were a networking </a:t>
            </a:r>
            <a:r>
              <a:rPr lang="en-GB" dirty="0"/>
              <a:t>and support group for the large community of non project managers across the University. Although a valuable group we just couldn't maintain the momentum required for this and the training with just two people organising </a:t>
            </a:r>
            <a:r>
              <a:rPr lang="en-US" dirty="0"/>
              <a:t>both. Now we have a larger group to assist, we've been slowly reinstating the clinics </a:t>
            </a:r>
            <a:r>
              <a:rPr lang="en-US" dirty="0" smtClean="0"/>
              <a:t>over </a:t>
            </a:r>
            <a:r>
              <a:rPr lang="en-US" dirty="0"/>
              <a:t>the last year and see these </a:t>
            </a:r>
            <a:r>
              <a:rPr lang="en-US" dirty="0" smtClean="0"/>
              <a:t>as</a:t>
            </a:r>
            <a:r>
              <a:rPr lang="en-US" baseline="0" dirty="0" smtClean="0"/>
              <a:t> </a:t>
            </a:r>
            <a:r>
              <a:rPr lang="en-US" dirty="0" smtClean="0"/>
              <a:t>a </a:t>
            </a:r>
            <a:r>
              <a:rPr lang="en-US" dirty="0"/>
              <a:t>really valuable support mechanism for our non project managers. </a:t>
            </a:r>
          </a:p>
          <a:p>
            <a:pPr marL="0" indent="0">
              <a:buFont typeface="Arial" panose="020B0604020202020204" pitchFamily="34" charset="0"/>
              <a:buNone/>
            </a:pPr>
            <a:endParaRPr lang="en-GB" dirty="0" smtClean="0">
              <a:latin typeface="Calibri"/>
            </a:endParaRPr>
          </a:p>
          <a:p>
            <a:pPr marL="0" indent="0">
              <a:buFont typeface="Arial" panose="020B0604020202020204" pitchFamily="34" charset="0"/>
              <a:buNone/>
            </a:pPr>
            <a:r>
              <a:rPr lang="en-GB" b="1" dirty="0" smtClean="0">
                <a:latin typeface="Calibri"/>
              </a:rPr>
              <a:t>Keep it simple</a:t>
            </a:r>
            <a:r>
              <a:rPr lang="en-GB" b="1" baseline="0" dirty="0" smtClean="0">
                <a:latin typeface="Calibri"/>
              </a:rPr>
              <a:t> and consistent </a:t>
            </a:r>
          </a:p>
          <a:p>
            <a:pPr marL="0" indent="0">
              <a:buFont typeface="Arial" panose="020B0604020202020204" pitchFamily="34" charset="0"/>
              <a:buNone/>
            </a:pPr>
            <a:endParaRPr lang="en-GB" dirty="0" smtClean="0">
              <a:latin typeface="Calibri"/>
            </a:endParaRPr>
          </a:p>
          <a:p>
            <a:pPr marL="171450" indent="-171450">
              <a:buFont typeface="Arial" panose="020B0604020202020204" pitchFamily="34" charset="0"/>
              <a:buChar char="•"/>
            </a:pPr>
            <a:r>
              <a:rPr lang="en-GB" dirty="0" smtClean="0">
                <a:latin typeface="Calibri"/>
              </a:rPr>
              <a:t>As </a:t>
            </a:r>
            <a:r>
              <a:rPr lang="en-GB" dirty="0">
                <a:latin typeface="Calibri"/>
              </a:rPr>
              <a:t>I've just mentioned, using the same project approach through our training, tools and support has provided us with the basis to ensure consistent advice to non project managers no matter who of the 25 people within project services they contact. </a:t>
            </a:r>
            <a:endParaRPr lang="en-GB" dirty="0" smtClean="0">
              <a:latin typeface="Calibri"/>
            </a:endParaRPr>
          </a:p>
          <a:p>
            <a:pPr marL="0" indent="0">
              <a:buFont typeface="Arial" panose="020B0604020202020204" pitchFamily="34" charset="0"/>
              <a:buNone/>
            </a:pPr>
            <a:endParaRPr lang="en-GB" dirty="0" smtClean="0">
              <a:latin typeface="Calibri"/>
            </a:endParaRPr>
          </a:p>
          <a:p>
            <a:pPr marL="0" indent="0">
              <a:buFont typeface="Arial" panose="020B0604020202020204" pitchFamily="34" charset="0"/>
              <a:buNone/>
            </a:pPr>
            <a:r>
              <a:rPr lang="en-GB" b="1" dirty="0" smtClean="0">
                <a:latin typeface="Calibri"/>
              </a:rPr>
              <a:t>Make self</a:t>
            </a:r>
            <a:r>
              <a:rPr lang="en-GB" b="1" baseline="0" dirty="0" smtClean="0">
                <a:latin typeface="Calibri"/>
              </a:rPr>
              <a:t> help easy to find</a:t>
            </a:r>
            <a:r>
              <a:rPr lang="en-GB" baseline="0" dirty="0" smtClean="0">
                <a:latin typeface="Calibri"/>
              </a:rPr>
              <a:t>…</a:t>
            </a:r>
            <a:endParaRPr lang="en-GB" dirty="0" smtClean="0">
              <a:latin typeface="Calibri"/>
            </a:endParaRPr>
          </a:p>
          <a:p>
            <a:pPr marL="0" indent="0">
              <a:buFont typeface="Arial" panose="020B0604020202020204" pitchFamily="34" charset="0"/>
              <a:buNone/>
            </a:pPr>
            <a:endParaRPr lang="en-GB" dirty="0">
              <a:latin typeface="Calibri"/>
            </a:endParaRPr>
          </a:p>
          <a:p>
            <a:pPr marL="171450" indent="-171450">
              <a:buFont typeface="Arial" panose="020B0604020202020204" pitchFamily="34" charset="0"/>
              <a:buChar char="•"/>
            </a:pPr>
            <a:r>
              <a:rPr lang="en-GB" dirty="0"/>
              <a:t>Make self</a:t>
            </a:r>
            <a:r>
              <a:rPr lang="en-GB" baseline="0" dirty="0"/>
              <a:t> help easy to find and </a:t>
            </a:r>
            <a:r>
              <a:rPr lang="en-US" baseline="0" dirty="0"/>
              <a:t>useful as </a:t>
            </a:r>
            <a:r>
              <a:rPr lang="en-GB" baseline="0" dirty="0"/>
              <a:t>not everyone wants to be talked to</a:t>
            </a:r>
            <a:r>
              <a:rPr lang="en-US" baseline="0" dirty="0"/>
              <a:t>. Our projects website and the supporting templates for our methodology all include basic guidance for non projects managers. Where additional information is needed for one of our own IT projects this is covered by our own divisional procedures and not documented in the publicly available guidance. </a:t>
            </a:r>
            <a:endParaRPr lang="en-GB" dirty="0"/>
          </a:p>
          <a:p>
            <a:pPr marL="0" indent="0">
              <a:buFont typeface="Arial" panose="020B0604020202020204" pitchFamily="34" charset="0"/>
              <a:buNone/>
            </a:pPr>
            <a:endParaRPr lang="en-US" dirty="0" smtClean="0"/>
          </a:p>
          <a:p>
            <a:pPr marL="0" indent="0">
              <a:buFont typeface="Arial" panose="020B0604020202020204" pitchFamily="34" charset="0"/>
              <a:buNone/>
            </a:pPr>
            <a:r>
              <a:rPr lang="en-US" b="1" dirty="0" smtClean="0"/>
              <a:t>Diverse</a:t>
            </a:r>
            <a:r>
              <a:rPr lang="en-US" b="1" baseline="0" dirty="0" smtClean="0"/>
              <a:t> community has diverse needs</a:t>
            </a:r>
            <a:endParaRPr lang="en-US" b="1"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When </a:t>
            </a:r>
            <a:r>
              <a:rPr lang="en-US" dirty="0"/>
              <a:t>supporting such a large and diverse group </a:t>
            </a:r>
            <a:r>
              <a:rPr lang="en-US" dirty="0" smtClean="0"/>
              <a:t>as</a:t>
            </a:r>
            <a:r>
              <a:rPr lang="en-US" baseline="0" dirty="0" smtClean="0"/>
              <a:t> </a:t>
            </a:r>
            <a:r>
              <a:rPr lang="en-US" dirty="0" smtClean="0"/>
              <a:t>all </a:t>
            </a:r>
            <a:r>
              <a:rPr lang="en-US" dirty="0"/>
              <a:t>your non project managers across the University remember that not </a:t>
            </a:r>
            <a:r>
              <a:rPr lang="en-GB" dirty="0"/>
              <a:t>one size </a:t>
            </a:r>
            <a:r>
              <a:rPr lang="en-US" dirty="0"/>
              <a:t>fits all. Requests </a:t>
            </a:r>
            <a:r>
              <a:rPr lang="en-GB" baseline="0" dirty="0"/>
              <a:t>for support can be varied, be approachable and be prepared for anything</a:t>
            </a:r>
            <a:r>
              <a:rPr lang="en-US" baseline="0" dirty="0" smtClean="0"/>
              <a:t>!</a:t>
            </a:r>
            <a:endParaRPr lang="en-GB" dirty="0"/>
          </a:p>
        </p:txBody>
      </p:sp>
      <p:sp>
        <p:nvSpPr>
          <p:cNvPr id="4" name="Slide Number Placeholder 3"/>
          <p:cNvSpPr>
            <a:spLocks noGrp="1"/>
          </p:cNvSpPr>
          <p:nvPr>
            <p:ph type="sldNum" sz="quarter" idx="10"/>
          </p:nvPr>
        </p:nvSpPr>
        <p:spPr/>
        <p:txBody>
          <a:bodyPr/>
          <a:lstStyle/>
          <a:p>
            <a:fld id="{8B249950-72E1-4244-87E1-E0419923C4A8}" type="slidenum">
              <a:rPr lang="en-GB" smtClean="0"/>
              <a:t>33</a:t>
            </a:fld>
            <a:endParaRPr lang="en-GB"/>
          </a:p>
        </p:txBody>
      </p:sp>
    </p:spTree>
    <p:extLst>
      <p:ext uri="{BB962C8B-B14F-4D97-AF65-F5344CB8AC3E}">
        <p14:creationId xmlns:p14="http://schemas.microsoft.com/office/powerpoint/2010/main" val="778607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smtClean="0"/>
              <a:t>&lt;Rhian&gt;</a:t>
            </a:r>
            <a:endParaRPr lang="en-GB" b="1" dirty="0" smtClean="0"/>
          </a:p>
          <a:p>
            <a:endParaRPr lang="en-US" dirty="0" smtClean="0"/>
          </a:p>
          <a:p>
            <a:pPr marL="171450" indent="-171450">
              <a:buFont typeface="Arial" panose="020B0604020202020204" pitchFamily="34" charset="0"/>
              <a:buChar char="•"/>
            </a:pPr>
            <a:r>
              <a:rPr lang="en-US" dirty="0" smtClean="0"/>
              <a:t>So what have we learned from our experiences?</a:t>
            </a:r>
          </a:p>
        </p:txBody>
      </p:sp>
      <p:sp>
        <p:nvSpPr>
          <p:cNvPr id="4" name="Slide Number Placeholder 3"/>
          <p:cNvSpPr>
            <a:spLocks noGrp="1"/>
          </p:cNvSpPr>
          <p:nvPr>
            <p:ph type="sldNum" sz="quarter" idx="10"/>
          </p:nvPr>
        </p:nvSpPr>
        <p:spPr/>
        <p:txBody>
          <a:bodyPr/>
          <a:lstStyle/>
          <a:p>
            <a:fld id="{F7087D51-52A1-EF40-B672-9B4EC8500781}" type="slidenum">
              <a:rPr lang="en-US" smtClean="0"/>
              <a:t>34</a:t>
            </a:fld>
            <a:endParaRPr lang="en-US"/>
          </a:p>
        </p:txBody>
      </p:sp>
    </p:spTree>
    <p:extLst>
      <p:ext uri="{BB962C8B-B14F-4D97-AF65-F5344CB8AC3E}">
        <p14:creationId xmlns:p14="http://schemas.microsoft.com/office/powerpoint/2010/main" val="3009002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smtClean="0"/>
              <a:t>&lt;Rhian&gt;</a:t>
            </a:r>
            <a:endParaRPr lang="en-GB" b="1" dirty="0" smtClean="0"/>
          </a:p>
          <a:p>
            <a:endParaRPr lang="en-US" dirty="0" smtClean="0"/>
          </a:p>
          <a:p>
            <a:pPr marL="171450" indent="-171450">
              <a:buFont typeface="Arial" panose="020B0604020202020204" pitchFamily="34" charset="0"/>
              <a:buChar char="•"/>
            </a:pPr>
            <a:r>
              <a:rPr lang="en-US" dirty="0" smtClean="0"/>
              <a:t>We</a:t>
            </a:r>
            <a:r>
              <a:rPr lang="en-US" baseline="0" dirty="0" smtClean="0"/>
              <a:t> were really surprised by the numbers of non projects managers we have come across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knew there was a need for project management training but we had no idea that the demand would be so high that the training would regularly be 100% oversubscribed.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Non project managers are all over the institution, in the last few weeks alone we have spent time with our international office, our students unions, our department for social responsibility and our researchers.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have more than 150 projects spaces on the website that are not from within the PMO.</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Demand continues to increase.</a:t>
            </a:r>
            <a:endParaRPr lang="en-US" dirty="0"/>
          </a:p>
        </p:txBody>
      </p:sp>
      <p:sp>
        <p:nvSpPr>
          <p:cNvPr id="4" name="Slide Number Placeholder 3"/>
          <p:cNvSpPr>
            <a:spLocks noGrp="1"/>
          </p:cNvSpPr>
          <p:nvPr>
            <p:ph type="sldNum" sz="quarter" idx="10"/>
          </p:nvPr>
        </p:nvSpPr>
        <p:spPr/>
        <p:txBody>
          <a:bodyPr/>
          <a:lstStyle/>
          <a:p>
            <a:fld id="{8B249950-72E1-4244-87E1-E0419923C4A8}" type="slidenum">
              <a:rPr lang="en-GB" smtClean="0"/>
              <a:t>35</a:t>
            </a:fld>
            <a:endParaRPr lang="en-GB"/>
          </a:p>
        </p:txBody>
      </p:sp>
    </p:spTree>
    <p:extLst>
      <p:ext uri="{BB962C8B-B14F-4D97-AF65-F5344CB8AC3E}">
        <p14:creationId xmlns:p14="http://schemas.microsoft.com/office/powerpoint/2010/main" val="1022677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smtClean="0"/>
              <a:t>&lt;Rhian&gt;</a:t>
            </a:r>
            <a:endParaRPr lang="en-GB" b="1" dirty="0" smtClean="0"/>
          </a:p>
          <a:p>
            <a:endParaRPr lang="en-US" dirty="0" smtClean="0"/>
          </a:p>
          <a:p>
            <a:pPr marL="171450" indent="-171450">
              <a:buFont typeface="Arial" panose="020B0604020202020204" pitchFamily="34" charset="0"/>
              <a:buChar char="•"/>
            </a:pPr>
            <a:r>
              <a:rPr lang="en-US" dirty="0" smtClean="0"/>
              <a:t>One of the most</a:t>
            </a:r>
            <a:r>
              <a:rPr lang="en-US" baseline="0" dirty="0" smtClean="0"/>
              <a:t> important </a:t>
            </a:r>
            <a:r>
              <a:rPr lang="en-US" dirty="0" smtClean="0"/>
              <a:t>lessons we learned for</a:t>
            </a:r>
            <a:r>
              <a:rPr lang="en-US" baseline="0" dirty="0" smtClean="0"/>
              <a:t> the work we have done on training, tools and support was around how can we meet the demand.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We had to scale</a:t>
            </a:r>
            <a:r>
              <a:rPr lang="en-US" baseline="0" dirty="0" smtClean="0"/>
              <a:t> back training initially as we could not sustain the amount of training required with just the original trainer team.</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took at least a year longer than planned to deliver the projects website – it had to take second place to project delivery!</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had to suspend our project clinics as we did not have the time to prepare and run the training at the same time as the clinics.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were generally allowing our enthusiasm and desire to help to outweigh our common sense!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are now careful to manage expectations.</a:t>
            </a:r>
            <a:endParaRPr lang="en-US" dirty="0" smtClean="0"/>
          </a:p>
          <a:p>
            <a:endParaRPr lang="en-GB" dirty="0"/>
          </a:p>
        </p:txBody>
      </p:sp>
      <p:sp>
        <p:nvSpPr>
          <p:cNvPr id="4" name="Slide Number Placeholder 3"/>
          <p:cNvSpPr>
            <a:spLocks noGrp="1"/>
          </p:cNvSpPr>
          <p:nvPr>
            <p:ph type="sldNum" sz="quarter" idx="10"/>
          </p:nvPr>
        </p:nvSpPr>
        <p:spPr/>
        <p:txBody>
          <a:bodyPr/>
          <a:lstStyle/>
          <a:p>
            <a:fld id="{8B249950-72E1-4244-87E1-E0419923C4A8}" type="slidenum">
              <a:rPr lang="en-GB" smtClean="0"/>
              <a:t>36</a:t>
            </a:fld>
            <a:endParaRPr lang="en-GB"/>
          </a:p>
        </p:txBody>
      </p:sp>
    </p:spTree>
    <p:extLst>
      <p:ext uri="{BB962C8B-B14F-4D97-AF65-F5344CB8AC3E}">
        <p14:creationId xmlns:p14="http://schemas.microsoft.com/office/powerpoint/2010/main" val="3825453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smtClean="0"/>
              <a:t>&lt;Rhian&gt;</a:t>
            </a:r>
            <a:endParaRPr lang="en-GB" b="1" dirty="0" smtClean="0"/>
          </a:p>
          <a:p>
            <a:endParaRPr lang="en-US" dirty="0" smtClean="0"/>
          </a:p>
          <a:p>
            <a:pPr marL="171450" indent="-171450">
              <a:buFont typeface="Arial" panose="020B0604020202020204" pitchFamily="34" charset="0"/>
              <a:buChar char="•"/>
            </a:pPr>
            <a:r>
              <a:rPr lang="en-US" dirty="0" smtClean="0"/>
              <a:t>This is one of our key messages for today.</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It is difficult</a:t>
            </a:r>
            <a:r>
              <a:rPr lang="en-US" baseline="0" dirty="0" smtClean="0"/>
              <a:t> to meet the needs of a very diverse community if you cannot be flexible.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Nikki talked about the different methods for delivering training – both in terms of content and in terms of delivery options.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would not have trained 1000 people if we had not been flexible in both the length and complexity of our courses.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Being prepared to tailor session for particular groups can be helpful as they can share experiences.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have also scaled our tools and support activities.</a:t>
            </a:r>
            <a:endParaRPr lang="en-US" dirty="0"/>
          </a:p>
        </p:txBody>
      </p:sp>
      <p:sp>
        <p:nvSpPr>
          <p:cNvPr id="4" name="Slide Number Placeholder 3"/>
          <p:cNvSpPr>
            <a:spLocks noGrp="1"/>
          </p:cNvSpPr>
          <p:nvPr>
            <p:ph type="sldNum" sz="quarter" idx="10"/>
          </p:nvPr>
        </p:nvSpPr>
        <p:spPr/>
        <p:txBody>
          <a:bodyPr/>
          <a:lstStyle/>
          <a:p>
            <a:fld id="{8B249950-72E1-4244-87E1-E0419923C4A8}" type="slidenum">
              <a:rPr lang="en-GB" smtClean="0"/>
              <a:t>37</a:t>
            </a:fld>
            <a:endParaRPr lang="en-GB"/>
          </a:p>
        </p:txBody>
      </p:sp>
    </p:spTree>
    <p:extLst>
      <p:ext uri="{BB962C8B-B14F-4D97-AF65-F5344CB8AC3E}">
        <p14:creationId xmlns:p14="http://schemas.microsoft.com/office/powerpoint/2010/main" val="1577429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smtClean="0"/>
              <a:t>&lt;Rhian&gt;</a:t>
            </a:r>
            <a:endParaRPr lang="en-GB" b="1" dirty="0" smtClean="0"/>
          </a:p>
          <a:p>
            <a:endParaRPr lang="en-US" dirty="0" smtClean="0"/>
          </a:p>
          <a:p>
            <a:pPr marL="171450" indent="-171450">
              <a:buFont typeface="Arial" panose="020B0604020202020204" pitchFamily="34" charset="0"/>
              <a:buChar char="•"/>
            </a:pPr>
            <a:r>
              <a:rPr lang="en-US" dirty="0" smtClean="0"/>
              <a:t>We have shared some stories with you today which have demonstrated how a shared project space can aid</a:t>
            </a:r>
            <a:r>
              <a:rPr lang="en-US" baseline="0" dirty="0" smtClean="0"/>
              <a:t> collaboration.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had a cancer researcher start using the projects website so that her unit could share project information.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Similarly, we had learning technologists using the website to help the team to capture and share the right information.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projects website is a great tool for staff and students in the University to make projects more visible.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Maintaining project documentation should not just be for the project manager! </a:t>
            </a:r>
            <a:endParaRPr lang="en-GB" dirty="0"/>
          </a:p>
        </p:txBody>
      </p:sp>
      <p:sp>
        <p:nvSpPr>
          <p:cNvPr id="4" name="Slide Number Placeholder 3"/>
          <p:cNvSpPr>
            <a:spLocks noGrp="1"/>
          </p:cNvSpPr>
          <p:nvPr>
            <p:ph type="sldNum" sz="quarter" idx="10"/>
          </p:nvPr>
        </p:nvSpPr>
        <p:spPr/>
        <p:txBody>
          <a:bodyPr/>
          <a:lstStyle/>
          <a:p>
            <a:fld id="{8B249950-72E1-4244-87E1-E0419923C4A8}" type="slidenum">
              <a:rPr lang="en-GB" smtClean="0"/>
              <a:t>38</a:t>
            </a:fld>
            <a:endParaRPr lang="en-GB"/>
          </a:p>
        </p:txBody>
      </p:sp>
    </p:spTree>
    <p:extLst>
      <p:ext uri="{BB962C8B-B14F-4D97-AF65-F5344CB8AC3E}">
        <p14:creationId xmlns:p14="http://schemas.microsoft.com/office/powerpoint/2010/main" val="1010857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smtClean="0"/>
              <a:t>&lt;Rhian&gt;</a:t>
            </a:r>
            <a:endParaRPr lang="en-GB" b="1" dirty="0" smtClean="0"/>
          </a:p>
          <a:p>
            <a:endParaRPr lang="en-US" dirty="0" smtClean="0"/>
          </a:p>
          <a:p>
            <a:pPr marL="171450" indent="-171450">
              <a:buFont typeface="Arial" panose="020B0604020202020204" pitchFamily="34" charset="0"/>
              <a:buChar char="•"/>
            </a:pPr>
            <a:r>
              <a:rPr lang="en-US" dirty="0" smtClean="0"/>
              <a:t>Project management can be seen as bureaucratic and all about paper</a:t>
            </a:r>
            <a:r>
              <a:rPr lang="en-US" baseline="0" dirty="0" smtClean="0"/>
              <a:t>work.</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decided it was important not to put people off and we would rather people used some project management principles rather than none.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In training we encourage</a:t>
            </a:r>
            <a:r>
              <a:rPr lang="en-US" baseline="0" dirty="0" smtClean="0"/>
              <a:t> people to take one key message away and implement it, then another and so on, rather than trying to do it all at once, becoming overwhelmed and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limit jargon and IT examples.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Our simple methodology helps to keep things simple!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try to make self help easy to find - for users that don’t want to ask for help and to free up our time.</a:t>
            </a:r>
            <a:endParaRPr lang="en-US" dirty="0"/>
          </a:p>
        </p:txBody>
      </p:sp>
      <p:sp>
        <p:nvSpPr>
          <p:cNvPr id="4" name="Slide Number Placeholder 3"/>
          <p:cNvSpPr>
            <a:spLocks noGrp="1"/>
          </p:cNvSpPr>
          <p:nvPr>
            <p:ph type="sldNum" sz="quarter" idx="10"/>
          </p:nvPr>
        </p:nvSpPr>
        <p:spPr/>
        <p:txBody>
          <a:bodyPr/>
          <a:lstStyle/>
          <a:p>
            <a:fld id="{8B249950-72E1-4244-87E1-E0419923C4A8}" type="slidenum">
              <a:rPr lang="en-GB" smtClean="0"/>
              <a:t>39</a:t>
            </a:fld>
            <a:endParaRPr lang="en-GB"/>
          </a:p>
        </p:txBody>
      </p:sp>
    </p:spTree>
    <p:extLst>
      <p:ext uri="{BB962C8B-B14F-4D97-AF65-F5344CB8AC3E}">
        <p14:creationId xmlns:p14="http://schemas.microsoft.com/office/powerpoint/2010/main" val="233634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&lt;Rhian&gt;</a:t>
            </a:r>
          </a:p>
          <a:p>
            <a:pPr marL="0" marR="0" indent="0" algn="l" defTabSz="457200" rtl="0" eaLnBrk="1" fontAlgn="auto" latinLnBrk="0" hangingPunct="1">
              <a:lnSpc>
                <a:spcPct val="100000"/>
              </a:lnSpc>
              <a:spcBef>
                <a:spcPts val="0"/>
              </a:spcBef>
              <a:spcAft>
                <a:spcPts val="0"/>
              </a:spcAft>
              <a:buClrTx/>
              <a:buSzTx/>
              <a:buFontTx/>
              <a:buNone/>
              <a:tabLst/>
              <a:defRPr/>
            </a:pPr>
            <a:endParaRPr lang="en-GB" b="1" dirty="0" smtClean="0"/>
          </a:p>
          <a:p>
            <a:pPr marL="171450" indent="-171450">
              <a:buFont typeface="Arial" panose="020B0604020202020204" pitchFamily="34" charset="0"/>
              <a:buChar char="•"/>
            </a:pPr>
            <a:r>
              <a:rPr lang="en-GB" dirty="0" smtClean="0"/>
              <a:t>We would</a:t>
            </a:r>
            <a:r>
              <a:rPr lang="en-GB" baseline="0" dirty="0" smtClean="0"/>
              <a:t> to like share a brief overview of our University with you.</a:t>
            </a:r>
          </a:p>
          <a:p>
            <a:pPr marL="171450" indent="-171450">
              <a:buFont typeface="Arial" panose="020B0604020202020204" pitchFamily="34" charset="0"/>
              <a:buChar char="•"/>
            </a:pPr>
            <a:r>
              <a:rPr lang="en-GB" baseline="0" dirty="0" smtClean="0"/>
              <a:t>We are based in Edinburgh, in Scotland in the UK.</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Edinburgh is beautiful city and we are lucky to have some beautiful buildings at the University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This is Old College at the heart of the University.</a:t>
            </a:r>
          </a:p>
          <a:p>
            <a:pPr marL="171450" indent="-171450">
              <a:buFont typeface="Arial" panose="020B0604020202020204" pitchFamily="34" charset="0"/>
              <a:buChar char="•"/>
            </a:pPr>
            <a:r>
              <a:rPr lang="en-GB" baseline="0" dirty="0" smtClean="0"/>
              <a:t>The University was founded in 1583 and is the sixth oldest University in the English speaking world.</a:t>
            </a:r>
          </a:p>
          <a:p>
            <a:pPr marL="171450" indent="-171450">
              <a:buFont typeface="Arial" panose="020B0604020202020204" pitchFamily="34" charset="0"/>
              <a:buChar char="•"/>
            </a:pPr>
            <a:r>
              <a:rPr lang="en-GB" baseline="0" dirty="0" smtClean="0"/>
              <a:t>We are consistently ranked in the top 50 universities in the world.</a:t>
            </a:r>
          </a:p>
          <a:p>
            <a:pPr marL="171450" indent="-171450">
              <a:buFont typeface="Arial" panose="020B0604020202020204" pitchFamily="34" charset="0"/>
              <a:buChar char="•"/>
            </a:pPr>
            <a:r>
              <a:rPr lang="en-GB" baseline="0" dirty="0" smtClean="0"/>
              <a:t>We have more than 35,000 students, about two thirds are undergraduate.</a:t>
            </a:r>
            <a:r>
              <a:rPr lang="en-GB" b="0" baseline="0" dirty="0" smtClean="0"/>
              <a:t> </a:t>
            </a:r>
            <a:endParaRPr lang="en-GB" baseline="0" dirty="0" smtClean="0"/>
          </a:p>
          <a:p>
            <a:pPr marL="171450" indent="-171450">
              <a:buFont typeface="Arial" panose="020B0604020202020204" pitchFamily="34" charset="0"/>
              <a:buChar char="•"/>
            </a:pPr>
            <a:r>
              <a:rPr lang="en-GB" baseline="0" dirty="0" smtClean="0"/>
              <a:t>We have 22 schools split across 3 colleges. </a:t>
            </a:r>
            <a:endParaRPr lang="en-GB" b="0" baseline="0" dirty="0" smtClean="0"/>
          </a:p>
          <a:p>
            <a:pPr marL="171450" indent="-171450">
              <a:buFont typeface="Arial" panose="020B0604020202020204" pitchFamily="34" charset="0"/>
              <a:buChar char="•"/>
            </a:pPr>
            <a:r>
              <a:rPr lang="en-GB" b="0" baseline="0" dirty="0" smtClean="0"/>
              <a:t>We </a:t>
            </a:r>
            <a:r>
              <a:rPr lang="en-GB" b="0" baseline="0" dirty="0"/>
              <a:t>have over 13,000 staff – includes academic, </a:t>
            </a:r>
            <a:r>
              <a:rPr lang="en-GB" b="0" baseline="0" dirty="0" smtClean="0"/>
              <a:t>administration, research</a:t>
            </a:r>
          </a:p>
          <a:p>
            <a:pPr marL="171450" indent="-171450">
              <a:buFont typeface="Arial" panose="020B0604020202020204" pitchFamily="34" charset="0"/>
              <a:buChar char="•"/>
            </a:pPr>
            <a:r>
              <a:rPr lang="en-GB" b="0" baseline="0" dirty="0" smtClean="0"/>
              <a:t>Research is very important to the University with in the region of $450M funding each year</a:t>
            </a:r>
            <a:endParaRPr lang="en-GB" b="0" dirty="0"/>
          </a:p>
          <a:p>
            <a:r>
              <a:rPr lang="en-GB" b="1" dirty="0">
                <a:latin typeface="Calibri"/>
              </a:rPr>
              <a:t/>
            </a:r>
            <a:br>
              <a:rPr lang="en-GB" b="1" dirty="0">
                <a:latin typeface="Calibri"/>
              </a:rPr>
            </a:br>
            <a:endParaRPr lang="en-GB" b="1" dirty="0">
              <a:latin typeface="Calibri"/>
            </a:endParaRPr>
          </a:p>
        </p:txBody>
      </p:sp>
      <p:sp>
        <p:nvSpPr>
          <p:cNvPr id="4" name="Slide Number Placeholder 3"/>
          <p:cNvSpPr>
            <a:spLocks noGrp="1"/>
          </p:cNvSpPr>
          <p:nvPr>
            <p:ph type="sldNum" sz="quarter" idx="10"/>
          </p:nvPr>
        </p:nvSpPr>
        <p:spPr/>
        <p:txBody>
          <a:bodyPr/>
          <a:lstStyle/>
          <a:p>
            <a:fld id="{8B249950-72E1-4244-87E1-E0419923C4A8}" type="slidenum">
              <a:rPr lang="en-GB" smtClean="0"/>
              <a:t>4</a:t>
            </a:fld>
            <a:endParaRPr lang="en-GB"/>
          </a:p>
        </p:txBody>
      </p:sp>
    </p:spTree>
    <p:extLst>
      <p:ext uri="{BB962C8B-B14F-4D97-AF65-F5344CB8AC3E}">
        <p14:creationId xmlns:p14="http://schemas.microsoft.com/office/powerpoint/2010/main" val="1981637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smtClean="0"/>
              <a:t>&lt;Rhian&gt;</a:t>
            </a:r>
            <a:endParaRPr lang="en-GB" b="1" dirty="0" smtClean="0"/>
          </a:p>
          <a:p>
            <a:endParaRPr lang="en-US" dirty="0" smtClean="0"/>
          </a:p>
          <a:p>
            <a:pPr marL="171450" indent="-171450">
              <a:buFont typeface="Arial" panose="020B0604020202020204" pitchFamily="34" charset="0"/>
              <a:buChar char="•"/>
            </a:pPr>
            <a:r>
              <a:rPr lang="en-US" dirty="0" smtClean="0"/>
              <a:t>We have had more</a:t>
            </a:r>
            <a:r>
              <a:rPr lang="en-US" baseline="0" dirty="0" smtClean="0"/>
              <a:t> interaction and influence across the university than we would have perhaps expected for an IT department.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believe that our approach has helped to widen our reach.</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offer training, tools and support and our non project managers decide what they want to make use of.</a:t>
            </a:r>
            <a:endParaRPr lang="en-US" dirty="0" smtClean="0"/>
          </a:p>
          <a:p>
            <a:endParaRPr lang="en-GB" dirty="0"/>
          </a:p>
        </p:txBody>
      </p:sp>
      <p:sp>
        <p:nvSpPr>
          <p:cNvPr id="4" name="Slide Number Placeholder 3"/>
          <p:cNvSpPr>
            <a:spLocks noGrp="1"/>
          </p:cNvSpPr>
          <p:nvPr>
            <p:ph type="sldNum" sz="quarter" idx="10"/>
          </p:nvPr>
        </p:nvSpPr>
        <p:spPr/>
        <p:txBody>
          <a:bodyPr/>
          <a:lstStyle/>
          <a:p>
            <a:fld id="{F7087D51-52A1-EF40-B672-9B4EC8500781}" type="slidenum">
              <a:rPr lang="en-US" smtClean="0"/>
              <a:t>40</a:t>
            </a:fld>
            <a:endParaRPr lang="en-US"/>
          </a:p>
        </p:txBody>
      </p:sp>
    </p:spTree>
    <p:extLst>
      <p:ext uri="{BB962C8B-B14F-4D97-AF65-F5344CB8AC3E}">
        <p14:creationId xmlns:p14="http://schemas.microsoft.com/office/powerpoint/2010/main" val="34887277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smtClean="0"/>
              <a:t>&lt;Rhian&gt;</a:t>
            </a:r>
            <a:endParaRPr lang="en-GB" b="1" dirty="0" smtClean="0"/>
          </a:p>
          <a:p>
            <a:endParaRPr lang="en-US" dirty="0" smtClean="0"/>
          </a:p>
          <a:p>
            <a:pPr marL="171450" indent="-171450">
              <a:buFont typeface="Arial" panose="020B0604020202020204" pitchFamily="34" charset="0"/>
              <a:buChar char="•"/>
            </a:pPr>
            <a:r>
              <a:rPr lang="en-US" dirty="0" smtClean="0"/>
              <a:t>We have spoken today about how we have used training, tools, and support to enable researchers,</a:t>
            </a:r>
            <a:r>
              <a:rPr lang="en-US" baseline="0" dirty="0" smtClean="0"/>
              <a:t> students, administrators, IT, and academics to successfully deliver their projects.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To</a:t>
            </a:r>
            <a:r>
              <a:rPr lang="en-US" baseline="0" dirty="0" smtClean="0"/>
              <a:t> do this, w</a:t>
            </a:r>
            <a:r>
              <a:rPr lang="en-US" dirty="0" smtClean="0"/>
              <a:t>e have worked directly with over 1000 people and indirectly with many</a:t>
            </a:r>
            <a:r>
              <a:rPr lang="en-US" baseline="0" dirty="0" smtClean="0"/>
              <a:t> more, across many areas of the University.</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There is a growing awareness of project management and the value it provides, and together we are steadily building a project culture!</a:t>
            </a:r>
          </a:p>
        </p:txBody>
      </p:sp>
      <p:sp>
        <p:nvSpPr>
          <p:cNvPr id="4" name="Slide Number Placeholder 3"/>
          <p:cNvSpPr>
            <a:spLocks noGrp="1"/>
          </p:cNvSpPr>
          <p:nvPr>
            <p:ph type="sldNum" sz="quarter" idx="10"/>
          </p:nvPr>
        </p:nvSpPr>
        <p:spPr/>
        <p:txBody>
          <a:bodyPr/>
          <a:lstStyle/>
          <a:p>
            <a:fld id="{8B249950-72E1-4244-87E1-E0419923C4A8}" type="slidenum">
              <a:rPr lang="en-GB" smtClean="0"/>
              <a:t>41</a:t>
            </a:fld>
            <a:endParaRPr lang="en-GB"/>
          </a:p>
        </p:txBody>
      </p:sp>
    </p:spTree>
    <p:extLst>
      <p:ext uri="{BB962C8B-B14F-4D97-AF65-F5344CB8AC3E}">
        <p14:creationId xmlns:p14="http://schemas.microsoft.com/office/powerpoint/2010/main" val="41879679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smtClean="0"/>
              <a:t>&lt;Rhian&gt;</a:t>
            </a:r>
            <a:endParaRPr lang="en-GB" b="1" dirty="0" smtClean="0"/>
          </a:p>
          <a:p>
            <a:endParaRPr lang="en-US" dirty="0" smtClean="0"/>
          </a:p>
          <a:p>
            <a:pPr marL="171450" indent="-171450">
              <a:buFont typeface="Arial" panose="020B0604020202020204" pitchFamily="34" charset="0"/>
              <a:buChar char="•"/>
            </a:pPr>
            <a:r>
              <a:rPr lang="en-US" dirty="0" smtClean="0"/>
              <a:t>Thanks very much for coming along to hear us today, we would be</a:t>
            </a:r>
            <a:r>
              <a:rPr lang="en-US" baseline="0" dirty="0" smtClean="0"/>
              <a:t> pleased to take any questions you may have.</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42</a:t>
            </a:fld>
            <a:endParaRPr lang="en-US"/>
          </a:p>
        </p:txBody>
      </p:sp>
    </p:spTree>
    <p:extLst>
      <p:ext uri="{BB962C8B-B14F-4D97-AF65-F5344CB8AC3E}">
        <p14:creationId xmlns:p14="http://schemas.microsoft.com/office/powerpoint/2010/main" val="2350803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087D51-52A1-EF40-B672-9B4EC8500781}" type="slidenum">
              <a:rPr lang="en-US" smtClean="0"/>
              <a:t>43</a:t>
            </a:fld>
            <a:endParaRPr lang="en-US"/>
          </a:p>
        </p:txBody>
      </p:sp>
    </p:spTree>
    <p:extLst>
      <p:ext uri="{BB962C8B-B14F-4D97-AF65-F5344CB8AC3E}">
        <p14:creationId xmlns:p14="http://schemas.microsoft.com/office/powerpoint/2010/main" val="324769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smtClean="0">
                <a:solidFill>
                  <a:schemeClr val="tx1">
                    <a:lumMod val="65000"/>
                    <a:lumOff val="35000"/>
                  </a:schemeClr>
                </a:solidFill>
              </a:rPr>
              <a:t>&lt;Rhian&gt;</a:t>
            </a:r>
            <a:endParaRPr lang="en-GB" b="1" baseline="0"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Nikki and I are part of Project Services, which is a project management office within the Information Services Group</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We have 25 people involved</a:t>
            </a:r>
            <a:r>
              <a:rPr lang="en-GB" baseline="0" dirty="0" smtClean="0"/>
              <a:t> in project delivery in a variety of roles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5 of us spend some of our time supporting non project managers – it is equivalent to  1 or 2 people doing it full time, depending on demand.</a:t>
            </a:r>
          </a:p>
          <a:p>
            <a:endParaRPr lang="en-GB" baseline="0"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8B249950-72E1-4244-87E1-E0419923C4A8}" type="slidenum">
              <a:rPr lang="en-GB" smtClean="0"/>
              <a:t>5</a:t>
            </a:fld>
            <a:endParaRPr lang="en-GB"/>
          </a:p>
        </p:txBody>
      </p:sp>
    </p:spTree>
    <p:extLst>
      <p:ext uri="{BB962C8B-B14F-4D97-AF65-F5344CB8AC3E}">
        <p14:creationId xmlns:p14="http://schemas.microsoft.com/office/powerpoint/2010/main" val="2641803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smtClean="0">
                <a:solidFill>
                  <a:schemeClr val="tx1">
                    <a:lumMod val="65000"/>
                    <a:lumOff val="35000"/>
                  </a:schemeClr>
                </a:solidFill>
              </a:rPr>
              <a:t>&lt;Rhian&gt;</a:t>
            </a:r>
            <a:endParaRPr lang="en-GB" b="1" baseline="0"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We shared some of things</a:t>
            </a:r>
            <a:r>
              <a:rPr lang="en-GB" baseline="0" dirty="0" smtClean="0"/>
              <a:t> we have done to support non Project Managers at EDUCAUSE last year in a poster and we had some great discussions with people who stopped by our stand.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There was some real enthusiasm for the topic so we thought it would be good to do a conference session this year.</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We have brought some copies of our poster which are on some of the seats and also down the front if you would like a copy.</a:t>
            </a:r>
            <a:endParaRPr lang="en-GB" dirty="0" smtClean="0"/>
          </a:p>
        </p:txBody>
      </p:sp>
      <p:sp>
        <p:nvSpPr>
          <p:cNvPr id="4" name="Slide Number Placeholder 3"/>
          <p:cNvSpPr>
            <a:spLocks noGrp="1"/>
          </p:cNvSpPr>
          <p:nvPr>
            <p:ph type="sldNum" sz="quarter" idx="10"/>
          </p:nvPr>
        </p:nvSpPr>
        <p:spPr/>
        <p:txBody>
          <a:bodyPr/>
          <a:lstStyle/>
          <a:p>
            <a:fld id="{8B249950-72E1-4244-87E1-E0419923C4A8}" type="slidenum">
              <a:rPr lang="en-GB" smtClean="0"/>
              <a:t>6</a:t>
            </a:fld>
            <a:endParaRPr lang="en-GB"/>
          </a:p>
        </p:txBody>
      </p:sp>
    </p:spTree>
    <p:extLst>
      <p:ext uri="{BB962C8B-B14F-4D97-AF65-F5344CB8AC3E}">
        <p14:creationId xmlns:p14="http://schemas.microsoft.com/office/powerpoint/2010/main" val="776676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smtClean="0">
                <a:solidFill>
                  <a:schemeClr val="tx1">
                    <a:lumMod val="65000"/>
                    <a:lumOff val="35000"/>
                  </a:schemeClr>
                </a:solidFill>
              </a:rPr>
              <a:t>&lt;Rhian&gt;</a:t>
            </a:r>
            <a:endParaRPr lang="en-GB" b="1" baseline="0" dirty="0" smtClean="0"/>
          </a:p>
          <a:p>
            <a:pPr marL="0" indent="0">
              <a:buFont typeface="Arial" panose="020B0604020202020204" pitchFamily="34" charset="0"/>
              <a:buNone/>
            </a:pPr>
            <a:endParaRPr lang="en-GB" dirty="0" smtClean="0"/>
          </a:p>
          <a:p>
            <a:pPr marL="171450" indent="-171450">
              <a:buFont typeface="Arial" panose="020B0604020202020204" pitchFamily="34" charset="0"/>
              <a:buChar char="•"/>
            </a:pPr>
            <a:r>
              <a:rPr lang="en-GB" dirty="0" smtClean="0"/>
              <a:t>You</a:t>
            </a:r>
            <a:r>
              <a:rPr lang="en-GB" baseline="0" dirty="0" smtClean="0"/>
              <a:t> might be wondering by now what we mean by non project manager!</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dirty="0" smtClean="0"/>
              <a:t>Most</a:t>
            </a:r>
            <a:r>
              <a:rPr lang="en-GB" baseline="0" dirty="0" smtClean="0"/>
              <a:t> projects in the University do not have the luxury of having a dedicated project manager, and are frequently not even considered projects.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This includes research, studies, changes to processes, systems, office moves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We have identified 5 particular groups pictured here</a:t>
            </a:r>
          </a:p>
          <a:p>
            <a:pPr marL="628650" lvl="1" indent="-171450">
              <a:buFont typeface="Arial" panose="020B0604020202020204" pitchFamily="34" charset="0"/>
              <a:buChar char="•"/>
            </a:pPr>
            <a:r>
              <a:rPr lang="en-GB" baseline="0" dirty="0" smtClean="0"/>
              <a:t>Researchers</a:t>
            </a:r>
          </a:p>
          <a:p>
            <a:pPr marL="628650" lvl="1" indent="-171450">
              <a:buFont typeface="Arial" panose="020B0604020202020204" pitchFamily="34" charset="0"/>
              <a:buChar char="•"/>
            </a:pPr>
            <a:r>
              <a:rPr lang="en-GB" baseline="0" dirty="0" smtClean="0"/>
              <a:t>Students – who can use project management techniques to help them deliver class projects and their thesis. Some of our University courses include classes on project management and the students enjoy hearing about theory is put in to practice. </a:t>
            </a:r>
          </a:p>
          <a:p>
            <a:pPr marL="628650" lvl="1" indent="-171450">
              <a:buFont typeface="Arial" panose="020B0604020202020204" pitchFamily="34" charset="0"/>
              <a:buChar char="•"/>
            </a:pPr>
            <a:r>
              <a:rPr lang="en-GB" baseline="0" dirty="0" smtClean="0"/>
              <a:t>Administration – here covers all staff who support the research and academic business of the university, including course administrators, business functions like HR and finance and student record administration. </a:t>
            </a:r>
          </a:p>
          <a:p>
            <a:pPr marL="628650" lvl="1" indent="-171450">
              <a:buFont typeface="Arial" panose="020B0604020202020204" pitchFamily="34" charset="0"/>
              <a:buChar char="•"/>
            </a:pPr>
            <a:r>
              <a:rPr lang="en-GB" baseline="0" dirty="0" smtClean="0"/>
              <a:t>IT – we have a large IT community out with our PMOs remit who deliver change in key areas, such as leaning technology and infrastructure. </a:t>
            </a:r>
          </a:p>
          <a:p>
            <a:pPr marL="628650" lvl="1" indent="-171450">
              <a:buFont typeface="Arial" panose="020B0604020202020204" pitchFamily="34" charset="0"/>
              <a:buChar char="•"/>
            </a:pPr>
            <a:r>
              <a:rPr lang="en-GB" baseline="0" dirty="0" smtClean="0"/>
              <a:t>Academics – which for us are often involved in research</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8B249950-72E1-4244-87E1-E0419923C4A8}" type="slidenum">
              <a:rPr lang="en-GB" smtClean="0"/>
              <a:t>7</a:t>
            </a:fld>
            <a:endParaRPr lang="en-GB"/>
          </a:p>
        </p:txBody>
      </p:sp>
    </p:spTree>
    <p:extLst>
      <p:ext uri="{BB962C8B-B14F-4D97-AF65-F5344CB8AC3E}">
        <p14:creationId xmlns:p14="http://schemas.microsoft.com/office/powerpoint/2010/main" val="1463511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solidFill>
                  <a:schemeClr val="tx1">
                    <a:lumMod val="65000"/>
                    <a:lumOff val="35000"/>
                  </a:schemeClr>
                </a:solidFill>
              </a:rPr>
              <a:t>&lt;Rhian&gt;</a:t>
            </a:r>
          </a:p>
          <a:p>
            <a:endParaRPr lang="en-GB" b="1" baseline="0" dirty="0" smtClean="0">
              <a:solidFill>
                <a:schemeClr val="tx1">
                  <a:lumMod val="65000"/>
                  <a:lumOff val="35000"/>
                </a:schemeClr>
              </a:solidFill>
            </a:endParaRPr>
          </a:p>
          <a:p>
            <a:pPr marL="171450" indent="-171450">
              <a:buFont typeface="Arial" panose="020B0604020202020204" pitchFamily="34" charset="0"/>
              <a:buChar char="•"/>
            </a:pPr>
            <a:r>
              <a:rPr lang="en-GB" b="0" baseline="0" dirty="0" smtClean="0"/>
              <a:t>This is a really diverse group of people, who have different needs and don’t even necessarily recognise that they are working on projects. </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We felt that we could use our project management knowledge and experience to develop resources which could help them focus on their areas of expertise.</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We wanted to find ways to do this but we knew that we couldn’t find a one size fits all approach which would suit all our non project managers. </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We looked at three key areas; </a:t>
            </a:r>
          </a:p>
          <a:p>
            <a:pPr marL="628650" lvl="1" indent="-171450">
              <a:buFont typeface="Arial" panose="020B0604020202020204" pitchFamily="34" charset="0"/>
              <a:buChar char="•"/>
            </a:pPr>
            <a:r>
              <a:rPr lang="en-GB" b="0" baseline="0" dirty="0" smtClean="0"/>
              <a:t>Firstly training, Nikki will talk about how we have created and delivered a range of training options. </a:t>
            </a:r>
          </a:p>
          <a:p>
            <a:pPr marL="628650" lvl="1" indent="-171450">
              <a:buFont typeface="Arial" panose="020B0604020202020204" pitchFamily="34" charset="0"/>
              <a:buChar char="•"/>
            </a:pPr>
            <a:r>
              <a:rPr lang="en-GB" b="0" baseline="0" dirty="0" smtClean="0"/>
              <a:t>I will then talk about our tools. We developed a simple methodology and a projects website to aid collaboration on projects. </a:t>
            </a:r>
          </a:p>
          <a:p>
            <a:pPr marL="628650" lvl="1" indent="-171450">
              <a:buFont typeface="Arial" panose="020B0604020202020204" pitchFamily="34" charset="0"/>
              <a:buChar char="•"/>
            </a:pPr>
            <a:r>
              <a:rPr lang="en-GB" b="0" baseline="0" dirty="0" smtClean="0"/>
              <a:t>Nikki will then cover some of the typical support activities we undertake. </a:t>
            </a:r>
          </a:p>
          <a:p>
            <a:pPr marL="628650" lvl="1" indent="-171450">
              <a:buFont typeface="Arial" panose="020B0604020202020204" pitchFamily="34" charset="0"/>
              <a:buChar char="•"/>
            </a:pPr>
            <a:endParaRPr lang="en-GB" b="0" baseline="0" dirty="0" smtClean="0"/>
          </a:p>
          <a:p>
            <a:pPr marL="171450" lvl="0" indent="-171450">
              <a:buFont typeface="Arial" panose="020B0604020202020204" pitchFamily="34" charset="0"/>
              <a:buChar char="•"/>
            </a:pPr>
            <a:r>
              <a:rPr lang="en-GB" b="0" baseline="0" dirty="0" smtClean="0"/>
              <a:t>As we go through we will share stories from people that we have helped and some of the lessons that we have learned. </a:t>
            </a:r>
          </a:p>
        </p:txBody>
      </p:sp>
      <p:sp>
        <p:nvSpPr>
          <p:cNvPr id="4" name="Slide Number Placeholder 3"/>
          <p:cNvSpPr>
            <a:spLocks noGrp="1"/>
          </p:cNvSpPr>
          <p:nvPr>
            <p:ph type="sldNum" sz="quarter" idx="10"/>
          </p:nvPr>
        </p:nvSpPr>
        <p:spPr/>
        <p:txBody>
          <a:bodyPr/>
          <a:lstStyle/>
          <a:p>
            <a:fld id="{8B249950-72E1-4244-87E1-E0419923C4A8}" type="slidenum">
              <a:rPr lang="en-GB" smtClean="0"/>
              <a:t>8</a:t>
            </a:fld>
            <a:endParaRPr lang="en-GB"/>
          </a:p>
        </p:txBody>
      </p:sp>
    </p:spTree>
    <p:extLst>
      <p:ext uri="{BB962C8B-B14F-4D97-AF65-F5344CB8AC3E}">
        <p14:creationId xmlns:p14="http://schemas.microsoft.com/office/powerpoint/2010/main" val="1248444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solidFill>
                  <a:schemeClr val="tx1">
                    <a:lumMod val="65000"/>
                    <a:lumOff val="35000"/>
                  </a:schemeClr>
                </a:solidFill>
              </a:rPr>
              <a:t>&lt;Nikki&gt;</a:t>
            </a:r>
          </a:p>
          <a:p>
            <a:endParaRPr lang="en-GB" b="1" baseline="0" dirty="0" smtClean="0">
              <a:solidFill>
                <a:schemeClr val="tx1">
                  <a:lumMod val="65000"/>
                  <a:lumOff val="35000"/>
                </a:schemeClr>
              </a:solidFill>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As Rhian said, the first theme we would like to discuss is training</a:t>
            </a:r>
            <a:endParaRPr lang="en-GB" dirty="0" smtClean="0"/>
          </a:p>
          <a:p>
            <a:endParaRPr lang="en-GB" b="1" baseline="0" dirty="0" smtClean="0"/>
          </a:p>
        </p:txBody>
      </p:sp>
      <p:sp>
        <p:nvSpPr>
          <p:cNvPr id="4" name="Slide Number Placeholder 3"/>
          <p:cNvSpPr>
            <a:spLocks noGrp="1"/>
          </p:cNvSpPr>
          <p:nvPr>
            <p:ph type="sldNum" sz="quarter" idx="10"/>
          </p:nvPr>
        </p:nvSpPr>
        <p:spPr/>
        <p:txBody>
          <a:bodyPr/>
          <a:lstStyle/>
          <a:p>
            <a:fld id="{8B249950-72E1-4244-87E1-E0419923C4A8}" type="slidenum">
              <a:rPr lang="en-GB" smtClean="0"/>
              <a:t>9</a:t>
            </a:fld>
            <a:endParaRPr lang="en-GB"/>
          </a:p>
        </p:txBody>
      </p:sp>
    </p:spTree>
    <p:extLst>
      <p:ext uri="{BB962C8B-B14F-4D97-AF65-F5344CB8AC3E}">
        <p14:creationId xmlns:p14="http://schemas.microsoft.com/office/powerpoint/2010/main" val="2769674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14 Cover Op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395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Op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6934200" cy="1430694"/>
          </a:xfrm>
          <a:prstGeom prst="rect">
            <a:avLst/>
          </a:prstGeom>
        </p:spPr>
        <p:txBody>
          <a:bodyPr/>
          <a:lstStyle>
            <a:lvl1pPr algn="l">
              <a:defRPr>
                <a:solidFill>
                  <a:schemeClr val="tx1">
                    <a:lumMod val="50000"/>
                    <a:lumOff val="50000"/>
                  </a:schemeClr>
                </a:solidFill>
                <a:latin typeface="Arial" panose="020B0604020202020204" pitchFamily="34" charset="0"/>
                <a:cs typeface="Arial" panose="020B0604020202020204" pitchFamily="34" charset="0"/>
              </a:defRPr>
            </a:lvl1pPr>
          </a:lstStyle>
          <a:p>
            <a:r>
              <a:rPr lang="en-US" sz="4000" dirty="0" smtClean="0"/>
              <a:t>Section Header</a:t>
            </a:r>
            <a:endParaRPr lang="en-US" sz="4000" dirty="0"/>
          </a:p>
        </p:txBody>
      </p:sp>
      <p:sp>
        <p:nvSpPr>
          <p:cNvPr id="4" name="Text Placeholder 2"/>
          <p:cNvSpPr>
            <a:spLocks noGrp="1"/>
          </p:cNvSpPr>
          <p:nvPr>
            <p:ph type="body" sz="quarter" idx="10"/>
          </p:nvPr>
        </p:nvSpPr>
        <p:spPr>
          <a:xfrm>
            <a:off x="685800" y="1905000"/>
            <a:ext cx="7848600" cy="3886200"/>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Level 1</a:t>
            </a: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Level 2</a:t>
            </a:r>
          </a:p>
          <a:p>
            <a:pPr lvl="2">
              <a:buClr>
                <a:srgbClr val="0070C0"/>
              </a:buClr>
              <a:buSzPct val="70000"/>
              <a:buFont typeface="Wingdings" panose="05000000000000000000" pitchFamily="2" charset="2"/>
              <a:buChar char="§"/>
            </a:pPr>
            <a:r>
              <a:rPr lang="en-US" dirty="0" smtClean="0">
                <a:latin typeface="Arial" panose="020B0604020202020204" pitchFamily="34" charset="0"/>
                <a:cs typeface="Arial" panose="020B0604020202020204" pitchFamily="34" charset="0"/>
              </a:rPr>
              <a:t>Level 3</a:t>
            </a:r>
          </a:p>
          <a:p>
            <a:pPr lvl="3">
              <a:buClr>
                <a:schemeClr val="accent3">
                  <a:lumMod val="75000"/>
                </a:schemeClr>
              </a:buClr>
              <a:buSzPct val="70000"/>
              <a:buFont typeface="Arial" panose="020B0604020202020204" pitchFamily="34" charset="0"/>
              <a:buChar char="•"/>
            </a:pPr>
            <a:r>
              <a:rPr lang="en-US" dirty="0" smtClean="0">
                <a:latin typeface="Arial" panose="020B0604020202020204" pitchFamily="34" charset="0"/>
                <a:cs typeface="Arial" panose="020B0604020202020204" pitchFamily="34" charset="0"/>
              </a:rPr>
              <a:t>Level 4</a:t>
            </a:r>
          </a:p>
          <a:p>
            <a:pPr lvl="2"/>
            <a:endParaRPr lang="en-US" dirty="0" smtClean="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45470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6214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action - Evalu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838200"/>
          </a:xfrm>
          <a:prstGeom prst="rect">
            <a:avLst/>
          </a:prstGeom>
        </p:spPr>
        <p:txBody>
          <a:bodyPr/>
          <a:lstStyle>
            <a:lvl1pPr algn="l">
              <a:defRPr sz="3200">
                <a:solidFill>
                  <a:schemeClr val="tx1">
                    <a:lumMod val="50000"/>
                    <a:lumOff val="50000"/>
                  </a:schemeClr>
                </a:solidFill>
                <a:latin typeface="Arial"/>
              </a:defRPr>
            </a:lvl1pPr>
          </a:lstStyle>
          <a:p>
            <a:r>
              <a:rPr lang="en-US" dirty="0" smtClean="0"/>
              <a:t>Evaluation Slide</a:t>
            </a:r>
            <a:endParaRPr lang="en-US" dirty="0"/>
          </a:p>
        </p:txBody>
      </p:sp>
      <p:sp>
        <p:nvSpPr>
          <p:cNvPr id="6"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5902204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36D17DC-8A29-4BCE-A10B-E4E103928B73}" type="datetimeFigureOut">
              <a:rPr lang="en-GB" smtClean="0"/>
              <a:t>08/12/2015</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21FBF4C-EF1A-479B-BF49-1CAA52A33954}" type="slidenum">
              <a:rPr lang="en-GB" smtClean="0"/>
              <a:t>‹#›</a:t>
            </a:fld>
            <a:endParaRPr lang="en-GB"/>
          </a:p>
        </p:txBody>
      </p:sp>
    </p:spTree>
    <p:extLst>
      <p:ext uri="{BB962C8B-B14F-4D97-AF65-F5344CB8AC3E}">
        <p14:creationId xmlns:p14="http://schemas.microsoft.com/office/powerpoint/2010/main" val="753584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13F9A67-21CA-4BA1-94AD-E6A8C6D37CA3}" type="datetimeFigureOut">
              <a:rPr lang="en-GB" smtClean="0"/>
              <a:t>08/12/2015</a:t>
            </a:fld>
            <a:endParaRPr lang="en-GB"/>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2001F06-C83F-4948-8AD4-1C3AB873B3BC}" type="slidenum">
              <a:rPr lang="en-GB" smtClean="0"/>
              <a:t>‹#›</a:t>
            </a:fld>
            <a:endParaRPr lang="en-GB"/>
          </a:p>
        </p:txBody>
      </p:sp>
    </p:spTree>
    <p:extLst>
      <p:ext uri="{BB962C8B-B14F-4D97-AF65-F5344CB8AC3E}">
        <p14:creationId xmlns:p14="http://schemas.microsoft.com/office/powerpoint/2010/main" val="154486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13F9A67-21CA-4BA1-94AD-E6A8C6D37CA3}" type="datetimeFigureOut">
              <a:rPr lang="en-GB" smtClean="0"/>
              <a:t>08/12/2015</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2001F06-C83F-4948-8AD4-1C3AB873B3BC}" type="slidenum">
              <a:rPr lang="en-GB" smtClean="0"/>
              <a:t>‹#›</a:t>
            </a:fld>
            <a:endParaRPr lang="en-GB"/>
          </a:p>
        </p:txBody>
      </p:sp>
    </p:spTree>
    <p:extLst>
      <p:ext uri="{BB962C8B-B14F-4D97-AF65-F5344CB8AC3E}">
        <p14:creationId xmlns:p14="http://schemas.microsoft.com/office/powerpoint/2010/main" val="852050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13F9A67-21CA-4BA1-94AD-E6A8C6D37CA3}" type="datetimeFigureOut">
              <a:rPr lang="en-GB" smtClean="0"/>
              <a:t>08/12/2015</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2001F06-C83F-4948-8AD4-1C3AB873B3BC}" type="slidenum">
              <a:rPr lang="en-GB" smtClean="0"/>
              <a:t>‹#›</a:t>
            </a:fld>
            <a:endParaRPr lang="en-GB"/>
          </a:p>
        </p:txBody>
      </p:sp>
    </p:spTree>
    <p:extLst>
      <p:ext uri="{BB962C8B-B14F-4D97-AF65-F5344CB8AC3E}">
        <p14:creationId xmlns:p14="http://schemas.microsoft.com/office/powerpoint/2010/main" val="2890500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13F9A67-21CA-4BA1-94AD-E6A8C6D37CA3}" type="datetimeFigureOut">
              <a:rPr lang="en-GB" smtClean="0"/>
              <a:t>08/12/2015</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2001F06-C83F-4948-8AD4-1C3AB873B3BC}" type="slidenum">
              <a:rPr lang="en-GB" smtClean="0"/>
              <a:t>‹#›</a:t>
            </a:fld>
            <a:endParaRPr lang="en-GB"/>
          </a:p>
        </p:txBody>
      </p:sp>
    </p:spTree>
    <p:extLst>
      <p:ext uri="{BB962C8B-B14F-4D97-AF65-F5344CB8AC3E}">
        <p14:creationId xmlns:p14="http://schemas.microsoft.com/office/powerpoint/2010/main" val="1603977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13F9A67-21CA-4BA1-94AD-E6A8C6D37CA3}" type="datetimeFigureOut">
              <a:rPr lang="en-GB" smtClean="0"/>
              <a:t>08/12/2015</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2001F06-C83F-4948-8AD4-1C3AB873B3BC}" type="slidenum">
              <a:rPr lang="en-GB" smtClean="0"/>
              <a:t>‹#›</a:t>
            </a:fld>
            <a:endParaRPr lang="en-GB"/>
          </a:p>
        </p:txBody>
      </p:sp>
    </p:spTree>
    <p:extLst>
      <p:ext uri="{BB962C8B-B14F-4D97-AF65-F5344CB8AC3E}">
        <p14:creationId xmlns:p14="http://schemas.microsoft.com/office/powerpoint/2010/main" val="305295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13F9A67-21CA-4BA1-94AD-E6A8C6D37CA3}" type="datetimeFigureOut">
              <a:rPr lang="en-GB" smtClean="0"/>
              <a:t>08/12/2015</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2001F06-C83F-4948-8AD4-1C3AB873B3BC}" type="slidenum">
              <a:rPr lang="en-GB" smtClean="0"/>
              <a:t>‹#›</a:t>
            </a:fld>
            <a:endParaRPr lang="en-GB"/>
          </a:p>
        </p:txBody>
      </p:sp>
    </p:spTree>
    <p:extLst>
      <p:ext uri="{BB962C8B-B14F-4D97-AF65-F5344CB8AC3E}">
        <p14:creationId xmlns:p14="http://schemas.microsoft.com/office/powerpoint/2010/main" val="4101804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14 Cov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50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14 Cover Op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276599" y="2057400"/>
            <a:ext cx="5105401" cy="266700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endParaRPr lang="en-US" dirty="0">
              <a:solidFill>
                <a:schemeClr val="tx1">
                  <a:lumMod val="65000"/>
                  <a:lumOff val="35000"/>
                </a:schemeClr>
              </a:solidFill>
            </a:endParaRPr>
          </a:p>
        </p:txBody>
      </p:sp>
    </p:spTree>
    <p:extLst>
      <p:ext uri="{BB962C8B-B14F-4D97-AF65-F5344CB8AC3E}">
        <p14:creationId xmlns:p14="http://schemas.microsoft.com/office/powerpoint/2010/main" val="37405255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14 Cover Op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4" title="Section Divider"/>
          <p:cNvSpPr>
            <a:spLocks noGrp="1"/>
          </p:cNvSpPr>
          <p:nvPr>
            <p:ph type="body" idx="13"/>
          </p:nvPr>
        </p:nvSpPr>
        <p:spPr>
          <a:xfrm>
            <a:off x="1066801" y="2971800"/>
            <a:ext cx="7010400" cy="9144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6079244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14 Cover Op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p:cNvSpPr>
            <a:spLocks noGrp="1"/>
          </p:cNvSpPr>
          <p:nvPr>
            <p:ph type="title"/>
          </p:nvPr>
        </p:nvSpPr>
        <p:spPr>
          <a:xfrm>
            <a:off x="685800" y="685800"/>
            <a:ext cx="7391400" cy="731838"/>
          </a:xfrm>
          <a:prstGeom prst="rect">
            <a:avLst/>
          </a:prstGeom>
        </p:spPr>
        <p:txBody>
          <a:bodyPr/>
          <a:lstStyle>
            <a:lvl1pPr algn="l">
              <a:defRPr sz="3200" baseline="0">
                <a:solidFill>
                  <a:schemeClr val="tx1">
                    <a:lumMod val="65000"/>
                    <a:lumOff val="35000"/>
                  </a:schemeClr>
                </a:solidFill>
                <a:latin typeface="Arial" panose="020B0604020202020204" pitchFamily="34" charset="0"/>
                <a:cs typeface="Arial" panose="020B0604020202020204" pitchFamily="34" charset="0"/>
              </a:defRPr>
            </a:lvl1pPr>
          </a:lstStyle>
          <a:p>
            <a:endParaRPr lang="en-US" dirty="0"/>
          </a:p>
        </p:txBody>
      </p:sp>
      <p:sp>
        <p:nvSpPr>
          <p:cNvPr id="3" name="Content Placeholder 6"/>
          <p:cNvSpPr>
            <a:spLocks noGrp="1"/>
          </p:cNvSpPr>
          <p:nvPr>
            <p:ph idx="1"/>
          </p:nvPr>
        </p:nvSpPr>
        <p:spPr>
          <a:xfrm>
            <a:off x="685800" y="1600200"/>
            <a:ext cx="7391400" cy="4525963"/>
          </a:xfrm>
          <a:prstGeom prst="rect">
            <a:avLst/>
          </a:prstGeom>
        </p:spPr>
        <p:txBody>
          <a:bodyPr/>
          <a:lstStyle>
            <a:lvl1pPr marL="0" indent="0" algn="l">
              <a:buNone/>
              <a:defRPr sz="2000" baseline="0">
                <a:solidFill>
                  <a:schemeClr val="tx1">
                    <a:lumMod val="65000"/>
                    <a:lumOff val="35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7713981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5" title="Section Header"/>
          <p:cNvSpPr>
            <a:spLocks noGrp="1"/>
          </p:cNvSpPr>
          <p:nvPr>
            <p:ph type="title"/>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6" name="Text Placeholder 5" title="Body Text"/>
          <p:cNvSpPr>
            <a:spLocks noGrp="1"/>
          </p:cNvSpPr>
          <p:nvPr>
            <p:ph type="body" sz="quarter" idx="10"/>
          </p:nvPr>
        </p:nvSpPr>
        <p:spPr>
          <a:xfrm>
            <a:off x="685800" y="1524000"/>
            <a:ext cx="7391400" cy="4800600"/>
          </a:xfrm>
          <a:prstGeom prst="rect">
            <a:avLst/>
          </a:prstGeom>
        </p:spPr>
        <p:txBody>
          <a:bodyPr/>
          <a:lstStyle>
            <a:lvl1pPr marL="0" indent="0">
              <a:buNone/>
              <a:defRPr sz="2000">
                <a:solidFill>
                  <a:schemeClr val="tx1">
                    <a:lumMod val="50000"/>
                    <a:lumOff val="50000"/>
                  </a:schemeClr>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5290237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title="Section Header"/>
          <p:cNvSpPr>
            <a:spLocks noGrp="1"/>
          </p:cNvSpPr>
          <p:nvPr>
            <p:ph type="title"/>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7" name="Text Placeholder 5" title="Body Text"/>
          <p:cNvSpPr>
            <a:spLocks noGrp="1"/>
          </p:cNvSpPr>
          <p:nvPr>
            <p:ph type="body" sz="quarter" idx="10"/>
          </p:nvPr>
        </p:nvSpPr>
        <p:spPr>
          <a:xfrm>
            <a:off x="685800" y="1524000"/>
            <a:ext cx="7391400" cy="4800600"/>
          </a:xfrm>
          <a:prstGeom prst="rect">
            <a:avLst/>
          </a:prstGeom>
        </p:spPr>
        <p:txBody>
          <a:bodyPr/>
          <a:lstStyle>
            <a:lvl1pPr marL="0" indent="0">
              <a:buNone/>
              <a:defRPr sz="2000">
                <a:solidFill>
                  <a:schemeClr val="tx1">
                    <a:lumMod val="50000"/>
                    <a:lumOff val="50000"/>
                  </a:schemeClr>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5456259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Op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5"/>
          <p:cNvSpPr>
            <a:spLocks noGrp="1"/>
          </p:cNvSpPr>
          <p:nvPr>
            <p:ph type="title"/>
          </p:nvPr>
        </p:nvSpPr>
        <p:spPr>
          <a:xfrm>
            <a:off x="2286000" y="685800"/>
            <a:ext cx="60198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smtClean="0"/>
              <a:t>Discussion Question</a:t>
            </a:r>
            <a:endParaRPr lang="en-US" dirty="0"/>
          </a:p>
        </p:txBody>
      </p:sp>
      <p:sp>
        <p:nvSpPr>
          <p:cNvPr id="4" name="Content Placeholder 6"/>
          <p:cNvSpPr>
            <a:spLocks noGrp="1"/>
          </p:cNvSpPr>
          <p:nvPr>
            <p:ph idx="1"/>
          </p:nvPr>
        </p:nvSpPr>
        <p:spPr>
          <a:xfrm>
            <a:off x="304800" y="1752600"/>
            <a:ext cx="5943600" cy="4373563"/>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pPr marL="342900" indent="-342900">
              <a:buClr>
                <a:srgbClr val="C00000"/>
              </a:buClr>
              <a:buFont typeface="Wingdings" panose="05000000000000000000" pitchFamily="2" charset="2"/>
              <a:buChar char="§"/>
            </a:pPr>
            <a:endParaRPr lang="en-US" sz="2800" dirty="0"/>
          </a:p>
        </p:txBody>
      </p:sp>
    </p:spTree>
    <p:extLst>
      <p:ext uri="{BB962C8B-B14F-4D97-AF65-F5344CB8AC3E}">
        <p14:creationId xmlns:p14="http://schemas.microsoft.com/office/powerpoint/2010/main" val="8503733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Op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4" name="Text Placeholder 2"/>
          <p:cNvSpPr>
            <a:spLocks noGrp="1"/>
          </p:cNvSpPr>
          <p:nvPr>
            <p:ph type="body" sz="quarter" idx="10"/>
          </p:nvPr>
        </p:nvSpPr>
        <p:spPr>
          <a:xfrm>
            <a:off x="685800" y="2362200"/>
            <a:ext cx="7467600" cy="3733800"/>
          </a:xfrm>
          <a:prstGeom prst="rect">
            <a:avLst/>
          </a:prstGeom>
        </p:spPr>
        <p:txBody>
          <a:bodyPr/>
          <a:lstStyle>
            <a:lvl1pPr algn="l">
              <a:defRPr>
                <a:solidFill>
                  <a:schemeClr val="tx1"/>
                </a:solidFill>
                <a:latin typeface="Arial" panose="020B0604020202020204" pitchFamily="34" charset="0"/>
                <a:cs typeface="Arial" panose="020B0604020202020204" pitchFamily="34" charset="0"/>
              </a:defRPr>
            </a:lvl1pPr>
          </a:lstStyle>
          <a:p>
            <a:pPr>
              <a:buClr>
                <a:srgbClr val="C00000"/>
              </a:buClr>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3813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579295"/>
      </p:ext>
    </p:extLst>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 id="2147484860" r:id="rId12"/>
    <p:sldLayoutId id="2147484867" r:id="rId13"/>
    <p:sldLayoutId id="2147484869" r:id="rId14"/>
    <p:sldLayoutId id="2147484870" r:id="rId15"/>
    <p:sldLayoutId id="2147484871" r:id="rId16"/>
    <p:sldLayoutId id="2147484872" r:id="rId17"/>
    <p:sldLayoutId id="2147484873" r:id="rId18"/>
    <p:sldLayoutId id="2147484874" r:id="rId1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www.projects.ed.ac.uk/"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hyperlink" Target="mailto:pmo@ed.ac.uk" TargetMode="External"/><Relationship Id="rId2" Type="http://schemas.openxmlformats.org/officeDocument/2006/relationships/notesSlide" Target="../notesSlides/notesSlide42.xml"/><Relationship Id="rId1" Type="http://schemas.openxmlformats.org/officeDocument/2006/relationships/slideLayout" Target="../slideLayouts/slideLayout11.xml"/><Relationship Id="rId6" Type="http://schemas.openxmlformats.org/officeDocument/2006/relationships/hyperlink" Target="mailto:nikki.stuart@ed.ac.uk" TargetMode="External"/><Relationship Id="rId5" Type="http://schemas.openxmlformats.org/officeDocument/2006/relationships/hyperlink" Target="mailto:rhian.davies@ed.ac.uk" TargetMode="Externa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6690" y="4419600"/>
            <a:ext cx="5688710" cy="954107"/>
          </a:xfrm>
          <a:prstGeom prst="rect">
            <a:avLst/>
          </a:prstGeom>
          <a:noFill/>
        </p:spPr>
        <p:txBody>
          <a:bodyPr wrap="square" rtlCol="0">
            <a:spAutoFit/>
          </a:bodyPr>
          <a:lstStyle/>
          <a:p>
            <a:pPr algn="ctr"/>
            <a:r>
              <a:rPr lang="en-US" sz="2800" b="1" dirty="0" smtClean="0">
                <a:solidFill>
                  <a:schemeClr val="tx1">
                    <a:lumMod val="65000"/>
                    <a:lumOff val="35000"/>
                  </a:schemeClr>
                </a:solidFill>
                <a:latin typeface="Arial" panose="020B0604020202020204" pitchFamily="34" charset="0"/>
                <a:cs typeface="Arial" panose="020B0604020202020204" pitchFamily="34" charset="0"/>
              </a:rPr>
              <a:t>Helping Non-Project Managers to </a:t>
            </a:r>
            <a:r>
              <a:rPr lang="en-US" sz="2800" b="1" dirty="0">
                <a:solidFill>
                  <a:schemeClr val="tx1">
                    <a:lumMod val="65000"/>
                    <a:lumOff val="35000"/>
                  </a:schemeClr>
                </a:solidFill>
                <a:latin typeface="Arial" panose="020B0604020202020204" pitchFamily="34" charset="0"/>
                <a:cs typeface="Arial" panose="020B0604020202020204" pitchFamily="34" charset="0"/>
              </a:rPr>
              <a:t>D</a:t>
            </a:r>
            <a:r>
              <a:rPr lang="en-US" sz="2800" b="1" dirty="0" smtClean="0">
                <a:solidFill>
                  <a:schemeClr val="tx1">
                    <a:lumMod val="65000"/>
                    <a:lumOff val="35000"/>
                  </a:schemeClr>
                </a:solidFill>
                <a:latin typeface="Arial" panose="020B0604020202020204" pitchFamily="34" charset="0"/>
                <a:cs typeface="Arial" panose="020B0604020202020204" pitchFamily="34" charset="0"/>
              </a:rPr>
              <a:t>eliver Success</a:t>
            </a:r>
            <a:endParaRPr lang="en-US" sz="28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extBox 2"/>
          <p:cNvSpPr txBox="1"/>
          <p:nvPr/>
        </p:nvSpPr>
        <p:spPr>
          <a:xfrm>
            <a:off x="1828800" y="5398516"/>
            <a:ext cx="8229600" cy="400110"/>
          </a:xfrm>
          <a:prstGeom prst="rect">
            <a:avLst/>
          </a:prstGeom>
          <a:noFill/>
        </p:spPr>
        <p:txBody>
          <a:bodyPr wrap="square" rtlCol="0">
            <a:spAutoFit/>
          </a:bodyPr>
          <a:lstStyle/>
          <a:p>
            <a:pPr algn="ctr"/>
            <a:r>
              <a:rPr lang="en-US" sz="2000" dirty="0" smtClean="0">
                <a:solidFill>
                  <a:schemeClr val="tx1">
                    <a:lumMod val="65000"/>
                    <a:lumOff val="35000"/>
                  </a:schemeClr>
                </a:solidFill>
                <a:latin typeface="Arial" panose="020B0604020202020204" pitchFamily="34" charset="0"/>
                <a:cs typeface="Arial" panose="020B0604020202020204" pitchFamily="34" charset="0"/>
              </a:rPr>
              <a:t>Rhian Davies • Nikki Stuart</a:t>
            </a:r>
            <a:endParaRPr lang="en-US" sz="2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145" y="4343400"/>
            <a:ext cx="2007490" cy="16101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7561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starting point in 2010</a:t>
            </a:r>
            <a:endParaRPr lang="en-GB" dirty="0"/>
          </a:p>
        </p:txBody>
      </p:sp>
      <p:sp>
        <p:nvSpPr>
          <p:cNvPr id="3" name="Content Placeholder 2"/>
          <p:cNvSpPr>
            <a:spLocks noGrp="1"/>
          </p:cNvSpPr>
          <p:nvPr>
            <p:ph idx="1"/>
          </p:nvPr>
        </p:nvSpPr>
        <p:spPr>
          <a:xfrm>
            <a:off x="685800" y="1752600"/>
            <a:ext cx="7391400" cy="4525963"/>
          </a:xfrm>
        </p:spPr>
        <p:txBody>
          <a:bodyPr/>
          <a:lstStyle/>
          <a:p>
            <a:pPr marL="342900" indent="-342900">
              <a:buFont typeface="Arial" panose="020B0604020202020204" pitchFamily="34" charset="0"/>
              <a:buChar char="•"/>
            </a:pPr>
            <a:r>
              <a:rPr lang="en-GB" sz="2800" dirty="0" smtClean="0"/>
              <a:t>No project management training available within the University</a:t>
            </a:r>
          </a:p>
          <a:p>
            <a:pPr marL="342900" indent="-342900">
              <a:buFont typeface="Arial" panose="020B0604020202020204" pitchFamily="34" charset="0"/>
              <a:buChar char="•"/>
            </a:pPr>
            <a:r>
              <a:rPr lang="en-GB" sz="2800" dirty="0" smtClean="0"/>
              <a:t>Had to attend external courses</a:t>
            </a:r>
          </a:p>
          <a:p>
            <a:pPr marL="1085850" lvl="1" indent="-342900">
              <a:buFont typeface="Arial" panose="020B0604020202020204" pitchFamily="34" charset="0"/>
              <a:buChar char="•"/>
            </a:pPr>
            <a:r>
              <a:rPr lang="en-GB" dirty="0" smtClean="0">
                <a:solidFill>
                  <a:schemeClr val="tx1">
                    <a:lumMod val="65000"/>
                    <a:lumOff val="35000"/>
                  </a:schemeClr>
                </a:solidFill>
                <a:latin typeface="Arial" panose="020B0604020202020204" pitchFamily="34" charset="0"/>
                <a:cs typeface="Arial" panose="020B0604020202020204" pitchFamily="34" charset="0"/>
              </a:rPr>
              <a:t>High cost</a:t>
            </a:r>
          </a:p>
          <a:p>
            <a:pPr marL="1085850" lvl="1" indent="-342900">
              <a:buFont typeface="Arial" panose="020B0604020202020204" pitchFamily="34" charset="0"/>
              <a:buChar char="•"/>
            </a:pPr>
            <a:r>
              <a:rPr lang="en-GB" dirty="0" smtClean="0">
                <a:solidFill>
                  <a:schemeClr val="tx1">
                    <a:lumMod val="65000"/>
                    <a:lumOff val="35000"/>
                  </a:schemeClr>
                </a:solidFill>
                <a:latin typeface="Arial" panose="020B0604020202020204" pitchFamily="34" charset="0"/>
                <a:cs typeface="Arial" panose="020B0604020202020204" pitchFamily="34" charset="0"/>
              </a:rPr>
              <a:t>Travel time/cost</a:t>
            </a:r>
          </a:p>
          <a:p>
            <a:pPr marL="1085850" lvl="1" indent="-342900">
              <a:buFont typeface="Arial" panose="020B0604020202020204" pitchFamily="34" charset="0"/>
              <a:buChar char="•"/>
            </a:pPr>
            <a:r>
              <a:rPr lang="en-GB" dirty="0" smtClean="0">
                <a:solidFill>
                  <a:schemeClr val="tx1">
                    <a:lumMod val="65000"/>
                    <a:lumOff val="35000"/>
                  </a:schemeClr>
                </a:solidFill>
                <a:latin typeface="Arial" panose="020B0604020202020204" pitchFamily="34" charset="0"/>
                <a:cs typeface="Arial" panose="020B0604020202020204" pitchFamily="34" charset="0"/>
              </a:rPr>
              <a:t>No </a:t>
            </a:r>
            <a:r>
              <a:rPr lang="en-GB" dirty="0">
                <a:solidFill>
                  <a:schemeClr val="tx1">
                    <a:lumMod val="65000"/>
                    <a:lumOff val="35000"/>
                  </a:schemeClr>
                </a:solidFill>
                <a:latin typeface="Arial" panose="020B0604020202020204" pitchFamily="34" charset="0"/>
                <a:cs typeface="Arial" panose="020B0604020202020204" pitchFamily="34" charset="0"/>
              </a:rPr>
              <a:t>University </a:t>
            </a:r>
            <a:r>
              <a:rPr lang="en-GB" dirty="0" smtClean="0">
                <a:solidFill>
                  <a:schemeClr val="tx1">
                    <a:lumMod val="65000"/>
                    <a:lumOff val="35000"/>
                  </a:schemeClr>
                </a:solidFill>
                <a:latin typeface="Arial" panose="020B0604020202020204" pitchFamily="34" charset="0"/>
                <a:cs typeface="Arial" panose="020B0604020202020204" pitchFamily="34" charset="0"/>
              </a:rPr>
              <a:t>context</a:t>
            </a:r>
          </a:p>
          <a:p>
            <a:pPr marL="342900" indent="-342900">
              <a:buFont typeface="Arial" panose="020B0604020202020204" pitchFamily="34" charset="0"/>
              <a:buChar char="•"/>
            </a:pPr>
            <a:r>
              <a:rPr lang="en-GB" sz="2800" dirty="0" smtClean="0"/>
              <a:t>Certification </a:t>
            </a:r>
            <a:r>
              <a:rPr lang="en-GB" sz="2800" dirty="0"/>
              <a:t>not needed or wanted!</a:t>
            </a:r>
          </a:p>
          <a:p>
            <a:pPr marL="342900" indent="-342900">
              <a:buFont typeface="Arial" panose="020B0604020202020204" pitchFamily="34" charset="0"/>
              <a:buChar char="•"/>
            </a:pPr>
            <a:r>
              <a:rPr lang="en-GB" sz="2800" dirty="0" smtClean="0"/>
              <a:t>Could see a demand that wasn’t being met</a:t>
            </a:r>
            <a:endParaRPr lang="en-GB"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3124200"/>
            <a:ext cx="609600" cy="609600"/>
          </a:xfrm>
          <a:prstGeom prst="rect">
            <a:avLst/>
          </a:prstGeom>
        </p:spPr>
      </p:pic>
    </p:spTree>
    <p:extLst>
      <p:ext uri="{BB962C8B-B14F-4D97-AF65-F5344CB8AC3E}">
        <p14:creationId xmlns:p14="http://schemas.microsoft.com/office/powerpoint/2010/main" val="4020480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did we do?</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800" dirty="0" smtClean="0"/>
              <a:t>Established advisory group</a:t>
            </a:r>
          </a:p>
          <a:p>
            <a:pPr marL="342900" indent="-342900">
              <a:buFont typeface="Arial" panose="020B0604020202020204" pitchFamily="34" charset="0"/>
              <a:buChar char="•"/>
            </a:pPr>
            <a:r>
              <a:rPr lang="en-GB" sz="2800" dirty="0" smtClean="0"/>
              <a:t>Agreed requirements for course</a:t>
            </a:r>
          </a:p>
          <a:p>
            <a:pPr marL="342900" indent="-342900">
              <a:buFont typeface="Arial" panose="020B0604020202020204" pitchFamily="34" charset="0"/>
              <a:buChar char="•"/>
            </a:pPr>
            <a:r>
              <a:rPr lang="en-GB" sz="2800" dirty="0" smtClean="0"/>
              <a:t>Worked with an experienced trainer to develop materials </a:t>
            </a:r>
          </a:p>
          <a:p>
            <a:pPr marL="342900" indent="-342900">
              <a:buFont typeface="Arial" panose="020B0604020202020204" pitchFamily="34" charset="0"/>
              <a:buChar char="•"/>
            </a:pPr>
            <a:r>
              <a:rPr lang="en-GB" sz="2800" dirty="0" smtClean="0"/>
              <a:t>Started with </a:t>
            </a:r>
            <a:r>
              <a:rPr lang="en-GB" sz="2800" b="1" dirty="0" smtClean="0"/>
              <a:t>one</a:t>
            </a:r>
            <a:r>
              <a:rPr lang="en-GB" sz="2800" dirty="0" smtClean="0"/>
              <a:t> trainer, </a:t>
            </a:r>
            <a:r>
              <a:rPr lang="en-GB" sz="2800" b="1" dirty="0" smtClean="0"/>
              <a:t>one</a:t>
            </a:r>
            <a:r>
              <a:rPr lang="en-GB" sz="2800" dirty="0" smtClean="0"/>
              <a:t> session per semester</a:t>
            </a:r>
          </a:p>
          <a:p>
            <a:pPr marL="342900" indent="-342900">
              <a:buFont typeface="Arial" panose="020B0604020202020204" pitchFamily="34" charset="0"/>
              <a:buChar char="•"/>
            </a:pPr>
            <a:r>
              <a:rPr lang="en-GB" sz="2800" dirty="0" smtClean="0"/>
              <a:t>Now have </a:t>
            </a:r>
            <a:r>
              <a:rPr lang="en-GB" sz="2800" b="1" dirty="0" smtClean="0"/>
              <a:t>five</a:t>
            </a:r>
            <a:r>
              <a:rPr lang="en-GB" sz="2800" dirty="0" smtClean="0"/>
              <a:t> trainers and at least </a:t>
            </a:r>
            <a:r>
              <a:rPr lang="en-GB" sz="2800" b="1" dirty="0" smtClean="0"/>
              <a:t>seven</a:t>
            </a:r>
            <a:r>
              <a:rPr lang="en-GB" sz="2800" dirty="0" smtClean="0"/>
              <a:t> sessions per semester</a:t>
            </a:r>
          </a:p>
          <a:p>
            <a:pPr marL="342900" indent="-342900">
              <a:buFont typeface="Arial" panose="020B0604020202020204" pitchFamily="34" charset="0"/>
              <a:buChar char="•"/>
            </a:pPr>
            <a:r>
              <a:rPr lang="en-GB" sz="2800" dirty="0" smtClean="0"/>
              <a:t>1000+ trained</a:t>
            </a:r>
          </a:p>
          <a:p>
            <a:pPr marL="342900" indent="-342900">
              <a:buFont typeface="Arial" panose="020B0604020202020204" pitchFamily="34" charset="0"/>
              <a:buChar char="•"/>
            </a:pPr>
            <a:endParaRPr lang="en-GB" sz="2800" dirty="0"/>
          </a:p>
        </p:txBody>
      </p:sp>
    </p:spTree>
    <p:extLst>
      <p:ext uri="{BB962C8B-B14F-4D97-AF65-F5344CB8AC3E}">
        <p14:creationId xmlns:p14="http://schemas.microsoft.com/office/powerpoint/2010/main" val="2009996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What do we do?</a:t>
            </a:r>
            <a:endParaRPr lang="en-GB" dirty="0">
              <a:solidFill>
                <a:schemeClr val="tx1">
                  <a:lumMod val="65000"/>
                  <a:lumOff val="3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13948450"/>
              </p:ext>
            </p:extLst>
          </p:nvPr>
        </p:nvGraphicFramePr>
        <p:xfrm>
          <a:off x="381000" y="1600200"/>
          <a:ext cx="7696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8852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How has it helped? </a:t>
            </a:r>
            <a:endParaRPr lang="en-GB" dirty="0">
              <a:solidFill>
                <a:schemeClr val="tx1">
                  <a:lumMod val="65000"/>
                  <a:lumOff val="35000"/>
                </a:schemeClr>
              </a:solidFill>
            </a:endParaRPr>
          </a:p>
        </p:txBody>
      </p:sp>
      <p:sp>
        <p:nvSpPr>
          <p:cNvPr id="8" name="Oval Callout 7"/>
          <p:cNvSpPr/>
          <p:nvPr/>
        </p:nvSpPr>
        <p:spPr>
          <a:xfrm>
            <a:off x="381001" y="2226490"/>
            <a:ext cx="4412918" cy="3030095"/>
          </a:xfrm>
          <a:prstGeom prst="wedgeEllipseCallout">
            <a:avLst>
              <a:gd name="adj1" fmla="val 76409"/>
              <a:gd name="adj2" fmla="val 67"/>
            </a:avLst>
          </a:prstGeom>
          <a:solidFill>
            <a:schemeClr val="bg1">
              <a:lumMod val="9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lumMod val="50000"/>
                  </a:schemeClr>
                </a:solidFill>
              </a:rPr>
              <a:t>Because I </a:t>
            </a:r>
            <a:r>
              <a:rPr lang="en-GB" sz="2400" dirty="0" smtClean="0">
                <a:solidFill>
                  <a:schemeClr val="tx2">
                    <a:lumMod val="50000"/>
                  </a:schemeClr>
                </a:solidFill>
              </a:rPr>
              <a:t>can now demonstrate </a:t>
            </a:r>
            <a:r>
              <a:rPr lang="en-GB" sz="2400" dirty="0">
                <a:solidFill>
                  <a:schemeClr val="tx2">
                    <a:lumMod val="50000"/>
                  </a:schemeClr>
                </a:solidFill>
              </a:rPr>
              <a:t>a good understanding of project management I </a:t>
            </a:r>
            <a:r>
              <a:rPr lang="en-GB" sz="2400" dirty="0" smtClean="0">
                <a:solidFill>
                  <a:schemeClr val="tx2">
                    <a:lumMod val="50000"/>
                  </a:schemeClr>
                </a:solidFill>
              </a:rPr>
              <a:t>feel confident that I will </a:t>
            </a:r>
            <a:r>
              <a:rPr lang="en-GB" sz="2400" dirty="0">
                <a:solidFill>
                  <a:schemeClr val="tx2">
                    <a:lumMod val="50000"/>
                  </a:schemeClr>
                </a:solidFill>
              </a:rPr>
              <a:t>secure funding for my research project</a:t>
            </a:r>
          </a:p>
        </p:txBody>
      </p:sp>
      <p:sp>
        <p:nvSpPr>
          <p:cNvPr id="13" name="Rectangle 12"/>
          <p:cNvSpPr/>
          <p:nvPr/>
        </p:nvSpPr>
        <p:spPr>
          <a:xfrm>
            <a:off x="5664207" y="2971800"/>
            <a:ext cx="2641593" cy="2038842"/>
          </a:xfrm>
          <a:prstGeom prst="rect">
            <a:avLst/>
          </a:prstGeom>
          <a:blipFill dpi="0" rotWithShape="1">
            <a:blip r:embed="rId3">
              <a:extLst>
                <a:ext uri="{28A0092B-C50C-407E-A947-70E740481C1C}">
                  <a14:useLocalDpi xmlns:a14="http://schemas.microsoft.com/office/drawing/2010/main" val="0"/>
                </a:ext>
              </a:extLst>
            </a:blip>
            <a:srcRect/>
            <a:stretch>
              <a:fillRect l="7027" t="-1309" r="7027" b="-1309"/>
            </a:stretch>
          </a:blip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grpSp>
        <p:nvGrpSpPr>
          <p:cNvPr id="14" name="Group 13"/>
          <p:cNvGrpSpPr/>
          <p:nvPr/>
        </p:nvGrpSpPr>
        <p:grpSpPr>
          <a:xfrm>
            <a:off x="5943600" y="5272240"/>
            <a:ext cx="1840801" cy="442375"/>
            <a:chOff x="435287" y="1706976"/>
            <a:chExt cx="1840801" cy="442375"/>
          </a:xfrm>
          <a:solidFill>
            <a:schemeClr val="tx2"/>
          </a:solidFill>
        </p:grpSpPr>
        <p:sp>
          <p:nvSpPr>
            <p:cNvPr id="15" name="Rectangle 14"/>
            <p:cNvSpPr/>
            <p:nvPr/>
          </p:nvSpPr>
          <p:spPr>
            <a:xfrm>
              <a:off x="435287" y="1706976"/>
              <a:ext cx="1840801" cy="44237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6" name="Rectangle 15"/>
            <p:cNvSpPr/>
            <p:nvPr/>
          </p:nvSpPr>
          <p:spPr>
            <a:xfrm>
              <a:off x="435287" y="1706976"/>
              <a:ext cx="1840801" cy="4423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GB" sz="2400" kern="1200" dirty="0" smtClean="0"/>
                <a:t>Researcher</a:t>
              </a:r>
              <a:endParaRPr lang="en-GB" sz="2400" kern="1200" dirty="0"/>
            </a:p>
          </p:txBody>
        </p:sp>
      </p:grpSp>
    </p:spTree>
    <p:extLst>
      <p:ext uri="{BB962C8B-B14F-4D97-AF65-F5344CB8AC3E}">
        <p14:creationId xmlns:p14="http://schemas.microsoft.com/office/powerpoint/2010/main" val="2281088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How has it helped? </a:t>
            </a:r>
            <a:endParaRPr lang="en-GB" dirty="0">
              <a:solidFill>
                <a:schemeClr val="tx1">
                  <a:lumMod val="65000"/>
                  <a:lumOff val="35000"/>
                </a:schemeClr>
              </a:solidFill>
            </a:endParaRPr>
          </a:p>
        </p:txBody>
      </p:sp>
      <p:sp>
        <p:nvSpPr>
          <p:cNvPr id="5" name="Oval Callout 4"/>
          <p:cNvSpPr/>
          <p:nvPr/>
        </p:nvSpPr>
        <p:spPr>
          <a:xfrm>
            <a:off x="3810000" y="1600200"/>
            <a:ext cx="4504630" cy="2819400"/>
          </a:xfrm>
          <a:prstGeom prst="wedgeEllipseCallout">
            <a:avLst>
              <a:gd name="adj1" fmla="val -60315"/>
              <a:gd name="adj2" fmla="val 23605"/>
            </a:avLst>
          </a:prstGeom>
          <a:solidFill>
            <a:schemeClr val="bg1">
              <a:lumMod val="9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lumMod val="50000"/>
                  </a:schemeClr>
                </a:solidFill>
              </a:rPr>
              <a:t>I used the basic project management techniques to successfully plan my </a:t>
            </a:r>
            <a:r>
              <a:rPr lang="en-GB" sz="2400" dirty="0" smtClean="0">
                <a:solidFill>
                  <a:schemeClr val="tx2">
                    <a:lumMod val="50000"/>
                  </a:schemeClr>
                </a:solidFill>
              </a:rPr>
              <a:t>thesis</a:t>
            </a:r>
            <a:endParaRPr lang="en-GB" sz="2400" dirty="0">
              <a:solidFill>
                <a:schemeClr val="tx2">
                  <a:lumMod val="50000"/>
                </a:schemeClr>
              </a:solidFill>
            </a:endParaRPr>
          </a:p>
        </p:txBody>
      </p:sp>
      <p:sp>
        <p:nvSpPr>
          <p:cNvPr id="6" name="Rectangle 5"/>
          <p:cNvSpPr/>
          <p:nvPr/>
        </p:nvSpPr>
        <p:spPr>
          <a:xfrm>
            <a:off x="863607" y="2895600"/>
            <a:ext cx="2565393" cy="2343642"/>
          </a:xfrm>
          <a:prstGeom prst="rect">
            <a:avLst/>
          </a:prstGeom>
          <a:blipFill dpi="0" rotWithShape="1">
            <a:blip r:embed="rId3">
              <a:extLst>
                <a:ext uri="{28A0092B-C50C-407E-A947-70E740481C1C}">
                  <a14:useLocalDpi xmlns:a14="http://schemas.microsoft.com/office/drawing/2010/main" val="0"/>
                </a:ext>
              </a:extLst>
            </a:blip>
            <a:srcRect/>
            <a:stretch>
              <a:fillRect l="4499" t="2111" r="4499" b="2111"/>
            </a:stretch>
          </a:blip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grpSp>
        <p:nvGrpSpPr>
          <p:cNvPr id="7" name="Group 6"/>
          <p:cNvGrpSpPr/>
          <p:nvPr/>
        </p:nvGrpSpPr>
        <p:grpSpPr>
          <a:xfrm>
            <a:off x="1225902" y="5209177"/>
            <a:ext cx="1840801" cy="442375"/>
            <a:chOff x="2991195" y="1706976"/>
            <a:chExt cx="1840801" cy="442375"/>
          </a:xfrm>
          <a:solidFill>
            <a:schemeClr val="tx2"/>
          </a:solidFill>
        </p:grpSpPr>
        <p:sp>
          <p:nvSpPr>
            <p:cNvPr id="8" name="Rectangle 7"/>
            <p:cNvSpPr/>
            <p:nvPr/>
          </p:nvSpPr>
          <p:spPr>
            <a:xfrm>
              <a:off x="2991195" y="1706976"/>
              <a:ext cx="1840801" cy="44237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 name="Rectangle 8"/>
            <p:cNvSpPr/>
            <p:nvPr/>
          </p:nvSpPr>
          <p:spPr>
            <a:xfrm>
              <a:off x="2991195" y="1706976"/>
              <a:ext cx="1840801" cy="4423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GB" sz="2400" kern="1200" dirty="0" smtClean="0"/>
                <a:t>Student</a:t>
              </a:r>
              <a:endParaRPr lang="en-GB" sz="2400" kern="1200" dirty="0"/>
            </a:p>
          </p:txBody>
        </p:sp>
      </p:grpSp>
    </p:spTree>
    <p:extLst>
      <p:ext uri="{BB962C8B-B14F-4D97-AF65-F5344CB8AC3E}">
        <p14:creationId xmlns:p14="http://schemas.microsoft.com/office/powerpoint/2010/main" val="2326497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How has it helped? </a:t>
            </a:r>
            <a:endParaRPr lang="en-GB" dirty="0">
              <a:solidFill>
                <a:schemeClr val="tx1">
                  <a:lumMod val="65000"/>
                  <a:lumOff val="35000"/>
                </a:schemeClr>
              </a:solidFill>
            </a:endParaRPr>
          </a:p>
        </p:txBody>
      </p:sp>
      <p:sp>
        <p:nvSpPr>
          <p:cNvPr id="7" name="Oval Callout 6"/>
          <p:cNvSpPr/>
          <p:nvPr/>
        </p:nvSpPr>
        <p:spPr>
          <a:xfrm>
            <a:off x="895350" y="2055819"/>
            <a:ext cx="3505200" cy="2590800"/>
          </a:xfrm>
          <a:prstGeom prst="wedgeEllipseCallout">
            <a:avLst>
              <a:gd name="adj1" fmla="val 64551"/>
              <a:gd name="adj2" fmla="val -15403"/>
            </a:avLst>
          </a:prstGeom>
          <a:solidFill>
            <a:schemeClr val="bg1">
              <a:lumMod val="9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2">
                    <a:lumMod val="50000"/>
                  </a:schemeClr>
                </a:solidFill>
              </a:rPr>
              <a:t>I’m now seeing IT staff confident </a:t>
            </a:r>
            <a:r>
              <a:rPr lang="en-GB" sz="2400" dirty="0">
                <a:solidFill>
                  <a:schemeClr val="tx2">
                    <a:lumMod val="50000"/>
                  </a:schemeClr>
                </a:solidFill>
              </a:rPr>
              <a:t>enough to report risks and take ownership </a:t>
            </a:r>
          </a:p>
        </p:txBody>
      </p:sp>
      <p:sp>
        <p:nvSpPr>
          <p:cNvPr id="8" name="Rectangle 7"/>
          <p:cNvSpPr/>
          <p:nvPr/>
        </p:nvSpPr>
        <p:spPr>
          <a:xfrm flipH="1">
            <a:off x="4953000" y="2209800"/>
            <a:ext cx="2819400" cy="2282838"/>
          </a:xfrm>
          <a:prstGeom prst="rect">
            <a:avLst/>
          </a:prstGeom>
          <a:blipFill dpi="0" rotWithShape="1">
            <a:blip r:embed="rId3">
              <a:extLst>
                <a:ext uri="{28A0092B-C50C-407E-A947-70E740481C1C}">
                  <a14:useLocalDpi xmlns:a14="http://schemas.microsoft.com/office/drawing/2010/main" val="0"/>
                </a:ext>
              </a:extLst>
            </a:blip>
            <a:srcRect/>
            <a:stretch>
              <a:fillRect l="5342" t="-4730" r="5342" b="-4730"/>
            </a:stretch>
          </a:blip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grpSp>
        <p:nvGrpSpPr>
          <p:cNvPr id="9" name="Group 8"/>
          <p:cNvGrpSpPr/>
          <p:nvPr/>
        </p:nvGrpSpPr>
        <p:grpSpPr>
          <a:xfrm>
            <a:off x="5715000" y="4842425"/>
            <a:ext cx="1840801" cy="442375"/>
            <a:chOff x="1713241" y="3669041"/>
            <a:chExt cx="1840801" cy="442375"/>
          </a:xfrm>
          <a:solidFill>
            <a:schemeClr val="tx2"/>
          </a:solidFill>
        </p:grpSpPr>
        <p:sp>
          <p:nvSpPr>
            <p:cNvPr id="10" name="Rectangle 9"/>
            <p:cNvSpPr/>
            <p:nvPr/>
          </p:nvSpPr>
          <p:spPr>
            <a:xfrm>
              <a:off x="1713241" y="3669041"/>
              <a:ext cx="1840801" cy="44237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1" name="Rectangle 10"/>
            <p:cNvSpPr/>
            <p:nvPr/>
          </p:nvSpPr>
          <p:spPr>
            <a:xfrm>
              <a:off x="1713241" y="3669041"/>
              <a:ext cx="1840801" cy="4423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GB" sz="2400" kern="1200" dirty="0" smtClean="0"/>
                <a:t>IT</a:t>
              </a:r>
              <a:endParaRPr lang="en-GB" sz="2400" kern="1200" dirty="0"/>
            </a:p>
          </p:txBody>
        </p:sp>
      </p:grpSp>
    </p:spTree>
    <p:extLst>
      <p:ext uri="{BB962C8B-B14F-4D97-AF65-F5344CB8AC3E}">
        <p14:creationId xmlns:p14="http://schemas.microsoft.com/office/powerpoint/2010/main" val="643690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Why the PMO?</a:t>
            </a:r>
            <a:endParaRPr lang="en-GB" dirty="0">
              <a:solidFill>
                <a:schemeClr val="tx1">
                  <a:lumMod val="65000"/>
                  <a:lumOff val="35000"/>
                </a:schemeClr>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46197412"/>
              </p:ext>
            </p:extLst>
          </p:nvPr>
        </p:nvGraphicFramePr>
        <p:xfrm>
          <a:off x="685800" y="1600200"/>
          <a:ext cx="7391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3134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a:t>
            </a:r>
            <a:r>
              <a:rPr lang="en-GB" dirty="0"/>
              <a:t>L</a:t>
            </a:r>
            <a:r>
              <a:rPr lang="en-GB" dirty="0" smtClean="0"/>
              <a:t>earned: </a:t>
            </a:r>
            <a:r>
              <a:rPr lang="en-GB" dirty="0"/>
              <a:t>T</a:t>
            </a:r>
            <a:r>
              <a:rPr lang="en-GB" dirty="0" smtClean="0"/>
              <a:t>raining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0097359"/>
              </p:ext>
            </p:extLst>
          </p:nvPr>
        </p:nvGraphicFramePr>
        <p:xfrm>
          <a:off x="228600" y="1600200"/>
          <a:ext cx="8763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9914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668" y="1350765"/>
            <a:ext cx="2007490" cy="1610174"/>
          </a:xfrm>
          <a:prstGeom prst="rect">
            <a:avLst/>
          </a:prstGeom>
        </p:spPr>
      </p:pic>
      <p:grpSp>
        <p:nvGrpSpPr>
          <p:cNvPr id="5" name="Group 4"/>
          <p:cNvGrpSpPr/>
          <p:nvPr/>
        </p:nvGrpSpPr>
        <p:grpSpPr>
          <a:xfrm>
            <a:off x="1395413" y="3733800"/>
            <a:ext cx="6096000" cy="1247220"/>
            <a:chOff x="0" y="1408390"/>
            <a:chExt cx="6096000" cy="1247220"/>
          </a:xfrm>
        </p:grpSpPr>
        <p:sp>
          <p:nvSpPr>
            <p:cNvPr id="7" name="Rounded Rectangle 6"/>
            <p:cNvSpPr/>
            <p:nvPr/>
          </p:nvSpPr>
          <p:spPr>
            <a:xfrm>
              <a:off x="0" y="1408390"/>
              <a:ext cx="6096000" cy="1247220"/>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60884" y="1469274"/>
              <a:ext cx="5974232" cy="1125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GB" sz="5200" kern="1200" dirty="0" smtClean="0"/>
                <a:t>Tools </a:t>
              </a:r>
              <a:endParaRPr lang="en-GB" sz="5200" kern="1200" dirty="0"/>
            </a:p>
          </p:txBody>
        </p:sp>
      </p:grpSp>
    </p:spTree>
    <p:extLst>
      <p:ext uri="{BB962C8B-B14F-4D97-AF65-F5344CB8AC3E}">
        <p14:creationId xmlns:p14="http://schemas.microsoft.com/office/powerpoint/2010/main" val="449068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What tools do we provide?</a:t>
            </a:r>
            <a:endParaRPr lang="en-GB" dirty="0">
              <a:solidFill>
                <a:schemeClr val="tx1">
                  <a:lumMod val="65000"/>
                  <a:lumOff val="3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123231453"/>
              </p:ext>
            </p:extLst>
          </p:nvPr>
        </p:nvGraphicFramePr>
        <p:xfrm>
          <a:off x="794657" y="1570037"/>
          <a:ext cx="7391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6718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749" y="1249362"/>
            <a:ext cx="7391400" cy="731838"/>
          </a:xfrm>
        </p:spPr>
        <p:txBody>
          <a:bodyPr/>
          <a:lstStyle/>
          <a:p>
            <a:r>
              <a:rPr lang="en-US" dirty="0" smtClean="0">
                <a:solidFill>
                  <a:schemeClr val="tx1">
                    <a:lumMod val="65000"/>
                    <a:lumOff val="35000"/>
                  </a:schemeClr>
                </a:solidFill>
              </a:rPr>
              <a:t>Rhian Davies</a:t>
            </a:r>
            <a:endParaRPr lang="en-US" dirty="0">
              <a:solidFill>
                <a:schemeClr val="tx1">
                  <a:lumMod val="65000"/>
                  <a:lumOff val="35000"/>
                </a:schemeClr>
              </a:solidFill>
            </a:endParaRP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943338" y="1992086"/>
            <a:ext cx="2270125" cy="2941637"/>
          </a:xfrm>
          <a:prstGeom prst="rect">
            <a:avLst/>
          </a:prstGeom>
        </p:spPr>
      </p:pic>
      <p:sp>
        <p:nvSpPr>
          <p:cNvPr id="7" name="TextBox 6"/>
          <p:cNvSpPr txBox="1"/>
          <p:nvPr/>
        </p:nvSpPr>
        <p:spPr>
          <a:xfrm>
            <a:off x="3429000" y="1981200"/>
            <a:ext cx="4876800"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tx1">
                    <a:lumMod val="65000"/>
                    <a:lumOff val="35000"/>
                  </a:schemeClr>
                </a:solidFill>
                <a:latin typeface="Arial" panose="020B0604020202020204" pitchFamily="34" charset="0"/>
                <a:cs typeface="Arial" panose="020B0604020202020204" pitchFamily="34" charset="0"/>
              </a:rPr>
              <a:t>Deputy Head of Project </a:t>
            </a:r>
            <a:r>
              <a:rPr lang="en-GB" sz="2400" dirty="0" smtClean="0">
                <a:solidFill>
                  <a:schemeClr val="tx1">
                    <a:lumMod val="65000"/>
                    <a:lumOff val="35000"/>
                  </a:schemeClr>
                </a:solidFill>
                <a:latin typeface="Arial" panose="020B0604020202020204" pitchFamily="34" charset="0"/>
                <a:cs typeface="Arial" panose="020B0604020202020204" pitchFamily="34" charset="0"/>
              </a:rPr>
              <a:t>Services</a:t>
            </a:r>
            <a:endParaRPr lang="en-GB" sz="2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Portfolio Manager </a:t>
            </a:r>
          </a:p>
          <a:p>
            <a:pPr marL="285750" indent="-285750">
              <a:buFont typeface="Arial" panose="020B0604020202020204" pitchFamily="34" charset="0"/>
              <a:buChar char="•"/>
            </a:pPr>
            <a:r>
              <a:rPr lang="en-GB" sz="2400" dirty="0">
                <a:solidFill>
                  <a:schemeClr val="tx1">
                    <a:lumMod val="65000"/>
                    <a:lumOff val="35000"/>
                  </a:schemeClr>
                </a:solidFill>
                <a:latin typeface="Arial" panose="020B0604020202020204" pitchFamily="34" charset="0"/>
                <a:cs typeface="Arial" panose="020B0604020202020204" pitchFamily="34" charset="0"/>
              </a:rPr>
              <a:t>D</a:t>
            </a:r>
            <a:r>
              <a:rPr lang="en-GB" sz="2400" dirty="0" smtClean="0">
                <a:solidFill>
                  <a:schemeClr val="tx1">
                    <a:lumMod val="65000"/>
                    <a:lumOff val="35000"/>
                  </a:schemeClr>
                </a:solidFill>
                <a:latin typeface="Arial" panose="020B0604020202020204" pitchFamily="34" charset="0"/>
                <a:cs typeface="Arial" panose="020B0604020202020204" pitchFamily="34" charset="0"/>
              </a:rPr>
              <a:t>elivering </a:t>
            </a:r>
            <a:r>
              <a:rPr lang="en-GB" sz="2400" dirty="0">
                <a:solidFill>
                  <a:schemeClr val="tx1">
                    <a:lumMod val="65000"/>
                    <a:lumOff val="35000"/>
                  </a:schemeClr>
                </a:solidFill>
                <a:latin typeface="Arial" panose="020B0604020202020204" pitchFamily="34" charset="0"/>
                <a:cs typeface="Arial" panose="020B0604020202020204" pitchFamily="34" charset="0"/>
              </a:rPr>
              <a:t>projects and business change for </a:t>
            </a:r>
            <a:r>
              <a:rPr lang="en-GB" sz="2400" dirty="0" smtClean="0">
                <a:solidFill>
                  <a:schemeClr val="tx1">
                    <a:lumMod val="65000"/>
                    <a:lumOff val="35000"/>
                  </a:schemeClr>
                </a:solidFill>
                <a:latin typeface="Arial" panose="020B0604020202020204" pitchFamily="34" charset="0"/>
                <a:cs typeface="Arial" panose="020B0604020202020204" pitchFamily="34" charset="0"/>
              </a:rPr>
              <a:t>15+ years</a:t>
            </a:r>
            <a:endParaRPr lang="en-GB" sz="2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33" y="6191308"/>
            <a:ext cx="2532893" cy="606553"/>
          </a:xfrm>
          <a:prstGeom prst="rect">
            <a:avLst/>
          </a:prstGeom>
        </p:spPr>
      </p:pic>
      <p:sp>
        <p:nvSpPr>
          <p:cNvPr id="10" name="TextBox 9"/>
          <p:cNvSpPr txBox="1"/>
          <p:nvPr/>
        </p:nvSpPr>
        <p:spPr>
          <a:xfrm>
            <a:off x="3886200" y="3945863"/>
            <a:ext cx="3657600" cy="461665"/>
          </a:xfrm>
          <a:prstGeom prst="rect">
            <a:avLst/>
          </a:prstGeom>
          <a:noFill/>
        </p:spPr>
        <p:txBody>
          <a:bodyPr wrap="square" rtlCol="0">
            <a:spAutoFit/>
          </a:bodyPr>
          <a:lstStyle/>
          <a:p>
            <a:pPr algn="ctr" defTabSz="457200">
              <a:spcBef>
                <a:spcPct val="0"/>
              </a:spcBef>
            </a:pPr>
            <a:r>
              <a:rPr lang="en-GB" sz="2400" dirty="0" smtClean="0">
                <a:solidFill>
                  <a:schemeClr val="tx1">
                    <a:lumMod val="65000"/>
                    <a:lumOff val="35000"/>
                  </a:schemeClr>
                </a:solidFill>
                <a:latin typeface="Arial" panose="020B0604020202020204" pitchFamily="34" charset="0"/>
                <a:ea typeface="+mj-ea"/>
                <a:cs typeface="Arial" panose="020B0604020202020204" pitchFamily="34" charset="0"/>
              </a:rPr>
              <a:t>rhian.davies@ed.ac.uk</a:t>
            </a:r>
            <a:endParaRPr lang="en-GB" sz="2400" dirty="0">
              <a:solidFill>
                <a:schemeClr val="tx1">
                  <a:lumMod val="65000"/>
                  <a:lumOff val="35000"/>
                </a:scheme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267144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Simple methodology</a:t>
            </a:r>
            <a:endParaRPr lang="en-GB" dirty="0">
              <a:solidFill>
                <a:schemeClr val="tx1">
                  <a:lumMod val="65000"/>
                  <a:lumOff val="35000"/>
                </a:schemeClr>
              </a:solidFill>
            </a:endParaRPr>
          </a:p>
        </p:txBody>
      </p:sp>
      <p:grpSp>
        <p:nvGrpSpPr>
          <p:cNvPr id="3" name="Group 2"/>
          <p:cNvGrpSpPr/>
          <p:nvPr/>
        </p:nvGrpSpPr>
        <p:grpSpPr>
          <a:xfrm>
            <a:off x="755794" y="1752600"/>
            <a:ext cx="7418388" cy="4249737"/>
            <a:chOff x="862807" y="1304132"/>
            <a:chExt cx="7418388" cy="4249737"/>
          </a:xfrm>
        </p:grpSpPr>
        <p:sp>
          <p:nvSpPr>
            <p:cNvPr id="12" name="Rectangle 11"/>
            <p:cNvSpPr>
              <a:spLocks noChangeArrowheads="1"/>
            </p:cNvSpPr>
            <p:nvPr/>
          </p:nvSpPr>
          <p:spPr bwMode="auto">
            <a:xfrm>
              <a:off x="862807" y="2816102"/>
              <a:ext cx="1800225" cy="5762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t>Initiate</a:t>
              </a:r>
            </a:p>
          </p:txBody>
        </p:sp>
        <p:sp>
          <p:nvSpPr>
            <p:cNvPr id="13" name="Rectangle 12"/>
            <p:cNvSpPr>
              <a:spLocks noChangeArrowheads="1"/>
            </p:cNvSpPr>
            <p:nvPr/>
          </p:nvSpPr>
          <p:spPr bwMode="auto">
            <a:xfrm>
              <a:off x="2736057" y="2816102"/>
              <a:ext cx="1800225" cy="576262"/>
            </a:xfrm>
            <a:prstGeom prst="rect">
              <a:avLst/>
            </a:prstGeom>
            <a:solidFill>
              <a:srgbClr val="B1F0A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t>Plan</a:t>
              </a:r>
            </a:p>
          </p:txBody>
        </p:sp>
        <p:sp>
          <p:nvSpPr>
            <p:cNvPr id="14" name="Rectangle 13"/>
            <p:cNvSpPr>
              <a:spLocks noChangeArrowheads="1"/>
            </p:cNvSpPr>
            <p:nvPr/>
          </p:nvSpPr>
          <p:spPr bwMode="auto">
            <a:xfrm>
              <a:off x="4607719" y="2816102"/>
              <a:ext cx="1800225" cy="576262"/>
            </a:xfrm>
            <a:prstGeom prst="rect">
              <a:avLst/>
            </a:prstGeom>
            <a:solidFill>
              <a:srgbClr val="AFD7E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t>Execute</a:t>
              </a:r>
            </a:p>
          </p:txBody>
        </p:sp>
        <p:sp>
          <p:nvSpPr>
            <p:cNvPr id="15" name="Rectangle 14"/>
            <p:cNvSpPr>
              <a:spLocks noChangeArrowheads="1"/>
            </p:cNvSpPr>
            <p:nvPr/>
          </p:nvSpPr>
          <p:spPr bwMode="auto">
            <a:xfrm>
              <a:off x="6479382" y="2816102"/>
              <a:ext cx="1800225" cy="576262"/>
            </a:xfrm>
            <a:prstGeom prst="rect">
              <a:avLst/>
            </a:prstGeom>
            <a:solidFill>
              <a:srgbClr val="E0B6E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t>Close</a:t>
              </a:r>
            </a:p>
          </p:txBody>
        </p:sp>
        <p:sp>
          <p:nvSpPr>
            <p:cNvPr id="16" name="Rectangle 15"/>
            <p:cNvSpPr>
              <a:spLocks noChangeArrowheads="1"/>
            </p:cNvSpPr>
            <p:nvPr/>
          </p:nvSpPr>
          <p:spPr bwMode="auto">
            <a:xfrm>
              <a:off x="864394" y="1304132"/>
              <a:ext cx="7416800" cy="64928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t>Monitoring and Control</a:t>
              </a:r>
            </a:p>
          </p:txBody>
        </p:sp>
        <p:grpSp>
          <p:nvGrpSpPr>
            <p:cNvPr id="17" name="Group 16"/>
            <p:cNvGrpSpPr>
              <a:grpSpLocks/>
            </p:cNvGrpSpPr>
            <p:nvPr/>
          </p:nvGrpSpPr>
          <p:grpSpPr bwMode="auto">
            <a:xfrm>
              <a:off x="864394" y="3393282"/>
              <a:ext cx="7416801" cy="2160587"/>
              <a:chOff x="930" y="2160"/>
              <a:chExt cx="4672" cy="1361"/>
            </a:xfrm>
          </p:grpSpPr>
          <p:sp>
            <p:nvSpPr>
              <p:cNvPr id="19" name="Rectangle 18"/>
              <p:cNvSpPr>
                <a:spLocks noChangeArrowheads="1"/>
              </p:cNvSpPr>
              <p:nvPr/>
            </p:nvSpPr>
            <p:spPr bwMode="auto">
              <a:xfrm>
                <a:off x="930" y="2160"/>
                <a:ext cx="1134" cy="13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a:p>
            </p:txBody>
          </p:sp>
          <p:sp>
            <p:nvSpPr>
              <p:cNvPr id="20" name="Rectangle 19"/>
              <p:cNvSpPr>
                <a:spLocks noChangeArrowheads="1"/>
              </p:cNvSpPr>
              <p:nvPr/>
            </p:nvSpPr>
            <p:spPr bwMode="auto">
              <a:xfrm>
                <a:off x="2110" y="2160"/>
                <a:ext cx="1134" cy="13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a:p>
            </p:txBody>
          </p:sp>
          <p:sp>
            <p:nvSpPr>
              <p:cNvPr id="21" name="Rectangle 20"/>
              <p:cNvSpPr>
                <a:spLocks noChangeArrowheads="1"/>
              </p:cNvSpPr>
              <p:nvPr/>
            </p:nvSpPr>
            <p:spPr bwMode="auto">
              <a:xfrm>
                <a:off x="3289" y="2160"/>
                <a:ext cx="1134" cy="13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a:p>
            </p:txBody>
          </p:sp>
          <p:sp>
            <p:nvSpPr>
              <p:cNvPr id="22" name="Rectangle 21"/>
              <p:cNvSpPr>
                <a:spLocks noChangeArrowheads="1"/>
              </p:cNvSpPr>
              <p:nvPr/>
            </p:nvSpPr>
            <p:spPr bwMode="auto">
              <a:xfrm>
                <a:off x="4468" y="2160"/>
                <a:ext cx="1134" cy="13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a:p>
            </p:txBody>
          </p:sp>
          <p:sp>
            <p:nvSpPr>
              <p:cNvPr id="23" name="Text Box 25"/>
              <p:cNvSpPr txBox="1">
                <a:spLocks noChangeArrowheads="1"/>
              </p:cNvSpPr>
              <p:nvPr/>
            </p:nvSpPr>
            <p:spPr bwMode="auto">
              <a:xfrm>
                <a:off x="975" y="2296"/>
                <a:ext cx="95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a:latin typeface="+mn-lt"/>
                </a:endParaRPr>
              </a:p>
            </p:txBody>
          </p:sp>
          <p:sp>
            <p:nvSpPr>
              <p:cNvPr id="24" name="Text Box 26"/>
              <p:cNvSpPr txBox="1">
                <a:spLocks noChangeArrowheads="1"/>
              </p:cNvSpPr>
              <p:nvPr/>
            </p:nvSpPr>
            <p:spPr bwMode="auto">
              <a:xfrm>
                <a:off x="1020" y="2341"/>
                <a:ext cx="952" cy="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sz="2000" dirty="0">
                    <a:latin typeface="+mn-lt"/>
                  </a:rPr>
                  <a:t>Benefits </a:t>
                </a:r>
              </a:p>
              <a:p>
                <a:pPr algn="ctr">
                  <a:spcBef>
                    <a:spcPct val="50000"/>
                  </a:spcBef>
                </a:pPr>
                <a:r>
                  <a:rPr lang="en-GB" sz="2000" dirty="0">
                    <a:latin typeface="+mn-lt"/>
                  </a:rPr>
                  <a:t>Objectives</a:t>
                </a:r>
              </a:p>
              <a:p>
                <a:pPr algn="ctr">
                  <a:spcBef>
                    <a:spcPct val="50000"/>
                  </a:spcBef>
                </a:pPr>
                <a:r>
                  <a:rPr lang="en-GB" sz="2000" dirty="0">
                    <a:latin typeface="+mn-lt"/>
                  </a:rPr>
                  <a:t>Scope</a:t>
                </a:r>
              </a:p>
              <a:p>
                <a:pPr algn="ctr">
                  <a:spcBef>
                    <a:spcPct val="50000"/>
                  </a:spcBef>
                </a:pPr>
                <a:endParaRPr lang="en-GB" sz="2000" dirty="0">
                  <a:latin typeface="+mn-lt"/>
                </a:endParaRPr>
              </a:p>
            </p:txBody>
          </p:sp>
          <p:sp>
            <p:nvSpPr>
              <p:cNvPr id="25" name="Text Box 27"/>
              <p:cNvSpPr txBox="1">
                <a:spLocks noChangeArrowheads="1"/>
              </p:cNvSpPr>
              <p:nvPr/>
            </p:nvSpPr>
            <p:spPr bwMode="auto">
              <a:xfrm>
                <a:off x="2018" y="2341"/>
                <a:ext cx="1316"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sz="2000">
                    <a:latin typeface="+mn-lt"/>
                  </a:rPr>
                  <a:t>Stakeholders</a:t>
                </a:r>
              </a:p>
              <a:p>
                <a:pPr algn="ctr">
                  <a:spcBef>
                    <a:spcPct val="50000"/>
                  </a:spcBef>
                </a:pPr>
                <a:r>
                  <a:rPr lang="en-GB" sz="2000">
                    <a:latin typeface="+mn-lt"/>
                  </a:rPr>
                  <a:t>Tasks</a:t>
                </a:r>
              </a:p>
              <a:p>
                <a:pPr algn="ctr">
                  <a:spcBef>
                    <a:spcPct val="50000"/>
                  </a:spcBef>
                </a:pPr>
                <a:r>
                  <a:rPr lang="en-GB" sz="2000">
                    <a:latin typeface="+mn-lt"/>
                  </a:rPr>
                  <a:t>Milestones</a:t>
                </a:r>
              </a:p>
            </p:txBody>
          </p:sp>
          <p:sp>
            <p:nvSpPr>
              <p:cNvPr id="26" name="Text Box 28"/>
              <p:cNvSpPr txBox="1">
                <a:spLocks noChangeArrowheads="1"/>
              </p:cNvSpPr>
              <p:nvPr/>
            </p:nvSpPr>
            <p:spPr bwMode="auto">
              <a:xfrm>
                <a:off x="3152" y="2341"/>
                <a:ext cx="1407"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sz="2000">
                    <a:latin typeface="+mn-lt"/>
                  </a:rPr>
                  <a:t>Do it</a:t>
                </a:r>
              </a:p>
              <a:p>
                <a:pPr algn="ctr">
                  <a:spcBef>
                    <a:spcPct val="50000"/>
                  </a:spcBef>
                </a:pPr>
                <a:r>
                  <a:rPr lang="en-GB" sz="2000">
                    <a:latin typeface="+mn-lt"/>
                  </a:rPr>
                  <a:t>Check it</a:t>
                </a:r>
              </a:p>
              <a:p>
                <a:pPr algn="ctr">
                  <a:spcBef>
                    <a:spcPct val="50000"/>
                  </a:spcBef>
                </a:pPr>
                <a:r>
                  <a:rPr lang="en-GB" sz="2000">
                    <a:latin typeface="+mn-lt"/>
                  </a:rPr>
                  <a:t>Release it</a:t>
                </a:r>
              </a:p>
            </p:txBody>
          </p:sp>
          <p:sp>
            <p:nvSpPr>
              <p:cNvPr id="27" name="Text Box 29"/>
              <p:cNvSpPr txBox="1">
                <a:spLocks noChangeArrowheads="1"/>
              </p:cNvSpPr>
              <p:nvPr/>
            </p:nvSpPr>
            <p:spPr bwMode="auto">
              <a:xfrm>
                <a:off x="4513" y="2341"/>
                <a:ext cx="998" cy="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sz="2000" dirty="0">
                    <a:latin typeface="+mn-lt"/>
                  </a:rPr>
                  <a:t>Benefit Realisation</a:t>
                </a:r>
              </a:p>
              <a:p>
                <a:pPr algn="ctr">
                  <a:spcBef>
                    <a:spcPct val="50000"/>
                  </a:spcBef>
                </a:pPr>
                <a:r>
                  <a:rPr lang="en-GB" sz="2000" dirty="0">
                    <a:latin typeface="+mn-lt"/>
                  </a:rPr>
                  <a:t>Lessons Learned</a:t>
                </a:r>
              </a:p>
            </p:txBody>
          </p:sp>
        </p:grpSp>
        <p:sp>
          <p:nvSpPr>
            <p:cNvPr id="18" name="Rectangle 17"/>
            <p:cNvSpPr>
              <a:spLocks noChangeArrowheads="1"/>
            </p:cNvSpPr>
            <p:nvPr/>
          </p:nvSpPr>
          <p:spPr bwMode="auto">
            <a:xfrm>
              <a:off x="864394" y="1952204"/>
              <a:ext cx="7416800" cy="6492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a:t>Risks   Issues   Communication</a:t>
              </a:r>
            </a:p>
          </p:txBody>
        </p:sp>
      </p:grpSp>
    </p:spTree>
    <p:extLst>
      <p:ext uri="{BB962C8B-B14F-4D97-AF65-F5344CB8AC3E}">
        <p14:creationId xmlns:p14="http://schemas.microsoft.com/office/powerpoint/2010/main" val="1839518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chemeClr val="tx1">
                    <a:lumMod val="65000"/>
                    <a:lumOff val="35000"/>
                  </a:schemeClr>
                </a:solidFill>
              </a:rPr>
              <a:t>Projects Website</a:t>
            </a:r>
            <a:endParaRPr lang="en-GB" dirty="0">
              <a:solidFill>
                <a:schemeClr val="tx1">
                  <a:lumMod val="65000"/>
                  <a:lumOff val="35000"/>
                </a:schemeClr>
              </a:solidFill>
            </a:endParaRPr>
          </a:p>
        </p:txBody>
      </p:sp>
      <p:sp>
        <p:nvSpPr>
          <p:cNvPr id="2" name="Content Placeholder 1"/>
          <p:cNvSpPr>
            <a:spLocks noGrp="1"/>
          </p:cNvSpPr>
          <p:nvPr>
            <p:ph type="body" sz="quarter" idx="10"/>
          </p:nvPr>
        </p:nvSpPr>
        <p:spPr>
          <a:xfrm>
            <a:off x="685800" y="1752600"/>
            <a:ext cx="7467600" cy="3733800"/>
          </a:xfrm>
        </p:spPr>
        <p:txBody>
          <a:bodyPr/>
          <a:lstStyle/>
          <a:p>
            <a:pPr marL="457200" indent="-457200">
              <a:buFont typeface="Arial" panose="020B0604020202020204" pitchFamily="34" charset="0"/>
              <a:buChar char="•"/>
            </a:pPr>
            <a:r>
              <a:rPr lang="en-GB" sz="2800" b="1" dirty="0" smtClean="0">
                <a:solidFill>
                  <a:schemeClr val="tx1">
                    <a:lumMod val="65000"/>
                    <a:lumOff val="35000"/>
                  </a:schemeClr>
                </a:solidFill>
              </a:rPr>
              <a:t>One</a:t>
            </a:r>
            <a:r>
              <a:rPr lang="en-GB" sz="2800" dirty="0" smtClean="0">
                <a:solidFill>
                  <a:schemeClr val="tx1">
                    <a:lumMod val="65000"/>
                    <a:lumOff val="35000"/>
                  </a:schemeClr>
                </a:solidFill>
              </a:rPr>
              <a:t> </a:t>
            </a:r>
            <a:r>
              <a:rPr lang="en-GB" sz="2800" dirty="0">
                <a:solidFill>
                  <a:schemeClr val="tx1">
                    <a:lumMod val="65000"/>
                    <a:lumOff val="35000"/>
                  </a:schemeClr>
                </a:solidFill>
              </a:rPr>
              <a:t>location for projects </a:t>
            </a:r>
            <a:endParaRPr lang="en-GB" sz="2800" dirty="0" smtClean="0">
              <a:solidFill>
                <a:schemeClr val="tx1">
                  <a:lumMod val="65000"/>
                  <a:lumOff val="35000"/>
                </a:schemeClr>
              </a:solidFill>
            </a:endParaRPr>
          </a:p>
          <a:p>
            <a:pPr marL="457200" indent="-457200">
              <a:buFont typeface="Arial" panose="020B0604020202020204" pitchFamily="34" charset="0"/>
              <a:buChar char="•"/>
            </a:pPr>
            <a:r>
              <a:rPr lang="en-GB" sz="2800" dirty="0" smtClean="0">
                <a:solidFill>
                  <a:schemeClr val="tx1">
                    <a:lumMod val="65000"/>
                    <a:lumOff val="35000"/>
                  </a:schemeClr>
                </a:solidFill>
              </a:rPr>
              <a:t>Create space for your project online</a:t>
            </a:r>
          </a:p>
          <a:p>
            <a:pPr marL="457200" indent="-457200">
              <a:buFont typeface="Arial" panose="020B0604020202020204" pitchFamily="34" charset="0"/>
              <a:buChar char="•"/>
            </a:pPr>
            <a:r>
              <a:rPr lang="en-GB" sz="2800" dirty="0" smtClean="0">
                <a:solidFill>
                  <a:schemeClr val="tx1">
                    <a:lumMod val="65000"/>
                    <a:lumOff val="35000"/>
                  </a:schemeClr>
                </a:solidFill>
              </a:rPr>
              <a:t>Easy </a:t>
            </a:r>
            <a:r>
              <a:rPr lang="en-GB" sz="2800" dirty="0">
                <a:solidFill>
                  <a:schemeClr val="tx1">
                    <a:lumMod val="65000"/>
                    <a:lumOff val="35000"/>
                  </a:schemeClr>
                </a:solidFill>
              </a:rPr>
              <a:t>on-line editing </a:t>
            </a:r>
          </a:p>
          <a:p>
            <a:pPr marL="457200" indent="-457200">
              <a:buFont typeface="Arial" panose="020B0604020202020204" pitchFamily="34" charset="0"/>
              <a:buChar char="•"/>
            </a:pPr>
            <a:r>
              <a:rPr lang="en-GB" sz="2800" dirty="0" smtClean="0">
                <a:solidFill>
                  <a:schemeClr val="tx1">
                    <a:lumMod val="65000"/>
                    <a:lumOff val="35000"/>
                  </a:schemeClr>
                </a:solidFill>
              </a:rPr>
              <a:t>Simple </a:t>
            </a:r>
            <a:r>
              <a:rPr lang="en-GB" sz="2800" dirty="0">
                <a:solidFill>
                  <a:schemeClr val="tx1">
                    <a:lumMod val="65000"/>
                    <a:lumOff val="35000"/>
                  </a:schemeClr>
                </a:solidFill>
              </a:rPr>
              <a:t>methodology</a:t>
            </a:r>
          </a:p>
          <a:p>
            <a:pPr marL="457200" indent="-457200">
              <a:buFont typeface="Arial" panose="020B0604020202020204" pitchFamily="34" charset="0"/>
              <a:buChar char="•"/>
            </a:pPr>
            <a:r>
              <a:rPr lang="en-GB" sz="2800" dirty="0">
                <a:solidFill>
                  <a:schemeClr val="tx1">
                    <a:lumMod val="65000"/>
                    <a:lumOff val="35000"/>
                  </a:schemeClr>
                </a:solidFill>
              </a:rPr>
              <a:t>Standard </a:t>
            </a:r>
            <a:r>
              <a:rPr lang="en-GB" sz="2800" dirty="0" smtClean="0">
                <a:solidFill>
                  <a:schemeClr val="tx1">
                    <a:lumMod val="65000"/>
                    <a:lumOff val="35000"/>
                  </a:schemeClr>
                </a:solidFill>
              </a:rPr>
              <a:t>language</a:t>
            </a:r>
          </a:p>
          <a:p>
            <a:pPr marL="457200" indent="-457200">
              <a:buFont typeface="Arial" panose="020B0604020202020204" pitchFamily="34" charset="0"/>
              <a:buChar char="•"/>
            </a:pPr>
            <a:r>
              <a:rPr lang="en-GB" sz="2800" dirty="0" smtClean="0">
                <a:solidFill>
                  <a:schemeClr val="tx1">
                    <a:lumMod val="65000"/>
                    <a:lumOff val="35000"/>
                  </a:schemeClr>
                </a:solidFill>
              </a:rPr>
              <a:t>Not just for the project manager</a:t>
            </a:r>
            <a:endParaRPr lang="en-GB" sz="2800" dirty="0">
              <a:solidFill>
                <a:schemeClr val="tx1">
                  <a:lumMod val="65000"/>
                  <a:lumOff val="35000"/>
                </a:schemeClr>
              </a:solidFill>
            </a:endParaRPr>
          </a:p>
          <a:p>
            <a:pPr marL="457200" indent="-457200">
              <a:buFont typeface="Arial" panose="020B0604020202020204" pitchFamily="34" charset="0"/>
              <a:buChar char="•"/>
            </a:pPr>
            <a:r>
              <a:rPr lang="en-GB" sz="2800" dirty="0" smtClean="0">
                <a:solidFill>
                  <a:schemeClr val="tx1">
                    <a:lumMod val="65000"/>
                    <a:lumOff val="35000"/>
                  </a:schemeClr>
                </a:solidFill>
              </a:rPr>
              <a:t>Content can be shared across the world</a:t>
            </a:r>
            <a:endParaRPr lang="en-GB" sz="2800" dirty="0">
              <a:solidFill>
                <a:schemeClr val="tx1">
                  <a:lumMod val="65000"/>
                  <a:lumOff val="35000"/>
                </a:schemeClr>
              </a:solidFill>
            </a:endParaRPr>
          </a:p>
          <a:p>
            <a:endParaRPr lang="en-GB" sz="1400" dirty="0">
              <a:solidFill>
                <a:schemeClr val="tx1">
                  <a:lumMod val="65000"/>
                  <a:lumOff val="35000"/>
                </a:schemeClr>
              </a:solidFill>
            </a:endParaRPr>
          </a:p>
          <a:p>
            <a:endParaRPr lang="en-GB" dirty="0">
              <a:solidFill>
                <a:schemeClr val="tx1">
                  <a:lumMod val="65000"/>
                  <a:lumOff val="35000"/>
                </a:schemeClr>
              </a:solidFill>
            </a:endParaRPr>
          </a:p>
        </p:txBody>
      </p:sp>
    </p:spTree>
    <p:extLst>
      <p:ext uri="{BB962C8B-B14F-4D97-AF65-F5344CB8AC3E}">
        <p14:creationId xmlns:p14="http://schemas.microsoft.com/office/powerpoint/2010/main" val="3284299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chemeClr val="tx1">
                    <a:lumMod val="65000"/>
                    <a:lumOff val="35000"/>
                  </a:schemeClr>
                </a:solidFill>
              </a:rPr>
              <a:t>Why did we build our own tool?</a:t>
            </a:r>
            <a:endParaRPr lang="en-GB" dirty="0">
              <a:solidFill>
                <a:schemeClr val="tx1">
                  <a:lumMod val="65000"/>
                  <a:lumOff val="35000"/>
                </a:schemeClr>
              </a:solidFill>
            </a:endParaRPr>
          </a:p>
        </p:txBody>
      </p:sp>
      <p:sp>
        <p:nvSpPr>
          <p:cNvPr id="6" name="Content Placeholder 5"/>
          <p:cNvSpPr>
            <a:spLocks noGrp="1"/>
          </p:cNvSpPr>
          <p:nvPr>
            <p:ph type="body" sz="quarter" idx="10"/>
          </p:nvPr>
        </p:nvSpPr>
        <p:spPr>
          <a:xfrm>
            <a:off x="661737" y="1752600"/>
            <a:ext cx="7467600" cy="1527626"/>
          </a:xfrm>
        </p:spPr>
        <p:txBody>
          <a:bodyPr/>
          <a:lstStyle/>
          <a:p>
            <a:r>
              <a:rPr lang="en-GB" sz="2800" dirty="0" smtClean="0">
                <a:solidFill>
                  <a:schemeClr val="tx1">
                    <a:lumMod val="65000"/>
                    <a:lumOff val="35000"/>
                  </a:schemeClr>
                </a:solidFill>
              </a:rPr>
              <a:t>We wanted a tool which could be used by any member of staff or student</a:t>
            </a:r>
          </a:p>
          <a:p>
            <a:pPr marL="0" indent="0">
              <a:buNone/>
            </a:pPr>
            <a:endParaRPr lang="en-GB" dirty="0" smtClean="0">
              <a:solidFill>
                <a:schemeClr val="tx1">
                  <a:lumMod val="65000"/>
                  <a:lumOff val="35000"/>
                </a:schemeClr>
              </a:solidFill>
            </a:endParaRPr>
          </a:p>
          <a:p>
            <a:endParaRPr lang="en-GB" dirty="0" smtClean="0">
              <a:solidFill>
                <a:schemeClr val="tx1">
                  <a:lumMod val="65000"/>
                  <a:lumOff val="35000"/>
                </a:schemeClr>
              </a:solidFill>
            </a:endParaRPr>
          </a:p>
          <a:p>
            <a:endParaRPr lang="en-GB" dirty="0">
              <a:solidFill>
                <a:schemeClr val="tx1">
                  <a:lumMod val="65000"/>
                  <a:lumOff val="35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1" y="2901039"/>
            <a:ext cx="993368" cy="1061361"/>
          </a:xfrm>
          <a:prstGeom prst="rect">
            <a:avLst/>
          </a:prstGeom>
        </p:spPr>
      </p:pic>
      <p:sp>
        <p:nvSpPr>
          <p:cNvPr id="7" name="Content Placeholder 5"/>
          <p:cNvSpPr txBox="1">
            <a:spLocks/>
          </p:cNvSpPr>
          <p:nvPr/>
        </p:nvSpPr>
        <p:spPr>
          <a:xfrm>
            <a:off x="721895" y="4509606"/>
            <a:ext cx="7467600" cy="2209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800" dirty="0" smtClean="0">
                <a:solidFill>
                  <a:schemeClr val="tx1">
                    <a:lumMod val="65000"/>
                    <a:lumOff val="35000"/>
                  </a:schemeClr>
                </a:solidFill>
              </a:rPr>
              <a:t>There was nothing in the market which met our requirements</a:t>
            </a:r>
          </a:p>
          <a:p>
            <a:r>
              <a:rPr lang="en-GB" sz="2800" dirty="0" smtClean="0">
                <a:solidFill>
                  <a:schemeClr val="tx1">
                    <a:lumMod val="65000"/>
                    <a:lumOff val="35000"/>
                  </a:schemeClr>
                </a:solidFill>
              </a:rPr>
              <a:t>We wanted to use our approach, not one dictated by the tool</a:t>
            </a:r>
          </a:p>
          <a:p>
            <a:endParaRPr lang="en-GB" dirty="0" smtClean="0">
              <a:solidFill>
                <a:schemeClr val="tx1">
                  <a:lumMod val="65000"/>
                  <a:lumOff val="35000"/>
                </a:schemeClr>
              </a:solidFill>
            </a:endParaRPr>
          </a:p>
          <a:p>
            <a:endParaRPr lang="en-GB" dirty="0" smtClean="0">
              <a:solidFill>
                <a:schemeClr val="tx1">
                  <a:lumMod val="65000"/>
                  <a:lumOff val="35000"/>
                </a:schemeClr>
              </a:solidFill>
            </a:endParaRPr>
          </a:p>
          <a:p>
            <a:endParaRPr lang="en-GB" dirty="0">
              <a:solidFill>
                <a:schemeClr val="tx1">
                  <a:lumMod val="65000"/>
                  <a:lumOff val="35000"/>
                </a:schemeClr>
              </a:solidFill>
            </a:endParaRPr>
          </a:p>
        </p:txBody>
      </p:sp>
      <p:sp>
        <p:nvSpPr>
          <p:cNvPr id="3" name="TextBox 2"/>
          <p:cNvSpPr txBox="1"/>
          <p:nvPr/>
        </p:nvSpPr>
        <p:spPr>
          <a:xfrm>
            <a:off x="2169694" y="3098093"/>
            <a:ext cx="6019801" cy="523220"/>
          </a:xfrm>
          <a:prstGeom prst="rect">
            <a:avLst/>
          </a:prstGeom>
          <a:noFill/>
        </p:spPr>
        <p:txBody>
          <a:bodyPr wrap="square" rtlCol="0">
            <a:spAutoFit/>
          </a:bodyPr>
          <a:lstStyle/>
          <a:p>
            <a:r>
              <a:rPr lang="en-GB" sz="2800" dirty="0" smtClean="0">
                <a:solidFill>
                  <a:schemeClr val="tx1">
                    <a:lumMod val="65000"/>
                    <a:lumOff val="35000"/>
                  </a:schemeClr>
                </a:solidFill>
                <a:latin typeface="Arial" panose="020B0604020202020204" pitchFamily="34" charset="0"/>
                <a:cs typeface="Arial" panose="020B0604020202020204" pitchFamily="34" charset="0"/>
              </a:rPr>
              <a:t>Didn’t want licence costs/restrictions!</a:t>
            </a:r>
            <a:endParaRPr lang="en-GB" sz="2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636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848600" cy="1524000"/>
          </a:xfrm>
        </p:spPr>
        <p:txBody>
          <a:bodyPr/>
          <a:lstStyle/>
          <a:p>
            <a:r>
              <a:rPr lang="en-GB" dirty="0" smtClean="0">
                <a:solidFill>
                  <a:schemeClr val="tx1">
                    <a:lumMod val="65000"/>
                    <a:lumOff val="35000"/>
                  </a:schemeClr>
                </a:solidFill>
              </a:rPr>
              <a:t>Projects Website – </a:t>
            </a:r>
            <a:r>
              <a:rPr lang="en-GB" dirty="0" smtClean="0">
                <a:solidFill>
                  <a:schemeClr val="tx1">
                    <a:lumMod val="65000"/>
                    <a:lumOff val="35000"/>
                  </a:schemeClr>
                </a:solidFill>
                <a:hlinkClick r:id="rId3"/>
              </a:rPr>
              <a:t>www.projects.ed.ac.uk</a:t>
            </a:r>
            <a:r>
              <a:rPr lang="en-GB" dirty="0" smtClean="0">
                <a:solidFill>
                  <a:schemeClr val="tx1">
                    <a:lumMod val="65000"/>
                    <a:lumOff val="35000"/>
                  </a:schemeClr>
                </a:solidFill>
              </a:rPr>
              <a:t> </a:t>
            </a:r>
            <a:endParaRPr lang="en-GB" dirty="0">
              <a:solidFill>
                <a:schemeClr val="tx1">
                  <a:lumMod val="65000"/>
                  <a:lumOff val="3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1471863"/>
            <a:ext cx="6018861" cy="4925627"/>
          </a:xfrm>
          <a:prstGeom prst="rect">
            <a:avLst/>
          </a:prstGeom>
        </p:spPr>
      </p:pic>
    </p:spTree>
    <p:extLst>
      <p:ext uri="{BB962C8B-B14F-4D97-AF65-F5344CB8AC3E}">
        <p14:creationId xmlns:p14="http://schemas.microsoft.com/office/powerpoint/2010/main" val="1284025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543800" cy="914400"/>
          </a:xfrm>
        </p:spPr>
        <p:txBody>
          <a:bodyPr/>
          <a:lstStyle/>
          <a:p>
            <a:r>
              <a:rPr lang="en-GB" dirty="0" smtClean="0">
                <a:solidFill>
                  <a:schemeClr val="tx1">
                    <a:lumMod val="65000"/>
                    <a:lumOff val="35000"/>
                  </a:schemeClr>
                </a:solidFill>
              </a:rPr>
              <a:t>Collaborating using the Projects Website</a:t>
            </a:r>
            <a:endParaRPr lang="en-GB" dirty="0">
              <a:solidFill>
                <a:schemeClr val="tx1">
                  <a:lumMod val="65000"/>
                  <a:lumOff val="3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00200"/>
            <a:ext cx="8093570" cy="187478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770" y="3474982"/>
            <a:ext cx="8092800" cy="2705198"/>
          </a:xfrm>
          <a:prstGeom prst="rect">
            <a:avLst/>
          </a:prstGeom>
        </p:spPr>
      </p:pic>
    </p:spTree>
    <p:extLst>
      <p:ext uri="{BB962C8B-B14F-4D97-AF65-F5344CB8AC3E}">
        <p14:creationId xmlns:p14="http://schemas.microsoft.com/office/powerpoint/2010/main" val="2380297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How has it helped? </a:t>
            </a:r>
            <a:endParaRPr lang="en-GB" dirty="0">
              <a:solidFill>
                <a:schemeClr val="tx1">
                  <a:lumMod val="65000"/>
                  <a:lumOff val="35000"/>
                </a:schemeClr>
              </a:solidFill>
            </a:endParaRPr>
          </a:p>
        </p:txBody>
      </p:sp>
      <p:sp>
        <p:nvSpPr>
          <p:cNvPr id="8" name="Oval Callout 7"/>
          <p:cNvSpPr/>
          <p:nvPr/>
        </p:nvSpPr>
        <p:spPr>
          <a:xfrm>
            <a:off x="914400" y="1981201"/>
            <a:ext cx="3721659" cy="2734694"/>
          </a:xfrm>
          <a:prstGeom prst="wedgeEllipseCallout">
            <a:avLst>
              <a:gd name="adj1" fmla="val 68381"/>
              <a:gd name="adj2" fmla="val -11419"/>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lumMod val="50000"/>
                  </a:schemeClr>
                </a:solidFill>
              </a:rPr>
              <a:t>Using the Projects Website has given me visibility of all the projects within my research unit</a:t>
            </a:r>
          </a:p>
        </p:txBody>
      </p:sp>
      <p:sp>
        <p:nvSpPr>
          <p:cNvPr id="6" name="Rectangle 5"/>
          <p:cNvSpPr/>
          <p:nvPr/>
        </p:nvSpPr>
        <p:spPr>
          <a:xfrm>
            <a:off x="5450847" y="2133600"/>
            <a:ext cx="2641593" cy="2038842"/>
          </a:xfrm>
          <a:prstGeom prst="rect">
            <a:avLst/>
          </a:prstGeom>
          <a:blipFill dpi="0" rotWithShape="1">
            <a:blip r:embed="rId3">
              <a:extLst>
                <a:ext uri="{28A0092B-C50C-407E-A947-70E740481C1C}">
                  <a14:useLocalDpi xmlns:a14="http://schemas.microsoft.com/office/drawing/2010/main" val="0"/>
                </a:ext>
              </a:extLst>
            </a:blip>
            <a:srcRect/>
            <a:stretch>
              <a:fillRect l="7027" t="-1309" r="7027" b="-1309"/>
            </a:stretch>
          </a:blip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grpSp>
        <p:nvGrpSpPr>
          <p:cNvPr id="7" name="Group 6"/>
          <p:cNvGrpSpPr/>
          <p:nvPr/>
        </p:nvGrpSpPr>
        <p:grpSpPr>
          <a:xfrm>
            <a:off x="5730240" y="4434040"/>
            <a:ext cx="1840801" cy="442375"/>
            <a:chOff x="435287" y="1706976"/>
            <a:chExt cx="1840801" cy="442375"/>
          </a:xfrm>
        </p:grpSpPr>
        <p:sp>
          <p:nvSpPr>
            <p:cNvPr id="9" name="Rectangle 8"/>
            <p:cNvSpPr/>
            <p:nvPr/>
          </p:nvSpPr>
          <p:spPr>
            <a:xfrm>
              <a:off x="435287" y="1706976"/>
              <a:ext cx="1840801" cy="442375"/>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0" name="Rectangle 9"/>
            <p:cNvSpPr/>
            <p:nvPr/>
          </p:nvSpPr>
          <p:spPr>
            <a:xfrm>
              <a:off x="435287" y="1706976"/>
              <a:ext cx="1840801" cy="442375"/>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GB" sz="2400" kern="1200" dirty="0" smtClean="0"/>
                <a:t>Researcher</a:t>
              </a:r>
              <a:endParaRPr lang="en-GB" sz="2400" kern="1200" dirty="0"/>
            </a:p>
          </p:txBody>
        </p:sp>
      </p:grpSp>
    </p:spTree>
    <p:extLst>
      <p:ext uri="{BB962C8B-B14F-4D97-AF65-F5344CB8AC3E}">
        <p14:creationId xmlns:p14="http://schemas.microsoft.com/office/powerpoint/2010/main" val="2752562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How has it helped? </a:t>
            </a:r>
            <a:endParaRPr lang="en-GB" dirty="0">
              <a:solidFill>
                <a:schemeClr val="tx1">
                  <a:lumMod val="65000"/>
                  <a:lumOff val="35000"/>
                </a:schemeClr>
              </a:solidFill>
            </a:endParaRPr>
          </a:p>
        </p:txBody>
      </p:sp>
      <p:sp>
        <p:nvSpPr>
          <p:cNvPr id="8" name="Oval Callout 7"/>
          <p:cNvSpPr/>
          <p:nvPr/>
        </p:nvSpPr>
        <p:spPr>
          <a:xfrm>
            <a:off x="4572000" y="1143001"/>
            <a:ext cx="3733800" cy="3425837"/>
          </a:xfrm>
          <a:prstGeom prst="wedgeEllipseCallout">
            <a:avLst>
              <a:gd name="adj1" fmla="val -65885"/>
              <a:gd name="adj2" fmla="val 2508"/>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2">
                    <a:lumMod val="50000"/>
                  </a:schemeClr>
                </a:solidFill>
              </a:rPr>
              <a:t>Using the Projects Website within our division has kept us on track, ensuring that project work gets the focus it needs</a:t>
            </a:r>
            <a:endParaRPr lang="en-GB" sz="2400" dirty="0">
              <a:solidFill>
                <a:schemeClr val="tx2">
                  <a:lumMod val="50000"/>
                </a:schemeClr>
              </a:solidFill>
            </a:endParaRPr>
          </a:p>
        </p:txBody>
      </p:sp>
      <p:sp>
        <p:nvSpPr>
          <p:cNvPr id="6" name="Rectangle 5"/>
          <p:cNvSpPr/>
          <p:nvPr/>
        </p:nvSpPr>
        <p:spPr>
          <a:xfrm>
            <a:off x="670560" y="2286000"/>
            <a:ext cx="2819400" cy="2282838"/>
          </a:xfrm>
          <a:prstGeom prst="rect">
            <a:avLst/>
          </a:prstGeom>
          <a:blipFill dpi="0" rotWithShape="1">
            <a:blip r:embed="rId3">
              <a:extLst>
                <a:ext uri="{28A0092B-C50C-407E-A947-70E740481C1C}">
                  <a14:useLocalDpi xmlns:a14="http://schemas.microsoft.com/office/drawing/2010/main" val="0"/>
                </a:ext>
              </a:extLst>
            </a:blip>
            <a:srcRect/>
            <a:stretch>
              <a:fillRect l="5342" t="-4730" r="5342" b="-4730"/>
            </a:stretch>
          </a:blip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grpSp>
        <p:nvGrpSpPr>
          <p:cNvPr id="7" name="Group 6"/>
          <p:cNvGrpSpPr/>
          <p:nvPr/>
        </p:nvGrpSpPr>
        <p:grpSpPr>
          <a:xfrm>
            <a:off x="1617059" y="5520812"/>
            <a:ext cx="1840801" cy="442375"/>
            <a:chOff x="1713241" y="3669041"/>
            <a:chExt cx="1840801" cy="442375"/>
          </a:xfrm>
        </p:grpSpPr>
        <p:sp>
          <p:nvSpPr>
            <p:cNvPr id="9" name="Rectangle 8"/>
            <p:cNvSpPr/>
            <p:nvPr/>
          </p:nvSpPr>
          <p:spPr>
            <a:xfrm>
              <a:off x="1713241" y="3669041"/>
              <a:ext cx="1840801" cy="442375"/>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0" name="Rectangle 9"/>
            <p:cNvSpPr/>
            <p:nvPr/>
          </p:nvSpPr>
          <p:spPr>
            <a:xfrm>
              <a:off x="1713241" y="3669041"/>
              <a:ext cx="1840801" cy="442375"/>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GB" sz="2400" kern="1200" dirty="0" smtClean="0"/>
                <a:t>IT</a:t>
              </a:r>
              <a:endParaRPr lang="en-GB" sz="2400" kern="1200" dirty="0"/>
            </a:p>
          </p:txBody>
        </p:sp>
      </p:grpSp>
      <p:sp>
        <p:nvSpPr>
          <p:cNvPr id="28" name="Rectangle 27"/>
          <p:cNvSpPr/>
          <p:nvPr/>
        </p:nvSpPr>
        <p:spPr>
          <a:xfrm>
            <a:off x="1516380" y="2343150"/>
            <a:ext cx="2819400" cy="2282838"/>
          </a:xfrm>
          <a:prstGeom prst="rect">
            <a:avLst/>
          </a:prstGeom>
          <a:blipFill dpi="0" rotWithShape="1">
            <a:blip r:embed="rId3">
              <a:extLst>
                <a:ext uri="{28A0092B-C50C-407E-A947-70E740481C1C}">
                  <a14:useLocalDpi xmlns:a14="http://schemas.microsoft.com/office/drawing/2010/main" val="0"/>
                </a:ext>
              </a:extLst>
            </a:blip>
            <a:srcRect/>
            <a:stretch>
              <a:fillRect l="5342" t="-4730" r="5342" b="-4730"/>
            </a:stretch>
          </a:blip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29" name="Rectangle 28"/>
          <p:cNvSpPr/>
          <p:nvPr/>
        </p:nvSpPr>
        <p:spPr>
          <a:xfrm>
            <a:off x="205740" y="2533124"/>
            <a:ext cx="2819400" cy="2282838"/>
          </a:xfrm>
          <a:prstGeom prst="rect">
            <a:avLst/>
          </a:prstGeom>
          <a:blipFill dpi="0" rotWithShape="1">
            <a:blip r:embed="rId3">
              <a:extLst>
                <a:ext uri="{28A0092B-C50C-407E-A947-70E740481C1C}">
                  <a14:useLocalDpi xmlns:a14="http://schemas.microsoft.com/office/drawing/2010/main" val="0"/>
                </a:ext>
              </a:extLst>
            </a:blip>
            <a:srcRect/>
            <a:stretch>
              <a:fillRect l="5342" t="-4730" r="5342" b="-4730"/>
            </a:stretch>
          </a:blip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30" name="Rectangle 29"/>
          <p:cNvSpPr/>
          <p:nvPr/>
        </p:nvSpPr>
        <p:spPr>
          <a:xfrm>
            <a:off x="956310" y="2796136"/>
            <a:ext cx="2819400" cy="2282838"/>
          </a:xfrm>
          <a:prstGeom prst="rect">
            <a:avLst/>
          </a:prstGeom>
          <a:blipFill dpi="0" rotWithShape="1">
            <a:blip r:embed="rId3">
              <a:extLst>
                <a:ext uri="{28A0092B-C50C-407E-A947-70E740481C1C}">
                  <a14:useLocalDpi xmlns:a14="http://schemas.microsoft.com/office/drawing/2010/main" val="0"/>
                </a:ext>
              </a:extLst>
            </a:blip>
            <a:srcRect/>
            <a:stretch>
              <a:fillRect l="5342" t="-4730" r="5342" b="-4730"/>
            </a:stretch>
          </a:blip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31" name="Rectangle 30"/>
          <p:cNvSpPr/>
          <p:nvPr/>
        </p:nvSpPr>
        <p:spPr>
          <a:xfrm>
            <a:off x="1638300" y="2953276"/>
            <a:ext cx="2819400" cy="2282838"/>
          </a:xfrm>
          <a:prstGeom prst="rect">
            <a:avLst/>
          </a:prstGeom>
          <a:blipFill dpi="0" rotWithShape="1">
            <a:blip r:embed="rId3">
              <a:extLst>
                <a:ext uri="{28A0092B-C50C-407E-A947-70E740481C1C}">
                  <a14:useLocalDpi xmlns:a14="http://schemas.microsoft.com/office/drawing/2010/main" val="0"/>
                </a:ext>
              </a:extLst>
            </a:blip>
            <a:srcRect/>
            <a:stretch>
              <a:fillRect l="5342" t="-4730" r="5342" b="-4730"/>
            </a:stretch>
          </a:blip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174937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Lessons Learned: Tools</a:t>
            </a:r>
            <a:endParaRPr lang="en-GB" dirty="0">
              <a:solidFill>
                <a:schemeClr val="tx1">
                  <a:lumMod val="65000"/>
                  <a:lumOff val="35000"/>
                </a:schemeClr>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295453178"/>
              </p:ext>
            </p:extLst>
          </p:nvPr>
        </p:nvGraphicFramePr>
        <p:xfrm>
          <a:off x="152400" y="1600200"/>
          <a:ext cx="8763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320641" y="3429000"/>
            <a:ext cx="786586" cy="762000"/>
          </a:xfrm>
          <a:prstGeom prst="ellipse">
            <a:avLst/>
          </a:prstGeom>
          <a:blipFill>
            <a:blip r:embed="rId8">
              <a:extLst>
                <a:ext uri="{28A0092B-C50C-407E-A947-70E740481C1C}">
                  <a14:useLocalDpi xmlns:a14="http://schemas.microsoft.com/office/drawing/2010/main" val="0"/>
                </a:ext>
              </a:extLst>
            </a:blip>
            <a:srcRect/>
            <a:stretch>
              <a:fillRect l="-14000" r="-14000"/>
            </a:stretch>
          </a:blipFill>
        </p:spPr>
        <p:style>
          <a:lnRef idx="1">
            <a:schemeClr val="lt1">
              <a:hueOff val="0"/>
              <a:satOff val="0"/>
              <a:lumOff val="0"/>
              <a:alphaOff val="0"/>
            </a:schemeClr>
          </a:lnRef>
          <a:fillRef idx="1">
            <a:scrgbClr r="0" g="0" b="0"/>
          </a:fillRef>
          <a:effectRef idx="1">
            <a:schemeClr val="accent2">
              <a:tint val="50000"/>
              <a:alpha val="90000"/>
              <a:hueOff val="-2539"/>
              <a:satOff val="-1819"/>
              <a:lumOff val="7461"/>
              <a:alphaOff val="-26667"/>
            </a:schemeClr>
          </a:effectRef>
          <a:fontRef idx="minor">
            <a:schemeClr val="lt1">
              <a:hueOff val="0"/>
              <a:satOff val="0"/>
              <a:lumOff val="0"/>
              <a:alphaOff val="0"/>
            </a:schemeClr>
          </a:fontRef>
        </p:style>
      </p:sp>
      <p:sp>
        <p:nvSpPr>
          <p:cNvPr id="5" name="Oval 4"/>
          <p:cNvSpPr/>
          <p:nvPr/>
        </p:nvSpPr>
        <p:spPr>
          <a:xfrm>
            <a:off x="320641" y="5334000"/>
            <a:ext cx="730317" cy="730317"/>
          </a:xfrm>
          <a:prstGeom prst="ellipse">
            <a:avLst/>
          </a:prstGeom>
          <a:blipFill>
            <a:blip r:embed="rId9">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812686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668" y="1350765"/>
            <a:ext cx="2007490" cy="1610174"/>
          </a:xfrm>
          <a:prstGeom prst="rect">
            <a:avLst/>
          </a:prstGeom>
        </p:spPr>
      </p:pic>
      <p:grpSp>
        <p:nvGrpSpPr>
          <p:cNvPr id="5" name="Group 4"/>
          <p:cNvGrpSpPr/>
          <p:nvPr/>
        </p:nvGrpSpPr>
        <p:grpSpPr>
          <a:xfrm>
            <a:off x="1395413" y="3810000"/>
            <a:ext cx="6096000" cy="1247220"/>
            <a:chOff x="0" y="2805370"/>
            <a:chExt cx="6096000" cy="1247220"/>
          </a:xfrm>
          <a:solidFill>
            <a:srgbClr val="00B050"/>
          </a:solidFill>
        </p:grpSpPr>
        <p:sp>
          <p:nvSpPr>
            <p:cNvPr id="7" name="Rounded Rectangle 6"/>
            <p:cNvSpPr/>
            <p:nvPr/>
          </p:nvSpPr>
          <p:spPr>
            <a:xfrm>
              <a:off x="0" y="2805370"/>
              <a:ext cx="6096000" cy="124722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60884" y="2866254"/>
              <a:ext cx="5974232" cy="11254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GB" sz="5200" kern="1200" dirty="0" smtClean="0"/>
                <a:t>Support</a:t>
              </a:r>
              <a:endParaRPr lang="en-GB" sz="5200" kern="1200" dirty="0"/>
            </a:p>
          </p:txBody>
        </p:sp>
      </p:grpSp>
    </p:spTree>
    <p:extLst>
      <p:ext uri="{BB962C8B-B14F-4D97-AF65-F5344CB8AC3E}">
        <p14:creationId xmlns:p14="http://schemas.microsoft.com/office/powerpoint/2010/main" val="560214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chemeClr val="tx1">
                    <a:lumMod val="65000"/>
                    <a:lumOff val="35000"/>
                  </a:schemeClr>
                </a:solidFill>
              </a:rPr>
              <a:t>What do we do?</a:t>
            </a:r>
            <a:endParaRPr lang="en-GB" dirty="0">
              <a:solidFill>
                <a:schemeClr val="tx1">
                  <a:lumMod val="65000"/>
                  <a:lumOff val="35000"/>
                </a:schemeClr>
              </a:solidFill>
            </a:endParaRPr>
          </a:p>
        </p:txBody>
      </p:sp>
      <p:graphicFrame>
        <p:nvGraphicFramePr>
          <p:cNvPr id="3" name="Diagram 2"/>
          <p:cNvGraphicFramePr/>
          <p:nvPr>
            <p:extLst>
              <p:ext uri="{D42A27DB-BD31-4B8C-83A1-F6EECF244321}">
                <p14:modId xmlns:p14="http://schemas.microsoft.com/office/powerpoint/2010/main" val="60593164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2988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chemeClr val="tx1">
                    <a:lumMod val="65000"/>
                    <a:lumOff val="35000"/>
                  </a:schemeClr>
                </a:solidFill>
              </a:rPr>
              <a:t/>
            </a:r>
            <a:br>
              <a:rPr lang="en-US" dirty="0">
                <a:solidFill>
                  <a:schemeClr val="tx1">
                    <a:lumMod val="65000"/>
                    <a:lumOff val="35000"/>
                  </a:schemeClr>
                </a:solidFill>
              </a:rPr>
            </a:br>
            <a:r>
              <a:rPr lang="en-US" dirty="0">
                <a:solidFill>
                  <a:schemeClr val="tx1">
                    <a:lumMod val="65000"/>
                    <a:lumOff val="35000"/>
                  </a:schemeClr>
                </a:solidFill>
              </a:rPr>
              <a:t>Nikki Stuart</a:t>
            </a:r>
          </a:p>
        </p:txBody>
      </p:sp>
      <p:sp>
        <p:nvSpPr>
          <p:cNvPr id="7" name="TextBox 6"/>
          <p:cNvSpPr txBox="1"/>
          <p:nvPr/>
        </p:nvSpPr>
        <p:spPr>
          <a:xfrm>
            <a:off x="3429000" y="1981200"/>
            <a:ext cx="4876800"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chemeClr val="tx1">
                    <a:lumMod val="65000"/>
                    <a:lumOff val="35000"/>
                  </a:schemeClr>
                </a:solidFill>
                <a:latin typeface="Arial" panose="020B0604020202020204" pitchFamily="34" charset="0"/>
                <a:cs typeface="Arial" panose="020B0604020202020204" pitchFamily="34" charset="0"/>
              </a:rPr>
              <a:t>Senior Project and Programme Manager</a:t>
            </a:r>
          </a:p>
          <a:p>
            <a:pPr marL="285750" indent="-285750">
              <a:buFont typeface="Arial" panose="020B0604020202020204" pitchFamily="34" charset="0"/>
              <a:buChar char="•"/>
            </a:pPr>
            <a:r>
              <a:rPr lang="en-GB" sz="2400" dirty="0">
                <a:solidFill>
                  <a:schemeClr val="tx1">
                    <a:lumMod val="65000"/>
                    <a:lumOff val="35000"/>
                  </a:schemeClr>
                </a:solidFill>
                <a:latin typeface="Arial" panose="020B0604020202020204" pitchFamily="34" charset="0"/>
                <a:cs typeface="Arial" panose="020B0604020202020204" pitchFamily="34" charset="0"/>
              </a:rPr>
              <a:t>D</a:t>
            </a:r>
            <a:r>
              <a:rPr lang="en-GB" sz="2400" dirty="0" smtClean="0">
                <a:solidFill>
                  <a:schemeClr val="tx1">
                    <a:lumMod val="65000"/>
                    <a:lumOff val="35000"/>
                  </a:schemeClr>
                </a:solidFill>
                <a:latin typeface="Arial" panose="020B0604020202020204" pitchFamily="34" charset="0"/>
                <a:cs typeface="Arial" panose="020B0604020202020204" pitchFamily="34" charset="0"/>
              </a:rPr>
              <a:t>elivering </a:t>
            </a:r>
            <a:r>
              <a:rPr lang="en-GB" sz="2400" dirty="0">
                <a:solidFill>
                  <a:schemeClr val="tx1">
                    <a:lumMod val="65000"/>
                    <a:lumOff val="35000"/>
                  </a:schemeClr>
                </a:solidFill>
                <a:latin typeface="Arial" panose="020B0604020202020204" pitchFamily="34" charset="0"/>
                <a:cs typeface="Arial" panose="020B0604020202020204" pitchFamily="34" charset="0"/>
              </a:rPr>
              <a:t>projects and business change for </a:t>
            </a:r>
            <a:r>
              <a:rPr lang="en-GB" sz="2400" dirty="0" smtClean="0">
                <a:solidFill>
                  <a:schemeClr val="tx1">
                    <a:lumMod val="65000"/>
                    <a:lumOff val="35000"/>
                  </a:schemeClr>
                </a:solidFill>
                <a:latin typeface="Arial" panose="020B0604020202020204" pitchFamily="34" charset="0"/>
                <a:cs typeface="Arial" panose="020B0604020202020204" pitchFamily="34" charset="0"/>
              </a:rPr>
              <a:t>10+ years</a:t>
            </a:r>
            <a:endParaRPr lang="en-GB" sz="2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33" y="6191308"/>
            <a:ext cx="2532893" cy="606553"/>
          </a:xfrm>
          <a:prstGeom prst="rect">
            <a:avLst/>
          </a:prstGeom>
        </p:spPr>
      </p:pic>
      <p:sp>
        <p:nvSpPr>
          <p:cNvPr id="10" name="TextBox 9"/>
          <p:cNvSpPr txBox="1"/>
          <p:nvPr/>
        </p:nvSpPr>
        <p:spPr>
          <a:xfrm>
            <a:off x="3886200" y="3945863"/>
            <a:ext cx="3657600" cy="461665"/>
          </a:xfrm>
          <a:prstGeom prst="rect">
            <a:avLst/>
          </a:prstGeom>
          <a:noFill/>
        </p:spPr>
        <p:txBody>
          <a:bodyPr wrap="square" rtlCol="0">
            <a:spAutoFit/>
          </a:bodyPr>
          <a:lstStyle/>
          <a:p>
            <a:pPr algn="ctr" defTabSz="457200">
              <a:spcBef>
                <a:spcPct val="0"/>
              </a:spcBef>
            </a:pPr>
            <a:r>
              <a:rPr lang="en-GB" sz="2400" dirty="0" smtClean="0">
                <a:solidFill>
                  <a:schemeClr val="tx1">
                    <a:lumMod val="65000"/>
                    <a:lumOff val="35000"/>
                  </a:schemeClr>
                </a:solidFill>
                <a:latin typeface="Arial" panose="020B0604020202020204" pitchFamily="34" charset="0"/>
                <a:ea typeface="+mj-ea"/>
                <a:cs typeface="Arial" panose="020B0604020202020204" pitchFamily="34" charset="0"/>
              </a:rPr>
              <a:t>nikki.stuart@ed.ac.uk</a:t>
            </a:r>
            <a:endParaRPr lang="en-GB" sz="2400" dirty="0">
              <a:solidFill>
                <a:schemeClr val="tx1">
                  <a:lumMod val="65000"/>
                  <a:lumOff val="35000"/>
                </a:schemeClr>
              </a:solidFill>
              <a:latin typeface="Arial" panose="020B0604020202020204" pitchFamily="34" charset="0"/>
              <a:ea typeface="+mj-ea"/>
              <a:cs typeface="Arial" panose="020B0604020202020204" pitchFamily="34" charset="0"/>
            </a:endParaRPr>
          </a:p>
        </p:txBody>
      </p:sp>
      <p:pic>
        <p:nvPicPr>
          <p:cNvPr id="8" name="Picture 7" descr="Niiki-Stuart-IS-Apps-8556 (002).jpg"/>
          <p:cNvPicPr>
            <a:picLocks noChangeAspect="1"/>
          </p:cNvPicPr>
          <p:nvPr/>
        </p:nvPicPr>
        <p:blipFill>
          <a:blip r:embed="rId4"/>
          <a:stretch>
            <a:fillRect/>
          </a:stretch>
        </p:blipFill>
        <p:spPr>
          <a:xfrm>
            <a:off x="929898" y="1992639"/>
            <a:ext cx="2289460" cy="2959283"/>
          </a:xfrm>
          <a:prstGeom prst="rect">
            <a:avLst/>
          </a:prstGeom>
        </p:spPr>
      </p:pic>
    </p:spTree>
    <p:extLst>
      <p:ext uri="{BB962C8B-B14F-4D97-AF65-F5344CB8AC3E}">
        <p14:creationId xmlns:p14="http://schemas.microsoft.com/office/powerpoint/2010/main" val="4197120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How has it helped? </a:t>
            </a:r>
            <a:endParaRPr lang="en-GB" dirty="0">
              <a:solidFill>
                <a:schemeClr val="tx1">
                  <a:lumMod val="65000"/>
                  <a:lumOff val="35000"/>
                </a:schemeClr>
              </a:solidFill>
            </a:endParaRPr>
          </a:p>
        </p:txBody>
      </p:sp>
      <p:sp>
        <p:nvSpPr>
          <p:cNvPr id="7" name="Oval Callout 6"/>
          <p:cNvSpPr/>
          <p:nvPr/>
        </p:nvSpPr>
        <p:spPr>
          <a:xfrm>
            <a:off x="3752063" y="1417638"/>
            <a:ext cx="4553737" cy="3299890"/>
          </a:xfrm>
          <a:prstGeom prst="wedgeEllipseCallout">
            <a:avLst>
              <a:gd name="adj1" fmla="val -66677"/>
              <a:gd name="adj2" fmla="val -130"/>
            </a:avLst>
          </a:prstGeom>
          <a:solidFill>
            <a:srgbClr val="EAF4E4"/>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lumMod val="50000"/>
                  </a:schemeClr>
                </a:solidFill>
              </a:rPr>
              <a:t>A dedicated support role has been beneficial to our project delivery and has given us the foundations to build on </a:t>
            </a:r>
          </a:p>
        </p:txBody>
      </p:sp>
      <p:sp>
        <p:nvSpPr>
          <p:cNvPr id="8" name="Rectangle 7"/>
          <p:cNvSpPr/>
          <p:nvPr/>
        </p:nvSpPr>
        <p:spPr>
          <a:xfrm flipH="1">
            <a:off x="381000" y="2140816"/>
            <a:ext cx="2641593" cy="2038842"/>
          </a:xfrm>
          <a:prstGeom prst="rect">
            <a:avLst/>
          </a:prstGeom>
          <a:blipFill dpi="0" rotWithShape="1">
            <a:blip r:embed="rId3">
              <a:extLst>
                <a:ext uri="{28A0092B-C50C-407E-A947-70E740481C1C}">
                  <a14:useLocalDpi xmlns:a14="http://schemas.microsoft.com/office/drawing/2010/main" val="0"/>
                </a:ext>
              </a:extLst>
            </a:blip>
            <a:srcRect/>
            <a:stretch>
              <a:fillRect l="6184" t="-2449" r="6184" b="-2449"/>
            </a:stretch>
          </a:blip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grpSp>
        <p:nvGrpSpPr>
          <p:cNvPr id="9" name="Group 8"/>
          <p:cNvGrpSpPr/>
          <p:nvPr/>
        </p:nvGrpSpPr>
        <p:grpSpPr>
          <a:xfrm>
            <a:off x="933795" y="4404607"/>
            <a:ext cx="2088798" cy="442375"/>
            <a:chOff x="5547103" y="1706976"/>
            <a:chExt cx="2088798" cy="442375"/>
          </a:xfrm>
        </p:grpSpPr>
        <p:sp>
          <p:nvSpPr>
            <p:cNvPr id="10" name="Rectangle 9"/>
            <p:cNvSpPr/>
            <p:nvPr/>
          </p:nvSpPr>
          <p:spPr>
            <a:xfrm>
              <a:off x="5547103" y="1706976"/>
              <a:ext cx="1840801" cy="442375"/>
            </a:xfrm>
            <a:prstGeom prst="rect">
              <a:avLst/>
            </a:prstGeom>
            <a:gradFill>
              <a:gsLst>
                <a:gs pos="0">
                  <a:schemeClr val="tx2"/>
                </a:gs>
                <a:gs pos="100000">
                  <a:schemeClr val="accent1">
                    <a:hueOff val="0"/>
                    <a:satOff val="0"/>
                    <a:lumOff val="0"/>
                    <a:alphaOff val="0"/>
                    <a:tint val="50000"/>
                    <a:shade val="100000"/>
                    <a:satMod val="350000"/>
                  </a:schemeClr>
                </a:gs>
              </a:gsLst>
            </a:gra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1" name="Rectangle 10"/>
            <p:cNvSpPr/>
            <p:nvPr/>
          </p:nvSpPr>
          <p:spPr>
            <a:xfrm>
              <a:off x="5547103" y="1706976"/>
              <a:ext cx="2088798" cy="442375"/>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GB" sz="2400" dirty="0" smtClean="0"/>
                <a:t>Administration</a:t>
              </a:r>
              <a:endParaRPr lang="en-GB" sz="2400" kern="1200" dirty="0"/>
            </a:p>
          </p:txBody>
        </p:sp>
      </p:grpSp>
    </p:spTree>
    <p:extLst>
      <p:ext uri="{BB962C8B-B14F-4D97-AF65-F5344CB8AC3E}">
        <p14:creationId xmlns:p14="http://schemas.microsoft.com/office/powerpoint/2010/main" val="110840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How has it helped? </a:t>
            </a:r>
            <a:endParaRPr lang="en-GB" dirty="0">
              <a:solidFill>
                <a:schemeClr val="tx1">
                  <a:lumMod val="65000"/>
                  <a:lumOff val="35000"/>
                </a:schemeClr>
              </a:solidFill>
            </a:endParaRPr>
          </a:p>
        </p:txBody>
      </p:sp>
      <p:sp>
        <p:nvSpPr>
          <p:cNvPr id="8" name="Oval Callout 7"/>
          <p:cNvSpPr/>
          <p:nvPr/>
        </p:nvSpPr>
        <p:spPr>
          <a:xfrm>
            <a:off x="661916" y="1828800"/>
            <a:ext cx="4056479" cy="3352415"/>
          </a:xfrm>
          <a:prstGeom prst="wedgeEllipseCallout">
            <a:avLst>
              <a:gd name="adj1" fmla="val 71163"/>
              <a:gd name="adj2" fmla="val -6271"/>
            </a:avLst>
          </a:prstGeom>
          <a:solidFill>
            <a:srgbClr val="EAF4E4"/>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lumMod val="50000"/>
                  </a:schemeClr>
                </a:solidFill>
              </a:rPr>
              <a:t>We now have the skills and basic set up to allocate and manage resource across multiple clinical trial project</a:t>
            </a:r>
          </a:p>
        </p:txBody>
      </p:sp>
      <p:sp>
        <p:nvSpPr>
          <p:cNvPr id="6" name="Rectangle 5"/>
          <p:cNvSpPr/>
          <p:nvPr/>
        </p:nvSpPr>
        <p:spPr>
          <a:xfrm>
            <a:off x="5435607" y="2438400"/>
            <a:ext cx="2641593" cy="2038842"/>
          </a:xfrm>
          <a:prstGeom prst="rect">
            <a:avLst/>
          </a:prstGeom>
          <a:blipFill dpi="0" rotWithShape="1">
            <a:blip r:embed="rId3">
              <a:extLst>
                <a:ext uri="{28A0092B-C50C-407E-A947-70E740481C1C}">
                  <a14:useLocalDpi xmlns:a14="http://schemas.microsoft.com/office/drawing/2010/main" val="0"/>
                </a:ext>
              </a:extLst>
            </a:blip>
            <a:srcRect/>
            <a:stretch>
              <a:fillRect l="7027" t="-1309" r="7027" b="-1309"/>
            </a:stretch>
          </a:blip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grpSp>
        <p:nvGrpSpPr>
          <p:cNvPr id="7" name="Group 6"/>
          <p:cNvGrpSpPr/>
          <p:nvPr/>
        </p:nvGrpSpPr>
        <p:grpSpPr>
          <a:xfrm>
            <a:off x="5715000" y="4738840"/>
            <a:ext cx="1840801" cy="442375"/>
            <a:chOff x="435287" y="1706976"/>
            <a:chExt cx="1840801" cy="442375"/>
          </a:xfrm>
        </p:grpSpPr>
        <p:sp>
          <p:nvSpPr>
            <p:cNvPr id="9" name="Rectangle 8"/>
            <p:cNvSpPr/>
            <p:nvPr/>
          </p:nvSpPr>
          <p:spPr>
            <a:xfrm>
              <a:off x="435287" y="1706976"/>
              <a:ext cx="1840801" cy="442375"/>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0" name="Rectangle 9"/>
            <p:cNvSpPr/>
            <p:nvPr/>
          </p:nvSpPr>
          <p:spPr>
            <a:xfrm>
              <a:off x="435287" y="1706976"/>
              <a:ext cx="1840801" cy="442375"/>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5000"/>
                </a:spcAft>
              </a:pPr>
              <a:r>
                <a:rPr lang="en-GB" sz="2400" kern="1200" dirty="0" smtClean="0"/>
                <a:t>Researcher</a:t>
              </a:r>
              <a:endParaRPr lang="en-GB" sz="2400" kern="1200" dirty="0"/>
            </a:p>
          </p:txBody>
        </p:sp>
      </p:grpSp>
    </p:spTree>
    <p:extLst>
      <p:ext uri="{BB962C8B-B14F-4D97-AF65-F5344CB8AC3E}">
        <p14:creationId xmlns:p14="http://schemas.microsoft.com/office/powerpoint/2010/main" val="35954234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Why ask the PMO?</a:t>
            </a:r>
            <a:endParaRPr lang="en-GB" dirty="0">
              <a:solidFill>
                <a:schemeClr val="tx1">
                  <a:lumMod val="65000"/>
                  <a:lumOff val="3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524000"/>
            <a:ext cx="2207945" cy="2774651"/>
          </a:xfrm>
          <a:prstGeom prst="rect">
            <a:avLst/>
          </a:prstGeom>
        </p:spPr>
      </p:pic>
      <p:sp>
        <p:nvSpPr>
          <p:cNvPr id="5" name="TextBox 4"/>
          <p:cNvSpPr txBox="1"/>
          <p:nvPr/>
        </p:nvSpPr>
        <p:spPr>
          <a:xfrm>
            <a:off x="3542372" y="2057400"/>
            <a:ext cx="3429000" cy="523220"/>
          </a:xfrm>
          <a:prstGeom prst="rect">
            <a:avLst/>
          </a:prstGeom>
          <a:noFill/>
        </p:spPr>
        <p:txBody>
          <a:bodyPr wrap="square" rtlCol="0">
            <a:spAutoFit/>
          </a:bodyPr>
          <a:lstStyle/>
          <a:p>
            <a:r>
              <a:rPr lang="en-GB" sz="2800" dirty="0" smtClean="0"/>
              <a:t>Sharing best practice</a:t>
            </a:r>
            <a:endParaRPr lang="en-GB" sz="2800" dirty="0"/>
          </a:p>
        </p:txBody>
      </p:sp>
      <p:sp>
        <p:nvSpPr>
          <p:cNvPr id="8" name="TextBox 7"/>
          <p:cNvSpPr txBox="1"/>
          <p:nvPr/>
        </p:nvSpPr>
        <p:spPr>
          <a:xfrm>
            <a:off x="1371600" y="4810372"/>
            <a:ext cx="3429000" cy="523220"/>
          </a:xfrm>
          <a:prstGeom prst="rect">
            <a:avLst/>
          </a:prstGeom>
          <a:noFill/>
        </p:spPr>
        <p:txBody>
          <a:bodyPr wrap="square" rtlCol="0">
            <a:spAutoFit/>
          </a:bodyPr>
          <a:lstStyle/>
          <a:p>
            <a:r>
              <a:rPr lang="en-GB" sz="2800" dirty="0" smtClean="0"/>
              <a:t>Consistent advice</a:t>
            </a:r>
            <a:endParaRPr lang="en-GB" sz="2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8395" y="3581400"/>
            <a:ext cx="2668805" cy="2668805"/>
          </a:xfrm>
          <a:prstGeom prst="rect">
            <a:avLst/>
          </a:prstGeom>
        </p:spPr>
      </p:pic>
    </p:spTree>
    <p:extLst>
      <p:ext uri="{BB962C8B-B14F-4D97-AF65-F5344CB8AC3E}">
        <p14:creationId xmlns:p14="http://schemas.microsoft.com/office/powerpoint/2010/main" val="278394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Lessons Learned: Support</a:t>
            </a:r>
            <a:endParaRPr lang="en-GB" dirty="0">
              <a:solidFill>
                <a:schemeClr val="tx1">
                  <a:lumMod val="65000"/>
                  <a:lumOff val="35000"/>
                </a:schemeClr>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1975526117"/>
              </p:ext>
            </p:extLst>
          </p:nvPr>
        </p:nvGraphicFramePr>
        <p:xfrm>
          <a:off x="152400" y="1600200"/>
          <a:ext cx="8763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41001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812256" y="3352800"/>
            <a:ext cx="3262313" cy="862012"/>
          </a:xfrm>
          <a:prstGeom prst="rect">
            <a:avLst/>
          </a:prstGeom>
        </p:spPr>
        <p:txBody>
          <a:bodyPr/>
          <a:lstStyle/>
          <a:p>
            <a:pPr algn="ctr"/>
            <a:r>
              <a:rPr lang="en-GB" dirty="0" smtClean="0">
                <a:solidFill>
                  <a:schemeClr val="tx1">
                    <a:lumMod val="65000"/>
                    <a:lumOff val="35000"/>
                  </a:schemeClr>
                </a:solidFill>
              </a:rPr>
              <a:t>Conclusions</a:t>
            </a:r>
            <a:endParaRPr lang="en-GB" dirty="0">
              <a:solidFill>
                <a:schemeClr val="tx1">
                  <a:lumMod val="65000"/>
                  <a:lumOff val="3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668" y="1350765"/>
            <a:ext cx="2007490" cy="1610174"/>
          </a:xfrm>
          <a:prstGeom prst="rect">
            <a:avLst/>
          </a:prstGeom>
        </p:spPr>
      </p:pic>
    </p:spTree>
    <p:extLst>
      <p:ext uri="{BB962C8B-B14F-4D97-AF65-F5344CB8AC3E}">
        <p14:creationId xmlns:p14="http://schemas.microsoft.com/office/powerpoint/2010/main" val="2232929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981200"/>
            <a:ext cx="3214688" cy="2500313"/>
          </a:xfrm>
          <a:prstGeom prst="rect">
            <a:avLst/>
          </a:prstGeom>
        </p:spPr>
      </p:pic>
      <p:sp>
        <p:nvSpPr>
          <p:cNvPr id="5" name="Title 4"/>
          <p:cNvSpPr>
            <a:spLocks noGrp="1"/>
          </p:cNvSpPr>
          <p:nvPr>
            <p:ph type="title"/>
          </p:nvPr>
        </p:nvSpPr>
        <p:spPr>
          <a:xfrm>
            <a:off x="547688" y="2209800"/>
            <a:ext cx="5243512" cy="2590800"/>
          </a:xfrm>
        </p:spPr>
        <p:txBody>
          <a:bodyPr/>
          <a:lstStyle/>
          <a:p>
            <a:r>
              <a:rPr lang="en-GB" dirty="0" smtClean="0">
                <a:solidFill>
                  <a:schemeClr val="tx1">
                    <a:lumMod val="65000"/>
                    <a:lumOff val="35000"/>
                  </a:schemeClr>
                </a:solidFill>
              </a:rPr>
              <a:t>There are many more non Project Mangers than you can imagine…</a:t>
            </a:r>
            <a:endParaRPr lang="en-GB" dirty="0">
              <a:solidFill>
                <a:schemeClr val="tx1">
                  <a:lumMod val="65000"/>
                  <a:lumOff val="35000"/>
                </a:schemeClr>
              </a:solidFill>
            </a:endParaRPr>
          </a:p>
        </p:txBody>
      </p:sp>
    </p:spTree>
    <p:extLst>
      <p:ext uri="{BB962C8B-B14F-4D97-AF65-F5344CB8AC3E}">
        <p14:creationId xmlns:p14="http://schemas.microsoft.com/office/powerpoint/2010/main" val="26618677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819400"/>
            <a:ext cx="4148138" cy="1990725"/>
          </a:xfrm>
        </p:spPr>
        <p:txBody>
          <a:bodyPr/>
          <a:lstStyle/>
          <a:p>
            <a:r>
              <a:rPr lang="en-GB" dirty="0" smtClean="0">
                <a:solidFill>
                  <a:schemeClr val="tx1">
                    <a:lumMod val="65000"/>
                    <a:lumOff val="35000"/>
                  </a:schemeClr>
                </a:solidFill>
              </a:rPr>
              <a:t>Consider how you can meet the demand</a:t>
            </a:r>
            <a:endParaRPr lang="en-GB" dirty="0">
              <a:solidFill>
                <a:schemeClr val="tx1">
                  <a:lumMod val="65000"/>
                  <a:lumOff val="3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362200"/>
            <a:ext cx="2143125" cy="2143125"/>
          </a:xfrm>
          <a:prstGeom prst="rect">
            <a:avLst/>
          </a:prstGeom>
        </p:spPr>
      </p:pic>
    </p:spTree>
    <p:extLst>
      <p:ext uri="{BB962C8B-B14F-4D97-AF65-F5344CB8AC3E}">
        <p14:creationId xmlns:p14="http://schemas.microsoft.com/office/powerpoint/2010/main" val="3806165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579" y="3101181"/>
            <a:ext cx="4419600" cy="731838"/>
          </a:xfrm>
        </p:spPr>
        <p:txBody>
          <a:bodyPr/>
          <a:lstStyle/>
          <a:p>
            <a:r>
              <a:rPr lang="en-GB" dirty="0" smtClean="0">
                <a:solidFill>
                  <a:schemeClr val="tx1">
                    <a:lumMod val="65000"/>
                    <a:lumOff val="35000"/>
                  </a:schemeClr>
                </a:solidFill>
              </a:rPr>
              <a:t>One size does not fit all</a:t>
            </a:r>
            <a:endParaRPr lang="en-GB" dirty="0">
              <a:solidFill>
                <a:schemeClr val="tx1">
                  <a:lumMod val="65000"/>
                  <a:lumOff val="35000"/>
                </a:schemeClr>
              </a:solidFill>
            </a:endParaRP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029200" y="2286000"/>
            <a:ext cx="2624666" cy="2362200"/>
          </a:xfrm>
          <a:prstGeom prst="rect">
            <a:avLst/>
          </a:prstGeom>
        </p:spPr>
      </p:pic>
    </p:spTree>
    <p:extLst>
      <p:ext uri="{BB962C8B-B14F-4D97-AF65-F5344CB8AC3E}">
        <p14:creationId xmlns:p14="http://schemas.microsoft.com/office/powerpoint/2010/main" val="30463371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3962400" cy="2209800"/>
          </a:xfrm>
        </p:spPr>
        <p:txBody>
          <a:bodyPr>
            <a:normAutofit/>
          </a:bodyPr>
          <a:lstStyle/>
          <a:p>
            <a:r>
              <a:rPr lang="en-GB" dirty="0" smtClean="0">
                <a:solidFill>
                  <a:schemeClr val="tx1">
                    <a:lumMod val="65000"/>
                    <a:lumOff val="35000"/>
                  </a:schemeClr>
                </a:solidFill>
              </a:rPr>
              <a:t>A shared project space helps collaboration and communication</a:t>
            </a:r>
            <a:endParaRPr lang="en-GB" dirty="0">
              <a:solidFill>
                <a:schemeClr val="tx1">
                  <a:lumMod val="65000"/>
                  <a:lumOff val="3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286000"/>
            <a:ext cx="3055971" cy="2057400"/>
          </a:xfrm>
          <a:prstGeom prst="rect">
            <a:avLst/>
          </a:prstGeom>
        </p:spPr>
      </p:pic>
    </p:spTree>
    <p:extLst>
      <p:ext uri="{BB962C8B-B14F-4D97-AF65-F5344CB8AC3E}">
        <p14:creationId xmlns:p14="http://schemas.microsoft.com/office/powerpoint/2010/main" val="2909583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130842"/>
            <a:ext cx="2971800" cy="731838"/>
          </a:xfrm>
        </p:spPr>
        <p:txBody>
          <a:bodyPr/>
          <a:lstStyle/>
          <a:p>
            <a:r>
              <a:rPr lang="en-GB" dirty="0" smtClean="0">
                <a:solidFill>
                  <a:schemeClr val="tx1">
                    <a:lumMod val="65000"/>
                    <a:lumOff val="35000"/>
                  </a:schemeClr>
                </a:solidFill>
              </a:rPr>
              <a:t>Keep it simple</a:t>
            </a:r>
            <a:endParaRPr lang="en-GB" dirty="0">
              <a:solidFill>
                <a:schemeClr val="tx1">
                  <a:lumMod val="65000"/>
                  <a:lumOff val="3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619375"/>
            <a:ext cx="2339696" cy="1754772"/>
          </a:xfrm>
          <a:prstGeom prst="rect">
            <a:avLst/>
          </a:prstGeom>
        </p:spPr>
      </p:pic>
    </p:spTree>
    <p:extLst>
      <p:ext uri="{BB962C8B-B14F-4D97-AF65-F5344CB8AC3E}">
        <p14:creationId xmlns:p14="http://schemas.microsoft.com/office/powerpoint/2010/main" val="1890497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04800" y="1833846"/>
            <a:ext cx="4859338" cy="3556000"/>
          </a:xfrm>
          <a:prstGeom prst="rect">
            <a:avLst/>
          </a:prstGeom>
        </p:spPr>
      </p:pic>
      <p:graphicFrame>
        <p:nvGraphicFramePr>
          <p:cNvPr id="4" name="Diagram 3"/>
          <p:cNvGraphicFramePr/>
          <p:nvPr>
            <p:extLst>
              <p:ext uri="{D42A27DB-BD31-4B8C-83A1-F6EECF244321}">
                <p14:modId xmlns:p14="http://schemas.microsoft.com/office/powerpoint/2010/main" val="4018748746"/>
              </p:ext>
            </p:extLst>
          </p:nvPr>
        </p:nvGraphicFramePr>
        <p:xfrm>
          <a:off x="5257800" y="1832258"/>
          <a:ext cx="3352800" cy="3559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829469" y="5603874"/>
            <a:ext cx="3810000" cy="954107"/>
          </a:xfrm>
          <a:prstGeom prst="rect">
            <a:avLst/>
          </a:prstGeom>
          <a:noFill/>
        </p:spPr>
        <p:txBody>
          <a:bodyPr wrap="square" rtlCol="0">
            <a:spAutoFit/>
          </a:bodyPr>
          <a:lstStyle/>
          <a:p>
            <a:pPr algn="ctr"/>
            <a:r>
              <a:rPr lang="en-GB" sz="2800" i="1" dirty="0" smtClean="0">
                <a:solidFill>
                  <a:schemeClr val="tx1">
                    <a:lumMod val="65000"/>
                    <a:lumOff val="35000"/>
                  </a:schemeClr>
                </a:solidFill>
                <a:latin typeface="Arial" panose="020B0604020202020204" pitchFamily="34" charset="0"/>
                <a:cs typeface="Arial" panose="020B0604020202020204" pitchFamily="34" charset="0"/>
              </a:rPr>
              <a:t>Influencing the world since 1583</a:t>
            </a:r>
            <a:endParaRPr lang="en-GB" sz="2800" i="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0699" y="513746"/>
            <a:ext cx="6720854" cy="1075946"/>
          </a:xfrm>
          <a:prstGeom prst="rect">
            <a:avLst/>
          </a:prstGeom>
        </p:spPr>
      </p:pic>
    </p:spTree>
    <p:extLst>
      <p:ext uri="{BB962C8B-B14F-4D97-AF65-F5344CB8AC3E}">
        <p14:creationId xmlns:p14="http://schemas.microsoft.com/office/powerpoint/2010/main" val="2971495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82156"/>
            <a:ext cx="3543300" cy="731838"/>
          </a:xfrm>
        </p:spPr>
        <p:txBody>
          <a:bodyPr/>
          <a:lstStyle/>
          <a:p>
            <a:r>
              <a:rPr lang="en-GB" dirty="0" smtClean="0">
                <a:solidFill>
                  <a:schemeClr val="tx1">
                    <a:lumMod val="65000"/>
                    <a:lumOff val="35000"/>
                  </a:schemeClr>
                </a:solidFill>
              </a:rPr>
              <a:t>Offer don’t insist</a:t>
            </a:r>
            <a:endParaRPr lang="en-GB" dirty="0">
              <a:solidFill>
                <a:schemeClr val="tx1">
                  <a:lumMod val="65000"/>
                  <a:lumOff val="3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743200"/>
            <a:ext cx="2394720" cy="1809750"/>
          </a:xfrm>
          <a:prstGeom prst="rect">
            <a:avLst/>
          </a:prstGeom>
        </p:spPr>
      </p:pic>
    </p:spTree>
    <p:extLst>
      <p:ext uri="{BB962C8B-B14F-4D97-AF65-F5344CB8AC3E}">
        <p14:creationId xmlns:p14="http://schemas.microsoft.com/office/powerpoint/2010/main" val="2241154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2057400"/>
            <a:ext cx="4572000" cy="2743200"/>
          </a:xfrm>
          <a:prstGeom prst="rect">
            <a:avLst/>
          </a:prstGeom>
        </p:spPr>
      </p:pic>
      <p:sp>
        <p:nvSpPr>
          <p:cNvPr id="2" name="Title 1"/>
          <p:cNvSpPr>
            <a:spLocks noGrp="1"/>
          </p:cNvSpPr>
          <p:nvPr>
            <p:ph type="title"/>
          </p:nvPr>
        </p:nvSpPr>
        <p:spPr>
          <a:xfrm>
            <a:off x="457200" y="3048000"/>
            <a:ext cx="4076700" cy="1300753"/>
          </a:xfrm>
        </p:spPr>
        <p:txBody>
          <a:bodyPr/>
          <a:lstStyle/>
          <a:p>
            <a:r>
              <a:rPr lang="en-GB" dirty="0" smtClean="0">
                <a:solidFill>
                  <a:schemeClr val="tx1">
                    <a:lumMod val="65000"/>
                    <a:lumOff val="35000"/>
                  </a:schemeClr>
                </a:solidFill>
              </a:rPr>
              <a:t>You can start to build a project culture</a:t>
            </a:r>
            <a:endParaRPr lang="en-GB" dirty="0">
              <a:solidFill>
                <a:schemeClr val="tx1">
                  <a:lumMod val="65000"/>
                  <a:lumOff val="35000"/>
                </a:schemeClr>
              </a:solidFill>
            </a:endParaRPr>
          </a:p>
        </p:txBody>
      </p:sp>
    </p:spTree>
    <p:extLst>
      <p:ext uri="{BB962C8B-B14F-4D97-AF65-F5344CB8AC3E}">
        <p14:creationId xmlns:p14="http://schemas.microsoft.com/office/powerpoint/2010/main" val="11434856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33700" y="2553446"/>
            <a:ext cx="3276600" cy="707886"/>
          </a:xfrm>
          <a:prstGeom prst="rect">
            <a:avLst/>
          </a:prstGeom>
          <a:noFill/>
        </p:spPr>
        <p:txBody>
          <a:bodyPr wrap="square" rtlCol="0">
            <a:spAutoFit/>
          </a:bodyPr>
          <a:lstStyle/>
          <a:p>
            <a:pPr algn="ctr"/>
            <a:r>
              <a:rPr lang="en-GB" sz="4000" dirty="0" smtClean="0">
                <a:solidFill>
                  <a:schemeClr val="tx1">
                    <a:lumMod val="65000"/>
                    <a:lumOff val="35000"/>
                  </a:schemeClr>
                </a:solidFill>
                <a:latin typeface="Arial" panose="020B0604020202020204" pitchFamily="34" charset="0"/>
                <a:cs typeface="Arial" panose="020B0604020202020204" pitchFamily="34" charset="0"/>
              </a:rPr>
              <a:t>Questions</a:t>
            </a:r>
            <a:endParaRPr lang="en-GB" sz="4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565355"/>
            <a:ext cx="1799660" cy="1919637"/>
          </a:xfrm>
          <a:prstGeom prst="rect">
            <a:avLst/>
          </a:prstGeom>
        </p:spPr>
      </p:pic>
      <p:pic>
        <p:nvPicPr>
          <p:cNvPr id="4" name="Picture 3" descr="new-twitter-logo-vector.png"/>
          <p:cNvPicPr>
            <a:picLocks noChangeAspect="1"/>
          </p:cNvPicPr>
          <p:nvPr/>
        </p:nvPicPr>
        <p:blipFill>
          <a:blip r:embed="rId4"/>
          <a:stretch>
            <a:fillRect/>
          </a:stretch>
        </p:blipFill>
        <p:spPr>
          <a:xfrm>
            <a:off x="920203" y="5103466"/>
            <a:ext cx="1063421" cy="1072216"/>
          </a:xfrm>
          <a:prstGeom prst="rect">
            <a:avLst/>
          </a:prstGeom>
        </p:spPr>
      </p:pic>
      <p:sp>
        <p:nvSpPr>
          <p:cNvPr id="2" name="Rectangle 1"/>
          <p:cNvSpPr/>
          <p:nvPr/>
        </p:nvSpPr>
        <p:spPr>
          <a:xfrm>
            <a:off x="2090172" y="5138102"/>
            <a:ext cx="5148828" cy="677108"/>
          </a:xfrm>
          <a:prstGeom prst="rect">
            <a:avLst/>
          </a:prstGeom>
        </p:spPr>
        <p:txBody>
          <a:bodyPr wrap="square">
            <a:spAutoFit/>
          </a:bodyPr>
          <a:lstStyle/>
          <a:p>
            <a:pPr algn="ctr"/>
            <a:endParaRPr lang="en-US" sz="1400" dirty="0">
              <a:solidFill>
                <a:schemeClr val="tx1">
                  <a:lumMod val="65000"/>
                  <a:lumOff val="35000"/>
                </a:schemeClr>
              </a:solidFill>
              <a:latin typeface="Arial" panose="020B0604020202020204" pitchFamily="34" charset="0"/>
              <a:cs typeface="Arial" panose="020B0604020202020204" pitchFamily="34" charset="0"/>
            </a:endParaRPr>
          </a:p>
          <a:p>
            <a:r>
              <a:rPr lang="en-US" dirty="0">
                <a:solidFill>
                  <a:schemeClr val="tx1">
                    <a:lumMod val="65000"/>
                    <a:lumOff val="35000"/>
                  </a:schemeClr>
                </a:solidFill>
                <a:latin typeface="Arial" panose="020B0604020202020204" pitchFamily="34" charset="0"/>
                <a:cs typeface="Arial" panose="020B0604020202020204" pitchFamily="34" charset="0"/>
              </a:rPr>
              <a:t>  </a:t>
            </a:r>
            <a:r>
              <a:rPr lang="en-US" sz="2400" dirty="0" smtClean="0">
                <a:solidFill>
                  <a:schemeClr val="tx1">
                    <a:lumMod val="65000"/>
                    <a:lumOff val="35000"/>
                  </a:schemeClr>
                </a:solidFill>
                <a:latin typeface="Arial" panose="020B0604020202020204" pitchFamily="34" charset="0"/>
                <a:cs typeface="Arial" panose="020B0604020202020204" pitchFamily="34" charset="0"/>
              </a:rPr>
              <a:t>Follow </a:t>
            </a:r>
            <a:r>
              <a:rPr lang="en-US" sz="2400" dirty="0">
                <a:solidFill>
                  <a:schemeClr val="tx1">
                    <a:lumMod val="65000"/>
                    <a:lumOff val="35000"/>
                  </a:schemeClr>
                </a:solidFill>
                <a:latin typeface="Arial" panose="020B0604020202020204" pitchFamily="34" charset="0"/>
                <a:cs typeface="Arial" panose="020B0604020202020204" pitchFamily="34" charset="0"/>
              </a:rPr>
              <a:t>us on twitter @</a:t>
            </a:r>
            <a:r>
              <a:rPr lang="en-US" sz="2400" dirty="0" err="1">
                <a:solidFill>
                  <a:schemeClr val="tx1">
                    <a:lumMod val="65000"/>
                    <a:lumOff val="35000"/>
                  </a:schemeClr>
                </a:solidFill>
                <a:latin typeface="Arial" panose="020B0604020202020204" pitchFamily="34" charset="0"/>
                <a:cs typeface="Arial" panose="020B0604020202020204" pitchFamily="34" charset="0"/>
              </a:rPr>
              <a:t>UoE_PMO</a:t>
            </a:r>
            <a:endParaRPr lang="en-US" sz="2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extBox 2"/>
          <p:cNvSpPr txBox="1"/>
          <p:nvPr/>
        </p:nvSpPr>
        <p:spPr>
          <a:xfrm>
            <a:off x="3060368" y="3361741"/>
            <a:ext cx="3023264" cy="1569660"/>
          </a:xfrm>
          <a:prstGeom prst="rect">
            <a:avLst/>
          </a:prstGeom>
          <a:noFill/>
        </p:spPr>
        <p:txBody>
          <a:bodyPr wrap="none" rtlCol="0">
            <a:spAutoFit/>
          </a:bodyPr>
          <a:lstStyle/>
          <a:p>
            <a:pPr algn="ctr"/>
            <a:r>
              <a:rPr lang="en-GB" sz="2400" dirty="0" smtClean="0">
                <a:hlinkClick r:id="rId5"/>
              </a:rPr>
              <a:t>rhian.davies@ed.ac.uk</a:t>
            </a:r>
            <a:endParaRPr lang="en-GB" sz="2400" dirty="0" smtClean="0"/>
          </a:p>
          <a:p>
            <a:pPr algn="ctr"/>
            <a:r>
              <a:rPr lang="en-GB" sz="2400" dirty="0">
                <a:hlinkClick r:id="rId6"/>
              </a:rPr>
              <a:t>n</a:t>
            </a:r>
            <a:r>
              <a:rPr lang="en-GB" sz="2400" dirty="0" smtClean="0">
                <a:hlinkClick r:id="rId6"/>
              </a:rPr>
              <a:t>ikki.stuart@ed.ac.uk</a:t>
            </a:r>
            <a:endParaRPr lang="en-GB" sz="2400" dirty="0" smtClean="0"/>
          </a:p>
          <a:p>
            <a:pPr algn="ctr"/>
            <a:endParaRPr lang="en-GB" sz="2400" dirty="0"/>
          </a:p>
          <a:p>
            <a:pPr algn="ctr"/>
            <a:r>
              <a:rPr lang="en-GB" sz="2400" dirty="0" smtClean="0">
                <a:hlinkClick r:id="rId7"/>
              </a:rPr>
              <a:t>pmo@ed.ac.uk</a:t>
            </a:r>
            <a:r>
              <a:rPr lang="en-GB" sz="2400" dirty="0" smtClean="0"/>
              <a:t> </a:t>
            </a:r>
            <a:endParaRPr lang="en-GB" sz="2400" dirty="0"/>
          </a:p>
        </p:txBody>
      </p:sp>
    </p:spTree>
    <p:extLst>
      <p:ext uri="{BB962C8B-B14F-4D97-AF65-F5344CB8AC3E}">
        <p14:creationId xmlns:p14="http://schemas.microsoft.com/office/powerpoint/2010/main" val="941124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7800" y="457200"/>
            <a:ext cx="6553200" cy="8382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800" dirty="0" smtClean="0">
                <a:solidFill>
                  <a:schemeClr val="tx1">
                    <a:lumMod val="65000"/>
                    <a:lumOff val="35000"/>
                  </a:schemeClr>
                </a:solidFill>
                <a:latin typeface="Arial" panose="020B0604020202020204" pitchFamily="34" charset="0"/>
                <a:cs typeface="Arial" panose="020B0604020202020204" pitchFamily="34" charset="0"/>
              </a:rPr>
              <a:t>Help Us Improve and Grow</a:t>
            </a:r>
            <a:endParaRPr lang="en-US" sz="3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990600" y="1676400"/>
            <a:ext cx="6858000" cy="3581400"/>
          </a:xfrm>
          <a:prstGeom prst="rect">
            <a:avLst/>
          </a:prstGeom>
        </p:spPr>
        <p:txBody>
          <a:bodyPr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solidFill>
                <a:schemeClr val="tx1">
                  <a:lumMod val="75000"/>
                  <a:lumOff val="25000"/>
                </a:schemeClr>
              </a:solidFill>
              <a:latin typeface="Arial" panose="020B0604020202020204" pitchFamily="34" charset="0"/>
              <a:cs typeface="Arial" panose="020B0604020202020204" pitchFamily="34" charset="0"/>
            </a:endParaRPr>
          </a:p>
          <a:p>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marL="0" indent="0" algn="ctr">
              <a:buNone/>
            </a:pPr>
            <a:r>
              <a:rPr lang="en-US" sz="2800" dirty="0">
                <a:solidFill>
                  <a:schemeClr val="tx1">
                    <a:lumMod val="65000"/>
                    <a:lumOff val="35000"/>
                  </a:schemeClr>
                </a:solidFill>
                <a:latin typeface="Arial" panose="020B0604020202020204" pitchFamily="34" charset="0"/>
                <a:cs typeface="Arial" panose="020B0604020202020204" pitchFamily="34" charset="0"/>
              </a:rPr>
              <a:t>Thank you for participating </a:t>
            </a:r>
          </a:p>
          <a:p>
            <a:pPr marL="0" indent="0" algn="ctr">
              <a:buNone/>
            </a:pPr>
            <a:r>
              <a:rPr lang="en-US" sz="2800" dirty="0">
                <a:solidFill>
                  <a:schemeClr val="tx1">
                    <a:lumMod val="65000"/>
                    <a:lumOff val="35000"/>
                  </a:schemeClr>
                </a:solidFill>
                <a:latin typeface="Arial" panose="020B0604020202020204" pitchFamily="34" charset="0"/>
                <a:cs typeface="Arial" panose="020B0604020202020204" pitchFamily="34" charset="0"/>
              </a:rPr>
              <a:t>in today’s session. </a:t>
            </a:r>
          </a:p>
          <a:p>
            <a:pPr algn="ctr"/>
            <a:endParaRPr lang="en-US" sz="2000" dirty="0">
              <a:solidFill>
                <a:schemeClr val="tx1">
                  <a:lumMod val="65000"/>
                  <a:lumOff val="35000"/>
                </a:schemeClr>
              </a:solidFill>
              <a:latin typeface="Arial" panose="020B0604020202020204" pitchFamily="34" charset="0"/>
              <a:cs typeface="Arial" panose="020B0604020202020204" pitchFamily="34" charset="0"/>
            </a:endParaRPr>
          </a:p>
          <a:p>
            <a:pPr marL="0" indent="0" algn="ctr">
              <a:buNone/>
            </a:pPr>
            <a:r>
              <a:rPr lang="en-US" sz="2000" dirty="0">
                <a:solidFill>
                  <a:schemeClr val="tx1">
                    <a:lumMod val="65000"/>
                    <a:lumOff val="35000"/>
                  </a:schemeClr>
                </a:solidFill>
                <a:latin typeface="Arial" panose="020B0604020202020204" pitchFamily="34" charset="0"/>
                <a:cs typeface="Arial" panose="020B0604020202020204" pitchFamily="34" charset="0"/>
              </a:rPr>
              <a:t>We’re very interested in your feedback.  Please take </a:t>
            </a:r>
          </a:p>
          <a:p>
            <a:pPr marL="0" indent="0" algn="ctr">
              <a:buNone/>
            </a:pPr>
            <a:r>
              <a:rPr lang="en-US" sz="2000" dirty="0">
                <a:solidFill>
                  <a:schemeClr val="tx1">
                    <a:lumMod val="65000"/>
                    <a:lumOff val="35000"/>
                  </a:schemeClr>
                </a:solidFill>
                <a:latin typeface="Arial" panose="020B0604020202020204" pitchFamily="34" charset="0"/>
                <a:cs typeface="Arial" panose="020B0604020202020204" pitchFamily="34" charset="0"/>
              </a:rPr>
              <a:t>a minute to fill out the session evaluation found within </a:t>
            </a:r>
          </a:p>
          <a:p>
            <a:pPr marL="0" indent="0" algn="ctr">
              <a:buNone/>
            </a:pPr>
            <a:r>
              <a:rPr lang="en-US" sz="2000" dirty="0">
                <a:solidFill>
                  <a:schemeClr val="tx1">
                    <a:lumMod val="65000"/>
                    <a:lumOff val="35000"/>
                  </a:schemeClr>
                </a:solidFill>
                <a:latin typeface="Arial" panose="020B0604020202020204" pitchFamily="34" charset="0"/>
                <a:cs typeface="Arial" panose="020B0604020202020204" pitchFamily="34" charset="0"/>
              </a:rPr>
              <a:t>the conference mobile app, or the online agenda. </a:t>
            </a:r>
          </a:p>
        </p:txBody>
      </p:sp>
    </p:spTree>
    <p:extLst>
      <p:ext uri="{BB962C8B-B14F-4D97-AF65-F5344CB8AC3E}">
        <p14:creationId xmlns:p14="http://schemas.microsoft.com/office/powerpoint/2010/main" val="2641547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419600" y="1356359"/>
            <a:ext cx="3962400" cy="2377441"/>
          </a:xfrm>
          <a:prstGeom prst="rect">
            <a:avLst/>
          </a:prstGeom>
        </p:spPr>
      </p:pic>
      <p:sp>
        <p:nvSpPr>
          <p:cNvPr id="2" name="Title 1"/>
          <p:cNvSpPr>
            <a:spLocks noGrp="1"/>
          </p:cNvSpPr>
          <p:nvPr>
            <p:ph type="title"/>
          </p:nvPr>
        </p:nvSpPr>
        <p:spPr>
          <a:xfrm>
            <a:off x="571500" y="624521"/>
            <a:ext cx="7696200" cy="731838"/>
          </a:xfrm>
        </p:spPr>
        <p:txBody>
          <a:bodyPr>
            <a:normAutofit/>
          </a:bodyPr>
          <a:lstStyle/>
          <a:p>
            <a:r>
              <a:rPr lang="en-GB" sz="3300" dirty="0" smtClean="0">
                <a:solidFill>
                  <a:schemeClr val="tx1">
                    <a:lumMod val="65000"/>
                    <a:lumOff val="35000"/>
                  </a:schemeClr>
                </a:solidFill>
              </a:rPr>
              <a:t>Who are Project Services?</a:t>
            </a:r>
            <a:endParaRPr lang="en-GB" sz="3300" dirty="0">
              <a:solidFill>
                <a:schemeClr val="tx1">
                  <a:lumMod val="65000"/>
                  <a:lumOff val="35000"/>
                </a:schemeClr>
              </a:solidFill>
            </a:endParaRPr>
          </a:p>
        </p:txBody>
      </p:sp>
      <p:sp>
        <p:nvSpPr>
          <p:cNvPr id="4" name="Text Placeholder 3"/>
          <p:cNvSpPr>
            <a:spLocks noGrp="1"/>
          </p:cNvSpPr>
          <p:nvPr>
            <p:ph type="body" sz="quarter" idx="10"/>
          </p:nvPr>
        </p:nvSpPr>
        <p:spPr>
          <a:xfrm>
            <a:off x="685800" y="1524000"/>
            <a:ext cx="3733800" cy="4800600"/>
          </a:xfrm>
        </p:spPr>
        <p:txBody>
          <a:bodyPr>
            <a:noAutofit/>
          </a:bodyPr>
          <a:lstStyle/>
          <a:p>
            <a:r>
              <a:rPr lang="en-GB" sz="2800" dirty="0">
                <a:solidFill>
                  <a:schemeClr val="tx1">
                    <a:lumMod val="65000"/>
                    <a:lumOff val="35000"/>
                  </a:schemeClr>
                </a:solidFill>
              </a:rPr>
              <a:t>25 people</a:t>
            </a:r>
          </a:p>
          <a:p>
            <a:pPr marL="342900" indent="-342900">
              <a:buFontTx/>
              <a:buChar char="-"/>
            </a:pPr>
            <a:r>
              <a:rPr lang="en-GB" sz="2800" dirty="0">
                <a:solidFill>
                  <a:schemeClr val="tx1">
                    <a:lumMod val="65000"/>
                    <a:lumOff val="35000"/>
                  </a:schemeClr>
                </a:solidFill>
              </a:rPr>
              <a:t>Business analysts</a:t>
            </a:r>
          </a:p>
          <a:p>
            <a:pPr marL="342900" indent="-342900">
              <a:buFontTx/>
              <a:buChar char="-"/>
            </a:pPr>
            <a:r>
              <a:rPr lang="en-GB" sz="2800" dirty="0">
                <a:solidFill>
                  <a:schemeClr val="tx1">
                    <a:lumMod val="65000"/>
                    <a:lumOff val="35000"/>
                  </a:schemeClr>
                </a:solidFill>
              </a:rPr>
              <a:t>Project/programme/portfolio managers</a:t>
            </a:r>
          </a:p>
          <a:p>
            <a:endParaRPr lang="en-GB" sz="1600" dirty="0" smtClean="0">
              <a:solidFill>
                <a:schemeClr val="tx1">
                  <a:lumMod val="65000"/>
                  <a:lumOff val="35000"/>
                </a:schemeClr>
              </a:solidFill>
            </a:endParaRPr>
          </a:p>
        </p:txBody>
      </p:sp>
      <p:sp>
        <p:nvSpPr>
          <p:cNvPr id="6" name="Text Placeholder 3"/>
          <p:cNvSpPr txBox="1">
            <a:spLocks/>
          </p:cNvSpPr>
          <p:nvPr/>
        </p:nvSpPr>
        <p:spPr>
          <a:xfrm>
            <a:off x="685800" y="3988380"/>
            <a:ext cx="7924800" cy="2442582"/>
          </a:xfrm>
          <a:prstGeom prst="rect">
            <a:avLst/>
          </a:prstGeom>
        </p:spPr>
        <p:txBody>
          <a:bodyPr>
            <a:normAutofit/>
          </a:bodyPr>
          <a:lstStyle>
            <a:lvl1pPr marL="0" indent="0" algn="l" defTabSz="457200" rtl="0" eaLnBrk="1" latinLnBrk="0" hangingPunct="1">
              <a:spcBef>
                <a:spcPct val="20000"/>
              </a:spcBef>
              <a:buFont typeface="Arial"/>
              <a:buNone/>
              <a:defRPr sz="2000" kern="1200"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800" dirty="0" smtClean="0">
                <a:solidFill>
                  <a:schemeClr val="tx1">
                    <a:lumMod val="65000"/>
                    <a:lumOff val="35000"/>
                  </a:schemeClr>
                </a:solidFill>
              </a:rPr>
              <a:t>Part of Information </a:t>
            </a:r>
            <a:r>
              <a:rPr lang="en-GB" sz="2800" dirty="0">
                <a:solidFill>
                  <a:schemeClr val="tx1">
                    <a:lumMod val="65000"/>
                    <a:lumOff val="35000"/>
                  </a:schemeClr>
                </a:solidFill>
              </a:rPr>
              <a:t>Services</a:t>
            </a:r>
          </a:p>
          <a:p>
            <a:endParaRPr lang="en-GB" sz="2800" dirty="0" smtClean="0">
              <a:solidFill>
                <a:srgbClr val="002060"/>
              </a:solidFill>
            </a:endParaRPr>
          </a:p>
          <a:p>
            <a:r>
              <a:rPr lang="en-GB" sz="2800" dirty="0" smtClean="0">
                <a:solidFill>
                  <a:schemeClr val="tx1">
                    <a:lumMod val="65000"/>
                    <a:lumOff val="35000"/>
                  </a:schemeClr>
                </a:solidFill>
              </a:rPr>
              <a:t>5 people spend some of their time supporting non project managers – equivalent to 1-2 FTE</a:t>
            </a:r>
            <a:endParaRPr lang="en-GB" sz="2800" dirty="0">
              <a:solidFill>
                <a:schemeClr val="tx1">
                  <a:lumMod val="65000"/>
                  <a:lumOff val="35000"/>
                </a:schemeClr>
              </a:solidFill>
            </a:endParaRPr>
          </a:p>
        </p:txBody>
      </p:sp>
    </p:spTree>
    <p:extLst>
      <p:ext uri="{BB962C8B-B14F-4D97-AF65-F5344CB8AC3E}">
        <p14:creationId xmlns:p14="http://schemas.microsoft.com/office/powerpoint/2010/main" val="246295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smtClean="0">
                <a:solidFill>
                  <a:schemeClr val="tx1">
                    <a:lumMod val="65000"/>
                    <a:lumOff val="35000"/>
                  </a:schemeClr>
                </a:solidFill>
              </a:rPr>
              <a:t>EDUCAUSE 2014 Poster Session</a:t>
            </a:r>
            <a:endParaRPr lang="en-GB" dirty="0">
              <a:solidFill>
                <a:schemeClr val="tx1">
                  <a:lumMod val="65000"/>
                  <a:lumOff val="35000"/>
                </a:schemeClr>
              </a:solidFill>
            </a:endParaRPr>
          </a:p>
        </p:txBody>
      </p:sp>
      <p:pic>
        <p:nvPicPr>
          <p:cNvPr id="7" name="Content Placeholder 6"/>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219200" y="1798637"/>
            <a:ext cx="6394450" cy="4525963"/>
          </a:xfrm>
          <a:prstGeom prst="rect">
            <a:avLst/>
          </a:prstGeom>
        </p:spPr>
      </p:pic>
    </p:spTree>
    <p:extLst>
      <p:ext uri="{BB962C8B-B14F-4D97-AF65-F5344CB8AC3E}">
        <p14:creationId xmlns:p14="http://schemas.microsoft.com/office/powerpoint/2010/main" val="3655107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Who are our non Project Managers?</a:t>
            </a:r>
            <a:endParaRPr lang="en-GB" dirty="0">
              <a:solidFill>
                <a:schemeClr val="tx1">
                  <a:lumMod val="65000"/>
                  <a:lumOff val="35000"/>
                </a:schemeClr>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178405155"/>
              </p:ext>
            </p:extLst>
          </p:nvPr>
        </p:nvGraphicFramePr>
        <p:xfrm>
          <a:off x="762000" y="1600200"/>
          <a:ext cx="7391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2561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lumMod val="65000"/>
                    <a:lumOff val="35000"/>
                  </a:schemeClr>
                </a:solidFill>
              </a:rPr>
              <a:t>How have we helped non Project Managers Deliver Success?</a:t>
            </a:r>
          </a:p>
        </p:txBody>
      </p:sp>
      <p:graphicFrame>
        <p:nvGraphicFramePr>
          <p:cNvPr id="4" name="Diagram 3"/>
          <p:cNvGraphicFramePr/>
          <p:nvPr>
            <p:extLst>
              <p:ext uri="{D42A27DB-BD31-4B8C-83A1-F6EECF244321}">
                <p14:modId xmlns:p14="http://schemas.microsoft.com/office/powerpoint/2010/main" val="950569171"/>
              </p:ext>
            </p:extLst>
          </p:nvPr>
        </p:nvGraphicFramePr>
        <p:xfrm>
          <a:off x="2171700" y="2286000"/>
          <a:ext cx="48006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4091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309938" y="3429000"/>
            <a:ext cx="2266950" cy="774700"/>
          </a:xfrm>
          <a:prstGeom prst="rect">
            <a:avLst/>
          </a:prstGeom>
        </p:spPr>
        <p:txBody>
          <a:bodyPr/>
          <a:lstStyle/>
          <a:p>
            <a:pPr algn="ctr"/>
            <a:r>
              <a:rPr lang="en-GB" dirty="0" smtClean="0">
                <a:solidFill>
                  <a:schemeClr val="tx1">
                    <a:lumMod val="65000"/>
                    <a:lumOff val="35000"/>
                  </a:schemeClr>
                </a:solidFill>
              </a:rPr>
              <a:t>Training</a:t>
            </a:r>
            <a:endParaRPr lang="en-GB" dirty="0">
              <a:solidFill>
                <a:schemeClr val="tx1">
                  <a:lumMod val="65000"/>
                  <a:lumOff val="3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668" y="1350765"/>
            <a:ext cx="2007490" cy="1610174"/>
          </a:xfrm>
          <a:prstGeom prst="rect">
            <a:avLst/>
          </a:prstGeom>
        </p:spPr>
      </p:pic>
      <p:grpSp>
        <p:nvGrpSpPr>
          <p:cNvPr id="5" name="Group 4"/>
          <p:cNvGrpSpPr/>
          <p:nvPr/>
        </p:nvGrpSpPr>
        <p:grpSpPr>
          <a:xfrm>
            <a:off x="1524000" y="3580090"/>
            <a:ext cx="6096000" cy="1247220"/>
            <a:chOff x="0" y="11409"/>
            <a:chExt cx="6096000" cy="1247220"/>
          </a:xfrm>
        </p:grpSpPr>
        <p:sp>
          <p:nvSpPr>
            <p:cNvPr id="7" name="Rounded Rectangle 6"/>
            <p:cNvSpPr/>
            <p:nvPr/>
          </p:nvSpPr>
          <p:spPr>
            <a:xfrm>
              <a:off x="0" y="11409"/>
              <a:ext cx="6096000" cy="1247220"/>
            </a:xfrm>
            <a:prstGeom prst="roundRect">
              <a:avLst/>
            </a:pr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60884" y="72293"/>
              <a:ext cx="5974232" cy="1125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GB" sz="5200" kern="1200" dirty="0" smtClean="0"/>
                <a:t>Training</a:t>
              </a:r>
              <a:endParaRPr lang="en-GB" sz="5200" kern="1200" dirty="0"/>
            </a:p>
          </p:txBody>
        </p:sp>
      </p:grpSp>
    </p:spTree>
    <p:extLst>
      <p:ext uri="{BB962C8B-B14F-4D97-AF65-F5344CB8AC3E}">
        <p14:creationId xmlns:p14="http://schemas.microsoft.com/office/powerpoint/2010/main" val="1284174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11457</TotalTime>
  <Words>4737</Words>
  <Application>Microsoft Office PowerPoint</Application>
  <PresentationFormat>On-screen Show (4:3)</PresentationFormat>
  <Paragraphs>653</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Courier New</vt:lpstr>
      <vt:lpstr>Wingdings</vt:lpstr>
      <vt:lpstr>9_Default Theme</vt:lpstr>
      <vt:lpstr>PowerPoint Presentation</vt:lpstr>
      <vt:lpstr>Rhian Davies</vt:lpstr>
      <vt:lpstr> Nikki Stuart</vt:lpstr>
      <vt:lpstr>PowerPoint Presentation</vt:lpstr>
      <vt:lpstr>Who are Project Services?</vt:lpstr>
      <vt:lpstr>EDUCAUSE 2014 Poster Session</vt:lpstr>
      <vt:lpstr>Who are our non Project Managers?</vt:lpstr>
      <vt:lpstr>How have we helped non Project Managers Deliver Success?</vt:lpstr>
      <vt:lpstr>Training</vt:lpstr>
      <vt:lpstr>Our starting point in 2010</vt:lpstr>
      <vt:lpstr>What did we do?</vt:lpstr>
      <vt:lpstr>What do we do?</vt:lpstr>
      <vt:lpstr>How has it helped? </vt:lpstr>
      <vt:lpstr>How has it helped? </vt:lpstr>
      <vt:lpstr>How has it helped? </vt:lpstr>
      <vt:lpstr>Why the PMO?</vt:lpstr>
      <vt:lpstr>Lessons Learned: Training</vt:lpstr>
      <vt:lpstr>PowerPoint Presentation</vt:lpstr>
      <vt:lpstr>What tools do we provide?</vt:lpstr>
      <vt:lpstr>Simple methodology</vt:lpstr>
      <vt:lpstr>Projects Website</vt:lpstr>
      <vt:lpstr>Why did we build our own tool?</vt:lpstr>
      <vt:lpstr>Projects Website – www.projects.ed.ac.uk </vt:lpstr>
      <vt:lpstr>Collaborating using the Projects Website</vt:lpstr>
      <vt:lpstr>How has it helped? </vt:lpstr>
      <vt:lpstr>How has it helped? </vt:lpstr>
      <vt:lpstr>Lessons Learned: Tools</vt:lpstr>
      <vt:lpstr>PowerPoint Presentation</vt:lpstr>
      <vt:lpstr>What do we do?</vt:lpstr>
      <vt:lpstr>How has it helped? </vt:lpstr>
      <vt:lpstr>How has it helped? </vt:lpstr>
      <vt:lpstr>Why ask the PMO?</vt:lpstr>
      <vt:lpstr>Lessons Learned: Support</vt:lpstr>
      <vt:lpstr>Conclusions</vt:lpstr>
      <vt:lpstr>There are many more non Project Mangers than you can imagine…</vt:lpstr>
      <vt:lpstr>Consider how you can meet the demand</vt:lpstr>
      <vt:lpstr>One size does not fit all</vt:lpstr>
      <vt:lpstr>A shared project space helps collaboration and communication</vt:lpstr>
      <vt:lpstr>Keep it simple</vt:lpstr>
      <vt:lpstr>Offer don’t insist</vt:lpstr>
      <vt:lpstr>You can start to build a project culture</vt:lpstr>
      <vt:lpstr>PowerPoint Presentation</vt:lpstr>
      <vt:lpstr>PowerPoint Presentation</vt:lpstr>
    </vt:vector>
  </TitlesOfParts>
  <Company>EDUCAUSE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DAVIES Rhian</cp:lastModifiedBy>
  <cp:revision>389</cp:revision>
  <cp:lastPrinted>2015-10-22T16:43:07Z</cp:lastPrinted>
  <dcterms:created xsi:type="dcterms:W3CDTF">2012-08-08T18:23:13Z</dcterms:created>
  <dcterms:modified xsi:type="dcterms:W3CDTF">2015-12-08T20:10:37Z</dcterms:modified>
</cp:coreProperties>
</file>