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46"/>
  </p:notesMasterIdLst>
  <p:sldIdLst>
    <p:sldId id="257" r:id="rId2"/>
    <p:sldId id="269" r:id="rId3"/>
    <p:sldId id="305" r:id="rId4"/>
    <p:sldId id="315" r:id="rId5"/>
    <p:sldId id="271" r:id="rId6"/>
    <p:sldId id="272" r:id="rId7"/>
    <p:sldId id="316" r:id="rId8"/>
    <p:sldId id="314" r:id="rId9"/>
    <p:sldId id="312" r:id="rId10"/>
    <p:sldId id="275" r:id="rId11"/>
    <p:sldId id="276" r:id="rId12"/>
    <p:sldId id="273" r:id="rId13"/>
    <p:sldId id="310" r:id="rId14"/>
    <p:sldId id="277" r:id="rId15"/>
    <p:sldId id="278" r:id="rId16"/>
    <p:sldId id="306" r:id="rId17"/>
    <p:sldId id="274" r:id="rId18"/>
    <p:sldId id="280" r:id="rId19"/>
    <p:sldId id="281" r:id="rId20"/>
    <p:sldId id="282" r:id="rId21"/>
    <p:sldId id="283" r:id="rId22"/>
    <p:sldId id="285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307" r:id="rId33"/>
    <p:sldId id="295" r:id="rId34"/>
    <p:sldId id="296" r:id="rId35"/>
    <p:sldId id="297" r:id="rId36"/>
    <p:sldId id="298" r:id="rId37"/>
    <p:sldId id="299" r:id="rId38"/>
    <p:sldId id="300" r:id="rId39"/>
    <p:sldId id="308" r:id="rId40"/>
    <p:sldId id="302" r:id="rId41"/>
    <p:sldId id="303" r:id="rId42"/>
    <p:sldId id="266" r:id="rId43"/>
    <p:sldId id="304" r:id="rId44"/>
    <p:sldId id="25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7"/>
            <p14:sldId id="269"/>
            <p14:sldId id="305"/>
            <p14:sldId id="315"/>
            <p14:sldId id="271"/>
            <p14:sldId id="272"/>
            <p14:sldId id="316"/>
            <p14:sldId id="314"/>
            <p14:sldId id="312"/>
            <p14:sldId id="275"/>
            <p14:sldId id="276"/>
            <p14:sldId id="273"/>
            <p14:sldId id="310"/>
            <p14:sldId id="277"/>
            <p14:sldId id="278"/>
            <p14:sldId id="306"/>
            <p14:sldId id="274"/>
            <p14:sldId id="280"/>
            <p14:sldId id="281"/>
            <p14:sldId id="282"/>
            <p14:sldId id="283"/>
            <p14:sldId id="285"/>
            <p14:sldId id="284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07"/>
            <p14:sldId id="295"/>
            <p14:sldId id="296"/>
            <p14:sldId id="297"/>
            <p14:sldId id="298"/>
            <p14:sldId id="299"/>
            <p14:sldId id="300"/>
            <p14:sldId id="308"/>
            <p14:sldId id="302"/>
            <p14:sldId id="303"/>
            <p14:sldId id="266"/>
            <p14:sldId id="304"/>
            <p14:sldId id="256"/>
          </p14:sldIdLst>
        </p14:section>
        <p14:section name="Dividers" id="{4D810FCF-0ADD-0345-AFBF-9AC0BF5CA536}">
          <p14:sldIdLst/>
        </p14:section>
        <p14:section name="Content" id="{6D2F19DD-4CA8-6F4E-9292-A7C41B87577C}">
          <p14:sldIdLst/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65" autoAdjust="0"/>
    <p:restoredTop sz="94643" autoAdjust="0"/>
  </p:normalViewPr>
  <p:slideViewPr>
    <p:cSldViewPr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0D97F-A3B6-6942-AA1D-4F4A522FE31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C5B59-69D1-D346-9F3D-8DDEE7A46556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T(rust)</a:t>
          </a:r>
          <a:endParaRPr lang="en-US" dirty="0"/>
        </a:p>
      </dgm:t>
    </dgm:pt>
    <dgm:pt modelId="{88605660-61C4-9345-8E5B-BBC3143B4108}" type="parTrans" cxnId="{2A3E3151-DE34-AF4A-86B5-86296E42485F}">
      <dgm:prSet/>
      <dgm:spPr/>
      <dgm:t>
        <a:bodyPr/>
        <a:lstStyle/>
        <a:p>
          <a:endParaRPr lang="en-US"/>
        </a:p>
      </dgm:t>
    </dgm:pt>
    <dgm:pt modelId="{5D63D904-A54B-4840-86A6-CE845E37243F}" type="sibTrans" cxnId="{2A3E3151-DE34-AF4A-86B5-86296E42485F}">
      <dgm:prSet/>
      <dgm:spPr/>
      <dgm:t>
        <a:bodyPr/>
        <a:lstStyle/>
        <a:p>
          <a:endParaRPr lang="en-US"/>
        </a:p>
      </dgm:t>
    </dgm:pt>
    <dgm:pt modelId="{9E276EBE-101E-0B47-BB41-642CDE335614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I(</a:t>
          </a:r>
          <a:r>
            <a:rPr lang="en-US" dirty="0" err="1" smtClean="0"/>
            <a:t>dentity</a:t>
          </a:r>
          <a:r>
            <a:rPr lang="en-US" dirty="0" smtClean="0"/>
            <a:t>)</a:t>
          </a:r>
          <a:endParaRPr lang="en-US" dirty="0"/>
        </a:p>
      </dgm:t>
    </dgm:pt>
    <dgm:pt modelId="{97BD4EAD-196F-394D-8292-E2BC89763089}" type="parTrans" cxnId="{4C303E3A-B5BD-0D44-ACBF-7D14E71C802F}">
      <dgm:prSet/>
      <dgm:spPr/>
      <dgm:t>
        <a:bodyPr/>
        <a:lstStyle/>
        <a:p>
          <a:endParaRPr lang="en-US"/>
        </a:p>
      </dgm:t>
    </dgm:pt>
    <dgm:pt modelId="{429635A1-95B0-1B47-9546-E06F39A1B6B8}" type="sibTrans" cxnId="{4C303E3A-B5BD-0D44-ACBF-7D14E71C802F}">
      <dgm:prSet/>
      <dgm:spPr/>
      <dgm:t>
        <a:bodyPr/>
        <a:lstStyle/>
        <a:p>
          <a:endParaRPr lang="en-US"/>
        </a:p>
      </dgm:t>
    </dgm:pt>
    <dgm:pt modelId="{CC09A70D-8578-5F41-9226-19B783F9AE98}">
      <dgm:prSet phldrT="[Text]" custT="1"/>
      <dgm:spPr/>
      <dgm:t>
        <a:bodyPr/>
        <a:lstStyle/>
        <a:p>
          <a:r>
            <a:rPr lang="en-US" sz="2000" dirty="0" smtClean="0"/>
            <a:t>Management of individual principals, their authentication, authorization, and privileges within or across system and enterprise boundaries.</a:t>
          </a:r>
          <a:endParaRPr lang="en-US" sz="2000" dirty="0"/>
        </a:p>
      </dgm:t>
    </dgm:pt>
    <dgm:pt modelId="{79D5F390-9933-6641-8D3B-88C99E579FEA}" type="parTrans" cxnId="{7934A2CD-EAA4-3E44-A3F7-AF82E8630B83}">
      <dgm:prSet/>
      <dgm:spPr/>
      <dgm:t>
        <a:bodyPr/>
        <a:lstStyle/>
        <a:p>
          <a:endParaRPr lang="en-US"/>
        </a:p>
      </dgm:t>
    </dgm:pt>
    <dgm:pt modelId="{149580B4-BC83-1144-A1C3-21AC91614837}" type="sibTrans" cxnId="{7934A2CD-EAA4-3E44-A3F7-AF82E8630B83}">
      <dgm:prSet/>
      <dgm:spPr/>
      <dgm:t>
        <a:bodyPr/>
        <a:lstStyle/>
        <a:p>
          <a:endParaRPr lang="en-US"/>
        </a:p>
      </dgm:t>
    </dgm:pt>
    <dgm:pt modelId="{319BC46C-347E-834E-9A3B-6B7CE460FCCA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E(</a:t>
          </a:r>
          <a:r>
            <a:rPr lang="en-US" dirty="0" err="1" smtClean="0"/>
            <a:t>ducation</a:t>
          </a:r>
          <a:r>
            <a:rPr lang="en-US" dirty="0" smtClean="0"/>
            <a:t>)</a:t>
          </a:r>
          <a:endParaRPr lang="en-US" dirty="0"/>
        </a:p>
      </dgm:t>
    </dgm:pt>
    <dgm:pt modelId="{C7447E2E-42B6-7D42-81F9-F17DCB48E65B}" type="parTrans" cxnId="{A4B20701-5197-174A-8CC7-19D008968605}">
      <dgm:prSet/>
      <dgm:spPr/>
      <dgm:t>
        <a:bodyPr/>
        <a:lstStyle/>
        <a:p>
          <a:endParaRPr lang="en-US"/>
        </a:p>
      </dgm:t>
    </dgm:pt>
    <dgm:pt modelId="{0FBE9040-C855-9643-81C3-855ECD79FFD6}" type="sibTrans" cxnId="{A4B20701-5197-174A-8CC7-19D008968605}">
      <dgm:prSet/>
      <dgm:spPr/>
      <dgm:t>
        <a:bodyPr/>
        <a:lstStyle/>
        <a:p>
          <a:endParaRPr lang="en-US"/>
        </a:p>
      </dgm:t>
    </dgm:pt>
    <dgm:pt modelId="{6A007654-8EDA-2C44-913A-A53E192BD1AD}">
      <dgm:prSet phldrT="[Text]" custT="1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DDF81D42-63BC-E646-BEBA-EFD96D9948F1}" type="parTrans" cxnId="{8737321A-70E3-2E41-B405-008582A24556}">
      <dgm:prSet/>
      <dgm:spPr/>
      <dgm:t>
        <a:bodyPr/>
        <a:lstStyle/>
        <a:p>
          <a:endParaRPr lang="en-US"/>
        </a:p>
      </dgm:t>
    </dgm:pt>
    <dgm:pt modelId="{6EBA1D98-80A6-3F41-A24A-C43A05B7F547}" type="sibTrans" cxnId="{8737321A-70E3-2E41-B405-008582A24556}">
      <dgm:prSet/>
      <dgm:spPr/>
      <dgm:t>
        <a:bodyPr/>
        <a:lstStyle/>
        <a:p>
          <a:endParaRPr lang="en-US"/>
        </a:p>
      </dgm:t>
    </dgm:pt>
    <dgm:pt modelId="{BB7A838F-D810-914C-915B-97367832D4DD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R(</a:t>
          </a:r>
          <a:r>
            <a:rPr lang="en-US" dirty="0" err="1" smtClean="0"/>
            <a:t>esearch</a:t>
          </a:r>
          <a:r>
            <a:rPr lang="en-US" dirty="0" smtClean="0"/>
            <a:t>)</a:t>
          </a:r>
          <a:endParaRPr lang="en-US" dirty="0"/>
        </a:p>
      </dgm:t>
    </dgm:pt>
    <dgm:pt modelId="{39B7DC5F-50D6-7947-97D3-15F961CCDD36}" type="parTrans" cxnId="{45F194B7-74D2-FF42-B43A-023F0BEE6388}">
      <dgm:prSet/>
      <dgm:spPr/>
      <dgm:t>
        <a:bodyPr/>
        <a:lstStyle/>
        <a:p>
          <a:endParaRPr lang="en-US"/>
        </a:p>
      </dgm:t>
    </dgm:pt>
    <dgm:pt modelId="{B759073A-5345-3B47-8D5E-C6BEE44BAAF2}" type="sibTrans" cxnId="{45F194B7-74D2-FF42-B43A-023F0BEE6388}">
      <dgm:prSet/>
      <dgm:spPr/>
      <dgm:t>
        <a:bodyPr/>
        <a:lstStyle/>
        <a:p>
          <a:endParaRPr lang="en-US"/>
        </a:p>
      </dgm:t>
    </dgm:pt>
    <dgm:pt modelId="{893049A5-CBF3-2B46-B625-637B919A9D40}">
      <dgm:prSet phldrT="[Text]" custT="1"/>
      <dgm:spPr/>
      <dgm:t>
        <a:bodyPr/>
        <a:lstStyle/>
        <a:p>
          <a:endParaRPr lang="en-US" sz="1400" dirty="0"/>
        </a:p>
      </dgm:t>
    </dgm:pt>
    <dgm:pt modelId="{84249BDF-4CDA-0D47-A575-2CD7FF3BD8E0}" type="parTrans" cxnId="{413EE60A-2AEA-9C44-A6B7-93E90250E2AC}">
      <dgm:prSet/>
      <dgm:spPr/>
      <dgm:t>
        <a:bodyPr/>
        <a:lstStyle/>
        <a:p>
          <a:endParaRPr lang="en-US"/>
        </a:p>
      </dgm:t>
    </dgm:pt>
    <dgm:pt modelId="{C9E98776-D51B-A246-B84D-6D9EB1F92BDE}" type="sibTrans" cxnId="{413EE60A-2AEA-9C44-A6B7-93E90250E2AC}">
      <dgm:prSet/>
      <dgm:spPr/>
      <dgm:t>
        <a:bodyPr/>
        <a:lstStyle/>
        <a:p>
          <a:endParaRPr lang="en-US"/>
        </a:p>
      </dgm:t>
    </dgm:pt>
    <dgm:pt modelId="{EED37B46-EDB4-D443-879A-6D63BCF8BD25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Communities of students, teachers and scholars interacting on a global scale.</a:t>
          </a:r>
          <a:endParaRPr lang="en-US" sz="2000" dirty="0">
            <a:solidFill>
              <a:schemeClr val="tx1"/>
            </a:solidFill>
          </a:endParaRPr>
        </a:p>
      </dgm:t>
    </dgm:pt>
    <dgm:pt modelId="{E7DFEDAE-DE24-9541-BCB9-33B0D1F28C40}" type="parTrans" cxnId="{E0D98C61-B02C-9D4F-9E6C-A2EAC65BE3C7}">
      <dgm:prSet/>
      <dgm:spPr/>
      <dgm:t>
        <a:bodyPr/>
        <a:lstStyle/>
        <a:p>
          <a:endParaRPr lang="en-US"/>
        </a:p>
      </dgm:t>
    </dgm:pt>
    <dgm:pt modelId="{491FEF95-2668-7442-8A0E-6D2FF34FAF50}" type="sibTrans" cxnId="{E0D98C61-B02C-9D4F-9E6C-A2EAC65BE3C7}">
      <dgm:prSet/>
      <dgm:spPr/>
      <dgm:t>
        <a:bodyPr/>
        <a:lstStyle/>
        <a:p>
          <a:endParaRPr lang="en-US"/>
        </a:p>
      </dgm:t>
    </dgm:pt>
    <dgm:pt modelId="{2E60B70C-190A-6549-9611-1F5C4AA1105A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An increasingly virtual, mobile and global research community.</a:t>
          </a:r>
          <a:endParaRPr lang="en-US" sz="2000" dirty="0">
            <a:solidFill>
              <a:schemeClr val="tx1"/>
            </a:solidFill>
          </a:endParaRPr>
        </a:p>
      </dgm:t>
    </dgm:pt>
    <dgm:pt modelId="{E42708E6-1F23-7645-8897-E8C8679968DD}" type="parTrans" cxnId="{702E7688-5946-5141-A7C2-EE40432255E7}">
      <dgm:prSet/>
      <dgm:spPr/>
      <dgm:t>
        <a:bodyPr/>
        <a:lstStyle/>
        <a:p>
          <a:endParaRPr lang="en-US"/>
        </a:p>
      </dgm:t>
    </dgm:pt>
    <dgm:pt modelId="{39251DFB-39FD-9949-994E-D1A61E45AB5C}" type="sibTrans" cxnId="{702E7688-5946-5141-A7C2-EE40432255E7}">
      <dgm:prSet/>
      <dgm:spPr/>
      <dgm:t>
        <a:bodyPr/>
        <a:lstStyle/>
        <a:p>
          <a:endParaRPr lang="en-US"/>
        </a:p>
      </dgm:t>
    </dgm:pt>
    <dgm:pt modelId="{0E367AFB-BB93-1F48-8B95-21C7ECC91A0A}">
      <dgm:prSet phldrT="[Text]" custT="1"/>
      <dgm:spPr/>
      <dgm:t>
        <a:bodyPr/>
        <a:lstStyle/>
        <a:p>
          <a:r>
            <a:rPr lang="en-US" sz="2000" dirty="0" smtClean="0"/>
            <a:t>A secure and privacy-preserving trust fabric for research and higher education, and their partners.</a:t>
          </a:r>
          <a:endParaRPr lang="en-US" sz="2000" dirty="0"/>
        </a:p>
      </dgm:t>
    </dgm:pt>
    <dgm:pt modelId="{838A499A-1936-5244-A9FA-A6A9DC9F2C68}" type="sibTrans" cxnId="{68241E87-F084-BB47-8BE0-EF7BDFC97C71}">
      <dgm:prSet/>
      <dgm:spPr/>
      <dgm:t>
        <a:bodyPr/>
        <a:lstStyle/>
        <a:p>
          <a:endParaRPr lang="en-US"/>
        </a:p>
      </dgm:t>
    </dgm:pt>
    <dgm:pt modelId="{7716C1D7-4982-594B-8AAF-BC21848C2592}" type="parTrans" cxnId="{68241E87-F084-BB47-8BE0-EF7BDFC97C71}">
      <dgm:prSet/>
      <dgm:spPr/>
      <dgm:t>
        <a:bodyPr/>
        <a:lstStyle/>
        <a:p>
          <a:endParaRPr lang="en-US"/>
        </a:p>
      </dgm:t>
    </dgm:pt>
    <dgm:pt modelId="{D5093FA2-5569-C045-961A-891B0DD72221}" type="pres">
      <dgm:prSet presAssocID="{1D20D97F-A3B6-6942-AA1D-4F4A522FE3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4BC981-16F8-B645-BD2D-C9A4031F7FED}" type="pres">
      <dgm:prSet presAssocID="{452C5B59-69D1-D346-9F3D-8DDEE7A46556}" presName="linNode" presStyleCnt="0"/>
      <dgm:spPr/>
    </dgm:pt>
    <dgm:pt modelId="{C608CC8E-E97A-F441-A593-78BA7963F4FB}" type="pres">
      <dgm:prSet presAssocID="{452C5B59-69D1-D346-9F3D-8DDEE7A4655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5AC58-AD8E-9E46-84C7-C23348D22215}" type="pres">
      <dgm:prSet presAssocID="{452C5B59-69D1-D346-9F3D-8DDEE7A4655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0BB1A-01B1-0D4A-A2A7-435EB0653FDE}" type="pres">
      <dgm:prSet presAssocID="{5D63D904-A54B-4840-86A6-CE845E37243F}" presName="sp" presStyleCnt="0"/>
      <dgm:spPr/>
    </dgm:pt>
    <dgm:pt modelId="{5EF66703-A0E7-7D47-8D1E-FFDFEF169F6D}" type="pres">
      <dgm:prSet presAssocID="{9E276EBE-101E-0B47-BB41-642CDE335614}" presName="linNode" presStyleCnt="0"/>
      <dgm:spPr/>
    </dgm:pt>
    <dgm:pt modelId="{7F5B0590-FB04-264B-8F09-BFDB00505F9C}" type="pres">
      <dgm:prSet presAssocID="{9E276EBE-101E-0B47-BB41-642CDE33561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B89AC-C5A6-5D49-8D89-548367D0D298}" type="pres">
      <dgm:prSet presAssocID="{9E276EBE-101E-0B47-BB41-642CDE33561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5AFE9-C62E-1448-B0EA-F0C5A35565BC}" type="pres">
      <dgm:prSet presAssocID="{429635A1-95B0-1B47-9546-E06F39A1B6B8}" presName="sp" presStyleCnt="0"/>
      <dgm:spPr/>
    </dgm:pt>
    <dgm:pt modelId="{BF922EFF-8F22-194A-B006-C9A22844087A}" type="pres">
      <dgm:prSet presAssocID="{319BC46C-347E-834E-9A3B-6B7CE460FCCA}" presName="linNode" presStyleCnt="0"/>
      <dgm:spPr/>
    </dgm:pt>
    <dgm:pt modelId="{289216D8-67C6-F44F-AFC9-A2EE52D95608}" type="pres">
      <dgm:prSet presAssocID="{319BC46C-347E-834E-9A3B-6B7CE460FCC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4E9EB-E06C-174E-B71C-D818732612A8}" type="pres">
      <dgm:prSet presAssocID="{319BC46C-347E-834E-9A3B-6B7CE460FCCA}" presName="descendantText" presStyleLbl="alignAccFollowNode1" presStyleIdx="2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97320-20C6-034E-AF1B-DA94E155AD9D}" type="pres">
      <dgm:prSet presAssocID="{0FBE9040-C855-9643-81C3-855ECD79FFD6}" presName="sp" presStyleCnt="0"/>
      <dgm:spPr/>
    </dgm:pt>
    <dgm:pt modelId="{7E220873-CB9F-8345-B1AD-81E6F2A759CA}" type="pres">
      <dgm:prSet presAssocID="{BB7A838F-D810-914C-915B-97367832D4DD}" presName="linNode" presStyleCnt="0"/>
      <dgm:spPr/>
    </dgm:pt>
    <dgm:pt modelId="{5C0C9F14-57A2-E441-8BCF-286C994DA1F9}" type="pres">
      <dgm:prSet presAssocID="{BB7A838F-D810-914C-915B-97367832D4DD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75EAB-F265-1045-87ED-99B245E9B319}" type="pres">
      <dgm:prSet presAssocID="{BB7A838F-D810-914C-915B-97367832D4D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74575-43C9-C049-84EB-94452BF85FDC}" type="presOf" srcId="{9E276EBE-101E-0B47-BB41-642CDE335614}" destId="{7F5B0590-FB04-264B-8F09-BFDB00505F9C}" srcOrd="0" destOrd="0" presId="urn:microsoft.com/office/officeart/2005/8/layout/vList5"/>
    <dgm:cxn modelId="{702E7688-5946-5141-A7C2-EE40432255E7}" srcId="{BB7A838F-D810-914C-915B-97367832D4DD}" destId="{2E60B70C-190A-6549-9611-1F5C4AA1105A}" srcOrd="1" destOrd="0" parTransId="{E42708E6-1F23-7645-8897-E8C8679968DD}" sibTransId="{39251DFB-39FD-9949-994E-D1A61E45AB5C}"/>
    <dgm:cxn modelId="{7616AC82-9E50-9C4F-91C7-3908ACCFD757}" type="presOf" srcId="{2E60B70C-190A-6549-9611-1F5C4AA1105A}" destId="{59175EAB-F265-1045-87ED-99B245E9B319}" srcOrd="0" destOrd="1" presId="urn:microsoft.com/office/officeart/2005/8/layout/vList5"/>
    <dgm:cxn modelId="{413EE60A-2AEA-9C44-A6B7-93E90250E2AC}" srcId="{BB7A838F-D810-914C-915B-97367832D4DD}" destId="{893049A5-CBF3-2B46-B625-637B919A9D40}" srcOrd="0" destOrd="0" parTransId="{84249BDF-4CDA-0D47-A575-2CD7FF3BD8E0}" sibTransId="{C9E98776-D51B-A246-B84D-6D9EB1F92BDE}"/>
    <dgm:cxn modelId="{6B188355-B06C-7241-A4A7-4C138742A82A}" type="presOf" srcId="{319BC46C-347E-834E-9A3B-6B7CE460FCCA}" destId="{289216D8-67C6-F44F-AFC9-A2EE52D95608}" srcOrd="0" destOrd="0" presId="urn:microsoft.com/office/officeart/2005/8/layout/vList5"/>
    <dgm:cxn modelId="{85059033-ADFB-BD45-B773-62F4BEDF6462}" type="presOf" srcId="{CC09A70D-8578-5F41-9226-19B783F9AE98}" destId="{C79B89AC-C5A6-5D49-8D89-548367D0D298}" srcOrd="0" destOrd="0" presId="urn:microsoft.com/office/officeart/2005/8/layout/vList5"/>
    <dgm:cxn modelId="{E0D98C61-B02C-9D4F-9E6C-A2EAC65BE3C7}" srcId="{319BC46C-347E-834E-9A3B-6B7CE460FCCA}" destId="{EED37B46-EDB4-D443-879A-6D63BCF8BD25}" srcOrd="1" destOrd="0" parTransId="{E7DFEDAE-DE24-9541-BCB9-33B0D1F28C40}" sibTransId="{491FEF95-2668-7442-8A0E-6D2FF34FAF50}"/>
    <dgm:cxn modelId="{8737321A-70E3-2E41-B405-008582A24556}" srcId="{319BC46C-347E-834E-9A3B-6B7CE460FCCA}" destId="{6A007654-8EDA-2C44-913A-A53E192BD1AD}" srcOrd="0" destOrd="0" parTransId="{DDF81D42-63BC-E646-BEBA-EFD96D9948F1}" sibTransId="{6EBA1D98-80A6-3F41-A24A-C43A05B7F547}"/>
    <dgm:cxn modelId="{CD8B6284-048D-F349-A7AC-2F53A74ABC15}" type="presOf" srcId="{1D20D97F-A3B6-6942-AA1D-4F4A522FE31D}" destId="{D5093FA2-5569-C045-961A-891B0DD72221}" srcOrd="0" destOrd="0" presId="urn:microsoft.com/office/officeart/2005/8/layout/vList5"/>
    <dgm:cxn modelId="{6DAB5AD5-8724-264E-BEF3-9EC0F59F2906}" type="presOf" srcId="{BB7A838F-D810-914C-915B-97367832D4DD}" destId="{5C0C9F14-57A2-E441-8BCF-286C994DA1F9}" srcOrd="0" destOrd="0" presId="urn:microsoft.com/office/officeart/2005/8/layout/vList5"/>
    <dgm:cxn modelId="{C8C1949B-7DC7-8847-9456-3BDECB404CBB}" type="presOf" srcId="{893049A5-CBF3-2B46-B625-637B919A9D40}" destId="{59175EAB-F265-1045-87ED-99B245E9B319}" srcOrd="0" destOrd="0" presId="urn:microsoft.com/office/officeart/2005/8/layout/vList5"/>
    <dgm:cxn modelId="{7934A2CD-EAA4-3E44-A3F7-AF82E8630B83}" srcId="{9E276EBE-101E-0B47-BB41-642CDE335614}" destId="{CC09A70D-8578-5F41-9226-19B783F9AE98}" srcOrd="0" destOrd="0" parTransId="{79D5F390-9933-6641-8D3B-88C99E579FEA}" sibTransId="{149580B4-BC83-1144-A1C3-21AC91614837}"/>
    <dgm:cxn modelId="{EDBE6675-7B5F-2849-8D8D-D384BF7BAF2B}" type="presOf" srcId="{6A007654-8EDA-2C44-913A-A53E192BD1AD}" destId="{8264E9EB-E06C-174E-B71C-D818732612A8}" srcOrd="0" destOrd="0" presId="urn:microsoft.com/office/officeart/2005/8/layout/vList5"/>
    <dgm:cxn modelId="{2A3E3151-DE34-AF4A-86B5-86296E42485F}" srcId="{1D20D97F-A3B6-6942-AA1D-4F4A522FE31D}" destId="{452C5B59-69D1-D346-9F3D-8DDEE7A46556}" srcOrd="0" destOrd="0" parTransId="{88605660-61C4-9345-8E5B-BBC3143B4108}" sibTransId="{5D63D904-A54B-4840-86A6-CE845E37243F}"/>
    <dgm:cxn modelId="{A130BC25-0FF3-E949-A8FD-F877FC6E65ED}" type="presOf" srcId="{452C5B59-69D1-D346-9F3D-8DDEE7A46556}" destId="{C608CC8E-E97A-F441-A593-78BA7963F4FB}" srcOrd="0" destOrd="0" presId="urn:microsoft.com/office/officeart/2005/8/layout/vList5"/>
    <dgm:cxn modelId="{68241E87-F084-BB47-8BE0-EF7BDFC97C71}" srcId="{452C5B59-69D1-D346-9F3D-8DDEE7A46556}" destId="{0E367AFB-BB93-1F48-8B95-21C7ECC91A0A}" srcOrd="0" destOrd="0" parTransId="{7716C1D7-4982-594B-8AAF-BC21848C2592}" sibTransId="{838A499A-1936-5244-A9FA-A6A9DC9F2C68}"/>
    <dgm:cxn modelId="{A4B20701-5197-174A-8CC7-19D008968605}" srcId="{1D20D97F-A3B6-6942-AA1D-4F4A522FE31D}" destId="{319BC46C-347E-834E-9A3B-6B7CE460FCCA}" srcOrd="2" destOrd="0" parTransId="{C7447E2E-42B6-7D42-81F9-F17DCB48E65B}" sibTransId="{0FBE9040-C855-9643-81C3-855ECD79FFD6}"/>
    <dgm:cxn modelId="{4C303E3A-B5BD-0D44-ACBF-7D14E71C802F}" srcId="{1D20D97F-A3B6-6942-AA1D-4F4A522FE31D}" destId="{9E276EBE-101E-0B47-BB41-642CDE335614}" srcOrd="1" destOrd="0" parTransId="{97BD4EAD-196F-394D-8292-E2BC89763089}" sibTransId="{429635A1-95B0-1B47-9546-E06F39A1B6B8}"/>
    <dgm:cxn modelId="{E9E3606F-8889-9D4C-B0C9-671473767A83}" type="presOf" srcId="{0E367AFB-BB93-1F48-8B95-21C7ECC91A0A}" destId="{02B5AC58-AD8E-9E46-84C7-C23348D22215}" srcOrd="0" destOrd="0" presId="urn:microsoft.com/office/officeart/2005/8/layout/vList5"/>
    <dgm:cxn modelId="{45F194B7-74D2-FF42-B43A-023F0BEE6388}" srcId="{1D20D97F-A3B6-6942-AA1D-4F4A522FE31D}" destId="{BB7A838F-D810-914C-915B-97367832D4DD}" srcOrd="3" destOrd="0" parTransId="{39B7DC5F-50D6-7947-97D3-15F961CCDD36}" sibTransId="{B759073A-5345-3B47-8D5E-C6BEE44BAAF2}"/>
    <dgm:cxn modelId="{0D3CF330-8875-E54D-B899-D0A56906C8C4}" type="presOf" srcId="{EED37B46-EDB4-D443-879A-6D63BCF8BD25}" destId="{8264E9EB-E06C-174E-B71C-D818732612A8}" srcOrd="0" destOrd="1" presId="urn:microsoft.com/office/officeart/2005/8/layout/vList5"/>
    <dgm:cxn modelId="{ACE85272-BE2E-874A-95DB-11BC06997C99}" type="presParOf" srcId="{D5093FA2-5569-C045-961A-891B0DD72221}" destId="{354BC981-16F8-B645-BD2D-C9A4031F7FED}" srcOrd="0" destOrd="0" presId="urn:microsoft.com/office/officeart/2005/8/layout/vList5"/>
    <dgm:cxn modelId="{E70144E3-5BAD-FA4A-B25B-B18230A3B62C}" type="presParOf" srcId="{354BC981-16F8-B645-BD2D-C9A4031F7FED}" destId="{C608CC8E-E97A-F441-A593-78BA7963F4FB}" srcOrd="0" destOrd="0" presId="urn:microsoft.com/office/officeart/2005/8/layout/vList5"/>
    <dgm:cxn modelId="{D1F18D1D-6B58-0743-901C-28FC252A9D19}" type="presParOf" srcId="{354BC981-16F8-B645-BD2D-C9A4031F7FED}" destId="{02B5AC58-AD8E-9E46-84C7-C23348D22215}" srcOrd="1" destOrd="0" presId="urn:microsoft.com/office/officeart/2005/8/layout/vList5"/>
    <dgm:cxn modelId="{AF325B1C-4A3F-9341-818A-3EADB504D780}" type="presParOf" srcId="{D5093FA2-5569-C045-961A-891B0DD72221}" destId="{04D0BB1A-01B1-0D4A-A2A7-435EB0653FDE}" srcOrd="1" destOrd="0" presId="urn:microsoft.com/office/officeart/2005/8/layout/vList5"/>
    <dgm:cxn modelId="{08D8457D-FF09-2844-A791-1653B7E8E407}" type="presParOf" srcId="{D5093FA2-5569-C045-961A-891B0DD72221}" destId="{5EF66703-A0E7-7D47-8D1E-FFDFEF169F6D}" srcOrd="2" destOrd="0" presId="urn:microsoft.com/office/officeart/2005/8/layout/vList5"/>
    <dgm:cxn modelId="{2117ECC6-251E-304D-A40B-16D21CBC22BD}" type="presParOf" srcId="{5EF66703-A0E7-7D47-8D1E-FFDFEF169F6D}" destId="{7F5B0590-FB04-264B-8F09-BFDB00505F9C}" srcOrd="0" destOrd="0" presId="urn:microsoft.com/office/officeart/2005/8/layout/vList5"/>
    <dgm:cxn modelId="{89D86983-EC8B-8645-8115-9B0250E503D7}" type="presParOf" srcId="{5EF66703-A0E7-7D47-8D1E-FFDFEF169F6D}" destId="{C79B89AC-C5A6-5D49-8D89-548367D0D298}" srcOrd="1" destOrd="0" presId="urn:microsoft.com/office/officeart/2005/8/layout/vList5"/>
    <dgm:cxn modelId="{7C12C8E8-5F7F-9748-9CB3-DCD5FDD218A6}" type="presParOf" srcId="{D5093FA2-5569-C045-961A-891B0DD72221}" destId="{6675AFE9-C62E-1448-B0EA-F0C5A35565BC}" srcOrd="3" destOrd="0" presId="urn:microsoft.com/office/officeart/2005/8/layout/vList5"/>
    <dgm:cxn modelId="{4E07CB40-55EE-C240-9606-A6CFDA8B4D60}" type="presParOf" srcId="{D5093FA2-5569-C045-961A-891B0DD72221}" destId="{BF922EFF-8F22-194A-B006-C9A22844087A}" srcOrd="4" destOrd="0" presId="urn:microsoft.com/office/officeart/2005/8/layout/vList5"/>
    <dgm:cxn modelId="{630E66E9-1BC3-3342-A285-5F9BBF873698}" type="presParOf" srcId="{BF922EFF-8F22-194A-B006-C9A22844087A}" destId="{289216D8-67C6-F44F-AFC9-A2EE52D95608}" srcOrd="0" destOrd="0" presId="urn:microsoft.com/office/officeart/2005/8/layout/vList5"/>
    <dgm:cxn modelId="{A0504620-987F-8945-A230-761AA9A9F214}" type="presParOf" srcId="{BF922EFF-8F22-194A-B006-C9A22844087A}" destId="{8264E9EB-E06C-174E-B71C-D818732612A8}" srcOrd="1" destOrd="0" presId="urn:microsoft.com/office/officeart/2005/8/layout/vList5"/>
    <dgm:cxn modelId="{57161A04-9266-104C-B98B-43200AC7CED1}" type="presParOf" srcId="{D5093FA2-5569-C045-961A-891B0DD72221}" destId="{38197320-20C6-034E-AF1B-DA94E155AD9D}" srcOrd="5" destOrd="0" presId="urn:microsoft.com/office/officeart/2005/8/layout/vList5"/>
    <dgm:cxn modelId="{4F1EDF80-E892-134F-BF18-67D2959A6B2A}" type="presParOf" srcId="{D5093FA2-5569-C045-961A-891B0DD72221}" destId="{7E220873-CB9F-8345-B1AD-81E6F2A759CA}" srcOrd="6" destOrd="0" presId="urn:microsoft.com/office/officeart/2005/8/layout/vList5"/>
    <dgm:cxn modelId="{39EC99ED-CB27-674D-9467-DCB03CF2E3D7}" type="presParOf" srcId="{7E220873-CB9F-8345-B1AD-81E6F2A759CA}" destId="{5C0C9F14-57A2-E441-8BCF-286C994DA1F9}" srcOrd="0" destOrd="0" presId="urn:microsoft.com/office/officeart/2005/8/layout/vList5"/>
    <dgm:cxn modelId="{BD367C13-95A7-804E-9036-08BB232A8223}" type="presParOf" srcId="{7E220873-CB9F-8345-B1AD-81E6F2A759CA}" destId="{59175EAB-F265-1045-87ED-99B245E9B3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B4489-6B3C-6B48-BACF-5773D76F8BBA}" type="doc">
      <dgm:prSet loTypeId="urn:microsoft.com/office/officeart/2005/8/layout/hierarchy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CCA06F-5F8A-2F4A-ADC8-6323B4C095FD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Secure Directory, Identity and Metadata Services</a:t>
          </a:r>
          <a:endParaRPr lang="en-US" sz="2800" dirty="0">
            <a:solidFill>
              <a:schemeClr val="tx1"/>
            </a:solidFill>
          </a:endParaRPr>
        </a:p>
      </dgm:t>
    </dgm:pt>
    <dgm:pt modelId="{4FBC84C6-8B86-E740-BC11-5A3306065E07}" type="parTrans" cxnId="{60B3ECDC-7733-DC40-8024-4F0FB7D4E2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71B8F4-F36E-A04D-B80F-B7102B3EDFC4}" type="sibTrans" cxnId="{60B3ECDC-7733-DC40-8024-4F0FB7D4E2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1072B9C-2C72-3247-8CE1-F608A305D07C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Single </a:t>
          </a:r>
          <a:r>
            <a:rPr lang="en-US" sz="2400" dirty="0" err="1" smtClean="0">
              <a:solidFill>
                <a:schemeClr val="tx1"/>
              </a:solidFill>
            </a:rPr>
            <a:t>Signon</a:t>
          </a:r>
          <a:r>
            <a:rPr lang="en-US" sz="2400" dirty="0" smtClean="0">
              <a:solidFill>
                <a:schemeClr val="tx1"/>
              </a:solidFill>
            </a:rPr>
            <a:t> and Identity Components</a:t>
          </a:r>
          <a:endParaRPr lang="en-US" sz="2400" dirty="0">
            <a:solidFill>
              <a:schemeClr val="tx1"/>
            </a:solidFill>
          </a:endParaRPr>
        </a:p>
      </dgm:t>
    </dgm:pt>
    <dgm:pt modelId="{B21718D5-0E14-8E43-97F8-69647DEBE87B}" type="parTrans" cxnId="{9E63C3F4-FE72-0341-AAFA-75990F47EA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149723-202A-7348-8A69-FBA0A966B72A}" type="sibTrans" cxnId="{9E63C3F4-FE72-0341-AAFA-75990F47EAC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B115B0-9342-9742-B0AE-4E3D0037E5D4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AuthN</a:t>
          </a:r>
          <a:r>
            <a:rPr lang="en-US" sz="2000" dirty="0" smtClean="0">
              <a:solidFill>
                <a:schemeClr val="tx1"/>
              </a:solidFill>
            </a:rPr>
            <a:t> (Who)</a:t>
          </a:r>
          <a:endParaRPr lang="en-US" sz="2000" dirty="0">
            <a:solidFill>
              <a:schemeClr val="tx1"/>
            </a:solidFill>
          </a:endParaRPr>
        </a:p>
      </dgm:t>
    </dgm:pt>
    <dgm:pt modelId="{E9F91C72-406A-4748-801F-70A1B8EFE83C}" type="parTrans" cxnId="{8EB0FAF5-3DF0-6742-826E-F28305D02A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89D013-9CCF-5A49-B4D8-EAE4E8360788}" type="sibTrans" cxnId="{8EB0FAF5-3DF0-6742-826E-F28305D02A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931512-CFC8-DE4D-8297-C9FAA743DBF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AuthZ</a:t>
          </a:r>
          <a:r>
            <a:rPr lang="en-US" sz="1800" dirty="0" smtClean="0">
              <a:solidFill>
                <a:schemeClr val="tx1"/>
              </a:solidFill>
            </a:rPr>
            <a:t> (What)</a:t>
          </a:r>
          <a:endParaRPr lang="en-US" sz="1800" dirty="0">
            <a:solidFill>
              <a:schemeClr val="tx1"/>
            </a:solidFill>
          </a:endParaRPr>
        </a:p>
      </dgm:t>
    </dgm:pt>
    <dgm:pt modelId="{8481D7FB-8EE2-734C-8013-4B03F58E2761}" type="parTrans" cxnId="{D018C0FD-F594-104D-9C00-4EC3542B12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62F092-2A56-8540-B944-21C1C10DA040}" type="sibTrans" cxnId="{D018C0FD-F594-104D-9C00-4EC3542B12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461627-EEEC-854C-AE4B-E40072B4E2E0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Registry Services</a:t>
          </a:r>
          <a:endParaRPr lang="en-US" sz="1600" b="1" dirty="0">
            <a:solidFill>
              <a:schemeClr val="tx1"/>
            </a:solidFill>
          </a:endParaRPr>
        </a:p>
      </dgm:t>
    </dgm:pt>
    <dgm:pt modelId="{7C9ABDB6-67A3-5C46-8752-44AE58F5CC63}" type="parTrans" cxnId="{46774FBA-0028-A947-B2D0-C9C17CFBD1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C89B01-2228-994E-A4FA-4136106E4589}" type="sibTrans" cxnId="{46774FBA-0028-A947-B2D0-C9C17CFBD1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76E7A4-75B6-2746-AE68-495635AA497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 vert="vert270"/>
        <a:lstStyle/>
        <a:p>
          <a:r>
            <a:rPr lang="en-US" sz="2400" dirty="0" smtClean="0">
              <a:solidFill>
                <a:schemeClr val="tx1"/>
              </a:solidFill>
            </a:rPr>
            <a:t>Persistence and Replication</a:t>
          </a:r>
          <a:endParaRPr lang="en-US" sz="2400" dirty="0">
            <a:solidFill>
              <a:schemeClr val="tx1"/>
            </a:solidFill>
          </a:endParaRPr>
        </a:p>
      </dgm:t>
    </dgm:pt>
    <dgm:pt modelId="{FF43D702-24C9-A648-900F-BFBFEA75012B}" type="parTrans" cxnId="{680BAF6F-5ECE-C64C-BBFA-B5E0525CF3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A099BA-AD40-D147-8ED2-815F5E8E3C95}" type="sibTrans" cxnId="{680BAF6F-5ECE-C64C-BBFA-B5E0525CF3F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854E1D-045C-A248-8F23-6A7FE00B7287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Federated Registry </a:t>
          </a:r>
          <a:br>
            <a:rPr lang="en-US" sz="2000" dirty="0" smtClean="0">
              <a:solidFill>
                <a:schemeClr val="tx1"/>
              </a:solidFill>
            </a:rPr>
          </a:br>
          <a:r>
            <a:rPr lang="en-US" sz="2000" dirty="0" smtClean="0">
              <a:solidFill>
                <a:schemeClr val="tx1"/>
              </a:solidFill>
            </a:rPr>
            <a:t>(Directory Search / Lookup)</a:t>
          </a:r>
          <a:endParaRPr lang="en-US" sz="2000" dirty="0">
            <a:solidFill>
              <a:schemeClr val="tx1"/>
            </a:solidFill>
          </a:endParaRPr>
        </a:p>
      </dgm:t>
    </dgm:pt>
    <dgm:pt modelId="{10567168-D017-FC40-9FD0-21D3EA42D5E6}" type="parTrans" cxnId="{225CBFED-56A9-204E-83BC-F060F1A6D0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BB27B5-8013-4A4F-ACA8-0E22102E675C}" type="sibTrans" cxnId="{225CBFED-56A9-204E-83BC-F060F1A6D0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1AE6CF-DBC0-134A-9993-F8790E45546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Network Objects (Files, Datasets, etc.)</a:t>
          </a:r>
          <a:endParaRPr lang="en-US" b="1" dirty="0">
            <a:solidFill>
              <a:schemeClr val="tx1"/>
            </a:solidFill>
          </a:endParaRPr>
        </a:p>
      </dgm:t>
    </dgm:pt>
    <dgm:pt modelId="{2D01CB07-FAED-944C-8CEB-B9BC41BF91D6}" type="parTrans" cxnId="{F339CC2C-518E-9A47-BA53-E6C20A6A66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17F266-8E81-2048-95A4-4EA2C22ADE0D}" type="sibTrans" cxnId="{F339CC2C-518E-9A47-BA53-E6C20A6A66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FEFBC1-19B2-F64A-8D1C-66240783FBA9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People</a:t>
          </a:r>
          <a:endParaRPr lang="en-US" sz="1500" b="1" dirty="0">
            <a:solidFill>
              <a:schemeClr val="tx1"/>
            </a:solidFill>
          </a:endParaRPr>
        </a:p>
      </dgm:t>
    </dgm:pt>
    <dgm:pt modelId="{5AD43636-0ADD-2549-B4E2-666763D912A4}" type="parTrans" cxnId="{E589E797-D959-B942-BE7A-81C058E169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A4CCB0-BB1D-974D-A3CF-B1EECE07B347}" type="sibTrans" cxnId="{E589E797-D959-B942-BE7A-81C058E169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29E748-7E41-9944-87D9-5BD2E69B2DE7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Nodes</a:t>
          </a:r>
          <a:endParaRPr lang="en-US" b="1" dirty="0">
            <a:solidFill>
              <a:schemeClr val="tx1"/>
            </a:solidFill>
          </a:endParaRPr>
        </a:p>
      </dgm:t>
    </dgm:pt>
    <dgm:pt modelId="{6628D752-2DD3-9B49-9B8E-AA631552AF44}" type="parTrans" cxnId="{88E12D3D-E5F0-7D48-805B-DC5EEFF860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E5D3AA-5555-9140-A5AA-F7CDA7A1191E}" type="sibTrans" cxnId="{88E12D3D-E5F0-7D48-805B-DC5EEFF860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6F2C29-1EF3-4140-9948-463CC5392D0F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Multi Factor</a:t>
          </a:r>
          <a:endParaRPr lang="en-US" b="1" dirty="0">
            <a:solidFill>
              <a:schemeClr val="tx1"/>
            </a:solidFill>
          </a:endParaRPr>
        </a:p>
      </dgm:t>
    </dgm:pt>
    <dgm:pt modelId="{25A38601-0B56-E24B-9D3F-812D98590D07}" type="parTrans" cxnId="{95D56791-4827-D44C-86BC-37C0F9F3C8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1701D6-E060-AB4A-A90F-BFB9751C7D75}" type="sibTrans" cxnId="{95D56791-4827-D44C-86BC-37C0F9F3C8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E02028-0DF8-EE4E-8ED9-E5F5B2125C7F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Workflow</a:t>
          </a:r>
          <a:r>
            <a:rPr lang="en-US" sz="1400" b="1" dirty="0" smtClean="0">
              <a:solidFill>
                <a:schemeClr val="tx1"/>
              </a:solidFill>
            </a:rPr>
            <a:t> Services</a:t>
          </a:r>
        </a:p>
      </dgm:t>
    </dgm:pt>
    <dgm:pt modelId="{F502249E-CA53-C040-9497-157C43D4DE5C}" type="parTrans" cxnId="{FD28C3D6-E178-6B47-BDB9-C222271D63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68A774-8FC2-0A40-ABA5-9A5F88153994}" type="sibTrans" cxnId="{FD28C3D6-E178-6B47-BDB9-C222271D63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4B3D30-987F-404F-AA4F-C2F778F5422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 vert="vert270"/>
        <a:lstStyle/>
        <a:p>
          <a:r>
            <a:rPr lang="en-US" sz="1800" dirty="0" smtClean="0">
              <a:solidFill>
                <a:schemeClr val="tx1"/>
              </a:solidFill>
            </a:rPr>
            <a:t>Automated Provisioning / </a:t>
          </a:r>
          <a:r>
            <a:rPr lang="en-US" sz="1800" dirty="0" err="1" smtClean="0">
              <a:solidFill>
                <a:schemeClr val="tx1"/>
              </a:solidFill>
            </a:rPr>
            <a:t>Deprovisioning</a:t>
          </a:r>
          <a:r>
            <a:rPr lang="en-US" sz="1800" dirty="0" smtClean="0">
              <a:solidFill>
                <a:schemeClr val="tx1"/>
              </a:solidFill>
            </a:rPr>
            <a:t> and Rules Enforcement</a:t>
          </a:r>
          <a:endParaRPr lang="en-US" sz="1800" dirty="0">
            <a:solidFill>
              <a:schemeClr val="tx1"/>
            </a:solidFill>
          </a:endParaRPr>
        </a:p>
      </dgm:t>
    </dgm:pt>
    <dgm:pt modelId="{B29A8C49-9F00-814B-AA80-59393EC3E8A1}" type="parTrans" cxnId="{6FADFF2A-3CEB-4343-A88C-A10C3C6D00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3EDB18-5126-D74C-A6F8-CFEB1E08E009}" type="sibTrans" cxnId="{6FADFF2A-3CEB-4343-A88C-A10C3C6D00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EE5583E-70F1-4A44-B758-BD927DD5F81D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Multi-Level (Groups)</a:t>
          </a:r>
          <a:endParaRPr lang="en-US" b="1" dirty="0">
            <a:solidFill>
              <a:schemeClr val="tx1"/>
            </a:solidFill>
          </a:endParaRPr>
        </a:p>
      </dgm:t>
    </dgm:pt>
    <dgm:pt modelId="{37B196CD-A4EA-9141-BBEE-4D61A8917CBD}" type="parTrans" cxnId="{9F1607CF-E59C-8D4D-BD3A-32E51707A7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A8CAA54-F0B7-1A4C-B827-02120ACB25F9}" type="sibTrans" cxnId="{9F1607CF-E59C-8D4D-BD3A-32E51707A7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5D9AE7-AF9A-1041-BCDE-54078AF1916C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Business Rules Engine / Grammar</a:t>
          </a:r>
          <a:endParaRPr lang="en-US" b="1" dirty="0">
            <a:solidFill>
              <a:schemeClr val="tx1"/>
            </a:solidFill>
          </a:endParaRPr>
        </a:p>
      </dgm:t>
    </dgm:pt>
    <dgm:pt modelId="{1F8DEF64-2264-B64B-8A8A-6268EEB16B3C}" type="parTrans" cxnId="{A0AF3387-BAF5-D549-AD86-0568F64E6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4F6127-8C81-B94F-AB60-D6AA04B154BA}" type="sibTrans" cxnId="{A0AF3387-BAF5-D549-AD86-0568F64E69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02A08B-FCFA-584D-B6BB-DEF1F337C9B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Files / </a:t>
          </a:r>
          <a:r>
            <a:rPr lang="en-US" sz="1400" b="1" dirty="0" smtClean="0">
              <a:solidFill>
                <a:schemeClr val="tx1"/>
              </a:solidFill>
            </a:rPr>
            <a:t>Datasets</a:t>
          </a:r>
          <a:endParaRPr lang="en-US" sz="1400" b="1" dirty="0">
            <a:solidFill>
              <a:schemeClr val="tx1"/>
            </a:solidFill>
          </a:endParaRPr>
        </a:p>
      </dgm:t>
    </dgm:pt>
    <dgm:pt modelId="{49FC1397-2C71-0340-AA6F-AAB00EBDE85C}" type="parTrans" cxnId="{6E714A78-F4D5-4A46-971C-0C0415D062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37AB3D-5E9F-B044-BE3B-0A7945393266}" type="sibTrans" cxnId="{6E714A78-F4D5-4A46-971C-0C0415D062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340FEC-EAB3-5A40-AA38-485FE8E6C9B0}" type="pres">
      <dgm:prSet presAssocID="{3BAB4489-6B3C-6B48-BACF-5773D76F8BB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99840C-E2F4-B344-96EF-F1E2FD1E442C}" type="pres">
      <dgm:prSet presAssocID="{C9CCA06F-5F8A-2F4A-ADC8-6323B4C095FD}" presName="vertOne" presStyleCnt="0"/>
      <dgm:spPr/>
      <dgm:t>
        <a:bodyPr/>
        <a:lstStyle/>
        <a:p>
          <a:endParaRPr lang="en-US"/>
        </a:p>
      </dgm:t>
    </dgm:pt>
    <dgm:pt modelId="{E877271F-D98A-6749-9828-D54AAF99992E}" type="pres">
      <dgm:prSet presAssocID="{C9CCA06F-5F8A-2F4A-ADC8-6323B4C095FD}" presName="txOne" presStyleLbl="node0" presStyleIdx="0" presStyleCnt="1" custLinFactNeighborY="-8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C0DF1-4FCC-8444-BD92-5FEAA5E02835}" type="pres">
      <dgm:prSet presAssocID="{C9CCA06F-5F8A-2F4A-ADC8-6323B4C095FD}" presName="parTransOne" presStyleCnt="0"/>
      <dgm:spPr/>
      <dgm:t>
        <a:bodyPr/>
        <a:lstStyle/>
        <a:p>
          <a:endParaRPr lang="en-US"/>
        </a:p>
      </dgm:t>
    </dgm:pt>
    <dgm:pt modelId="{5941C3F0-2875-B940-B395-E959871DB8E1}" type="pres">
      <dgm:prSet presAssocID="{C9CCA06F-5F8A-2F4A-ADC8-6323B4C095FD}" presName="horzOne" presStyleCnt="0"/>
      <dgm:spPr/>
      <dgm:t>
        <a:bodyPr/>
        <a:lstStyle/>
        <a:p>
          <a:endParaRPr lang="en-US"/>
        </a:p>
      </dgm:t>
    </dgm:pt>
    <dgm:pt modelId="{B0FFB1B8-4F26-644A-8016-8AE2DF765F44}" type="pres">
      <dgm:prSet presAssocID="{71072B9C-2C72-3247-8CE1-F608A305D07C}" presName="vertTwo" presStyleCnt="0"/>
      <dgm:spPr/>
      <dgm:t>
        <a:bodyPr/>
        <a:lstStyle/>
        <a:p>
          <a:endParaRPr lang="en-US"/>
        </a:p>
      </dgm:t>
    </dgm:pt>
    <dgm:pt modelId="{7F23F74A-E94D-EA49-AC04-780AB3AC5C37}" type="pres">
      <dgm:prSet presAssocID="{71072B9C-2C72-3247-8CE1-F608A305D07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381F8A-BDF3-A748-A4E2-CB996ECA2229}" type="pres">
      <dgm:prSet presAssocID="{71072B9C-2C72-3247-8CE1-F608A305D07C}" presName="parTransTwo" presStyleCnt="0"/>
      <dgm:spPr/>
      <dgm:t>
        <a:bodyPr/>
        <a:lstStyle/>
        <a:p>
          <a:endParaRPr lang="en-US"/>
        </a:p>
      </dgm:t>
    </dgm:pt>
    <dgm:pt modelId="{D780E14C-9BB7-E149-89C6-311A8284EC07}" type="pres">
      <dgm:prSet presAssocID="{71072B9C-2C72-3247-8CE1-F608A305D07C}" presName="horzTwo" presStyleCnt="0"/>
      <dgm:spPr/>
      <dgm:t>
        <a:bodyPr/>
        <a:lstStyle/>
        <a:p>
          <a:endParaRPr lang="en-US"/>
        </a:p>
      </dgm:t>
    </dgm:pt>
    <dgm:pt modelId="{39C52436-91C8-864A-B9B1-A464B2843A9E}" type="pres">
      <dgm:prSet presAssocID="{A5B115B0-9342-9742-B0AE-4E3D0037E5D4}" presName="vertThree" presStyleCnt="0"/>
      <dgm:spPr/>
      <dgm:t>
        <a:bodyPr/>
        <a:lstStyle/>
        <a:p>
          <a:endParaRPr lang="en-US"/>
        </a:p>
      </dgm:t>
    </dgm:pt>
    <dgm:pt modelId="{F882B80A-F252-9040-BF52-5D614C547393}" type="pres">
      <dgm:prSet presAssocID="{A5B115B0-9342-9742-B0AE-4E3D0037E5D4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4AA2A-5DC7-574C-9538-2ECFA84A9F3B}" type="pres">
      <dgm:prSet presAssocID="{A5B115B0-9342-9742-B0AE-4E3D0037E5D4}" presName="parTransThree" presStyleCnt="0"/>
      <dgm:spPr/>
      <dgm:t>
        <a:bodyPr/>
        <a:lstStyle/>
        <a:p>
          <a:endParaRPr lang="en-US"/>
        </a:p>
      </dgm:t>
    </dgm:pt>
    <dgm:pt modelId="{DAB794DC-1FAF-8741-BC92-6604C191A34D}" type="pres">
      <dgm:prSet presAssocID="{A5B115B0-9342-9742-B0AE-4E3D0037E5D4}" presName="horzThree" presStyleCnt="0"/>
      <dgm:spPr/>
      <dgm:t>
        <a:bodyPr/>
        <a:lstStyle/>
        <a:p>
          <a:endParaRPr lang="en-US"/>
        </a:p>
      </dgm:t>
    </dgm:pt>
    <dgm:pt modelId="{EE8CA0E4-C865-904B-B88B-321DFF30F07D}" type="pres">
      <dgm:prSet presAssocID="{096F2C29-1EF3-4140-9948-463CC5392D0F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C9492A-D0DA-8C4F-A0A9-F584C6D5B0A5}" type="pres">
      <dgm:prSet presAssocID="{096F2C29-1EF3-4140-9948-463CC5392D0F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30F819-8E0E-1C44-B268-046E2EC4BF6D}" type="pres">
      <dgm:prSet presAssocID="{096F2C29-1EF3-4140-9948-463CC5392D0F}" presName="horzFour" presStyleCnt="0"/>
      <dgm:spPr/>
      <dgm:t>
        <a:bodyPr/>
        <a:lstStyle/>
        <a:p>
          <a:endParaRPr lang="en-US"/>
        </a:p>
      </dgm:t>
    </dgm:pt>
    <dgm:pt modelId="{98AA30E5-80F1-D14D-9811-6AC024B6FF92}" type="pres">
      <dgm:prSet presAssocID="{7E1701D6-E060-AB4A-A90F-BFB9751C7D75}" presName="sibSpaceFour" presStyleCnt="0"/>
      <dgm:spPr/>
      <dgm:t>
        <a:bodyPr/>
        <a:lstStyle/>
        <a:p>
          <a:endParaRPr lang="en-US"/>
        </a:p>
      </dgm:t>
    </dgm:pt>
    <dgm:pt modelId="{430F8661-E192-3043-A2F9-1822F2682B78}" type="pres">
      <dgm:prSet presAssocID="{9EE5583E-70F1-4A44-B758-BD927DD5F81D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C50EB4-8403-3442-9A56-3BD0AA22FCBA}" type="pres">
      <dgm:prSet presAssocID="{9EE5583E-70F1-4A44-B758-BD927DD5F81D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02B418-2AD8-D440-870E-914C8FDEFB4B}" type="pres">
      <dgm:prSet presAssocID="{9EE5583E-70F1-4A44-B758-BD927DD5F81D}" presName="horzFour" presStyleCnt="0"/>
      <dgm:spPr/>
      <dgm:t>
        <a:bodyPr/>
        <a:lstStyle/>
        <a:p>
          <a:endParaRPr lang="en-US"/>
        </a:p>
      </dgm:t>
    </dgm:pt>
    <dgm:pt modelId="{9B10D0C9-7581-C54C-A2E8-DFADCF731536}" type="pres">
      <dgm:prSet presAssocID="{5189D013-9CCF-5A49-B4D8-EAE4E8360788}" presName="sibSpaceThree" presStyleCnt="0"/>
      <dgm:spPr/>
      <dgm:t>
        <a:bodyPr/>
        <a:lstStyle/>
        <a:p>
          <a:endParaRPr lang="en-US"/>
        </a:p>
      </dgm:t>
    </dgm:pt>
    <dgm:pt modelId="{551E6CD3-0443-224C-8911-E75D36108373}" type="pres">
      <dgm:prSet presAssocID="{D1931512-CFC8-DE4D-8297-C9FAA743DBF2}" presName="vertThree" presStyleCnt="0"/>
      <dgm:spPr/>
      <dgm:t>
        <a:bodyPr/>
        <a:lstStyle/>
        <a:p>
          <a:endParaRPr lang="en-US"/>
        </a:p>
      </dgm:t>
    </dgm:pt>
    <dgm:pt modelId="{065D92CC-66DE-3C4D-B97A-57189241617D}" type="pres">
      <dgm:prSet presAssocID="{D1931512-CFC8-DE4D-8297-C9FAA743DBF2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7C68C8-C899-E844-B660-2CF8568A293B}" type="pres">
      <dgm:prSet presAssocID="{D1931512-CFC8-DE4D-8297-C9FAA743DBF2}" presName="parTransThree" presStyleCnt="0"/>
      <dgm:spPr/>
      <dgm:t>
        <a:bodyPr/>
        <a:lstStyle/>
        <a:p>
          <a:endParaRPr lang="en-US"/>
        </a:p>
      </dgm:t>
    </dgm:pt>
    <dgm:pt modelId="{83EFF8FF-7CE2-F34F-94BC-615C61F7F8E7}" type="pres">
      <dgm:prSet presAssocID="{D1931512-CFC8-DE4D-8297-C9FAA743DBF2}" presName="horzThree" presStyleCnt="0"/>
      <dgm:spPr/>
      <dgm:t>
        <a:bodyPr/>
        <a:lstStyle/>
        <a:p>
          <a:endParaRPr lang="en-US"/>
        </a:p>
      </dgm:t>
    </dgm:pt>
    <dgm:pt modelId="{8E417EB3-6A37-E549-A1FC-E7393189C3BC}" type="pres">
      <dgm:prSet presAssocID="{735D9AE7-AF9A-1041-BCDE-54078AF1916C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FE5A3-6321-9142-BCB0-50BA2DB66335}" type="pres">
      <dgm:prSet presAssocID="{735D9AE7-AF9A-1041-BCDE-54078AF1916C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79E370-FF92-5543-86F2-07E682CB8592}" type="pres">
      <dgm:prSet presAssocID="{735D9AE7-AF9A-1041-BCDE-54078AF1916C}" presName="horzFour" presStyleCnt="0"/>
      <dgm:spPr/>
      <dgm:t>
        <a:bodyPr/>
        <a:lstStyle/>
        <a:p>
          <a:endParaRPr lang="en-US"/>
        </a:p>
      </dgm:t>
    </dgm:pt>
    <dgm:pt modelId="{6AEDFE42-71DB-404E-9B41-FEEA84680AED}" type="pres">
      <dgm:prSet presAssocID="{6A62F092-2A56-8540-B944-21C1C10DA040}" presName="sibSpaceThree" presStyleCnt="0"/>
      <dgm:spPr/>
      <dgm:t>
        <a:bodyPr/>
        <a:lstStyle/>
        <a:p>
          <a:endParaRPr lang="en-US"/>
        </a:p>
      </dgm:t>
    </dgm:pt>
    <dgm:pt modelId="{F54A78DE-DE5D-DF45-9107-C5EBA57399CB}" type="pres">
      <dgm:prSet presAssocID="{60854E1D-045C-A248-8F23-6A7FE00B7287}" presName="vertThree" presStyleCnt="0"/>
      <dgm:spPr/>
      <dgm:t>
        <a:bodyPr/>
        <a:lstStyle/>
        <a:p>
          <a:endParaRPr lang="en-US"/>
        </a:p>
      </dgm:t>
    </dgm:pt>
    <dgm:pt modelId="{679A653D-239A-0B47-A34E-107AAEDE6041}" type="pres">
      <dgm:prSet presAssocID="{60854E1D-045C-A248-8F23-6A7FE00B7287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228F1-2DA1-124E-B765-1005574973C0}" type="pres">
      <dgm:prSet presAssocID="{60854E1D-045C-A248-8F23-6A7FE00B7287}" presName="parTransThree" presStyleCnt="0"/>
      <dgm:spPr/>
      <dgm:t>
        <a:bodyPr/>
        <a:lstStyle/>
        <a:p>
          <a:endParaRPr lang="en-US"/>
        </a:p>
      </dgm:t>
    </dgm:pt>
    <dgm:pt modelId="{557B8A84-8894-7149-838B-082680883410}" type="pres">
      <dgm:prSet presAssocID="{60854E1D-045C-A248-8F23-6A7FE00B7287}" presName="horzThree" presStyleCnt="0"/>
      <dgm:spPr/>
      <dgm:t>
        <a:bodyPr/>
        <a:lstStyle/>
        <a:p>
          <a:endParaRPr lang="en-US"/>
        </a:p>
      </dgm:t>
    </dgm:pt>
    <dgm:pt modelId="{8A0F22B3-6902-E444-B9D3-DAE1EC83A281}" type="pres">
      <dgm:prSet presAssocID="{041AE6CF-DBC0-134A-9993-F8790E45546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7B46E-520D-4341-86BA-E6C7DCB726BE}" type="pres">
      <dgm:prSet presAssocID="{041AE6CF-DBC0-134A-9993-F8790E455469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EBA80-B79B-FB4B-A8FF-74E43365BF53}" type="pres">
      <dgm:prSet presAssocID="{041AE6CF-DBC0-134A-9993-F8790E455469}" presName="horzFour" presStyleCnt="0"/>
      <dgm:spPr/>
      <dgm:t>
        <a:bodyPr/>
        <a:lstStyle/>
        <a:p>
          <a:endParaRPr lang="en-US"/>
        </a:p>
      </dgm:t>
    </dgm:pt>
    <dgm:pt modelId="{A9B8DDA9-1398-2F44-AC2E-4E98684CED63}" type="pres">
      <dgm:prSet presAssocID="{5017F266-8E81-2048-95A4-4EA2C22ADE0D}" presName="sibSpaceFour" presStyleCnt="0"/>
      <dgm:spPr/>
      <dgm:t>
        <a:bodyPr/>
        <a:lstStyle/>
        <a:p>
          <a:endParaRPr lang="en-US"/>
        </a:p>
      </dgm:t>
    </dgm:pt>
    <dgm:pt modelId="{A50C11EA-0277-DB49-82AC-1B9842DADEFA}" type="pres">
      <dgm:prSet presAssocID="{E1FEFBC1-19B2-F64A-8D1C-66240783FBA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4F634-1A39-1741-989F-C5FF76753D71}" type="pres">
      <dgm:prSet presAssocID="{E1FEFBC1-19B2-F64A-8D1C-66240783FBA9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D6A0CB-E356-7A45-8CA1-AD2C1C4EEB74}" type="pres">
      <dgm:prSet presAssocID="{E1FEFBC1-19B2-F64A-8D1C-66240783FBA9}" presName="horzFour" presStyleCnt="0"/>
      <dgm:spPr/>
      <dgm:t>
        <a:bodyPr/>
        <a:lstStyle/>
        <a:p>
          <a:endParaRPr lang="en-US"/>
        </a:p>
      </dgm:t>
    </dgm:pt>
    <dgm:pt modelId="{2FAFA139-FE42-1B43-A3EF-37B06D42B7D9}" type="pres">
      <dgm:prSet presAssocID="{41A4CCB0-BB1D-974D-A3CF-B1EECE07B347}" presName="sibSpaceFour" presStyleCnt="0"/>
      <dgm:spPr/>
      <dgm:t>
        <a:bodyPr/>
        <a:lstStyle/>
        <a:p>
          <a:endParaRPr lang="en-US"/>
        </a:p>
      </dgm:t>
    </dgm:pt>
    <dgm:pt modelId="{EACC04E5-4F75-7B4A-93A0-903857A282A4}" type="pres">
      <dgm:prSet presAssocID="{9702A08B-FCFA-584D-B6BB-DEF1F337C9B0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389CE-F372-4146-A3BC-9DED5390F92F}" type="pres">
      <dgm:prSet presAssocID="{9702A08B-FCFA-584D-B6BB-DEF1F337C9B0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81701-A667-3243-824B-B65A0FE3DD23}" type="pres">
      <dgm:prSet presAssocID="{9702A08B-FCFA-584D-B6BB-DEF1F337C9B0}" presName="horzFour" presStyleCnt="0"/>
      <dgm:spPr/>
      <dgm:t>
        <a:bodyPr/>
        <a:lstStyle/>
        <a:p>
          <a:endParaRPr lang="en-US"/>
        </a:p>
      </dgm:t>
    </dgm:pt>
    <dgm:pt modelId="{616E5324-9406-A644-B746-74A0541E7123}" type="pres">
      <dgm:prSet presAssocID="{5F37AB3D-5E9F-B044-BE3B-0A7945393266}" presName="sibSpaceFour" presStyleCnt="0"/>
      <dgm:spPr/>
      <dgm:t>
        <a:bodyPr/>
        <a:lstStyle/>
        <a:p>
          <a:endParaRPr lang="en-US"/>
        </a:p>
      </dgm:t>
    </dgm:pt>
    <dgm:pt modelId="{171545A4-F66F-014F-9C2C-BB1A2C75C34E}" type="pres">
      <dgm:prSet presAssocID="{4E29E748-7E41-9944-87D9-5BD2E69B2DE7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1A913B-F46A-9D4F-9728-B5BC30B3852C}" type="pres">
      <dgm:prSet presAssocID="{4E29E748-7E41-9944-87D9-5BD2E69B2DE7}" presName="txFour" presStyleLbl="node4" presStyleIdx="6" presStyleCnt="7" custLinFactNeighborX="1492" custLinFactNeighborY="-11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3C4D8B-DBD8-CE4D-8233-4B439CB2B9F8}" type="pres">
      <dgm:prSet presAssocID="{4E29E748-7E41-9944-87D9-5BD2E69B2DE7}" presName="horzFour" presStyleCnt="0"/>
      <dgm:spPr/>
      <dgm:t>
        <a:bodyPr/>
        <a:lstStyle/>
        <a:p>
          <a:endParaRPr lang="en-US"/>
        </a:p>
      </dgm:t>
    </dgm:pt>
    <dgm:pt modelId="{58C42933-5D10-DC40-BD57-908E2EF47CDF}" type="pres">
      <dgm:prSet presAssocID="{27149723-202A-7348-8A69-FBA0A966B72A}" presName="sibSpaceTwo" presStyleCnt="0"/>
      <dgm:spPr/>
      <dgm:t>
        <a:bodyPr/>
        <a:lstStyle/>
        <a:p>
          <a:endParaRPr lang="en-US"/>
        </a:p>
      </dgm:t>
    </dgm:pt>
    <dgm:pt modelId="{EDAF87ED-54F9-424D-A122-2F08F2F55B0B}" type="pres">
      <dgm:prSet presAssocID="{C5461627-EEEC-854C-AE4B-E40072B4E2E0}" presName="vertTwo" presStyleCnt="0"/>
      <dgm:spPr/>
      <dgm:t>
        <a:bodyPr/>
        <a:lstStyle/>
        <a:p>
          <a:endParaRPr lang="en-US"/>
        </a:p>
      </dgm:t>
    </dgm:pt>
    <dgm:pt modelId="{34E1565B-CCE0-F44B-A4A9-C137A265373D}" type="pres">
      <dgm:prSet presAssocID="{C5461627-EEEC-854C-AE4B-E40072B4E2E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C9E254-6117-344B-97D0-EC62F2E10D8E}" type="pres">
      <dgm:prSet presAssocID="{C5461627-EEEC-854C-AE4B-E40072B4E2E0}" presName="parTransTwo" presStyleCnt="0"/>
      <dgm:spPr/>
      <dgm:t>
        <a:bodyPr/>
        <a:lstStyle/>
        <a:p>
          <a:endParaRPr lang="en-US"/>
        </a:p>
      </dgm:t>
    </dgm:pt>
    <dgm:pt modelId="{12A6E5BC-2234-E141-99F9-61079FE9A5A8}" type="pres">
      <dgm:prSet presAssocID="{C5461627-EEEC-854C-AE4B-E40072B4E2E0}" presName="horzTwo" presStyleCnt="0"/>
      <dgm:spPr/>
      <dgm:t>
        <a:bodyPr/>
        <a:lstStyle/>
        <a:p>
          <a:endParaRPr lang="en-US"/>
        </a:p>
      </dgm:t>
    </dgm:pt>
    <dgm:pt modelId="{01190A4B-41E8-B14D-A6AE-AE2E479585F8}" type="pres">
      <dgm:prSet presAssocID="{8E76E7A4-75B6-2746-AE68-495635AA4979}" presName="vertThree" presStyleCnt="0"/>
      <dgm:spPr/>
      <dgm:t>
        <a:bodyPr/>
        <a:lstStyle/>
        <a:p>
          <a:endParaRPr lang="en-US"/>
        </a:p>
      </dgm:t>
    </dgm:pt>
    <dgm:pt modelId="{854D76BD-36E4-854F-819F-77DAAF0C133B}" type="pres">
      <dgm:prSet presAssocID="{8E76E7A4-75B6-2746-AE68-495635AA4979}" presName="txThree" presStyleLbl="node3" presStyleIdx="3" presStyleCnt="5" custScaleY="207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5781B7-63E7-6048-B72F-537C77C89924}" type="pres">
      <dgm:prSet presAssocID="{8E76E7A4-75B6-2746-AE68-495635AA4979}" presName="horzThree" presStyleCnt="0"/>
      <dgm:spPr/>
      <dgm:t>
        <a:bodyPr/>
        <a:lstStyle/>
        <a:p>
          <a:endParaRPr lang="en-US"/>
        </a:p>
      </dgm:t>
    </dgm:pt>
    <dgm:pt modelId="{B3023D66-B39B-9A41-8EF9-6D74E7801806}" type="pres">
      <dgm:prSet presAssocID="{E5C89B01-2228-994E-A4FA-4136106E4589}" presName="sibSpaceTwo" presStyleCnt="0"/>
      <dgm:spPr/>
      <dgm:t>
        <a:bodyPr/>
        <a:lstStyle/>
        <a:p>
          <a:endParaRPr lang="en-US"/>
        </a:p>
      </dgm:t>
    </dgm:pt>
    <dgm:pt modelId="{71ECC40E-D07C-354C-8C41-705FA47394D9}" type="pres">
      <dgm:prSet presAssocID="{34E02028-0DF8-EE4E-8ED9-E5F5B2125C7F}" presName="vertTwo" presStyleCnt="0"/>
      <dgm:spPr/>
      <dgm:t>
        <a:bodyPr/>
        <a:lstStyle/>
        <a:p>
          <a:endParaRPr lang="en-US"/>
        </a:p>
      </dgm:t>
    </dgm:pt>
    <dgm:pt modelId="{1CB8F4A0-F13C-EC43-AF35-C6E7F6D44A29}" type="pres">
      <dgm:prSet presAssocID="{34E02028-0DF8-EE4E-8ED9-E5F5B2125C7F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FCF5C8-C896-814E-BB3E-6DCA2CB569CA}" type="pres">
      <dgm:prSet presAssocID="{34E02028-0DF8-EE4E-8ED9-E5F5B2125C7F}" presName="parTransTwo" presStyleCnt="0"/>
      <dgm:spPr/>
      <dgm:t>
        <a:bodyPr/>
        <a:lstStyle/>
        <a:p>
          <a:endParaRPr lang="en-US"/>
        </a:p>
      </dgm:t>
    </dgm:pt>
    <dgm:pt modelId="{63D2AD97-A943-A34E-A740-F4B4D0AEF9BA}" type="pres">
      <dgm:prSet presAssocID="{34E02028-0DF8-EE4E-8ED9-E5F5B2125C7F}" presName="horzTwo" presStyleCnt="0"/>
      <dgm:spPr/>
      <dgm:t>
        <a:bodyPr/>
        <a:lstStyle/>
        <a:p>
          <a:endParaRPr lang="en-US"/>
        </a:p>
      </dgm:t>
    </dgm:pt>
    <dgm:pt modelId="{858E7CF2-45DC-CA41-B5F9-9FC2DD55813E}" type="pres">
      <dgm:prSet presAssocID="{124B3D30-987F-404F-AA4F-C2F778F5422F}" presName="vertThree" presStyleCnt="0"/>
      <dgm:spPr/>
      <dgm:t>
        <a:bodyPr/>
        <a:lstStyle/>
        <a:p>
          <a:endParaRPr lang="en-US"/>
        </a:p>
      </dgm:t>
    </dgm:pt>
    <dgm:pt modelId="{B7A9075C-0171-C64F-988F-96A4F541E32E}" type="pres">
      <dgm:prSet presAssocID="{124B3D30-987F-404F-AA4F-C2F778F5422F}" presName="txThree" presStyleLbl="node3" presStyleIdx="4" presStyleCnt="5" custScaleY="207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56B8C-BB14-8648-8178-40238B972528}" type="pres">
      <dgm:prSet presAssocID="{124B3D30-987F-404F-AA4F-C2F778F5422F}" presName="horzThree" presStyleCnt="0"/>
      <dgm:spPr/>
      <dgm:t>
        <a:bodyPr/>
        <a:lstStyle/>
        <a:p>
          <a:endParaRPr lang="en-US"/>
        </a:p>
      </dgm:t>
    </dgm:pt>
  </dgm:ptLst>
  <dgm:cxnLst>
    <dgm:cxn modelId="{C7300867-6B17-5348-A2B8-AB8A11C3D3A9}" type="presOf" srcId="{C5461627-EEEC-854C-AE4B-E40072B4E2E0}" destId="{34E1565B-CCE0-F44B-A4A9-C137A265373D}" srcOrd="0" destOrd="0" presId="urn:microsoft.com/office/officeart/2005/8/layout/hierarchy4"/>
    <dgm:cxn modelId="{FFD665B6-081D-8C43-AE14-E78BF2A8B617}" type="presOf" srcId="{34E02028-0DF8-EE4E-8ED9-E5F5B2125C7F}" destId="{1CB8F4A0-F13C-EC43-AF35-C6E7F6D44A29}" srcOrd="0" destOrd="0" presId="urn:microsoft.com/office/officeart/2005/8/layout/hierarchy4"/>
    <dgm:cxn modelId="{9F1607CF-E59C-8D4D-BD3A-32E51707A7B4}" srcId="{A5B115B0-9342-9742-B0AE-4E3D0037E5D4}" destId="{9EE5583E-70F1-4A44-B758-BD927DD5F81D}" srcOrd="1" destOrd="0" parTransId="{37B196CD-A4EA-9141-BBEE-4D61A8917CBD}" sibTransId="{5A8CAA54-F0B7-1A4C-B827-02120ACB25F9}"/>
    <dgm:cxn modelId="{6FADFF2A-3CEB-4343-A88C-A10C3C6D0070}" srcId="{34E02028-0DF8-EE4E-8ED9-E5F5B2125C7F}" destId="{124B3D30-987F-404F-AA4F-C2F778F5422F}" srcOrd="0" destOrd="0" parTransId="{B29A8C49-9F00-814B-AA80-59393EC3E8A1}" sibTransId="{D93EDB18-5126-D74C-A6F8-CFEB1E08E009}"/>
    <dgm:cxn modelId="{46774FBA-0028-A947-B2D0-C9C17CFBD129}" srcId="{C9CCA06F-5F8A-2F4A-ADC8-6323B4C095FD}" destId="{C5461627-EEEC-854C-AE4B-E40072B4E2E0}" srcOrd="1" destOrd="0" parTransId="{7C9ABDB6-67A3-5C46-8752-44AE58F5CC63}" sibTransId="{E5C89B01-2228-994E-A4FA-4136106E4589}"/>
    <dgm:cxn modelId="{88E12D3D-E5F0-7D48-805B-DC5EEFF8601F}" srcId="{60854E1D-045C-A248-8F23-6A7FE00B7287}" destId="{4E29E748-7E41-9944-87D9-5BD2E69B2DE7}" srcOrd="3" destOrd="0" parTransId="{6628D752-2DD3-9B49-9B8E-AA631552AF44}" sibTransId="{52E5D3AA-5555-9140-A5AA-F7CDA7A1191E}"/>
    <dgm:cxn modelId="{99A61B92-E940-4747-B912-68096520CC11}" type="presOf" srcId="{3BAB4489-6B3C-6B48-BACF-5773D76F8BBA}" destId="{1C340FEC-EAB3-5A40-AA38-485FE8E6C9B0}" srcOrd="0" destOrd="0" presId="urn:microsoft.com/office/officeart/2005/8/layout/hierarchy4"/>
    <dgm:cxn modelId="{20497715-05AF-E947-A589-063F7C5AFD1B}" type="presOf" srcId="{9EE5583E-70F1-4A44-B758-BD927DD5F81D}" destId="{82C50EB4-8403-3442-9A56-3BD0AA22FCBA}" srcOrd="0" destOrd="0" presId="urn:microsoft.com/office/officeart/2005/8/layout/hierarchy4"/>
    <dgm:cxn modelId="{1FC5619B-7361-7B43-A8D8-04CD699036A4}" type="presOf" srcId="{9702A08B-FCFA-584D-B6BB-DEF1F337C9B0}" destId="{303389CE-F372-4146-A3BC-9DED5390F92F}" srcOrd="0" destOrd="0" presId="urn:microsoft.com/office/officeart/2005/8/layout/hierarchy4"/>
    <dgm:cxn modelId="{B504E47E-6730-9246-B05A-4B821CF05B51}" type="presOf" srcId="{124B3D30-987F-404F-AA4F-C2F778F5422F}" destId="{B7A9075C-0171-C64F-988F-96A4F541E32E}" srcOrd="0" destOrd="0" presId="urn:microsoft.com/office/officeart/2005/8/layout/hierarchy4"/>
    <dgm:cxn modelId="{60B3ECDC-7733-DC40-8024-4F0FB7D4E2A1}" srcId="{3BAB4489-6B3C-6B48-BACF-5773D76F8BBA}" destId="{C9CCA06F-5F8A-2F4A-ADC8-6323B4C095FD}" srcOrd="0" destOrd="0" parTransId="{4FBC84C6-8B86-E740-BC11-5A3306065E07}" sibTransId="{3B71B8F4-F36E-A04D-B80F-B7102B3EDFC4}"/>
    <dgm:cxn modelId="{99ED6131-A60F-5A4F-A136-9ED251558CEC}" type="presOf" srcId="{71072B9C-2C72-3247-8CE1-F608A305D07C}" destId="{7F23F74A-E94D-EA49-AC04-780AB3AC5C37}" srcOrd="0" destOrd="0" presId="urn:microsoft.com/office/officeart/2005/8/layout/hierarchy4"/>
    <dgm:cxn modelId="{225CBFED-56A9-204E-83BC-F060F1A6D0D8}" srcId="{71072B9C-2C72-3247-8CE1-F608A305D07C}" destId="{60854E1D-045C-A248-8F23-6A7FE00B7287}" srcOrd="2" destOrd="0" parTransId="{10567168-D017-FC40-9FD0-21D3EA42D5E6}" sibTransId="{33BB27B5-8013-4A4F-ACA8-0E22102E675C}"/>
    <dgm:cxn modelId="{F339CC2C-518E-9A47-BA53-E6C20A6A6629}" srcId="{60854E1D-045C-A248-8F23-6A7FE00B7287}" destId="{041AE6CF-DBC0-134A-9993-F8790E455469}" srcOrd="0" destOrd="0" parTransId="{2D01CB07-FAED-944C-8CEB-B9BC41BF91D6}" sibTransId="{5017F266-8E81-2048-95A4-4EA2C22ADE0D}"/>
    <dgm:cxn modelId="{D018C0FD-F594-104D-9C00-4EC3542B12EE}" srcId="{71072B9C-2C72-3247-8CE1-F608A305D07C}" destId="{D1931512-CFC8-DE4D-8297-C9FAA743DBF2}" srcOrd="1" destOrd="0" parTransId="{8481D7FB-8EE2-734C-8013-4B03F58E2761}" sibTransId="{6A62F092-2A56-8540-B944-21C1C10DA040}"/>
    <dgm:cxn modelId="{07F1D01B-A842-5D47-957D-DD69ABAD3C27}" type="presOf" srcId="{60854E1D-045C-A248-8F23-6A7FE00B7287}" destId="{679A653D-239A-0B47-A34E-107AAEDE6041}" srcOrd="0" destOrd="0" presId="urn:microsoft.com/office/officeart/2005/8/layout/hierarchy4"/>
    <dgm:cxn modelId="{8EB0FAF5-3DF0-6742-826E-F28305D02A33}" srcId="{71072B9C-2C72-3247-8CE1-F608A305D07C}" destId="{A5B115B0-9342-9742-B0AE-4E3D0037E5D4}" srcOrd="0" destOrd="0" parTransId="{E9F91C72-406A-4748-801F-70A1B8EFE83C}" sibTransId="{5189D013-9CCF-5A49-B4D8-EAE4E8360788}"/>
    <dgm:cxn modelId="{D49F0173-7F81-6841-A9BC-7D429284A40B}" type="presOf" srcId="{4E29E748-7E41-9944-87D9-5BD2E69B2DE7}" destId="{1D1A913B-F46A-9D4F-9728-B5BC30B3852C}" srcOrd="0" destOrd="0" presId="urn:microsoft.com/office/officeart/2005/8/layout/hierarchy4"/>
    <dgm:cxn modelId="{43E6EE4D-3CE9-EF4A-8AF5-AB54792158DD}" type="presOf" srcId="{8E76E7A4-75B6-2746-AE68-495635AA4979}" destId="{854D76BD-36E4-854F-819F-77DAAF0C133B}" srcOrd="0" destOrd="0" presId="urn:microsoft.com/office/officeart/2005/8/layout/hierarchy4"/>
    <dgm:cxn modelId="{FD28C3D6-E178-6B47-BDB9-C222271D6365}" srcId="{C9CCA06F-5F8A-2F4A-ADC8-6323B4C095FD}" destId="{34E02028-0DF8-EE4E-8ED9-E5F5B2125C7F}" srcOrd="2" destOrd="0" parTransId="{F502249E-CA53-C040-9497-157C43D4DE5C}" sibTransId="{3C68A774-8FC2-0A40-ABA5-9A5F88153994}"/>
    <dgm:cxn modelId="{680BAF6F-5ECE-C64C-BBFA-B5E0525CF3F1}" srcId="{C5461627-EEEC-854C-AE4B-E40072B4E2E0}" destId="{8E76E7A4-75B6-2746-AE68-495635AA4979}" srcOrd="0" destOrd="0" parTransId="{FF43D702-24C9-A648-900F-BFBFEA75012B}" sibTransId="{F0A099BA-AD40-D147-8ED2-815F5E8E3C95}"/>
    <dgm:cxn modelId="{E589E797-D959-B942-BE7A-81C058E16929}" srcId="{60854E1D-045C-A248-8F23-6A7FE00B7287}" destId="{E1FEFBC1-19B2-F64A-8D1C-66240783FBA9}" srcOrd="1" destOrd="0" parTransId="{5AD43636-0ADD-2549-B4E2-666763D912A4}" sibTransId="{41A4CCB0-BB1D-974D-A3CF-B1EECE07B347}"/>
    <dgm:cxn modelId="{A0AF3387-BAF5-D549-AD86-0568F64E69AC}" srcId="{D1931512-CFC8-DE4D-8297-C9FAA743DBF2}" destId="{735D9AE7-AF9A-1041-BCDE-54078AF1916C}" srcOrd="0" destOrd="0" parTransId="{1F8DEF64-2264-B64B-8A8A-6268EEB16B3C}" sibTransId="{3C4F6127-8C81-B94F-AB60-D6AA04B154BA}"/>
    <dgm:cxn modelId="{9E63C3F4-FE72-0341-AAFA-75990F47EAC4}" srcId="{C9CCA06F-5F8A-2F4A-ADC8-6323B4C095FD}" destId="{71072B9C-2C72-3247-8CE1-F608A305D07C}" srcOrd="0" destOrd="0" parTransId="{B21718D5-0E14-8E43-97F8-69647DEBE87B}" sibTransId="{27149723-202A-7348-8A69-FBA0A966B72A}"/>
    <dgm:cxn modelId="{29DF1AFE-A15A-624B-8EED-388C4439D26C}" type="presOf" srcId="{D1931512-CFC8-DE4D-8297-C9FAA743DBF2}" destId="{065D92CC-66DE-3C4D-B97A-57189241617D}" srcOrd="0" destOrd="0" presId="urn:microsoft.com/office/officeart/2005/8/layout/hierarchy4"/>
    <dgm:cxn modelId="{57A841CD-83AE-5842-8166-221F9A6B9BAD}" type="presOf" srcId="{041AE6CF-DBC0-134A-9993-F8790E455469}" destId="{AAB7B46E-520D-4341-86BA-E6C7DCB726BE}" srcOrd="0" destOrd="0" presId="urn:microsoft.com/office/officeart/2005/8/layout/hierarchy4"/>
    <dgm:cxn modelId="{A5EFFF52-2EF2-5F43-A1FC-7E71EE1BA141}" type="presOf" srcId="{A5B115B0-9342-9742-B0AE-4E3D0037E5D4}" destId="{F882B80A-F252-9040-BF52-5D614C547393}" srcOrd="0" destOrd="0" presId="urn:microsoft.com/office/officeart/2005/8/layout/hierarchy4"/>
    <dgm:cxn modelId="{7332E8EA-36C5-774C-B4B1-A7FB698FBB76}" type="presOf" srcId="{735D9AE7-AF9A-1041-BCDE-54078AF1916C}" destId="{8DAFE5A3-6321-9142-BCB0-50BA2DB66335}" srcOrd="0" destOrd="0" presId="urn:microsoft.com/office/officeart/2005/8/layout/hierarchy4"/>
    <dgm:cxn modelId="{A8AD6EF0-0792-1D4C-A7D5-0DBD0531B640}" type="presOf" srcId="{E1FEFBC1-19B2-F64A-8D1C-66240783FBA9}" destId="{CC14F634-1A39-1741-989F-C5FF76753D71}" srcOrd="0" destOrd="0" presId="urn:microsoft.com/office/officeart/2005/8/layout/hierarchy4"/>
    <dgm:cxn modelId="{7CBABBA2-E096-C74D-BF34-A7D199F6D94C}" type="presOf" srcId="{C9CCA06F-5F8A-2F4A-ADC8-6323B4C095FD}" destId="{E877271F-D98A-6749-9828-D54AAF99992E}" srcOrd="0" destOrd="0" presId="urn:microsoft.com/office/officeart/2005/8/layout/hierarchy4"/>
    <dgm:cxn modelId="{95D56791-4827-D44C-86BC-37C0F9F3C8EB}" srcId="{A5B115B0-9342-9742-B0AE-4E3D0037E5D4}" destId="{096F2C29-1EF3-4140-9948-463CC5392D0F}" srcOrd="0" destOrd="0" parTransId="{25A38601-0B56-E24B-9D3F-812D98590D07}" sibTransId="{7E1701D6-E060-AB4A-A90F-BFB9751C7D75}"/>
    <dgm:cxn modelId="{6E714A78-F4D5-4A46-971C-0C0415D06270}" srcId="{60854E1D-045C-A248-8F23-6A7FE00B7287}" destId="{9702A08B-FCFA-584D-B6BB-DEF1F337C9B0}" srcOrd="2" destOrd="0" parTransId="{49FC1397-2C71-0340-AA6F-AAB00EBDE85C}" sibTransId="{5F37AB3D-5E9F-B044-BE3B-0A7945393266}"/>
    <dgm:cxn modelId="{8C48E4BC-34ED-BF47-803E-667DD783D132}" type="presOf" srcId="{096F2C29-1EF3-4140-9948-463CC5392D0F}" destId="{F9C9492A-D0DA-8C4F-A0A9-F584C6D5B0A5}" srcOrd="0" destOrd="0" presId="urn:microsoft.com/office/officeart/2005/8/layout/hierarchy4"/>
    <dgm:cxn modelId="{DC901FA9-D010-C141-88E6-7C35E2395B49}" type="presParOf" srcId="{1C340FEC-EAB3-5A40-AA38-485FE8E6C9B0}" destId="{4299840C-E2F4-B344-96EF-F1E2FD1E442C}" srcOrd="0" destOrd="0" presId="urn:microsoft.com/office/officeart/2005/8/layout/hierarchy4"/>
    <dgm:cxn modelId="{78314D0F-04CD-1244-B9FD-741F22D33771}" type="presParOf" srcId="{4299840C-E2F4-B344-96EF-F1E2FD1E442C}" destId="{E877271F-D98A-6749-9828-D54AAF99992E}" srcOrd="0" destOrd="0" presId="urn:microsoft.com/office/officeart/2005/8/layout/hierarchy4"/>
    <dgm:cxn modelId="{FAA80907-E809-7047-9F9C-DDF9C8F3E227}" type="presParOf" srcId="{4299840C-E2F4-B344-96EF-F1E2FD1E442C}" destId="{A14C0DF1-4FCC-8444-BD92-5FEAA5E02835}" srcOrd="1" destOrd="0" presId="urn:microsoft.com/office/officeart/2005/8/layout/hierarchy4"/>
    <dgm:cxn modelId="{35C926A3-A55F-5641-AA2A-4A4AEEEABC99}" type="presParOf" srcId="{4299840C-E2F4-B344-96EF-F1E2FD1E442C}" destId="{5941C3F0-2875-B940-B395-E959871DB8E1}" srcOrd="2" destOrd="0" presId="urn:microsoft.com/office/officeart/2005/8/layout/hierarchy4"/>
    <dgm:cxn modelId="{10BA42F1-1A6D-EE42-B646-E43B2A27272B}" type="presParOf" srcId="{5941C3F0-2875-B940-B395-E959871DB8E1}" destId="{B0FFB1B8-4F26-644A-8016-8AE2DF765F44}" srcOrd="0" destOrd="0" presId="urn:microsoft.com/office/officeart/2005/8/layout/hierarchy4"/>
    <dgm:cxn modelId="{E975FE94-AF47-CC4C-8724-7C718B51CCB6}" type="presParOf" srcId="{B0FFB1B8-4F26-644A-8016-8AE2DF765F44}" destId="{7F23F74A-E94D-EA49-AC04-780AB3AC5C37}" srcOrd="0" destOrd="0" presId="urn:microsoft.com/office/officeart/2005/8/layout/hierarchy4"/>
    <dgm:cxn modelId="{445E89CB-F9D4-2046-B70E-78BCCF6450A4}" type="presParOf" srcId="{B0FFB1B8-4F26-644A-8016-8AE2DF765F44}" destId="{7C381F8A-BDF3-A748-A4E2-CB996ECA2229}" srcOrd="1" destOrd="0" presId="urn:microsoft.com/office/officeart/2005/8/layout/hierarchy4"/>
    <dgm:cxn modelId="{6597A692-49C5-D141-9EFB-3043ECF3540D}" type="presParOf" srcId="{B0FFB1B8-4F26-644A-8016-8AE2DF765F44}" destId="{D780E14C-9BB7-E149-89C6-311A8284EC07}" srcOrd="2" destOrd="0" presId="urn:microsoft.com/office/officeart/2005/8/layout/hierarchy4"/>
    <dgm:cxn modelId="{53B023FE-F7F5-8246-987B-45B783EABD52}" type="presParOf" srcId="{D780E14C-9BB7-E149-89C6-311A8284EC07}" destId="{39C52436-91C8-864A-B9B1-A464B2843A9E}" srcOrd="0" destOrd="0" presId="urn:microsoft.com/office/officeart/2005/8/layout/hierarchy4"/>
    <dgm:cxn modelId="{536C98D4-8F6B-AB45-92FE-599A277C64BA}" type="presParOf" srcId="{39C52436-91C8-864A-B9B1-A464B2843A9E}" destId="{F882B80A-F252-9040-BF52-5D614C547393}" srcOrd="0" destOrd="0" presId="urn:microsoft.com/office/officeart/2005/8/layout/hierarchy4"/>
    <dgm:cxn modelId="{F96A5060-6AE8-0E4B-BBE7-18882E8AC97D}" type="presParOf" srcId="{39C52436-91C8-864A-B9B1-A464B2843A9E}" destId="{24D4AA2A-5DC7-574C-9538-2ECFA84A9F3B}" srcOrd="1" destOrd="0" presId="urn:microsoft.com/office/officeart/2005/8/layout/hierarchy4"/>
    <dgm:cxn modelId="{DD5C6A5C-EA4E-D04F-B00E-E4527BF8DCE8}" type="presParOf" srcId="{39C52436-91C8-864A-B9B1-A464B2843A9E}" destId="{DAB794DC-1FAF-8741-BC92-6604C191A34D}" srcOrd="2" destOrd="0" presId="urn:microsoft.com/office/officeart/2005/8/layout/hierarchy4"/>
    <dgm:cxn modelId="{B8EAECE3-56FB-5C4E-ADBF-0B656212D6FA}" type="presParOf" srcId="{DAB794DC-1FAF-8741-BC92-6604C191A34D}" destId="{EE8CA0E4-C865-904B-B88B-321DFF30F07D}" srcOrd="0" destOrd="0" presId="urn:microsoft.com/office/officeart/2005/8/layout/hierarchy4"/>
    <dgm:cxn modelId="{99CC5ED5-CF7D-964B-9E10-2C584D067B60}" type="presParOf" srcId="{EE8CA0E4-C865-904B-B88B-321DFF30F07D}" destId="{F9C9492A-D0DA-8C4F-A0A9-F584C6D5B0A5}" srcOrd="0" destOrd="0" presId="urn:microsoft.com/office/officeart/2005/8/layout/hierarchy4"/>
    <dgm:cxn modelId="{E7E387F0-039A-9248-9182-3720080B45C9}" type="presParOf" srcId="{EE8CA0E4-C865-904B-B88B-321DFF30F07D}" destId="{1230F819-8E0E-1C44-B268-046E2EC4BF6D}" srcOrd="1" destOrd="0" presId="urn:microsoft.com/office/officeart/2005/8/layout/hierarchy4"/>
    <dgm:cxn modelId="{D021FA65-9BA9-444C-8CBF-9BE376455A0F}" type="presParOf" srcId="{DAB794DC-1FAF-8741-BC92-6604C191A34D}" destId="{98AA30E5-80F1-D14D-9811-6AC024B6FF92}" srcOrd="1" destOrd="0" presId="urn:microsoft.com/office/officeart/2005/8/layout/hierarchy4"/>
    <dgm:cxn modelId="{B88054FB-D56B-9741-BF27-0C3BEF469D05}" type="presParOf" srcId="{DAB794DC-1FAF-8741-BC92-6604C191A34D}" destId="{430F8661-E192-3043-A2F9-1822F2682B78}" srcOrd="2" destOrd="0" presId="urn:microsoft.com/office/officeart/2005/8/layout/hierarchy4"/>
    <dgm:cxn modelId="{0DBF35B4-72D1-DD45-9D3C-ABFF832E388D}" type="presParOf" srcId="{430F8661-E192-3043-A2F9-1822F2682B78}" destId="{82C50EB4-8403-3442-9A56-3BD0AA22FCBA}" srcOrd="0" destOrd="0" presId="urn:microsoft.com/office/officeart/2005/8/layout/hierarchy4"/>
    <dgm:cxn modelId="{C6EA54AD-BA7C-E14B-BCEA-BD3CEEF04C2E}" type="presParOf" srcId="{430F8661-E192-3043-A2F9-1822F2682B78}" destId="{B702B418-2AD8-D440-870E-914C8FDEFB4B}" srcOrd="1" destOrd="0" presId="urn:microsoft.com/office/officeart/2005/8/layout/hierarchy4"/>
    <dgm:cxn modelId="{1A306AB4-61CA-214A-9250-F049453F449A}" type="presParOf" srcId="{D780E14C-9BB7-E149-89C6-311A8284EC07}" destId="{9B10D0C9-7581-C54C-A2E8-DFADCF731536}" srcOrd="1" destOrd="0" presId="urn:microsoft.com/office/officeart/2005/8/layout/hierarchy4"/>
    <dgm:cxn modelId="{5A2C2104-EC11-4A4C-83EA-123D6BA73F9B}" type="presParOf" srcId="{D780E14C-9BB7-E149-89C6-311A8284EC07}" destId="{551E6CD3-0443-224C-8911-E75D36108373}" srcOrd="2" destOrd="0" presId="urn:microsoft.com/office/officeart/2005/8/layout/hierarchy4"/>
    <dgm:cxn modelId="{E52553AE-34C3-5A4A-A1AB-4FE616C048E6}" type="presParOf" srcId="{551E6CD3-0443-224C-8911-E75D36108373}" destId="{065D92CC-66DE-3C4D-B97A-57189241617D}" srcOrd="0" destOrd="0" presId="urn:microsoft.com/office/officeart/2005/8/layout/hierarchy4"/>
    <dgm:cxn modelId="{21B9C0FA-A555-B049-8DC5-C6885C0752FA}" type="presParOf" srcId="{551E6CD3-0443-224C-8911-E75D36108373}" destId="{9D7C68C8-C899-E844-B660-2CF8568A293B}" srcOrd="1" destOrd="0" presId="urn:microsoft.com/office/officeart/2005/8/layout/hierarchy4"/>
    <dgm:cxn modelId="{DF9F93B7-DC61-8944-8822-4F34AAFDE979}" type="presParOf" srcId="{551E6CD3-0443-224C-8911-E75D36108373}" destId="{83EFF8FF-7CE2-F34F-94BC-615C61F7F8E7}" srcOrd="2" destOrd="0" presId="urn:microsoft.com/office/officeart/2005/8/layout/hierarchy4"/>
    <dgm:cxn modelId="{89F4F0D9-A7AC-164A-85BF-7C4935BDDCEC}" type="presParOf" srcId="{83EFF8FF-7CE2-F34F-94BC-615C61F7F8E7}" destId="{8E417EB3-6A37-E549-A1FC-E7393189C3BC}" srcOrd="0" destOrd="0" presId="urn:microsoft.com/office/officeart/2005/8/layout/hierarchy4"/>
    <dgm:cxn modelId="{F4F78DDE-8EFD-0F40-A3F7-AADAABD8E341}" type="presParOf" srcId="{8E417EB3-6A37-E549-A1FC-E7393189C3BC}" destId="{8DAFE5A3-6321-9142-BCB0-50BA2DB66335}" srcOrd="0" destOrd="0" presId="urn:microsoft.com/office/officeart/2005/8/layout/hierarchy4"/>
    <dgm:cxn modelId="{09FD4DDC-96EC-6E48-8D66-DCE26C751139}" type="presParOf" srcId="{8E417EB3-6A37-E549-A1FC-E7393189C3BC}" destId="{AC79E370-FF92-5543-86F2-07E682CB8592}" srcOrd="1" destOrd="0" presId="urn:microsoft.com/office/officeart/2005/8/layout/hierarchy4"/>
    <dgm:cxn modelId="{26667751-9B3E-B242-860E-3E1E7C359F1C}" type="presParOf" srcId="{D780E14C-9BB7-E149-89C6-311A8284EC07}" destId="{6AEDFE42-71DB-404E-9B41-FEEA84680AED}" srcOrd="3" destOrd="0" presId="urn:microsoft.com/office/officeart/2005/8/layout/hierarchy4"/>
    <dgm:cxn modelId="{B1E813DE-B6A7-7A48-BA9C-E42C195B8B2F}" type="presParOf" srcId="{D780E14C-9BB7-E149-89C6-311A8284EC07}" destId="{F54A78DE-DE5D-DF45-9107-C5EBA57399CB}" srcOrd="4" destOrd="0" presId="urn:microsoft.com/office/officeart/2005/8/layout/hierarchy4"/>
    <dgm:cxn modelId="{74C160FA-E7CE-C746-89A0-0E35B42BF7F1}" type="presParOf" srcId="{F54A78DE-DE5D-DF45-9107-C5EBA57399CB}" destId="{679A653D-239A-0B47-A34E-107AAEDE6041}" srcOrd="0" destOrd="0" presId="urn:microsoft.com/office/officeart/2005/8/layout/hierarchy4"/>
    <dgm:cxn modelId="{08391E0F-9657-3846-BE25-E60070611842}" type="presParOf" srcId="{F54A78DE-DE5D-DF45-9107-C5EBA57399CB}" destId="{20B228F1-2DA1-124E-B765-1005574973C0}" srcOrd="1" destOrd="0" presId="urn:microsoft.com/office/officeart/2005/8/layout/hierarchy4"/>
    <dgm:cxn modelId="{0C6D4987-E7CD-F845-88B7-5075AB2506CA}" type="presParOf" srcId="{F54A78DE-DE5D-DF45-9107-C5EBA57399CB}" destId="{557B8A84-8894-7149-838B-082680883410}" srcOrd="2" destOrd="0" presId="urn:microsoft.com/office/officeart/2005/8/layout/hierarchy4"/>
    <dgm:cxn modelId="{7CFA0493-021A-054B-9940-8030C611D23D}" type="presParOf" srcId="{557B8A84-8894-7149-838B-082680883410}" destId="{8A0F22B3-6902-E444-B9D3-DAE1EC83A281}" srcOrd="0" destOrd="0" presId="urn:microsoft.com/office/officeart/2005/8/layout/hierarchy4"/>
    <dgm:cxn modelId="{0C9C2506-133D-B744-9FB8-0F4F5CC5EE36}" type="presParOf" srcId="{8A0F22B3-6902-E444-B9D3-DAE1EC83A281}" destId="{AAB7B46E-520D-4341-86BA-E6C7DCB726BE}" srcOrd="0" destOrd="0" presId="urn:microsoft.com/office/officeart/2005/8/layout/hierarchy4"/>
    <dgm:cxn modelId="{EEAC7809-86E0-C14C-8AD8-BAA9E02A3E27}" type="presParOf" srcId="{8A0F22B3-6902-E444-B9D3-DAE1EC83A281}" destId="{45AEBA80-B79B-FB4B-A8FF-74E43365BF53}" srcOrd="1" destOrd="0" presId="urn:microsoft.com/office/officeart/2005/8/layout/hierarchy4"/>
    <dgm:cxn modelId="{9FB52D7A-E960-484C-8423-99C2C13A21B1}" type="presParOf" srcId="{557B8A84-8894-7149-838B-082680883410}" destId="{A9B8DDA9-1398-2F44-AC2E-4E98684CED63}" srcOrd="1" destOrd="0" presId="urn:microsoft.com/office/officeart/2005/8/layout/hierarchy4"/>
    <dgm:cxn modelId="{BEDDD66F-D73E-4646-AD32-8C2913C65956}" type="presParOf" srcId="{557B8A84-8894-7149-838B-082680883410}" destId="{A50C11EA-0277-DB49-82AC-1B9842DADEFA}" srcOrd="2" destOrd="0" presId="urn:microsoft.com/office/officeart/2005/8/layout/hierarchy4"/>
    <dgm:cxn modelId="{2652D0EB-C532-DE4D-AA62-25A35C0638F2}" type="presParOf" srcId="{A50C11EA-0277-DB49-82AC-1B9842DADEFA}" destId="{CC14F634-1A39-1741-989F-C5FF76753D71}" srcOrd="0" destOrd="0" presId="urn:microsoft.com/office/officeart/2005/8/layout/hierarchy4"/>
    <dgm:cxn modelId="{6243525B-01B4-4E4B-8C52-5FCE5563F3E9}" type="presParOf" srcId="{A50C11EA-0277-DB49-82AC-1B9842DADEFA}" destId="{02D6A0CB-E356-7A45-8CA1-AD2C1C4EEB74}" srcOrd="1" destOrd="0" presId="urn:microsoft.com/office/officeart/2005/8/layout/hierarchy4"/>
    <dgm:cxn modelId="{2BC30DD9-42FE-6A4A-B0BE-EA52C4505D71}" type="presParOf" srcId="{557B8A84-8894-7149-838B-082680883410}" destId="{2FAFA139-FE42-1B43-A3EF-37B06D42B7D9}" srcOrd="3" destOrd="0" presId="urn:microsoft.com/office/officeart/2005/8/layout/hierarchy4"/>
    <dgm:cxn modelId="{9330C724-0C54-3540-80FD-7E9F8A94421E}" type="presParOf" srcId="{557B8A84-8894-7149-838B-082680883410}" destId="{EACC04E5-4F75-7B4A-93A0-903857A282A4}" srcOrd="4" destOrd="0" presId="urn:microsoft.com/office/officeart/2005/8/layout/hierarchy4"/>
    <dgm:cxn modelId="{701548D8-0506-2D41-9DE3-5CDEF1DA9A67}" type="presParOf" srcId="{EACC04E5-4F75-7B4A-93A0-903857A282A4}" destId="{303389CE-F372-4146-A3BC-9DED5390F92F}" srcOrd="0" destOrd="0" presId="urn:microsoft.com/office/officeart/2005/8/layout/hierarchy4"/>
    <dgm:cxn modelId="{8EC128B7-6343-5A4A-A605-37BD75AE3673}" type="presParOf" srcId="{EACC04E5-4F75-7B4A-93A0-903857A282A4}" destId="{CC481701-A667-3243-824B-B65A0FE3DD23}" srcOrd="1" destOrd="0" presId="urn:microsoft.com/office/officeart/2005/8/layout/hierarchy4"/>
    <dgm:cxn modelId="{D0F5F8DF-ED28-8A47-9FED-E9C5B950872F}" type="presParOf" srcId="{557B8A84-8894-7149-838B-082680883410}" destId="{616E5324-9406-A644-B746-74A0541E7123}" srcOrd="5" destOrd="0" presId="urn:microsoft.com/office/officeart/2005/8/layout/hierarchy4"/>
    <dgm:cxn modelId="{701C052B-8AC0-B043-B9B1-7F4A4FDF24B7}" type="presParOf" srcId="{557B8A84-8894-7149-838B-082680883410}" destId="{171545A4-F66F-014F-9C2C-BB1A2C75C34E}" srcOrd="6" destOrd="0" presId="urn:microsoft.com/office/officeart/2005/8/layout/hierarchy4"/>
    <dgm:cxn modelId="{E5FAD31A-1E25-D449-9250-BF72828D0040}" type="presParOf" srcId="{171545A4-F66F-014F-9C2C-BB1A2C75C34E}" destId="{1D1A913B-F46A-9D4F-9728-B5BC30B3852C}" srcOrd="0" destOrd="0" presId="urn:microsoft.com/office/officeart/2005/8/layout/hierarchy4"/>
    <dgm:cxn modelId="{EA8D11EC-6D8C-D94B-AE5D-EEFB7E304FED}" type="presParOf" srcId="{171545A4-F66F-014F-9C2C-BB1A2C75C34E}" destId="{CB3C4D8B-DBD8-CE4D-8233-4B439CB2B9F8}" srcOrd="1" destOrd="0" presId="urn:microsoft.com/office/officeart/2005/8/layout/hierarchy4"/>
    <dgm:cxn modelId="{10645D11-F66A-8D45-8047-6E15D752261F}" type="presParOf" srcId="{5941C3F0-2875-B940-B395-E959871DB8E1}" destId="{58C42933-5D10-DC40-BD57-908E2EF47CDF}" srcOrd="1" destOrd="0" presId="urn:microsoft.com/office/officeart/2005/8/layout/hierarchy4"/>
    <dgm:cxn modelId="{EA11418E-E142-5149-8D00-537A4E5E8B15}" type="presParOf" srcId="{5941C3F0-2875-B940-B395-E959871DB8E1}" destId="{EDAF87ED-54F9-424D-A122-2F08F2F55B0B}" srcOrd="2" destOrd="0" presId="urn:microsoft.com/office/officeart/2005/8/layout/hierarchy4"/>
    <dgm:cxn modelId="{F4D29656-BA1B-5749-B6F3-1987AD4F6FBB}" type="presParOf" srcId="{EDAF87ED-54F9-424D-A122-2F08F2F55B0B}" destId="{34E1565B-CCE0-F44B-A4A9-C137A265373D}" srcOrd="0" destOrd="0" presId="urn:microsoft.com/office/officeart/2005/8/layout/hierarchy4"/>
    <dgm:cxn modelId="{7217D32F-FFEA-DF45-B1EF-B45BAE8B1640}" type="presParOf" srcId="{EDAF87ED-54F9-424D-A122-2F08F2F55B0B}" destId="{8BC9E254-6117-344B-97D0-EC62F2E10D8E}" srcOrd="1" destOrd="0" presId="urn:microsoft.com/office/officeart/2005/8/layout/hierarchy4"/>
    <dgm:cxn modelId="{F169FB73-8747-BA4A-B985-CF29B05FEB91}" type="presParOf" srcId="{EDAF87ED-54F9-424D-A122-2F08F2F55B0B}" destId="{12A6E5BC-2234-E141-99F9-61079FE9A5A8}" srcOrd="2" destOrd="0" presId="urn:microsoft.com/office/officeart/2005/8/layout/hierarchy4"/>
    <dgm:cxn modelId="{654C9730-591D-474B-A212-0A6B5799D870}" type="presParOf" srcId="{12A6E5BC-2234-E141-99F9-61079FE9A5A8}" destId="{01190A4B-41E8-B14D-A6AE-AE2E479585F8}" srcOrd="0" destOrd="0" presId="urn:microsoft.com/office/officeart/2005/8/layout/hierarchy4"/>
    <dgm:cxn modelId="{72EF9498-6C4C-124D-8E67-DEEA64610C3C}" type="presParOf" srcId="{01190A4B-41E8-B14D-A6AE-AE2E479585F8}" destId="{854D76BD-36E4-854F-819F-77DAAF0C133B}" srcOrd="0" destOrd="0" presId="urn:microsoft.com/office/officeart/2005/8/layout/hierarchy4"/>
    <dgm:cxn modelId="{CDB6A11D-E154-8F4F-8B40-8F4D8D9E5E3F}" type="presParOf" srcId="{01190A4B-41E8-B14D-A6AE-AE2E479585F8}" destId="{D05781B7-63E7-6048-B72F-537C77C89924}" srcOrd="1" destOrd="0" presId="urn:microsoft.com/office/officeart/2005/8/layout/hierarchy4"/>
    <dgm:cxn modelId="{AE7937EF-913C-EA44-B421-4229C9F53EE6}" type="presParOf" srcId="{5941C3F0-2875-B940-B395-E959871DB8E1}" destId="{B3023D66-B39B-9A41-8EF9-6D74E7801806}" srcOrd="3" destOrd="0" presId="urn:microsoft.com/office/officeart/2005/8/layout/hierarchy4"/>
    <dgm:cxn modelId="{1EDA42BB-CF00-C044-8E35-3B786E456E33}" type="presParOf" srcId="{5941C3F0-2875-B940-B395-E959871DB8E1}" destId="{71ECC40E-D07C-354C-8C41-705FA47394D9}" srcOrd="4" destOrd="0" presId="urn:microsoft.com/office/officeart/2005/8/layout/hierarchy4"/>
    <dgm:cxn modelId="{94E4C453-DAAB-5847-9110-606FBAD82572}" type="presParOf" srcId="{71ECC40E-D07C-354C-8C41-705FA47394D9}" destId="{1CB8F4A0-F13C-EC43-AF35-C6E7F6D44A29}" srcOrd="0" destOrd="0" presId="urn:microsoft.com/office/officeart/2005/8/layout/hierarchy4"/>
    <dgm:cxn modelId="{9AD1673C-4222-5C4F-8291-2F29F2D49146}" type="presParOf" srcId="{71ECC40E-D07C-354C-8C41-705FA47394D9}" destId="{7EFCF5C8-C896-814E-BB3E-6DCA2CB569CA}" srcOrd="1" destOrd="0" presId="urn:microsoft.com/office/officeart/2005/8/layout/hierarchy4"/>
    <dgm:cxn modelId="{C6143366-9F03-724F-B53F-B0625FF83652}" type="presParOf" srcId="{71ECC40E-D07C-354C-8C41-705FA47394D9}" destId="{63D2AD97-A943-A34E-A740-F4B4D0AEF9BA}" srcOrd="2" destOrd="0" presId="urn:microsoft.com/office/officeart/2005/8/layout/hierarchy4"/>
    <dgm:cxn modelId="{A977FAA8-1450-F94F-9C14-0B6E473807F3}" type="presParOf" srcId="{63D2AD97-A943-A34E-A740-F4B4D0AEF9BA}" destId="{858E7CF2-45DC-CA41-B5F9-9FC2DD55813E}" srcOrd="0" destOrd="0" presId="urn:microsoft.com/office/officeart/2005/8/layout/hierarchy4"/>
    <dgm:cxn modelId="{4E516702-685D-764C-8C9E-8BB178D9F13A}" type="presParOf" srcId="{858E7CF2-45DC-CA41-B5F9-9FC2DD55813E}" destId="{B7A9075C-0171-C64F-988F-96A4F541E32E}" srcOrd="0" destOrd="0" presId="urn:microsoft.com/office/officeart/2005/8/layout/hierarchy4"/>
    <dgm:cxn modelId="{36155DAF-958C-A043-BA00-8B59DE180C75}" type="presParOf" srcId="{858E7CF2-45DC-CA41-B5F9-9FC2DD55813E}" destId="{F9256B8C-BB14-8648-8178-40238B9725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4338E3-C689-D94D-A62D-A4DB78CECD2D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79C27A-0EE3-F24B-9054-47DABC9CEC6E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/>
            <a:t>Internet 2 Board of Trustees</a:t>
          </a:r>
          <a:endParaRPr lang="en-US" dirty="0"/>
        </a:p>
      </dgm:t>
    </dgm:pt>
    <dgm:pt modelId="{3812CAC6-AE4B-F744-8C96-285406729CD2}" type="parTrans" cxnId="{0D5CF4AF-9FFF-054E-A416-B12AEAF5B34D}">
      <dgm:prSet/>
      <dgm:spPr/>
      <dgm:t>
        <a:bodyPr/>
        <a:lstStyle/>
        <a:p>
          <a:endParaRPr lang="en-US"/>
        </a:p>
      </dgm:t>
    </dgm:pt>
    <dgm:pt modelId="{9AB45247-D49B-FF43-B2B2-D09FCF1F4007}" type="sibTrans" cxnId="{0D5CF4AF-9FFF-054E-A416-B12AEAF5B34D}">
      <dgm:prSet/>
      <dgm:spPr/>
      <dgm:t>
        <a:bodyPr/>
        <a:lstStyle/>
        <a:p>
          <a:endParaRPr lang="en-US"/>
        </a:p>
      </dgm:t>
    </dgm:pt>
    <dgm:pt modelId="{82E97EC6-45F3-5448-8083-EBF954467999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TIER Steering/Board</a:t>
          </a:r>
          <a:endParaRPr lang="en-US" dirty="0"/>
        </a:p>
      </dgm:t>
    </dgm:pt>
    <dgm:pt modelId="{C7BAF5EC-E0E5-DB45-BB6C-0A14E9307F5E}" type="parTrans" cxnId="{0DC37CC7-2E61-A04C-A849-91C67FEE4D86}">
      <dgm:prSet/>
      <dgm:spPr/>
      <dgm:t>
        <a:bodyPr/>
        <a:lstStyle/>
        <a:p>
          <a:endParaRPr lang="en-US"/>
        </a:p>
      </dgm:t>
    </dgm:pt>
    <dgm:pt modelId="{D3E880BA-C046-A14A-94D2-7772BBBD00CA}" type="sibTrans" cxnId="{0DC37CC7-2E61-A04C-A849-91C67FEE4D86}">
      <dgm:prSet/>
      <dgm:spPr/>
      <dgm:t>
        <a:bodyPr/>
        <a:lstStyle/>
        <a:p>
          <a:endParaRPr lang="en-US"/>
        </a:p>
      </dgm:t>
    </dgm:pt>
    <dgm:pt modelId="{C784668D-45B0-E949-9E7B-0F4EBB58651A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 smtClean="0"/>
            <a:t>InCommon Steering Committee (ICSC) *</a:t>
          </a:r>
          <a:endParaRPr lang="en-US" dirty="0"/>
        </a:p>
      </dgm:t>
    </dgm:pt>
    <dgm:pt modelId="{A74D4546-8F6E-3348-A33F-20100724F180}" type="parTrans" cxnId="{AB3C6C38-4B39-4943-8D1B-4D091EA70949}">
      <dgm:prSet/>
      <dgm:spPr/>
      <dgm:t>
        <a:bodyPr/>
        <a:lstStyle/>
        <a:p>
          <a:endParaRPr lang="en-US"/>
        </a:p>
      </dgm:t>
    </dgm:pt>
    <dgm:pt modelId="{724E6ED0-7BCB-A541-898D-60041582CCBC}" type="sibTrans" cxnId="{AB3C6C38-4B39-4943-8D1B-4D091EA70949}">
      <dgm:prSet/>
      <dgm:spPr/>
      <dgm:t>
        <a:bodyPr/>
        <a:lstStyle/>
        <a:p>
          <a:endParaRPr lang="en-US"/>
        </a:p>
      </dgm:t>
    </dgm:pt>
    <dgm:pt modelId="{1E00724D-3341-B84F-9931-4A01A8DBECDF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External Relations Subcommittee (includes members from ICSD and SDSC)</a:t>
          </a:r>
          <a:endParaRPr lang="en-US" dirty="0"/>
        </a:p>
      </dgm:t>
    </dgm:pt>
    <dgm:pt modelId="{71B54392-B853-0A44-8593-7E76BD3BE31A}" type="parTrans" cxnId="{3BFAA91D-7B7C-F246-9677-D36B02C04961}">
      <dgm:prSet/>
      <dgm:spPr/>
      <dgm:t>
        <a:bodyPr/>
        <a:lstStyle/>
        <a:p>
          <a:endParaRPr lang="en-US"/>
        </a:p>
      </dgm:t>
    </dgm:pt>
    <dgm:pt modelId="{5AE2C0DD-7646-FB4B-A48E-EFD26901E413}" type="sibTrans" cxnId="{3BFAA91D-7B7C-F246-9677-D36B02C04961}">
      <dgm:prSet/>
      <dgm:spPr/>
      <dgm:t>
        <a:bodyPr/>
        <a:lstStyle/>
        <a:p>
          <a:endParaRPr lang="en-US"/>
        </a:p>
      </dgm:t>
    </dgm:pt>
    <dgm:pt modelId="{CACAC570-2FD4-8940-A540-ECAB09CF5B50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Service Development Steering Committee (SDSC)</a:t>
          </a:r>
          <a:endParaRPr lang="en-US" dirty="0"/>
        </a:p>
      </dgm:t>
    </dgm:pt>
    <dgm:pt modelId="{E32E3E5A-C89F-AF4A-A789-3BFC183BE493}" type="parTrans" cxnId="{6DD33054-3832-B94B-BB4A-90852DCE1DB6}">
      <dgm:prSet/>
      <dgm:spPr/>
      <dgm:t>
        <a:bodyPr/>
        <a:lstStyle/>
        <a:p>
          <a:endParaRPr lang="en-US"/>
        </a:p>
      </dgm:t>
    </dgm:pt>
    <dgm:pt modelId="{AFEAEFB1-B3AA-384A-84FF-16F725B73E5E}" type="sibTrans" cxnId="{6DD33054-3832-B94B-BB4A-90852DCE1DB6}">
      <dgm:prSet/>
      <dgm:spPr/>
      <dgm:t>
        <a:bodyPr/>
        <a:lstStyle/>
        <a:p>
          <a:endParaRPr lang="en-US"/>
        </a:p>
      </dgm:t>
    </dgm:pt>
    <dgm:pt modelId="{02FF0E23-F9C0-0B4C-9B29-7E0AAF49FBED}" type="pres">
      <dgm:prSet presAssocID="{9F4338E3-C689-D94D-A62D-A4DB78CECD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307608-DBC1-7B4E-9C1E-D598A5C1E677}" type="pres">
      <dgm:prSet presAssocID="{6179C27A-0EE3-F24B-9054-47DABC9CEC6E}" presName="vertOne" presStyleCnt="0"/>
      <dgm:spPr/>
    </dgm:pt>
    <dgm:pt modelId="{CD23D8F6-2F0A-4D45-BA7A-C729FBFE2CC1}" type="pres">
      <dgm:prSet presAssocID="{6179C27A-0EE3-F24B-9054-47DABC9CEC6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FA6BD-0F59-3C4D-A3FD-4444D8C02181}" type="pres">
      <dgm:prSet presAssocID="{6179C27A-0EE3-F24B-9054-47DABC9CEC6E}" presName="parTransOne" presStyleCnt="0"/>
      <dgm:spPr/>
    </dgm:pt>
    <dgm:pt modelId="{2272EEE6-6ED3-D24B-BB18-1B0F3B3EFAD9}" type="pres">
      <dgm:prSet presAssocID="{6179C27A-0EE3-F24B-9054-47DABC9CEC6E}" presName="horzOne" presStyleCnt="0"/>
      <dgm:spPr/>
    </dgm:pt>
    <dgm:pt modelId="{9D638E56-F8B7-2B4A-BBEC-8611A244B771}" type="pres">
      <dgm:prSet presAssocID="{82E97EC6-45F3-5448-8083-EBF954467999}" presName="vertTwo" presStyleCnt="0"/>
      <dgm:spPr/>
    </dgm:pt>
    <dgm:pt modelId="{DAC4FCE4-9B27-3C43-9EE8-7BFF6EC5B919}" type="pres">
      <dgm:prSet presAssocID="{82E97EC6-45F3-5448-8083-EBF954467999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980CD4-957E-F948-B673-10FFBB413300}" type="pres">
      <dgm:prSet presAssocID="{82E97EC6-45F3-5448-8083-EBF954467999}" presName="parTransTwo" presStyleCnt="0"/>
      <dgm:spPr/>
    </dgm:pt>
    <dgm:pt modelId="{622156BA-A68E-F94A-B49D-4FB00DD4E9AB}" type="pres">
      <dgm:prSet presAssocID="{82E97EC6-45F3-5448-8083-EBF954467999}" presName="horzTwo" presStyleCnt="0"/>
      <dgm:spPr/>
    </dgm:pt>
    <dgm:pt modelId="{EB63C9EE-6980-9448-B92A-45BA14057957}" type="pres">
      <dgm:prSet presAssocID="{CACAC570-2FD4-8940-A540-ECAB09CF5B50}" presName="vertThree" presStyleCnt="0"/>
      <dgm:spPr/>
    </dgm:pt>
    <dgm:pt modelId="{67B8F699-D2BC-7547-AD4B-661D34D1A649}" type="pres">
      <dgm:prSet presAssocID="{CACAC570-2FD4-8940-A540-ECAB09CF5B5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4B62A4-5F8A-B944-8B60-9808F058F0EA}" type="pres">
      <dgm:prSet presAssocID="{CACAC570-2FD4-8940-A540-ECAB09CF5B50}" presName="horzThree" presStyleCnt="0"/>
      <dgm:spPr/>
    </dgm:pt>
    <dgm:pt modelId="{332E221C-B282-204C-B86A-ABD43DC5A569}" type="pres">
      <dgm:prSet presAssocID="{AFEAEFB1-B3AA-384A-84FF-16F725B73E5E}" presName="sibSpaceThree" presStyleCnt="0"/>
      <dgm:spPr/>
    </dgm:pt>
    <dgm:pt modelId="{8E980A26-B6A7-8743-9AFD-4146ABFAACA0}" type="pres">
      <dgm:prSet presAssocID="{C784668D-45B0-E949-9E7B-0F4EBB58651A}" presName="vertThree" presStyleCnt="0"/>
      <dgm:spPr/>
    </dgm:pt>
    <dgm:pt modelId="{6AEEBA88-A146-8D4D-A8BC-6CF61326D83B}" type="pres">
      <dgm:prSet presAssocID="{C784668D-45B0-E949-9E7B-0F4EBB58651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90CB45-18F5-6A4A-A81B-3F30CCF0D6BF}" type="pres">
      <dgm:prSet presAssocID="{C784668D-45B0-E949-9E7B-0F4EBB58651A}" presName="horzThree" presStyleCnt="0"/>
      <dgm:spPr/>
    </dgm:pt>
    <dgm:pt modelId="{16B8C043-B21F-C042-AA53-4522A3231CE8}" type="pres">
      <dgm:prSet presAssocID="{724E6ED0-7BCB-A541-898D-60041582CCBC}" presName="sibSpaceThree" presStyleCnt="0"/>
      <dgm:spPr/>
    </dgm:pt>
    <dgm:pt modelId="{379FB7BE-BF8B-724A-A839-CF67075E72E5}" type="pres">
      <dgm:prSet presAssocID="{1E00724D-3341-B84F-9931-4A01A8DBECDF}" presName="vertThree" presStyleCnt="0"/>
      <dgm:spPr/>
    </dgm:pt>
    <dgm:pt modelId="{A109DAD2-062D-C840-8C37-FE20D40DFBC9}" type="pres">
      <dgm:prSet presAssocID="{1E00724D-3341-B84F-9931-4A01A8DBECD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32C64E-84FF-CA48-BCC9-9F09B2C1D957}" type="pres">
      <dgm:prSet presAssocID="{1E00724D-3341-B84F-9931-4A01A8DBECDF}" presName="horzThree" presStyleCnt="0"/>
      <dgm:spPr/>
    </dgm:pt>
  </dgm:ptLst>
  <dgm:cxnLst>
    <dgm:cxn modelId="{F3860730-0044-CE4A-8B3F-A05F62E12182}" type="presOf" srcId="{CACAC570-2FD4-8940-A540-ECAB09CF5B50}" destId="{67B8F699-D2BC-7547-AD4B-661D34D1A649}" srcOrd="0" destOrd="0" presId="urn:microsoft.com/office/officeart/2005/8/layout/hierarchy4"/>
    <dgm:cxn modelId="{AB3C6C38-4B39-4943-8D1B-4D091EA70949}" srcId="{82E97EC6-45F3-5448-8083-EBF954467999}" destId="{C784668D-45B0-E949-9E7B-0F4EBB58651A}" srcOrd="1" destOrd="0" parTransId="{A74D4546-8F6E-3348-A33F-20100724F180}" sibTransId="{724E6ED0-7BCB-A541-898D-60041582CCBC}"/>
    <dgm:cxn modelId="{6DD33054-3832-B94B-BB4A-90852DCE1DB6}" srcId="{82E97EC6-45F3-5448-8083-EBF954467999}" destId="{CACAC570-2FD4-8940-A540-ECAB09CF5B50}" srcOrd="0" destOrd="0" parTransId="{E32E3E5A-C89F-AF4A-A789-3BFC183BE493}" sibTransId="{AFEAEFB1-B3AA-384A-84FF-16F725B73E5E}"/>
    <dgm:cxn modelId="{3BFAA91D-7B7C-F246-9677-D36B02C04961}" srcId="{82E97EC6-45F3-5448-8083-EBF954467999}" destId="{1E00724D-3341-B84F-9931-4A01A8DBECDF}" srcOrd="2" destOrd="0" parTransId="{71B54392-B853-0A44-8593-7E76BD3BE31A}" sibTransId="{5AE2C0DD-7646-FB4B-A48E-EFD26901E413}"/>
    <dgm:cxn modelId="{1FBAC9AF-6E95-8C45-8308-9B4A90E80714}" type="presOf" srcId="{6179C27A-0EE3-F24B-9054-47DABC9CEC6E}" destId="{CD23D8F6-2F0A-4D45-BA7A-C729FBFE2CC1}" srcOrd="0" destOrd="0" presId="urn:microsoft.com/office/officeart/2005/8/layout/hierarchy4"/>
    <dgm:cxn modelId="{F3E64065-D9D9-5E4D-B8B3-B6DF12ED6447}" type="presOf" srcId="{1E00724D-3341-B84F-9931-4A01A8DBECDF}" destId="{A109DAD2-062D-C840-8C37-FE20D40DFBC9}" srcOrd="0" destOrd="0" presId="urn:microsoft.com/office/officeart/2005/8/layout/hierarchy4"/>
    <dgm:cxn modelId="{0DC37CC7-2E61-A04C-A849-91C67FEE4D86}" srcId="{6179C27A-0EE3-F24B-9054-47DABC9CEC6E}" destId="{82E97EC6-45F3-5448-8083-EBF954467999}" srcOrd="0" destOrd="0" parTransId="{C7BAF5EC-E0E5-DB45-BB6C-0A14E9307F5E}" sibTransId="{D3E880BA-C046-A14A-94D2-7772BBBD00CA}"/>
    <dgm:cxn modelId="{46850543-F1E0-D142-A0E9-C37DD2EE372A}" type="presOf" srcId="{9F4338E3-C689-D94D-A62D-A4DB78CECD2D}" destId="{02FF0E23-F9C0-0B4C-9B29-7E0AAF49FBED}" srcOrd="0" destOrd="0" presId="urn:microsoft.com/office/officeart/2005/8/layout/hierarchy4"/>
    <dgm:cxn modelId="{090844D0-8630-FE4F-A50D-2D02AF67319D}" type="presOf" srcId="{C784668D-45B0-E949-9E7B-0F4EBB58651A}" destId="{6AEEBA88-A146-8D4D-A8BC-6CF61326D83B}" srcOrd="0" destOrd="0" presId="urn:microsoft.com/office/officeart/2005/8/layout/hierarchy4"/>
    <dgm:cxn modelId="{0D5CF4AF-9FFF-054E-A416-B12AEAF5B34D}" srcId="{9F4338E3-C689-D94D-A62D-A4DB78CECD2D}" destId="{6179C27A-0EE3-F24B-9054-47DABC9CEC6E}" srcOrd="0" destOrd="0" parTransId="{3812CAC6-AE4B-F744-8C96-285406729CD2}" sibTransId="{9AB45247-D49B-FF43-B2B2-D09FCF1F4007}"/>
    <dgm:cxn modelId="{400D1068-17F9-544F-A8B1-4A3B4914375C}" type="presOf" srcId="{82E97EC6-45F3-5448-8083-EBF954467999}" destId="{DAC4FCE4-9B27-3C43-9EE8-7BFF6EC5B919}" srcOrd="0" destOrd="0" presId="urn:microsoft.com/office/officeart/2005/8/layout/hierarchy4"/>
    <dgm:cxn modelId="{01ECCE84-C3A8-C346-BE86-11BCC6D8CD71}" type="presParOf" srcId="{02FF0E23-F9C0-0B4C-9B29-7E0AAF49FBED}" destId="{76307608-DBC1-7B4E-9C1E-D598A5C1E677}" srcOrd="0" destOrd="0" presId="urn:microsoft.com/office/officeart/2005/8/layout/hierarchy4"/>
    <dgm:cxn modelId="{AFBA3D92-2927-C049-9490-597F45BDBDCE}" type="presParOf" srcId="{76307608-DBC1-7B4E-9C1E-D598A5C1E677}" destId="{CD23D8F6-2F0A-4D45-BA7A-C729FBFE2CC1}" srcOrd="0" destOrd="0" presId="urn:microsoft.com/office/officeart/2005/8/layout/hierarchy4"/>
    <dgm:cxn modelId="{6A48E5C6-5118-304D-8D3F-70EEE4143C76}" type="presParOf" srcId="{76307608-DBC1-7B4E-9C1E-D598A5C1E677}" destId="{A50FA6BD-0F59-3C4D-A3FD-4444D8C02181}" srcOrd="1" destOrd="0" presId="urn:microsoft.com/office/officeart/2005/8/layout/hierarchy4"/>
    <dgm:cxn modelId="{6C98DB7D-FFBE-5347-8936-E28ED7BFBB71}" type="presParOf" srcId="{76307608-DBC1-7B4E-9C1E-D598A5C1E677}" destId="{2272EEE6-6ED3-D24B-BB18-1B0F3B3EFAD9}" srcOrd="2" destOrd="0" presId="urn:microsoft.com/office/officeart/2005/8/layout/hierarchy4"/>
    <dgm:cxn modelId="{25C8D493-6395-EA4F-AC85-E7658BBA3DE5}" type="presParOf" srcId="{2272EEE6-6ED3-D24B-BB18-1B0F3B3EFAD9}" destId="{9D638E56-F8B7-2B4A-BBEC-8611A244B771}" srcOrd="0" destOrd="0" presId="urn:microsoft.com/office/officeart/2005/8/layout/hierarchy4"/>
    <dgm:cxn modelId="{1FAE9407-0120-6D45-9B70-8D9A026CBF3F}" type="presParOf" srcId="{9D638E56-F8B7-2B4A-BBEC-8611A244B771}" destId="{DAC4FCE4-9B27-3C43-9EE8-7BFF6EC5B919}" srcOrd="0" destOrd="0" presId="urn:microsoft.com/office/officeart/2005/8/layout/hierarchy4"/>
    <dgm:cxn modelId="{4753A009-D9A6-4745-9CD9-907264372C54}" type="presParOf" srcId="{9D638E56-F8B7-2B4A-BBEC-8611A244B771}" destId="{0C980CD4-957E-F948-B673-10FFBB413300}" srcOrd="1" destOrd="0" presId="urn:microsoft.com/office/officeart/2005/8/layout/hierarchy4"/>
    <dgm:cxn modelId="{B0CECE3F-F783-3841-A902-2F4B6543A884}" type="presParOf" srcId="{9D638E56-F8B7-2B4A-BBEC-8611A244B771}" destId="{622156BA-A68E-F94A-B49D-4FB00DD4E9AB}" srcOrd="2" destOrd="0" presId="urn:microsoft.com/office/officeart/2005/8/layout/hierarchy4"/>
    <dgm:cxn modelId="{23311BDA-6503-FF41-9059-4A79D5FB0234}" type="presParOf" srcId="{622156BA-A68E-F94A-B49D-4FB00DD4E9AB}" destId="{EB63C9EE-6980-9448-B92A-45BA14057957}" srcOrd="0" destOrd="0" presId="urn:microsoft.com/office/officeart/2005/8/layout/hierarchy4"/>
    <dgm:cxn modelId="{299696AF-4A14-7C48-9CA5-49D1F84C9144}" type="presParOf" srcId="{EB63C9EE-6980-9448-B92A-45BA14057957}" destId="{67B8F699-D2BC-7547-AD4B-661D34D1A649}" srcOrd="0" destOrd="0" presId="urn:microsoft.com/office/officeart/2005/8/layout/hierarchy4"/>
    <dgm:cxn modelId="{58E1CAB1-967D-FF4E-985D-B213B15D4E6D}" type="presParOf" srcId="{EB63C9EE-6980-9448-B92A-45BA14057957}" destId="{924B62A4-5F8A-B944-8B60-9808F058F0EA}" srcOrd="1" destOrd="0" presId="urn:microsoft.com/office/officeart/2005/8/layout/hierarchy4"/>
    <dgm:cxn modelId="{CC50BA7C-CE79-7648-9D05-9DF762B64282}" type="presParOf" srcId="{622156BA-A68E-F94A-B49D-4FB00DD4E9AB}" destId="{332E221C-B282-204C-B86A-ABD43DC5A569}" srcOrd="1" destOrd="0" presId="urn:microsoft.com/office/officeart/2005/8/layout/hierarchy4"/>
    <dgm:cxn modelId="{EAD04E4D-B9B7-DD4D-A814-2BAA23943331}" type="presParOf" srcId="{622156BA-A68E-F94A-B49D-4FB00DD4E9AB}" destId="{8E980A26-B6A7-8743-9AFD-4146ABFAACA0}" srcOrd="2" destOrd="0" presId="urn:microsoft.com/office/officeart/2005/8/layout/hierarchy4"/>
    <dgm:cxn modelId="{25FB4822-6668-D24A-B2CE-AF7664D5350E}" type="presParOf" srcId="{8E980A26-B6A7-8743-9AFD-4146ABFAACA0}" destId="{6AEEBA88-A146-8D4D-A8BC-6CF61326D83B}" srcOrd="0" destOrd="0" presId="urn:microsoft.com/office/officeart/2005/8/layout/hierarchy4"/>
    <dgm:cxn modelId="{C3A4218F-4B3C-C74A-8A4D-17565B506810}" type="presParOf" srcId="{8E980A26-B6A7-8743-9AFD-4146ABFAACA0}" destId="{BA90CB45-18F5-6A4A-A81B-3F30CCF0D6BF}" srcOrd="1" destOrd="0" presId="urn:microsoft.com/office/officeart/2005/8/layout/hierarchy4"/>
    <dgm:cxn modelId="{9803AAD9-3A1F-B641-A269-306B1A720689}" type="presParOf" srcId="{622156BA-A68E-F94A-B49D-4FB00DD4E9AB}" destId="{16B8C043-B21F-C042-AA53-4522A3231CE8}" srcOrd="3" destOrd="0" presId="urn:microsoft.com/office/officeart/2005/8/layout/hierarchy4"/>
    <dgm:cxn modelId="{6D6F61C1-5B80-F549-83E9-47B907B4C9E4}" type="presParOf" srcId="{622156BA-A68E-F94A-B49D-4FB00DD4E9AB}" destId="{379FB7BE-BF8B-724A-A839-CF67075E72E5}" srcOrd="4" destOrd="0" presId="urn:microsoft.com/office/officeart/2005/8/layout/hierarchy4"/>
    <dgm:cxn modelId="{3399044E-C178-6141-B6B4-13441A0F5F63}" type="presParOf" srcId="{379FB7BE-BF8B-724A-A839-CF67075E72E5}" destId="{A109DAD2-062D-C840-8C37-FE20D40DFBC9}" srcOrd="0" destOrd="0" presId="urn:microsoft.com/office/officeart/2005/8/layout/hierarchy4"/>
    <dgm:cxn modelId="{D83374B4-909B-7A48-841C-B72142E8B767}" type="presParOf" srcId="{379FB7BE-BF8B-724A-A839-CF67075E72E5}" destId="{FC32C64E-84FF-CA48-BCC9-9F09B2C1D95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90B6A-45A0-F54E-9A48-548052BA6BF4}" type="doc">
      <dgm:prSet loTypeId="urn:microsoft.com/office/officeart/2005/8/layout/lProcess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2381DB2-603A-2B41-84EF-CD88D054E045}">
      <dgm:prSet phldrT="[Text]"/>
      <dgm:spPr/>
      <dgm:t>
        <a:bodyPr/>
        <a:lstStyle/>
        <a:p>
          <a:r>
            <a:rPr lang="en-US" dirty="0" smtClean="0"/>
            <a:t>Ann West (AVP Trust and Identity)</a:t>
          </a:r>
          <a:endParaRPr lang="en-US" dirty="0"/>
        </a:p>
      </dgm:t>
    </dgm:pt>
    <dgm:pt modelId="{566171D7-3851-B140-886F-2803FC1016C0}" type="parTrans" cxnId="{DCBB507E-3418-654B-8E29-832D087147A3}">
      <dgm:prSet/>
      <dgm:spPr/>
      <dgm:t>
        <a:bodyPr/>
        <a:lstStyle/>
        <a:p>
          <a:endParaRPr lang="en-US"/>
        </a:p>
      </dgm:t>
    </dgm:pt>
    <dgm:pt modelId="{5F076095-BA51-C245-A309-217BA99552FC}" type="sibTrans" cxnId="{DCBB507E-3418-654B-8E29-832D087147A3}">
      <dgm:prSet/>
      <dgm:spPr/>
      <dgm:t>
        <a:bodyPr/>
        <a:lstStyle/>
        <a:p>
          <a:endParaRPr lang="en-US"/>
        </a:p>
      </dgm:t>
    </dgm:pt>
    <dgm:pt modelId="{4819322F-7452-4246-83E9-F0C7F2DE761D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E50E8F6B-C5C3-124C-BD1D-C75D89EEBC2E}" type="parTrans" cxnId="{ADB043A4-0429-E444-BD86-FB81198D8CC6}">
      <dgm:prSet/>
      <dgm:spPr/>
      <dgm:t>
        <a:bodyPr/>
        <a:lstStyle/>
        <a:p>
          <a:endParaRPr lang="en-US"/>
        </a:p>
      </dgm:t>
    </dgm:pt>
    <dgm:pt modelId="{5052F70A-A606-944E-AB6D-15932A5D978C}" type="sibTrans" cxnId="{ADB043A4-0429-E444-BD86-FB81198D8CC6}">
      <dgm:prSet/>
      <dgm:spPr/>
      <dgm:t>
        <a:bodyPr/>
        <a:lstStyle/>
        <a:p>
          <a:endParaRPr lang="en-US"/>
        </a:p>
      </dgm:t>
    </dgm:pt>
    <dgm:pt modelId="{C3D6AB66-3377-A843-BD6A-1F7D22426923}">
      <dgm:prSet phldrT="[Text]"/>
      <dgm:spPr/>
      <dgm:t>
        <a:bodyPr/>
        <a:lstStyle/>
        <a:p>
          <a:r>
            <a:rPr lang="en-US" dirty="0" smtClean="0"/>
            <a:t>Steve Zoppi (AVP Services Integration and Architecture)</a:t>
          </a:r>
          <a:endParaRPr lang="en-US" dirty="0"/>
        </a:p>
      </dgm:t>
    </dgm:pt>
    <dgm:pt modelId="{2484E4B3-D52C-0B46-A4E7-988D8AF6FCC2}" type="parTrans" cxnId="{29DCFD9A-4C0B-064F-8B4F-D162E7E4FF51}">
      <dgm:prSet/>
      <dgm:spPr/>
      <dgm:t>
        <a:bodyPr/>
        <a:lstStyle/>
        <a:p>
          <a:endParaRPr lang="en-US"/>
        </a:p>
      </dgm:t>
    </dgm:pt>
    <dgm:pt modelId="{85826F00-FF6C-F040-98D3-2C3D6B4F6E80}" type="sibTrans" cxnId="{29DCFD9A-4C0B-064F-8B4F-D162E7E4FF51}">
      <dgm:prSet/>
      <dgm:spPr/>
      <dgm:t>
        <a:bodyPr/>
        <a:lstStyle/>
        <a:p>
          <a:endParaRPr lang="en-US"/>
        </a:p>
      </dgm:t>
    </dgm:pt>
    <dgm:pt modelId="{F502D03E-E1F4-6C4A-97CD-313A7E542C6B}">
      <dgm:prSet phldrT="[Text]"/>
      <dgm:spPr/>
      <dgm:t>
        <a:bodyPr/>
        <a:lstStyle/>
        <a:p>
          <a:r>
            <a:rPr lang="en-US" dirty="0" smtClean="0"/>
            <a:t>Sustainability</a:t>
          </a:r>
          <a:endParaRPr lang="en-US" dirty="0"/>
        </a:p>
      </dgm:t>
    </dgm:pt>
    <dgm:pt modelId="{25D419D6-F8A1-504B-ADE6-CFC3FEBB4D65}" type="parTrans" cxnId="{A0F90F3A-7E25-F546-A75D-3E7EC216ECE8}">
      <dgm:prSet/>
      <dgm:spPr/>
      <dgm:t>
        <a:bodyPr/>
        <a:lstStyle/>
        <a:p>
          <a:endParaRPr lang="en-US"/>
        </a:p>
      </dgm:t>
    </dgm:pt>
    <dgm:pt modelId="{90801E7B-9DCF-4346-9ED4-183CDAFE0F63}" type="sibTrans" cxnId="{A0F90F3A-7E25-F546-A75D-3E7EC216ECE8}">
      <dgm:prSet/>
      <dgm:spPr/>
      <dgm:t>
        <a:bodyPr/>
        <a:lstStyle/>
        <a:p>
          <a:endParaRPr lang="en-US"/>
        </a:p>
      </dgm:t>
    </dgm:pt>
    <dgm:pt modelId="{7BE6C8EB-768F-3F49-BB97-78CFAA159BCD}">
      <dgm:prSet phldrT="[Text]"/>
      <dgm:spPr/>
      <dgm:t>
        <a:bodyPr/>
        <a:lstStyle/>
        <a:p>
          <a:r>
            <a:rPr lang="en-US" dirty="0" smtClean="0"/>
            <a:t>Community Engagement and Membership</a:t>
          </a:r>
          <a:endParaRPr lang="en-US" dirty="0"/>
        </a:p>
      </dgm:t>
    </dgm:pt>
    <dgm:pt modelId="{3CC105F7-B631-774B-960F-8890C8A735FE}" type="parTrans" cxnId="{763A14B8-63DB-E64C-A72E-C06925198554}">
      <dgm:prSet/>
      <dgm:spPr/>
      <dgm:t>
        <a:bodyPr/>
        <a:lstStyle/>
        <a:p>
          <a:endParaRPr lang="en-US"/>
        </a:p>
      </dgm:t>
    </dgm:pt>
    <dgm:pt modelId="{02F4BC50-A081-334E-BF02-1FE90FF5ADF2}" type="sibTrans" cxnId="{763A14B8-63DB-E64C-A72E-C06925198554}">
      <dgm:prSet/>
      <dgm:spPr/>
      <dgm:t>
        <a:bodyPr/>
        <a:lstStyle/>
        <a:p>
          <a:endParaRPr lang="en-US"/>
        </a:p>
      </dgm:t>
    </dgm:pt>
    <dgm:pt modelId="{296290D2-0696-8C4B-908A-660ABA8C15B1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32C649E5-F920-BB44-BFC2-F18D6B73D8B1}" type="sibTrans" cxnId="{E704F6BB-7943-5941-B93B-41F9B00CB39B}">
      <dgm:prSet/>
      <dgm:spPr/>
      <dgm:t>
        <a:bodyPr/>
        <a:lstStyle/>
        <a:p>
          <a:endParaRPr lang="en-US"/>
        </a:p>
      </dgm:t>
    </dgm:pt>
    <dgm:pt modelId="{D7FBC7F4-99AC-4E44-BEE6-5C6C14142C34}" type="parTrans" cxnId="{E704F6BB-7943-5941-B93B-41F9B00CB39B}">
      <dgm:prSet/>
      <dgm:spPr/>
      <dgm:t>
        <a:bodyPr/>
        <a:lstStyle/>
        <a:p>
          <a:endParaRPr lang="en-US"/>
        </a:p>
      </dgm:t>
    </dgm:pt>
    <dgm:pt modelId="{9A1548ED-0F9E-D142-9C7C-511AE423E6CF}" type="pres">
      <dgm:prSet presAssocID="{46090B6A-45A0-F54E-9A48-548052BA6B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1F0AA-8AE8-5744-96FF-B5C8861B31DD}" type="pres">
      <dgm:prSet presAssocID="{296290D2-0696-8C4B-908A-660ABA8C15B1}" presName="compNode" presStyleCnt="0"/>
      <dgm:spPr/>
      <dgm:t>
        <a:bodyPr/>
        <a:lstStyle/>
        <a:p>
          <a:endParaRPr lang="en-US"/>
        </a:p>
      </dgm:t>
    </dgm:pt>
    <dgm:pt modelId="{52827AB2-D4CE-994D-9261-BAE8D678D237}" type="pres">
      <dgm:prSet presAssocID="{296290D2-0696-8C4B-908A-660ABA8C15B1}" presName="aNode" presStyleLbl="bgShp" presStyleIdx="0" presStyleCnt="3"/>
      <dgm:spPr/>
      <dgm:t>
        <a:bodyPr/>
        <a:lstStyle/>
        <a:p>
          <a:endParaRPr lang="en-US"/>
        </a:p>
      </dgm:t>
    </dgm:pt>
    <dgm:pt modelId="{A3FE6079-9C08-E747-9900-464791554275}" type="pres">
      <dgm:prSet presAssocID="{296290D2-0696-8C4B-908A-660ABA8C15B1}" presName="textNode" presStyleLbl="bgShp" presStyleIdx="0" presStyleCnt="3"/>
      <dgm:spPr/>
      <dgm:t>
        <a:bodyPr/>
        <a:lstStyle/>
        <a:p>
          <a:endParaRPr lang="en-US"/>
        </a:p>
      </dgm:t>
    </dgm:pt>
    <dgm:pt modelId="{26473DDE-1201-3E4B-A107-DBC8AE127506}" type="pres">
      <dgm:prSet presAssocID="{296290D2-0696-8C4B-908A-660ABA8C15B1}" presName="compChildNode" presStyleCnt="0"/>
      <dgm:spPr/>
      <dgm:t>
        <a:bodyPr/>
        <a:lstStyle/>
        <a:p>
          <a:endParaRPr lang="en-US"/>
        </a:p>
      </dgm:t>
    </dgm:pt>
    <dgm:pt modelId="{90CDEAB9-8FD5-7A4D-BE03-AB17B3BAD754}" type="pres">
      <dgm:prSet presAssocID="{296290D2-0696-8C4B-908A-660ABA8C15B1}" presName="theInnerList" presStyleCnt="0"/>
      <dgm:spPr/>
      <dgm:t>
        <a:bodyPr/>
        <a:lstStyle/>
        <a:p>
          <a:endParaRPr lang="en-US"/>
        </a:p>
      </dgm:t>
    </dgm:pt>
    <dgm:pt modelId="{5432A688-C16C-6F4D-AA46-795330074C32}" type="pres">
      <dgm:prSet presAssocID="{E2381DB2-603A-2B41-84EF-CD88D054E04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B12D1-A98E-A344-9A53-131B93DDB42A}" type="pres">
      <dgm:prSet presAssocID="{296290D2-0696-8C4B-908A-660ABA8C15B1}" presName="aSpace" presStyleCnt="0"/>
      <dgm:spPr/>
      <dgm:t>
        <a:bodyPr/>
        <a:lstStyle/>
        <a:p>
          <a:endParaRPr lang="en-US"/>
        </a:p>
      </dgm:t>
    </dgm:pt>
    <dgm:pt modelId="{FA057536-C86A-674F-9C1B-B315A552F243}" type="pres">
      <dgm:prSet presAssocID="{4819322F-7452-4246-83E9-F0C7F2DE761D}" presName="compNode" presStyleCnt="0"/>
      <dgm:spPr/>
      <dgm:t>
        <a:bodyPr/>
        <a:lstStyle/>
        <a:p>
          <a:endParaRPr lang="en-US"/>
        </a:p>
      </dgm:t>
    </dgm:pt>
    <dgm:pt modelId="{B424608B-324F-9A4C-9D1F-6A86D3DA8E38}" type="pres">
      <dgm:prSet presAssocID="{4819322F-7452-4246-83E9-F0C7F2DE761D}" presName="aNode" presStyleLbl="bgShp" presStyleIdx="1" presStyleCnt="3"/>
      <dgm:spPr/>
      <dgm:t>
        <a:bodyPr/>
        <a:lstStyle/>
        <a:p>
          <a:endParaRPr lang="en-US"/>
        </a:p>
      </dgm:t>
    </dgm:pt>
    <dgm:pt modelId="{4DFC07F3-3C2C-8C41-92EE-3921D3ACF14A}" type="pres">
      <dgm:prSet presAssocID="{4819322F-7452-4246-83E9-F0C7F2DE761D}" presName="textNode" presStyleLbl="bgShp" presStyleIdx="1" presStyleCnt="3"/>
      <dgm:spPr/>
      <dgm:t>
        <a:bodyPr/>
        <a:lstStyle/>
        <a:p>
          <a:endParaRPr lang="en-US"/>
        </a:p>
      </dgm:t>
    </dgm:pt>
    <dgm:pt modelId="{E69BAB99-9BC2-CE49-8CD9-F929F6D646D6}" type="pres">
      <dgm:prSet presAssocID="{4819322F-7452-4246-83E9-F0C7F2DE761D}" presName="compChildNode" presStyleCnt="0"/>
      <dgm:spPr/>
      <dgm:t>
        <a:bodyPr/>
        <a:lstStyle/>
        <a:p>
          <a:endParaRPr lang="en-US"/>
        </a:p>
      </dgm:t>
    </dgm:pt>
    <dgm:pt modelId="{E4A0E20B-CC4E-E143-A1D8-4B235F2A4CCA}" type="pres">
      <dgm:prSet presAssocID="{4819322F-7452-4246-83E9-F0C7F2DE761D}" presName="theInnerList" presStyleCnt="0"/>
      <dgm:spPr/>
      <dgm:t>
        <a:bodyPr/>
        <a:lstStyle/>
        <a:p>
          <a:endParaRPr lang="en-US"/>
        </a:p>
      </dgm:t>
    </dgm:pt>
    <dgm:pt modelId="{5F319584-FC6E-B443-9284-AABE0D4522CC}" type="pres">
      <dgm:prSet presAssocID="{C3D6AB66-3377-A843-BD6A-1F7D2242692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F9F9E-0EF3-5942-8375-3D29F6B003F3}" type="pres">
      <dgm:prSet presAssocID="{4819322F-7452-4246-83E9-F0C7F2DE761D}" presName="aSpace" presStyleCnt="0"/>
      <dgm:spPr/>
      <dgm:t>
        <a:bodyPr/>
        <a:lstStyle/>
        <a:p>
          <a:endParaRPr lang="en-US"/>
        </a:p>
      </dgm:t>
    </dgm:pt>
    <dgm:pt modelId="{7106CADE-0AC8-8C41-90C0-319461E9903B}" type="pres">
      <dgm:prSet presAssocID="{F502D03E-E1F4-6C4A-97CD-313A7E542C6B}" presName="compNode" presStyleCnt="0"/>
      <dgm:spPr/>
      <dgm:t>
        <a:bodyPr/>
        <a:lstStyle/>
        <a:p>
          <a:endParaRPr lang="en-US"/>
        </a:p>
      </dgm:t>
    </dgm:pt>
    <dgm:pt modelId="{EFD6EA6C-A8A9-CD44-90FF-A22A21BCF52C}" type="pres">
      <dgm:prSet presAssocID="{F502D03E-E1F4-6C4A-97CD-313A7E542C6B}" presName="aNode" presStyleLbl="bgShp" presStyleIdx="2" presStyleCnt="3"/>
      <dgm:spPr/>
      <dgm:t>
        <a:bodyPr/>
        <a:lstStyle/>
        <a:p>
          <a:endParaRPr lang="en-US"/>
        </a:p>
      </dgm:t>
    </dgm:pt>
    <dgm:pt modelId="{486D8257-184D-BF42-99A2-8CDEDF493BE5}" type="pres">
      <dgm:prSet presAssocID="{F502D03E-E1F4-6C4A-97CD-313A7E542C6B}" presName="textNode" presStyleLbl="bgShp" presStyleIdx="2" presStyleCnt="3"/>
      <dgm:spPr/>
      <dgm:t>
        <a:bodyPr/>
        <a:lstStyle/>
        <a:p>
          <a:endParaRPr lang="en-US"/>
        </a:p>
      </dgm:t>
    </dgm:pt>
    <dgm:pt modelId="{41600473-6284-A34A-902C-62DA33D2C4C7}" type="pres">
      <dgm:prSet presAssocID="{F502D03E-E1F4-6C4A-97CD-313A7E542C6B}" presName="compChildNode" presStyleCnt="0"/>
      <dgm:spPr/>
      <dgm:t>
        <a:bodyPr/>
        <a:lstStyle/>
        <a:p>
          <a:endParaRPr lang="en-US"/>
        </a:p>
      </dgm:t>
    </dgm:pt>
    <dgm:pt modelId="{A98ED658-1375-4B4F-82EF-92FE7464F080}" type="pres">
      <dgm:prSet presAssocID="{F502D03E-E1F4-6C4A-97CD-313A7E542C6B}" presName="theInnerList" presStyleCnt="0"/>
      <dgm:spPr/>
      <dgm:t>
        <a:bodyPr/>
        <a:lstStyle/>
        <a:p>
          <a:endParaRPr lang="en-US"/>
        </a:p>
      </dgm:t>
    </dgm:pt>
    <dgm:pt modelId="{14C7C584-3ED2-5742-A838-ABBF5520552A}" type="pres">
      <dgm:prSet presAssocID="{7BE6C8EB-768F-3F49-BB97-78CFAA159BC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90F3A-7E25-F546-A75D-3E7EC216ECE8}" srcId="{46090B6A-45A0-F54E-9A48-548052BA6BF4}" destId="{F502D03E-E1F4-6C4A-97CD-313A7E542C6B}" srcOrd="2" destOrd="0" parTransId="{25D419D6-F8A1-504B-ADE6-CFC3FEBB4D65}" sibTransId="{90801E7B-9DCF-4346-9ED4-183CDAFE0F63}"/>
    <dgm:cxn modelId="{197295AF-BD05-8048-A932-96EFF3A6452C}" type="presOf" srcId="{296290D2-0696-8C4B-908A-660ABA8C15B1}" destId="{52827AB2-D4CE-994D-9261-BAE8D678D237}" srcOrd="0" destOrd="0" presId="urn:microsoft.com/office/officeart/2005/8/layout/lProcess2"/>
    <dgm:cxn modelId="{A5A0AB7D-6723-A74C-B4C9-0FC8C12A79BA}" type="presOf" srcId="{E2381DB2-603A-2B41-84EF-CD88D054E045}" destId="{5432A688-C16C-6F4D-AA46-795330074C32}" srcOrd="0" destOrd="0" presId="urn:microsoft.com/office/officeart/2005/8/layout/lProcess2"/>
    <dgm:cxn modelId="{6753E104-0B09-7843-BDEA-56BE3C14E7B4}" type="presOf" srcId="{4819322F-7452-4246-83E9-F0C7F2DE761D}" destId="{4DFC07F3-3C2C-8C41-92EE-3921D3ACF14A}" srcOrd="1" destOrd="0" presId="urn:microsoft.com/office/officeart/2005/8/layout/lProcess2"/>
    <dgm:cxn modelId="{7CD7DAC1-CD00-E64B-B925-A5863967FC6E}" type="presOf" srcId="{296290D2-0696-8C4B-908A-660ABA8C15B1}" destId="{A3FE6079-9C08-E747-9900-464791554275}" srcOrd="1" destOrd="0" presId="urn:microsoft.com/office/officeart/2005/8/layout/lProcess2"/>
    <dgm:cxn modelId="{E704F6BB-7943-5941-B93B-41F9B00CB39B}" srcId="{46090B6A-45A0-F54E-9A48-548052BA6BF4}" destId="{296290D2-0696-8C4B-908A-660ABA8C15B1}" srcOrd="0" destOrd="0" parTransId="{D7FBC7F4-99AC-4E44-BEE6-5C6C14142C34}" sibTransId="{32C649E5-F920-BB44-BFC2-F18D6B73D8B1}"/>
    <dgm:cxn modelId="{3C6975B4-EE06-BD45-BC39-E37E33B13000}" type="presOf" srcId="{F502D03E-E1F4-6C4A-97CD-313A7E542C6B}" destId="{486D8257-184D-BF42-99A2-8CDEDF493BE5}" srcOrd="1" destOrd="0" presId="urn:microsoft.com/office/officeart/2005/8/layout/lProcess2"/>
    <dgm:cxn modelId="{6FAC4184-366C-1C4A-ADD6-6A9467839DB8}" type="presOf" srcId="{46090B6A-45A0-F54E-9A48-548052BA6BF4}" destId="{9A1548ED-0F9E-D142-9C7C-511AE423E6CF}" srcOrd="0" destOrd="0" presId="urn:microsoft.com/office/officeart/2005/8/layout/lProcess2"/>
    <dgm:cxn modelId="{B6D2E9F7-DA01-B84D-8B3C-3B0641C5CFD7}" type="presOf" srcId="{F502D03E-E1F4-6C4A-97CD-313A7E542C6B}" destId="{EFD6EA6C-A8A9-CD44-90FF-A22A21BCF52C}" srcOrd="0" destOrd="0" presId="urn:microsoft.com/office/officeart/2005/8/layout/lProcess2"/>
    <dgm:cxn modelId="{29DCFD9A-4C0B-064F-8B4F-D162E7E4FF51}" srcId="{4819322F-7452-4246-83E9-F0C7F2DE761D}" destId="{C3D6AB66-3377-A843-BD6A-1F7D22426923}" srcOrd="0" destOrd="0" parTransId="{2484E4B3-D52C-0B46-A4E7-988D8AF6FCC2}" sibTransId="{85826F00-FF6C-F040-98D3-2C3D6B4F6E80}"/>
    <dgm:cxn modelId="{DCBB507E-3418-654B-8E29-832D087147A3}" srcId="{296290D2-0696-8C4B-908A-660ABA8C15B1}" destId="{E2381DB2-603A-2B41-84EF-CD88D054E045}" srcOrd="0" destOrd="0" parTransId="{566171D7-3851-B140-886F-2803FC1016C0}" sibTransId="{5F076095-BA51-C245-A309-217BA99552FC}"/>
    <dgm:cxn modelId="{D6231739-0111-E446-A8B1-BAD79EF5126E}" type="presOf" srcId="{C3D6AB66-3377-A843-BD6A-1F7D22426923}" destId="{5F319584-FC6E-B443-9284-AABE0D4522CC}" srcOrd="0" destOrd="0" presId="urn:microsoft.com/office/officeart/2005/8/layout/lProcess2"/>
    <dgm:cxn modelId="{763A14B8-63DB-E64C-A72E-C06925198554}" srcId="{F502D03E-E1F4-6C4A-97CD-313A7E542C6B}" destId="{7BE6C8EB-768F-3F49-BB97-78CFAA159BCD}" srcOrd="0" destOrd="0" parTransId="{3CC105F7-B631-774B-960F-8890C8A735FE}" sibTransId="{02F4BC50-A081-334E-BF02-1FE90FF5ADF2}"/>
    <dgm:cxn modelId="{1CD6A625-57B3-AE4B-9A5A-3E1E623D1291}" type="presOf" srcId="{4819322F-7452-4246-83E9-F0C7F2DE761D}" destId="{B424608B-324F-9A4C-9D1F-6A86D3DA8E38}" srcOrd="0" destOrd="0" presId="urn:microsoft.com/office/officeart/2005/8/layout/lProcess2"/>
    <dgm:cxn modelId="{ADB043A4-0429-E444-BD86-FB81198D8CC6}" srcId="{46090B6A-45A0-F54E-9A48-548052BA6BF4}" destId="{4819322F-7452-4246-83E9-F0C7F2DE761D}" srcOrd="1" destOrd="0" parTransId="{E50E8F6B-C5C3-124C-BD1D-C75D89EEBC2E}" sibTransId="{5052F70A-A606-944E-AB6D-15932A5D978C}"/>
    <dgm:cxn modelId="{6CA8FDDF-4E9B-D841-8B65-6F3B88E8AB56}" type="presOf" srcId="{7BE6C8EB-768F-3F49-BB97-78CFAA159BCD}" destId="{14C7C584-3ED2-5742-A838-ABBF5520552A}" srcOrd="0" destOrd="0" presId="urn:microsoft.com/office/officeart/2005/8/layout/lProcess2"/>
    <dgm:cxn modelId="{2725D8AD-45F7-8644-8B9D-17D014D1372C}" type="presParOf" srcId="{9A1548ED-0F9E-D142-9C7C-511AE423E6CF}" destId="{CAE1F0AA-8AE8-5744-96FF-B5C8861B31DD}" srcOrd="0" destOrd="0" presId="urn:microsoft.com/office/officeart/2005/8/layout/lProcess2"/>
    <dgm:cxn modelId="{55BE1F96-0966-DB43-9EA6-C12BCE1E9122}" type="presParOf" srcId="{CAE1F0AA-8AE8-5744-96FF-B5C8861B31DD}" destId="{52827AB2-D4CE-994D-9261-BAE8D678D237}" srcOrd="0" destOrd="0" presId="urn:microsoft.com/office/officeart/2005/8/layout/lProcess2"/>
    <dgm:cxn modelId="{D59761C9-6C6E-714D-8A33-EB749DC4C19B}" type="presParOf" srcId="{CAE1F0AA-8AE8-5744-96FF-B5C8861B31DD}" destId="{A3FE6079-9C08-E747-9900-464791554275}" srcOrd="1" destOrd="0" presId="urn:microsoft.com/office/officeart/2005/8/layout/lProcess2"/>
    <dgm:cxn modelId="{9584FDCC-72DA-5345-A9FF-3F00CF38F849}" type="presParOf" srcId="{CAE1F0AA-8AE8-5744-96FF-B5C8861B31DD}" destId="{26473DDE-1201-3E4B-A107-DBC8AE127506}" srcOrd="2" destOrd="0" presId="urn:microsoft.com/office/officeart/2005/8/layout/lProcess2"/>
    <dgm:cxn modelId="{F72F4B43-232F-9F48-A6B5-674A3F83B6AF}" type="presParOf" srcId="{26473DDE-1201-3E4B-A107-DBC8AE127506}" destId="{90CDEAB9-8FD5-7A4D-BE03-AB17B3BAD754}" srcOrd="0" destOrd="0" presId="urn:microsoft.com/office/officeart/2005/8/layout/lProcess2"/>
    <dgm:cxn modelId="{0AC75BA1-4AE6-B545-9D81-C7E3D1F622E6}" type="presParOf" srcId="{90CDEAB9-8FD5-7A4D-BE03-AB17B3BAD754}" destId="{5432A688-C16C-6F4D-AA46-795330074C32}" srcOrd="0" destOrd="0" presId="urn:microsoft.com/office/officeart/2005/8/layout/lProcess2"/>
    <dgm:cxn modelId="{EEB180BD-27FC-9844-8A25-7CE2A3093861}" type="presParOf" srcId="{9A1548ED-0F9E-D142-9C7C-511AE423E6CF}" destId="{D9AB12D1-A98E-A344-9A53-131B93DDB42A}" srcOrd="1" destOrd="0" presId="urn:microsoft.com/office/officeart/2005/8/layout/lProcess2"/>
    <dgm:cxn modelId="{38D8034D-BD7B-474C-9721-CA69CF8806B1}" type="presParOf" srcId="{9A1548ED-0F9E-D142-9C7C-511AE423E6CF}" destId="{FA057536-C86A-674F-9C1B-B315A552F243}" srcOrd="2" destOrd="0" presId="urn:microsoft.com/office/officeart/2005/8/layout/lProcess2"/>
    <dgm:cxn modelId="{559200CA-1A2F-BD4D-B022-92F0D29C6DFA}" type="presParOf" srcId="{FA057536-C86A-674F-9C1B-B315A552F243}" destId="{B424608B-324F-9A4C-9D1F-6A86D3DA8E38}" srcOrd="0" destOrd="0" presId="urn:microsoft.com/office/officeart/2005/8/layout/lProcess2"/>
    <dgm:cxn modelId="{9A4A2444-09C9-AB4E-A91A-ECE09F8601DE}" type="presParOf" srcId="{FA057536-C86A-674F-9C1B-B315A552F243}" destId="{4DFC07F3-3C2C-8C41-92EE-3921D3ACF14A}" srcOrd="1" destOrd="0" presId="urn:microsoft.com/office/officeart/2005/8/layout/lProcess2"/>
    <dgm:cxn modelId="{F7977EE0-80D0-AF40-B1AC-0D7CCC8F07FC}" type="presParOf" srcId="{FA057536-C86A-674F-9C1B-B315A552F243}" destId="{E69BAB99-9BC2-CE49-8CD9-F929F6D646D6}" srcOrd="2" destOrd="0" presId="urn:microsoft.com/office/officeart/2005/8/layout/lProcess2"/>
    <dgm:cxn modelId="{FD41742B-A06C-0547-A5BA-13857AA71787}" type="presParOf" srcId="{E69BAB99-9BC2-CE49-8CD9-F929F6D646D6}" destId="{E4A0E20B-CC4E-E143-A1D8-4B235F2A4CCA}" srcOrd="0" destOrd="0" presId="urn:microsoft.com/office/officeart/2005/8/layout/lProcess2"/>
    <dgm:cxn modelId="{B99679E5-275F-A044-9F9F-EDF48ECCB266}" type="presParOf" srcId="{E4A0E20B-CC4E-E143-A1D8-4B235F2A4CCA}" destId="{5F319584-FC6E-B443-9284-AABE0D4522CC}" srcOrd="0" destOrd="0" presId="urn:microsoft.com/office/officeart/2005/8/layout/lProcess2"/>
    <dgm:cxn modelId="{D890C863-E5B1-444C-A2AE-44F8FB086B12}" type="presParOf" srcId="{9A1548ED-0F9E-D142-9C7C-511AE423E6CF}" destId="{465F9F9E-0EF3-5942-8375-3D29F6B003F3}" srcOrd="3" destOrd="0" presId="urn:microsoft.com/office/officeart/2005/8/layout/lProcess2"/>
    <dgm:cxn modelId="{F7AEC112-17B7-0146-B2F2-AA206BEE57EC}" type="presParOf" srcId="{9A1548ED-0F9E-D142-9C7C-511AE423E6CF}" destId="{7106CADE-0AC8-8C41-90C0-319461E9903B}" srcOrd="4" destOrd="0" presId="urn:microsoft.com/office/officeart/2005/8/layout/lProcess2"/>
    <dgm:cxn modelId="{B9B5C3FC-2056-E149-98C4-C62E13D250D6}" type="presParOf" srcId="{7106CADE-0AC8-8C41-90C0-319461E9903B}" destId="{EFD6EA6C-A8A9-CD44-90FF-A22A21BCF52C}" srcOrd="0" destOrd="0" presId="urn:microsoft.com/office/officeart/2005/8/layout/lProcess2"/>
    <dgm:cxn modelId="{1EA003FD-BBBC-DC47-A60F-979D80A1163A}" type="presParOf" srcId="{7106CADE-0AC8-8C41-90C0-319461E9903B}" destId="{486D8257-184D-BF42-99A2-8CDEDF493BE5}" srcOrd="1" destOrd="0" presId="urn:microsoft.com/office/officeart/2005/8/layout/lProcess2"/>
    <dgm:cxn modelId="{DB806E85-10A8-E24C-9894-B9B643F28A72}" type="presParOf" srcId="{7106CADE-0AC8-8C41-90C0-319461E9903B}" destId="{41600473-6284-A34A-902C-62DA33D2C4C7}" srcOrd="2" destOrd="0" presId="urn:microsoft.com/office/officeart/2005/8/layout/lProcess2"/>
    <dgm:cxn modelId="{7BA8AB96-CE8F-7242-BDC1-DE4B03E16314}" type="presParOf" srcId="{41600473-6284-A34A-902C-62DA33D2C4C7}" destId="{A98ED658-1375-4B4F-82EF-92FE7464F080}" srcOrd="0" destOrd="0" presId="urn:microsoft.com/office/officeart/2005/8/layout/lProcess2"/>
    <dgm:cxn modelId="{13B619F2-9B75-8F48-A798-F8ABFC309D34}" type="presParOf" srcId="{A98ED658-1375-4B4F-82EF-92FE7464F080}" destId="{14C7C584-3ED2-5742-A838-ABBF5520552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408F2-1C0A-458A-9968-96D5CCA1E7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C58A470-D5CB-4162-BFF7-435755DCD78B}">
      <dgm:prSet phldrT="[Text]"/>
      <dgm:spPr/>
      <dgm:t>
        <a:bodyPr/>
        <a:lstStyle/>
        <a:p>
          <a:r>
            <a:rPr lang="en-US" b="1" dirty="0" smtClean="0">
              <a:solidFill>
                <a:srgbClr val="405852"/>
              </a:solidFill>
            </a:rPr>
            <a:t>Primary Focus </a:t>
          </a:r>
          <a:br>
            <a:rPr lang="en-US" b="1" dirty="0" smtClean="0">
              <a:solidFill>
                <a:srgbClr val="405852"/>
              </a:solidFill>
            </a:rPr>
          </a:br>
          <a:r>
            <a:rPr lang="en-US" b="1" dirty="0" smtClean="0">
              <a:solidFill>
                <a:srgbClr val="405852"/>
              </a:solidFill>
            </a:rPr>
            <a:t>for Release 1</a:t>
          </a:r>
          <a:endParaRPr lang="en-US" b="1" dirty="0">
            <a:solidFill>
              <a:srgbClr val="405852"/>
            </a:solidFill>
          </a:endParaRPr>
        </a:p>
      </dgm:t>
    </dgm:pt>
    <dgm:pt modelId="{758C13BD-9C4F-4FA0-95B6-92C4D5B6B837}" type="parTrans" cxnId="{7C73DF5C-EC05-44FD-9BEC-7AC3AFDA0584}">
      <dgm:prSet/>
      <dgm:spPr/>
      <dgm:t>
        <a:bodyPr/>
        <a:lstStyle/>
        <a:p>
          <a:endParaRPr lang="en-US"/>
        </a:p>
      </dgm:t>
    </dgm:pt>
    <dgm:pt modelId="{2515A961-B785-44E7-834E-3DB9AC891F3A}" type="sibTrans" cxnId="{7C73DF5C-EC05-44FD-9BEC-7AC3AFDA0584}">
      <dgm:prSet/>
      <dgm:spPr/>
      <dgm:t>
        <a:bodyPr/>
        <a:lstStyle/>
        <a:p>
          <a:endParaRPr lang="en-US"/>
        </a:p>
      </dgm:t>
    </dgm:pt>
    <dgm:pt modelId="{2CF27801-2B8E-4546-A6F5-5C2C54D73AA9}">
      <dgm:prSet/>
      <dgm:spPr/>
      <dgm:t>
        <a:bodyPr/>
        <a:lstStyle/>
        <a:p>
          <a:r>
            <a:rPr lang="en-US" dirty="0" smtClean="0"/>
            <a:t>Container/Packaging</a:t>
          </a:r>
        </a:p>
      </dgm:t>
    </dgm:pt>
    <dgm:pt modelId="{D97A7CFB-1EB6-4BAE-8DC1-C533E64DBA10}" type="parTrans" cxnId="{0FA1D788-1AEA-4ED7-9616-C5C6CEFDDAEA}">
      <dgm:prSet/>
      <dgm:spPr/>
      <dgm:t>
        <a:bodyPr/>
        <a:lstStyle/>
        <a:p>
          <a:endParaRPr lang="en-US"/>
        </a:p>
      </dgm:t>
    </dgm:pt>
    <dgm:pt modelId="{7C52AB9D-C12D-42BF-98D5-793A3058EB44}" type="sibTrans" cxnId="{0FA1D788-1AEA-4ED7-9616-C5C6CEFDDAEA}">
      <dgm:prSet/>
      <dgm:spPr/>
      <dgm:t>
        <a:bodyPr/>
        <a:lstStyle/>
        <a:p>
          <a:endParaRPr lang="en-US"/>
        </a:p>
      </dgm:t>
    </dgm:pt>
    <dgm:pt modelId="{1D205239-FF76-4900-8869-24CA0074DBE2}">
      <dgm:prSet/>
      <dgm:spPr/>
      <dgm:t>
        <a:bodyPr/>
        <a:lstStyle/>
        <a:p>
          <a:r>
            <a:rPr lang="en-US" dirty="0" smtClean="0"/>
            <a:t>Initial </a:t>
          </a:r>
          <a:br>
            <a:rPr lang="en-US" dirty="0" smtClean="0"/>
          </a:br>
          <a:r>
            <a:rPr lang="en-US" dirty="0" smtClean="0"/>
            <a:t>Deployment</a:t>
          </a:r>
        </a:p>
      </dgm:t>
    </dgm:pt>
    <dgm:pt modelId="{0E7E559D-D9E8-4C39-9495-DC90486232A6}" type="parTrans" cxnId="{5655F78F-5BD9-4B82-8D2E-E6741CD1205F}">
      <dgm:prSet/>
      <dgm:spPr/>
      <dgm:t>
        <a:bodyPr/>
        <a:lstStyle/>
        <a:p>
          <a:endParaRPr lang="en-US"/>
        </a:p>
      </dgm:t>
    </dgm:pt>
    <dgm:pt modelId="{A94595C3-2A16-423C-9DC2-E7E058CBF22C}" type="sibTrans" cxnId="{5655F78F-5BD9-4B82-8D2E-E6741CD1205F}">
      <dgm:prSet/>
      <dgm:spPr/>
      <dgm:t>
        <a:bodyPr/>
        <a:lstStyle/>
        <a:p>
          <a:endParaRPr lang="en-US"/>
        </a:p>
      </dgm:t>
    </dgm:pt>
    <dgm:pt modelId="{BC7A9FE3-8B69-4A23-92E6-1F6FAAB72D50}">
      <dgm:prSet/>
      <dgm:spPr/>
      <dgm:t>
        <a:bodyPr/>
        <a:lstStyle/>
        <a:p>
          <a:r>
            <a:rPr lang="en-US" dirty="0" smtClean="0"/>
            <a:t>Continuous Update Cycles</a:t>
          </a:r>
          <a:endParaRPr lang="en-US" dirty="0"/>
        </a:p>
      </dgm:t>
    </dgm:pt>
    <dgm:pt modelId="{4AC8A9CA-A292-40E3-B966-CEDF88F5CE75}" type="parTrans" cxnId="{DDC32988-46EC-4178-A8E9-31041D17DA81}">
      <dgm:prSet/>
      <dgm:spPr/>
      <dgm:t>
        <a:bodyPr/>
        <a:lstStyle/>
        <a:p>
          <a:endParaRPr lang="en-US"/>
        </a:p>
      </dgm:t>
    </dgm:pt>
    <dgm:pt modelId="{9BCFA213-0DA3-4CE5-8E54-5B5CDB57DDD3}" type="sibTrans" cxnId="{DDC32988-46EC-4178-A8E9-31041D17DA81}">
      <dgm:prSet/>
      <dgm:spPr/>
      <dgm:t>
        <a:bodyPr/>
        <a:lstStyle/>
        <a:p>
          <a:endParaRPr lang="en-US"/>
        </a:p>
      </dgm:t>
    </dgm:pt>
    <dgm:pt modelId="{638BD95C-B0CC-4447-BAC5-6B9743187B47}">
      <dgm:prSet/>
      <dgm:spPr/>
      <dgm:t>
        <a:bodyPr/>
        <a:lstStyle/>
        <a:p>
          <a:r>
            <a:rPr lang="en-US" smtClean="0"/>
            <a:t>APIs</a:t>
          </a:r>
          <a:endParaRPr lang="en-US" dirty="0" smtClean="0"/>
        </a:p>
      </dgm:t>
    </dgm:pt>
    <dgm:pt modelId="{1543FD9C-3588-460F-AAE7-4FF664CF322F}" type="parTrans" cxnId="{01372971-CBD9-44AC-82CE-F81CA2292BC8}">
      <dgm:prSet/>
      <dgm:spPr/>
      <dgm:t>
        <a:bodyPr/>
        <a:lstStyle/>
        <a:p>
          <a:endParaRPr lang="en-US"/>
        </a:p>
      </dgm:t>
    </dgm:pt>
    <dgm:pt modelId="{2D2B040E-986E-41B7-A76F-565DDD0D9610}" type="sibTrans" cxnId="{01372971-CBD9-44AC-82CE-F81CA2292BC8}">
      <dgm:prSet/>
      <dgm:spPr/>
      <dgm:t>
        <a:bodyPr/>
        <a:lstStyle/>
        <a:p>
          <a:endParaRPr lang="en-US"/>
        </a:p>
      </dgm:t>
    </dgm:pt>
    <dgm:pt modelId="{11DA3E04-A0C1-4907-8A85-3524A4677682}">
      <dgm:prSet/>
      <dgm:spPr/>
      <dgm:t>
        <a:bodyPr/>
        <a:lstStyle/>
        <a:p>
          <a:r>
            <a:rPr lang="en-US" dirty="0" smtClean="0"/>
            <a:t>Documentation</a:t>
          </a:r>
          <a:endParaRPr lang="en-US" dirty="0"/>
        </a:p>
      </dgm:t>
    </dgm:pt>
    <dgm:pt modelId="{9DA5E54B-5EF0-47B1-8107-787761DFC435}" type="parTrans" cxnId="{433C14C8-95B6-4DE0-A560-1674287DE6C2}">
      <dgm:prSet/>
      <dgm:spPr/>
      <dgm:t>
        <a:bodyPr/>
        <a:lstStyle/>
        <a:p>
          <a:endParaRPr lang="en-US"/>
        </a:p>
      </dgm:t>
    </dgm:pt>
    <dgm:pt modelId="{E8271CB9-83AE-4D7F-A390-F517BECF5FD7}" type="sibTrans" cxnId="{433C14C8-95B6-4DE0-A560-1674287DE6C2}">
      <dgm:prSet/>
      <dgm:spPr/>
      <dgm:t>
        <a:bodyPr/>
        <a:lstStyle/>
        <a:p>
          <a:endParaRPr lang="en-US"/>
        </a:p>
      </dgm:t>
    </dgm:pt>
    <dgm:pt modelId="{A2F63F5C-CE81-43A3-A6BD-4ABF6B549775}" type="pres">
      <dgm:prSet presAssocID="{3A0408F2-1C0A-458A-9968-96D5CCA1E7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5779A5-F184-4985-B70F-3C7C790B7C94}" type="pres">
      <dgm:prSet presAssocID="{4C58A470-D5CB-4162-BFF7-435755DCD78B}" presName="root1" presStyleCnt="0"/>
      <dgm:spPr/>
    </dgm:pt>
    <dgm:pt modelId="{162BCF5E-6B5B-40D6-8024-03348EFD02F2}" type="pres">
      <dgm:prSet presAssocID="{4C58A470-D5CB-4162-BFF7-435755DCD78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8BF060-CD55-4D68-95F6-45D4131D03EA}" type="pres">
      <dgm:prSet presAssocID="{4C58A470-D5CB-4162-BFF7-435755DCD78B}" presName="level2hierChild" presStyleCnt="0"/>
      <dgm:spPr/>
    </dgm:pt>
    <dgm:pt modelId="{F72D1E58-32F4-4007-995E-89230F41E0C7}" type="pres">
      <dgm:prSet presAssocID="{D97A7CFB-1EB6-4BAE-8DC1-C533E64DBA10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501A2801-8A04-4127-99C5-B29455DFA79A}" type="pres">
      <dgm:prSet presAssocID="{D97A7CFB-1EB6-4BAE-8DC1-C533E64DBA1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27764336-0945-4C55-B65B-4A979C4E0B58}" type="pres">
      <dgm:prSet presAssocID="{2CF27801-2B8E-4546-A6F5-5C2C54D73AA9}" presName="root2" presStyleCnt="0"/>
      <dgm:spPr/>
    </dgm:pt>
    <dgm:pt modelId="{409235DA-B24F-454E-9632-95A3A792BDCC}" type="pres">
      <dgm:prSet presAssocID="{2CF27801-2B8E-4546-A6F5-5C2C54D73AA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3EAF4D-B295-49BB-93B9-28BC945D28ED}" type="pres">
      <dgm:prSet presAssocID="{2CF27801-2B8E-4546-A6F5-5C2C54D73AA9}" presName="level3hierChild" presStyleCnt="0"/>
      <dgm:spPr/>
    </dgm:pt>
    <dgm:pt modelId="{121199BF-AF5F-4A7E-9EB3-C9A97877E8F6}" type="pres">
      <dgm:prSet presAssocID="{1543FD9C-3588-460F-AAE7-4FF664CF322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9CFA46C4-85FA-4C5E-AA74-7D7E7CDE984D}" type="pres">
      <dgm:prSet presAssocID="{1543FD9C-3588-460F-AAE7-4FF664CF322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7EC2018-417B-4C79-8D06-C577D9BF6DF4}" type="pres">
      <dgm:prSet presAssocID="{638BD95C-B0CC-4447-BAC5-6B9743187B47}" presName="root2" presStyleCnt="0"/>
      <dgm:spPr/>
    </dgm:pt>
    <dgm:pt modelId="{DD891D54-9C10-4B55-8BB6-7A572F4936FF}" type="pres">
      <dgm:prSet presAssocID="{638BD95C-B0CC-4447-BAC5-6B9743187B4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682E13-02C2-4F7D-9A5A-CC06F94986FD}" type="pres">
      <dgm:prSet presAssocID="{638BD95C-B0CC-4447-BAC5-6B9743187B47}" presName="level3hierChild" presStyleCnt="0"/>
      <dgm:spPr/>
    </dgm:pt>
    <dgm:pt modelId="{3651D81B-CB1B-473D-8F1E-73103BD309ED}" type="pres">
      <dgm:prSet presAssocID="{0E7E559D-D9E8-4C39-9495-DC90486232A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ED8B72B9-243F-4280-85F0-487FDF2D2B7C}" type="pres">
      <dgm:prSet presAssocID="{0E7E559D-D9E8-4C39-9495-DC90486232A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FEE87FA-37EA-44B3-A69C-656E525C9AFD}" type="pres">
      <dgm:prSet presAssocID="{1D205239-FF76-4900-8869-24CA0074DBE2}" presName="root2" presStyleCnt="0"/>
      <dgm:spPr/>
    </dgm:pt>
    <dgm:pt modelId="{416DF3FD-044F-417C-A062-C3A7FD81303F}" type="pres">
      <dgm:prSet presAssocID="{1D205239-FF76-4900-8869-24CA0074DBE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2C6D4C-A922-4889-A82F-ADB6A3AF7A3F}" type="pres">
      <dgm:prSet presAssocID="{1D205239-FF76-4900-8869-24CA0074DBE2}" presName="level3hierChild" presStyleCnt="0"/>
      <dgm:spPr/>
    </dgm:pt>
    <dgm:pt modelId="{DD05DFE2-DDFF-43AC-8378-146C1E9971E3}" type="pres">
      <dgm:prSet presAssocID="{4AC8A9CA-A292-40E3-B966-CEDF88F5CE75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A558F32-9267-4083-A6F0-B047CF733CCD}" type="pres">
      <dgm:prSet presAssocID="{4AC8A9CA-A292-40E3-B966-CEDF88F5CE7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0DC9913-F947-42D0-BEC7-9DB52A4714B9}" type="pres">
      <dgm:prSet presAssocID="{BC7A9FE3-8B69-4A23-92E6-1F6FAAB72D50}" presName="root2" presStyleCnt="0"/>
      <dgm:spPr/>
    </dgm:pt>
    <dgm:pt modelId="{72E5CAFF-E877-4E76-8F26-C34DC10BF664}" type="pres">
      <dgm:prSet presAssocID="{BC7A9FE3-8B69-4A23-92E6-1F6FAAB72D5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AA3D17-24DF-40FF-8746-663E6C739670}" type="pres">
      <dgm:prSet presAssocID="{BC7A9FE3-8B69-4A23-92E6-1F6FAAB72D50}" presName="level3hierChild" presStyleCnt="0"/>
      <dgm:spPr/>
    </dgm:pt>
    <dgm:pt modelId="{77C75E06-4102-4766-9CDD-3740C7ACCDA5}" type="pres">
      <dgm:prSet presAssocID="{9DA5E54B-5EF0-47B1-8107-787761DFC435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8D29116-CD47-4FA0-BD54-5C72CC1F1D80}" type="pres">
      <dgm:prSet presAssocID="{9DA5E54B-5EF0-47B1-8107-787761DFC43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D7DDDE4-7919-4743-BB55-6C1248DD9F3B}" type="pres">
      <dgm:prSet presAssocID="{11DA3E04-A0C1-4907-8A85-3524A4677682}" presName="root2" presStyleCnt="0"/>
      <dgm:spPr/>
    </dgm:pt>
    <dgm:pt modelId="{C55987B1-9ADA-4A10-8C75-D28DF20607F2}" type="pres">
      <dgm:prSet presAssocID="{11DA3E04-A0C1-4907-8A85-3524A467768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34F8ED-49DA-435B-A3DD-51038A6B714E}" type="pres">
      <dgm:prSet presAssocID="{11DA3E04-A0C1-4907-8A85-3524A4677682}" presName="level3hierChild" presStyleCnt="0"/>
      <dgm:spPr/>
    </dgm:pt>
  </dgm:ptLst>
  <dgm:cxnLst>
    <dgm:cxn modelId="{C29F7C34-AC27-674C-B9A7-A60B1E0BD66E}" type="presOf" srcId="{0E7E559D-D9E8-4C39-9495-DC90486232A6}" destId="{3651D81B-CB1B-473D-8F1E-73103BD309ED}" srcOrd="0" destOrd="0" presId="urn:microsoft.com/office/officeart/2008/layout/HorizontalMultiLevelHierarchy"/>
    <dgm:cxn modelId="{5BA04053-ED09-354D-84E3-154BB2DBEC65}" type="presOf" srcId="{1D205239-FF76-4900-8869-24CA0074DBE2}" destId="{416DF3FD-044F-417C-A062-C3A7FD81303F}" srcOrd="0" destOrd="0" presId="urn:microsoft.com/office/officeart/2008/layout/HorizontalMultiLevelHierarchy"/>
    <dgm:cxn modelId="{55F62770-822C-944A-8E80-04380CA02A21}" type="presOf" srcId="{D97A7CFB-1EB6-4BAE-8DC1-C533E64DBA10}" destId="{F72D1E58-32F4-4007-995E-89230F41E0C7}" srcOrd="0" destOrd="0" presId="urn:microsoft.com/office/officeart/2008/layout/HorizontalMultiLevelHierarchy"/>
    <dgm:cxn modelId="{1223824F-F51B-744D-8339-3AED1476DDA8}" type="presOf" srcId="{4C58A470-D5CB-4162-BFF7-435755DCD78B}" destId="{162BCF5E-6B5B-40D6-8024-03348EFD02F2}" srcOrd="0" destOrd="0" presId="urn:microsoft.com/office/officeart/2008/layout/HorizontalMultiLevelHierarchy"/>
    <dgm:cxn modelId="{D1EDF08A-DF63-A74E-AF1A-8420E39ABEC9}" type="presOf" srcId="{D97A7CFB-1EB6-4BAE-8DC1-C533E64DBA10}" destId="{501A2801-8A04-4127-99C5-B29455DFA79A}" srcOrd="1" destOrd="0" presId="urn:microsoft.com/office/officeart/2008/layout/HorizontalMultiLevelHierarchy"/>
    <dgm:cxn modelId="{637B4E35-158F-E244-9D03-C0BEEFF6A929}" type="presOf" srcId="{2CF27801-2B8E-4546-A6F5-5C2C54D73AA9}" destId="{409235DA-B24F-454E-9632-95A3A792BDCC}" srcOrd="0" destOrd="0" presId="urn:microsoft.com/office/officeart/2008/layout/HorizontalMultiLevelHierarchy"/>
    <dgm:cxn modelId="{0FA1D788-1AEA-4ED7-9616-C5C6CEFDDAEA}" srcId="{4C58A470-D5CB-4162-BFF7-435755DCD78B}" destId="{2CF27801-2B8E-4546-A6F5-5C2C54D73AA9}" srcOrd="0" destOrd="0" parTransId="{D97A7CFB-1EB6-4BAE-8DC1-C533E64DBA10}" sibTransId="{7C52AB9D-C12D-42BF-98D5-793A3058EB44}"/>
    <dgm:cxn modelId="{433C14C8-95B6-4DE0-A560-1674287DE6C2}" srcId="{4C58A470-D5CB-4162-BFF7-435755DCD78B}" destId="{11DA3E04-A0C1-4907-8A85-3524A4677682}" srcOrd="4" destOrd="0" parTransId="{9DA5E54B-5EF0-47B1-8107-787761DFC435}" sibTransId="{E8271CB9-83AE-4D7F-A390-F517BECF5FD7}"/>
    <dgm:cxn modelId="{544BCDE7-1CF0-6343-9485-8AC0D4C8F805}" type="presOf" srcId="{BC7A9FE3-8B69-4A23-92E6-1F6FAAB72D50}" destId="{72E5CAFF-E877-4E76-8F26-C34DC10BF664}" srcOrd="0" destOrd="0" presId="urn:microsoft.com/office/officeart/2008/layout/HorizontalMultiLevelHierarchy"/>
    <dgm:cxn modelId="{19BD0082-FB30-D546-832C-9618CFD4AA03}" type="presOf" srcId="{4AC8A9CA-A292-40E3-B966-CEDF88F5CE75}" destId="{DD05DFE2-DDFF-43AC-8378-146C1E9971E3}" srcOrd="0" destOrd="0" presId="urn:microsoft.com/office/officeart/2008/layout/HorizontalMultiLevelHierarchy"/>
    <dgm:cxn modelId="{F33E583B-056F-C14D-993C-24C53B572180}" type="presOf" srcId="{11DA3E04-A0C1-4907-8A85-3524A4677682}" destId="{C55987B1-9ADA-4A10-8C75-D28DF20607F2}" srcOrd="0" destOrd="0" presId="urn:microsoft.com/office/officeart/2008/layout/HorizontalMultiLevelHierarchy"/>
    <dgm:cxn modelId="{E09E111F-BBA9-394E-81E2-FD270849B0ED}" type="presOf" srcId="{0E7E559D-D9E8-4C39-9495-DC90486232A6}" destId="{ED8B72B9-243F-4280-85F0-487FDF2D2B7C}" srcOrd="1" destOrd="0" presId="urn:microsoft.com/office/officeart/2008/layout/HorizontalMultiLevelHierarchy"/>
    <dgm:cxn modelId="{5655F78F-5BD9-4B82-8D2E-E6741CD1205F}" srcId="{4C58A470-D5CB-4162-BFF7-435755DCD78B}" destId="{1D205239-FF76-4900-8869-24CA0074DBE2}" srcOrd="2" destOrd="0" parTransId="{0E7E559D-D9E8-4C39-9495-DC90486232A6}" sibTransId="{A94595C3-2A16-423C-9DC2-E7E058CBF22C}"/>
    <dgm:cxn modelId="{13187D9F-58B3-8347-9B27-F623436D039C}" type="presOf" srcId="{9DA5E54B-5EF0-47B1-8107-787761DFC435}" destId="{A8D29116-CD47-4FA0-BD54-5C72CC1F1D80}" srcOrd="1" destOrd="0" presId="urn:microsoft.com/office/officeart/2008/layout/HorizontalMultiLevelHierarchy"/>
    <dgm:cxn modelId="{7C73DF5C-EC05-44FD-9BEC-7AC3AFDA0584}" srcId="{3A0408F2-1C0A-458A-9968-96D5CCA1E7F9}" destId="{4C58A470-D5CB-4162-BFF7-435755DCD78B}" srcOrd="0" destOrd="0" parTransId="{758C13BD-9C4F-4FA0-95B6-92C4D5B6B837}" sibTransId="{2515A961-B785-44E7-834E-3DB9AC891F3A}"/>
    <dgm:cxn modelId="{DDC32988-46EC-4178-A8E9-31041D17DA81}" srcId="{4C58A470-D5CB-4162-BFF7-435755DCD78B}" destId="{BC7A9FE3-8B69-4A23-92E6-1F6FAAB72D50}" srcOrd="3" destOrd="0" parTransId="{4AC8A9CA-A292-40E3-B966-CEDF88F5CE75}" sibTransId="{9BCFA213-0DA3-4CE5-8E54-5B5CDB57DDD3}"/>
    <dgm:cxn modelId="{01372971-CBD9-44AC-82CE-F81CA2292BC8}" srcId="{4C58A470-D5CB-4162-BFF7-435755DCD78B}" destId="{638BD95C-B0CC-4447-BAC5-6B9743187B47}" srcOrd="1" destOrd="0" parTransId="{1543FD9C-3588-460F-AAE7-4FF664CF322F}" sibTransId="{2D2B040E-986E-41B7-A76F-565DDD0D9610}"/>
    <dgm:cxn modelId="{769E2F4A-A1C1-3249-ADBD-0384F407CB35}" type="presOf" srcId="{1543FD9C-3588-460F-AAE7-4FF664CF322F}" destId="{9CFA46C4-85FA-4C5E-AA74-7D7E7CDE984D}" srcOrd="1" destOrd="0" presId="urn:microsoft.com/office/officeart/2008/layout/HorizontalMultiLevelHierarchy"/>
    <dgm:cxn modelId="{82D66F9C-B121-7145-A002-46DF1C321DA0}" type="presOf" srcId="{638BD95C-B0CC-4447-BAC5-6B9743187B47}" destId="{DD891D54-9C10-4B55-8BB6-7A572F4936FF}" srcOrd="0" destOrd="0" presId="urn:microsoft.com/office/officeart/2008/layout/HorizontalMultiLevelHierarchy"/>
    <dgm:cxn modelId="{39F3CE06-602D-654D-85AF-6A21658A1849}" type="presOf" srcId="{9DA5E54B-5EF0-47B1-8107-787761DFC435}" destId="{77C75E06-4102-4766-9CDD-3740C7ACCDA5}" srcOrd="0" destOrd="0" presId="urn:microsoft.com/office/officeart/2008/layout/HorizontalMultiLevelHierarchy"/>
    <dgm:cxn modelId="{2A1E01B4-90B5-7E4C-A0A0-F1CBF7713ACD}" type="presOf" srcId="{4AC8A9CA-A292-40E3-B966-CEDF88F5CE75}" destId="{CA558F32-9267-4083-A6F0-B047CF733CCD}" srcOrd="1" destOrd="0" presId="urn:microsoft.com/office/officeart/2008/layout/HorizontalMultiLevelHierarchy"/>
    <dgm:cxn modelId="{183A4358-C1F5-EB41-BAFA-F219E3620A97}" type="presOf" srcId="{1543FD9C-3588-460F-AAE7-4FF664CF322F}" destId="{121199BF-AF5F-4A7E-9EB3-C9A97877E8F6}" srcOrd="0" destOrd="0" presId="urn:microsoft.com/office/officeart/2008/layout/HorizontalMultiLevelHierarchy"/>
    <dgm:cxn modelId="{85490F05-3317-1848-9D10-9F5D4734F330}" type="presOf" srcId="{3A0408F2-1C0A-458A-9968-96D5CCA1E7F9}" destId="{A2F63F5C-CE81-43A3-A6BD-4ABF6B549775}" srcOrd="0" destOrd="0" presId="urn:microsoft.com/office/officeart/2008/layout/HorizontalMultiLevelHierarchy"/>
    <dgm:cxn modelId="{5FE74215-6624-6942-9BF8-8532C2D71D9D}" type="presParOf" srcId="{A2F63F5C-CE81-43A3-A6BD-4ABF6B549775}" destId="{DC5779A5-F184-4985-B70F-3C7C790B7C94}" srcOrd="0" destOrd="0" presId="urn:microsoft.com/office/officeart/2008/layout/HorizontalMultiLevelHierarchy"/>
    <dgm:cxn modelId="{6865863A-C690-BC4B-8330-46EFA4528583}" type="presParOf" srcId="{DC5779A5-F184-4985-B70F-3C7C790B7C94}" destId="{162BCF5E-6B5B-40D6-8024-03348EFD02F2}" srcOrd="0" destOrd="0" presId="urn:microsoft.com/office/officeart/2008/layout/HorizontalMultiLevelHierarchy"/>
    <dgm:cxn modelId="{47C9E240-E5D6-DB42-844D-FF301E74B38E}" type="presParOf" srcId="{DC5779A5-F184-4985-B70F-3C7C790B7C94}" destId="{768BF060-CD55-4D68-95F6-45D4131D03EA}" srcOrd="1" destOrd="0" presId="urn:microsoft.com/office/officeart/2008/layout/HorizontalMultiLevelHierarchy"/>
    <dgm:cxn modelId="{CEF4C485-1336-B241-9397-271B9FD52AEF}" type="presParOf" srcId="{768BF060-CD55-4D68-95F6-45D4131D03EA}" destId="{F72D1E58-32F4-4007-995E-89230F41E0C7}" srcOrd="0" destOrd="0" presId="urn:microsoft.com/office/officeart/2008/layout/HorizontalMultiLevelHierarchy"/>
    <dgm:cxn modelId="{C71AC844-4FDA-114B-B583-8653F7D07F64}" type="presParOf" srcId="{F72D1E58-32F4-4007-995E-89230F41E0C7}" destId="{501A2801-8A04-4127-99C5-B29455DFA79A}" srcOrd="0" destOrd="0" presId="urn:microsoft.com/office/officeart/2008/layout/HorizontalMultiLevelHierarchy"/>
    <dgm:cxn modelId="{97B1BCD8-F2B9-9540-9C8E-832831616924}" type="presParOf" srcId="{768BF060-CD55-4D68-95F6-45D4131D03EA}" destId="{27764336-0945-4C55-B65B-4A979C4E0B58}" srcOrd="1" destOrd="0" presId="urn:microsoft.com/office/officeart/2008/layout/HorizontalMultiLevelHierarchy"/>
    <dgm:cxn modelId="{501730D8-3D5E-A549-ACD9-063CA5401B94}" type="presParOf" srcId="{27764336-0945-4C55-B65B-4A979C4E0B58}" destId="{409235DA-B24F-454E-9632-95A3A792BDCC}" srcOrd="0" destOrd="0" presId="urn:microsoft.com/office/officeart/2008/layout/HorizontalMultiLevelHierarchy"/>
    <dgm:cxn modelId="{2E88BB28-4FD9-B24C-8A08-C10D7911EEB1}" type="presParOf" srcId="{27764336-0945-4C55-B65B-4A979C4E0B58}" destId="{ED3EAF4D-B295-49BB-93B9-28BC945D28ED}" srcOrd="1" destOrd="0" presId="urn:microsoft.com/office/officeart/2008/layout/HorizontalMultiLevelHierarchy"/>
    <dgm:cxn modelId="{09662465-3135-8140-82E9-1EA41420C6DF}" type="presParOf" srcId="{768BF060-CD55-4D68-95F6-45D4131D03EA}" destId="{121199BF-AF5F-4A7E-9EB3-C9A97877E8F6}" srcOrd="2" destOrd="0" presId="urn:microsoft.com/office/officeart/2008/layout/HorizontalMultiLevelHierarchy"/>
    <dgm:cxn modelId="{0A8519D2-4CAC-1841-AECE-0ABF5CACFD3F}" type="presParOf" srcId="{121199BF-AF5F-4A7E-9EB3-C9A97877E8F6}" destId="{9CFA46C4-85FA-4C5E-AA74-7D7E7CDE984D}" srcOrd="0" destOrd="0" presId="urn:microsoft.com/office/officeart/2008/layout/HorizontalMultiLevelHierarchy"/>
    <dgm:cxn modelId="{4623B35B-BB8A-1C4C-848F-2A3DDCCE6671}" type="presParOf" srcId="{768BF060-CD55-4D68-95F6-45D4131D03EA}" destId="{07EC2018-417B-4C79-8D06-C577D9BF6DF4}" srcOrd="3" destOrd="0" presId="urn:microsoft.com/office/officeart/2008/layout/HorizontalMultiLevelHierarchy"/>
    <dgm:cxn modelId="{F0BCEECC-5845-4C49-95F9-CD091FD15195}" type="presParOf" srcId="{07EC2018-417B-4C79-8D06-C577D9BF6DF4}" destId="{DD891D54-9C10-4B55-8BB6-7A572F4936FF}" srcOrd="0" destOrd="0" presId="urn:microsoft.com/office/officeart/2008/layout/HorizontalMultiLevelHierarchy"/>
    <dgm:cxn modelId="{F61EBD8A-F5A9-1B43-9950-BD2DEDBC31DA}" type="presParOf" srcId="{07EC2018-417B-4C79-8D06-C577D9BF6DF4}" destId="{55682E13-02C2-4F7D-9A5A-CC06F94986FD}" srcOrd="1" destOrd="0" presId="urn:microsoft.com/office/officeart/2008/layout/HorizontalMultiLevelHierarchy"/>
    <dgm:cxn modelId="{F89E92AE-7D91-AD43-BB84-A75F5CDDF100}" type="presParOf" srcId="{768BF060-CD55-4D68-95F6-45D4131D03EA}" destId="{3651D81B-CB1B-473D-8F1E-73103BD309ED}" srcOrd="4" destOrd="0" presId="urn:microsoft.com/office/officeart/2008/layout/HorizontalMultiLevelHierarchy"/>
    <dgm:cxn modelId="{A228DA84-E331-504E-9566-7855752A2152}" type="presParOf" srcId="{3651D81B-CB1B-473D-8F1E-73103BD309ED}" destId="{ED8B72B9-243F-4280-85F0-487FDF2D2B7C}" srcOrd="0" destOrd="0" presId="urn:microsoft.com/office/officeart/2008/layout/HorizontalMultiLevelHierarchy"/>
    <dgm:cxn modelId="{E83C132E-813C-FD42-800C-D4949D11D153}" type="presParOf" srcId="{768BF060-CD55-4D68-95F6-45D4131D03EA}" destId="{9FEE87FA-37EA-44B3-A69C-656E525C9AFD}" srcOrd="5" destOrd="0" presId="urn:microsoft.com/office/officeart/2008/layout/HorizontalMultiLevelHierarchy"/>
    <dgm:cxn modelId="{EED02B68-BF14-4D49-92A4-F985579E40F0}" type="presParOf" srcId="{9FEE87FA-37EA-44B3-A69C-656E525C9AFD}" destId="{416DF3FD-044F-417C-A062-C3A7FD81303F}" srcOrd="0" destOrd="0" presId="urn:microsoft.com/office/officeart/2008/layout/HorizontalMultiLevelHierarchy"/>
    <dgm:cxn modelId="{7DA78F41-8DB7-C745-982D-77AA57C4937C}" type="presParOf" srcId="{9FEE87FA-37EA-44B3-A69C-656E525C9AFD}" destId="{532C6D4C-A922-4889-A82F-ADB6A3AF7A3F}" srcOrd="1" destOrd="0" presId="urn:microsoft.com/office/officeart/2008/layout/HorizontalMultiLevelHierarchy"/>
    <dgm:cxn modelId="{45895D2B-A42C-4E47-8A80-001912FC4147}" type="presParOf" srcId="{768BF060-CD55-4D68-95F6-45D4131D03EA}" destId="{DD05DFE2-DDFF-43AC-8378-146C1E9971E3}" srcOrd="6" destOrd="0" presId="urn:microsoft.com/office/officeart/2008/layout/HorizontalMultiLevelHierarchy"/>
    <dgm:cxn modelId="{21568166-6C7F-2544-97C5-4BC5D0EAFAB0}" type="presParOf" srcId="{DD05DFE2-DDFF-43AC-8378-146C1E9971E3}" destId="{CA558F32-9267-4083-A6F0-B047CF733CCD}" srcOrd="0" destOrd="0" presId="urn:microsoft.com/office/officeart/2008/layout/HorizontalMultiLevelHierarchy"/>
    <dgm:cxn modelId="{ED93DA5B-561B-0147-A8D4-574E238B917E}" type="presParOf" srcId="{768BF060-CD55-4D68-95F6-45D4131D03EA}" destId="{40DC9913-F947-42D0-BEC7-9DB52A4714B9}" srcOrd="7" destOrd="0" presId="urn:microsoft.com/office/officeart/2008/layout/HorizontalMultiLevelHierarchy"/>
    <dgm:cxn modelId="{0DE0D35E-7313-814C-AF89-2509EE89E86F}" type="presParOf" srcId="{40DC9913-F947-42D0-BEC7-9DB52A4714B9}" destId="{72E5CAFF-E877-4E76-8F26-C34DC10BF664}" srcOrd="0" destOrd="0" presId="urn:microsoft.com/office/officeart/2008/layout/HorizontalMultiLevelHierarchy"/>
    <dgm:cxn modelId="{88F27555-8324-1046-A3F9-3DBA63667417}" type="presParOf" srcId="{40DC9913-F947-42D0-BEC7-9DB52A4714B9}" destId="{5DAA3D17-24DF-40FF-8746-663E6C739670}" srcOrd="1" destOrd="0" presId="urn:microsoft.com/office/officeart/2008/layout/HorizontalMultiLevelHierarchy"/>
    <dgm:cxn modelId="{6BF925C2-FBAF-7840-AB72-B83CBB0BC17D}" type="presParOf" srcId="{768BF060-CD55-4D68-95F6-45D4131D03EA}" destId="{77C75E06-4102-4766-9CDD-3740C7ACCDA5}" srcOrd="8" destOrd="0" presId="urn:microsoft.com/office/officeart/2008/layout/HorizontalMultiLevelHierarchy"/>
    <dgm:cxn modelId="{6D2FE675-5103-714F-B131-295429CF3B8D}" type="presParOf" srcId="{77C75E06-4102-4766-9CDD-3740C7ACCDA5}" destId="{A8D29116-CD47-4FA0-BD54-5C72CC1F1D80}" srcOrd="0" destOrd="0" presId="urn:microsoft.com/office/officeart/2008/layout/HorizontalMultiLevelHierarchy"/>
    <dgm:cxn modelId="{5F441BC3-CA25-C849-80FB-C88803D30B48}" type="presParOf" srcId="{768BF060-CD55-4D68-95F6-45D4131D03EA}" destId="{AD7DDDE4-7919-4743-BB55-6C1248DD9F3B}" srcOrd="9" destOrd="0" presId="urn:microsoft.com/office/officeart/2008/layout/HorizontalMultiLevelHierarchy"/>
    <dgm:cxn modelId="{333F1F04-73C4-B44F-9847-41E10575A7EE}" type="presParOf" srcId="{AD7DDDE4-7919-4743-BB55-6C1248DD9F3B}" destId="{C55987B1-9ADA-4A10-8C75-D28DF20607F2}" srcOrd="0" destOrd="0" presId="urn:microsoft.com/office/officeart/2008/layout/HorizontalMultiLevelHierarchy"/>
    <dgm:cxn modelId="{368BE0EB-E3E2-CD44-B628-5ABDDBC650A2}" type="presParOf" srcId="{AD7DDDE4-7919-4743-BB55-6C1248DD9F3B}" destId="{AC34F8ED-49DA-435B-A3DD-51038A6B71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5AC58-AD8E-9E46-84C7-C23348D22215}">
      <dsp:nvSpPr>
        <dsp:cNvPr id="0" name=""/>
        <dsp:cNvSpPr/>
      </dsp:nvSpPr>
      <dsp:spPr>
        <a:xfrm rot="5400000">
          <a:off x="5416553" y="-2118401"/>
          <a:ext cx="1097526" cy="5614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secure and privacy-preserving trust fabric for research and higher education, and their partners.</a:t>
          </a:r>
          <a:endParaRPr lang="en-US" sz="2000" kern="1200" dirty="0"/>
        </a:p>
      </dsp:txBody>
      <dsp:txXfrm rot="-5400000">
        <a:off x="3158109" y="193620"/>
        <a:ext cx="5560839" cy="990372"/>
      </dsp:txXfrm>
    </dsp:sp>
    <dsp:sp modelId="{C608CC8E-E97A-F441-A593-78BA7963F4FB}">
      <dsp:nvSpPr>
        <dsp:cNvPr id="0" name=""/>
        <dsp:cNvSpPr/>
      </dsp:nvSpPr>
      <dsp:spPr>
        <a:xfrm>
          <a:off x="0" y="2852"/>
          <a:ext cx="3158109" cy="1371908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T(rust)</a:t>
          </a:r>
          <a:endParaRPr lang="en-US" sz="4200" kern="1200" dirty="0"/>
        </a:p>
      </dsp:txBody>
      <dsp:txXfrm>
        <a:off x="66971" y="69823"/>
        <a:ext cx="3024167" cy="1237966"/>
      </dsp:txXfrm>
    </dsp:sp>
    <dsp:sp modelId="{C79B89AC-C5A6-5D49-8D89-548367D0D298}">
      <dsp:nvSpPr>
        <dsp:cNvPr id="0" name=""/>
        <dsp:cNvSpPr/>
      </dsp:nvSpPr>
      <dsp:spPr>
        <a:xfrm rot="5400000">
          <a:off x="5416553" y="-677897"/>
          <a:ext cx="1097526" cy="5614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Management of individual principals, their authentication, authorization, and privileges within or across system and enterprise boundaries.</a:t>
          </a:r>
          <a:endParaRPr lang="en-US" sz="2000" kern="1200" dirty="0"/>
        </a:p>
      </dsp:txBody>
      <dsp:txXfrm rot="-5400000">
        <a:off x="3158109" y="1634124"/>
        <a:ext cx="5560839" cy="990372"/>
      </dsp:txXfrm>
    </dsp:sp>
    <dsp:sp modelId="{7F5B0590-FB04-264B-8F09-BFDB00505F9C}">
      <dsp:nvSpPr>
        <dsp:cNvPr id="0" name=""/>
        <dsp:cNvSpPr/>
      </dsp:nvSpPr>
      <dsp:spPr>
        <a:xfrm>
          <a:off x="0" y="1443356"/>
          <a:ext cx="3158109" cy="1371908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I(</a:t>
          </a:r>
          <a:r>
            <a:rPr lang="en-US" sz="4200" kern="1200" dirty="0" err="1" smtClean="0"/>
            <a:t>dentity</a:t>
          </a:r>
          <a:r>
            <a:rPr lang="en-US" sz="4200" kern="1200" dirty="0" smtClean="0"/>
            <a:t>)</a:t>
          </a:r>
          <a:endParaRPr lang="en-US" sz="4200" kern="1200" dirty="0"/>
        </a:p>
      </dsp:txBody>
      <dsp:txXfrm>
        <a:off x="66971" y="1510327"/>
        <a:ext cx="3024167" cy="1237966"/>
      </dsp:txXfrm>
    </dsp:sp>
    <dsp:sp modelId="{8264E9EB-E06C-174E-B71C-D818732612A8}">
      <dsp:nvSpPr>
        <dsp:cNvPr id="0" name=""/>
        <dsp:cNvSpPr/>
      </dsp:nvSpPr>
      <dsp:spPr>
        <a:xfrm rot="5400000">
          <a:off x="5416553" y="762606"/>
          <a:ext cx="1097526" cy="5614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Communities of students, teachers and scholars interacting on a global scale.</a:t>
          </a:r>
          <a:endParaRPr lang="en-US" sz="2000" kern="1200" dirty="0">
            <a:solidFill>
              <a:schemeClr val="tx1"/>
            </a:solidFill>
          </a:endParaRPr>
        </a:p>
      </dsp:txBody>
      <dsp:txXfrm rot="-5400000">
        <a:off x="3158109" y="3074628"/>
        <a:ext cx="5560839" cy="990372"/>
      </dsp:txXfrm>
    </dsp:sp>
    <dsp:sp modelId="{289216D8-67C6-F44F-AFC9-A2EE52D95608}">
      <dsp:nvSpPr>
        <dsp:cNvPr id="0" name=""/>
        <dsp:cNvSpPr/>
      </dsp:nvSpPr>
      <dsp:spPr>
        <a:xfrm>
          <a:off x="0" y="2883860"/>
          <a:ext cx="3158109" cy="1371908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E(</a:t>
          </a:r>
          <a:r>
            <a:rPr lang="en-US" sz="4200" kern="1200" dirty="0" err="1" smtClean="0"/>
            <a:t>ducation</a:t>
          </a:r>
          <a:r>
            <a:rPr lang="en-US" sz="4200" kern="1200" dirty="0" smtClean="0"/>
            <a:t>)</a:t>
          </a:r>
          <a:endParaRPr lang="en-US" sz="4200" kern="1200" dirty="0"/>
        </a:p>
      </dsp:txBody>
      <dsp:txXfrm>
        <a:off x="66971" y="2950831"/>
        <a:ext cx="3024167" cy="1237966"/>
      </dsp:txXfrm>
    </dsp:sp>
    <dsp:sp modelId="{59175EAB-F265-1045-87ED-99B245E9B319}">
      <dsp:nvSpPr>
        <dsp:cNvPr id="0" name=""/>
        <dsp:cNvSpPr/>
      </dsp:nvSpPr>
      <dsp:spPr>
        <a:xfrm rot="5400000">
          <a:off x="5416553" y="2203110"/>
          <a:ext cx="1097526" cy="56144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An increasingly virtual, mobile and global research community.</a:t>
          </a:r>
          <a:endParaRPr lang="en-US" sz="2000" kern="1200" dirty="0">
            <a:solidFill>
              <a:schemeClr val="tx1"/>
            </a:solidFill>
          </a:endParaRPr>
        </a:p>
      </dsp:txBody>
      <dsp:txXfrm rot="-5400000">
        <a:off x="3158109" y="4515132"/>
        <a:ext cx="5560839" cy="990372"/>
      </dsp:txXfrm>
    </dsp:sp>
    <dsp:sp modelId="{5C0C9F14-57A2-E441-8BCF-286C994DA1F9}">
      <dsp:nvSpPr>
        <dsp:cNvPr id="0" name=""/>
        <dsp:cNvSpPr/>
      </dsp:nvSpPr>
      <dsp:spPr>
        <a:xfrm>
          <a:off x="0" y="4324364"/>
          <a:ext cx="3158109" cy="1371908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R(</a:t>
          </a:r>
          <a:r>
            <a:rPr lang="en-US" sz="4200" kern="1200" dirty="0" err="1" smtClean="0"/>
            <a:t>esearch</a:t>
          </a:r>
          <a:r>
            <a:rPr lang="en-US" sz="4200" kern="1200" dirty="0" smtClean="0"/>
            <a:t>)</a:t>
          </a:r>
          <a:endParaRPr lang="en-US" sz="4200" kern="1200" dirty="0"/>
        </a:p>
      </dsp:txBody>
      <dsp:txXfrm>
        <a:off x="66971" y="4391335"/>
        <a:ext cx="3024167" cy="1237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7271F-D98A-6749-9828-D54AAF99992E}">
      <dsp:nvSpPr>
        <dsp:cNvPr id="0" name=""/>
        <dsp:cNvSpPr/>
      </dsp:nvSpPr>
      <dsp:spPr>
        <a:xfrm>
          <a:off x="2194" y="0"/>
          <a:ext cx="8301410" cy="1244575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Secure Directory, Identity and Metadata Services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8646" y="36452"/>
        <a:ext cx="8228506" cy="1171671"/>
      </dsp:txXfrm>
    </dsp:sp>
    <dsp:sp modelId="{7F23F74A-E94D-EA49-AC04-780AB3AC5C37}">
      <dsp:nvSpPr>
        <dsp:cNvPr id="0" name=""/>
        <dsp:cNvSpPr/>
      </dsp:nvSpPr>
      <dsp:spPr>
        <a:xfrm>
          <a:off x="10296" y="1356011"/>
          <a:ext cx="6361220" cy="1244575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Single </a:t>
          </a:r>
          <a:r>
            <a:rPr lang="en-US" sz="2400" kern="1200" dirty="0" err="1" smtClean="0">
              <a:solidFill>
                <a:schemeClr val="tx1"/>
              </a:solidFill>
            </a:rPr>
            <a:t>Signon</a:t>
          </a:r>
          <a:r>
            <a:rPr lang="en-US" sz="2400" kern="1200" dirty="0" smtClean="0">
              <a:solidFill>
                <a:schemeClr val="tx1"/>
              </a:solidFill>
            </a:rPr>
            <a:t> and Identity Components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6748" y="1392463"/>
        <a:ext cx="6288316" cy="1171671"/>
      </dsp:txXfrm>
    </dsp:sp>
    <dsp:sp modelId="{F882B80A-F252-9040-BF52-5D614C547393}">
      <dsp:nvSpPr>
        <dsp:cNvPr id="0" name=""/>
        <dsp:cNvSpPr/>
      </dsp:nvSpPr>
      <dsp:spPr>
        <a:xfrm>
          <a:off x="10296" y="2709600"/>
          <a:ext cx="1793530" cy="1244575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AuthN</a:t>
          </a:r>
          <a:r>
            <a:rPr lang="en-US" sz="2000" kern="1200" dirty="0" smtClean="0">
              <a:solidFill>
                <a:schemeClr val="tx1"/>
              </a:solidFill>
            </a:rPr>
            <a:t> (Who)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6748" y="2746052"/>
        <a:ext cx="1720626" cy="1171671"/>
      </dsp:txXfrm>
    </dsp:sp>
    <dsp:sp modelId="{F9C9492A-D0DA-8C4F-A0A9-F584C6D5B0A5}">
      <dsp:nvSpPr>
        <dsp:cNvPr id="0" name=""/>
        <dsp:cNvSpPr/>
      </dsp:nvSpPr>
      <dsp:spPr>
        <a:xfrm>
          <a:off x="10296" y="4063189"/>
          <a:ext cx="887446" cy="124457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Multi Factor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6288" y="4089181"/>
        <a:ext cx="835462" cy="1192591"/>
      </dsp:txXfrm>
    </dsp:sp>
    <dsp:sp modelId="{82C50EB4-8403-3442-9A56-3BD0AA22FCBA}">
      <dsp:nvSpPr>
        <dsp:cNvPr id="0" name=""/>
        <dsp:cNvSpPr/>
      </dsp:nvSpPr>
      <dsp:spPr>
        <a:xfrm>
          <a:off x="916380" y="4063189"/>
          <a:ext cx="887446" cy="124457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Multi-Level (Groups)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942372" y="4089181"/>
        <a:ext cx="835462" cy="1192591"/>
      </dsp:txXfrm>
    </dsp:sp>
    <dsp:sp modelId="{065D92CC-66DE-3C4D-B97A-57189241617D}">
      <dsp:nvSpPr>
        <dsp:cNvPr id="0" name=""/>
        <dsp:cNvSpPr/>
      </dsp:nvSpPr>
      <dsp:spPr>
        <a:xfrm>
          <a:off x="1841100" y="2709600"/>
          <a:ext cx="887446" cy="1244575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AuthZ</a:t>
          </a:r>
          <a:r>
            <a:rPr lang="en-US" sz="1800" kern="1200" dirty="0" smtClean="0">
              <a:solidFill>
                <a:schemeClr val="tx1"/>
              </a:solidFill>
            </a:rPr>
            <a:t> (What)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67092" y="2735592"/>
        <a:ext cx="835462" cy="1192591"/>
      </dsp:txXfrm>
    </dsp:sp>
    <dsp:sp modelId="{8DAFE5A3-6321-9142-BCB0-50BA2DB66335}">
      <dsp:nvSpPr>
        <dsp:cNvPr id="0" name=""/>
        <dsp:cNvSpPr/>
      </dsp:nvSpPr>
      <dsp:spPr>
        <a:xfrm>
          <a:off x="1841100" y="4063189"/>
          <a:ext cx="887446" cy="124457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Business Rules Engine / Grammar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867092" y="4089181"/>
        <a:ext cx="835462" cy="1192591"/>
      </dsp:txXfrm>
    </dsp:sp>
    <dsp:sp modelId="{679A653D-239A-0B47-A34E-107AAEDE6041}">
      <dsp:nvSpPr>
        <dsp:cNvPr id="0" name=""/>
        <dsp:cNvSpPr/>
      </dsp:nvSpPr>
      <dsp:spPr>
        <a:xfrm>
          <a:off x="2765819" y="2709600"/>
          <a:ext cx="3605697" cy="1244575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Federated Registry </a:t>
          </a:r>
          <a:br>
            <a:rPr lang="en-US" sz="2000" kern="1200" dirty="0" smtClean="0">
              <a:solidFill>
                <a:schemeClr val="tx1"/>
              </a:solidFill>
            </a:rPr>
          </a:br>
          <a:r>
            <a:rPr lang="en-US" sz="2000" kern="1200" dirty="0" smtClean="0">
              <a:solidFill>
                <a:schemeClr val="tx1"/>
              </a:solidFill>
            </a:rPr>
            <a:t>(Directory Search / Lookup)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02271" y="2746052"/>
        <a:ext cx="3532793" cy="1171671"/>
      </dsp:txXfrm>
    </dsp:sp>
    <dsp:sp modelId="{AAB7B46E-520D-4341-86BA-E6C7DCB726BE}">
      <dsp:nvSpPr>
        <dsp:cNvPr id="0" name=""/>
        <dsp:cNvSpPr/>
      </dsp:nvSpPr>
      <dsp:spPr>
        <a:xfrm>
          <a:off x="2765819" y="4063189"/>
          <a:ext cx="887446" cy="124457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Network Objects (Files, Datasets, etc.)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791811" y="4089181"/>
        <a:ext cx="835462" cy="1192591"/>
      </dsp:txXfrm>
    </dsp:sp>
    <dsp:sp modelId="{CC14F634-1A39-1741-989F-C5FF76753D71}">
      <dsp:nvSpPr>
        <dsp:cNvPr id="0" name=""/>
        <dsp:cNvSpPr/>
      </dsp:nvSpPr>
      <dsp:spPr>
        <a:xfrm>
          <a:off x="3671903" y="4063189"/>
          <a:ext cx="887446" cy="124457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People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697895" y="4089181"/>
        <a:ext cx="835462" cy="1192591"/>
      </dsp:txXfrm>
    </dsp:sp>
    <dsp:sp modelId="{303389CE-F372-4146-A3BC-9DED5390F92F}">
      <dsp:nvSpPr>
        <dsp:cNvPr id="0" name=""/>
        <dsp:cNvSpPr/>
      </dsp:nvSpPr>
      <dsp:spPr>
        <a:xfrm>
          <a:off x="4577986" y="4063189"/>
          <a:ext cx="887446" cy="124457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Files / </a:t>
          </a:r>
          <a:r>
            <a:rPr lang="en-US" sz="1400" b="1" kern="1200" dirty="0" smtClean="0">
              <a:solidFill>
                <a:schemeClr val="tx1"/>
              </a:solidFill>
            </a:rPr>
            <a:t>Datasets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603978" y="4089181"/>
        <a:ext cx="835462" cy="1192591"/>
      </dsp:txXfrm>
    </dsp:sp>
    <dsp:sp modelId="{1D1A913B-F46A-9D4F-9728-B5BC30B3852C}">
      <dsp:nvSpPr>
        <dsp:cNvPr id="0" name=""/>
        <dsp:cNvSpPr/>
      </dsp:nvSpPr>
      <dsp:spPr>
        <a:xfrm>
          <a:off x="5497310" y="4049213"/>
          <a:ext cx="887446" cy="124457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Nodes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523302" y="4075205"/>
        <a:ext cx="835462" cy="1192591"/>
      </dsp:txXfrm>
    </dsp:sp>
    <dsp:sp modelId="{34E1565B-CCE0-F44B-A4A9-C137A265373D}">
      <dsp:nvSpPr>
        <dsp:cNvPr id="0" name=""/>
        <dsp:cNvSpPr/>
      </dsp:nvSpPr>
      <dsp:spPr>
        <a:xfrm>
          <a:off x="6446062" y="1356011"/>
          <a:ext cx="887446" cy="1244575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Registry Services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472054" y="1382003"/>
        <a:ext cx="835462" cy="1192591"/>
      </dsp:txXfrm>
    </dsp:sp>
    <dsp:sp modelId="{854D76BD-36E4-854F-819F-77DAAF0C133B}">
      <dsp:nvSpPr>
        <dsp:cNvPr id="0" name=""/>
        <dsp:cNvSpPr/>
      </dsp:nvSpPr>
      <dsp:spPr>
        <a:xfrm>
          <a:off x="6447793" y="2709600"/>
          <a:ext cx="883985" cy="2578896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Persistence and Replication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6473684" y="2735491"/>
        <a:ext cx="832203" cy="2527114"/>
      </dsp:txXfrm>
    </dsp:sp>
    <dsp:sp modelId="{1CB8F4A0-F13C-EC43-AF35-C6E7F6D44A29}">
      <dsp:nvSpPr>
        <dsp:cNvPr id="0" name=""/>
        <dsp:cNvSpPr/>
      </dsp:nvSpPr>
      <dsp:spPr>
        <a:xfrm>
          <a:off x="7408055" y="1356011"/>
          <a:ext cx="887446" cy="1244575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Workflow</a:t>
          </a:r>
          <a:r>
            <a:rPr lang="en-US" sz="1400" b="1" kern="1200" dirty="0" smtClean="0">
              <a:solidFill>
                <a:schemeClr val="tx1"/>
              </a:solidFill>
            </a:rPr>
            <a:t> Services</a:t>
          </a:r>
        </a:p>
      </dsp:txBody>
      <dsp:txXfrm>
        <a:off x="7434047" y="1382003"/>
        <a:ext cx="835462" cy="1192591"/>
      </dsp:txXfrm>
    </dsp:sp>
    <dsp:sp modelId="{B7A9075C-0171-C64F-988F-96A4F541E32E}">
      <dsp:nvSpPr>
        <dsp:cNvPr id="0" name=""/>
        <dsp:cNvSpPr/>
      </dsp:nvSpPr>
      <dsp:spPr>
        <a:xfrm>
          <a:off x="7409785" y="2709600"/>
          <a:ext cx="883985" cy="2578237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vert270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Automated Provisioning / </a:t>
          </a:r>
          <a:r>
            <a:rPr lang="en-US" sz="1800" kern="1200" dirty="0" err="1" smtClean="0">
              <a:solidFill>
                <a:schemeClr val="tx1"/>
              </a:solidFill>
            </a:rPr>
            <a:t>Deprovisioning</a:t>
          </a:r>
          <a:r>
            <a:rPr lang="en-US" sz="1800" kern="1200" dirty="0" smtClean="0">
              <a:solidFill>
                <a:schemeClr val="tx1"/>
              </a:solidFill>
            </a:rPr>
            <a:t> and Rules Enforcement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435676" y="2735491"/>
        <a:ext cx="832203" cy="2526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D8F6-2F0A-4D45-BA7A-C729FBFE2CC1}">
      <dsp:nvSpPr>
        <dsp:cNvPr id="0" name=""/>
        <dsp:cNvSpPr/>
      </dsp:nvSpPr>
      <dsp:spPr>
        <a:xfrm>
          <a:off x="450" y="958"/>
          <a:ext cx="8228699" cy="1412153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Internet 2 Board of Trustees</a:t>
          </a:r>
          <a:endParaRPr lang="en-US" sz="5300" kern="1200" dirty="0"/>
        </a:p>
      </dsp:txBody>
      <dsp:txXfrm>
        <a:off x="41811" y="42319"/>
        <a:ext cx="8145977" cy="1329431"/>
      </dsp:txXfrm>
    </dsp:sp>
    <dsp:sp modelId="{DAC4FCE4-9B27-3C43-9EE8-7BFF6EC5B919}">
      <dsp:nvSpPr>
        <dsp:cNvPr id="0" name=""/>
        <dsp:cNvSpPr/>
      </dsp:nvSpPr>
      <dsp:spPr>
        <a:xfrm>
          <a:off x="450" y="1556904"/>
          <a:ext cx="8228699" cy="1412153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TIER Steering/Board</a:t>
          </a:r>
          <a:endParaRPr lang="en-US" sz="5300" kern="1200" dirty="0"/>
        </a:p>
      </dsp:txBody>
      <dsp:txXfrm>
        <a:off x="41811" y="1598265"/>
        <a:ext cx="8145977" cy="1329431"/>
      </dsp:txXfrm>
    </dsp:sp>
    <dsp:sp modelId="{67B8F699-D2BC-7547-AD4B-661D34D1A649}">
      <dsp:nvSpPr>
        <dsp:cNvPr id="0" name=""/>
        <dsp:cNvSpPr/>
      </dsp:nvSpPr>
      <dsp:spPr>
        <a:xfrm>
          <a:off x="450" y="3112851"/>
          <a:ext cx="2668190" cy="1412153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Service Development Steering Committee (SDSC)</a:t>
          </a:r>
          <a:endParaRPr lang="en-US" sz="2100" kern="1200" dirty="0"/>
        </a:p>
      </dsp:txBody>
      <dsp:txXfrm>
        <a:off x="41811" y="3154212"/>
        <a:ext cx="2585468" cy="1329431"/>
      </dsp:txXfrm>
    </dsp:sp>
    <dsp:sp modelId="{6AEEBA88-A146-8D4D-A8BC-6CF61326D83B}">
      <dsp:nvSpPr>
        <dsp:cNvPr id="0" name=""/>
        <dsp:cNvSpPr/>
      </dsp:nvSpPr>
      <dsp:spPr>
        <a:xfrm>
          <a:off x="2780704" y="3112851"/>
          <a:ext cx="2668190" cy="1412153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InCommon Steering Committee (ICSC) *</a:t>
          </a:r>
          <a:endParaRPr lang="en-US" sz="2100" kern="1200" dirty="0"/>
        </a:p>
      </dsp:txBody>
      <dsp:txXfrm>
        <a:off x="2822065" y="3154212"/>
        <a:ext cx="2585468" cy="1329431"/>
      </dsp:txXfrm>
    </dsp:sp>
    <dsp:sp modelId="{A109DAD2-062D-C840-8C37-FE20D40DFBC9}">
      <dsp:nvSpPr>
        <dsp:cNvPr id="0" name=""/>
        <dsp:cNvSpPr/>
      </dsp:nvSpPr>
      <dsp:spPr>
        <a:xfrm>
          <a:off x="5560959" y="3112851"/>
          <a:ext cx="2668190" cy="1412153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External Relations Subcommittee (includes members from ICSD and SDSC)</a:t>
          </a:r>
          <a:endParaRPr lang="en-US" sz="2100" kern="1200" dirty="0"/>
        </a:p>
      </dsp:txBody>
      <dsp:txXfrm>
        <a:off x="5602320" y="3154212"/>
        <a:ext cx="2585468" cy="1329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27AB2-D4CE-994D-9261-BAE8D678D237}">
      <dsp:nvSpPr>
        <dsp:cNvPr id="0" name=""/>
        <dsp:cNvSpPr/>
      </dsp:nvSpPr>
      <dsp:spPr>
        <a:xfrm>
          <a:off x="902" y="0"/>
          <a:ext cx="2345903" cy="4343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Community</a:t>
          </a:r>
          <a:endParaRPr lang="en-US" sz="3000" kern="1200" dirty="0"/>
        </a:p>
      </dsp:txBody>
      <dsp:txXfrm>
        <a:off x="902" y="0"/>
        <a:ext cx="2345903" cy="1303020"/>
      </dsp:txXfrm>
    </dsp:sp>
    <dsp:sp modelId="{5432A688-C16C-6F4D-AA46-795330074C32}">
      <dsp:nvSpPr>
        <dsp:cNvPr id="0" name=""/>
        <dsp:cNvSpPr/>
      </dsp:nvSpPr>
      <dsp:spPr>
        <a:xfrm>
          <a:off x="235492" y="1303020"/>
          <a:ext cx="1876722" cy="28232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Ann West (AVP Trust and Identity)</a:t>
          </a:r>
          <a:endParaRPr lang="en-US" sz="2400" kern="1200" dirty="0"/>
        </a:p>
      </dsp:txBody>
      <dsp:txXfrm>
        <a:off x="290459" y="1357987"/>
        <a:ext cx="1766788" cy="2713276"/>
      </dsp:txXfrm>
    </dsp:sp>
    <dsp:sp modelId="{B424608B-324F-9A4C-9D1F-6A86D3DA8E38}">
      <dsp:nvSpPr>
        <dsp:cNvPr id="0" name=""/>
        <dsp:cNvSpPr/>
      </dsp:nvSpPr>
      <dsp:spPr>
        <a:xfrm>
          <a:off x="2522748" y="0"/>
          <a:ext cx="2345903" cy="4343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Technology</a:t>
          </a:r>
          <a:endParaRPr lang="en-US" sz="3000" kern="1200" dirty="0"/>
        </a:p>
      </dsp:txBody>
      <dsp:txXfrm>
        <a:off x="2522748" y="0"/>
        <a:ext cx="2345903" cy="1303020"/>
      </dsp:txXfrm>
    </dsp:sp>
    <dsp:sp modelId="{5F319584-FC6E-B443-9284-AABE0D4522CC}">
      <dsp:nvSpPr>
        <dsp:cNvPr id="0" name=""/>
        <dsp:cNvSpPr/>
      </dsp:nvSpPr>
      <dsp:spPr>
        <a:xfrm>
          <a:off x="2757338" y="1303020"/>
          <a:ext cx="1876722" cy="2823210"/>
        </a:xfrm>
        <a:prstGeom prst="roundRect">
          <a:avLst>
            <a:gd name="adj" fmla="val 10000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Steve Zoppi (AVP Services Integration and Architecture)</a:t>
          </a:r>
          <a:endParaRPr lang="en-US" sz="2400" kern="1200" dirty="0"/>
        </a:p>
      </dsp:txBody>
      <dsp:txXfrm>
        <a:off x="2812305" y="1357987"/>
        <a:ext cx="1766788" cy="2713276"/>
      </dsp:txXfrm>
    </dsp:sp>
    <dsp:sp modelId="{EFD6EA6C-A8A9-CD44-90FF-A22A21BCF52C}">
      <dsp:nvSpPr>
        <dsp:cNvPr id="0" name=""/>
        <dsp:cNvSpPr/>
      </dsp:nvSpPr>
      <dsp:spPr>
        <a:xfrm>
          <a:off x="5044594" y="0"/>
          <a:ext cx="2345903" cy="4343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Sustainability</a:t>
          </a:r>
          <a:endParaRPr lang="en-US" sz="3000" kern="1200" dirty="0"/>
        </a:p>
      </dsp:txBody>
      <dsp:txXfrm>
        <a:off x="5044594" y="0"/>
        <a:ext cx="2345903" cy="1303020"/>
      </dsp:txXfrm>
    </dsp:sp>
    <dsp:sp modelId="{14C7C584-3ED2-5742-A838-ABBF5520552A}">
      <dsp:nvSpPr>
        <dsp:cNvPr id="0" name=""/>
        <dsp:cNvSpPr/>
      </dsp:nvSpPr>
      <dsp:spPr>
        <a:xfrm>
          <a:off x="5279184" y="1303020"/>
          <a:ext cx="1876722" cy="2823210"/>
        </a:xfrm>
        <a:prstGeom prst="roundRect">
          <a:avLst>
            <a:gd name="adj" fmla="val 1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Community Engagement and Membership</a:t>
          </a:r>
          <a:endParaRPr lang="en-US" sz="2400" kern="1200" dirty="0"/>
        </a:p>
      </dsp:txBody>
      <dsp:txXfrm>
        <a:off x="5334151" y="1357987"/>
        <a:ext cx="1766788" cy="27132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5E06-4102-4766-9CDD-3740C7ACCDA5}">
      <dsp:nvSpPr>
        <dsp:cNvPr id="0" name=""/>
        <dsp:cNvSpPr/>
      </dsp:nvSpPr>
      <dsp:spPr>
        <a:xfrm>
          <a:off x="870279" y="2822681"/>
          <a:ext cx="570331" cy="2173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165" y="0"/>
              </a:lnTo>
              <a:lnTo>
                <a:pt x="285165" y="2173519"/>
              </a:lnTo>
              <a:lnTo>
                <a:pt x="570331" y="2173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099267" y="3853263"/>
        <a:ext cx="112355" cy="112355"/>
      </dsp:txXfrm>
    </dsp:sp>
    <dsp:sp modelId="{DD05DFE2-DDFF-43AC-8378-146C1E9971E3}">
      <dsp:nvSpPr>
        <dsp:cNvPr id="0" name=""/>
        <dsp:cNvSpPr/>
      </dsp:nvSpPr>
      <dsp:spPr>
        <a:xfrm>
          <a:off x="870279" y="2822681"/>
          <a:ext cx="570331" cy="108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165" y="0"/>
              </a:lnTo>
              <a:lnTo>
                <a:pt x="285165" y="1086759"/>
              </a:lnTo>
              <a:lnTo>
                <a:pt x="570331" y="1086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4762" y="3335378"/>
        <a:ext cx="61366" cy="61366"/>
      </dsp:txXfrm>
    </dsp:sp>
    <dsp:sp modelId="{3651D81B-CB1B-473D-8F1E-73103BD309ED}">
      <dsp:nvSpPr>
        <dsp:cNvPr id="0" name=""/>
        <dsp:cNvSpPr/>
      </dsp:nvSpPr>
      <dsp:spPr>
        <a:xfrm>
          <a:off x="870279" y="2776961"/>
          <a:ext cx="570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33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1187" y="2808423"/>
        <a:ext cx="28516" cy="28516"/>
      </dsp:txXfrm>
    </dsp:sp>
    <dsp:sp modelId="{121199BF-AF5F-4A7E-9EB3-C9A97877E8F6}">
      <dsp:nvSpPr>
        <dsp:cNvPr id="0" name=""/>
        <dsp:cNvSpPr/>
      </dsp:nvSpPr>
      <dsp:spPr>
        <a:xfrm>
          <a:off x="870279" y="1735921"/>
          <a:ext cx="570331" cy="1086759"/>
        </a:xfrm>
        <a:custGeom>
          <a:avLst/>
          <a:gdLst/>
          <a:ahLst/>
          <a:cxnLst/>
          <a:rect l="0" t="0" r="0" b="0"/>
          <a:pathLst>
            <a:path>
              <a:moveTo>
                <a:pt x="0" y="1086759"/>
              </a:moveTo>
              <a:lnTo>
                <a:pt x="285165" y="1086759"/>
              </a:lnTo>
              <a:lnTo>
                <a:pt x="285165" y="0"/>
              </a:lnTo>
              <a:lnTo>
                <a:pt x="5703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24762" y="2248618"/>
        <a:ext cx="61366" cy="61366"/>
      </dsp:txXfrm>
    </dsp:sp>
    <dsp:sp modelId="{F72D1E58-32F4-4007-995E-89230F41E0C7}">
      <dsp:nvSpPr>
        <dsp:cNvPr id="0" name=""/>
        <dsp:cNvSpPr/>
      </dsp:nvSpPr>
      <dsp:spPr>
        <a:xfrm>
          <a:off x="870279" y="649161"/>
          <a:ext cx="570331" cy="2173519"/>
        </a:xfrm>
        <a:custGeom>
          <a:avLst/>
          <a:gdLst/>
          <a:ahLst/>
          <a:cxnLst/>
          <a:rect l="0" t="0" r="0" b="0"/>
          <a:pathLst>
            <a:path>
              <a:moveTo>
                <a:pt x="0" y="2173519"/>
              </a:moveTo>
              <a:lnTo>
                <a:pt x="285165" y="2173519"/>
              </a:lnTo>
              <a:lnTo>
                <a:pt x="285165" y="0"/>
              </a:lnTo>
              <a:lnTo>
                <a:pt x="5703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099267" y="1679744"/>
        <a:ext cx="112355" cy="112355"/>
      </dsp:txXfrm>
    </dsp:sp>
    <dsp:sp modelId="{162BCF5E-6B5B-40D6-8024-03348EFD02F2}">
      <dsp:nvSpPr>
        <dsp:cNvPr id="0" name=""/>
        <dsp:cNvSpPr/>
      </dsp:nvSpPr>
      <dsp:spPr>
        <a:xfrm rot="16200000">
          <a:off x="-1852340" y="2387977"/>
          <a:ext cx="4575831" cy="869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solidFill>
                <a:srgbClr val="405852"/>
              </a:solidFill>
            </a:rPr>
            <a:t>Primary Focus </a:t>
          </a:r>
          <a:br>
            <a:rPr lang="en-US" sz="3000" b="1" kern="1200" dirty="0" smtClean="0">
              <a:solidFill>
                <a:srgbClr val="405852"/>
              </a:solidFill>
            </a:rPr>
          </a:br>
          <a:r>
            <a:rPr lang="en-US" sz="3000" b="1" kern="1200" dirty="0" smtClean="0">
              <a:solidFill>
                <a:srgbClr val="405852"/>
              </a:solidFill>
            </a:rPr>
            <a:t>for Release 1</a:t>
          </a:r>
          <a:endParaRPr lang="en-US" sz="3000" b="1" kern="1200" dirty="0">
            <a:solidFill>
              <a:srgbClr val="405852"/>
            </a:solidFill>
          </a:endParaRPr>
        </a:p>
      </dsp:txBody>
      <dsp:txXfrm>
        <a:off x="-1852340" y="2387977"/>
        <a:ext cx="4575831" cy="869407"/>
      </dsp:txXfrm>
    </dsp:sp>
    <dsp:sp modelId="{409235DA-B24F-454E-9632-95A3A792BDCC}">
      <dsp:nvSpPr>
        <dsp:cNvPr id="0" name=""/>
        <dsp:cNvSpPr/>
      </dsp:nvSpPr>
      <dsp:spPr>
        <a:xfrm>
          <a:off x="1440611" y="214457"/>
          <a:ext cx="2851658" cy="869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Container/Packaging</a:t>
          </a:r>
        </a:p>
      </dsp:txBody>
      <dsp:txXfrm>
        <a:off x="1440611" y="214457"/>
        <a:ext cx="2851658" cy="869407"/>
      </dsp:txXfrm>
    </dsp:sp>
    <dsp:sp modelId="{DD891D54-9C10-4B55-8BB6-7A572F4936FF}">
      <dsp:nvSpPr>
        <dsp:cNvPr id="0" name=""/>
        <dsp:cNvSpPr/>
      </dsp:nvSpPr>
      <dsp:spPr>
        <a:xfrm>
          <a:off x="1440611" y="1301217"/>
          <a:ext cx="2851658" cy="869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APIs</a:t>
          </a:r>
          <a:endParaRPr lang="en-US" sz="3000" kern="1200" dirty="0" smtClean="0"/>
        </a:p>
      </dsp:txBody>
      <dsp:txXfrm>
        <a:off x="1440611" y="1301217"/>
        <a:ext cx="2851658" cy="869407"/>
      </dsp:txXfrm>
    </dsp:sp>
    <dsp:sp modelId="{416DF3FD-044F-417C-A062-C3A7FD81303F}">
      <dsp:nvSpPr>
        <dsp:cNvPr id="0" name=""/>
        <dsp:cNvSpPr/>
      </dsp:nvSpPr>
      <dsp:spPr>
        <a:xfrm>
          <a:off x="1440611" y="2387977"/>
          <a:ext cx="2851658" cy="869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Initial </a:t>
          </a:r>
          <a:br>
            <a:rPr lang="en-US" sz="3000" kern="1200" dirty="0" smtClean="0"/>
          </a:br>
          <a:r>
            <a:rPr lang="en-US" sz="3000" kern="1200" dirty="0" smtClean="0"/>
            <a:t>Deployment</a:t>
          </a:r>
        </a:p>
      </dsp:txBody>
      <dsp:txXfrm>
        <a:off x="1440611" y="2387977"/>
        <a:ext cx="2851658" cy="869407"/>
      </dsp:txXfrm>
    </dsp:sp>
    <dsp:sp modelId="{72E5CAFF-E877-4E76-8F26-C34DC10BF664}">
      <dsp:nvSpPr>
        <dsp:cNvPr id="0" name=""/>
        <dsp:cNvSpPr/>
      </dsp:nvSpPr>
      <dsp:spPr>
        <a:xfrm>
          <a:off x="1440611" y="3474737"/>
          <a:ext cx="2851658" cy="869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Continuous Update Cycles</a:t>
          </a:r>
          <a:endParaRPr lang="en-US" sz="3000" kern="1200" dirty="0"/>
        </a:p>
      </dsp:txBody>
      <dsp:txXfrm>
        <a:off x="1440611" y="3474737"/>
        <a:ext cx="2851658" cy="869407"/>
      </dsp:txXfrm>
    </dsp:sp>
    <dsp:sp modelId="{C55987B1-9ADA-4A10-8C75-D28DF20607F2}">
      <dsp:nvSpPr>
        <dsp:cNvPr id="0" name=""/>
        <dsp:cNvSpPr/>
      </dsp:nvSpPr>
      <dsp:spPr>
        <a:xfrm>
          <a:off x="1440611" y="4561497"/>
          <a:ext cx="2851658" cy="8694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Documentation</a:t>
          </a:r>
          <a:endParaRPr lang="en-US" sz="3000" kern="1200" dirty="0"/>
        </a:p>
      </dsp:txBody>
      <dsp:txXfrm>
        <a:off x="1440611" y="4561497"/>
        <a:ext cx="2851658" cy="869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Audience: Architects and CIOs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Ron</a:t>
            </a:r>
            <a:r>
              <a:rPr lang="en-US" baseline="0" dirty="0" smtClean="0"/>
              <a:t> and Dennis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7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 Participants</a:t>
            </a:r>
            <a:r>
              <a:rPr lang="en-US" baseline="0" dirty="0" smtClean="0"/>
              <a:t> as of Oct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7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Audience:</a:t>
            </a:r>
            <a:r>
              <a:rPr lang="en-US" baseline="0" dirty="0" smtClean="0"/>
              <a:t> CIOs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Ron and 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8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Ron and 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9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6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77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Steven/Ann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6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Steven/Ann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Audience: Architects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Ann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476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Ann/Steve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07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Ann/</a:t>
            </a:r>
            <a:r>
              <a:rPr lang="en-US" baseline="0" dirty="0" smtClean="0"/>
              <a:t> Steve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4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Audience:</a:t>
            </a:r>
            <a:r>
              <a:rPr lang="en-US" baseline="0" dirty="0" smtClean="0"/>
              <a:t> CIOs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Ron and 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8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Audience:</a:t>
            </a:r>
            <a:r>
              <a:rPr lang="en-US" baseline="0" dirty="0" smtClean="0"/>
              <a:t> CIOs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Ron and 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8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78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31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Audience: Architects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Steve/Ann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99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Audience: Architects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Steve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9026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10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Steve and Ann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008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Ron and 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8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Ann/Steve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99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Audience: Architects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194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TIER is about getting it right</a:t>
            </a:r>
            <a:r>
              <a:rPr lang="en-US" baseline="0" dirty="0" smtClean="0"/>
              <a:t> for these folks. </a:t>
            </a:r>
          </a:p>
          <a:p>
            <a:r>
              <a:rPr lang="en-US" baseline="0" dirty="0" smtClean="0"/>
              <a:t>It’s about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Enabling the individual to access academic resources seamlessly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Aligning how HE does identity and access so we can create an identity “network” that’s pluggable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Leveraging</a:t>
            </a:r>
            <a:r>
              <a:rPr lang="en-US" baseline="0" dirty="0" smtClean="0"/>
              <a:t> what the I2 community has done in the past with </a:t>
            </a:r>
            <a:r>
              <a:rPr lang="en-US" baseline="0" dirty="0" err="1" smtClean="0"/>
              <a:t>InCommon</a:t>
            </a:r>
            <a:r>
              <a:rPr lang="en-US" baseline="0" dirty="0" smtClean="0"/>
              <a:t> , shibboleth and Grouper and building on that to create a suite of services and software that HE can use and Corp partners can leverage to enable the individual.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Ron and Dennis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08B306-C8D8-AD48-9325-7FEAE03C69B2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5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2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Audience:</a:t>
            </a:r>
            <a:r>
              <a:rPr lang="en-US" baseline="0" dirty="0" smtClean="0"/>
              <a:t> CIOs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Ron and Dennis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08B306-C8D8-AD48-9325-7FEAE03C69B2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6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4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needs</a:t>
            </a:r>
            <a:r>
              <a:rPr lang="en-US" baseline="0" dirty="0" smtClean="0"/>
              <a:t> to summarize attribute, taxonomy and release requirements.  This will make the population of a federated (registry) easier.  Scalable is </a:t>
            </a:r>
            <a:r>
              <a:rPr lang="en-US" baseline="0" dirty="0" err="1" smtClean="0"/>
              <a:t>lkey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1C0B-E30A-9147-BDFF-F186C59593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Audience:</a:t>
            </a:r>
            <a:r>
              <a:rPr lang="en-US" baseline="0" dirty="0" smtClean="0"/>
              <a:t> CIOs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Ron and Dennis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8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Audience:</a:t>
            </a:r>
            <a:r>
              <a:rPr lang="en-US" baseline="0" dirty="0" smtClean="0"/>
              <a:t> CIOs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Ron and Dennis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2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3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Audience:</a:t>
            </a:r>
            <a:r>
              <a:rPr lang="en-US" baseline="0" dirty="0" smtClean="0"/>
              <a:t> CIOs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Ron and Dennis and handoff to Steve and Ann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708B306-C8D8-AD48-9325-7FEAE03C69B2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white backgrou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7543800" cy="4191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405304" y="6221794"/>
            <a:ext cx="738696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rgbClr val="FFFFFF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3A9897"/>
                </a:solidFill>
                <a:latin typeface="Calibri" panose="020F0502020204030204" pitchFamily="34" charset="0"/>
              </a:rPr>
              <a:t>[ </a:t>
            </a:r>
            <a:fld id="{2820970C-1322-3042-AE3D-AE90FD7E094C}" type="slidenum">
              <a:rPr lang="en-US" sz="800">
                <a:solidFill>
                  <a:srgbClr val="3A9897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r>
              <a:rPr lang="en-US" sz="800" dirty="0">
                <a:solidFill>
                  <a:srgbClr val="3A9897"/>
                </a:solidFill>
                <a:latin typeface="Calibri" panose="020F0502020204030204" pitchFamily="34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297505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,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/>
        </p:nvSpPr>
        <p:spPr>
          <a:xfrm>
            <a:off x="8405304" y="6221794"/>
            <a:ext cx="738696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rgbClr val="FFFFFF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3A9897"/>
                </a:solidFill>
                <a:latin typeface="Calibri" panose="020F0502020204030204" pitchFamily="34" charset="0"/>
              </a:rPr>
              <a:t>[ </a:t>
            </a:r>
            <a:fld id="{2820970C-1322-3042-AE3D-AE90FD7E094C}" type="slidenum">
              <a:rPr lang="en-US" sz="800">
                <a:solidFill>
                  <a:srgbClr val="3A9897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r>
              <a:rPr lang="en-US" sz="800" dirty="0">
                <a:solidFill>
                  <a:srgbClr val="3A9897"/>
                </a:solidFill>
                <a:latin typeface="Calibri" panose="020F0502020204030204" pitchFamily="34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377419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C99C6-DEDD-A641-9813-09F0A8EA771D}" type="datetime1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DRAFT 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B932C-C278-F54E-8DBD-1EC8F49FD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expanded margin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416676"/>
            <a:ext cx="609600" cy="365125"/>
          </a:xfrm>
          <a:prstGeom prst="rect">
            <a:avLst/>
          </a:prstGeom>
        </p:spPr>
        <p:txBody>
          <a:bodyPr wrap="square" lIns="91436" tIns="45718" rIns="91436" bIns="45718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chemeClr val="bg1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 algn="ctr">
              <a:defRPr/>
            </a:pPr>
            <a:r>
              <a:rPr lang="en-US" smtClean="0"/>
              <a:t>[ </a:t>
            </a:r>
            <a:fld id="{2820970C-1322-3042-AE3D-AE90FD7E094C}" type="slidenum">
              <a:rPr lang="en-US" smtClean="0"/>
              <a:pPr algn="ctr">
                <a:defRPr/>
              </a:pPr>
              <a:t>‹#›</a:t>
            </a:fld>
            <a:r>
              <a:rPr lang="en-US" smtClean="0"/>
              <a:t> ]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179832"/>
            <a:ext cx="8458200" cy="658368"/>
          </a:xfrm>
          <a:prstGeom prst="rect">
            <a:avLst/>
          </a:prstGeom>
        </p:spPr>
        <p:txBody>
          <a:bodyPr vert="horz" lIns="457181" tIns="45718" rIns="91436" bIns="73149" anchor="b" anchorCtr="0"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636057" y="6555848"/>
            <a:ext cx="2895600" cy="365125"/>
          </a:xfrm>
          <a:prstGeom prst="rect">
            <a:avLst/>
          </a:prstGeom>
        </p:spPr>
        <p:txBody>
          <a:bodyPr wrap="square" lIns="91436" tIns="45718" rIns="91436" bIns="45718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latin typeface="Calibri"/>
              </a:rPr>
              <a:t>July </a:t>
            </a:r>
            <a:r>
              <a:rPr lang="en-US" baseline="0" dirty="0" smtClean="0">
                <a:latin typeface="Calibri"/>
              </a:rPr>
              <a:t>2014</a:t>
            </a:r>
            <a:r>
              <a:rPr lang="en-US" sz="1100" baseline="0" dirty="0" smtClean="0">
                <a:latin typeface="Calibri"/>
              </a:rPr>
              <a:t> </a:t>
            </a:r>
            <a:r>
              <a:rPr lang="en-US" sz="1100" dirty="0" smtClean="0">
                <a:latin typeface="Calibri"/>
              </a:rPr>
              <a:t>© Internet2</a:t>
            </a:r>
            <a:endParaRPr lang="en-US" sz="11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73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  <p:sldLayoutId id="2147484862" r:id="rId13"/>
    <p:sldLayoutId id="2147484863" r:id="rId14"/>
    <p:sldLayoutId id="2147484864" r:id="rId15"/>
    <p:sldLayoutId id="2147484865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diagramData" Target="../diagrams/data5.xml"/><Relationship Id="rId7" Type="http://schemas.openxmlformats.org/officeDocument/2006/relationships/diagramLayout" Target="../diagrams/layout5.xml"/><Relationship Id="rId8" Type="http://schemas.openxmlformats.org/officeDocument/2006/relationships/diagramQuickStyle" Target="../diagrams/quickStyle5.xml"/><Relationship Id="rId9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internet2.box.com/TIERInvestorReview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2978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 and Identity in Education and Research: Identity for Everyone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10618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Ron Kraemer, Notre Dame • Kevin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Morooney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Penn State •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West, Internet2 • Steve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Zoppi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Internet2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TIER </a:t>
            </a:r>
            <a:r>
              <a:rPr lang="en-US" sz="4400" dirty="0" smtClean="0"/>
              <a:t>Moves </a:t>
            </a:r>
            <a:r>
              <a:rPr lang="en-US" sz="4400" dirty="0"/>
              <a:t>from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Investor</a:t>
            </a:r>
            <a:r>
              <a:rPr lang="en-US" sz="4400" dirty="0"/>
              <a:t> to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Sustainable</a:t>
            </a:r>
            <a:r>
              <a:rPr lang="en-US" sz="4400" dirty="0"/>
              <a:t> </a:t>
            </a:r>
            <a:r>
              <a:rPr lang="en-US" sz="4400" dirty="0" smtClean="0"/>
              <a:t>Model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(Financials and </a:t>
            </a:r>
            <a:r>
              <a:rPr lang="en-US" sz="4400" dirty="0" smtClean="0"/>
              <a:t>Governance)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2545032" cy="2020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6767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900" y="319881"/>
            <a:ext cx="73914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TCI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TCIC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905000"/>
            <a:ext cx="3886200" cy="480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Limited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in Charter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Duration</a:t>
            </a:r>
            <a:r>
              <a:rPr lang="en-US" sz="2400" dirty="0" smtClean="0">
                <a:latin typeface="+mn-lt"/>
              </a:rPr>
              <a:t>: 3 </a:t>
            </a:r>
            <a:r>
              <a:rPr lang="en-US" sz="2400" dirty="0">
                <a:latin typeface="+mn-lt"/>
              </a:rPr>
              <a:t>years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Scope</a:t>
            </a:r>
            <a:r>
              <a:rPr lang="en-US" sz="2400" dirty="0" smtClean="0">
                <a:latin typeface="+mn-lt"/>
              </a:rPr>
              <a:t>: Initial </a:t>
            </a:r>
            <a:r>
              <a:rPr lang="en-US" sz="2400" dirty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nvestment </a:t>
            </a:r>
            <a:r>
              <a:rPr lang="en-US" sz="2400" dirty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versight</a:t>
            </a:r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The Need 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Permanence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lvl="1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Funding</a:t>
            </a:r>
            <a:r>
              <a:rPr lang="en-US" sz="2400" dirty="0">
                <a:latin typeface="+mn-lt"/>
              </a:rPr>
              <a:t> (dues and fees)</a:t>
            </a:r>
          </a:p>
          <a:p>
            <a:pPr lvl="1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Governance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(Internet2 PAG model)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55139"/>
            <a:ext cx="3892731" cy="52322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</a:t>
            </a:r>
            <a:r>
              <a:rPr lang="en-US" sz="1800" dirty="0" smtClean="0">
                <a:latin typeface="Calibri" panose="020F0502020204030204" pitchFamily="34" charset="0"/>
              </a:rPr>
              <a:t>IER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sz="1800" dirty="0" smtClean="0">
                <a:latin typeface="Calibri" panose="020F0502020204030204" pitchFamily="34" charset="0"/>
              </a:rPr>
              <a:t>ommunity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en-US" sz="1800" dirty="0" smtClean="0">
                <a:latin typeface="Calibri" panose="020F0502020204030204" pitchFamily="34" charset="0"/>
              </a:rPr>
              <a:t>nvestor /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sz="1800" dirty="0" smtClean="0">
                <a:latin typeface="Calibri" panose="020F0502020204030204" pitchFamily="34" charset="0"/>
              </a:rPr>
              <a:t>ouncil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685800"/>
            <a:ext cx="3644537" cy="5714999"/>
          </a:xfrm>
          <a:prstGeom prst="rect">
            <a:avLst/>
          </a:prstGeom>
          <a:solidFill>
            <a:schemeClr val="bg2"/>
          </a:solidFill>
          <a:ln>
            <a:solidFill>
              <a:srgbClr val="92D6DD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0604" indent="-260604" defTabSz="34290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 sz="1500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0" charset="-128"/>
              </a:defRPr>
            </a:lvl1pPr>
            <a:lvl2pPr marL="548640" lvl="1" indent="-228600" defTabSz="45720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2B634"/>
              </a:buClr>
              <a:buFont typeface="Arial" pitchFamily="-110" charset="0"/>
              <a:buChar char="–"/>
              <a:defRPr sz="1500" kern="120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0" charset="-128"/>
              </a:defRPr>
            </a:lvl2pPr>
            <a:lvl3pPr marL="804672" indent="-228600" defTabSz="45720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2B634"/>
              </a:buClr>
              <a:buFont typeface="Arial" pitchFamily="-110" charset="0"/>
              <a:buChar char="•"/>
              <a:defRPr sz="1200" kern="1200">
                <a:solidFill>
                  <a:srgbClr val="344641"/>
                </a:solidFill>
                <a:latin typeface="Calibri" panose="020F0502020204030204" pitchFamily="34" charset="0"/>
                <a:ea typeface="ＭＳ Ｐゴシック" pitchFamily="-110" charset="-128"/>
              </a:defRPr>
            </a:lvl3pPr>
            <a:lvl4pPr marL="0" indent="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10" charset="-128"/>
              </a:defRPr>
            </a:lvl4pPr>
            <a:lvl5pPr marL="1828800" indent="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defTabSz="45720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45720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45720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45720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More to Explore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With </a:t>
            </a:r>
            <a:r>
              <a:rPr lang="en-US" sz="2000" dirty="0">
                <a:solidFill>
                  <a:schemeClr val="tx1"/>
                </a:solidFill>
              </a:rPr>
              <a:t>2.5 Years Remaining …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 should we think about new TCI </a:t>
            </a:r>
            <a:r>
              <a:rPr lang="en-US" sz="2000" dirty="0" smtClean="0">
                <a:solidFill>
                  <a:schemeClr val="tx1"/>
                </a:solidFill>
              </a:rPr>
              <a:t>members?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Replace as need arises?</a:t>
            </a:r>
            <a:endParaRPr lang="en-US" sz="1800" dirty="0">
              <a:solidFill>
                <a:schemeClr val="tx1"/>
              </a:solidFill>
            </a:endParaRP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More structured renewal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Note: loss of time in onboarding (2 year appointment minimum)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How do we start up a permanent governance structure?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629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T</a:t>
            </a:r>
            <a:r>
              <a:rPr lang="en-US" dirty="0" smtClean="0"/>
              <a:t>IER </a:t>
            </a:r>
            <a:r>
              <a:rPr lang="en-US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ommunity </a:t>
            </a:r>
            <a:r>
              <a:rPr lang="en-US" dirty="0" smtClean="0">
                <a:solidFill>
                  <a:schemeClr val="accent6"/>
                </a:solidFill>
              </a:rPr>
              <a:t>I</a:t>
            </a:r>
            <a:r>
              <a:rPr lang="en-US" dirty="0" smtClean="0"/>
              <a:t>nvestor </a:t>
            </a:r>
            <a:r>
              <a:rPr lang="en-US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ouncil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75400"/>
            <a:ext cx="609600" cy="3667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mtClean="0"/>
              <a:t>[ </a:t>
            </a:r>
            <a:fld id="{2820970C-1322-3042-AE3D-AE90FD7E094C}" type="slidenum">
              <a:rPr lang="en-US" smtClean="0"/>
              <a:pPr algn="ctr">
                <a:defRPr/>
              </a:pPr>
              <a:t>12</a:t>
            </a:fld>
            <a:r>
              <a:rPr lang="en-US" smtClean="0"/>
              <a:t> 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371600"/>
            <a:ext cx="8051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err="1" smtClean="0"/>
              <a:t>Klara</a:t>
            </a:r>
            <a:r>
              <a:rPr lang="en-US" sz="2400" dirty="0" smtClean="0"/>
              <a:t> </a:t>
            </a:r>
            <a:r>
              <a:rPr lang="en-US" sz="2400" dirty="0" err="1" smtClean="0"/>
              <a:t>Jelinkova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6"/>
                </a:solidFill>
              </a:rPr>
              <a:t>Rice University (Chair)</a:t>
            </a: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/>
              <a:t>Dennis </a:t>
            </a:r>
            <a:r>
              <a:rPr lang="en-US" sz="2400" dirty="0"/>
              <a:t>Cromwell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6"/>
                </a:solidFill>
              </a:rPr>
              <a:t>Indiana University</a:t>
            </a: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/>
              <a:t>Eric </a:t>
            </a:r>
            <a:r>
              <a:rPr lang="en-US" sz="2400" dirty="0" err="1"/>
              <a:t>Denna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6"/>
                </a:solidFill>
              </a:rPr>
              <a:t>University </a:t>
            </a:r>
            <a:r>
              <a:rPr lang="en-US" sz="2400" dirty="0">
                <a:solidFill>
                  <a:schemeClr val="accent6"/>
                </a:solidFill>
              </a:rPr>
              <a:t>of </a:t>
            </a:r>
            <a:r>
              <a:rPr lang="en-US" sz="2400" dirty="0" smtClean="0">
                <a:solidFill>
                  <a:schemeClr val="accent6"/>
                </a:solidFill>
              </a:rPr>
              <a:t>Maryland</a:t>
            </a: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/>
              <a:t>Tracy </a:t>
            </a:r>
            <a:r>
              <a:rPr lang="en-US" sz="2400" dirty="0" err="1" smtClean="0"/>
              <a:t>Futhey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6"/>
                </a:solidFill>
              </a:rPr>
              <a:t>Duke University</a:t>
            </a: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/>
              <a:t>Chris Holmes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6"/>
                </a:solidFill>
              </a:rPr>
              <a:t>Baylor University</a:t>
            </a: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/>
              <a:t>Ron Kraemer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6"/>
                </a:solidFill>
              </a:rPr>
              <a:t>University </a:t>
            </a:r>
            <a:r>
              <a:rPr lang="en-US" sz="2400" dirty="0">
                <a:solidFill>
                  <a:schemeClr val="accent6"/>
                </a:solidFill>
              </a:rPr>
              <a:t>of Notre Dame</a:t>
            </a: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/>
              <a:t>Kevin </a:t>
            </a:r>
            <a:r>
              <a:rPr lang="en-US" sz="2400" dirty="0" err="1" smtClean="0"/>
              <a:t>Morooney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6"/>
                </a:solidFill>
              </a:rPr>
              <a:t>Penn State University</a:t>
            </a: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/>
              <a:t>John O’Keefe		</a:t>
            </a:r>
            <a:r>
              <a:rPr lang="en-US" sz="2400" dirty="0" smtClean="0">
                <a:solidFill>
                  <a:schemeClr val="accent6"/>
                </a:solidFill>
              </a:rPr>
              <a:t>Lafayette College</a:t>
            </a: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/>
              <a:t>Kelli </a:t>
            </a:r>
            <a:r>
              <a:rPr lang="en-US" sz="2400" dirty="0" err="1"/>
              <a:t>Trosvig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6"/>
                </a:solidFill>
              </a:rPr>
              <a:t>University </a:t>
            </a:r>
            <a:r>
              <a:rPr lang="en-US" sz="2400" dirty="0">
                <a:solidFill>
                  <a:schemeClr val="accent6"/>
                </a:solidFill>
              </a:rPr>
              <a:t>of </a:t>
            </a:r>
            <a:r>
              <a:rPr lang="en-US" sz="2400" dirty="0" smtClean="0">
                <a:solidFill>
                  <a:schemeClr val="accent6"/>
                </a:solidFill>
              </a:rPr>
              <a:t>Washington</a:t>
            </a:r>
            <a:endParaRPr lang="en-US" sz="2400" dirty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smtClean="0"/>
              <a:t>Melissa Woo		</a:t>
            </a:r>
            <a:r>
              <a:rPr lang="en-US" sz="2400" dirty="0" smtClean="0">
                <a:solidFill>
                  <a:schemeClr val="accent6"/>
                </a:solidFill>
              </a:rPr>
              <a:t>University of Oregon</a:t>
            </a:r>
          </a:p>
          <a:p>
            <a:pPr marL="285750" indent="-285750">
              <a:buClr>
                <a:schemeClr val="accent1"/>
              </a:buClr>
              <a:buFont typeface="Arial" charset="0"/>
              <a:buChar char="•"/>
            </a:pPr>
            <a:r>
              <a:rPr lang="en-US" sz="2400" dirty="0" err="1" smtClean="0"/>
              <a:t>Shel</a:t>
            </a:r>
            <a:r>
              <a:rPr lang="en-US" sz="2400" dirty="0" smtClean="0"/>
              <a:t> Waggener		</a:t>
            </a:r>
            <a:r>
              <a:rPr lang="en-US" sz="2400" dirty="0" smtClean="0">
                <a:solidFill>
                  <a:schemeClr val="accent6"/>
                </a:solidFill>
              </a:rPr>
              <a:t>Internet2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0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6367102"/>
            <a:ext cx="578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Rescoped</a:t>
            </a:r>
            <a:r>
              <a:rPr lang="en-US" dirty="0" smtClean="0"/>
              <a:t> InCommon Steering Focuses only on Federation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Future Governance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3190699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98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10069"/>
            <a:ext cx="7391400" cy="731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Membership and Early-Phase Funding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305" y="4100076"/>
            <a:ext cx="1168982" cy="103578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Internet2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Members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3813459" y="1524913"/>
            <a:ext cx="2735922" cy="436880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Dynamically</a:t>
            </a:r>
            <a:endParaRPr lang="en-US" sz="1800" b="1" dirty="0">
              <a:solidFill>
                <a:schemeClr val="tx1"/>
              </a:solidFill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Scalable Operations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3459" y="5488233"/>
            <a:ext cx="2716828" cy="3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3838566" y="5563513"/>
            <a:ext cx="2710815" cy="27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0" tIns="34290" rIns="68580" bIns="54864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Host </a:t>
            </a:r>
            <a:r>
              <a:rPr lang="en-US" sz="1200" dirty="0" smtClean="0">
                <a:latin typeface="Calibri" panose="020F0502020204030204" pitchFamily="34" charset="0"/>
              </a:rPr>
              <a:t>Organizational </a:t>
            </a:r>
            <a:r>
              <a:rPr lang="en-US" sz="1200" dirty="0">
                <a:latin typeface="Calibri" panose="020F0502020204030204" pitchFamily="34" charset="0"/>
              </a:rPr>
              <a:t>C</a:t>
            </a:r>
            <a:r>
              <a:rPr lang="en-US" sz="1200" dirty="0" smtClean="0">
                <a:latin typeface="Calibri" panose="020F0502020204030204" pitchFamily="34" charset="0"/>
              </a:rPr>
              <a:t>apacity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257996" y="3205907"/>
            <a:ext cx="0" cy="12306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40" idx="1"/>
          </p:cNvCxnSpPr>
          <p:nvPr/>
        </p:nvCxnSpPr>
        <p:spPr>
          <a:xfrm>
            <a:off x="1687287" y="4617968"/>
            <a:ext cx="1843419" cy="9112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>
            <a:off x="2513081" y="3377520"/>
            <a:ext cx="1300379" cy="516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 flipV="1">
            <a:off x="1687287" y="3817571"/>
            <a:ext cx="2126172" cy="8003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 flipH="1">
            <a:off x="239486" y="3302913"/>
            <a:ext cx="1453242" cy="677108"/>
          </a:xfrm>
          <a:prstGeom prst="accentBorderCallout1">
            <a:avLst>
              <a:gd name="adj1" fmla="val 18750"/>
              <a:gd name="adj2" fmla="val -8333"/>
              <a:gd name="adj3" fmla="val 120940"/>
              <a:gd name="adj4" fmla="val -82938"/>
            </a:avLst>
          </a:prstGeom>
          <a:solidFill>
            <a:schemeClr val="lt1">
              <a:alpha val="50000"/>
            </a:schemeClr>
          </a:solidFill>
          <a:ln>
            <a:prstDash val="sysDot"/>
            <a:headEnd/>
            <a:tailEnd type="oval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Subscriptions</a:t>
            </a:r>
          </a:p>
          <a:p>
            <a:pPr algn="ctr"/>
            <a:r>
              <a:rPr lang="en-US" sz="1600" dirty="0" smtClean="0"/>
              <a:t>&amp; Access Fees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 bwMode="auto">
          <a:xfrm flipH="1">
            <a:off x="239486" y="6122313"/>
            <a:ext cx="1520070" cy="430887"/>
          </a:xfrm>
          <a:prstGeom prst="accentBorderCallout1">
            <a:avLst>
              <a:gd name="adj1" fmla="val 18750"/>
              <a:gd name="adj2" fmla="val -8333"/>
              <a:gd name="adj3" fmla="val -215294"/>
              <a:gd name="adj4" fmla="val -73244"/>
            </a:avLst>
          </a:prstGeom>
          <a:solidFill>
            <a:schemeClr val="lt1">
              <a:alpha val="50000"/>
            </a:schemeClr>
          </a:solidFill>
          <a:ln>
            <a:prstDash val="sysDot"/>
            <a:headEnd/>
            <a:tailEnd type="oval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Dues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813459" y="4980230"/>
            <a:ext cx="27168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3813459" y="5169508"/>
            <a:ext cx="2716828" cy="27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0" tIns="34290" rIns="68580" bIns="54864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Core </a:t>
            </a:r>
            <a:r>
              <a:rPr lang="en-US" sz="1200" dirty="0" smtClean="0">
                <a:latin typeface="Calibri" panose="020F0502020204030204" pitchFamily="34" charset="0"/>
              </a:rPr>
              <a:t>Program </a:t>
            </a:r>
            <a:r>
              <a:rPr lang="en-US" sz="1200" dirty="0">
                <a:latin typeface="Calibri" panose="020F0502020204030204" pitchFamily="34" charset="0"/>
              </a:rPr>
              <a:t>A</a:t>
            </a:r>
            <a:r>
              <a:rPr lang="en-US" sz="1200" dirty="0" smtClean="0">
                <a:latin typeface="Calibri" panose="020F0502020204030204" pitchFamily="34" charset="0"/>
              </a:rPr>
              <a:t>dministration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7" idx="3"/>
            <a:endCxn id="36" idx="1"/>
          </p:cNvCxnSpPr>
          <p:nvPr/>
        </p:nvCxnSpPr>
        <p:spPr>
          <a:xfrm>
            <a:off x="1687287" y="4617968"/>
            <a:ext cx="2126173" cy="919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13459" y="4515217"/>
            <a:ext cx="271682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13460" y="4571424"/>
            <a:ext cx="2716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Program </a:t>
            </a:r>
            <a:r>
              <a:rPr lang="en-US" sz="1200" dirty="0" smtClean="0">
                <a:latin typeface="Calibri" panose="020F0502020204030204" pitchFamily="34" charset="0"/>
              </a:rPr>
              <a:t>Operational Acceleration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 flipH="1">
            <a:off x="228600" y="5462826"/>
            <a:ext cx="1520070" cy="430887"/>
          </a:xfrm>
          <a:prstGeom prst="accentBorderCallout1">
            <a:avLst>
              <a:gd name="adj1" fmla="val 18750"/>
              <a:gd name="adj2" fmla="val -8333"/>
              <a:gd name="adj3" fmla="val -177398"/>
              <a:gd name="adj4" fmla="val -74476"/>
            </a:avLst>
          </a:prstGeom>
          <a:solidFill>
            <a:schemeClr val="lt1">
              <a:alpha val="50000"/>
            </a:schemeClr>
          </a:solidFill>
          <a:ln>
            <a:prstDash val="sysDot"/>
            <a:headEnd/>
            <a:tailEnd type="oval" w="lg" len="lg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Capital </a:t>
            </a:r>
            <a:r>
              <a:rPr lang="en-US" sz="1600" dirty="0" smtClean="0"/>
              <a:t>Calls</a:t>
            </a:r>
            <a:endParaRPr lang="en-US" sz="1600" dirty="0"/>
          </a:p>
        </p:txBody>
      </p:sp>
      <p:sp>
        <p:nvSpPr>
          <p:cNvPr id="40" name="Left Brace 39"/>
          <p:cNvSpPr/>
          <p:nvPr/>
        </p:nvSpPr>
        <p:spPr>
          <a:xfrm>
            <a:off x="3530706" y="5183428"/>
            <a:ext cx="278501" cy="691539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Left Arrow 7"/>
          <p:cNvSpPr/>
          <p:nvPr/>
        </p:nvSpPr>
        <p:spPr>
          <a:xfrm>
            <a:off x="6618742" y="4323854"/>
            <a:ext cx="2002745" cy="85344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Today</a:t>
            </a:r>
            <a:r>
              <a:rPr lang="en-US" sz="1200" b="1" dirty="0" smtClean="0">
                <a:solidFill>
                  <a:schemeClr val="tx1"/>
                </a:solidFill>
              </a:rPr>
              <a:t>: </a:t>
            </a:r>
            <a:r>
              <a:rPr lang="en-US" sz="1200" b="1" dirty="0">
                <a:solidFill>
                  <a:schemeClr val="tx1"/>
                </a:solidFill>
              </a:rPr>
              <a:t>TCI &amp; TCIC </a:t>
            </a:r>
          </a:p>
        </p:txBody>
      </p:sp>
      <p:sp>
        <p:nvSpPr>
          <p:cNvPr id="30" name="Left Arrow 29"/>
          <p:cNvSpPr/>
          <p:nvPr/>
        </p:nvSpPr>
        <p:spPr>
          <a:xfrm>
            <a:off x="6597574" y="5220670"/>
            <a:ext cx="2002745" cy="901643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Tomorrow</a:t>
            </a:r>
            <a:r>
              <a:rPr lang="en-US" sz="1200" b="1" dirty="0" smtClean="0">
                <a:solidFill>
                  <a:schemeClr val="tx1"/>
                </a:solidFill>
              </a:rPr>
              <a:t>: PAG Needed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1606906" y="1882938"/>
            <a:ext cx="1812349" cy="1496175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79547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296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74676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Current Committed Participants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142771"/>
              </p:ext>
            </p:extLst>
          </p:nvPr>
        </p:nvGraphicFramePr>
        <p:xfrm>
          <a:off x="457200" y="1316113"/>
          <a:ext cx="2377440" cy="49644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7440"/>
              </a:tblGrid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Institution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Baylor University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Boston University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492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CALTECH (California Institute of Technology)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Carnegie Mellon University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Case Western Reserve University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Clemson University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Cornell University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Duke University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Harvard University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Indiana University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Lafayette College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Louisiana State University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MIT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New York University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Northwestern University</a:t>
                      </a:r>
                      <a:endParaRPr lang="en-US" sz="16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Old Dominion University</a:t>
                      </a:r>
                      <a:endParaRPr lang="en-US" sz="16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Oregon State University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7662"/>
              </p:ext>
            </p:extLst>
          </p:nvPr>
        </p:nvGraphicFramePr>
        <p:xfrm>
          <a:off x="3399503" y="1324015"/>
          <a:ext cx="2377440" cy="56862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7440"/>
              </a:tblGrid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Institution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Pennsylvania State University, The</a:t>
                      </a:r>
                      <a:endParaRPr lang="en-US" sz="1600" b="1" i="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Purdue University - Main Campus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Rice University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Stanford University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Tulane University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Arizona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California </a:t>
                      </a:r>
                      <a:r>
                        <a:rPr lang="en-US" sz="1600" u="none" strike="noStrike" dirty="0" smtClean="0">
                          <a:effectLst/>
                        </a:rPr>
                        <a:t>– </a:t>
                      </a:r>
                      <a:r>
                        <a:rPr lang="en-US" sz="1600" u="none" strike="noStrike" dirty="0">
                          <a:effectLst/>
                        </a:rPr>
                        <a:t>Berkeley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California </a:t>
                      </a:r>
                      <a:r>
                        <a:rPr lang="en-US" sz="1600" u="none" strike="noStrike" dirty="0" smtClean="0">
                          <a:effectLst/>
                        </a:rPr>
                        <a:t>– </a:t>
                      </a:r>
                      <a:r>
                        <a:rPr lang="en-US" sz="1600" u="none" strike="noStrike" dirty="0">
                          <a:effectLst/>
                        </a:rPr>
                        <a:t>Merced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Chicago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University of Florida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Hawaii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Illinois – Urbana Champaign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University of Iowa</a:t>
                      </a:r>
                      <a:endParaRPr lang="en-US" sz="1600" b="1" i="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492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University of Maryland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– Baltimore County</a:t>
                      </a:r>
                      <a:endParaRPr lang="en-US" sz="1600" b="1" i="0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  <a:tr h="49254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858701"/>
              </p:ext>
            </p:extLst>
          </p:nvPr>
        </p:nvGraphicFramePr>
        <p:xfrm>
          <a:off x="6341806" y="1330470"/>
          <a:ext cx="2377440" cy="54326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7440"/>
              </a:tblGrid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Institution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University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of Maryland – College Park</a:t>
                      </a:r>
                      <a:endParaRPr lang="en-US" sz="16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Michigan - Ann Arbor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Missouri - Columbia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Nebraska - Lincoln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492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North Carolina - Chapel Hill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Notre Dame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492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Pittsburgh - Pittsburgh Campus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Utah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Virginia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Washington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9151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University of Wisconsin - Madison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Washington University in Saint Louis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  <a:tr h="24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Yale University</a:t>
                      </a:r>
                      <a:endParaRPr lang="en-US" sz="16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1" marR="3651" marT="486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Program Status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2545032" cy="2020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2928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1845269"/>
              </p:ext>
            </p:extLst>
          </p:nvPr>
        </p:nvGraphicFramePr>
        <p:xfrm>
          <a:off x="876300" y="1600200"/>
          <a:ext cx="7391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Internet2 Program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5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Targeting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4800600" cy="4525963"/>
          </a:xfrm>
        </p:spPr>
        <p:txBody>
          <a:bodyPr/>
          <a:lstStyle/>
          <a:p>
            <a:r>
              <a:rPr lang="en-US" sz="2800" dirty="0" smtClean="0"/>
              <a:t>2016 First Integrated Release</a:t>
            </a:r>
          </a:p>
          <a:p>
            <a:pPr lvl="1"/>
            <a:r>
              <a:rPr lang="en-US" dirty="0" smtClean="0"/>
              <a:t>Minimal Installation / Configuration User Interfaces</a:t>
            </a:r>
          </a:p>
          <a:p>
            <a:pPr lvl="1"/>
            <a:r>
              <a:rPr lang="en-US" dirty="0" smtClean="0"/>
              <a:t>Preliminary Requirements will be set for Scalable Consent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Objective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Point In Time Consistency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15955" y="1508678"/>
            <a:ext cx="2416698" cy="2732967"/>
            <a:chOff x="5035361" y="800479"/>
            <a:chExt cx="3737913" cy="31703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545" y="800479"/>
              <a:ext cx="3451680" cy="12036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0" r="1427" b="69564"/>
            <a:stretch/>
          </p:blipFill>
          <p:spPr>
            <a:xfrm>
              <a:off x="5035361" y="2213779"/>
              <a:ext cx="3737913" cy="700859"/>
            </a:xfrm>
            <a:prstGeom prst="rect">
              <a:avLst/>
            </a:prstGeom>
          </p:spPr>
        </p:pic>
        <p:pic>
          <p:nvPicPr>
            <p:cNvPr id="1026" name="Picture 2" descr="https://spaces.internet2.edu/download/attachments/10732/COmanage_logos_color.png?version=2&amp;modificationDate=1289209359410&amp;api=v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136" y="3297515"/>
              <a:ext cx="3682753" cy="673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619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2648" y="54886"/>
            <a:ext cx="6585625" cy="584532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91" y="408388"/>
            <a:ext cx="2134595" cy="992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 r="1427" b="69564"/>
          <a:stretch/>
        </p:blipFill>
        <p:spPr>
          <a:xfrm>
            <a:off x="4202950" y="2950290"/>
            <a:ext cx="2416698" cy="604175"/>
          </a:xfrm>
          <a:prstGeom prst="rect">
            <a:avLst/>
          </a:prstGeom>
        </p:spPr>
      </p:pic>
      <p:pic>
        <p:nvPicPr>
          <p:cNvPr id="8" name="Picture 2" descr="https://spaces.internet2.edu/download/attachments/10732/COmanage_logos_color.png?version=2&amp;modificationDate=1289209359410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91" y="5103912"/>
            <a:ext cx="2358333" cy="5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70707533"/>
              </p:ext>
            </p:extLst>
          </p:nvPr>
        </p:nvGraphicFramePr>
        <p:xfrm>
          <a:off x="113488" y="129805"/>
          <a:ext cx="4293141" cy="564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63550" y="1867379"/>
            <a:ext cx="27432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91440" rIns="91440" bIns="91440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Community Identity Provider?</a:t>
            </a:r>
            <a:endParaRPr lang="en-US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3551" y="3997864"/>
            <a:ext cx="2743200" cy="5539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tIns="91440" rIns="91440" bIns="91440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Scalable Consent?</a:t>
            </a:r>
            <a:endParaRPr lang="en-US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56779" y="2990253"/>
            <a:ext cx="50077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Under Consideration for R2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solidFill>
                  <a:schemeClr val="accent6">
                    <a:lumMod val="75000"/>
                  </a:schemeClr>
                </a:solidFill>
              </a:rPr>
              <a:t>Goals</a:t>
            </a:r>
            <a:r>
              <a:rPr lang="en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" dirty="0" smtClean="0"/>
              <a:t>of Today’s Meeting</a:t>
            </a:r>
            <a:endParaRPr lang="en" dirty="0"/>
          </a:p>
        </p:txBody>
      </p:sp>
      <p:sp>
        <p:nvSpPr>
          <p:cNvPr id="51" name="Shape 51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TIER Quick Overview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 Status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Work In Progress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Implications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Campus Readiness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274640"/>
            <a:ext cx="1498600" cy="11896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358140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63141"/>
            <a:ext cx="8170896" cy="1145778"/>
          </a:xfrm>
        </p:spPr>
        <p:txBody>
          <a:bodyPr/>
          <a:lstStyle/>
          <a:p>
            <a:r>
              <a:rPr lang="en-US" dirty="0" smtClean="0"/>
              <a:t>Revised Program Timeline 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Funding Driven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685800"/>
            <a:ext cx="3657600" cy="45259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Progress</a:t>
            </a:r>
          </a:p>
          <a:p>
            <a:r>
              <a:rPr lang="en-US" sz="2400" dirty="0" smtClean="0"/>
              <a:t>Communities of Interest</a:t>
            </a:r>
          </a:p>
          <a:p>
            <a:r>
              <a:rPr lang="en-US" sz="2400" dirty="0" smtClean="0"/>
              <a:t>Financial Tracking and Reporting</a:t>
            </a:r>
          </a:p>
          <a:p>
            <a:r>
              <a:rPr lang="en-US" sz="2400" dirty="0" smtClean="0"/>
              <a:t>MOU Management</a:t>
            </a:r>
          </a:p>
          <a:p>
            <a:r>
              <a:rPr lang="en-US" sz="2400" dirty="0" smtClean="0"/>
              <a:t>Community Forum 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Online</a:t>
            </a:r>
            <a:r>
              <a:rPr lang="en-US" sz="2400" dirty="0" smtClean="0"/>
              <a:t>!)</a:t>
            </a:r>
          </a:p>
          <a:p>
            <a:r>
              <a:rPr lang="en-US" sz="2400" dirty="0" smtClean="0"/>
              <a:t>Technical Requirements Revision</a:t>
            </a:r>
          </a:p>
          <a:p>
            <a:pPr lvl="1"/>
            <a:r>
              <a:rPr lang="en-US" sz="2000" dirty="0" smtClean="0"/>
              <a:t>Dependencies Identified</a:t>
            </a:r>
          </a:p>
          <a:p>
            <a:pPr lvl="1"/>
            <a:r>
              <a:rPr lang="en-US" sz="2000" dirty="0" smtClean="0"/>
              <a:t>Relationships Identified</a:t>
            </a:r>
          </a:p>
          <a:p>
            <a:r>
              <a:rPr lang="en-US" sz="2400" dirty="0" smtClean="0"/>
              <a:t>Working Groups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406900" y="1417240"/>
            <a:ext cx="4056096" cy="42517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260604" marR="0" indent="-260604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/>
              <a:buChar char="•"/>
              <a:tabLst/>
              <a:defRPr sz="1350" b="0" kern="1200">
                <a:solidFill>
                  <a:srgbClr val="34464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54864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2B634"/>
              </a:buClr>
              <a:buFont typeface="Arial" pitchFamily="-110" charset="0"/>
              <a:buChar char="–"/>
              <a:defRPr sz="1200" kern="1200">
                <a:solidFill>
                  <a:srgbClr val="34464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804672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2B634"/>
              </a:buClr>
              <a:buFont typeface="Arial" pitchFamily="-110" charset="0"/>
              <a:buChar char="•"/>
              <a:defRPr sz="1200" kern="1200">
                <a:solidFill>
                  <a:srgbClr val="34464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2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Component Leadership </a:t>
            </a:r>
            <a:r>
              <a:rPr lang="en-US" sz="2400" dirty="0" smtClean="0"/>
              <a:t>In-Place and Roadmap Underway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First Two Corporate Partnerships</a:t>
            </a:r>
          </a:p>
          <a:p>
            <a:r>
              <a:rPr lang="en-US" sz="2400" dirty="0" err="1" smtClean="0">
                <a:latin typeface="Calibri" panose="020F0502020204030204" pitchFamily="34" charset="0"/>
              </a:rPr>
              <a:t>Unicon</a:t>
            </a:r>
            <a:r>
              <a:rPr lang="en-US" sz="2400" dirty="0" smtClean="0">
                <a:latin typeface="Calibri" panose="020F0502020204030204" pitchFamily="34" charset="0"/>
              </a:rPr>
              <a:t> (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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Shibboleth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Grouper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Spherical Cow Group (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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sz="2000" dirty="0" err="1" smtClean="0">
                <a:latin typeface="Calibri" panose="020F0502020204030204" pitchFamily="34" charset="0"/>
              </a:rPr>
              <a:t>COmanage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8904" y="5882481"/>
            <a:ext cx="219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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Complete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b="1" dirty="0" smtClean="0">
                <a:solidFill>
                  <a:schemeClr val="accent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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Pending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3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327"/>
            <a:ext cx="7391400" cy="731838"/>
          </a:xfrm>
        </p:spPr>
        <p:txBody>
          <a:bodyPr/>
          <a:lstStyle/>
          <a:p>
            <a:r>
              <a:rPr lang="en-US" dirty="0" smtClean="0"/>
              <a:t>Meaningful </a:t>
            </a:r>
            <a:r>
              <a:rPr lang="en-US" dirty="0" smtClean="0">
                <a:solidFill>
                  <a:schemeClr val="accent6"/>
                </a:solidFill>
              </a:rPr>
              <a:t>Impacts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817217"/>
              </p:ext>
            </p:extLst>
          </p:nvPr>
        </p:nvGraphicFramePr>
        <p:xfrm>
          <a:off x="381000" y="1295400"/>
          <a:ext cx="8129124" cy="5288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36483"/>
                <a:gridCol w="5492641"/>
              </a:tblGrid>
              <a:tr h="528320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Milestone</a:t>
                      </a:r>
                      <a:endParaRPr lang="en-US" sz="27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Impact</a:t>
                      </a:r>
                      <a:endParaRPr lang="en-US" sz="2400" dirty="0">
                        <a:solidFill>
                          <a:srgbClr val="3AAFBA"/>
                        </a:solidFill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Communities of Interest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Form working groups quickly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853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Financial Tracking and Reporting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Report </a:t>
                      </a:r>
                      <a:r>
                        <a:rPr lang="en-US" sz="2000" baseline="0" dirty="0" smtClean="0"/>
                        <a:t>out on cash flow and project spend to the community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853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MOU Management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Bring in seed funding to support early stages</a:t>
                      </a:r>
                      <a:r>
                        <a:rPr lang="en-US" sz="2000" baseline="0" dirty="0" smtClean="0"/>
                        <a:t> of the program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Community Forum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Enable community input, discussion and decision making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Technical Requirements Revision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Finalize</a:t>
                      </a:r>
                      <a:r>
                        <a:rPr lang="en-US" sz="2000" baseline="0" dirty="0" smtClean="0"/>
                        <a:t> for TIER developers. Enable best coherent first release.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Working Groups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Develop key specifications per community requirements. </a:t>
                      </a:r>
                      <a:endParaRPr lang="en-US" sz="20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12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solidFill>
                  <a:schemeClr val="accent6">
                    <a:lumMod val="75000"/>
                  </a:schemeClr>
                </a:solidFill>
              </a:rPr>
              <a:t>Sponsors </a:t>
            </a:r>
            <a:r>
              <a:rPr lang="en-US" dirty="0" smtClean="0"/>
              <a:t>of </a:t>
            </a:r>
            <a:r>
              <a:rPr lang="en" dirty="0" smtClean="0"/>
              <a:t>the Work</a:t>
            </a:r>
            <a:endParaRPr lang="en" dirty="0"/>
          </a:p>
        </p:txBody>
      </p:sp>
      <p:sp>
        <p:nvSpPr>
          <p:cNvPr id="138" name="Shape 13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sz="2800" dirty="0" smtClean="0">
                <a:solidFill>
                  <a:schemeClr val="accent6">
                    <a:lumMod val="75000"/>
                  </a:schemeClr>
                </a:solidFill>
              </a:rPr>
              <a:t>Community </a:t>
            </a:r>
            <a:r>
              <a:rPr lang="en" sz="2800" dirty="0" smtClean="0"/>
              <a:t>responsible for </a:t>
            </a:r>
            <a:r>
              <a:rPr lang="en-US" sz="2800" dirty="0" smtClean="0"/>
              <a:t>Higher-Education s</a:t>
            </a:r>
            <a:r>
              <a:rPr lang="en" sz="2800" dirty="0" err="1" smtClean="0"/>
              <a:t>tandards</a:t>
            </a:r>
            <a:endParaRPr lang="en" sz="2800" dirty="0" smtClean="0"/>
          </a:p>
          <a:p>
            <a:r>
              <a:rPr lang="en" sz="2800" dirty="0" smtClean="0">
                <a:solidFill>
                  <a:schemeClr val="accent6">
                    <a:lumMod val="75000"/>
                  </a:schemeClr>
                </a:solidFill>
              </a:rPr>
              <a:t>Internet2 </a:t>
            </a:r>
            <a:r>
              <a:rPr lang="en" sz="2800" dirty="0" smtClean="0"/>
              <a:t>responsible for industry approaches</a:t>
            </a:r>
          </a:p>
          <a:p>
            <a:r>
              <a:rPr lang="en" sz="2800" dirty="0" smtClean="0"/>
              <a:t>C</a:t>
            </a:r>
            <a:r>
              <a:rPr lang="en-US" sz="2800" dirty="0" err="1" smtClean="0"/>
              <a:t>urrently</a:t>
            </a:r>
            <a:r>
              <a:rPr lang="en-US" sz="2800" dirty="0"/>
              <a:t> </a:t>
            </a:r>
            <a:r>
              <a:rPr lang="en-US" sz="2800" dirty="0" smtClean="0"/>
              <a:t>c</a:t>
            </a:r>
            <a:r>
              <a:rPr lang="en" sz="2800" dirty="0" smtClean="0"/>
              <a:t>onvened under Internet2 </a:t>
            </a:r>
            <a:r>
              <a:rPr lang="en-US" sz="2800" dirty="0" smtClean="0"/>
              <a:t>(</a:t>
            </a:r>
            <a:r>
              <a:rPr lang="en" sz="2800" dirty="0" smtClean="0"/>
              <a:t>rather than TCIC</a:t>
            </a:r>
            <a:r>
              <a:rPr lang="en-US" sz="2800" dirty="0" smtClean="0"/>
              <a:t>) …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… </a:t>
            </a:r>
            <a:r>
              <a:rPr lang="en" sz="2800" dirty="0" smtClean="0"/>
              <a:t>but with connections to both</a:t>
            </a:r>
            <a:r>
              <a:rPr lang="en-US" sz="2800" dirty="0" smtClean="0"/>
              <a:t> and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InCommon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endParaRPr lang="en" sz="2000" dirty="0" smtClean="0"/>
          </a:p>
        </p:txBody>
      </p:sp>
    </p:spTree>
    <p:extLst>
      <p:ext uri="{BB962C8B-B14F-4D97-AF65-F5344CB8AC3E}">
        <p14:creationId xmlns:p14="http://schemas.microsoft.com/office/powerpoint/2010/main" val="101596757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TIER </a:t>
            </a:r>
            <a:r>
              <a:rPr lang="en-US" sz="3200" dirty="0" smtClean="0">
                <a:solidFill>
                  <a:schemeClr val="accent6"/>
                </a:solidFill>
              </a:rPr>
              <a:t>Working Group </a:t>
            </a:r>
            <a:r>
              <a:rPr lang="en-US" sz="3200" dirty="0" smtClean="0"/>
              <a:t>Structure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85800" y="1600200"/>
            <a:ext cx="3886200" cy="4525963"/>
          </a:xfrm>
        </p:spPr>
        <p:txBody>
          <a:bodyPr/>
          <a:lstStyle/>
          <a:p>
            <a:pPr marL="45720" indent="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Optimized</a:t>
            </a:r>
            <a:r>
              <a:rPr lang="en-US" sz="2400" dirty="0" smtClean="0"/>
              <a:t> Approach</a:t>
            </a:r>
            <a:r>
              <a:rPr lang="en-US" sz="2400" baseline="30000" dirty="0" smtClean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Several Key working groups will be composed of Appointed Community Participants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(Rather than having an “Open Call”)</a:t>
            </a:r>
          </a:p>
          <a:p>
            <a:pPr lvl="1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Rationale</a:t>
            </a:r>
            <a:r>
              <a:rPr lang="en-US" sz="2400" dirty="0" smtClean="0"/>
              <a:t>: Expeditious movement using smaller, focused Teams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4495800" y="1638300"/>
            <a:ext cx="432619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432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itchFamily="-110" charset="0"/>
              <a:buChar char="•"/>
              <a:defRPr sz="1600" kern="1200">
                <a:solidFill>
                  <a:srgbClr val="344641"/>
                </a:solidFill>
                <a:latin typeface="Calibri" panose="020F0502020204030204" pitchFamily="34" charset="0"/>
                <a:ea typeface="ＭＳ Ｐゴシック" pitchFamily="-110" charset="-128"/>
                <a:cs typeface="Arial"/>
              </a:defRPr>
            </a:lvl1pPr>
            <a:lvl2pPr marL="54864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2B634"/>
              </a:buClr>
              <a:buFont typeface="Arial" pitchFamily="-110" charset="0"/>
              <a:buChar char="–"/>
              <a:defRPr sz="1400" kern="1200">
                <a:solidFill>
                  <a:srgbClr val="344641"/>
                </a:solidFill>
                <a:latin typeface="Calibri" panose="020F0502020204030204" pitchFamily="34" charset="0"/>
                <a:ea typeface="ＭＳ Ｐゴシック" pitchFamily="-110" charset="-128"/>
                <a:cs typeface="Arial"/>
              </a:defRPr>
            </a:lvl2pPr>
            <a:lvl3pPr marL="804672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62B634"/>
              </a:buClr>
              <a:buFont typeface="Arial" pitchFamily="-110" charset="0"/>
              <a:buChar char="•"/>
              <a:defRPr sz="1200" kern="1200">
                <a:solidFill>
                  <a:srgbClr val="344641"/>
                </a:solidFill>
                <a:latin typeface="Calibri" panose="020F0502020204030204" pitchFamily="34" charset="0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Open / Published</a:t>
            </a:r>
          </a:p>
          <a:p>
            <a:pPr lvl="2"/>
            <a:r>
              <a:rPr lang="en-US" sz="2400" dirty="0" smtClean="0"/>
              <a:t>Charter / Chair / Participants</a:t>
            </a:r>
          </a:p>
          <a:p>
            <a:pPr lvl="2"/>
            <a:r>
              <a:rPr lang="en-US" sz="2400" dirty="0" smtClean="0"/>
              <a:t>Forum</a:t>
            </a:r>
          </a:p>
          <a:p>
            <a:pPr lvl="2"/>
            <a:r>
              <a:rPr lang="en-US" sz="2400" dirty="0" smtClean="0"/>
              <a:t>Summaries</a:t>
            </a:r>
          </a:p>
          <a:p>
            <a:pPr lvl="2"/>
            <a:r>
              <a:rPr lang="en-US" sz="2400" dirty="0" smtClean="0"/>
              <a:t>Feedback and Vetting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(Includes International Review)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1607" y="5486400"/>
            <a:ext cx="3834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* Note that </a:t>
            </a:r>
            <a:r>
              <a:rPr lang="en-US" sz="2000" dirty="0" smtClean="0">
                <a:solidFill>
                  <a:schemeClr val="tx1"/>
                </a:solidFill>
              </a:rPr>
              <a:t>Community Adoption Working Group WILL be conducted as an “Open Call”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6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91400" cy="731838"/>
          </a:xfrm>
        </p:spPr>
        <p:txBody>
          <a:bodyPr/>
          <a:lstStyle/>
          <a:p>
            <a:r>
              <a:rPr lang="en-US" dirty="0" smtClean="0"/>
              <a:t>Community Working Groups “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Group 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2889"/>
              </p:ext>
            </p:extLst>
          </p:nvPr>
        </p:nvGraphicFramePr>
        <p:xfrm>
          <a:off x="457200" y="1219200"/>
          <a:ext cx="7676600" cy="56081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995550"/>
                <a:gridCol w="5681050"/>
              </a:tblGrid>
              <a:tr h="109724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 dirty="0"/>
                        <a:t>Data Structures and </a:t>
                      </a:r>
                      <a:r>
                        <a:rPr lang="en" sz="1900" dirty="0" smtClean="0"/>
                        <a:t>APIs</a:t>
                      </a:r>
                      <a:r>
                        <a:rPr lang="en-US" sz="1900" dirty="0" smtClean="0"/>
                        <a:t> (Keith Hazelton)</a:t>
                      </a:r>
                      <a:endParaRPr lang="en" sz="19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 dirty="0"/>
                        <a:t>Participate in working groups related to exploration of Data Structures and APIs commonly supported, implemented and exchanged between ALL TIER and TIER-Related Components.</a:t>
                      </a:r>
                    </a:p>
                  </a:txBody>
                  <a:tcPr marL="91425" marR="91425" marT="121900" marB="121900"/>
                </a:tc>
              </a:tr>
              <a:tr h="109724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 dirty="0"/>
                        <a:t>Packaging and </a:t>
                      </a:r>
                      <a:r>
                        <a:rPr lang="en" sz="1900" dirty="0" smtClean="0"/>
                        <a:t>Containerization</a:t>
                      </a:r>
                      <a:r>
                        <a:rPr lang="en-US" sz="1900" dirty="0" smtClean="0"/>
                        <a:t> (Jim </a:t>
                      </a:r>
                      <a:r>
                        <a:rPr lang="en-US" sz="1900" dirty="0" err="1" smtClean="0"/>
                        <a:t>Jokl</a:t>
                      </a:r>
                      <a:r>
                        <a:rPr lang="en-US" sz="1900" dirty="0" smtClean="0"/>
                        <a:t>)</a:t>
                      </a:r>
                      <a:endParaRPr lang="en" sz="19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 dirty="0"/>
                        <a:t>Participate in working groups related to exploration of Packaging and Containerization practices and procedures commonly supported and implemented in ALL TIER Components.</a:t>
                      </a:r>
                    </a:p>
                  </a:txBody>
                  <a:tcPr marL="91425" marR="91425" marT="121900" marB="121900"/>
                </a:tc>
              </a:tr>
              <a:tr h="109724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 dirty="0"/>
                        <a:t>Security &amp; Audit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 dirty="0"/>
                        <a:t>Participate in working groups related to exploration of Security practices and procedures commonly supported and implemented in ALL TIER Components</a:t>
                      </a:r>
                      <a:r>
                        <a:rPr lang="en" sz="1900" dirty="0" smtClean="0"/>
                        <a:t>.</a:t>
                      </a:r>
                      <a:r>
                        <a:rPr lang="en-US" sz="1900" dirty="0" smtClean="0"/>
                        <a:t> (INCLUDES “3M” INSTRUMENTATION AND REPORTING)</a:t>
                      </a:r>
                      <a:endParaRPr lang="en" sz="19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121900" marB="121900"/>
                </a:tc>
              </a:tr>
              <a:tr h="109724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 dirty="0"/>
                        <a:t>User Acceptance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900" dirty="0"/>
                        <a:t>Participate in working groups related to exploration of User Acceptance practices and procedures commonly supported and implemented in ALL TIER Components</a:t>
                      </a:r>
                      <a:r>
                        <a:rPr lang="en" sz="1900" dirty="0" smtClean="0"/>
                        <a:t>.</a:t>
                      </a:r>
                      <a:r>
                        <a:rPr lang="en-US" sz="1900" dirty="0" smtClean="0"/>
                        <a:t> (INCLUDES TEST</a:t>
                      </a:r>
                      <a:r>
                        <a:rPr lang="en-US" sz="1900" baseline="0" dirty="0" smtClean="0"/>
                        <a:t> AUTOMATION AND USABILITY)</a:t>
                      </a:r>
                      <a:endParaRPr lang="en" sz="19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70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hape 126"/>
          <p:cNvGraphicFramePr/>
          <p:nvPr>
            <p:extLst>
              <p:ext uri="{D42A27DB-BD31-4B8C-83A1-F6EECF244321}">
                <p14:modId xmlns:p14="http://schemas.microsoft.com/office/powerpoint/2010/main" val="91284031"/>
              </p:ext>
            </p:extLst>
          </p:nvPr>
        </p:nvGraphicFramePr>
        <p:xfrm>
          <a:off x="457200" y="914400"/>
          <a:ext cx="7676600" cy="589764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995550"/>
                <a:gridCol w="5681050"/>
              </a:tblGrid>
              <a:tr h="73148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Accessibility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Participate in working groups related to exploration of Accessibility practices and procedures commonly supported and implemented in ALL TIER Components.</a:t>
                      </a:r>
                    </a:p>
                  </a:txBody>
                  <a:tcPr marL="91425" marR="91425" marT="121900" marB="121900"/>
                </a:tc>
              </a:tr>
              <a:tr h="73148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Defect &amp; Vulnerability Management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Participate in working groups related to exploration of Defect Management practices and procedures commonly supported and implemented in ALL TIER Components.</a:t>
                      </a:r>
                    </a:p>
                  </a:txBody>
                  <a:tcPr marL="91425" marR="91425" marT="121900" marB="121900"/>
                </a:tc>
              </a:tr>
              <a:tr h="97532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Document Management</a:t>
                      </a:r>
                      <a:endParaRPr lang="en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Participate in working groups related to exploration of Document Management technologies, practices and procedures commonly supported and implemented in ALL TIER Components</a:t>
                      </a:r>
                      <a:r>
                        <a:rPr lang="en" sz="1500" dirty="0" smtClean="0"/>
                        <a:t>.</a:t>
                      </a:r>
                      <a:r>
                        <a:rPr lang="en-US" sz="1500" dirty="0" smtClean="0"/>
                        <a:t> (SHOULD</a:t>
                      </a:r>
                      <a:r>
                        <a:rPr lang="en-US" sz="1500" baseline="0" dirty="0" smtClean="0"/>
                        <a:t> THIS BE BOARDING GROUP “A”?)</a:t>
                      </a:r>
                      <a:endParaRPr lang="en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121900" marB="121900"/>
                </a:tc>
              </a:tr>
              <a:tr h="73148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Internationalization (I18N)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Participate in working groups related to exploration of Internationalization practices and procedures commonly supported and implemented in ALL TIER Components.</a:t>
                      </a:r>
                    </a:p>
                  </a:txBody>
                  <a:tcPr marL="91425" marR="91425" marT="121900" marB="121900"/>
                </a:tc>
              </a:tr>
              <a:tr h="97532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Partnerships and Third-Party Engagement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Participate in working groups related to exploration of Partnerships and Third-Party Engagement practices and procedures commonly supported and implemented in ALL TIER Components.</a:t>
                      </a:r>
                    </a:p>
                  </a:txBody>
                  <a:tcPr marL="91425" marR="91425" marT="121900" marB="121900"/>
                </a:tc>
              </a:tr>
              <a:tr h="97532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User Interface / User Experience</a:t>
                      </a:r>
                      <a:endParaRPr lang="en" sz="15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Participate in working groups related to exploration of User Interface / User Experiences practices and procedures commonly supported and implemented in ALL TIER Components.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731838"/>
          </a:xfrm>
        </p:spPr>
        <p:txBody>
          <a:bodyPr/>
          <a:lstStyle/>
          <a:p>
            <a:r>
              <a:rPr lang="en-US" dirty="0"/>
              <a:t>Community Working </a:t>
            </a:r>
            <a:r>
              <a:rPr lang="en-US" dirty="0" smtClean="0"/>
              <a:t>Groups “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Group B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5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3M</a:t>
            </a:r>
            <a:r>
              <a:rPr lang="en-US" sz="3600" dirty="0" smtClean="0"/>
              <a:t>” Working Group Needed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31520" indent="-457200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Instrumentation</a:t>
            </a:r>
            <a:r>
              <a:rPr lang="en-US" sz="2800" dirty="0" smtClean="0">
                <a:latin typeface="+mn-lt"/>
              </a:rPr>
              <a:t>: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onitoring,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easuring,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</a:t>
            </a:r>
            <a:r>
              <a:rPr lang="en-US" sz="2800" dirty="0" smtClean="0">
                <a:latin typeface="+mn-lt"/>
              </a:rPr>
              <a:t>anaging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914400" lvl="1" indent="-457200"/>
            <a:r>
              <a:rPr lang="en-US" dirty="0" smtClean="0">
                <a:solidFill>
                  <a:schemeClr val="tx1"/>
                </a:solidFill>
                <a:latin typeface="+mn-lt"/>
              </a:rPr>
              <a:t>Continuous, Meaningful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feedback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on how the community is utilizing the components -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Everywhere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6116" y="5256977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Tune-In: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tier-discussion@internet2.edu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6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Community Adoption</a:t>
            </a:r>
            <a:r>
              <a:rPr lang="en-US" sz="3200" dirty="0" smtClean="0"/>
              <a:t> Working Group Needed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51037"/>
            <a:ext cx="7391400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Community Adopter Coordination:</a:t>
            </a:r>
          </a:p>
          <a:p>
            <a:pPr marL="73152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Process Management</a:t>
            </a:r>
          </a:p>
          <a:p>
            <a:pPr marL="73152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Early Adopter Management</a:t>
            </a:r>
          </a:p>
          <a:p>
            <a:pPr marL="73152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Case Studies (Success/Failure Criteria Measurement)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{Continuous Improvement}</a:t>
            </a:r>
          </a:p>
          <a:p>
            <a:pPr marL="73152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Training Required</a:t>
            </a:r>
          </a:p>
          <a:p>
            <a:pPr marL="1005840" lvl="1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1005840" lvl="1" indent="-457200">
              <a:buFont typeface="Arial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1005840" lvl="1" indent="-457200">
              <a:buFont typeface="Arial" charset="0"/>
              <a:buChar char="•"/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6116" y="5256977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Tune-In: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tier-discussion@internet2.edu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285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Emerging</a:t>
            </a:r>
            <a:r>
              <a:rPr lang="en-US" sz="4400" dirty="0" smtClean="0"/>
              <a:t> Community Contribution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03437"/>
            <a:ext cx="7391400" cy="4525963"/>
          </a:xfrm>
          <a:noFill/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Soon Calling For: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Subject Matter Experts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32004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Topic Owners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Community Forum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Mailing Lists (1</a:t>
            </a:r>
            <a:r>
              <a:rPr lang="en-US" baseline="30000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 Responders)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6116" y="5243868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Tune-In: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tier-discussion@internet2.edu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70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391400" cy="7318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Emerging</a:t>
            </a:r>
            <a:r>
              <a:rPr lang="en-US" sz="4400" dirty="0"/>
              <a:t> Community </a:t>
            </a:r>
            <a:r>
              <a:rPr lang="en-US" sz="4400" dirty="0" smtClean="0"/>
              <a:t>Contribution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332037"/>
            <a:ext cx="7391400" cy="4525963"/>
          </a:xfrm>
        </p:spPr>
        <p:txBody>
          <a:bodyPr>
            <a:noAutofit/>
          </a:bodyPr>
          <a:lstStyle/>
          <a:p>
            <a:pPr marL="73152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Documentation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{Authoring}, {Tagging}, {Writing} </a:t>
            </a:r>
            <a:r>
              <a:rPr lang="en-US" sz="2800" dirty="0" smtClean="0">
                <a:latin typeface="+mn-lt"/>
              </a:rPr>
              <a:t>…</a:t>
            </a:r>
          </a:p>
          <a:p>
            <a:pPr marL="73152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utomated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</a:t>
            </a:r>
            <a:r>
              <a:rPr lang="en-US" sz="2800" dirty="0" smtClean="0">
                <a:latin typeface="+mn-lt"/>
              </a:rPr>
              <a:t>est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ases</a:t>
            </a:r>
          </a:p>
          <a:p>
            <a:pPr marL="731520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CI</a:t>
            </a:r>
            <a:r>
              <a:rPr lang="en-US" sz="2800" dirty="0" smtClean="0">
                <a:latin typeface="+mn-lt"/>
              </a:rPr>
              <a:t>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ontinuous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800" dirty="0" smtClean="0">
                <a:latin typeface="+mn-lt"/>
              </a:rPr>
              <a:t>ntegration)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058" y="5207368"/>
            <a:ext cx="563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Tune-In: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tier-architecture@internet2.edu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86116" y="4745703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Tune-In: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tier-discussion@internet2.edu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52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What is </a:t>
            </a:r>
            <a:r>
              <a:rPr lang="en-US" sz="4000" dirty="0">
                <a:solidFill>
                  <a:srgbClr val="FF6600"/>
                </a:solidFill>
              </a:rPr>
              <a:t>T</a:t>
            </a:r>
            <a:r>
              <a:rPr lang="en-US" sz="4000" dirty="0"/>
              <a:t>rust</a:t>
            </a:r>
            <a:r>
              <a:rPr lang="en-US" sz="4000" dirty="0">
                <a:solidFill>
                  <a:srgbClr val="FF6600"/>
                </a:solidFill>
              </a:rPr>
              <a:t> </a:t>
            </a:r>
            <a:r>
              <a:rPr lang="en-US" sz="4000" dirty="0"/>
              <a:t>and</a:t>
            </a:r>
            <a:r>
              <a:rPr lang="en-US" sz="4000" dirty="0">
                <a:solidFill>
                  <a:srgbClr val="FF6600"/>
                </a:solidFill>
              </a:rPr>
              <a:t> I</a:t>
            </a:r>
            <a:r>
              <a:rPr lang="en-US" sz="4000" dirty="0"/>
              <a:t>dentity</a:t>
            </a:r>
            <a:r>
              <a:rPr lang="en-US" sz="4000" dirty="0">
                <a:solidFill>
                  <a:srgbClr val="FF6600"/>
                </a:solidFill>
              </a:rPr>
              <a:t> </a:t>
            </a:r>
            <a:r>
              <a:rPr lang="en-US" sz="4000" dirty="0"/>
              <a:t>in</a:t>
            </a:r>
            <a:r>
              <a:rPr lang="en-US" sz="4000" dirty="0">
                <a:solidFill>
                  <a:srgbClr val="FF6600"/>
                </a:solidFill>
              </a:rPr>
              <a:t> E</a:t>
            </a:r>
            <a:r>
              <a:rPr lang="en-US" sz="4000" dirty="0"/>
              <a:t>ducation and </a:t>
            </a:r>
            <a:r>
              <a:rPr lang="en-US" sz="4000" dirty="0">
                <a:solidFill>
                  <a:srgbClr val="FF6600"/>
                </a:solidFill>
              </a:rPr>
              <a:t>R</a:t>
            </a:r>
            <a:r>
              <a:rPr lang="en-US" sz="4000" dirty="0"/>
              <a:t>esearch</a:t>
            </a:r>
            <a:r>
              <a:rPr lang="en-US" sz="4000" dirty="0">
                <a:solidFill>
                  <a:srgbClr val="FF6600"/>
                </a:solidFill>
              </a:rPr>
              <a:t> </a:t>
            </a:r>
            <a:r>
              <a:rPr lang="en-US" sz="4000" dirty="0"/>
              <a:t>(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TIER</a:t>
            </a:r>
            <a:r>
              <a:rPr lang="en-US" sz="4000" dirty="0"/>
              <a:t>)?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2545032" cy="2020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389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173162"/>
            <a:ext cx="7391400" cy="7318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Emerging</a:t>
            </a:r>
            <a:r>
              <a:rPr lang="en-US" sz="4400" dirty="0"/>
              <a:t> Community </a:t>
            </a:r>
            <a:r>
              <a:rPr lang="en-US" sz="4400" dirty="0" smtClean="0"/>
              <a:t>Contribution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03437"/>
            <a:ext cx="7391400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Software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Specialties</a:t>
            </a:r>
            <a:endParaRPr lang="en-US" sz="2800" dirty="0">
              <a:latin typeface="+mn-lt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Logging and Instrumentation</a:t>
            </a:r>
            <a:r>
              <a:rPr lang="en-US" dirty="0" smtClean="0">
                <a:latin typeface="+mn-lt"/>
              </a:rPr>
              <a:t>: Error/Messages/Stats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Analytics</a:t>
            </a:r>
            <a:r>
              <a:rPr lang="en-US" dirty="0" smtClean="0">
                <a:latin typeface="+mn-lt"/>
              </a:rPr>
              <a:t>: Making “server-exhaust” More Useful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6116" y="5243868"/>
            <a:ext cx="51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Tune-In: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tier-architecture@internet2.edu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86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020762"/>
            <a:ext cx="7391400" cy="7318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International</a:t>
            </a:r>
            <a:r>
              <a:rPr lang="en-US" sz="4000" dirty="0"/>
              <a:t> Community </a:t>
            </a:r>
            <a:r>
              <a:rPr lang="en-US" sz="4000" dirty="0" smtClean="0"/>
              <a:t>Contribution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74837"/>
            <a:ext cx="73914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indent="0"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Software Opportunities and Realities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Federation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Operations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Management</a:t>
            </a:r>
          </a:p>
          <a:p>
            <a:pPr marL="1170432" lvl="2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Shared Features</a:t>
            </a:r>
          </a:p>
          <a:p>
            <a:pPr marL="1170432" lvl="2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Shared Architectures and Data Structures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Federation Interoperation: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eduGAIN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243868"/>
            <a:ext cx="571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Tune-In: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tier-architecture@internet2.edu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2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Work in Progress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2545032" cy="2020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8303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Launching </a:t>
            </a:r>
            <a:r>
              <a:rPr lang="en-US" dirty="0" smtClean="0"/>
              <a:t>the </a:t>
            </a:r>
            <a:r>
              <a:rPr lang="en-US" dirty="0"/>
              <a:t>Program: Ad Hoc Architecture </a:t>
            </a:r>
            <a:r>
              <a:rPr lang="en-US" dirty="0">
                <a:solidFill>
                  <a:srgbClr val="FF6600"/>
                </a:solidFill>
              </a:rPr>
              <a:t>Strategy</a:t>
            </a:r>
            <a:r>
              <a:rPr lang="en-US" dirty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81200"/>
            <a:ext cx="7391400" cy="4800600"/>
          </a:xfrm>
        </p:spPr>
        <p:txBody>
          <a:bodyPr/>
          <a:lstStyle/>
          <a:p>
            <a:r>
              <a:rPr lang="en-US" sz="2400" dirty="0" smtClean="0"/>
              <a:t>Pulled requirements for the TIER Community Investor Council to prioritize</a:t>
            </a:r>
          </a:p>
          <a:p>
            <a:r>
              <a:rPr lang="en-US" sz="2400" dirty="0" smtClean="0"/>
              <a:t>Tightened up the requirements once prioritized so they could be given to working groups</a:t>
            </a:r>
          </a:p>
          <a:p>
            <a:r>
              <a:rPr lang="en-US" sz="2400" dirty="0" smtClean="0"/>
              <a:t>Spinning up the first working groups</a:t>
            </a:r>
          </a:p>
          <a:p>
            <a:r>
              <a:rPr lang="en-US" sz="2400" dirty="0" smtClean="0"/>
              <a:t>Helping to define the TIER process and who does what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86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Launching </a:t>
            </a:r>
            <a:r>
              <a:rPr lang="en-US" dirty="0" smtClean="0"/>
              <a:t>the Program: Ad Hoc Architecture </a:t>
            </a:r>
            <a:r>
              <a:rPr lang="en-US" dirty="0" smtClean="0">
                <a:solidFill>
                  <a:srgbClr val="FF0000"/>
                </a:solidFill>
              </a:rPr>
              <a:t>Strategy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981200"/>
            <a:ext cx="7391400" cy="4800600"/>
          </a:xfrm>
        </p:spPr>
        <p:txBody>
          <a:bodyPr/>
          <a:lstStyle/>
          <a:p>
            <a:r>
              <a:rPr lang="en-US" sz="2400" dirty="0" smtClean="0"/>
              <a:t>Tom Barton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5"/>
                </a:solidFill>
              </a:rPr>
              <a:t>University of Chicago</a:t>
            </a:r>
          </a:p>
          <a:p>
            <a:r>
              <a:rPr lang="en-US" sz="2400" dirty="0" smtClean="0"/>
              <a:t>Paul </a:t>
            </a:r>
            <a:r>
              <a:rPr lang="en-US" sz="2400" dirty="0" err="1" smtClean="0"/>
              <a:t>Caskey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19C6D7"/>
                </a:solidFill>
              </a:rPr>
              <a:t>Internet2</a:t>
            </a:r>
          </a:p>
          <a:p>
            <a:r>
              <a:rPr lang="en-US" sz="2400" dirty="0" smtClean="0"/>
              <a:t>Jacob Farmer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/>
                </a:solidFill>
              </a:rPr>
              <a:t>Indiana University</a:t>
            </a:r>
          </a:p>
          <a:p>
            <a:r>
              <a:rPr lang="en-US" sz="2400" dirty="0" smtClean="0"/>
              <a:t>Keith Hazelton		</a:t>
            </a:r>
            <a:r>
              <a:rPr lang="en-US" sz="2400" dirty="0" smtClean="0">
                <a:solidFill>
                  <a:srgbClr val="19C6D7"/>
                </a:solidFill>
              </a:rPr>
              <a:t>University of Wisconsin-Madison</a:t>
            </a:r>
          </a:p>
          <a:p>
            <a:r>
              <a:rPr lang="en-US" sz="2400" dirty="0" smtClean="0"/>
              <a:t>Jim </a:t>
            </a:r>
            <a:r>
              <a:rPr lang="en-US" sz="2400" dirty="0" err="1" smtClean="0"/>
              <a:t>Jokl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19C6D7"/>
                </a:solidFill>
              </a:rPr>
              <a:t>University of Virginia</a:t>
            </a:r>
          </a:p>
          <a:p>
            <a:r>
              <a:rPr lang="en-US" sz="2400" dirty="0" smtClean="0"/>
              <a:t>Ken </a:t>
            </a:r>
            <a:r>
              <a:rPr lang="en-US" sz="2400" dirty="0" err="1" smtClean="0"/>
              <a:t>Klingenstein</a:t>
            </a:r>
            <a:r>
              <a:rPr lang="en-US" sz="2400" dirty="0"/>
              <a:t>	</a:t>
            </a:r>
            <a:r>
              <a:rPr lang="en-US" sz="2400" dirty="0" smtClean="0">
                <a:solidFill>
                  <a:srgbClr val="19C6D7"/>
                </a:solidFill>
              </a:rPr>
              <a:t>Internet2</a:t>
            </a:r>
          </a:p>
          <a:p>
            <a:r>
              <a:rPr lang="en-US" sz="2400" dirty="0" smtClean="0"/>
              <a:t>Nate </a:t>
            </a:r>
            <a:r>
              <a:rPr lang="en-US" sz="2400" dirty="0" err="1" smtClean="0"/>
              <a:t>Klingenstein</a:t>
            </a:r>
            <a:r>
              <a:rPr lang="en-US" sz="2400" dirty="0"/>
              <a:t>	</a:t>
            </a:r>
            <a:r>
              <a:rPr lang="en-US" sz="2400" dirty="0" smtClean="0">
                <a:solidFill>
                  <a:srgbClr val="19C6D7"/>
                </a:solidFill>
              </a:rPr>
              <a:t>Internet2</a:t>
            </a:r>
          </a:p>
          <a:p>
            <a:r>
              <a:rPr lang="en-US" sz="2400" dirty="0" smtClean="0"/>
              <a:t>Nick Roy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19C6D7"/>
                </a:solidFill>
              </a:rPr>
              <a:t>Internet2</a:t>
            </a:r>
          </a:p>
        </p:txBody>
      </p:sp>
    </p:spTree>
    <p:extLst>
      <p:ext uri="{BB962C8B-B14F-4D97-AF65-F5344CB8AC3E}">
        <p14:creationId xmlns:p14="http://schemas.microsoft.com/office/powerpoint/2010/main" val="164437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TIER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Prioritized</a:t>
            </a:r>
            <a:r>
              <a:rPr lang="en" dirty="0"/>
              <a:t> Requirements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80000"/>
            </a:pPr>
            <a:r>
              <a:rPr lang="en" sz="2800" dirty="0"/>
              <a:t>Requirements (</a:t>
            </a:r>
            <a:r>
              <a:rPr lang="en" sz="2800" dirty="0">
                <a:solidFill>
                  <a:schemeClr val="accent6">
                    <a:lumMod val="75000"/>
                  </a:schemeClr>
                </a:solidFill>
              </a:rPr>
              <a:t>Prioritized</a:t>
            </a:r>
            <a:r>
              <a:rPr lang="en" sz="2800" dirty="0"/>
              <a:t>)</a:t>
            </a:r>
          </a:p>
          <a:p>
            <a:pPr marL="1028700" lvl="1" indent="-342900">
              <a:spcBef>
                <a:spcPts val="0"/>
              </a:spcBef>
              <a:buSzPct val="100000"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https://internet2.box.com/TIERInvestorReview</a:t>
            </a:r>
            <a:endParaRPr lang="en" dirty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pPr marL="1028700" lvl="1" indent="-342900">
              <a:spcBef>
                <a:spcPts val="0"/>
              </a:spcBef>
            </a:pPr>
            <a:r>
              <a:rPr lang="en" dirty="0"/>
              <a:t>Remember these?</a:t>
            </a:r>
          </a:p>
          <a:p>
            <a:pPr marL="1028700" lvl="1" indent="-342900">
              <a:spcBef>
                <a:spcPts val="0"/>
              </a:spcBef>
            </a:pPr>
            <a:r>
              <a:rPr lang="en" dirty="0"/>
              <a:t>How do we bring these to a specification </a:t>
            </a:r>
            <a:r>
              <a:rPr lang="en" dirty="0" smtClean="0"/>
              <a:t>against which we can build?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sz="2800" dirty="0"/>
              <a:t>All background </a:t>
            </a:r>
            <a:r>
              <a:rPr lang="en" sz="2800" dirty="0" smtClean="0"/>
              <a:t>materials:</a:t>
            </a:r>
          </a:p>
          <a:p>
            <a:pPr marL="845820" lvl="1" indent="-342900">
              <a:spcBef>
                <a:spcPts val="0"/>
              </a:spcBef>
            </a:pPr>
            <a:r>
              <a:rPr lang="en" sz="2400" dirty="0" smtClean="0">
                <a:solidFill>
                  <a:schemeClr val="accent5">
                    <a:lumMod val="75000"/>
                  </a:schemeClr>
                </a:solidFill>
              </a:rPr>
              <a:t>https</a:t>
            </a:r>
            <a:r>
              <a:rPr lang="en" sz="2400" dirty="0">
                <a:solidFill>
                  <a:schemeClr val="accent5">
                    <a:lumMod val="75000"/>
                  </a:schemeClr>
                </a:solidFill>
              </a:rPr>
              <a:t>://internet2.box.com/TIERInvestorBackgroundDocs</a:t>
            </a:r>
          </a:p>
        </p:txBody>
      </p:sp>
    </p:spTree>
    <p:extLst>
      <p:ext uri="{BB962C8B-B14F-4D97-AF65-F5344CB8AC3E}">
        <p14:creationId xmlns:p14="http://schemas.microsoft.com/office/powerpoint/2010/main" val="308115421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6917" y="6187375"/>
            <a:ext cx="3810113" cy="593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Requirements </a:t>
            </a:r>
            <a:r>
              <a:rPr lang="en" dirty="0" smtClean="0">
                <a:solidFill>
                  <a:schemeClr val="accent6">
                    <a:lumMod val="75000"/>
                  </a:schemeClr>
                </a:solidFill>
              </a:rPr>
              <a:t>Dependency </a:t>
            </a:r>
            <a:r>
              <a:rPr lang="en" dirty="0" smtClean="0"/>
              <a:t>Analysis</a:t>
            </a:r>
            <a:endParaRPr lang="en" dirty="0"/>
          </a:p>
        </p:txBody>
      </p:sp>
      <p:sp>
        <p:nvSpPr>
          <p:cNvPr id="163" name="Shape 163"/>
          <p:cNvSpPr txBox="1"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0801" y="1527840"/>
            <a:ext cx="6212301" cy="51269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0" y="4091321"/>
            <a:ext cx="4051300" cy="1200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Confirming the Linkages ensures that we </a:t>
            </a:r>
            <a:r>
              <a:rPr lang="en-US" sz="2400" smtClean="0"/>
              <a:t>sequence solutions in the right order….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5943600" y="6096000"/>
            <a:ext cx="26797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 Credit: Keith Hazelton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289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Component</a:t>
            </a:r>
            <a:r>
              <a:rPr lang="en-US" dirty="0" smtClean="0"/>
              <a:t> Architects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Scott Cantor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chemeClr val="accent5"/>
                </a:solidFill>
              </a:rPr>
              <a:t>Shibboleth</a:t>
            </a:r>
          </a:p>
          <a:p>
            <a:r>
              <a:rPr lang="en-US" sz="2400" dirty="0" smtClean="0"/>
              <a:t>Chris </a:t>
            </a:r>
            <a:r>
              <a:rPr lang="en-US" sz="2400" dirty="0" err="1" smtClean="0"/>
              <a:t>Hyzer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19C6D7"/>
                </a:solidFill>
              </a:rPr>
              <a:t>Grouper</a:t>
            </a:r>
          </a:p>
          <a:p>
            <a:r>
              <a:rPr lang="en-US" sz="2400" dirty="0" smtClean="0"/>
              <a:t>Benn </a:t>
            </a:r>
            <a:r>
              <a:rPr lang="en-US" sz="2400" dirty="0" err="1" smtClean="0"/>
              <a:t>Oshrin</a:t>
            </a:r>
            <a:r>
              <a:rPr lang="en-US" sz="2400" dirty="0" smtClean="0"/>
              <a:t>*			</a:t>
            </a:r>
            <a:r>
              <a:rPr lang="en-US" sz="2400" dirty="0" err="1" smtClean="0">
                <a:solidFill>
                  <a:schemeClr val="accent5"/>
                </a:solidFill>
              </a:rPr>
              <a:t>COmanage</a:t>
            </a:r>
            <a:endParaRPr lang="en-US" sz="2400" dirty="0" smtClean="0">
              <a:solidFill>
                <a:schemeClr val="accent5"/>
              </a:solidFill>
            </a:endParaRPr>
          </a:p>
          <a:p>
            <a:r>
              <a:rPr lang="en-US" sz="2400" dirty="0" smtClean="0"/>
              <a:t>Ken </a:t>
            </a:r>
            <a:r>
              <a:rPr lang="en-US" sz="2400" dirty="0" err="1" smtClean="0"/>
              <a:t>Klingenstein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19C6D7"/>
                </a:solidFill>
              </a:rPr>
              <a:t>Scalable Consent</a:t>
            </a:r>
          </a:p>
          <a:p>
            <a:r>
              <a:rPr lang="en-US" sz="2400" dirty="0" smtClean="0"/>
              <a:t>Nate </a:t>
            </a:r>
            <a:r>
              <a:rPr lang="en-US" sz="2400" dirty="0" err="1" smtClean="0"/>
              <a:t>Klingenstein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19C6D7"/>
                </a:solidFill>
              </a:rPr>
              <a:t>Community Identity Provider</a:t>
            </a:r>
            <a:br>
              <a:rPr lang="en-US" sz="2400" dirty="0" smtClean="0">
                <a:solidFill>
                  <a:srgbClr val="19C6D7"/>
                </a:solidFill>
              </a:rPr>
            </a:br>
            <a:r>
              <a:rPr lang="en-US" sz="2400" dirty="0" smtClean="0">
                <a:solidFill>
                  <a:srgbClr val="19C6D7"/>
                </a:solidFill>
              </a:rPr>
              <a:t>							and Person Registry</a:t>
            </a:r>
          </a:p>
          <a:p>
            <a:r>
              <a:rPr lang="en-US" sz="2400" dirty="0" smtClean="0"/>
              <a:t>Keith Hazelton		</a:t>
            </a:r>
            <a:r>
              <a:rPr lang="en-US" sz="2400" dirty="0" smtClean="0">
                <a:solidFill>
                  <a:srgbClr val="19C6D7"/>
                </a:solidFill>
              </a:rPr>
              <a:t>APIs and Data Structures</a:t>
            </a:r>
          </a:p>
          <a:p>
            <a:r>
              <a:rPr lang="en-US" sz="2400" dirty="0" smtClean="0"/>
              <a:t>Jim </a:t>
            </a:r>
            <a:r>
              <a:rPr lang="en-US" sz="2400" dirty="0" err="1" smtClean="0"/>
              <a:t>Jokl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rgbClr val="19C6D7"/>
                </a:solidFill>
              </a:rPr>
              <a:t>			Packaging and Containerization</a:t>
            </a:r>
          </a:p>
          <a:p>
            <a:r>
              <a:rPr lang="en-US" sz="2400" dirty="0" smtClean="0"/>
              <a:t>Nick Roy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19C6D7"/>
                </a:solidFill>
              </a:rPr>
              <a:t>Federation Manager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1298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Commercial partner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46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chemeClr val="accent6">
                    <a:lumMod val="75000"/>
                  </a:schemeClr>
                </a:solidFill>
              </a:rPr>
              <a:t>Staffing</a:t>
            </a:r>
            <a:r>
              <a:rPr lang="en" dirty="0" smtClean="0"/>
              <a:t> Progress and Priorities</a:t>
            </a:r>
            <a:r>
              <a:rPr lang="en-US" dirty="0" smtClean="0"/>
              <a:t> (First Wave)</a:t>
            </a:r>
            <a:endParaRPr lang="en" dirty="0"/>
          </a:p>
        </p:txBody>
      </p:sp>
      <p:sp>
        <p:nvSpPr>
          <p:cNvPr id="176" name="Shape 176"/>
          <p:cNvSpPr txBox="1">
            <a:spLocks noGrp="1"/>
          </p:cNvSpPr>
          <p:nvPr>
            <p:ph type="body" sz="quarter" idx="10"/>
          </p:nvPr>
        </p:nvSpPr>
        <p:spPr>
          <a:xfrm>
            <a:off x="381000" y="1524000"/>
            <a:ext cx="8229600" cy="48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38761D"/>
              </a:buClr>
              <a:buAutoNum type="arabicPeriod"/>
            </a:pPr>
            <a:r>
              <a:rPr lang="en" sz="2800" dirty="0" smtClean="0">
                <a:solidFill>
                  <a:srgbClr val="38761D"/>
                </a:solidFill>
              </a:rPr>
              <a:t>Existing Contracts / Assignments (Renewed)</a:t>
            </a:r>
          </a:p>
          <a:p>
            <a:pPr marL="457200" lvl="0" indent="-228600" rtl="0">
              <a:spcBef>
                <a:spcPts val="0"/>
              </a:spcBef>
              <a:buClr>
                <a:srgbClr val="38761D"/>
              </a:buClr>
              <a:buAutoNum type="arabicPeriod"/>
            </a:pPr>
            <a:r>
              <a:rPr lang="en" sz="2800" dirty="0" smtClean="0">
                <a:solidFill>
                  <a:srgbClr val="38761D"/>
                </a:solidFill>
              </a:rPr>
              <a:t>Grouper Dev Replacement (Done)</a:t>
            </a:r>
          </a:p>
          <a:p>
            <a:pPr marL="457200" lvl="0" indent="-228600" rtl="0">
              <a:spcBef>
                <a:spcPts val="0"/>
              </a:spcBef>
              <a:buClr>
                <a:srgbClr val="9900FF"/>
              </a:buClr>
              <a:buAutoNum type="arabicPeriod"/>
            </a:pPr>
            <a:r>
              <a:rPr lang="en" sz="2800" dirty="0" smtClean="0">
                <a:solidFill>
                  <a:srgbClr val="9900FF"/>
                </a:solidFill>
              </a:rPr>
              <a:t>Sr. Technical Project Manager (Under Contract)</a:t>
            </a:r>
          </a:p>
          <a:p>
            <a:pPr marL="457200" lvl="0" indent="-228600" rtl="0">
              <a:spcBef>
                <a:spcPts val="0"/>
              </a:spcBef>
              <a:buClr>
                <a:srgbClr val="FF9900"/>
              </a:buClr>
              <a:buAutoNum type="arabicPeriod"/>
            </a:pPr>
            <a:r>
              <a:rPr lang="en" sz="2800" dirty="0" smtClean="0">
                <a:solidFill>
                  <a:srgbClr val="FF9900"/>
                </a:solidFill>
              </a:rPr>
              <a:t>UI/UX Technology Lead (Recruiting)</a:t>
            </a:r>
          </a:p>
          <a:p>
            <a:pPr marL="457200" lvl="0" indent="-228600" rtl="0">
              <a:spcBef>
                <a:spcPts val="0"/>
              </a:spcBef>
              <a:buClr>
                <a:srgbClr val="FF9900"/>
              </a:buClr>
              <a:buAutoNum type="arabicPeriod"/>
            </a:pPr>
            <a:r>
              <a:rPr lang="en" sz="2800" dirty="0" smtClean="0">
                <a:solidFill>
                  <a:srgbClr val="FF9900"/>
                </a:solidFill>
              </a:rPr>
              <a:t>UI/Front End Developer (Recruiting)</a:t>
            </a:r>
          </a:p>
          <a:p>
            <a:pPr marL="457200" lvl="0" indent="-228600" rtl="0">
              <a:spcBef>
                <a:spcPts val="0"/>
              </a:spcBef>
              <a:buClr>
                <a:srgbClr val="FF9900"/>
              </a:buClr>
              <a:buAutoNum type="arabicPeriod"/>
            </a:pPr>
            <a:r>
              <a:rPr lang="en" sz="2800" dirty="0" smtClean="0">
                <a:solidFill>
                  <a:srgbClr val="FF9900"/>
                </a:solidFill>
              </a:rPr>
              <a:t>DEV/QA and Packaging Engineer (Recruiting)</a:t>
            </a:r>
          </a:p>
          <a:p>
            <a:pPr marL="457200" lvl="0" indent="-228600" rtl="0">
              <a:spcBef>
                <a:spcPts val="0"/>
              </a:spcBef>
              <a:buClr>
                <a:srgbClr val="FF9900"/>
              </a:buClr>
              <a:buAutoNum type="arabicPeriod"/>
            </a:pPr>
            <a:r>
              <a:rPr lang="en" sz="2800" dirty="0" smtClean="0">
                <a:solidFill>
                  <a:srgbClr val="FF9900"/>
                </a:solidFill>
              </a:rPr>
              <a:t>Campus “Enablement” (Defining)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2800" dirty="0" smtClean="0"/>
              <a:t>Information Architect (Next)</a:t>
            </a:r>
          </a:p>
          <a:p>
            <a:pPr rtl="0">
              <a:spcBef>
                <a:spcPts val="0"/>
              </a:spcBef>
              <a:buNone/>
            </a:pPr>
            <a:endParaRPr sz="2800" dirty="0" smtClean="0"/>
          </a:p>
          <a:p>
            <a:pPr>
              <a:spcBef>
                <a:spcPts val="0"/>
              </a:spcBef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66773112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41910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Campus Preparation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2545032" cy="2020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8303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477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What is TIER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B932C-C278-F54E-8DBD-1EC8F49FDBDE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7115038"/>
              </p:ext>
            </p:extLst>
          </p:nvPr>
        </p:nvGraphicFramePr>
        <p:xfrm>
          <a:off x="371475" y="1022350"/>
          <a:ext cx="8772525" cy="569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19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Release 1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Important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460500"/>
            <a:ext cx="74676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It establishes…</a:t>
            </a:r>
          </a:p>
          <a:p>
            <a:r>
              <a:rPr lang="en-US" sz="2400" dirty="0" smtClean="0"/>
              <a:t>New and current baseline for all products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oundation for future (incremental) updates and enhancements</a:t>
            </a:r>
          </a:p>
          <a:p>
            <a:pPr lvl="1"/>
            <a:r>
              <a:rPr lang="en-US" sz="2000" dirty="0" smtClean="0"/>
              <a:t>Simple upgrades using latest integration techniques</a:t>
            </a:r>
          </a:p>
          <a:p>
            <a:pPr lvl="1"/>
            <a:r>
              <a:rPr lang="en-US" sz="2000" dirty="0" smtClean="0"/>
              <a:t>Simple deployment into a scalable environment</a:t>
            </a:r>
          </a:p>
          <a:p>
            <a:pPr lvl="1"/>
            <a:r>
              <a:rPr lang="en-US" sz="2000" dirty="0" smtClean="0"/>
              <a:t>Releases are instrumented for continual feedback and improvement of the product (Anonymized data / Opt-In Data)</a:t>
            </a:r>
          </a:p>
          <a:p>
            <a:pPr lvl="1"/>
            <a:r>
              <a:rPr lang="en-US" sz="2000" dirty="0" smtClean="0"/>
              <a:t>API: forward compatibility; abstracted plug-in point for commercial partner integration; framework for further inter-campus collaboration by establishing common points for provisioning and </a:t>
            </a:r>
            <a:r>
              <a:rPr lang="en-US" sz="2000" dirty="0" err="1" smtClean="0"/>
              <a:t>deprovisioning</a:t>
            </a:r>
            <a:endParaRPr lang="en-US" sz="2000" dirty="0" smtClean="0"/>
          </a:p>
          <a:p>
            <a:pPr lvl="1"/>
            <a:r>
              <a:rPr lang="en-US" sz="2000" dirty="0" smtClean="0"/>
              <a:t>Participate in shared-adoption cohorts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890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Ways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Prepare</a:t>
            </a:r>
            <a:r>
              <a:rPr lang="en-US" dirty="0" smtClean="0"/>
              <a:t>:</a:t>
            </a:r>
            <a:endParaRPr lang="e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1600200"/>
            <a:ext cx="4876800" cy="3733800"/>
          </a:xfrm>
        </p:spPr>
        <p:txBody>
          <a:bodyPr/>
          <a:lstStyle/>
          <a:p>
            <a:r>
              <a:rPr lang="en-US" sz="2400" dirty="0"/>
              <a:t>Upgrade to the current version </a:t>
            </a:r>
            <a:r>
              <a:rPr lang="en-US" sz="2400" dirty="0" smtClean="0"/>
              <a:t>of Grouper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Upgrade to Shibboleth Identity Provider 3.x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Familiarize yourself with </a:t>
            </a:r>
            <a:r>
              <a:rPr lang="en-US" sz="2400" strike="sngStrike" dirty="0" smtClean="0">
                <a:solidFill>
                  <a:schemeClr val="accent5">
                    <a:lumMod val="75000"/>
                  </a:schemeClr>
                </a:solidFill>
              </a:rPr>
              <a:t>CIFER-&gt;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TIER-API Framework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TIER Components will have public interfaces on these APIs and their successors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Track </a:t>
            </a:r>
            <a:r>
              <a:rPr lang="en-US" sz="2400" dirty="0">
                <a:solidFill>
                  <a:schemeClr val="tx1"/>
                </a:solidFill>
              </a:rPr>
              <a:t>the </a:t>
            </a:r>
            <a:r>
              <a:rPr lang="en-US" sz="2400" dirty="0" err="1" smtClean="0">
                <a:solidFill>
                  <a:schemeClr val="tx1"/>
                </a:solidFill>
              </a:rPr>
              <a:t>InCommon</a:t>
            </a:r>
            <a:r>
              <a:rPr lang="en-US" sz="2400" dirty="0" smtClean="0">
                <a:solidFill>
                  <a:schemeClr val="tx1"/>
                </a:solidFill>
              </a:rPr>
              <a:t> Federation Interoperability Group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Will impact your local systems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15955" y="1482459"/>
            <a:ext cx="2416698" cy="2732967"/>
            <a:chOff x="5035361" y="800479"/>
            <a:chExt cx="3737913" cy="31703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545" y="800479"/>
              <a:ext cx="3451680" cy="12036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70" r="1427" b="69564"/>
            <a:stretch/>
          </p:blipFill>
          <p:spPr>
            <a:xfrm>
              <a:off x="5035361" y="2213779"/>
              <a:ext cx="3737913" cy="700859"/>
            </a:xfrm>
            <a:prstGeom prst="rect">
              <a:avLst/>
            </a:prstGeom>
          </p:spPr>
        </p:pic>
        <p:pic>
          <p:nvPicPr>
            <p:cNvPr id="8" name="Picture 2" descr="https://spaces.internet2.edu/download/attachments/10732/COmanage_logos_color.png?version=2&amp;modificationDate=1289209359410&amp;api=v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136" y="3297515"/>
              <a:ext cx="3682753" cy="673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44263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3500" y="1981200"/>
            <a:ext cx="61722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Improve and Grow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2438400"/>
            <a:ext cx="6858000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session. </a:t>
            </a:r>
          </a:p>
          <a:p>
            <a:pPr algn="ctr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very interested in your feedback.  Please take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minute to fill out the session evaluation found within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conference mobile app, or the online agenda.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09" y="728255"/>
            <a:ext cx="1529691" cy="12143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415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228725" y="2895600"/>
            <a:ext cx="6686550" cy="22621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000" dirty="0" smtClean="0"/>
              <a:t>Thank You!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09" y="728255"/>
            <a:ext cx="2545032" cy="2020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9742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419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Trust and Identity in Education and Research: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Identity for Everyone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1061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 Kraemer, Notre Dame • Kevin </a:t>
            </a:r>
            <a:r>
              <a:rPr lang="en-US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Morooney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Penn State • Ann West, Internet2 • Steve </a:t>
            </a:r>
            <a:r>
              <a:rPr lang="en-US" sz="1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Zoppi</a:t>
            </a: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Internet2</a:t>
            </a:r>
            <a:b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99" y="1828799"/>
            <a:ext cx="8991601" cy="4103689"/>
            <a:chOff x="457200" y="1150231"/>
            <a:chExt cx="7792211" cy="3299136"/>
          </a:xfrm>
        </p:grpSpPr>
        <p:pic>
          <p:nvPicPr>
            <p:cNvPr id="18" name="Picture 17" descr="rbso_2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432" y="1200150"/>
              <a:ext cx="1335024" cy="3249217"/>
            </a:xfrm>
            <a:prstGeom prst="rect">
              <a:avLst/>
            </a:prstGeom>
          </p:spPr>
        </p:pic>
        <p:pic>
          <p:nvPicPr>
            <p:cNvPr id="22" name="Picture 21" descr="200387759-0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1211264"/>
              <a:ext cx="1218641" cy="3238103"/>
            </a:xfrm>
            <a:prstGeom prst="rect">
              <a:avLst/>
            </a:prstGeom>
          </p:spPr>
        </p:pic>
        <p:pic>
          <p:nvPicPr>
            <p:cNvPr id="23" name="Picture 22" descr="200387650-00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968" y="1197151"/>
              <a:ext cx="1208443" cy="3252216"/>
            </a:xfrm>
            <a:prstGeom prst="rect">
              <a:avLst/>
            </a:prstGeom>
          </p:spPr>
        </p:pic>
        <p:pic>
          <p:nvPicPr>
            <p:cNvPr id="24" name="Picture 23" descr="74590920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3872" y="1150231"/>
              <a:ext cx="1965634" cy="3299136"/>
            </a:xfrm>
            <a:prstGeom prst="rect">
              <a:avLst/>
            </a:prstGeom>
          </p:spPr>
        </p:pic>
        <p:pic>
          <p:nvPicPr>
            <p:cNvPr id="27" name="Picture 26" descr="rbso_07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230227"/>
              <a:ext cx="1244084" cy="3219140"/>
            </a:xfrm>
            <a:prstGeom prst="rect">
              <a:avLst/>
            </a:prstGeom>
          </p:spPr>
        </p:pic>
        <p:pic>
          <p:nvPicPr>
            <p:cNvPr id="30" name="Picture 29" descr="AA023118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31557">
              <a:off x="7467600" y="2023268"/>
              <a:ext cx="404515" cy="457200"/>
            </a:xfrm>
            <a:prstGeom prst="rect">
              <a:avLst/>
            </a:prstGeom>
            <a:scene3d>
              <a:camera prst="orthographicFront">
                <a:rot lat="1500000" lon="0" rev="0"/>
              </a:camera>
              <a:lightRig rig="threePt" dir="t"/>
            </a:scene3d>
          </p:spPr>
        </p:pic>
      </p:grp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rust and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dentity and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ducation and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esearch?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391400" cy="731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Summary: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TIER</a:t>
            </a:r>
            <a:r>
              <a:rPr lang="en-US" dirty="0" smtClean="0"/>
              <a:t> all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bout</a:t>
            </a:r>
            <a:r>
              <a:rPr lang="en-US" dirty="0" smtClean="0"/>
              <a:t>?		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524000"/>
            <a:ext cx="7391400" cy="48006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Sustain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components</a:t>
            </a:r>
            <a:r>
              <a:rPr lang="en-US" sz="2400" dirty="0"/>
              <a:t> that we've developed together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Fill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gaps </a:t>
            </a:r>
            <a:r>
              <a:rPr lang="en-US" sz="2400" dirty="0"/>
              <a:t>by providing a set of integrated components that addresses IAM as a whole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Address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community requirements</a:t>
            </a:r>
            <a:r>
              <a:rPr lang="en-US" sz="2400" dirty="0"/>
              <a:t> across the </a:t>
            </a:r>
            <a:r>
              <a:rPr lang="en-US" sz="2400" dirty="0" smtClean="0"/>
              <a:t>components.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316749" y="5198267"/>
            <a:ext cx="5537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Includes Corporate and Community Partnerships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4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TIER </a:t>
            </a:r>
            <a:r>
              <a:rPr lang="en-US" dirty="0"/>
              <a:t>v</a:t>
            </a:r>
            <a:r>
              <a:rPr lang="en-US" dirty="0" smtClean="0"/>
              <a:t>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believe that identity will be a service</a:t>
            </a:r>
          </a:p>
          <a:p>
            <a:r>
              <a:rPr lang="en-US" dirty="0" smtClean="0"/>
              <a:t>We believe that it will be a cloud service with campus localization</a:t>
            </a:r>
          </a:p>
          <a:p>
            <a:r>
              <a:rPr lang="en-US" dirty="0" smtClean="0"/>
              <a:t>We believe that if we do not develop it we will have to accept that someone else will (this means social identities)</a:t>
            </a:r>
          </a:p>
          <a:p>
            <a:r>
              <a:rPr lang="en-US" dirty="0" smtClean="0"/>
              <a:t>We believe that effective collaboration with partners will be key (and that includes federal agencies)</a:t>
            </a:r>
          </a:p>
          <a:p>
            <a:r>
              <a:rPr lang="en-US" dirty="0" smtClean="0"/>
              <a:t>We know we are at least 3-5 years from achieving this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DB932C-C278-F54E-8DBD-1EC8F49FDB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9" y="-1"/>
            <a:ext cx="799182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5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9388"/>
            <a:ext cx="8458200" cy="65881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TIER</a:t>
            </a:r>
            <a:r>
              <a:rPr lang="en-US" dirty="0"/>
              <a:t> Goal</a:t>
            </a:r>
            <a:r>
              <a:rPr lang="en-US" dirty="0" smtClean="0"/>
              <a:t>: Unified (&amp; Scalable)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99056"/>
              </p:ext>
            </p:extLst>
          </p:nvPr>
        </p:nvGraphicFramePr>
        <p:xfrm>
          <a:off x="457200" y="1143000"/>
          <a:ext cx="8305799" cy="531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245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13112</TotalTime>
  <Words>2045</Words>
  <Application>Microsoft Macintosh PowerPoint</Application>
  <PresentationFormat>On-screen Show (4:3)</PresentationFormat>
  <Paragraphs>430</Paragraphs>
  <Slides>44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9_Default Theme</vt:lpstr>
      <vt:lpstr>PowerPoint Presentation</vt:lpstr>
      <vt:lpstr>Goals of Today’s Meeting</vt:lpstr>
      <vt:lpstr> </vt:lpstr>
      <vt:lpstr>What is TIER</vt:lpstr>
      <vt:lpstr>What is Trust and Identity and Education and Research?</vt:lpstr>
      <vt:lpstr>Summary: What is TIER all About?  </vt:lpstr>
      <vt:lpstr>TIER vision</vt:lpstr>
      <vt:lpstr>PowerPoint Presentation</vt:lpstr>
      <vt:lpstr>TIER Goal: Unified (&amp; Scalable) Model</vt:lpstr>
      <vt:lpstr> </vt:lpstr>
      <vt:lpstr>TCI and TCIC</vt:lpstr>
      <vt:lpstr>TIER Community Investor Council</vt:lpstr>
      <vt:lpstr>Future Governance Structure</vt:lpstr>
      <vt:lpstr>Membership and Early-Phase Funding Model</vt:lpstr>
      <vt:lpstr>Current Committed Participants</vt:lpstr>
      <vt:lpstr> </vt:lpstr>
      <vt:lpstr>Internet2 Program Support</vt:lpstr>
      <vt:lpstr>Targeting …</vt:lpstr>
      <vt:lpstr>PowerPoint Presentation</vt:lpstr>
      <vt:lpstr>Revised Program Timeline  (Funding Driven)</vt:lpstr>
      <vt:lpstr>Meaningful Impacts</vt:lpstr>
      <vt:lpstr>Sponsors of the Work</vt:lpstr>
      <vt:lpstr>TIER Working Group Structure</vt:lpstr>
      <vt:lpstr>Community Working Groups “Group A”</vt:lpstr>
      <vt:lpstr>Community Working Groups “Group B”</vt:lpstr>
      <vt:lpstr>“3M” Working Group Needed?</vt:lpstr>
      <vt:lpstr>Community Adoption Working Group Needed?</vt:lpstr>
      <vt:lpstr>Emerging Community Contribution</vt:lpstr>
      <vt:lpstr>Emerging Community Contribution</vt:lpstr>
      <vt:lpstr>Emerging Community Contribution</vt:lpstr>
      <vt:lpstr>International Community Contribution</vt:lpstr>
      <vt:lpstr> </vt:lpstr>
      <vt:lpstr>Launching the Program: Ad Hoc Architecture Strategy Group</vt:lpstr>
      <vt:lpstr>Launching the Program: Ad Hoc Architecture Strategy Group</vt:lpstr>
      <vt:lpstr>TIER Prioritized Requirements</vt:lpstr>
      <vt:lpstr>Requirements Dependency Analysis</vt:lpstr>
      <vt:lpstr>TIER Component Architects</vt:lpstr>
      <vt:lpstr>Staffing Progress and Priorities (First Wave)</vt:lpstr>
      <vt:lpstr> </vt:lpstr>
      <vt:lpstr>Release 1 is Important</vt:lpstr>
      <vt:lpstr>More Ways to Prepare:</vt:lpstr>
      <vt:lpstr>PowerPoint Presentation</vt:lpstr>
      <vt:lpstr>Thank You!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Ann West</cp:lastModifiedBy>
  <cp:revision>119</cp:revision>
  <dcterms:created xsi:type="dcterms:W3CDTF">2012-08-08T18:23:13Z</dcterms:created>
  <dcterms:modified xsi:type="dcterms:W3CDTF">2015-11-02T16:35:03Z</dcterms:modified>
</cp:coreProperties>
</file>