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4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32918400" cy="43891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5E66"/>
    <a:srgbClr val="B11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12" d="100"/>
          <a:sy n="12" d="100"/>
        </p:scale>
        <p:origin x="-2466" y="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1BE5-9ACE-476D-B9AC-24BC13AE8DA1}" type="datetimeFigureOut">
              <a:rPr lang="en-US" smtClean="0"/>
              <a:t>7/24/2012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D18B-F38A-4323-B413-2361C39AD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923B-C862-ED4D-8B64-F1C85062CBCA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C8FFE-7075-2C44-BC08-DB749C2F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FFE-7075-2C44-BC08-DB749C2F5A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400977" y="6638865"/>
            <a:ext cx="2606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0" b="1" dirty="0" smtClean="0">
                <a:latin typeface="Arial"/>
                <a:cs typeface="Arial"/>
              </a:rPr>
              <a:t>Insert Constituent</a:t>
            </a:r>
            <a:r>
              <a:rPr lang="en-US" sz="17000" b="1" baseline="0" dirty="0" smtClean="0">
                <a:latin typeface="Arial"/>
                <a:cs typeface="Arial"/>
              </a:rPr>
              <a:t> Group Name Here</a:t>
            </a:r>
            <a:endParaRPr lang="en-US" sz="17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7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21945600" cy="400326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6367760" y="13053156"/>
            <a:ext cx="182880" cy="25934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8592800" y="30099000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rial"/>
                <a:cs typeface="Arial"/>
              </a:rPr>
              <a:t>Sign Up Today!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592800" y="3810000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11A3A"/>
                </a:solidFill>
                <a:latin typeface="Arial"/>
                <a:cs typeface="Arial"/>
              </a:rPr>
              <a:t>educause.edu/cg</a:t>
            </a:r>
            <a:endParaRPr lang="en-US" sz="4400" b="1" dirty="0">
              <a:solidFill>
                <a:srgbClr val="B11A3A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107400" y="32766000"/>
            <a:ext cx="2514600" cy="25146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592800" y="37267332"/>
            <a:ext cx="6680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Scan this QR code or visit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89762"/>
            <a:ext cx="32918400" cy="39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66351"/>
            <a:ext cx="21945600" cy="4003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89762"/>
            <a:ext cx="32918400" cy="39014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8592800" y="30099000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rial"/>
                <a:cs typeface="Arial"/>
              </a:rPr>
              <a:t>Sign Up Today!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592800" y="3810000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11A3A"/>
                </a:solidFill>
                <a:latin typeface="Arial"/>
                <a:cs typeface="Arial"/>
              </a:rPr>
              <a:t>educause.edu/cg</a:t>
            </a:r>
            <a:endParaRPr lang="en-US" sz="4400" b="1" dirty="0">
              <a:solidFill>
                <a:srgbClr val="B11A3A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114846" y="32308800"/>
            <a:ext cx="4040554" cy="3581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4765977" y="32395886"/>
            <a:ext cx="40405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EDUCAUSE will add the QR </a:t>
            </a:r>
            <a:r>
              <a:rPr lang="en-US" sz="4400" dirty="0">
                <a:solidFill>
                  <a:srgbClr val="505E66"/>
                </a:solidFill>
                <a:latin typeface="Arial"/>
                <a:cs typeface="Arial"/>
              </a:rPr>
              <a:t>Code </a:t>
            </a:r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Here</a:t>
            </a:r>
            <a:endParaRPr lang="en-US" sz="44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8592800" y="37267332"/>
            <a:ext cx="6680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Scan this QR code or visit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817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0101977"/>
            <a:ext cx="124968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dirty="0" smtClean="0">
              <a:solidFill>
                <a:srgbClr val="505E66"/>
              </a:solidFill>
              <a:latin typeface="Arial"/>
              <a:cs typeface="Arial"/>
            </a:endParaRPr>
          </a:p>
          <a:p>
            <a:r>
              <a:rPr lang="en-US" sz="11000" b="1" dirty="0" smtClean="0">
                <a:solidFill>
                  <a:srgbClr val="505E66"/>
                </a:solidFill>
                <a:latin typeface="Arial"/>
                <a:cs typeface="Arial"/>
              </a:rPr>
              <a:t>Learning</a:t>
            </a:r>
            <a:r>
              <a:rPr lang="en-US" sz="2400" b="1" dirty="0" smtClean="0">
                <a:solidFill>
                  <a:srgbClr val="505E66"/>
                </a:solidFill>
                <a:latin typeface="Arial"/>
                <a:cs typeface="Arial"/>
              </a:rPr>
              <a:t> </a:t>
            </a:r>
            <a:r>
              <a:rPr lang="en-US" sz="11000" b="1" baseline="30000" dirty="0" smtClean="0">
                <a:solidFill>
                  <a:srgbClr val="505E66"/>
                </a:solidFill>
                <a:latin typeface="Arial"/>
                <a:cs typeface="Arial"/>
              </a:rPr>
              <a:t>e</a:t>
            </a:r>
            <a:r>
              <a:rPr lang="en-US" sz="8000" b="1" dirty="0" smtClean="0">
                <a:solidFill>
                  <a:srgbClr val="505E66"/>
                </a:solidFill>
                <a:latin typeface="Arial"/>
                <a:cs typeface="Arial"/>
              </a:rPr>
              <a:t>: the exponential power of learning whenever, wherever…</a:t>
            </a:r>
            <a:endParaRPr lang="en-US" sz="7500" dirty="0">
              <a:solidFill>
                <a:srgbClr val="505E66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977" y="6638865"/>
            <a:ext cx="2606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0" b="1" dirty="0" smtClean="0">
                <a:latin typeface="Arial"/>
                <a:cs typeface="Arial"/>
              </a:rPr>
              <a:t>Blended and Online Learning</a:t>
            </a:r>
            <a:endParaRPr lang="en-US" sz="170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9796" y="27645777"/>
            <a:ext cx="11508154" cy="109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505E66"/>
                </a:solidFill>
                <a:latin typeface="Arial"/>
                <a:cs typeface="Arial"/>
              </a:rPr>
              <a:t>Hot </a:t>
            </a:r>
            <a:r>
              <a:rPr lang="en-US" sz="8800" b="1" dirty="0" smtClean="0">
                <a:solidFill>
                  <a:srgbClr val="505E66"/>
                </a:solidFill>
                <a:latin typeface="Arial"/>
                <a:cs typeface="Arial"/>
              </a:rPr>
              <a:t>Topics:</a:t>
            </a:r>
          </a:p>
          <a:p>
            <a:pPr marL="1143000" indent="-11430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8000" dirty="0" smtClean="0">
                <a:latin typeface="Arial"/>
                <a:cs typeface="Arial"/>
              </a:rPr>
              <a:t>State Authorizations</a:t>
            </a:r>
          </a:p>
          <a:p>
            <a:pPr marL="1143000" indent="-11430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8000" dirty="0" smtClean="0">
                <a:latin typeface="Arial"/>
                <a:cs typeface="Arial"/>
              </a:rPr>
              <a:t>Training</a:t>
            </a:r>
          </a:p>
          <a:p>
            <a:pPr marL="1143000" indent="-11430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8000" dirty="0" smtClean="0">
                <a:latin typeface="Arial"/>
                <a:cs typeface="Arial"/>
              </a:rPr>
              <a:t>Web conferencing software</a:t>
            </a:r>
          </a:p>
          <a:p>
            <a:pPr marL="1143000" indent="-11430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8000" dirty="0" smtClean="0">
                <a:latin typeface="Arial"/>
                <a:cs typeface="Arial"/>
              </a:rPr>
              <a:t>Compensation for faculty</a:t>
            </a:r>
          </a:p>
          <a:p>
            <a:pPr marL="1143000" indent="-11430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8000" dirty="0" smtClean="0">
                <a:latin typeface="Arial"/>
                <a:cs typeface="Arial"/>
              </a:rPr>
              <a:t>3D Web</a:t>
            </a:r>
          </a:p>
        </p:txBody>
      </p:sp>
      <p:pic>
        <p:nvPicPr>
          <p:cNvPr id="33" name="Picture 32" descr="learning_toge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725400"/>
            <a:ext cx="14173200" cy="8145936"/>
          </a:xfrm>
          <a:prstGeom prst="rect">
            <a:avLst/>
          </a:prstGeom>
        </p:spPr>
      </p:pic>
      <p:pic>
        <p:nvPicPr>
          <p:cNvPr id="34" name="Picture 33" descr="participan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0" y="13335000"/>
            <a:ext cx="13868400" cy="1386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00" y="32766000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on 2 - two col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on 3 - open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31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Option 2 - two column</vt:lpstr>
      <vt:lpstr>Option 3 - open layout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Harris</dc:creator>
  <cp:lastModifiedBy>llarsen</cp:lastModifiedBy>
  <cp:revision>53</cp:revision>
  <cp:lastPrinted>2011-08-15T23:27:07Z</cp:lastPrinted>
  <dcterms:created xsi:type="dcterms:W3CDTF">2011-08-12T21:00:18Z</dcterms:created>
  <dcterms:modified xsi:type="dcterms:W3CDTF">2012-07-24T23:24:58Z</dcterms:modified>
</cp:coreProperties>
</file>