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34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3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7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28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7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3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7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83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59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F3874-D222-48BF-8FC5-67B345FB7926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2FCEB-152B-4ACD-819F-96BD0AA6EA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685800"/>
            <a:ext cx="2324100" cy="51130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90117" y="4191000"/>
            <a:ext cx="2599686" cy="1200329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Keeta Holmes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Michael Porterfield</a:t>
            </a:r>
            <a:b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</a:b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rPr>
              <a:t>Dylan Herx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25" y="5841777"/>
            <a:ext cx="1057275" cy="4828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58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-5840" y="1676400"/>
            <a:ext cx="8991600" cy="1077218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Challenging the Choir: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Corbel" panose="020B0503020204020204" pitchFamily="34" charset="0"/>
              </a:rPr>
              <a:t>Adding Urgency to Online Course Development</a:t>
            </a:r>
            <a:endParaRPr lang="en-US" sz="32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959411"/>
            <a:ext cx="1972053" cy="10217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143000" y="2286000"/>
            <a:ext cx="6892425" cy="4154984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9 Week Course Development 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Program</a:t>
            </a:r>
            <a:b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1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The Online Environment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2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Build "Start Here" and Module 1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3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Build Modules 2-3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4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Assessments and Transparent Grading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5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Build Module 4-5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6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Collaborative Learning Online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7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Build Module 6-7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8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Build Module 8 and Final Review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Week 9</a:t>
            </a:r>
            <a:r>
              <a:rPr lang="en-US" sz="2400" dirty="0">
                <a:solidFill>
                  <a:schemeClr val="bg1"/>
                </a:solidFill>
                <a:latin typeface="Corbel" panose="020B0503020204020204" pitchFamily="34" charset="0"/>
              </a:rPr>
              <a:t>: Quality Assurance Review, Course Revisions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1303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About the Program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Position faculty to be ready at the start of the program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05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Build a learning community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863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Develop more online courses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21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Engage stakeholders at all institutional levels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62" y="5410200"/>
            <a:ext cx="8534400" cy="830997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Those with </a:t>
            </a:r>
            <a:r>
              <a:rPr lang="en-US" sz="2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Disarming Faculty Resistance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sheet, share that challenge with a peer.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35269"/>
            <a:ext cx="8534400" cy="646331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Activity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303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Goals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Position faculty to be ready at the start of the program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05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Build a learning community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863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Develop more online courses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21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Engage stakeholders at all institutional levels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62" y="5410200"/>
            <a:ext cx="8534400" cy="830997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Those with </a:t>
            </a:r>
            <a:r>
              <a:rPr lang="en-US" sz="2400" i="1" dirty="0" smtClean="0">
                <a:solidFill>
                  <a:schemeClr val="bg1"/>
                </a:solidFill>
                <a:latin typeface="Corbel" panose="020B0503020204020204" pitchFamily="34" charset="0"/>
              </a:rPr>
              <a:t>Cumulative Impact</a:t>
            </a: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sheet, share that challenge</a:t>
            </a:r>
            <a:b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with a peer.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35269"/>
            <a:ext cx="8534400" cy="646331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Activity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303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Goals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49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Position faculty to be ready at the start of the program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05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Build a learning community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863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Develop more online courses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21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Engage stakeholders at all institutional levels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62" y="5410200"/>
            <a:ext cx="8534400" cy="830997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Discuss solutions to both challenges with those at your table. Write all solutions suggested on the yellow page on your table.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35269"/>
            <a:ext cx="8534400" cy="646331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Activity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303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Goals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4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219200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Position faculty to be ready at the start of the program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19005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Build a learning community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5863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Develop more online courses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272135"/>
            <a:ext cx="8534400" cy="461665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Engage stakeholders at all institutional levels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8062" y="5410200"/>
            <a:ext cx="8534400" cy="830997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Corbel" panose="020B0503020204020204" pitchFamily="34" charset="0"/>
              </a:rPr>
              <a:t>Pass around the yellow page so each person can denote his/her top three (3) solutions with an </a:t>
            </a:r>
            <a:r>
              <a:rPr lang="en-US" sz="24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X.</a:t>
            </a:r>
            <a:endParaRPr lang="en-US" sz="2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4535269"/>
            <a:ext cx="8534400" cy="646331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Activity</a:t>
            </a:r>
            <a:endParaRPr lang="en-US" sz="36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1303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Goals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13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81000" y="2363450"/>
            <a:ext cx="8534400" cy="1446550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Corbel" panose="020B0503020204020204" pitchFamily="34" charset="0"/>
              </a:rPr>
              <a:t>Results will be posted at: </a:t>
            </a:r>
            <a:r>
              <a:rPr lang="en-US" sz="4400" b="1" dirty="0" smtClean="0">
                <a:solidFill>
                  <a:schemeClr val="accent5"/>
                </a:solidFill>
                <a:latin typeface="Corbel" panose="020B0503020204020204" pitchFamily="34" charset="0"/>
              </a:rPr>
              <a:t>http://bit.ly/educausechoir </a:t>
            </a:r>
            <a:endParaRPr lang="en-US" sz="4400" b="1" dirty="0">
              <a:solidFill>
                <a:schemeClr val="accent5"/>
              </a:solidFill>
              <a:latin typeface="Corbel" panose="020B0503020204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08575" y="663714"/>
            <a:ext cx="6892425" cy="707886"/>
          </a:xfrm>
          <a:prstGeom prst="rect">
            <a:avLst/>
          </a:prstGeom>
          <a:noFill/>
          <a:effectLst>
            <a:outerShdw blurRad="114300" dist="50800" dir="5400000" algn="t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>Thank you for participating!</a:t>
            </a:r>
            <a:endParaRPr lang="en-US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209</Words>
  <Application>Microsoft Office PowerPoint</Application>
  <PresentationFormat>On-screen Show (4:3)</PresentationFormat>
  <Paragraphs>44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Dylan Herx</dc:creator>
  <cp:lastModifiedBy>Dylan Herx</cp:lastModifiedBy>
  <cp:revision>6</cp:revision>
  <dcterms:created xsi:type="dcterms:W3CDTF">2014-02-10T16:32:02Z</dcterms:created>
  <dcterms:modified xsi:type="dcterms:W3CDTF">2014-02-10T18:26:45Z</dcterms:modified>
</cp:coreProperties>
</file>