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66" r:id="rId4"/>
    <p:sldId id="258" r:id="rId5"/>
    <p:sldId id="257" r:id="rId6"/>
    <p:sldId id="260" r:id="rId7"/>
    <p:sldId id="259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372" autoAdjust="0"/>
  </p:normalViewPr>
  <p:slideViewPr>
    <p:cSldViewPr snapToGrid="0" snapToObjects="1">
      <p:cViewPr varScale="1">
        <p:scale>
          <a:sx n="71" d="100"/>
          <a:sy n="71" d="100"/>
        </p:scale>
        <p:origin x="-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64F3C-C5ED-3744-AD18-F74D77F81596}" type="datetimeFigureOut">
              <a:rPr lang="en-US" smtClean="0"/>
              <a:t>2/7/14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A2F75-DA61-C04A-8D2F-ED5CB81EE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6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8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62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37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1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8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7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30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96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2F75-DA61-C04A-8D2F-ED5CB81EED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2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EB8CCC0-E92A-BF48-B3CF-9D2BCCF3AB93}" type="datetimeFigureOut">
              <a:rPr lang="en-US" smtClean="0"/>
              <a:t>2/7/14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FB1ED11-DC7B-224D-9F1E-123B48F2A4F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770962"/>
            <a:ext cx="3273552" cy="2364530"/>
          </a:xfrm>
        </p:spPr>
        <p:txBody>
          <a:bodyPr/>
          <a:lstStyle/>
          <a:p>
            <a:r>
              <a:rPr lang="en-US" sz="2800" b="1" dirty="0"/>
              <a:t>Using Design Thinking to Elevate Your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446" y="4400668"/>
            <a:ext cx="3273552" cy="530352"/>
          </a:xfrm>
        </p:spPr>
        <p:txBody>
          <a:bodyPr>
            <a:normAutofit/>
          </a:bodyPr>
          <a:lstStyle/>
          <a:p>
            <a:r>
              <a:rPr lang="en-US" dirty="0" smtClean="0"/>
              <a:t>© 2014 Holly Morris, MEd, JD</a:t>
            </a:r>
            <a:endParaRPr lang="en-US" dirty="0"/>
          </a:p>
          <a:p>
            <a:r>
              <a:rPr lang="en-US" dirty="0" smtClean="0"/>
              <a:t>EDUCAUSE/NGLC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1248" y="4400668"/>
            <a:ext cx="33009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EDUCAUSE Portland Connect, 2014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53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USER FEEDBACK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What I love about this</a:t>
            </a:r>
            <a:r>
              <a:rPr lang="en-US" sz="2800" b="1" dirty="0" smtClean="0"/>
              <a:t>…</a:t>
            </a:r>
            <a:endParaRPr lang="en-US" sz="2800" b="1" dirty="0"/>
          </a:p>
          <a:p>
            <a:r>
              <a:rPr lang="en-US" sz="2800" b="1" dirty="0"/>
              <a:t>What I’d love to see more of </a:t>
            </a:r>
            <a:r>
              <a:rPr lang="en-US" sz="2800" b="1" dirty="0" smtClean="0"/>
              <a:t>…</a:t>
            </a:r>
            <a:endParaRPr lang="en-US" sz="2800" b="1" dirty="0"/>
          </a:p>
          <a:p>
            <a:r>
              <a:rPr lang="en-US" sz="2800" b="1" dirty="0"/>
              <a:t>What I don’t understand or don’t think will work is </a:t>
            </a:r>
            <a:r>
              <a:rPr lang="en-US" sz="2800" b="1" dirty="0" smtClean="0"/>
              <a:t>…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93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 Steps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0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Evaluations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005" y="3388659"/>
            <a:ext cx="4955795" cy="1083328"/>
          </a:xfrm>
        </p:spPr>
        <p:txBody>
          <a:bodyPr/>
          <a:lstStyle/>
          <a:p>
            <a:r>
              <a:rPr lang="en-US" dirty="0" smtClean="0"/>
              <a:t>Don’t forget to fill out your online session evaluation!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0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Statement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0664" y="2652104"/>
            <a:ext cx="766203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work is the intellectual property of the author. </a:t>
            </a:r>
            <a:r>
              <a:rPr lang="en-US" dirty="0" smtClean="0"/>
              <a:t>Permission </a:t>
            </a:r>
            <a:r>
              <a:rPr lang="en-US" dirty="0"/>
              <a:t>is granted for this material to be shared for non-commercial, educational purposes, </a:t>
            </a:r>
            <a:r>
              <a:rPr lang="en-US" dirty="0" smtClean="0"/>
              <a:t>provided </a:t>
            </a:r>
            <a:r>
              <a:rPr lang="en-US" dirty="0"/>
              <a:t>that this copyright statement appears on the reproduced materials and notice is given that the </a:t>
            </a:r>
            <a:r>
              <a:rPr lang="en-US" dirty="0" smtClean="0"/>
              <a:t>copying </a:t>
            </a:r>
            <a:r>
              <a:rPr lang="en-US" dirty="0"/>
              <a:t>is by permission of the author. To disseminate otherwise or to republish requires written </a:t>
            </a:r>
            <a:r>
              <a:rPr lang="en-US" dirty="0" smtClean="0"/>
              <a:t>permission </a:t>
            </a:r>
            <a:r>
              <a:rPr lang="en-US" dirty="0"/>
              <a:t>from the author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The copyrighted materials referenced in this presentation are available under the same terms and the author has complied with the copyright rules in relation to them.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8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1866" y="685800"/>
            <a:ext cx="5855372" cy="886968"/>
          </a:xfrm>
        </p:spPr>
        <p:txBody>
          <a:bodyPr/>
          <a:lstStyle/>
          <a:p>
            <a:r>
              <a:rPr lang="en-US" sz="3200" b="1" dirty="0" smtClean="0"/>
              <a:t>Design Thinking Process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659920" y="2181886"/>
            <a:ext cx="4946602" cy="264800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Identify a USER and a NEED</a:t>
            </a:r>
          </a:p>
          <a:p>
            <a:r>
              <a:rPr lang="en-US" b="1" dirty="0" smtClean="0"/>
              <a:t>Interview USER</a:t>
            </a:r>
          </a:p>
          <a:p>
            <a:r>
              <a:rPr lang="en-US" b="1" dirty="0" smtClean="0"/>
              <a:t>Brainstorm</a:t>
            </a:r>
          </a:p>
          <a:p>
            <a:r>
              <a:rPr lang="en-US" b="1" dirty="0" smtClean="0"/>
              <a:t>Prototype/Feedback</a:t>
            </a:r>
          </a:p>
          <a:p>
            <a:r>
              <a:rPr lang="en-US" b="1" dirty="0" smtClean="0"/>
              <a:t>Iterate</a:t>
            </a:r>
          </a:p>
          <a:p>
            <a:r>
              <a:rPr lang="en-US" b="1" dirty="0" smtClean="0"/>
              <a:t>Action Steps</a:t>
            </a:r>
          </a:p>
        </p:txBody>
      </p:sp>
    </p:spTree>
    <p:extLst>
      <p:ext uri="{BB962C8B-B14F-4D97-AF65-F5344CB8AC3E}">
        <p14:creationId xmlns:p14="http://schemas.microsoft.com/office/powerpoint/2010/main" val="287576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Your Feet Mingle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2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Going Deeper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the most compelling part of the work you do?</a:t>
            </a:r>
          </a:p>
          <a:p>
            <a:r>
              <a:rPr lang="en-US" sz="2400" dirty="0"/>
              <a:t>What do you care most about in the work you do?</a:t>
            </a:r>
          </a:p>
          <a:p>
            <a:r>
              <a:rPr lang="en-US" sz="2400" dirty="0"/>
              <a:t>What’s your dream for </a:t>
            </a:r>
            <a:r>
              <a:rPr lang="en-US" sz="2400" dirty="0" smtClean="0"/>
              <a:t>your institution and its students?</a:t>
            </a:r>
            <a:endParaRPr lang="en-US" sz="24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10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A USER and A NEED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4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POWERFUL QUESTIONS to DISCOVER THE NEED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Characteristics of Powerful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Be curious.  Like 4 YO Curious.</a:t>
            </a:r>
          </a:p>
          <a:p>
            <a:pPr lvl="0"/>
            <a:r>
              <a:rPr lang="en-US" b="1" dirty="0" smtClean="0"/>
              <a:t>No </a:t>
            </a:r>
            <a:r>
              <a:rPr lang="en-US" b="1" dirty="0"/>
              <a:t>judgment.</a:t>
            </a:r>
          </a:p>
          <a:p>
            <a:pPr lvl="0"/>
            <a:r>
              <a:rPr lang="en-US" b="1" dirty="0" smtClean="0"/>
              <a:t>Short questions.</a:t>
            </a:r>
          </a:p>
          <a:p>
            <a:r>
              <a:rPr lang="en-US" b="1" dirty="0"/>
              <a:t>OPEN ENDED </a:t>
            </a:r>
            <a:r>
              <a:rPr lang="en-US" b="1" dirty="0" smtClean="0"/>
              <a:t>questions  beginning with ‘what’ and ‘how’, not ‘why’.</a:t>
            </a:r>
          </a:p>
          <a:p>
            <a:pPr lvl="0"/>
            <a:r>
              <a:rPr lang="en-US" b="1" dirty="0" smtClean="0"/>
              <a:t>Punctuated with silence.</a:t>
            </a:r>
            <a:endParaRPr lang="en-US" b="1" dirty="0"/>
          </a:p>
          <a:p>
            <a:pPr lvl="0"/>
            <a:r>
              <a:rPr lang="en-US" b="1" dirty="0" smtClean="0"/>
              <a:t> Ask it 2x or 3x in a different way.</a:t>
            </a:r>
            <a:endParaRPr lang="en-US" b="1" dirty="0"/>
          </a:p>
          <a:p>
            <a:pPr marL="0" indent="0">
              <a:buNone/>
            </a:pPr>
            <a:r>
              <a:rPr lang="en-US" b="1" i="1" dirty="0" smtClean="0"/>
              <a:t>Resource: Co-Active Coaching by Whitworth, House and </a:t>
            </a:r>
            <a:r>
              <a:rPr lang="en-US" b="1" i="1" dirty="0" err="1" smtClean="0"/>
              <a:t>Sandahl</a:t>
            </a:r>
            <a:endParaRPr lang="en-US" b="1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Examples of Powerful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What’s important about this?</a:t>
            </a:r>
          </a:p>
          <a:p>
            <a:r>
              <a:rPr lang="en-US" b="1" dirty="0" smtClean="0"/>
              <a:t>What would the perfect end goal be?</a:t>
            </a:r>
          </a:p>
          <a:p>
            <a:r>
              <a:rPr lang="en-US" b="1" dirty="0" smtClean="0"/>
              <a:t>What’s the hardest part of all this?</a:t>
            </a:r>
          </a:p>
          <a:p>
            <a:r>
              <a:rPr lang="en-US" b="1" dirty="0" smtClean="0"/>
              <a:t>How do we reach these people?</a:t>
            </a:r>
          </a:p>
          <a:p>
            <a:r>
              <a:rPr lang="en-US" b="1" dirty="0" smtClean="0"/>
              <a:t>How might we ….?</a:t>
            </a:r>
          </a:p>
        </p:txBody>
      </p:sp>
    </p:spTree>
    <p:extLst>
      <p:ext uri="{BB962C8B-B14F-4D97-AF65-F5344CB8AC3E}">
        <p14:creationId xmlns:p14="http://schemas.microsoft.com/office/powerpoint/2010/main" val="72113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Brainstorm</a:t>
            </a:r>
            <a:endParaRPr lang="en-US" sz="3600" b="1" dirty="0"/>
          </a:p>
        </p:txBody>
      </p:sp>
      <p:pic>
        <p:nvPicPr>
          <p:cNvPr id="7" name="Picture 6" descr="Brainstorm-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" y="1377155"/>
            <a:ext cx="4683125" cy="48617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41264" y="1393030"/>
            <a:ext cx="3464861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All ideas are welcome </a:t>
            </a:r>
            <a:endParaRPr lang="en-US" sz="2400" b="1" dirty="0"/>
          </a:p>
          <a:p>
            <a:r>
              <a:rPr lang="en-US" sz="2400" b="1" dirty="0" smtClean="0"/>
              <a:t>Including </a:t>
            </a:r>
          </a:p>
          <a:p>
            <a:endParaRPr lang="en-US" sz="2400" b="1" dirty="0" smtClean="0"/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Curlz MT"/>
                <a:cs typeface="Curlz MT"/>
              </a:rPr>
              <a:t>CRAZY</a:t>
            </a:r>
            <a:endParaRPr lang="en-US" sz="2400" b="1" dirty="0">
              <a:latin typeface="Curlz MT"/>
              <a:cs typeface="Curlz M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 i="1" dirty="0" smtClean="0"/>
              <a:t>Not Practical</a:t>
            </a:r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American Typewriter"/>
                <a:cs typeface="American Typewriter"/>
              </a:rPr>
              <a:t>Weird</a:t>
            </a:r>
            <a:endParaRPr lang="en-US" sz="2400" b="1" dirty="0">
              <a:latin typeface="American Typewriter"/>
              <a:cs typeface="American Typewriter"/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Arial Narrow"/>
                <a:cs typeface="Arial Narrow"/>
              </a:rPr>
              <a:t>Lame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Avenir Heavy"/>
                <a:cs typeface="Avenir Heavy"/>
              </a:rPr>
              <a:t>BRILLIANT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Apple Chancery"/>
                <a:cs typeface="Apple Chancery"/>
              </a:rPr>
              <a:t>Boring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latin typeface="Kefa"/>
                <a:cs typeface="Kefa"/>
              </a:rPr>
              <a:t>Silly</a:t>
            </a:r>
          </a:p>
          <a:p>
            <a:endParaRPr lang="en-US" sz="2400" b="1" dirty="0">
              <a:latin typeface="Kefa"/>
              <a:cs typeface="Kefa"/>
            </a:endParaRPr>
          </a:p>
          <a:p>
            <a:pPr marL="285750" indent="-285750">
              <a:buFont typeface="Arial"/>
              <a:buChar char="•"/>
            </a:pPr>
            <a:endParaRPr lang="en-US" sz="2400" b="1" dirty="0" smtClean="0">
              <a:latin typeface="Arial Narrow"/>
              <a:cs typeface="Arial Narrow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4681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PROTOTYPE</a:t>
            </a:r>
            <a:endParaRPr lang="en-US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2277</TotalTime>
  <Words>354</Words>
  <Application>Microsoft Macintosh PowerPoint</Application>
  <PresentationFormat>On-screen Show (4:3)</PresentationFormat>
  <Paragraphs>73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Inspiration</vt:lpstr>
      <vt:lpstr>Using Design Thinking to Elevate Your Game</vt:lpstr>
      <vt:lpstr>Copyright Statement</vt:lpstr>
      <vt:lpstr>Design Thinking Process</vt:lpstr>
      <vt:lpstr>On Your Feet Mingle</vt:lpstr>
      <vt:lpstr>Going Deeper</vt:lpstr>
      <vt:lpstr>IDENTIFY A USER and A NEED </vt:lpstr>
      <vt:lpstr>POWERFUL QUESTIONS to DISCOVER THE NEED</vt:lpstr>
      <vt:lpstr>Brainstorm</vt:lpstr>
      <vt:lpstr>PROTOTYPE</vt:lpstr>
      <vt:lpstr>USER FEEDBACK</vt:lpstr>
      <vt:lpstr>Action Steps</vt:lpstr>
      <vt:lpstr>Session Evaluations 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Design Thinking to Elevate Your Game</dc:title>
  <dc:creator>Holly Morris</dc:creator>
  <cp:lastModifiedBy>Holly Morris</cp:lastModifiedBy>
  <cp:revision>23</cp:revision>
  <dcterms:created xsi:type="dcterms:W3CDTF">2014-01-28T06:08:51Z</dcterms:created>
  <dcterms:modified xsi:type="dcterms:W3CDTF">2014-02-07T15:01:15Z</dcterms:modified>
</cp:coreProperties>
</file>