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82A6B5-E364-44BC-B1F2-7E991F412B8D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85DA70B-3A8A-4A60-8343-6AAD866143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pub/charles-dull/7/24a/539/" TargetMode="External"/><Relationship Id="rId2" Type="http://schemas.openxmlformats.org/officeDocument/2006/relationships/hyperlink" Target="mailto:charles.dull@tri-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5334000" cy="1569427"/>
          </a:xfrm>
        </p:spPr>
        <p:txBody>
          <a:bodyPr>
            <a:normAutofit/>
          </a:bodyPr>
          <a:lstStyle/>
          <a:p>
            <a:r>
              <a:rPr lang="en-US" dirty="0" smtClean="0"/>
              <a:t>Student Performance, Assessment and Technology 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Defining the relationships for effective assessment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4337649"/>
            <a:ext cx="449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Presented by Dr. Charles Dull</a:t>
            </a:r>
          </a:p>
          <a:p>
            <a:pPr algn="r"/>
            <a:r>
              <a:rPr lang="en-US" dirty="0" smtClean="0"/>
              <a:t> Assistant Dean for eLearning and Innovation</a:t>
            </a:r>
          </a:p>
          <a:p>
            <a:pPr algn="r"/>
            <a:r>
              <a:rPr lang="en-US" dirty="0" smtClean="0"/>
              <a:t>Cuyahoga Community </a:t>
            </a:r>
            <a:r>
              <a:rPr lang="en-US" dirty="0" smtClean="0"/>
              <a:t>College</a:t>
            </a:r>
          </a:p>
          <a:p>
            <a:pPr algn="r"/>
            <a:r>
              <a:rPr lang="en-US" dirty="0" smtClean="0"/>
              <a:t> </a:t>
            </a:r>
            <a:r>
              <a:rPr lang="en-US" dirty="0" smtClean="0"/>
              <a:t>Cleveland, OH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264" y="914400"/>
            <a:ext cx="3170735" cy="317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5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What do you hope to take away from this session?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9869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terms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Let’s jump right in and </a:t>
            </a:r>
            <a:r>
              <a:rPr lang="en-US" dirty="0" smtClean="0"/>
              <a:t>discuss terminology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At each table, let’s </a:t>
            </a:r>
            <a:r>
              <a:rPr lang="en-US" sz="2400" dirty="0" smtClean="0"/>
              <a:t>take no more than </a:t>
            </a:r>
            <a:r>
              <a:rPr lang="en-US" sz="2400" dirty="0" smtClean="0"/>
              <a:t>5 minutes for each term and come to some common understanding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First, define student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Next, 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Finally, for technology outcomes, frame this within the context of simulations, adaptive learning, and publisher interactive content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57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did we find about student performance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40040" cy="2667000"/>
          </a:xfrm>
        </p:spPr>
        <p:txBody>
          <a:bodyPr>
            <a:normAutofit fontScale="85000" lnSpcReduction="10000"/>
          </a:bodyPr>
          <a:lstStyle/>
          <a:p>
            <a:r>
              <a:rPr lang="en-US" sz="6600" dirty="0" smtClean="0"/>
              <a:t>Do </a:t>
            </a:r>
            <a:r>
              <a:rPr lang="en-US" sz="6600" dirty="0" smtClean="0"/>
              <a:t>we have any </a:t>
            </a:r>
            <a:r>
              <a:rPr lang="en-US" sz="6600" dirty="0" smtClean="0"/>
              <a:t>common understandings on terms between </a:t>
            </a:r>
            <a:r>
              <a:rPr lang="en-US" sz="6600" dirty="0" smtClean="0"/>
              <a:t>tables?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exactly are we aligning?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Does technology, of any type, cause alignment concerns?</a:t>
            </a:r>
          </a:p>
          <a:p>
            <a:r>
              <a:rPr lang="en-US" sz="3600" dirty="0" smtClean="0"/>
              <a:t>Do publisher interactive technologies create challenges when it is used to support current course objectives?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that we know…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How does this discussion change our assessment plans or planning?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685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the big..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0628"/>
            <a:ext cx="8534400" cy="35798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So what?</a:t>
            </a:r>
          </a:p>
          <a:p>
            <a:r>
              <a:rPr lang="en-US" sz="5400" dirty="0" smtClean="0"/>
              <a:t>What are the key takeaways from our discussion today?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9542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Thank </a:t>
            </a:r>
            <a:r>
              <a:rPr lang="en-US" sz="6000" dirty="0" smtClean="0"/>
              <a:t>you!!!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520940" cy="3579849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Thank you for your time and the willingness to share your ideas</a:t>
            </a:r>
          </a:p>
          <a:p>
            <a:r>
              <a:rPr lang="en-US" sz="4000" dirty="0" smtClean="0"/>
              <a:t>Should you want to continue the discussion or comment: </a:t>
            </a:r>
            <a:r>
              <a:rPr lang="en-US" sz="4000" dirty="0" smtClean="0">
                <a:hlinkClick r:id="rId2"/>
              </a:rPr>
              <a:t>charles.dull@tri-c.edu</a:t>
            </a:r>
            <a:r>
              <a:rPr lang="en-US" sz="4000" dirty="0" smtClean="0"/>
              <a:t>, @</a:t>
            </a:r>
            <a:r>
              <a:rPr lang="en-US" sz="4000" dirty="0" err="1" smtClean="0"/>
              <a:t>drchuckd</a:t>
            </a:r>
            <a:r>
              <a:rPr lang="en-US" sz="4000" dirty="0" smtClean="0"/>
              <a:t> or </a:t>
            </a:r>
            <a:r>
              <a:rPr lang="en-US" sz="4000" dirty="0" err="1" smtClean="0"/>
              <a:t>LinkedIN</a:t>
            </a:r>
            <a:r>
              <a:rPr lang="en-US" sz="4000" dirty="0" smtClean="0"/>
              <a:t> </a:t>
            </a:r>
            <a:r>
              <a:rPr lang="en-US" sz="4000" dirty="0" smtClean="0"/>
              <a:t>at </a:t>
            </a:r>
            <a:r>
              <a:rPr lang="en-US" sz="4000" b="0" dirty="0">
                <a:hlinkClick r:id="rId3" tooltip="View public profile"/>
              </a:rPr>
              <a:t>www.linkedin.com/pub/charles-dull/7/24a/539/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42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2800</TotalTime>
  <Words>227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Student Performance, Assessment and Technology Outcomes</vt:lpstr>
      <vt:lpstr>  </vt:lpstr>
      <vt:lpstr>Defining the terms </vt:lpstr>
      <vt:lpstr>What did we find about student performance</vt:lpstr>
      <vt:lpstr>What exactly are we aligning?</vt:lpstr>
      <vt:lpstr>Now that we know… </vt:lpstr>
      <vt:lpstr>Time for the big..  </vt:lpstr>
      <vt:lpstr>Thank you!!!</vt:lpstr>
    </vt:vector>
  </TitlesOfParts>
  <Company>Cuyahoga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Dull, Charles</dc:creator>
  <cp:lastModifiedBy>Dull, Charles</cp:lastModifiedBy>
  <cp:revision>19</cp:revision>
  <dcterms:created xsi:type="dcterms:W3CDTF">2014-03-05T19:27:05Z</dcterms:created>
  <dcterms:modified xsi:type="dcterms:W3CDTF">2014-03-11T19:44:28Z</dcterms:modified>
</cp:coreProperties>
</file>