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63" r:id="rId2"/>
    <p:sldId id="278" r:id="rId3"/>
    <p:sldId id="267" r:id="rId4"/>
    <p:sldId id="280" r:id="rId5"/>
    <p:sldId id="268" r:id="rId6"/>
    <p:sldId id="274" r:id="rId7"/>
    <p:sldId id="275" r:id="rId8"/>
    <p:sldId id="269" r:id="rId9"/>
    <p:sldId id="273" r:id="rId10"/>
    <p:sldId id="270" r:id="rId11"/>
    <p:sldId id="272" r:id="rId12"/>
    <p:sldId id="266" r:id="rId13"/>
    <p:sldId id="257" r:id="rId14"/>
    <p:sldId id="258" r:id="rId15"/>
    <p:sldId id="264" r:id="rId16"/>
    <p:sldId id="265" r:id="rId17"/>
    <p:sldId id="259" r:id="rId18"/>
    <p:sldId id="281" r:id="rId19"/>
    <p:sldId id="283" r:id="rId20"/>
    <p:sldId id="282" r:id="rId21"/>
    <p:sldId id="284" r:id="rId22"/>
    <p:sldId id="285" r:id="rId23"/>
    <p:sldId id="286" r:id="rId24"/>
    <p:sldId id="260" r:id="rId25"/>
    <p:sldId id="261" r:id="rId26"/>
    <p:sldId id="262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1616" y="-112"/>
      </p:cViewPr>
      <p:guideLst>
        <p:guide orient="horz" pos="2119"/>
        <p:guide pos="2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4682E-5352-9740-9592-AE550167838A}" type="datetimeFigureOut">
              <a:rPr lang="en-US" smtClean="0"/>
              <a:t>3/15/14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951D-6225-A14D-B240-FDE87DB0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9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02F96-1105-4FF8-8EFE-AC7419F8983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8FCF02-D0AB-2E47-B903-72EE0ED5A433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BE96-C12C-1344-9E5F-4D94EF62E9FE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947A-D498-A34C-9A1F-7FCA06D7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Installation of a new disk shelf into the KSL </a:t>
            </a:r>
            <a:r>
              <a:rPr lang="en-US" dirty="0" err="1"/>
              <a:t>Nexsan</a:t>
            </a:r>
            <a:r>
              <a:rPr lang="en-US" dirty="0"/>
              <a:t> disk array.  The disk array will not be available during the installation.  This upgrade will provide additional capacity.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Will affect the users in the group </a:t>
            </a:r>
            <a:r>
              <a:rPr lang="en-US" dirty="0" err="1"/>
              <a:t>its-nexsan-ksl@case.edu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upcoming Monday (3/</a:t>
            </a:r>
            <a:r>
              <a:rPr lang="en-US" dirty="0" smtClean="0"/>
              <a:t>18) </a:t>
            </a:r>
            <a:r>
              <a:rPr lang="en-US" dirty="0"/>
              <a:t>from 4am to 5am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71843" y="6126163"/>
            <a:ext cx="3534203" cy="379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i="1" dirty="0" smtClean="0"/>
              <a:t>eal message to external customers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9636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188916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Instead of….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obtain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prior 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before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purchase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request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ask for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subsequent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next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terminate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utilize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cognizant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know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facilitate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help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06034" y="6383755"/>
            <a:ext cx="473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/>
              <a:t>Source: University of Wisconsin-Madison Writing Center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615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078891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Instead of….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there is a chance that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 is necessary that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 the event that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due to the fact that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despite the fact that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 a situation in which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 reference 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 able 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 the same time 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06034" y="6383755"/>
            <a:ext cx="473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/>
              <a:t>Source: University of Wisconsin-Madison Writing Center </a:t>
            </a:r>
            <a:endParaRPr lang="en-US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576495" y="2048861"/>
            <a:ext cx="307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may, might, can, could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6495" y="2531125"/>
            <a:ext cx="307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m</a:t>
            </a:r>
            <a:r>
              <a:rPr lang="en-US" sz="2400" dirty="0" smtClean="0">
                <a:solidFill>
                  <a:srgbClr val="000000"/>
                </a:solidFill>
              </a:rPr>
              <a:t>ust, should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6495" y="2956844"/>
            <a:ext cx="307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495" y="3420458"/>
            <a:ext cx="307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ecause, since, why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6495" y="3882123"/>
            <a:ext cx="307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although, even, though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6495" y="4352475"/>
            <a:ext cx="307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when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6495" y="4802158"/>
            <a:ext cx="307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about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6495" y="5266890"/>
            <a:ext cx="307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can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6495" y="5710535"/>
            <a:ext cx="3078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before, after, as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3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Mandate from president to collect current mailing address and mobile phones for all students, faculty &amp; staff</a:t>
            </a:r>
          </a:p>
          <a:p>
            <a:pPr lvl="1"/>
            <a:r>
              <a:rPr lang="en-US" dirty="0" smtClean="0"/>
              <a:t>Campus emergency purposes</a:t>
            </a:r>
          </a:p>
          <a:p>
            <a:r>
              <a:rPr lang="en-US" dirty="0" smtClean="0"/>
              <a:t>Students: affect their access to the SIS (student information system)</a:t>
            </a:r>
          </a:p>
          <a:p>
            <a:r>
              <a:rPr lang="en-US" dirty="0" smtClean="0"/>
              <a:t>Intended for use only through our emergency system - RAVE</a:t>
            </a:r>
          </a:p>
        </p:txBody>
      </p:sp>
    </p:spTree>
    <p:extLst>
      <p:ext uri="{BB962C8B-B14F-4D97-AF65-F5344CB8AC3E}">
        <p14:creationId xmlns:p14="http://schemas.microsoft.com/office/powerpoint/2010/main" val="121307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00"/>
            <a:ext cx="8229600" cy="635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8/19: The </a:t>
            </a:r>
            <a:r>
              <a:rPr lang="en-US" sz="1400" dirty="0"/>
              <a:t>programs the implement the back-end processing to Rave for the SIS </a:t>
            </a:r>
            <a:r>
              <a:rPr lang="en-US" sz="1400" dirty="0" err="1"/>
              <a:t>BioDemo</a:t>
            </a:r>
            <a:r>
              <a:rPr lang="en-US" sz="1400" dirty="0"/>
              <a:t> update project have been deployed </a:t>
            </a:r>
            <a:r>
              <a:rPr lang="en-US" sz="1400" dirty="0" smtClean="0"/>
              <a:t>to production</a:t>
            </a:r>
            <a:r>
              <a:rPr lang="en-US" sz="1400" dirty="0"/>
              <a:t>.  All original version have been saved in their "run" directories as &lt;program&gt;.pre-sis.  The programs that have </a:t>
            </a:r>
            <a:r>
              <a:rPr lang="en-US" sz="1400" dirty="0" smtClean="0"/>
              <a:t>been swapped </a:t>
            </a:r>
            <a:r>
              <a:rPr lang="en-US" sz="1400" dirty="0"/>
              <a:t>in and their run times is as follows</a:t>
            </a:r>
            <a:r>
              <a:rPr lang="en-US" sz="1400" dirty="0" smtClean="0"/>
              <a:t>:</a:t>
            </a:r>
            <a:endParaRPr lang="en-US" sz="1400" dirty="0"/>
          </a:p>
          <a:p>
            <a:r>
              <a:rPr lang="en-US" sz="1400" dirty="0" err="1"/>
              <a:t>harris</a:t>
            </a:r>
            <a:r>
              <a:rPr lang="en-US" sz="1400" dirty="0"/>
              <a:t>:/apps/</a:t>
            </a:r>
            <a:r>
              <a:rPr lang="en-US" sz="1400" dirty="0" err="1"/>
              <a:t>pkg</a:t>
            </a:r>
            <a:r>
              <a:rPr lang="en-US" sz="1400" dirty="0"/>
              <a:t>/</a:t>
            </a:r>
            <a:r>
              <a:rPr lang="en-US" sz="1400" dirty="0" err="1"/>
              <a:t>metadir</a:t>
            </a:r>
            <a:r>
              <a:rPr lang="en-US" sz="1400" dirty="0"/>
              <a:t>/</a:t>
            </a:r>
            <a:r>
              <a:rPr lang="en-US" sz="1400" dirty="0" err="1"/>
              <a:t>parseERPStudentXML.pl</a:t>
            </a:r>
            <a:r>
              <a:rPr lang="en-US" sz="1400" dirty="0"/>
              <a:t> - pull the student data from SIS and parse it - runs at 7:00PM</a:t>
            </a:r>
          </a:p>
          <a:p>
            <a:r>
              <a:rPr lang="en-US" sz="1400" dirty="0" err="1"/>
              <a:t>harris</a:t>
            </a:r>
            <a:r>
              <a:rPr lang="en-US" sz="1400" dirty="0"/>
              <a:t>:/apps/</a:t>
            </a:r>
            <a:r>
              <a:rPr lang="en-US" sz="1400" dirty="0" err="1"/>
              <a:t>pkg</a:t>
            </a:r>
            <a:r>
              <a:rPr lang="en-US" sz="1400" dirty="0"/>
              <a:t>/RAVE/bin/RAVE-</a:t>
            </a:r>
            <a:r>
              <a:rPr lang="en-US" sz="1400" dirty="0" err="1"/>
              <a:t>loader.pl</a:t>
            </a:r>
            <a:r>
              <a:rPr lang="en-US" sz="1400" dirty="0"/>
              <a:t> - creates the load file for Rave from the data stored in the Rave </a:t>
            </a:r>
            <a:r>
              <a:rPr lang="en-US" sz="1400" dirty="0" err="1"/>
              <a:t>IdMS</a:t>
            </a:r>
            <a:r>
              <a:rPr lang="en-US" sz="1400" dirty="0"/>
              <a:t> tables from #1 - runs at midnight</a:t>
            </a:r>
          </a:p>
          <a:p>
            <a:r>
              <a:rPr lang="en-US" sz="1400" dirty="0"/>
              <a:t>its-srv-ksl-1:/apps/</a:t>
            </a:r>
            <a:r>
              <a:rPr lang="en-US" sz="1400" dirty="0" err="1"/>
              <a:t>pkg</a:t>
            </a:r>
            <a:r>
              <a:rPr lang="en-US" sz="1400" dirty="0"/>
              <a:t>/RAVE-bin/RAVE-</a:t>
            </a:r>
            <a:r>
              <a:rPr lang="en-US" sz="1400" dirty="0" err="1"/>
              <a:t>metrics.pl</a:t>
            </a:r>
            <a:r>
              <a:rPr lang="en-US" sz="1400" dirty="0"/>
              <a:t> - creates the opt-in/out flag data and FTPs it to dachshund - runs at 6:00am tomorrow.</a:t>
            </a:r>
          </a:p>
          <a:p>
            <a:pPr marL="0" indent="0">
              <a:buNone/>
            </a:pPr>
            <a:r>
              <a:rPr lang="en-US" sz="1400" dirty="0"/>
              <a:t>Some general notes:</a:t>
            </a:r>
            <a:br>
              <a:rPr lang="en-US" sz="1400" dirty="0"/>
            </a:br>
            <a:r>
              <a:rPr lang="en-US" sz="1400" dirty="0"/>
              <a:t>I did run a "pull" of the SIS data after the changes were deployed to production (about 2:30pm today).  As of that time we had</a:t>
            </a:r>
          </a:p>
          <a:p>
            <a:r>
              <a:rPr lang="en-US" sz="1400" dirty="0"/>
              <a:t>12693 Student records</a:t>
            </a:r>
          </a:p>
          <a:p>
            <a:r>
              <a:rPr lang="en-US" sz="1400" dirty="0"/>
              <a:t>12693 &lt;</a:t>
            </a:r>
            <a:r>
              <a:rPr lang="en-US" sz="1400" dirty="0" err="1"/>
              <a:t>Email_Addresses</a:t>
            </a:r>
            <a:r>
              <a:rPr lang="en-US" sz="1400" dirty="0"/>
              <a:t>&gt; records (exactly what we would expect)</a:t>
            </a:r>
          </a:p>
          <a:p>
            <a:r>
              <a:rPr lang="en-US" sz="1400" dirty="0"/>
              <a:t>206 EASI table records (indicates 206 students had already confirmed their data by 2:30pm)</a:t>
            </a:r>
          </a:p>
          <a:p>
            <a:pPr marL="0" indent="0">
              <a:buNone/>
            </a:pPr>
            <a:r>
              <a:rPr lang="en-US" sz="1400" dirty="0"/>
              <a:t>The code that overrides all Rave data with SIS data once the student has confirmed is all in place, but still turned off as I am still waiting for </a:t>
            </a:r>
            <a:r>
              <a:rPr lang="en-US" sz="1400" dirty="0" smtClean="0"/>
              <a:t>[Person A] </a:t>
            </a:r>
            <a:r>
              <a:rPr lang="en-US" sz="1400" dirty="0"/>
              <a:t>and </a:t>
            </a:r>
            <a:r>
              <a:rPr lang="en-US" sz="1400" dirty="0" smtClean="0"/>
              <a:t>[Person B]  </a:t>
            </a:r>
            <a:r>
              <a:rPr lang="en-US" sz="1400" dirty="0"/>
              <a:t>to confirm that it should be turned on.  Turning it on is as simple as removing a couple of comments in the code.</a:t>
            </a:r>
          </a:p>
          <a:p>
            <a:pPr marL="0" indent="0">
              <a:buNone/>
            </a:pPr>
            <a:r>
              <a:rPr lang="en-US" sz="1400" dirty="0" smtClean="0"/>
              <a:t>[Internal person C]: </a:t>
            </a:r>
            <a:r>
              <a:rPr lang="en-US" sz="1400" dirty="0"/>
              <a:t>Don't forget to turn off the stuff the generates the pop-ups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</a:t>
            </a:r>
            <a:r>
              <a:rPr lang="en-US" sz="1400" dirty="0"/>
              <a:t>web page case.edu/alerts is in place and working as of about 2:00 today.  As far as I know no one has tested the "production" URL into SIS that </a:t>
            </a:r>
            <a:r>
              <a:rPr lang="en-US" sz="1400" dirty="0" smtClean="0"/>
              <a:t>[Internal person D] </a:t>
            </a:r>
            <a:r>
              <a:rPr lang="en-US" sz="1400" dirty="0"/>
              <a:t>gave me to make sure it works.  The page has the updated text about opting out included in it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Finally I'll babysit the parsing program (that's the most complicated one) tonight and make sure it runs correctly.  The others I'll check in the morning at 4:00 when I get up.  I'll send out a status update when everything has run to let people know how things went.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98978" y="6485954"/>
            <a:ext cx="3534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/>
              <a:t>r</a:t>
            </a:r>
            <a:r>
              <a:rPr lang="en-US" sz="1200" i="1" dirty="0" smtClean="0"/>
              <a:t>eal message to external customers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069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email: updating a service owner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acronyms OK</a:t>
            </a:r>
          </a:p>
          <a:p>
            <a:r>
              <a:rPr lang="en-US" dirty="0" smtClean="0"/>
              <a:t>Concise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/>
              <a:t>D</a:t>
            </a:r>
            <a:r>
              <a:rPr lang="en-US" dirty="0" smtClean="0"/>
              <a:t>etails (if necessary)</a:t>
            </a:r>
          </a:p>
          <a:p>
            <a:r>
              <a:rPr lang="en-US" dirty="0" smtClean="0"/>
              <a:t>Call to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4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7684"/>
            <a:ext cx="8229600" cy="5738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Good afternoon John,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required activities to collect student </a:t>
            </a:r>
            <a:r>
              <a:rPr lang="en-US" dirty="0" err="1" smtClean="0"/>
              <a:t>BioDemo</a:t>
            </a:r>
            <a:r>
              <a:rPr lang="en-US" dirty="0" smtClean="0"/>
              <a:t> data within SIS and populate RAVE has been completed and tested. ITS will be closely monitoring the first cycle of processes throughout the night to ensure success.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confirm that you want the new SIS data to override to old RAVE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5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email: users of service -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acronyms (or spell out)</a:t>
            </a:r>
          </a:p>
          <a:p>
            <a:r>
              <a:rPr lang="en-US" dirty="0" smtClean="0"/>
              <a:t>Concise</a:t>
            </a:r>
          </a:p>
          <a:p>
            <a:r>
              <a:rPr lang="en-US" dirty="0" smtClean="0"/>
              <a:t>Who, what, where, why, when</a:t>
            </a:r>
          </a:p>
          <a:p>
            <a:r>
              <a:rPr lang="en-US" dirty="0" smtClean="0"/>
              <a:t>How does this affect them?</a:t>
            </a:r>
          </a:p>
          <a:p>
            <a:r>
              <a:rPr lang="en-US" dirty="0" smtClean="0"/>
              <a:t>Why are you doing this?</a:t>
            </a:r>
          </a:p>
          <a:p>
            <a:r>
              <a:rPr lang="en-US" dirty="0" smtClean="0"/>
              <a:t>Is there a call to action?</a:t>
            </a:r>
          </a:p>
        </p:txBody>
      </p:sp>
    </p:spTree>
    <p:extLst>
      <p:ext uri="{BB962C8B-B14F-4D97-AF65-F5344CB8AC3E}">
        <p14:creationId xmlns:p14="http://schemas.microsoft.com/office/powerpoint/2010/main" val="272540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7684"/>
            <a:ext cx="8229600" cy="5738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Dear student,</a:t>
            </a:r>
          </a:p>
          <a:p>
            <a:pPr marL="0" indent="0">
              <a:buNone/>
            </a:pPr>
            <a:r>
              <a:rPr lang="en-US" dirty="0" smtClean="0"/>
              <a:t>If an emergency happens on campus we need to be able to contact you. Beginning 8/19 all students will need to provide their current mailing address and mobile phone number for emergency use only.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 to </a:t>
            </a:r>
            <a:r>
              <a:rPr lang="en-US" dirty="0" err="1" smtClean="0"/>
              <a:t>case.edu</a:t>
            </a:r>
            <a:r>
              <a:rPr lang="en-US" dirty="0" smtClean="0"/>
              <a:t>/alerts to update your information now. You will be unable to access SIS until your information is complete.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Should you experience any problems, please contact </a:t>
            </a:r>
            <a:r>
              <a:rPr lang="en-US" dirty="0" err="1" smtClean="0"/>
              <a:t>xxxxxx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8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social in nature</a:t>
            </a:r>
          </a:p>
          <a:p>
            <a:r>
              <a:rPr lang="en-US" dirty="0" smtClean="0"/>
              <a:t>Users expect new services, tips &amp; tricks, offers</a:t>
            </a:r>
          </a:p>
          <a:p>
            <a:r>
              <a:rPr lang="en-US" dirty="0" smtClean="0"/>
              <a:t>Try to make it interactive</a:t>
            </a:r>
          </a:p>
          <a:p>
            <a:pPr lvl="1"/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Fill in the blank</a:t>
            </a:r>
          </a:p>
          <a:p>
            <a:r>
              <a:rPr lang="en-US" dirty="0" smtClean="0"/>
              <a:t>160 max characters viewable</a:t>
            </a:r>
          </a:p>
          <a:p>
            <a:pPr lvl="1"/>
            <a:r>
              <a:rPr lang="en-US" dirty="0" smtClean="0"/>
              <a:t>63,206 characters max but hidden under “view more”</a:t>
            </a:r>
          </a:p>
          <a:p>
            <a:r>
              <a:rPr lang="en-US" dirty="0" smtClean="0"/>
              <a:t>Pictures say 1,000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6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exampleFB.t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807" r="-23807"/>
          <a:stretch>
            <a:fillRect/>
          </a:stretch>
        </p:blipFill>
        <p:spPr>
          <a:xfrm>
            <a:off x="541062" y="272744"/>
            <a:ext cx="8058645" cy="6182337"/>
          </a:xfrm>
        </p:spPr>
      </p:pic>
    </p:spTree>
    <p:extLst>
      <p:ext uri="{BB962C8B-B14F-4D97-AF65-F5344CB8AC3E}">
        <p14:creationId xmlns:p14="http://schemas.microsoft.com/office/powerpoint/2010/main" val="107327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 smtClean="0"/>
              <a:t>doesn’t have to be this way…</a:t>
            </a:r>
            <a:endParaRPr lang="en-US" dirty="0"/>
          </a:p>
        </p:txBody>
      </p:sp>
      <p:pic>
        <p:nvPicPr>
          <p:cNvPr id="6" name="Content Placeholder 5" descr="man-yelling-at-compute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3" b="88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8978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Timely</a:t>
            </a:r>
          </a:p>
          <a:p>
            <a:r>
              <a:rPr lang="en-US" dirty="0" smtClean="0"/>
              <a:t>Useful</a:t>
            </a:r>
          </a:p>
          <a:p>
            <a:r>
              <a:rPr lang="en-US" dirty="0" smtClean="0"/>
              <a:t>Call to action – tell them what to do</a:t>
            </a:r>
          </a:p>
          <a:p>
            <a:r>
              <a:rPr lang="en-US" dirty="0" err="1"/>
              <a:t>Hashtags</a:t>
            </a:r>
            <a:r>
              <a:rPr lang="en-US" dirty="0"/>
              <a:t> # get searched &amp; shared </a:t>
            </a:r>
            <a:r>
              <a:rPr lang="en-US" sz="2400" dirty="0"/>
              <a:t>(if appropriate)</a:t>
            </a:r>
          </a:p>
          <a:p>
            <a:pPr lvl="1"/>
            <a:r>
              <a:rPr lang="en-US" dirty="0" smtClean="0"/>
              <a:t>Nice if sending targeted message</a:t>
            </a:r>
          </a:p>
          <a:p>
            <a:r>
              <a:rPr lang="en-US" dirty="0" smtClean="0"/>
              <a:t>140 characters</a:t>
            </a:r>
          </a:p>
          <a:p>
            <a:pPr lvl="1"/>
            <a:r>
              <a:rPr lang="en-US" dirty="0" smtClean="0"/>
              <a:t>Drop vowels &amp; pronouns</a:t>
            </a:r>
          </a:p>
          <a:p>
            <a:pPr lvl="1"/>
            <a:r>
              <a:rPr lang="en-US" dirty="0" smtClean="0"/>
              <a:t>Numbers, abbreviations, shortcuts, contractions</a:t>
            </a:r>
          </a:p>
        </p:txBody>
      </p:sp>
    </p:spTree>
    <p:extLst>
      <p:ext uri="{BB962C8B-B14F-4D97-AF65-F5344CB8AC3E}">
        <p14:creationId xmlns:p14="http://schemas.microsoft.com/office/powerpoint/2010/main" val="39941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Students: go 2 </a:t>
            </a:r>
            <a:r>
              <a:rPr lang="en-US" dirty="0" err="1" smtClean="0"/>
              <a:t>case.edu</a:t>
            </a:r>
            <a:r>
              <a:rPr lang="en-US" dirty="0" smtClean="0"/>
              <a:t>/alert &amp; leave </a:t>
            </a:r>
            <a:r>
              <a:rPr lang="en-US" dirty="0" err="1" smtClean="0"/>
              <a:t>ur</a:t>
            </a:r>
            <a:r>
              <a:rPr lang="en-US" dirty="0" smtClean="0"/>
              <a:t> digits. SIS access blocked until complete. For campus emergency only. #</a:t>
            </a:r>
            <a:r>
              <a:rPr lang="en-US" dirty="0" err="1" smtClean="0"/>
              <a:t>Safety@CWRU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[123 characters with spaces]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9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</a:p>
          <a:p>
            <a:r>
              <a:rPr lang="en-US" dirty="0" smtClean="0"/>
              <a:t>High-level</a:t>
            </a:r>
          </a:p>
          <a:p>
            <a:r>
              <a:rPr lang="en-US" dirty="0" smtClean="0"/>
              <a:t>Benefit </a:t>
            </a:r>
          </a:p>
          <a:p>
            <a:r>
              <a:rPr lang="en-US" dirty="0" smtClean="0"/>
              <a:t>Offset risks</a:t>
            </a:r>
          </a:p>
          <a:p>
            <a:r>
              <a:rPr lang="en-US" dirty="0" smtClean="0"/>
              <a:t>Concise – 3 or 4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7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 address and phone numbers will be collected for all students for campus emergency notification purposes. Beginning 8/19, their access to SIS will require this data to be populated. Information gathered in SIS will be duplicated in the WARN system for any emergency communication 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0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Timely, if planned, in advance</a:t>
            </a:r>
          </a:p>
          <a:p>
            <a:r>
              <a:rPr lang="en-US" dirty="0" smtClean="0"/>
              <a:t>How does it appear to the end user?</a:t>
            </a:r>
          </a:p>
          <a:p>
            <a:r>
              <a:rPr lang="en-US" dirty="0" smtClean="0"/>
              <a:t>Concise</a:t>
            </a:r>
          </a:p>
          <a:p>
            <a:r>
              <a:rPr lang="en-US" dirty="0" smtClean="0"/>
              <a:t>How long will it last?</a:t>
            </a:r>
          </a:p>
          <a:p>
            <a:r>
              <a:rPr lang="en-US" dirty="0" smtClean="0"/>
              <a:t>Don’t include:</a:t>
            </a:r>
          </a:p>
          <a:p>
            <a:pPr lvl="1"/>
            <a:r>
              <a:rPr lang="en-US" dirty="0" smtClean="0"/>
              <a:t>Technical details </a:t>
            </a:r>
          </a:p>
          <a:p>
            <a:pPr lvl="1"/>
            <a:r>
              <a:rPr lang="en-US" dirty="0" smtClean="0"/>
              <a:t>Who is doing the work </a:t>
            </a:r>
          </a:p>
          <a:p>
            <a:pPr lvl="1"/>
            <a:r>
              <a:rPr lang="en-US" dirty="0" smtClean="0"/>
              <a:t>Root cause is “usually” unimportant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4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4211"/>
            <a:ext cx="8229600" cy="6162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Created: 11:31am 12/10 (Tuesday)</a:t>
            </a:r>
          </a:p>
          <a:p>
            <a:pPr marL="0" indent="0">
              <a:buNone/>
            </a:pPr>
            <a:r>
              <a:rPr lang="en-US" dirty="0" smtClean="0"/>
              <a:t>Started: 10:00am 12/10</a:t>
            </a:r>
            <a:r>
              <a:rPr lang="en-US" dirty="0"/>
              <a:t> </a:t>
            </a:r>
            <a:r>
              <a:rPr lang="en-US" dirty="0" smtClean="0"/>
              <a:t>   Ended 10:15am 12/10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 WW-P6-E1-U1</a:t>
            </a:r>
          </a:p>
          <a:p>
            <a:pPr marL="0" indent="0">
              <a:buNone/>
            </a:pPr>
            <a:r>
              <a:rPr lang="en-US" dirty="0" smtClean="0"/>
              <a:t>Affects: data and voice, wired and wireless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WW-P6-E1 is powered off of WW-P6-E1-U1, so therefore, there will be a brief down time, while the internal battery is being changed out this morning at ten o’clock.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98978" y="6485954"/>
            <a:ext cx="3534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/>
              <a:t>r</a:t>
            </a:r>
            <a:r>
              <a:rPr lang="en-US" sz="1200" i="1" dirty="0" smtClean="0"/>
              <a:t>eal message to external customers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33950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12/3 (Tuesday)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Expect a brief outage of campus internet and phone connectivity at 5am, Saturday 12/7 for planned maintenance.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4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intangibles	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Kirsten Nagel</a:t>
            </a:r>
          </a:p>
          <a:p>
            <a:pPr marL="0" indent="0">
              <a:buNone/>
            </a:pPr>
            <a:r>
              <a:rPr lang="en-US" dirty="0" smtClean="0"/>
              <a:t>kirsten.nagel@case.edu</a:t>
            </a:r>
          </a:p>
          <a:p>
            <a:pPr marL="0" indent="0">
              <a:buNone/>
            </a:pPr>
            <a:r>
              <a:rPr lang="en-US" dirty="0" smtClean="0"/>
              <a:t>216.368.0785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3" name="Picture 4" descr="computer_lov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1417638"/>
            <a:ext cx="41021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01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1478"/>
            <a:ext cx="5604782" cy="3736522"/>
          </a:xfrm>
          <a:prstGeom prst="rect">
            <a:avLst/>
          </a:prstGeom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3962" y="1600200"/>
            <a:ext cx="538003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Growing </a:t>
            </a:r>
            <a:r>
              <a:rPr lang="en-US" dirty="0">
                <a:solidFill>
                  <a:srgbClr val="000000"/>
                </a:solidFill>
              </a:rPr>
              <a:t>importance of communications within IT as the role of IT changes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need for personalized </a:t>
            </a:r>
            <a:r>
              <a:rPr lang="en-US" dirty="0" smtClean="0">
                <a:solidFill>
                  <a:srgbClr val="000000"/>
                </a:solidFill>
              </a:rPr>
              <a:t>&amp; </a:t>
            </a:r>
            <a:r>
              <a:rPr lang="en-US" dirty="0">
                <a:solidFill>
                  <a:srgbClr val="000000"/>
                </a:solidFill>
              </a:rPr>
              <a:t>targeted communications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customer relationships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2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uture state of IT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Think globally</a:t>
            </a:r>
            <a:endParaRPr lang="en-US" dirty="0"/>
          </a:p>
          <a:p>
            <a:r>
              <a:rPr lang="en-US" dirty="0" smtClean="0"/>
              <a:t>Build partnerships, share leadership</a:t>
            </a:r>
          </a:p>
          <a:p>
            <a:r>
              <a:rPr lang="en-US" dirty="0" smtClean="0"/>
              <a:t>Conceptual modeling: how does solution and scope assist the customer and university? </a:t>
            </a:r>
          </a:p>
          <a:p>
            <a:r>
              <a:rPr lang="en-US" dirty="0" smtClean="0"/>
              <a:t>Communicate details, concepts and solutions: presenting material in a consumable fashion when, where and how they want it </a:t>
            </a:r>
          </a:p>
          <a:p>
            <a:r>
              <a:rPr lang="en-US" dirty="0" smtClean="0"/>
              <a:t>Business cases: identify benefit and risks of </a:t>
            </a:r>
            <a:r>
              <a:rPr lang="en-US" dirty="0"/>
              <a:t>the solution and communicating </a:t>
            </a:r>
            <a:r>
              <a:rPr lang="en-US" dirty="0" smtClean="0"/>
              <a:t>them effectively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8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do you talk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Customers/clients are not all the same and need to be communicated with differently</a:t>
            </a:r>
          </a:p>
          <a:p>
            <a:pPr lvl="1"/>
            <a:r>
              <a:rPr lang="en-US" dirty="0"/>
              <a:t>who are your customers?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79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here do you talk to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we reach customers is varied and changing</a:t>
            </a:r>
          </a:p>
          <a:p>
            <a:r>
              <a:rPr lang="en-US" dirty="0" smtClean="0"/>
              <a:t>You </a:t>
            </a:r>
            <a:r>
              <a:rPr lang="en-US" dirty="0"/>
              <a:t>have to stack up your tools to ensure you touch as many as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communications tools of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llustration-300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5" y="1663798"/>
            <a:ext cx="4728609" cy="472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web/digital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“inverted pyramid format” – important stuff first</a:t>
            </a:r>
          </a:p>
          <a:p>
            <a:r>
              <a:rPr lang="en-US" dirty="0"/>
              <a:t>Catch your readers’ attention in the first few words </a:t>
            </a:r>
          </a:p>
          <a:p>
            <a:r>
              <a:rPr lang="en-US" dirty="0" smtClean="0"/>
              <a:t>Start </a:t>
            </a:r>
            <a:r>
              <a:rPr lang="en-US" dirty="0"/>
              <a:t>with the conclusion, follow with the details </a:t>
            </a:r>
          </a:p>
          <a:p>
            <a:r>
              <a:rPr lang="en-US" dirty="0" smtClean="0"/>
              <a:t>Remember</a:t>
            </a:r>
            <a:r>
              <a:rPr lang="en-US" dirty="0"/>
              <a:t>: who, what, where, when, why and how </a:t>
            </a:r>
          </a:p>
          <a:p>
            <a:r>
              <a:rPr lang="en-US" dirty="0" smtClean="0"/>
              <a:t>Only </a:t>
            </a:r>
            <a:r>
              <a:rPr lang="en-US" dirty="0"/>
              <a:t>one idea per paragraph </a:t>
            </a:r>
          </a:p>
          <a:p>
            <a:r>
              <a:rPr lang="en-US" dirty="0" smtClean="0"/>
              <a:t>Use </a:t>
            </a:r>
            <a:r>
              <a:rPr lang="en-US" dirty="0"/>
              <a:t>half the word count of traditional writing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48526" y="6363368"/>
            <a:ext cx="5534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err="1" smtClean="0"/>
              <a:t>Dotmarketing,inc</a:t>
            </a:r>
            <a:r>
              <a:rPr lang="en-US" sz="1200" i="1" dirty="0" smtClean="0"/>
              <a:t>: writing for the web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28687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sentences are not always necessary!</a:t>
            </a:r>
          </a:p>
          <a:p>
            <a:r>
              <a:rPr lang="en-US" dirty="0" smtClean="0"/>
              <a:t>Use lists for steps or chunking information</a:t>
            </a:r>
          </a:p>
          <a:p>
            <a:pPr lvl="1"/>
            <a:r>
              <a:rPr lang="en-US" dirty="0" smtClean="0"/>
              <a:t>Use numbered lists if it is steps</a:t>
            </a:r>
          </a:p>
          <a:p>
            <a:pPr lvl="1"/>
            <a:r>
              <a:rPr lang="en-US" dirty="0" smtClean="0"/>
              <a:t>Use bullets for items or options</a:t>
            </a:r>
          </a:p>
          <a:p>
            <a:r>
              <a:rPr lang="en-US" dirty="0" smtClean="0"/>
              <a:t>Change perspective</a:t>
            </a:r>
          </a:p>
          <a:p>
            <a:r>
              <a:rPr lang="en-US" dirty="0" smtClean="0"/>
              <a:t>Do not use personal 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6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1460</TotalTime>
  <Words>1052</Words>
  <Application>Microsoft Macintosh PowerPoint</Application>
  <PresentationFormat>On-screen Show (4:3)</PresentationFormat>
  <Paragraphs>181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Black</vt:lpstr>
      <vt:lpstr>PowerPoint Presentation</vt:lpstr>
      <vt:lpstr>it doesn’t have to be this way…</vt:lpstr>
      <vt:lpstr>PowerPoint Presentation</vt:lpstr>
      <vt:lpstr>future state of IT professionals</vt:lpstr>
      <vt:lpstr>who do you talk to?</vt:lpstr>
      <vt:lpstr>where do you talk to them?</vt:lpstr>
      <vt:lpstr>communications tools of today</vt:lpstr>
      <vt:lpstr>writing for web/digital </vt:lpstr>
      <vt:lpstr>PowerPoint Presentation</vt:lpstr>
      <vt:lpstr>simplicity</vt:lpstr>
      <vt:lpstr>test</vt:lpstr>
      <vt:lpstr>situation</vt:lpstr>
      <vt:lpstr>PowerPoint Presentation</vt:lpstr>
      <vt:lpstr>email: updating a service owner</vt:lpstr>
      <vt:lpstr>PowerPoint Presentation</vt:lpstr>
      <vt:lpstr>email: users of service - change</vt:lpstr>
      <vt:lpstr>PowerPoint Presentation</vt:lpstr>
      <vt:lpstr>Facebook</vt:lpstr>
      <vt:lpstr>PowerPoint Presentation</vt:lpstr>
      <vt:lpstr>Twitter</vt:lpstr>
      <vt:lpstr>PowerPoint Presentation</vt:lpstr>
      <vt:lpstr>executive update</vt:lpstr>
      <vt:lpstr>PowerPoint Presentation</vt:lpstr>
      <vt:lpstr>outage</vt:lpstr>
      <vt:lpstr>PowerPoint Presentation</vt:lpstr>
      <vt:lpstr>PowerPoint Presentation</vt:lpstr>
      <vt:lpstr>intangibles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</dc:creator>
  <cp:lastModifiedBy>Kirsten</cp:lastModifiedBy>
  <cp:revision>43</cp:revision>
  <dcterms:created xsi:type="dcterms:W3CDTF">2014-03-14T17:13:58Z</dcterms:created>
  <dcterms:modified xsi:type="dcterms:W3CDTF">2014-03-15T17:34:26Z</dcterms:modified>
</cp:coreProperties>
</file>