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68" r:id="rId5"/>
    <p:sldId id="269" r:id="rId6"/>
    <p:sldId id="260" r:id="rId7"/>
    <p:sldId id="259" r:id="rId8"/>
    <p:sldId id="264" r:id="rId9"/>
    <p:sldId id="276" r:id="rId10"/>
    <p:sldId id="275" r:id="rId11"/>
    <p:sldId id="279" r:id="rId12"/>
    <p:sldId id="271" r:id="rId13"/>
    <p:sldId id="272" r:id="rId14"/>
    <p:sldId id="278" r:id="rId15"/>
    <p:sldId id="277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2" autoAdjust="0"/>
    <p:restoredTop sz="87231" autoAdjust="0"/>
  </p:normalViewPr>
  <p:slideViewPr>
    <p:cSldViewPr>
      <p:cViewPr>
        <p:scale>
          <a:sx n="85" d="100"/>
          <a:sy n="85" d="100"/>
        </p:scale>
        <p:origin x="-1864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C04C5-7111-4143-B5E8-32626ACBE605}" type="datetimeFigureOut">
              <a:rPr lang="en-US" smtClean="0"/>
              <a:t>3/16/14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6730-20D4-7646-B7D0-E90DE1B0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baseline="0" dirty="0" smtClean="0"/>
              <a:t> of feature simplicity: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Crystallizes focus on a specific need/problem to solve.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Makes functional requirements easier to define.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Shortens development iteration time.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Leads to a higher-quality app.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Drives higher-quality outcomes for users.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r>
              <a:rPr lang="en-US" baseline="0" dirty="0" smtClean="0"/>
              <a:t> BEFORE GOING TO NEXT SLIDE: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each table come up with a list of reasons to go mobile.  Share back to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to</a:t>
            </a:r>
            <a:r>
              <a:rPr lang="en-US" baseline="0" dirty="0" smtClean="0"/>
              <a:t> “Go Native”: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Provide functionality dependent upon on-board device capabilities (e.g. GPS, accelerometer or camera).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Support spontaneous, brief, informal and “burstable” activities. 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Intrinsic</a:t>
            </a:r>
            <a:r>
              <a:rPr lang="en-US" baseline="0" dirty="0" smtClean="0"/>
              <a:t> need for a touch interface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Leverage placed-based social tools.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Connect local groups of users in the wild.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Passively collect data.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“Stickiness.”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Ignore the</a:t>
            </a:r>
            <a:r>
              <a:rPr lang="en-US" baseline="0" dirty="0" smtClean="0"/>
              <a:t> location of “Hybrid” in this slide – it should be closer to the middle-bottom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to</a:t>
            </a:r>
            <a:r>
              <a:rPr lang="en-US" baseline="0" dirty="0" smtClean="0"/>
              <a:t> “Go Native”: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Provide functionality dependent upon on-board device capabilities (e.g. GPS, accelerometer or camera).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Support spontaneous, brief, informal and “burstable” activities. 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Intrinsic</a:t>
            </a:r>
            <a:r>
              <a:rPr lang="en-US" baseline="0" dirty="0" smtClean="0"/>
              <a:t> need for a touch interface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Leverage placed-based social tools.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Connect local groups of users in the wild.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Passively collect data.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“Stickiness.”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each table: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Come up with an idea for a Teaching, Learning or Research app: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Come to a decision about whether it needs to </a:t>
            </a:r>
            <a:r>
              <a:rPr lang="en-US" baseline="0" smtClean="0"/>
              <a:t>be 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r>
              <a:rPr lang="en-US" baseline="0" dirty="0" smtClean="0"/>
              <a:t> BEFORE GOING TO NEXT SLIDE: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tables come up with lists of challenges/barriers to mobile development in Teaching, Learning and Research.  Then share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6730-20D4-7646-B7D0-E90DE1B00F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2192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Bod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Mobile Apps to Meet the Needs of Faculty in Teaching and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4376068"/>
            <a:ext cx="7866611" cy="500732"/>
          </a:xfrm>
        </p:spPr>
        <p:txBody>
          <a:bodyPr/>
          <a:lstStyle/>
          <a:p>
            <a:r>
              <a:rPr lang="en-US" dirty="0" smtClean="0"/>
              <a:t>Andy Goldstein, University of Wisconsin-Madison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Native Takes Commitment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172200"/>
            <a:ext cx="1087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Visua.ly</a:t>
            </a:r>
            <a:endParaRPr lang="en-US" sz="1100" dirty="0"/>
          </a:p>
        </p:txBody>
      </p:sp>
      <p:pic>
        <p:nvPicPr>
          <p:cNvPr id="2" name="Picture 1" descr="native_complex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5800" cy="46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What’s your mobile idea?  How would you approach it?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Making The Mobile Magic Happen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Development Challenges &amp;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Considerations *</a:t>
            </a:r>
            <a:endParaRPr lang="en-US" dirty="0"/>
          </a:p>
        </p:txBody>
      </p:sp>
      <p:pic>
        <p:nvPicPr>
          <p:cNvPr id="5" name="Picture 4" descr="app_dev_mat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3999"/>
            <a:ext cx="8229600" cy="3860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4682" y="6172200"/>
            <a:ext cx="13901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TitaniumDev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393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4682" y="6172200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Business Insider</a:t>
            </a:r>
            <a:endParaRPr lang="en-US" sz="1100" dirty="0"/>
          </a:p>
        </p:txBody>
      </p:sp>
      <p:pic>
        <p:nvPicPr>
          <p:cNvPr id="3" name="Picture 2" descr="the-technology-that-allows-developers-to-cheaply-build-mobile-apps-across-platforms-is-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934200" cy="51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397001"/>
            <a:ext cx="8079971" cy="4546599"/>
          </a:xfrm>
        </p:spPr>
        <p:txBody>
          <a:bodyPr/>
          <a:lstStyle/>
          <a:p>
            <a:r>
              <a:rPr lang="en-US" dirty="0" smtClean="0"/>
              <a:t>Differences between operating systems</a:t>
            </a:r>
          </a:p>
          <a:p>
            <a:r>
              <a:rPr lang="en-US" dirty="0" smtClean="0"/>
              <a:t>Differences between devices</a:t>
            </a:r>
          </a:p>
          <a:p>
            <a:r>
              <a:rPr lang="en-US" dirty="0" smtClean="0"/>
              <a:t>Upgrade roulette</a:t>
            </a:r>
          </a:p>
          <a:p>
            <a:r>
              <a:rPr lang="en-US" dirty="0" smtClean="0"/>
              <a:t>Security/data governance</a:t>
            </a:r>
          </a:p>
          <a:p>
            <a:r>
              <a:rPr lang="en-US" dirty="0" smtClean="0"/>
              <a:t>Access constraints</a:t>
            </a:r>
          </a:p>
          <a:p>
            <a:r>
              <a:rPr lang="en-US" dirty="0" smtClean="0"/>
              <a:t>App/settings conflicts</a:t>
            </a:r>
            <a:r>
              <a:rPr lang="en-US" dirty="0"/>
              <a:t> </a:t>
            </a:r>
            <a:r>
              <a:rPr lang="en-US" dirty="0" smtClean="0"/>
              <a:t>and customization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Funding complexity/rigidity</a:t>
            </a:r>
          </a:p>
          <a:p>
            <a:r>
              <a:rPr lang="en-US" dirty="0" smtClean="0"/>
              <a:t>“Scope-creep”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449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native app strategy judiciously</a:t>
            </a:r>
          </a:p>
          <a:p>
            <a:r>
              <a:rPr lang="en-US" dirty="0" smtClean="0"/>
              <a:t>When possible, lock devices down</a:t>
            </a:r>
          </a:p>
          <a:p>
            <a:r>
              <a:rPr lang="en-US" dirty="0" smtClean="0"/>
              <a:t>Target as few device types as possible</a:t>
            </a:r>
          </a:p>
          <a:p>
            <a:r>
              <a:rPr lang="en-US" dirty="0" smtClean="0"/>
              <a:t>Don’t collect any data that isn’t needed</a:t>
            </a:r>
          </a:p>
          <a:p>
            <a:r>
              <a:rPr lang="en-US" dirty="0" smtClean="0"/>
              <a:t>Make UX part of your project plan</a:t>
            </a:r>
          </a:p>
          <a:p>
            <a:r>
              <a:rPr lang="en-US" dirty="0" smtClean="0"/>
              <a:t>Work iteratively, test constantly</a:t>
            </a:r>
          </a:p>
          <a:p>
            <a:r>
              <a:rPr lang="en-US" dirty="0" smtClean="0"/>
              <a:t>Leverage students as testers</a:t>
            </a:r>
          </a:p>
          <a:p>
            <a:r>
              <a:rPr lang="en-US" dirty="0" smtClean="0"/>
              <a:t>Use the hybrid approach with caution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7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0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Andy Goldstein</a:t>
            </a:r>
            <a:r>
              <a:rPr lang="en-US" dirty="0"/>
              <a:t> </a:t>
            </a:r>
            <a:r>
              <a:rPr lang="en-US" dirty="0" smtClean="0"/>
              <a:t>	agoldstein4@wisc.edu</a:t>
            </a:r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76400" y="1498600"/>
            <a:ext cx="6952211" cy="4673600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US" dirty="0" smtClean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mtClean="0"/>
              <a:t>Quick </a:t>
            </a:r>
            <a:r>
              <a:rPr lang="en-US" smtClean="0"/>
              <a:t>Poll: </a:t>
            </a:r>
            <a:r>
              <a:rPr lang="en-US" dirty="0" smtClean="0"/>
              <a:t>Self-Identification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Feature </a:t>
            </a:r>
            <a:r>
              <a:rPr lang="en-US" dirty="0"/>
              <a:t>Simplicity: Less Can Be </a:t>
            </a:r>
            <a:r>
              <a:rPr lang="en-US" dirty="0" smtClean="0"/>
              <a:t>More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The Importance of the User </a:t>
            </a:r>
            <a:r>
              <a:rPr lang="en-US" dirty="0" smtClean="0"/>
              <a:t>Experience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Native vs. Responsive (vs. Hybrid</a:t>
            </a:r>
            <a:r>
              <a:rPr lang="en-US" dirty="0" smtClean="0"/>
              <a:t>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Activity</a:t>
            </a:r>
            <a:endParaRPr lang="en-US" dirty="0" smtClean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Development Challenges And Strategies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Applying The UNIX Philosophy To Mobile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Feature Simplicity: Less Can Be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09600" y="2362200"/>
            <a:ext cx="6324600" cy="2971800"/>
          </a:xfrm>
        </p:spPr>
        <p:txBody>
          <a:bodyPr/>
          <a:lstStyle/>
          <a:p>
            <a:r>
              <a:rPr lang="en-US" dirty="0" smtClean="0"/>
              <a:t>“This is the Unix philosophy: Write programs that do one thing and do it well.” </a:t>
            </a:r>
          </a:p>
          <a:p>
            <a:endParaRPr lang="en-US" sz="2400" dirty="0" smtClean="0"/>
          </a:p>
          <a:p>
            <a:r>
              <a:rPr lang="en-US" sz="2400" dirty="0" smtClean="0"/>
              <a:t>– Doug </a:t>
            </a:r>
            <a:r>
              <a:rPr lang="en-US" sz="2400" dirty="0" err="1" smtClean="0"/>
              <a:t>McIlroy</a:t>
            </a:r>
            <a:r>
              <a:rPr lang="en-US" sz="2400" dirty="0" smtClean="0"/>
              <a:t> (Bell Labs)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82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Easy Is Hard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3300" dirty="0" smtClean="0"/>
              <a:t>The Importance Of The User Experience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962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3-14 at 9.0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7" y="1676400"/>
            <a:ext cx="7371693" cy="459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367046"/>
            <a:ext cx="677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Mobiquity</a:t>
            </a:r>
            <a:r>
              <a:rPr lang="en-US" sz="1600" dirty="0" smtClean="0">
                <a:solidFill>
                  <a:schemeClr val="bg1"/>
                </a:solidFill>
              </a:rPr>
              <a:t>, “Employee Mobile App Satisfaction Report” (October, 2013)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Choose Your Own Adventure.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Native vs. Responsive (vs. Hybrid)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mobilized_ca-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1550"/>
            <a:ext cx="6273800" cy="51006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Mobile Apps For?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504801"/>
            <a:ext cx="568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Yahoo! And </a:t>
            </a:r>
            <a:r>
              <a:rPr lang="en-US" sz="1100" dirty="0" err="1" smtClean="0"/>
              <a:t>Ipsos</a:t>
            </a:r>
            <a:r>
              <a:rPr lang="en-US" sz="1100" dirty="0" smtClean="0"/>
              <a:t>, “Mobile Modes: How to Connect with Mobile Consumers,” Aug, 2011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99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Sweet Spot?*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3682" y="6248400"/>
            <a:ext cx="1780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PhoneGap</a:t>
            </a:r>
            <a:r>
              <a:rPr lang="en-US" sz="1100" dirty="0" smtClean="0"/>
              <a:t> </a:t>
            </a:r>
            <a:r>
              <a:rPr lang="en-US" sz="1100" dirty="0" err="1" smtClean="0"/>
              <a:t>DevHaus</a:t>
            </a:r>
            <a:endParaRPr lang="en-US" sz="1100" dirty="0"/>
          </a:p>
        </p:txBody>
      </p:sp>
      <p:pic>
        <p:nvPicPr>
          <p:cNvPr id="2" name="Picture 1" descr="20_native_vs_hybrid_app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514"/>
            <a:ext cx="6096000" cy="43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CAUS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EDUCAUSE_PPT_Template.potx</Template>
  <TotalTime>581</TotalTime>
  <Words>602</Words>
  <Application>Microsoft Macintosh PowerPoint</Application>
  <PresentationFormat>On-screen Show (4:3)</PresentationFormat>
  <Paragraphs>104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EDUCAUSE_PPT_Template</vt:lpstr>
      <vt:lpstr>Developing Mobile Apps to Meet the Needs of Faculty in Teaching and Research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Use Mobile Apps For?</vt:lpstr>
      <vt:lpstr>The Mobile Sweet Spot?*</vt:lpstr>
      <vt:lpstr>Going Native Takes Commitment</vt:lpstr>
      <vt:lpstr>PowerPoint Presentation</vt:lpstr>
      <vt:lpstr>PowerPoint Presentation</vt:lpstr>
      <vt:lpstr>Developer Considerations *</vt:lpstr>
      <vt:lpstr>The Hybrid Model</vt:lpstr>
      <vt:lpstr>Challenges</vt:lpstr>
      <vt:lpstr>Strategies</vt:lpstr>
      <vt:lpstr>PowerPoint Presentation</vt:lpstr>
      <vt:lpstr>Thank You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Andy Goldstein</cp:lastModifiedBy>
  <cp:revision>41</cp:revision>
  <dcterms:created xsi:type="dcterms:W3CDTF">2012-08-08T18:23:13Z</dcterms:created>
  <dcterms:modified xsi:type="dcterms:W3CDTF">2014-03-16T22:09:44Z</dcterms:modified>
</cp:coreProperties>
</file>