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</p:sldMasterIdLst>
  <p:notesMasterIdLst>
    <p:notesMasterId r:id="rId33"/>
  </p:notesMasterIdLst>
  <p:handoutMasterIdLst>
    <p:handoutMasterId r:id="rId34"/>
  </p:handoutMasterIdLst>
  <p:sldIdLst>
    <p:sldId id="275" r:id="rId21"/>
    <p:sldId id="318" r:id="rId22"/>
    <p:sldId id="311" r:id="rId23"/>
    <p:sldId id="314" r:id="rId24"/>
    <p:sldId id="300" r:id="rId25"/>
    <p:sldId id="316" r:id="rId26"/>
    <p:sldId id="308" r:id="rId27"/>
    <p:sldId id="317" r:id="rId28"/>
    <p:sldId id="287" r:id="rId29"/>
    <p:sldId id="313" r:id="rId30"/>
    <p:sldId id="312" r:id="rId31"/>
    <p:sldId id="315" r:id="rId32"/>
  </p:sldIdLst>
  <p:sldSz cx="9144000" cy="6858000" type="screen4x3"/>
  <p:notesSz cx="7019925" cy="9305925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4" autoAdjust="0"/>
    <p:restoredTop sz="94660"/>
  </p:normalViewPr>
  <p:slideViewPr>
    <p:cSldViewPr>
      <p:cViewPr>
        <p:scale>
          <a:sx n="75" d="100"/>
          <a:sy n="75" d="100"/>
        </p:scale>
        <p:origin x="-86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0FCFB-6DE0-4549-A7B0-406573AAC66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AB2EC-C06D-47DB-AE63-83891451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0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A42520-08E4-4BE6-99C7-9AB377A1F0BD}" type="datetimeFigureOut">
              <a:rPr lang="en-US"/>
              <a:pPr>
                <a:defRPr/>
              </a:pPr>
              <a:t>5/1/2014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7CB26A-6ED7-4D94-89E4-D6C0E5F13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8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CB26A-6ED7-4D94-89E4-D6C0E5F1382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7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8981-AB4D-4A2F-B86A-5E067F14B3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9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CB26A-6ED7-4D94-89E4-D6C0E5F1382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5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8981-AB4D-4A2F-B86A-5E067F14B3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9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CB26A-6ED7-4D94-89E4-D6C0E5F1382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1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6"/>
            <a:ext cx="2057176" cy="4525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6"/>
            <a:ext cx="6064374" cy="4525119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8"/>
            <a:ext cx="6400354" cy="1752451"/>
          </a:xfrm>
          <a:prstGeom prst="rect">
            <a:avLst/>
          </a:prstGeom>
        </p:spPr>
        <p:txBody>
          <a:bodyPr lIns="64255" tIns="32126" rIns="64255" bIns="32126"/>
          <a:lstStyle>
            <a:lvl1pPr marL="0" indent="0" algn="ctr">
              <a:buNone/>
              <a:defRPr/>
            </a:lvl1pPr>
            <a:lvl2pPr marL="321275" indent="0" algn="ctr">
              <a:buNone/>
              <a:defRPr/>
            </a:lvl2pPr>
            <a:lvl3pPr marL="642552" indent="0" algn="ctr">
              <a:buNone/>
              <a:defRPr/>
            </a:lvl3pPr>
            <a:lvl4pPr marL="963826" indent="0" algn="ctr">
              <a:buNone/>
              <a:defRPr/>
            </a:lvl4pPr>
            <a:lvl5pPr marL="1285105" indent="0" algn="ctr">
              <a:buNone/>
              <a:defRPr/>
            </a:lvl5pPr>
            <a:lvl6pPr marL="1606382" indent="0" algn="ctr">
              <a:buNone/>
              <a:defRPr/>
            </a:lvl6pPr>
            <a:lvl7pPr marL="1927658" indent="0" algn="ctr">
              <a:buNone/>
              <a:defRPr/>
            </a:lvl7pPr>
            <a:lvl8pPr marL="2248936" indent="0" algn="ctr">
              <a:buNone/>
              <a:defRPr/>
            </a:lvl8pPr>
            <a:lvl9pPr marL="257021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8"/>
            <a:ext cx="8228707" cy="4525119"/>
          </a:xfrm>
          <a:prstGeom prst="rect">
            <a:avLst/>
          </a:prstGeom>
        </p:spPr>
        <p:txBody>
          <a:bodyPr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55" tIns="32126" rIns="64255" bIns="32126" anchor="b"/>
          <a:lstStyle>
            <a:lvl1pPr marL="0" indent="0">
              <a:buNone/>
              <a:defRPr sz="1400"/>
            </a:lvl1pPr>
            <a:lvl2pPr marL="321275" indent="0">
              <a:buNone/>
              <a:defRPr sz="1300"/>
            </a:lvl2pPr>
            <a:lvl3pPr marL="642552" indent="0">
              <a:buNone/>
              <a:defRPr sz="1100"/>
            </a:lvl3pPr>
            <a:lvl4pPr marL="963826" indent="0">
              <a:buNone/>
              <a:defRPr sz="1000"/>
            </a:lvl4pPr>
            <a:lvl5pPr marL="1285105" indent="0">
              <a:buNone/>
              <a:defRPr sz="1000"/>
            </a:lvl5pPr>
            <a:lvl6pPr marL="1606382" indent="0">
              <a:buNone/>
              <a:defRPr sz="1000"/>
            </a:lvl6pPr>
            <a:lvl7pPr marL="1927658" indent="0">
              <a:buNone/>
              <a:defRPr sz="1000"/>
            </a:lvl7pPr>
            <a:lvl8pPr marL="2248936" indent="0">
              <a:buNone/>
              <a:defRPr sz="1000"/>
            </a:lvl8pPr>
            <a:lvl9pPr marL="25702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8"/>
            <a:ext cx="4060775" cy="4525119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8"/>
            <a:ext cx="4060775" cy="4525119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55" tIns="32126" rIns="64255" bIns="32126"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55" tIns="32126" rIns="64255" bIns="32126"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8" y="27348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8" y="1435448"/>
            <a:ext cx="3008189" cy="4690318"/>
          </a:xfrm>
          <a:prstGeom prst="rect">
            <a:avLst/>
          </a:prstGeom>
        </p:spPr>
        <p:txBody>
          <a:bodyPr lIns="64255" tIns="32126" rIns="64255" bIns="32126"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6" y="612800"/>
            <a:ext cx="5486177" cy="4114354"/>
          </a:xfrm>
          <a:prstGeom prst="rect">
            <a:avLst/>
          </a:prstGeom>
        </p:spPr>
        <p:txBody>
          <a:bodyPr lIns="64255" tIns="32126" rIns="64255" bIns="32126"/>
          <a:lstStyle>
            <a:lvl1pPr marL="0" indent="0">
              <a:buNone/>
              <a:defRPr sz="2200"/>
            </a:lvl1pPr>
            <a:lvl2pPr marL="321275" indent="0">
              <a:buNone/>
              <a:defRPr sz="2000"/>
            </a:lvl2pPr>
            <a:lvl3pPr marL="642552" indent="0">
              <a:buNone/>
              <a:defRPr sz="1700"/>
            </a:lvl3pPr>
            <a:lvl4pPr marL="963826" indent="0">
              <a:buNone/>
              <a:defRPr sz="1400"/>
            </a:lvl4pPr>
            <a:lvl5pPr marL="1285105" indent="0">
              <a:buNone/>
              <a:defRPr sz="1400"/>
            </a:lvl5pPr>
            <a:lvl6pPr marL="1606382" indent="0">
              <a:buNone/>
              <a:defRPr sz="1400"/>
            </a:lvl6pPr>
            <a:lvl7pPr marL="1927658" indent="0">
              <a:buNone/>
              <a:defRPr sz="1400"/>
            </a:lvl7pPr>
            <a:lvl8pPr marL="2248936" indent="0">
              <a:buNone/>
              <a:defRPr sz="1400"/>
            </a:lvl8pPr>
            <a:lvl9pPr marL="2570212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6" y="5367860"/>
            <a:ext cx="5486177" cy="804788"/>
          </a:xfrm>
          <a:prstGeom prst="rect">
            <a:avLst/>
          </a:prstGeom>
        </p:spPr>
        <p:txBody>
          <a:bodyPr lIns="64255" tIns="32126" rIns="64255" bIns="32126"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8"/>
            <a:ext cx="8228707" cy="4525119"/>
          </a:xfrm>
          <a:prstGeom prst="rect">
            <a:avLst/>
          </a:prstGeom>
        </p:spPr>
        <p:txBody>
          <a:bodyPr vert="eaVert"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  <a:prstGeom prst="rect">
            <a:avLst/>
          </a:prstGeom>
        </p:spPr>
        <p:txBody>
          <a:bodyPr lIns="64251" tIns="32125" rIns="64251" bIns="32125"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9"/>
            <a:ext cx="8228707" cy="4525119"/>
          </a:xfrm>
          <a:prstGeom prst="rect">
            <a:avLst/>
          </a:prstGeom>
        </p:spPr>
        <p:txBody>
          <a:bodyPr lIns="64251" tIns="32125" rIns="64251" bIns="321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51" tIns="32125" rIns="64251" bIns="32125"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9"/>
            <a:ext cx="4060775" cy="4525119"/>
          </a:xfrm>
          <a:prstGeom prst="rect">
            <a:avLst/>
          </a:prstGeom>
        </p:spPr>
        <p:txBody>
          <a:bodyPr lIns="64251" tIns="32125" rIns="64251" bIns="3212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9"/>
            <a:ext cx="4060775" cy="4525119"/>
          </a:xfrm>
          <a:prstGeom prst="rect">
            <a:avLst/>
          </a:prstGeom>
        </p:spPr>
        <p:txBody>
          <a:bodyPr lIns="64251" tIns="32125" rIns="64251" bIns="3212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51" tIns="32125" rIns="64251" bIns="32125"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51" tIns="32125" rIns="64251" bIns="3212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51" tIns="32125" rIns="64251" bIns="32125"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51" tIns="32125" rIns="64251" bIns="3212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51" tIns="32125" rIns="64251" bIns="3212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  <a:prstGeom prst="rect">
            <a:avLst/>
          </a:prstGeom>
        </p:spPr>
        <p:txBody>
          <a:bodyPr lIns="64251" tIns="32125" rIns="64251" bIns="32125"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  <a:prstGeom prst="rect">
            <a:avLst/>
          </a:prstGeom>
        </p:spPr>
        <p:txBody>
          <a:bodyPr lIns="64251" tIns="32125" rIns="64251" bIns="32125"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  <a:prstGeom prst="rect">
            <a:avLst/>
          </a:prstGeom>
        </p:spPr>
        <p:txBody>
          <a:bodyPr lIns="64251" tIns="32125" rIns="64251" bIns="32125"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9"/>
            <a:ext cx="8228707" cy="4525119"/>
          </a:xfrm>
          <a:prstGeom prst="rect">
            <a:avLst/>
          </a:prstGeom>
        </p:spPr>
        <p:txBody>
          <a:bodyPr vert="eaVert" lIns="64251" tIns="32125" rIns="64251" bIns="321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51" tIns="32125" rIns="64251" bIns="321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41" indent="0" algn="ctr">
              <a:buNone/>
              <a:defRPr/>
            </a:lvl2pPr>
            <a:lvl3pPr marL="642486" indent="0" algn="ctr">
              <a:buNone/>
              <a:defRPr/>
            </a:lvl3pPr>
            <a:lvl4pPr marL="963727" indent="0" algn="ctr">
              <a:buNone/>
              <a:defRPr/>
            </a:lvl4pPr>
            <a:lvl5pPr marL="1284973" indent="0" algn="ctr">
              <a:buNone/>
              <a:defRPr/>
            </a:lvl5pPr>
            <a:lvl6pPr marL="1606216" indent="0" algn="ctr">
              <a:buNone/>
              <a:defRPr/>
            </a:lvl6pPr>
            <a:lvl7pPr marL="1927460" indent="0" algn="ctr">
              <a:buNone/>
              <a:defRPr/>
            </a:lvl7pPr>
            <a:lvl8pPr marL="2248706" indent="0" algn="ctr">
              <a:buNone/>
              <a:defRPr/>
            </a:lvl8pPr>
            <a:lvl9pPr marL="25699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41" indent="0">
              <a:buNone/>
              <a:defRPr sz="1300"/>
            </a:lvl2pPr>
            <a:lvl3pPr marL="642486" indent="0">
              <a:buNone/>
              <a:defRPr sz="1100"/>
            </a:lvl3pPr>
            <a:lvl4pPr marL="963727" indent="0">
              <a:buNone/>
              <a:defRPr sz="1000"/>
            </a:lvl4pPr>
            <a:lvl5pPr marL="1284973" indent="0">
              <a:buNone/>
              <a:defRPr sz="1000"/>
            </a:lvl5pPr>
            <a:lvl6pPr marL="1606216" indent="0">
              <a:buNone/>
              <a:defRPr sz="1000"/>
            </a:lvl6pPr>
            <a:lvl7pPr marL="1927460" indent="0">
              <a:buNone/>
              <a:defRPr sz="1000"/>
            </a:lvl7pPr>
            <a:lvl8pPr marL="2248706" indent="0">
              <a:buNone/>
              <a:defRPr sz="1000"/>
            </a:lvl8pPr>
            <a:lvl9pPr marL="25699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4" tIns="32142" rIns="64284" bIns="32142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0" y="27348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41" indent="0">
              <a:buNone/>
              <a:defRPr sz="2000"/>
            </a:lvl2pPr>
            <a:lvl3pPr marL="642486" indent="0">
              <a:buNone/>
              <a:defRPr sz="1700"/>
            </a:lvl3pPr>
            <a:lvl4pPr marL="963727" indent="0">
              <a:buNone/>
              <a:defRPr sz="1400"/>
            </a:lvl4pPr>
            <a:lvl5pPr marL="1284973" indent="0">
              <a:buNone/>
              <a:defRPr sz="1400"/>
            </a:lvl5pPr>
            <a:lvl6pPr marL="1606216" indent="0">
              <a:buNone/>
              <a:defRPr sz="1400"/>
            </a:lvl6pPr>
            <a:lvl7pPr marL="1927460" indent="0">
              <a:buNone/>
              <a:defRPr sz="1400"/>
            </a:lvl7pPr>
            <a:lvl8pPr marL="2248706" indent="0">
              <a:buNone/>
              <a:defRPr sz="1400"/>
            </a:lvl8pPr>
            <a:lvl9pPr marL="2569949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697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9"/>
            <a:ext cx="4060775" cy="4525119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9"/>
            <a:ext cx="4060775" cy="4525119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697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2"/>
            <a:ext cx="6400354" cy="1752451"/>
          </a:xfrm>
          <a:prstGeom prst="rect">
            <a:avLst/>
          </a:prstGeom>
        </p:spPr>
        <p:txBody>
          <a:bodyPr lIns="64242" tIns="32119" rIns="64242" bIns="32119"/>
          <a:lstStyle>
            <a:lvl1pPr marL="0" indent="0" algn="ctr">
              <a:buNone/>
              <a:defRPr/>
            </a:lvl1pPr>
            <a:lvl2pPr marL="321208" indent="0" algn="ctr">
              <a:buNone/>
              <a:defRPr/>
            </a:lvl2pPr>
            <a:lvl3pPr marL="642420" indent="0" algn="ctr">
              <a:buNone/>
              <a:defRPr/>
            </a:lvl3pPr>
            <a:lvl4pPr marL="963629" indent="0" algn="ctr">
              <a:buNone/>
              <a:defRPr/>
            </a:lvl4pPr>
            <a:lvl5pPr marL="1284842" indent="0" algn="ctr">
              <a:buNone/>
              <a:defRPr/>
            </a:lvl5pPr>
            <a:lvl6pPr marL="1606052" indent="0" algn="ctr">
              <a:buNone/>
              <a:defRPr/>
            </a:lvl6pPr>
            <a:lvl7pPr marL="1927263" indent="0" algn="ctr">
              <a:buNone/>
              <a:defRPr/>
            </a:lvl7pPr>
            <a:lvl8pPr marL="2248476" indent="0" algn="ctr">
              <a:buNone/>
              <a:defRPr/>
            </a:lvl8pPr>
            <a:lvl9pPr marL="256968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62"/>
            <a:ext cx="8228707" cy="4525119"/>
          </a:xfrm>
          <a:prstGeom prst="rect">
            <a:avLst/>
          </a:prstGeom>
        </p:spPr>
        <p:txBody>
          <a:bodyPr lIns="64242" tIns="32119" rIns="64242" bIns="321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42" tIns="32119" rIns="64242" bIns="32119" anchor="b"/>
          <a:lstStyle>
            <a:lvl1pPr marL="0" indent="0">
              <a:buNone/>
              <a:defRPr sz="1400"/>
            </a:lvl1pPr>
            <a:lvl2pPr marL="321208" indent="0">
              <a:buNone/>
              <a:defRPr sz="1300"/>
            </a:lvl2pPr>
            <a:lvl3pPr marL="642420" indent="0">
              <a:buNone/>
              <a:defRPr sz="1100"/>
            </a:lvl3pPr>
            <a:lvl4pPr marL="963629" indent="0">
              <a:buNone/>
              <a:defRPr sz="1000"/>
            </a:lvl4pPr>
            <a:lvl5pPr marL="1284842" indent="0">
              <a:buNone/>
              <a:defRPr sz="1000"/>
            </a:lvl5pPr>
            <a:lvl6pPr marL="1606052" indent="0">
              <a:buNone/>
              <a:defRPr sz="1000"/>
            </a:lvl6pPr>
            <a:lvl7pPr marL="1927263" indent="0">
              <a:buNone/>
              <a:defRPr sz="1000"/>
            </a:lvl7pPr>
            <a:lvl8pPr marL="2248476" indent="0">
              <a:buNone/>
              <a:defRPr sz="1000"/>
            </a:lvl8pPr>
            <a:lvl9pPr marL="256968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62"/>
            <a:ext cx="4060775" cy="4525119"/>
          </a:xfrm>
          <a:prstGeom prst="rect">
            <a:avLst/>
          </a:prstGeom>
        </p:spPr>
        <p:txBody>
          <a:bodyPr lIns="64242" tIns="32119" rIns="64242" bIns="321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62"/>
            <a:ext cx="4060775" cy="4525119"/>
          </a:xfrm>
          <a:prstGeom prst="rect">
            <a:avLst/>
          </a:prstGeom>
        </p:spPr>
        <p:txBody>
          <a:bodyPr lIns="64242" tIns="32119" rIns="64242" bIns="321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42" tIns="32119" rIns="64242" bIns="32119" anchor="b"/>
          <a:lstStyle>
            <a:lvl1pPr marL="0" indent="0">
              <a:buNone/>
              <a:defRPr sz="1700" b="1"/>
            </a:lvl1pPr>
            <a:lvl2pPr marL="321208" indent="0">
              <a:buNone/>
              <a:defRPr sz="1400" b="1"/>
            </a:lvl2pPr>
            <a:lvl3pPr marL="642420" indent="0">
              <a:buNone/>
              <a:defRPr sz="1300" b="1"/>
            </a:lvl3pPr>
            <a:lvl4pPr marL="963629" indent="0">
              <a:buNone/>
              <a:defRPr sz="1100" b="1"/>
            </a:lvl4pPr>
            <a:lvl5pPr marL="1284842" indent="0">
              <a:buNone/>
              <a:defRPr sz="1100" b="1"/>
            </a:lvl5pPr>
            <a:lvl6pPr marL="1606052" indent="0">
              <a:buNone/>
              <a:defRPr sz="1100" b="1"/>
            </a:lvl6pPr>
            <a:lvl7pPr marL="1927263" indent="0">
              <a:buNone/>
              <a:defRPr sz="1100" b="1"/>
            </a:lvl7pPr>
            <a:lvl8pPr marL="2248476" indent="0">
              <a:buNone/>
              <a:defRPr sz="1100" b="1"/>
            </a:lvl8pPr>
            <a:lvl9pPr marL="256968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42" tIns="32119" rIns="64242" bIns="321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42" tIns="32119" rIns="64242" bIns="32119" anchor="b"/>
          <a:lstStyle>
            <a:lvl1pPr marL="0" indent="0">
              <a:buNone/>
              <a:defRPr sz="1700" b="1"/>
            </a:lvl1pPr>
            <a:lvl2pPr marL="321208" indent="0">
              <a:buNone/>
              <a:defRPr sz="1400" b="1"/>
            </a:lvl2pPr>
            <a:lvl3pPr marL="642420" indent="0">
              <a:buNone/>
              <a:defRPr sz="1300" b="1"/>
            </a:lvl3pPr>
            <a:lvl4pPr marL="963629" indent="0">
              <a:buNone/>
              <a:defRPr sz="1100" b="1"/>
            </a:lvl4pPr>
            <a:lvl5pPr marL="1284842" indent="0">
              <a:buNone/>
              <a:defRPr sz="1100" b="1"/>
            </a:lvl5pPr>
            <a:lvl6pPr marL="1606052" indent="0">
              <a:buNone/>
              <a:defRPr sz="1100" b="1"/>
            </a:lvl6pPr>
            <a:lvl7pPr marL="1927263" indent="0">
              <a:buNone/>
              <a:defRPr sz="1100" b="1"/>
            </a:lvl7pPr>
            <a:lvl8pPr marL="2248476" indent="0">
              <a:buNone/>
              <a:defRPr sz="1100" b="1"/>
            </a:lvl8pPr>
            <a:lvl9pPr marL="256968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42" tIns="32119" rIns="64242" bIns="321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2" y="27348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42" tIns="32119" rIns="64242" bIns="32119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2" y="1435448"/>
            <a:ext cx="3008189" cy="4690318"/>
          </a:xfrm>
          <a:prstGeom prst="rect">
            <a:avLst/>
          </a:prstGeom>
        </p:spPr>
        <p:txBody>
          <a:bodyPr lIns="64242" tIns="32119" rIns="64242" bIns="32119"/>
          <a:lstStyle>
            <a:lvl1pPr marL="0" indent="0">
              <a:buNone/>
              <a:defRPr sz="1000"/>
            </a:lvl1pPr>
            <a:lvl2pPr marL="321208" indent="0">
              <a:buNone/>
              <a:defRPr sz="800"/>
            </a:lvl2pPr>
            <a:lvl3pPr marL="642420" indent="0">
              <a:buNone/>
              <a:defRPr sz="700"/>
            </a:lvl3pPr>
            <a:lvl4pPr marL="963629" indent="0">
              <a:buNone/>
              <a:defRPr sz="600"/>
            </a:lvl4pPr>
            <a:lvl5pPr marL="1284842" indent="0">
              <a:buNone/>
              <a:defRPr sz="600"/>
            </a:lvl5pPr>
            <a:lvl6pPr marL="1606052" indent="0">
              <a:buNone/>
              <a:defRPr sz="600"/>
            </a:lvl6pPr>
            <a:lvl7pPr marL="1927263" indent="0">
              <a:buNone/>
              <a:defRPr sz="600"/>
            </a:lvl7pPr>
            <a:lvl8pPr marL="2248476" indent="0">
              <a:buNone/>
              <a:defRPr sz="600"/>
            </a:lvl8pPr>
            <a:lvl9pPr marL="256968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0" y="612800"/>
            <a:ext cx="5486177" cy="4114354"/>
          </a:xfrm>
          <a:prstGeom prst="rect">
            <a:avLst/>
          </a:prstGeom>
        </p:spPr>
        <p:txBody>
          <a:bodyPr lIns="64242" tIns="32119" rIns="64242" bIns="32119"/>
          <a:lstStyle>
            <a:lvl1pPr marL="0" indent="0">
              <a:buNone/>
              <a:defRPr sz="2200"/>
            </a:lvl1pPr>
            <a:lvl2pPr marL="321208" indent="0">
              <a:buNone/>
              <a:defRPr sz="2000"/>
            </a:lvl2pPr>
            <a:lvl3pPr marL="642420" indent="0">
              <a:buNone/>
              <a:defRPr sz="1700"/>
            </a:lvl3pPr>
            <a:lvl4pPr marL="963629" indent="0">
              <a:buNone/>
              <a:defRPr sz="1400"/>
            </a:lvl4pPr>
            <a:lvl5pPr marL="1284842" indent="0">
              <a:buNone/>
              <a:defRPr sz="1400"/>
            </a:lvl5pPr>
            <a:lvl6pPr marL="1606052" indent="0">
              <a:buNone/>
              <a:defRPr sz="1400"/>
            </a:lvl6pPr>
            <a:lvl7pPr marL="1927263" indent="0">
              <a:buNone/>
              <a:defRPr sz="1400"/>
            </a:lvl7pPr>
            <a:lvl8pPr marL="2248476" indent="0">
              <a:buNone/>
              <a:defRPr sz="1400"/>
            </a:lvl8pPr>
            <a:lvl9pPr marL="2569686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0" y="5367860"/>
            <a:ext cx="5486177" cy="804788"/>
          </a:xfrm>
          <a:prstGeom prst="rect">
            <a:avLst/>
          </a:prstGeom>
        </p:spPr>
        <p:txBody>
          <a:bodyPr lIns="64242" tIns="32119" rIns="64242" bIns="32119"/>
          <a:lstStyle>
            <a:lvl1pPr marL="0" indent="0">
              <a:buNone/>
              <a:defRPr sz="1000"/>
            </a:lvl1pPr>
            <a:lvl2pPr marL="321208" indent="0">
              <a:buNone/>
              <a:defRPr sz="800"/>
            </a:lvl2pPr>
            <a:lvl3pPr marL="642420" indent="0">
              <a:buNone/>
              <a:defRPr sz="700"/>
            </a:lvl3pPr>
            <a:lvl4pPr marL="963629" indent="0">
              <a:buNone/>
              <a:defRPr sz="600"/>
            </a:lvl4pPr>
            <a:lvl5pPr marL="1284842" indent="0">
              <a:buNone/>
              <a:defRPr sz="600"/>
            </a:lvl5pPr>
            <a:lvl6pPr marL="1606052" indent="0">
              <a:buNone/>
              <a:defRPr sz="600"/>
            </a:lvl6pPr>
            <a:lvl7pPr marL="1927263" indent="0">
              <a:buNone/>
              <a:defRPr sz="600"/>
            </a:lvl7pPr>
            <a:lvl8pPr marL="2248476" indent="0">
              <a:buNone/>
              <a:defRPr sz="600"/>
            </a:lvl8pPr>
            <a:lvl9pPr marL="256968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2"/>
            <a:ext cx="8228707" cy="4525119"/>
          </a:xfrm>
          <a:prstGeom prst="rect">
            <a:avLst/>
          </a:prstGeom>
        </p:spPr>
        <p:txBody>
          <a:bodyPr vert="eaVert" lIns="64242" tIns="32119" rIns="64242" bIns="321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42" tIns="32119" rIns="64242" bIns="321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3"/>
            <a:ext cx="6400354" cy="1752451"/>
          </a:xfrm>
          <a:prstGeom prst="rect">
            <a:avLst/>
          </a:prstGeom>
        </p:spPr>
        <p:txBody>
          <a:bodyPr lIns="64239" tIns="32118" rIns="64239" bIns="32118"/>
          <a:lstStyle>
            <a:lvl1pPr marL="0" indent="0" algn="ctr">
              <a:buNone/>
              <a:defRPr/>
            </a:lvl1pPr>
            <a:lvl2pPr marL="321192" indent="0" algn="ctr">
              <a:buNone/>
              <a:defRPr/>
            </a:lvl2pPr>
            <a:lvl3pPr marL="642387" indent="0" algn="ctr">
              <a:buNone/>
              <a:defRPr/>
            </a:lvl3pPr>
            <a:lvl4pPr marL="963580" indent="0" algn="ctr">
              <a:buNone/>
              <a:defRPr/>
            </a:lvl4pPr>
            <a:lvl5pPr marL="1284776" indent="0" algn="ctr">
              <a:buNone/>
              <a:defRPr/>
            </a:lvl5pPr>
            <a:lvl6pPr marL="1605970" indent="0" algn="ctr">
              <a:buNone/>
              <a:defRPr/>
            </a:lvl6pPr>
            <a:lvl7pPr marL="1927164" indent="0" algn="ctr">
              <a:buNone/>
              <a:defRPr/>
            </a:lvl7pPr>
            <a:lvl8pPr marL="2248361" indent="0" algn="ctr">
              <a:buNone/>
              <a:defRPr/>
            </a:lvl8pPr>
            <a:lvl9pPr marL="25695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63"/>
            <a:ext cx="8228707" cy="4525119"/>
          </a:xfrm>
          <a:prstGeom prst="rect">
            <a:avLst/>
          </a:prstGeom>
        </p:spPr>
        <p:txBody>
          <a:bodyPr lIns="64239" tIns="32118" rIns="64239" bIns="321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39" tIns="32118" rIns="64239" bIns="32118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39" tIns="32118" rIns="64239" bIns="32118" anchor="b"/>
          <a:lstStyle>
            <a:lvl1pPr marL="0" indent="0">
              <a:buNone/>
              <a:defRPr sz="1400"/>
            </a:lvl1pPr>
            <a:lvl2pPr marL="321192" indent="0">
              <a:buNone/>
              <a:defRPr sz="1300"/>
            </a:lvl2pPr>
            <a:lvl3pPr marL="642387" indent="0">
              <a:buNone/>
              <a:defRPr sz="1100"/>
            </a:lvl3pPr>
            <a:lvl4pPr marL="963580" indent="0">
              <a:buNone/>
              <a:defRPr sz="1000"/>
            </a:lvl4pPr>
            <a:lvl5pPr marL="1284776" indent="0">
              <a:buNone/>
              <a:defRPr sz="1000"/>
            </a:lvl5pPr>
            <a:lvl6pPr marL="1605970" indent="0">
              <a:buNone/>
              <a:defRPr sz="1000"/>
            </a:lvl6pPr>
            <a:lvl7pPr marL="1927164" indent="0">
              <a:buNone/>
              <a:defRPr sz="1000"/>
            </a:lvl7pPr>
            <a:lvl8pPr marL="2248361" indent="0">
              <a:buNone/>
              <a:defRPr sz="1000"/>
            </a:lvl8pPr>
            <a:lvl9pPr marL="25695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63"/>
            <a:ext cx="4060775" cy="4525119"/>
          </a:xfrm>
          <a:prstGeom prst="rect">
            <a:avLst/>
          </a:prstGeom>
        </p:spPr>
        <p:txBody>
          <a:bodyPr lIns="64239" tIns="32118" rIns="64239" bIns="3211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63"/>
            <a:ext cx="4060775" cy="4525119"/>
          </a:xfrm>
          <a:prstGeom prst="rect">
            <a:avLst/>
          </a:prstGeom>
        </p:spPr>
        <p:txBody>
          <a:bodyPr lIns="64239" tIns="32118" rIns="64239" bIns="3211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39" tIns="32118" rIns="64239" bIns="3211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39" tIns="32118" rIns="64239" bIns="32118"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39" tIns="32118" rIns="64239" bIns="3211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39" tIns="32118" rIns="64239" bIns="32118"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39" tIns="32118" rIns="64239" bIns="3211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73489"/>
            <a:ext cx="3008189" cy="1161975"/>
          </a:xfrm>
          <a:prstGeom prst="rect">
            <a:avLst/>
          </a:prstGeom>
        </p:spPr>
        <p:txBody>
          <a:bodyPr lIns="64239" tIns="32118" rIns="64239" bIns="3211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39" tIns="32118" rIns="64239" bIns="32118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3" y="1435448"/>
            <a:ext cx="3008189" cy="4690318"/>
          </a:xfrm>
          <a:prstGeom prst="rect">
            <a:avLst/>
          </a:prstGeom>
        </p:spPr>
        <p:txBody>
          <a:bodyPr lIns="64239" tIns="32118" rIns="64239" bIns="32118"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1" y="4800824"/>
            <a:ext cx="5486177" cy="567035"/>
          </a:xfrm>
          <a:prstGeom prst="rect">
            <a:avLst/>
          </a:prstGeom>
        </p:spPr>
        <p:txBody>
          <a:bodyPr lIns="64239" tIns="32118" rIns="64239" bIns="3211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1" y="612800"/>
            <a:ext cx="5486177" cy="4114354"/>
          </a:xfrm>
          <a:prstGeom prst="rect">
            <a:avLst/>
          </a:prstGeom>
        </p:spPr>
        <p:txBody>
          <a:bodyPr lIns="64239" tIns="32118" rIns="64239" bIns="32118"/>
          <a:lstStyle>
            <a:lvl1pPr marL="0" indent="0">
              <a:buNone/>
              <a:defRPr sz="2200"/>
            </a:lvl1pPr>
            <a:lvl2pPr marL="321192" indent="0">
              <a:buNone/>
              <a:defRPr sz="2000"/>
            </a:lvl2pPr>
            <a:lvl3pPr marL="642387" indent="0">
              <a:buNone/>
              <a:defRPr sz="1700"/>
            </a:lvl3pPr>
            <a:lvl4pPr marL="963580" indent="0">
              <a:buNone/>
              <a:defRPr sz="1400"/>
            </a:lvl4pPr>
            <a:lvl5pPr marL="1284776" indent="0">
              <a:buNone/>
              <a:defRPr sz="1400"/>
            </a:lvl5pPr>
            <a:lvl6pPr marL="1605970" indent="0">
              <a:buNone/>
              <a:defRPr sz="1400"/>
            </a:lvl6pPr>
            <a:lvl7pPr marL="1927164" indent="0">
              <a:buNone/>
              <a:defRPr sz="1400"/>
            </a:lvl7pPr>
            <a:lvl8pPr marL="2248361" indent="0">
              <a:buNone/>
              <a:defRPr sz="1400"/>
            </a:lvl8pPr>
            <a:lvl9pPr marL="2569554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1" y="5367860"/>
            <a:ext cx="5486177" cy="804788"/>
          </a:xfrm>
          <a:prstGeom prst="rect">
            <a:avLst/>
          </a:prstGeom>
        </p:spPr>
        <p:txBody>
          <a:bodyPr lIns="64239" tIns="32118" rIns="64239" bIns="32118"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3"/>
            <a:ext cx="8228707" cy="4525119"/>
          </a:xfrm>
          <a:prstGeom prst="rect">
            <a:avLst/>
          </a:prstGeom>
        </p:spPr>
        <p:txBody>
          <a:bodyPr vert="eaVert" lIns="64239" tIns="32118" rIns="64239" bIns="321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39" tIns="32118" rIns="64239" bIns="321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75" indent="0" algn="ctr">
              <a:buNone/>
              <a:defRPr/>
            </a:lvl2pPr>
            <a:lvl3pPr marL="642354" indent="0" algn="ctr">
              <a:buNone/>
              <a:defRPr/>
            </a:lvl3pPr>
            <a:lvl4pPr marL="963530" indent="0" algn="ctr">
              <a:buNone/>
              <a:defRPr/>
            </a:lvl4pPr>
            <a:lvl5pPr marL="1284710" indent="0" algn="ctr">
              <a:buNone/>
              <a:defRPr/>
            </a:lvl5pPr>
            <a:lvl6pPr marL="1605888" indent="0" algn="ctr">
              <a:buNone/>
              <a:defRPr/>
            </a:lvl6pPr>
            <a:lvl7pPr marL="1927066" indent="0" algn="ctr">
              <a:buNone/>
              <a:defRPr/>
            </a:lvl7pPr>
            <a:lvl8pPr marL="2248246" indent="0" algn="ctr">
              <a:buNone/>
              <a:defRPr/>
            </a:lvl8pPr>
            <a:lvl9pPr marL="25694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75" indent="0">
              <a:buNone/>
              <a:defRPr sz="1300"/>
            </a:lvl2pPr>
            <a:lvl3pPr marL="642354" indent="0">
              <a:buNone/>
              <a:defRPr sz="1100"/>
            </a:lvl3pPr>
            <a:lvl4pPr marL="963530" indent="0">
              <a:buNone/>
              <a:defRPr sz="1000"/>
            </a:lvl4pPr>
            <a:lvl5pPr marL="1284710" indent="0">
              <a:buNone/>
              <a:defRPr sz="1000"/>
            </a:lvl5pPr>
            <a:lvl6pPr marL="1605888" indent="0">
              <a:buNone/>
              <a:defRPr sz="1000"/>
            </a:lvl6pPr>
            <a:lvl7pPr marL="1927066" indent="0">
              <a:buNone/>
              <a:defRPr sz="1000"/>
            </a:lvl7pPr>
            <a:lvl8pPr marL="2248246" indent="0">
              <a:buNone/>
              <a:defRPr sz="1000"/>
            </a:lvl8pPr>
            <a:lvl9pPr marL="256942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89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46689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75" indent="0">
              <a:buNone/>
              <a:defRPr sz="1400" b="1"/>
            </a:lvl2pPr>
            <a:lvl3pPr marL="642354" indent="0">
              <a:buNone/>
              <a:defRPr sz="1300" b="1"/>
            </a:lvl3pPr>
            <a:lvl4pPr marL="963530" indent="0">
              <a:buNone/>
              <a:defRPr sz="1100" b="1"/>
            </a:lvl4pPr>
            <a:lvl5pPr marL="1284710" indent="0">
              <a:buNone/>
              <a:defRPr sz="1100" b="1"/>
            </a:lvl5pPr>
            <a:lvl6pPr marL="1605888" indent="0">
              <a:buNone/>
              <a:defRPr sz="1100" b="1"/>
            </a:lvl6pPr>
            <a:lvl7pPr marL="1927066" indent="0">
              <a:buNone/>
              <a:defRPr sz="1100" b="1"/>
            </a:lvl7pPr>
            <a:lvl8pPr marL="2248246" indent="0">
              <a:buNone/>
              <a:defRPr sz="1100" b="1"/>
            </a:lvl8pPr>
            <a:lvl9pPr marL="256942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75" indent="0">
              <a:buNone/>
              <a:defRPr sz="1400" b="1"/>
            </a:lvl2pPr>
            <a:lvl3pPr marL="642354" indent="0">
              <a:buNone/>
              <a:defRPr sz="1300" b="1"/>
            </a:lvl3pPr>
            <a:lvl4pPr marL="963530" indent="0">
              <a:buNone/>
              <a:defRPr sz="1100" b="1"/>
            </a:lvl4pPr>
            <a:lvl5pPr marL="1284710" indent="0">
              <a:buNone/>
              <a:defRPr sz="1100" b="1"/>
            </a:lvl5pPr>
            <a:lvl6pPr marL="1605888" indent="0">
              <a:buNone/>
              <a:defRPr sz="1100" b="1"/>
            </a:lvl6pPr>
            <a:lvl7pPr marL="1927066" indent="0">
              <a:buNone/>
              <a:defRPr sz="1100" b="1"/>
            </a:lvl7pPr>
            <a:lvl8pPr marL="2248246" indent="0">
              <a:buNone/>
              <a:defRPr sz="1100" b="1"/>
            </a:lvl8pPr>
            <a:lvl9pPr marL="256942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4" y="27349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75" indent="0">
              <a:buNone/>
              <a:defRPr sz="800"/>
            </a:lvl2pPr>
            <a:lvl3pPr marL="642354" indent="0">
              <a:buNone/>
              <a:defRPr sz="700"/>
            </a:lvl3pPr>
            <a:lvl4pPr marL="963530" indent="0">
              <a:buNone/>
              <a:defRPr sz="600"/>
            </a:lvl4pPr>
            <a:lvl5pPr marL="1284710" indent="0">
              <a:buNone/>
              <a:defRPr sz="600"/>
            </a:lvl5pPr>
            <a:lvl6pPr marL="1605888" indent="0">
              <a:buNone/>
              <a:defRPr sz="600"/>
            </a:lvl6pPr>
            <a:lvl7pPr marL="1927066" indent="0">
              <a:buNone/>
              <a:defRPr sz="600"/>
            </a:lvl7pPr>
            <a:lvl8pPr marL="2248246" indent="0">
              <a:buNone/>
              <a:defRPr sz="600"/>
            </a:lvl8pPr>
            <a:lvl9pPr marL="256942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75" indent="0">
              <a:buNone/>
              <a:defRPr sz="2000"/>
            </a:lvl2pPr>
            <a:lvl3pPr marL="642354" indent="0">
              <a:buNone/>
              <a:defRPr sz="1700"/>
            </a:lvl3pPr>
            <a:lvl4pPr marL="963530" indent="0">
              <a:buNone/>
              <a:defRPr sz="1400"/>
            </a:lvl4pPr>
            <a:lvl5pPr marL="1284710" indent="0">
              <a:buNone/>
              <a:defRPr sz="1400"/>
            </a:lvl5pPr>
            <a:lvl6pPr marL="1605888" indent="0">
              <a:buNone/>
              <a:defRPr sz="1400"/>
            </a:lvl6pPr>
            <a:lvl7pPr marL="1927066" indent="0">
              <a:buNone/>
              <a:defRPr sz="1400"/>
            </a:lvl7pPr>
            <a:lvl8pPr marL="2248246" indent="0">
              <a:buNone/>
              <a:defRPr sz="1400"/>
            </a:lvl8pPr>
            <a:lvl9pPr marL="2569423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75" indent="0">
              <a:buNone/>
              <a:defRPr sz="800"/>
            </a:lvl2pPr>
            <a:lvl3pPr marL="642354" indent="0">
              <a:buNone/>
              <a:defRPr sz="700"/>
            </a:lvl3pPr>
            <a:lvl4pPr marL="963530" indent="0">
              <a:buNone/>
              <a:defRPr sz="600"/>
            </a:lvl4pPr>
            <a:lvl5pPr marL="1284710" indent="0">
              <a:buNone/>
              <a:defRPr sz="600"/>
            </a:lvl5pPr>
            <a:lvl6pPr marL="1605888" indent="0">
              <a:buNone/>
              <a:defRPr sz="600"/>
            </a:lvl6pPr>
            <a:lvl7pPr marL="1927066" indent="0">
              <a:buNone/>
              <a:defRPr sz="600"/>
            </a:lvl7pPr>
            <a:lvl8pPr marL="2248246" indent="0">
              <a:buNone/>
              <a:defRPr sz="600"/>
            </a:lvl8pPr>
            <a:lvl9pPr marL="256942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6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59" indent="0" algn="ctr">
              <a:buNone/>
              <a:defRPr/>
            </a:lvl2pPr>
            <a:lvl3pPr marL="642321" indent="0" algn="ctr">
              <a:buNone/>
              <a:defRPr/>
            </a:lvl3pPr>
            <a:lvl4pPr marL="963480" indent="0" algn="ctr">
              <a:buNone/>
              <a:defRPr/>
            </a:lvl4pPr>
            <a:lvl5pPr marL="1284645" indent="0" algn="ctr">
              <a:buNone/>
              <a:defRPr/>
            </a:lvl5pPr>
            <a:lvl6pPr marL="1605806" indent="0" algn="ctr">
              <a:buNone/>
              <a:defRPr/>
            </a:lvl6pPr>
            <a:lvl7pPr marL="1926967" indent="0" algn="ctr">
              <a:buNone/>
              <a:defRPr/>
            </a:lvl7pPr>
            <a:lvl8pPr marL="2248131" indent="0" algn="ctr">
              <a:buNone/>
              <a:defRPr/>
            </a:lvl8pPr>
            <a:lvl9pPr marL="2569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59" indent="0">
              <a:buNone/>
              <a:defRPr sz="1300"/>
            </a:lvl2pPr>
            <a:lvl3pPr marL="642321" indent="0">
              <a:buNone/>
              <a:defRPr sz="1100"/>
            </a:lvl3pPr>
            <a:lvl4pPr marL="963480" indent="0">
              <a:buNone/>
              <a:defRPr sz="1000"/>
            </a:lvl4pPr>
            <a:lvl5pPr marL="1284645" indent="0">
              <a:buNone/>
              <a:defRPr sz="1000"/>
            </a:lvl5pPr>
            <a:lvl6pPr marL="1605806" indent="0">
              <a:buNone/>
              <a:defRPr sz="1000"/>
            </a:lvl6pPr>
            <a:lvl7pPr marL="1926967" indent="0">
              <a:buNone/>
              <a:defRPr sz="1000"/>
            </a:lvl7pPr>
            <a:lvl8pPr marL="2248131" indent="0">
              <a:buNone/>
              <a:defRPr sz="1000"/>
            </a:lvl8pPr>
            <a:lvl9pPr marL="25692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59" indent="0">
              <a:buNone/>
              <a:defRPr sz="1400" b="1"/>
            </a:lvl2pPr>
            <a:lvl3pPr marL="642321" indent="0">
              <a:buNone/>
              <a:defRPr sz="1300" b="1"/>
            </a:lvl3pPr>
            <a:lvl4pPr marL="963480" indent="0">
              <a:buNone/>
              <a:defRPr sz="1100" b="1"/>
            </a:lvl4pPr>
            <a:lvl5pPr marL="1284645" indent="0">
              <a:buNone/>
              <a:defRPr sz="1100" b="1"/>
            </a:lvl5pPr>
            <a:lvl6pPr marL="1605806" indent="0">
              <a:buNone/>
              <a:defRPr sz="1100" b="1"/>
            </a:lvl6pPr>
            <a:lvl7pPr marL="1926967" indent="0">
              <a:buNone/>
              <a:defRPr sz="1100" b="1"/>
            </a:lvl7pPr>
            <a:lvl8pPr marL="2248131" indent="0">
              <a:buNone/>
              <a:defRPr sz="1100" b="1"/>
            </a:lvl8pPr>
            <a:lvl9pPr marL="256929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59" indent="0">
              <a:buNone/>
              <a:defRPr sz="1400" b="1"/>
            </a:lvl2pPr>
            <a:lvl3pPr marL="642321" indent="0">
              <a:buNone/>
              <a:defRPr sz="1300" b="1"/>
            </a:lvl3pPr>
            <a:lvl4pPr marL="963480" indent="0">
              <a:buNone/>
              <a:defRPr sz="1100" b="1"/>
            </a:lvl4pPr>
            <a:lvl5pPr marL="1284645" indent="0">
              <a:buNone/>
              <a:defRPr sz="1100" b="1"/>
            </a:lvl5pPr>
            <a:lvl6pPr marL="1605806" indent="0">
              <a:buNone/>
              <a:defRPr sz="1100" b="1"/>
            </a:lvl6pPr>
            <a:lvl7pPr marL="1926967" indent="0">
              <a:buNone/>
              <a:defRPr sz="1100" b="1"/>
            </a:lvl7pPr>
            <a:lvl8pPr marL="2248131" indent="0">
              <a:buNone/>
              <a:defRPr sz="1100" b="1"/>
            </a:lvl8pPr>
            <a:lvl9pPr marL="256929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5" y="27349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59" indent="0">
              <a:buNone/>
              <a:defRPr sz="800"/>
            </a:lvl2pPr>
            <a:lvl3pPr marL="642321" indent="0">
              <a:buNone/>
              <a:defRPr sz="700"/>
            </a:lvl3pPr>
            <a:lvl4pPr marL="963480" indent="0">
              <a:buNone/>
              <a:defRPr sz="600"/>
            </a:lvl4pPr>
            <a:lvl5pPr marL="1284645" indent="0">
              <a:buNone/>
              <a:defRPr sz="600"/>
            </a:lvl5pPr>
            <a:lvl6pPr marL="1605806" indent="0">
              <a:buNone/>
              <a:defRPr sz="600"/>
            </a:lvl6pPr>
            <a:lvl7pPr marL="1926967" indent="0">
              <a:buNone/>
              <a:defRPr sz="600"/>
            </a:lvl7pPr>
            <a:lvl8pPr marL="2248131" indent="0">
              <a:buNone/>
              <a:defRPr sz="600"/>
            </a:lvl8pPr>
            <a:lvl9pPr marL="256929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59" indent="0">
              <a:buNone/>
              <a:defRPr sz="2000"/>
            </a:lvl2pPr>
            <a:lvl3pPr marL="642321" indent="0">
              <a:buNone/>
              <a:defRPr sz="1700"/>
            </a:lvl3pPr>
            <a:lvl4pPr marL="963480" indent="0">
              <a:buNone/>
              <a:defRPr sz="1400"/>
            </a:lvl4pPr>
            <a:lvl5pPr marL="1284645" indent="0">
              <a:buNone/>
              <a:defRPr sz="1400"/>
            </a:lvl5pPr>
            <a:lvl6pPr marL="1605806" indent="0">
              <a:buNone/>
              <a:defRPr sz="1400"/>
            </a:lvl6pPr>
            <a:lvl7pPr marL="1926967" indent="0">
              <a:buNone/>
              <a:defRPr sz="1400"/>
            </a:lvl7pPr>
            <a:lvl8pPr marL="2248131" indent="0">
              <a:buNone/>
              <a:defRPr sz="1400"/>
            </a:lvl8pPr>
            <a:lvl9pPr marL="2569291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59" indent="0">
              <a:buNone/>
              <a:defRPr sz="800"/>
            </a:lvl2pPr>
            <a:lvl3pPr marL="642321" indent="0">
              <a:buNone/>
              <a:defRPr sz="700"/>
            </a:lvl3pPr>
            <a:lvl4pPr marL="963480" indent="0">
              <a:buNone/>
              <a:defRPr sz="600"/>
            </a:lvl4pPr>
            <a:lvl5pPr marL="1284645" indent="0">
              <a:buNone/>
              <a:defRPr sz="600"/>
            </a:lvl5pPr>
            <a:lvl6pPr marL="1605806" indent="0">
              <a:buNone/>
              <a:defRPr sz="600"/>
            </a:lvl6pPr>
            <a:lvl7pPr marL="1926967" indent="0">
              <a:buNone/>
              <a:defRPr sz="600"/>
            </a:lvl7pPr>
            <a:lvl8pPr marL="2248131" indent="0">
              <a:buNone/>
              <a:defRPr sz="600"/>
            </a:lvl8pPr>
            <a:lvl9pPr marL="256929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6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42" indent="0" algn="ctr">
              <a:buNone/>
              <a:defRPr/>
            </a:lvl2pPr>
            <a:lvl3pPr marL="642288" indent="0" algn="ctr">
              <a:buNone/>
              <a:defRPr/>
            </a:lvl3pPr>
            <a:lvl4pPr marL="963431" indent="0" algn="ctr">
              <a:buNone/>
              <a:defRPr/>
            </a:lvl4pPr>
            <a:lvl5pPr marL="1284579" indent="0" algn="ctr">
              <a:buNone/>
              <a:defRPr/>
            </a:lvl5pPr>
            <a:lvl6pPr marL="1605724" indent="0" algn="ctr">
              <a:buNone/>
              <a:defRPr/>
            </a:lvl6pPr>
            <a:lvl7pPr marL="1926868" indent="0" algn="ctr">
              <a:buNone/>
              <a:defRPr/>
            </a:lvl7pPr>
            <a:lvl8pPr marL="2248016" indent="0" algn="ctr">
              <a:buNone/>
              <a:defRPr/>
            </a:lvl8pPr>
            <a:lvl9pPr marL="25691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42" indent="0">
              <a:buNone/>
              <a:defRPr sz="1300"/>
            </a:lvl2pPr>
            <a:lvl3pPr marL="642288" indent="0">
              <a:buNone/>
              <a:defRPr sz="1100"/>
            </a:lvl3pPr>
            <a:lvl4pPr marL="963431" indent="0">
              <a:buNone/>
              <a:defRPr sz="1000"/>
            </a:lvl4pPr>
            <a:lvl5pPr marL="1284579" indent="0">
              <a:buNone/>
              <a:defRPr sz="1000"/>
            </a:lvl5pPr>
            <a:lvl6pPr marL="1605724" indent="0">
              <a:buNone/>
              <a:defRPr sz="1000"/>
            </a:lvl6pPr>
            <a:lvl7pPr marL="1926868" indent="0">
              <a:buNone/>
              <a:defRPr sz="1000"/>
            </a:lvl7pPr>
            <a:lvl8pPr marL="2248016" indent="0">
              <a:buNone/>
              <a:defRPr sz="1000"/>
            </a:lvl8pPr>
            <a:lvl9pPr marL="25691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70" y="1946691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946691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42" indent="0">
              <a:buNone/>
              <a:defRPr sz="1400" b="1"/>
            </a:lvl2pPr>
            <a:lvl3pPr marL="642288" indent="0">
              <a:buNone/>
              <a:defRPr sz="1300" b="1"/>
            </a:lvl3pPr>
            <a:lvl4pPr marL="963431" indent="0">
              <a:buNone/>
              <a:defRPr sz="1100" b="1"/>
            </a:lvl4pPr>
            <a:lvl5pPr marL="1284579" indent="0">
              <a:buNone/>
              <a:defRPr sz="1100" b="1"/>
            </a:lvl5pPr>
            <a:lvl6pPr marL="1605724" indent="0">
              <a:buNone/>
              <a:defRPr sz="1100" b="1"/>
            </a:lvl6pPr>
            <a:lvl7pPr marL="1926868" indent="0">
              <a:buNone/>
              <a:defRPr sz="1100" b="1"/>
            </a:lvl7pPr>
            <a:lvl8pPr marL="2248016" indent="0">
              <a:buNone/>
              <a:defRPr sz="1100" b="1"/>
            </a:lvl8pPr>
            <a:lvl9pPr marL="256916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42" indent="0">
              <a:buNone/>
              <a:defRPr sz="1400" b="1"/>
            </a:lvl2pPr>
            <a:lvl3pPr marL="642288" indent="0">
              <a:buNone/>
              <a:defRPr sz="1300" b="1"/>
            </a:lvl3pPr>
            <a:lvl4pPr marL="963431" indent="0">
              <a:buNone/>
              <a:defRPr sz="1100" b="1"/>
            </a:lvl4pPr>
            <a:lvl5pPr marL="1284579" indent="0">
              <a:buNone/>
              <a:defRPr sz="1100" b="1"/>
            </a:lvl5pPr>
            <a:lvl6pPr marL="1605724" indent="0">
              <a:buNone/>
              <a:defRPr sz="1100" b="1"/>
            </a:lvl6pPr>
            <a:lvl7pPr marL="1926868" indent="0">
              <a:buNone/>
              <a:defRPr sz="1100" b="1"/>
            </a:lvl7pPr>
            <a:lvl8pPr marL="2248016" indent="0">
              <a:buNone/>
              <a:defRPr sz="1100" b="1"/>
            </a:lvl8pPr>
            <a:lvl9pPr marL="256916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6" y="273492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6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42" indent="0">
              <a:buNone/>
              <a:defRPr sz="800"/>
            </a:lvl2pPr>
            <a:lvl3pPr marL="642288" indent="0">
              <a:buNone/>
              <a:defRPr sz="700"/>
            </a:lvl3pPr>
            <a:lvl4pPr marL="963431" indent="0">
              <a:buNone/>
              <a:defRPr sz="600"/>
            </a:lvl4pPr>
            <a:lvl5pPr marL="1284579" indent="0">
              <a:buNone/>
              <a:defRPr sz="600"/>
            </a:lvl5pPr>
            <a:lvl6pPr marL="1605724" indent="0">
              <a:buNone/>
              <a:defRPr sz="600"/>
            </a:lvl6pPr>
            <a:lvl7pPr marL="1926868" indent="0">
              <a:buNone/>
              <a:defRPr sz="600"/>
            </a:lvl7pPr>
            <a:lvl8pPr marL="2248016" indent="0">
              <a:buNone/>
              <a:defRPr sz="600"/>
            </a:lvl8pPr>
            <a:lvl9pPr marL="256916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4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4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42" indent="0">
              <a:buNone/>
              <a:defRPr sz="2000"/>
            </a:lvl2pPr>
            <a:lvl3pPr marL="642288" indent="0">
              <a:buNone/>
              <a:defRPr sz="1700"/>
            </a:lvl3pPr>
            <a:lvl4pPr marL="963431" indent="0">
              <a:buNone/>
              <a:defRPr sz="1400"/>
            </a:lvl4pPr>
            <a:lvl5pPr marL="1284579" indent="0">
              <a:buNone/>
              <a:defRPr sz="1400"/>
            </a:lvl5pPr>
            <a:lvl6pPr marL="1605724" indent="0">
              <a:buNone/>
              <a:defRPr sz="1400"/>
            </a:lvl6pPr>
            <a:lvl7pPr marL="1926868" indent="0">
              <a:buNone/>
              <a:defRPr sz="1400"/>
            </a:lvl7pPr>
            <a:lvl8pPr marL="2248016" indent="0">
              <a:buNone/>
              <a:defRPr sz="1400"/>
            </a:lvl8pPr>
            <a:lvl9pPr marL="2569160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4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42" indent="0">
              <a:buNone/>
              <a:defRPr sz="800"/>
            </a:lvl2pPr>
            <a:lvl3pPr marL="642288" indent="0">
              <a:buNone/>
              <a:defRPr sz="700"/>
            </a:lvl3pPr>
            <a:lvl4pPr marL="963431" indent="0">
              <a:buNone/>
              <a:defRPr sz="600"/>
            </a:lvl4pPr>
            <a:lvl5pPr marL="1284579" indent="0">
              <a:buNone/>
              <a:defRPr sz="600"/>
            </a:lvl5pPr>
            <a:lvl6pPr marL="1605724" indent="0">
              <a:buNone/>
              <a:defRPr sz="600"/>
            </a:lvl6pPr>
            <a:lvl7pPr marL="1926868" indent="0">
              <a:buNone/>
              <a:defRPr sz="600"/>
            </a:lvl7pPr>
            <a:lvl8pPr marL="2248016" indent="0">
              <a:buNone/>
              <a:defRPr sz="600"/>
            </a:lvl8pPr>
            <a:lvl9pPr marL="256916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8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25" indent="0" algn="ctr">
              <a:buNone/>
              <a:defRPr/>
            </a:lvl2pPr>
            <a:lvl3pPr marL="642255" indent="0" algn="ctr">
              <a:buNone/>
              <a:defRPr/>
            </a:lvl3pPr>
            <a:lvl4pPr marL="963382" indent="0" algn="ctr">
              <a:buNone/>
              <a:defRPr/>
            </a:lvl4pPr>
            <a:lvl5pPr marL="1284513" indent="0" algn="ctr">
              <a:buNone/>
              <a:defRPr/>
            </a:lvl5pPr>
            <a:lvl6pPr marL="1605642" indent="0" algn="ctr">
              <a:buNone/>
              <a:defRPr/>
            </a:lvl6pPr>
            <a:lvl7pPr marL="1926770" indent="0" algn="ctr">
              <a:buNone/>
              <a:defRPr/>
            </a:lvl7pPr>
            <a:lvl8pPr marL="2247901" indent="0" algn="ctr">
              <a:buNone/>
              <a:defRPr/>
            </a:lvl8pPr>
            <a:lvl9pPr marL="25690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25" indent="0">
              <a:buNone/>
              <a:defRPr sz="1300"/>
            </a:lvl2pPr>
            <a:lvl3pPr marL="642255" indent="0">
              <a:buNone/>
              <a:defRPr sz="1100"/>
            </a:lvl3pPr>
            <a:lvl4pPr marL="963382" indent="0">
              <a:buNone/>
              <a:defRPr sz="1000"/>
            </a:lvl4pPr>
            <a:lvl5pPr marL="1284513" indent="0">
              <a:buNone/>
              <a:defRPr sz="1000"/>
            </a:lvl5pPr>
            <a:lvl6pPr marL="1605642" indent="0">
              <a:buNone/>
              <a:defRPr sz="1000"/>
            </a:lvl6pPr>
            <a:lvl7pPr marL="1926770" indent="0">
              <a:buNone/>
              <a:defRPr sz="1000"/>
            </a:lvl7pPr>
            <a:lvl8pPr marL="2247901" indent="0">
              <a:buNone/>
              <a:defRPr sz="1000"/>
            </a:lvl8pPr>
            <a:lvl9pPr marL="25690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92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46692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7" y="27349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25" indent="0">
              <a:buNone/>
              <a:defRPr sz="2000"/>
            </a:lvl2pPr>
            <a:lvl3pPr marL="642255" indent="0">
              <a:buNone/>
              <a:defRPr sz="1700"/>
            </a:lvl3pPr>
            <a:lvl4pPr marL="963382" indent="0">
              <a:buNone/>
              <a:defRPr sz="1400"/>
            </a:lvl4pPr>
            <a:lvl5pPr marL="1284513" indent="0">
              <a:buNone/>
              <a:defRPr sz="1400"/>
            </a:lvl5pPr>
            <a:lvl6pPr marL="1605642" indent="0">
              <a:buNone/>
              <a:defRPr sz="1400"/>
            </a:lvl6pPr>
            <a:lvl7pPr marL="1926770" indent="0">
              <a:buNone/>
              <a:defRPr sz="1400"/>
            </a:lvl7pPr>
            <a:lvl8pPr marL="2247901" indent="0">
              <a:buNone/>
              <a:defRPr sz="1400"/>
            </a:lvl8pPr>
            <a:lvl9pPr marL="2569028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  <a:prstGeom prst="rect">
            <a:avLst/>
          </a:prstGeom>
        </p:spPr>
        <p:txBody>
          <a:bodyPr lIns="64277" tIns="32139" rIns="64277" bIns="32139"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1"/>
            <a:ext cx="8228707" cy="4525119"/>
          </a:xfrm>
          <a:prstGeom prst="rect">
            <a:avLst/>
          </a:prstGeom>
        </p:spPr>
        <p:txBody>
          <a:bodyPr lIns="64277" tIns="32139" rIns="64277" bIns="3213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77" tIns="32139" rIns="64277" bIns="32139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7" tIns="32139" rIns="64277" bIns="32139"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1"/>
            <a:ext cx="4060775" cy="4525119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1"/>
            <a:ext cx="4060775" cy="4525119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7" tIns="32139" rIns="64277" bIns="32139"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7" tIns="32139" rIns="64277" bIns="32139"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  <a:prstGeom prst="rect">
            <a:avLst/>
          </a:prstGeom>
        </p:spPr>
        <p:txBody>
          <a:bodyPr lIns="64277" tIns="32139" rIns="64277" bIns="32139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  <a:prstGeom prst="rect">
            <a:avLst/>
          </a:prstGeom>
        </p:spPr>
        <p:txBody>
          <a:bodyPr lIns="64277" tIns="32139" rIns="64277" bIns="32139"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  <a:prstGeom prst="rect">
            <a:avLst/>
          </a:prstGeom>
        </p:spPr>
        <p:txBody>
          <a:bodyPr lIns="64277" tIns="32139" rIns="64277" bIns="32139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  <a:prstGeom prst="rect">
            <a:avLst/>
          </a:prstGeom>
        </p:spPr>
        <p:txBody>
          <a:bodyPr lIns="64277" tIns="32139" rIns="64277" bIns="32139"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  <a:prstGeom prst="rect">
            <a:avLst/>
          </a:prstGeom>
        </p:spPr>
        <p:txBody>
          <a:bodyPr lIns="64277" tIns="32139" rIns="64277" bIns="32139"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1"/>
            <a:ext cx="8228707" cy="4525119"/>
          </a:xfrm>
          <a:prstGeom prst="rect">
            <a:avLst/>
          </a:prstGeom>
        </p:spPr>
        <p:txBody>
          <a:bodyPr vert="eaVert" lIns="64277" tIns="32139" rIns="64277" bIns="3213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7" tIns="32139" rIns="64277" bIns="3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7" tIns="32139" rIns="64277" bIns="3213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lIns="64274" tIns="32137" rIns="64274" bIns="32137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lIns="64274" tIns="32137" rIns="64274" bIns="32137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C09CC-4F64-4F3A-B36B-3DE11279CE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EFAC4D94-95C1-453C-B1C9-3BF924B7B7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39446"/>
      </p:ext>
    </p:extLst>
  </p:cSld>
  <p:clrMapOvr>
    <a:masterClrMapping/>
  </p:clrMapOvr>
  <p:transition spd="slow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lIns="64270" tIns="32135" rIns="64270" bIns="3213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70" tIns="32135" rIns="64270" bIns="32135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  <a:prstGeom prst="rect">
            <a:avLst/>
          </a:prstGeom>
        </p:spPr>
        <p:txBody>
          <a:bodyPr lIns="64270" tIns="32135" rIns="64270" bIns="32135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  <a:prstGeom prst="rect">
            <a:avLst/>
          </a:prstGeom>
        </p:spPr>
        <p:txBody>
          <a:bodyPr lIns="64270" tIns="32135" rIns="64270" bIns="32135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67" tIns="32133" rIns="64267" bIns="3213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67" tIns="32133" rIns="64267" bIns="3213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67" tIns="32133" rIns="64267" bIns="32133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41" indent="0">
              <a:buNone/>
              <a:defRPr sz="1300"/>
            </a:lvl2pPr>
            <a:lvl3pPr marL="642684" indent="0">
              <a:buNone/>
              <a:defRPr sz="1100"/>
            </a:lvl3pPr>
            <a:lvl4pPr marL="964025" indent="0">
              <a:buNone/>
              <a:defRPr sz="1000"/>
            </a:lvl4pPr>
            <a:lvl5pPr marL="1285368" indent="0">
              <a:buNone/>
              <a:defRPr sz="1000"/>
            </a:lvl5pPr>
            <a:lvl6pPr marL="1606711" indent="0">
              <a:buNone/>
              <a:defRPr sz="1000"/>
            </a:lvl6pPr>
            <a:lvl7pPr marL="1928052" indent="0">
              <a:buNone/>
              <a:defRPr sz="1000"/>
            </a:lvl7pPr>
            <a:lvl8pPr marL="2249396" indent="0">
              <a:buNone/>
              <a:defRPr sz="1000"/>
            </a:lvl8pPr>
            <a:lvl9pPr marL="25707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67" tIns="32133" rIns="64267" bIns="3213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892976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92976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67" tIns="32133" rIns="64267" bIns="3213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67" tIns="32133" rIns="64267" bIns="3213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4" y="273480"/>
            <a:ext cx="3008189" cy="1161975"/>
          </a:xfrm>
          <a:prstGeom prst="rect">
            <a:avLst/>
          </a:prstGeom>
        </p:spPr>
        <p:txBody>
          <a:bodyPr lIns="64267" tIns="32133" rIns="64267" bIns="32133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2" y="4800824"/>
            <a:ext cx="5486177" cy="567035"/>
          </a:xfrm>
          <a:prstGeom prst="rect">
            <a:avLst/>
          </a:prstGeom>
        </p:spPr>
        <p:txBody>
          <a:bodyPr lIns="64267" tIns="32133" rIns="64267" bIns="32133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41" indent="0">
              <a:buNone/>
              <a:defRPr sz="2000"/>
            </a:lvl2pPr>
            <a:lvl3pPr marL="642684" indent="0">
              <a:buNone/>
              <a:defRPr sz="1700"/>
            </a:lvl3pPr>
            <a:lvl4pPr marL="964025" indent="0">
              <a:buNone/>
              <a:defRPr sz="1400"/>
            </a:lvl4pPr>
            <a:lvl5pPr marL="1285368" indent="0">
              <a:buNone/>
              <a:defRPr sz="1400"/>
            </a:lvl5pPr>
            <a:lvl6pPr marL="1606711" indent="0">
              <a:buNone/>
              <a:defRPr sz="1400"/>
            </a:lvl6pPr>
            <a:lvl7pPr marL="1928052" indent="0">
              <a:buNone/>
              <a:defRPr sz="1400"/>
            </a:lvl7pPr>
            <a:lvl8pPr marL="2249396" indent="0">
              <a:buNone/>
              <a:defRPr sz="1400"/>
            </a:lvl8pPr>
            <a:lvl9pPr marL="2570738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67" tIns="32133" rIns="64267" bIns="3213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0443"/>
          </a:xfrm>
          <a:prstGeom prst="rect">
            <a:avLst/>
          </a:prstGeom>
        </p:spPr>
        <p:txBody>
          <a:bodyPr vert="eaVert" lIns="64267" tIns="32133" rIns="64267" bIns="3213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04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lIns="64261" tIns="32130" rIns="64261" bIns="3213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400"/>
            </a:lvl1pPr>
            <a:lvl2pPr marL="321308" indent="0">
              <a:buNone/>
              <a:defRPr sz="1300"/>
            </a:lvl2pPr>
            <a:lvl3pPr marL="642618" indent="0">
              <a:buNone/>
              <a:defRPr sz="1100"/>
            </a:lvl3pPr>
            <a:lvl4pPr marL="963925" indent="0">
              <a:buNone/>
              <a:defRPr sz="1000"/>
            </a:lvl4pPr>
            <a:lvl5pPr marL="1285237" indent="0">
              <a:buNone/>
              <a:defRPr sz="1000"/>
            </a:lvl5pPr>
            <a:lvl6pPr marL="1606546" indent="0">
              <a:buNone/>
              <a:defRPr sz="1000"/>
            </a:lvl6pPr>
            <a:lvl7pPr marL="1927855" indent="0">
              <a:buNone/>
              <a:defRPr sz="1000"/>
            </a:lvl7pPr>
            <a:lvl8pPr marL="2249166" indent="0">
              <a:buNone/>
              <a:defRPr sz="1000"/>
            </a:lvl8pPr>
            <a:lvl9pPr marL="257047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6"/>
            <a:ext cx="4060775" cy="4525119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6"/>
            <a:ext cx="4060775" cy="4525119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2200"/>
            </a:lvl1pPr>
            <a:lvl2pPr marL="321308" indent="0">
              <a:buNone/>
              <a:defRPr sz="2000"/>
            </a:lvl2pPr>
            <a:lvl3pPr marL="642618" indent="0">
              <a:buNone/>
              <a:defRPr sz="1700"/>
            </a:lvl3pPr>
            <a:lvl4pPr marL="963925" indent="0">
              <a:buNone/>
              <a:defRPr sz="1400"/>
            </a:lvl4pPr>
            <a:lvl5pPr marL="1285237" indent="0">
              <a:buNone/>
              <a:defRPr sz="1400"/>
            </a:lvl5pPr>
            <a:lvl6pPr marL="1606546" indent="0">
              <a:buNone/>
              <a:defRPr sz="1400"/>
            </a:lvl6pPr>
            <a:lvl7pPr marL="1927855" indent="0">
              <a:buNone/>
              <a:defRPr sz="1400"/>
            </a:lvl7pPr>
            <a:lvl8pPr marL="2249166" indent="0">
              <a:buNone/>
              <a:defRPr sz="1400"/>
            </a:lvl8pPr>
            <a:lvl9pPr marL="2570475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41300"/>
            <a:ext cx="9180513" cy="70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8" r:id="rId2"/>
    <p:sldLayoutId id="2147483897" r:id="rId3"/>
    <p:sldLayoutId id="2147483896" r:id="rId4"/>
    <p:sldLayoutId id="2147483895" r:id="rId5"/>
    <p:sldLayoutId id="2147483894" r:id="rId6"/>
    <p:sldLayoutId id="2147483893" r:id="rId7"/>
    <p:sldLayoutId id="2147483892" r:id="rId8"/>
    <p:sldLayoutId id="2147483891" r:id="rId9"/>
    <p:sldLayoutId id="2147483890" r:id="rId10"/>
    <p:sldLayoutId id="214748388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b="0" i="0" u="none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3535363"/>
            <a:ext cx="73580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99" tIns="35699" rIns="35699" bIns="3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text styles</a:t>
            </a:r>
          </a:p>
          <a:p>
            <a:pPr lvl="1"/>
            <a:r>
              <a:rPr lang="en-US" smtClean="0">
                <a:sym typeface="GillSans"/>
              </a:rPr>
              <a:t>Second level</a:t>
            </a:r>
          </a:p>
          <a:p>
            <a:pPr lvl="2"/>
            <a:r>
              <a:rPr lang="en-US" smtClean="0">
                <a:sym typeface="GillSans"/>
              </a:rPr>
              <a:t>Third level</a:t>
            </a:r>
          </a:p>
          <a:p>
            <a:pPr lvl="3"/>
            <a:r>
              <a:rPr lang="en-US" smtClean="0">
                <a:sym typeface="GillSans"/>
              </a:rPr>
              <a:t>Fourth level</a:t>
            </a:r>
          </a:p>
          <a:p>
            <a:pPr lvl="4"/>
            <a:r>
              <a:rPr lang="en-US" smtClean="0">
                <a:sym typeface="GillSans"/>
              </a:rPr>
              <a:t>Fifth level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152525"/>
            <a:ext cx="73580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99" tIns="35699" rIns="35699" bIns="356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7" r:id="rId2"/>
    <p:sldLayoutId id="2147483996" r:id="rId3"/>
    <p:sldLayoutId id="2147483995" r:id="rId4"/>
    <p:sldLayoutId id="2147483994" r:id="rId5"/>
    <p:sldLayoutId id="2147483993" r:id="rId6"/>
    <p:sldLayoutId id="2147483992" r:id="rId7"/>
    <p:sldLayoutId id="2147483991" r:id="rId8"/>
    <p:sldLayoutId id="2147483990" r:id="rId9"/>
    <p:sldLayoutId id="2147483989" r:id="rId10"/>
    <p:sldLayoutId id="2147483988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30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61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392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23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520700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801688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44462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21308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618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392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523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5180013"/>
            <a:ext cx="73580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8" r:id="rId2"/>
    <p:sldLayoutId id="2147484007" r:id="rId3"/>
    <p:sldLayoutId id="2147484006" r:id="rId4"/>
    <p:sldLayoutId id="2147484005" r:id="rId5"/>
    <p:sldLayoutId id="2147484004" r:id="rId6"/>
    <p:sldLayoutId id="2147484003" r:id="rId7"/>
    <p:sldLayoutId id="2147484002" r:id="rId8"/>
    <p:sldLayoutId id="2147484001" r:id="rId9"/>
    <p:sldLayoutId id="2147484000" r:id="rId10"/>
    <p:sldLayoutId id="214748399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2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387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17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520700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801688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44462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2129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58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3876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517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5180013"/>
            <a:ext cx="73580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95" tIns="35695" rIns="35695" bIns="3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9" r:id="rId2"/>
    <p:sldLayoutId id="2147484018" r:id="rId3"/>
    <p:sldLayoutId id="2147484017" r:id="rId4"/>
    <p:sldLayoutId id="2147484016" r:id="rId5"/>
    <p:sldLayoutId id="2147484015" r:id="rId6"/>
    <p:sldLayoutId id="2147484014" r:id="rId7"/>
    <p:sldLayoutId id="2147484013" r:id="rId8"/>
    <p:sldLayoutId id="2147484012" r:id="rId9"/>
    <p:sldLayoutId id="2147484011" r:id="rId10"/>
    <p:sldLayoutId id="2147484010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2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55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382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10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520700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801688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44462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2127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55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3826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510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75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5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26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05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38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658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936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1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3367088"/>
            <a:ext cx="412591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93" tIns="35693" rIns="35693" bIns="3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text styles</a:t>
            </a:r>
          </a:p>
          <a:p>
            <a:pPr lvl="1"/>
            <a:r>
              <a:rPr lang="en-US" smtClean="0">
                <a:sym typeface="GillSans"/>
              </a:rPr>
              <a:t>Second level</a:t>
            </a:r>
          </a:p>
          <a:p>
            <a:pPr lvl="2"/>
            <a:r>
              <a:rPr lang="en-US" smtClean="0">
                <a:sym typeface="GillSans"/>
              </a:rPr>
              <a:t>Third level</a:t>
            </a:r>
          </a:p>
          <a:p>
            <a:pPr lvl="3"/>
            <a:r>
              <a:rPr lang="en-US" smtClean="0">
                <a:sym typeface="GillSans"/>
              </a:rPr>
              <a:t>Fourth level</a:t>
            </a:r>
          </a:p>
          <a:p>
            <a:pPr lvl="4"/>
            <a:r>
              <a:rPr lang="en-US" smtClean="0">
                <a:sym typeface="GillSans"/>
              </a:rPr>
              <a:t>Fifth level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990600"/>
            <a:ext cx="41259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93" tIns="35693" rIns="35693" bIns="356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0" r:id="rId2"/>
    <p:sldLayoutId id="2147484029" r:id="rId3"/>
    <p:sldLayoutId id="2147484028" r:id="rId4"/>
    <p:sldLayoutId id="2147484027" r:id="rId5"/>
    <p:sldLayoutId id="2147484026" r:id="rId6"/>
    <p:sldLayoutId id="2147484025" r:id="rId7"/>
    <p:sldLayoutId id="2147484024" r:id="rId8"/>
    <p:sldLayoutId id="2147484023" r:id="rId9"/>
    <p:sldLayoutId id="2147484022" r:id="rId10"/>
    <p:sldLayoutId id="2147484021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25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519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377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039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520700" indent="-200025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801688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444625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21258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519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3776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5039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3367088"/>
            <a:ext cx="412591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91" tIns="35691" rIns="35691" bIns="3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text styles</a:t>
            </a:r>
          </a:p>
          <a:p>
            <a:pPr lvl="1"/>
            <a:r>
              <a:rPr lang="en-US" smtClean="0">
                <a:sym typeface="GillSans"/>
              </a:rPr>
              <a:t>Second level</a:t>
            </a:r>
          </a:p>
          <a:p>
            <a:pPr lvl="2"/>
            <a:r>
              <a:rPr lang="en-US" smtClean="0">
                <a:sym typeface="GillSans"/>
              </a:rPr>
              <a:t>Third level</a:t>
            </a:r>
          </a:p>
          <a:p>
            <a:pPr lvl="3"/>
            <a:r>
              <a:rPr lang="en-US" smtClean="0">
                <a:sym typeface="GillSans"/>
              </a:rPr>
              <a:t>Fourth level</a:t>
            </a:r>
          </a:p>
          <a:p>
            <a:pPr lvl="4"/>
            <a:r>
              <a:rPr lang="en-US" smtClean="0">
                <a:sym typeface="GillSans"/>
              </a:rPr>
              <a:t>Fifth level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990600"/>
            <a:ext cx="41259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91" tIns="35691" rIns="35691" bIns="3569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1" r:id="rId2"/>
    <p:sldLayoutId id="2147484040" r:id="rId3"/>
    <p:sldLayoutId id="2147484039" r:id="rId4"/>
    <p:sldLayoutId id="2147484038" r:id="rId5"/>
    <p:sldLayoutId id="2147484037" r:id="rId6"/>
    <p:sldLayoutId id="2147484036" r:id="rId7"/>
    <p:sldLayoutId id="2147484035" r:id="rId8"/>
    <p:sldLayoutId id="2147484034" r:id="rId9"/>
    <p:sldLayoutId id="2147484033" r:id="rId10"/>
    <p:sldLayoutId id="2147484032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241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4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372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497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520700" indent="-200025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801688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444625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21241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486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3727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4973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41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8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27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73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1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460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70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9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89" tIns="35689" rIns="35689" bIns="35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2" r:id="rId2"/>
    <p:sldLayoutId id="2147484051" r:id="rId3"/>
    <p:sldLayoutId id="2147484050" r:id="rId4"/>
    <p:sldLayoutId id="2147484049" r:id="rId5"/>
    <p:sldLayoutId id="2147484048" r:id="rId6"/>
    <p:sldLayoutId id="2147484047" r:id="rId7"/>
    <p:sldLayoutId id="2147484046" r:id="rId8"/>
    <p:sldLayoutId id="2147484045" r:id="rId9"/>
    <p:sldLayoutId id="2147484044" r:id="rId10"/>
    <p:sldLayoutId id="2147484043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22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45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367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490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623888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936625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1247775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560513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873250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2195051" indent="-401531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2516278" indent="-401531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2837507" indent="-401531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3158739" indent="-401531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25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53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78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08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134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362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591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817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3" r:id="rId2"/>
    <p:sldLayoutId id="2147484062" r:id="rId3"/>
    <p:sldLayoutId id="2147484061" r:id="rId4"/>
    <p:sldLayoutId id="2147484060" r:id="rId5"/>
    <p:sldLayoutId id="2147484059" r:id="rId6"/>
    <p:sldLayoutId id="2147484058" r:id="rId7"/>
    <p:sldLayoutId id="2147484057" r:id="rId8"/>
    <p:sldLayoutId id="2147484056" r:id="rId9"/>
    <p:sldLayoutId id="2147484055" r:id="rId10"/>
    <p:sldLayoutId id="2147484054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20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42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36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484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623888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936625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1247775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560513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873250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2194939" indent="-401510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2516150" indent="-401510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2837361" indent="-401510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3158578" indent="-401510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08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20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29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842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052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263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476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686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354488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text styles</a:t>
            </a:r>
          </a:p>
          <a:p>
            <a:pPr lvl="1"/>
            <a:r>
              <a:rPr lang="en-US" smtClean="0">
                <a:sym typeface="GillSans"/>
              </a:rPr>
              <a:t>Second level</a:t>
            </a:r>
          </a:p>
          <a:p>
            <a:pPr lvl="2"/>
            <a:r>
              <a:rPr lang="en-US" smtClean="0">
                <a:sym typeface="GillSans"/>
              </a:rPr>
              <a:t>Third level</a:t>
            </a:r>
          </a:p>
          <a:p>
            <a:pPr lvl="3"/>
            <a:r>
              <a:rPr lang="en-US" smtClean="0">
                <a:sym typeface="GillSans"/>
              </a:rPr>
              <a:t>Fourth level</a:t>
            </a:r>
          </a:p>
          <a:p>
            <a:pPr lvl="4"/>
            <a:r>
              <a:rPr lang="en-US" smtClean="0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4" r:id="rId2"/>
    <p:sldLayoutId id="2147484073" r:id="rId3"/>
    <p:sldLayoutId id="2147484072" r:id="rId4"/>
    <p:sldLayoutId id="2147484071" r:id="rId5"/>
    <p:sldLayoutId id="2147484070" r:id="rId6"/>
    <p:sldLayoutId id="2147484069" r:id="rId7"/>
    <p:sldLayoutId id="2147484068" r:id="rId8"/>
    <p:sldLayoutId id="2147484067" r:id="rId9"/>
    <p:sldLayoutId id="2147484066" r:id="rId10"/>
    <p:sldLayoutId id="2147484065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19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38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358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477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533400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846138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1157288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470025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782763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2104490" indent="-346842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2425688" indent="-346842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2746880" indent="-346842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3068075" indent="-346842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92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87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76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97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16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361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55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83" tIns="35683" rIns="35683" bIns="35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83" tIns="35683" rIns="35683" bIns="3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text styles</a:t>
            </a:r>
          </a:p>
          <a:p>
            <a:pPr lvl="1"/>
            <a:r>
              <a:rPr lang="en-US" smtClean="0">
                <a:sym typeface="GillSans"/>
              </a:rPr>
              <a:t>Second level</a:t>
            </a:r>
          </a:p>
          <a:p>
            <a:pPr lvl="2"/>
            <a:r>
              <a:rPr lang="en-US" smtClean="0">
                <a:sym typeface="GillSans"/>
              </a:rPr>
              <a:t>Third level</a:t>
            </a:r>
          </a:p>
          <a:p>
            <a:pPr lvl="3"/>
            <a:r>
              <a:rPr lang="en-US" smtClean="0">
                <a:sym typeface="GillSans"/>
              </a:rPr>
              <a:t>Fourth level</a:t>
            </a:r>
          </a:p>
          <a:p>
            <a:pPr lvl="4"/>
            <a:r>
              <a:rPr lang="en-US" smtClean="0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5" r:id="rId2"/>
    <p:sldLayoutId id="2147484084" r:id="rId3"/>
    <p:sldLayoutId id="2147484083" r:id="rId4"/>
    <p:sldLayoutId id="2147484082" r:id="rId5"/>
    <p:sldLayoutId id="2147484081" r:id="rId6"/>
    <p:sldLayoutId id="2147484080" r:id="rId7"/>
    <p:sldLayoutId id="2147484079" r:id="rId8"/>
    <p:sldLayoutId id="2147484078" r:id="rId9"/>
    <p:sldLayoutId id="2147484077" r:id="rId10"/>
    <p:sldLayoutId id="2147484076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1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3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353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471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533400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846138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1157288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470025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782763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2104383" indent="-346824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2425564" indent="-346824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2746740" indent="-346824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3067918" indent="-346824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75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54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30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10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888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066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246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423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81" tIns="35681" rIns="35681" bIns="35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5763" y="1946275"/>
            <a:ext cx="2786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81" tIns="35681" rIns="35681" bIns="35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text styles</a:t>
            </a:r>
          </a:p>
          <a:p>
            <a:pPr lvl="1"/>
            <a:r>
              <a:rPr lang="en-US" smtClean="0">
                <a:sym typeface="GillSans"/>
              </a:rPr>
              <a:t>Second level</a:t>
            </a:r>
          </a:p>
          <a:p>
            <a:pPr lvl="2"/>
            <a:r>
              <a:rPr lang="en-US" smtClean="0">
                <a:sym typeface="GillSans"/>
              </a:rPr>
              <a:t>Third level</a:t>
            </a:r>
          </a:p>
          <a:p>
            <a:pPr lvl="3"/>
            <a:r>
              <a:rPr lang="en-US" smtClean="0">
                <a:sym typeface="GillSans"/>
              </a:rPr>
              <a:t>Fourth level</a:t>
            </a:r>
          </a:p>
          <a:p>
            <a:pPr lvl="4"/>
            <a:r>
              <a:rPr lang="en-US" smtClean="0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6" r:id="rId2"/>
    <p:sldLayoutId id="2147484095" r:id="rId3"/>
    <p:sldLayoutId id="2147484094" r:id="rId4"/>
    <p:sldLayoutId id="2147484093" r:id="rId5"/>
    <p:sldLayoutId id="2147484092" r:id="rId6"/>
    <p:sldLayoutId id="2147484091" r:id="rId7"/>
    <p:sldLayoutId id="2147484090" r:id="rId8"/>
    <p:sldLayoutId id="2147484089" r:id="rId9"/>
    <p:sldLayoutId id="2147484088" r:id="rId10"/>
    <p:sldLayoutId id="2147484087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15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32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348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464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533400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846138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1157288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470025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782763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2104276" indent="-346806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2425440" indent="-346806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2746600" indent="-346806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3067761" indent="-346806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59" algn="l" defTabSz="642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21" algn="l" defTabSz="642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480" algn="l" defTabSz="642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645" algn="l" defTabSz="642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806" algn="l" defTabSz="642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967" algn="l" defTabSz="642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131" algn="l" defTabSz="642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291" algn="l" defTabSz="642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63050" cy="708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09" r:id="rId2"/>
    <p:sldLayoutId id="2147483908" r:id="rId3"/>
    <p:sldLayoutId id="2147483907" r:id="rId4"/>
    <p:sldLayoutId id="2147483906" r:id="rId5"/>
    <p:sldLayoutId id="2147483905" r:id="rId6"/>
    <p:sldLayoutId id="2147483904" r:id="rId7"/>
    <p:sldLayoutId id="2147483903" r:id="rId8"/>
    <p:sldLayoutId id="2147483902" r:id="rId9"/>
    <p:sldLayoutId id="2147483901" r:id="rId10"/>
    <p:sldLayoutId id="2147483900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80" tIns="35680" rIns="35680" bIns="3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  <p:sp>
        <p:nvSpPr>
          <p:cNvPr id="2344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354488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80" tIns="35680" rIns="35680" bIns="3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text styles</a:t>
            </a:r>
          </a:p>
          <a:p>
            <a:pPr lvl="1"/>
            <a:r>
              <a:rPr lang="en-US" smtClean="0">
                <a:sym typeface="GillSans"/>
              </a:rPr>
              <a:t>Second level</a:t>
            </a:r>
          </a:p>
          <a:p>
            <a:pPr lvl="2"/>
            <a:r>
              <a:rPr lang="en-US" smtClean="0">
                <a:sym typeface="GillSans"/>
              </a:rPr>
              <a:t>Third level</a:t>
            </a:r>
          </a:p>
          <a:p>
            <a:pPr lvl="3"/>
            <a:r>
              <a:rPr lang="en-US" smtClean="0">
                <a:sym typeface="GillSans"/>
              </a:rPr>
              <a:t>Fourth level</a:t>
            </a:r>
          </a:p>
          <a:p>
            <a:pPr lvl="4"/>
            <a:r>
              <a:rPr lang="en-US" smtClean="0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7" r:id="rId2"/>
    <p:sldLayoutId id="2147484106" r:id="rId3"/>
    <p:sldLayoutId id="2147484105" r:id="rId4"/>
    <p:sldLayoutId id="2147484104" r:id="rId5"/>
    <p:sldLayoutId id="2147484103" r:id="rId6"/>
    <p:sldLayoutId id="2147484102" r:id="rId7"/>
    <p:sldLayoutId id="2147484101" r:id="rId8"/>
    <p:sldLayoutId id="2147484100" r:id="rId9"/>
    <p:sldLayoutId id="2147484099" r:id="rId10"/>
    <p:sldLayoutId id="2147484098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14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28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34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457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533400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846138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1157288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470025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782763" indent="-346075" algn="l" rtl="0" eaLnBrk="0" fontAlgn="base" hangingPunct="0">
        <a:spcBef>
          <a:spcPts val="2675"/>
        </a:spcBef>
        <a:spcAft>
          <a:spcPct val="0"/>
        </a:spcAft>
        <a:buSzPct val="171000"/>
        <a:buFont typeface="GillSans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2104168" indent="-346788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2425316" indent="-346788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2746460" indent="-346788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3067604" indent="-346788" algn="l" rtl="0" eaLnBrk="1" fontAlgn="base" hangingPunct="1">
        <a:spcBef>
          <a:spcPts val="2672"/>
        </a:spcBef>
        <a:spcAft>
          <a:spcPct val="0"/>
        </a:spcAft>
        <a:buSzPct val="171000"/>
        <a:buFont typeface="Gill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42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88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431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79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724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868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016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160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11125" y="6350"/>
            <a:ext cx="93218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844550" y="5708650"/>
            <a:ext cx="99917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83288" y="5867400"/>
            <a:ext cx="2508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0" r:id="rId2"/>
    <p:sldLayoutId id="2147483919" r:id="rId3"/>
    <p:sldLayoutId id="2147483918" r:id="rId4"/>
    <p:sldLayoutId id="2147483917" r:id="rId5"/>
    <p:sldLayoutId id="2147483916" r:id="rId6"/>
    <p:sldLayoutId id="2147483915" r:id="rId7"/>
    <p:sldLayoutId id="2147483914" r:id="rId8"/>
    <p:sldLayoutId id="2147483913" r:id="rId9"/>
    <p:sldLayoutId id="2147483912" r:id="rId10"/>
    <p:sldLayoutId id="2147483911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4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84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42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69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2142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849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42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569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844550" y="5708650"/>
            <a:ext cx="99917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83288" y="5867400"/>
            <a:ext cx="2508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1" r:id="rId2"/>
    <p:sldLayoutId id="2147483930" r:id="rId3"/>
    <p:sldLayoutId id="2147483929" r:id="rId4"/>
    <p:sldLayoutId id="2147483928" r:id="rId5"/>
    <p:sldLayoutId id="2147483927" r:id="rId6"/>
    <p:sldLayoutId id="2147483926" r:id="rId7"/>
    <p:sldLayoutId id="2147483925" r:id="rId8"/>
    <p:sldLayoutId id="2147483924" r:id="rId9"/>
    <p:sldLayoutId id="2147483923" r:id="rId10"/>
    <p:sldLayoutId id="2147483922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520700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11125" y="6350"/>
            <a:ext cx="93218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67525" y="4545013"/>
            <a:ext cx="18843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2" r:id="rId2"/>
    <p:sldLayoutId id="2147483941" r:id="rId3"/>
    <p:sldLayoutId id="2147483940" r:id="rId4"/>
    <p:sldLayoutId id="2147483939" r:id="rId5"/>
    <p:sldLayoutId id="2147483938" r:id="rId6"/>
    <p:sldLayoutId id="2147483937" r:id="rId7"/>
    <p:sldLayoutId id="2147483936" r:id="rId8"/>
    <p:sldLayoutId id="2147483935" r:id="rId9"/>
    <p:sldLayoutId id="2147483934" r:id="rId10"/>
    <p:sldLayoutId id="2147483933" r:id="rId11"/>
    <p:sldLayoutId id="2147484109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520700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67525" y="4545013"/>
            <a:ext cx="18843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3" r:id="rId2"/>
    <p:sldLayoutId id="2147483952" r:id="rId3"/>
    <p:sldLayoutId id="2147483951" r:id="rId4"/>
    <p:sldLayoutId id="2147483950" r:id="rId5"/>
    <p:sldLayoutId id="2147483949" r:id="rId6"/>
    <p:sldLayoutId id="2147483948" r:id="rId7"/>
    <p:sldLayoutId id="2147483947" r:id="rId8"/>
    <p:sldLayoutId id="2147483946" r:id="rId9"/>
    <p:sldLayoutId id="2147483945" r:id="rId10"/>
    <p:sldLayoutId id="2147483944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520700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44462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893763"/>
            <a:ext cx="73580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05" tIns="35705" rIns="35705" bIns="3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text styles</a:t>
            </a:r>
          </a:p>
          <a:p>
            <a:pPr lvl="1"/>
            <a:r>
              <a:rPr lang="en-US" smtClean="0">
                <a:sym typeface="GillSans"/>
              </a:rPr>
              <a:t>Second level</a:t>
            </a:r>
          </a:p>
          <a:p>
            <a:pPr lvl="2"/>
            <a:r>
              <a:rPr lang="en-US" smtClean="0">
                <a:sym typeface="GillSans"/>
              </a:rPr>
              <a:t>Third level</a:t>
            </a:r>
          </a:p>
          <a:p>
            <a:pPr lvl="3"/>
            <a:r>
              <a:rPr lang="en-US" smtClean="0">
                <a:sym typeface="GillSans"/>
              </a:rPr>
              <a:t>Fourth level</a:t>
            </a:r>
          </a:p>
          <a:p>
            <a:pPr lvl="4"/>
            <a:r>
              <a:rPr lang="en-US" smtClean="0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4" r:id="rId2"/>
    <p:sldLayoutId id="2147483963" r:id="rId3"/>
    <p:sldLayoutId id="2147483962" r:id="rId4"/>
    <p:sldLayoutId id="2147483961" r:id="rId5"/>
    <p:sldLayoutId id="2147483960" r:id="rId6"/>
    <p:sldLayoutId id="2147483959" r:id="rId7"/>
    <p:sldLayoutId id="2147483958" r:id="rId8"/>
    <p:sldLayoutId id="2147483957" r:id="rId9"/>
    <p:sldLayoutId id="2147483956" r:id="rId10"/>
    <p:sldLayoutId id="2147483955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3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71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40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43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588963" indent="-401638" algn="l" rtl="0" eaLnBrk="0" fontAlgn="base" hangingPunct="0">
        <a:spcBef>
          <a:spcPts val="3375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900113" indent="-401638" algn="l" rtl="0" eaLnBrk="0" fontAlgn="base" hangingPunct="0">
        <a:spcBef>
          <a:spcPts val="3375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1212850" indent="-401638" algn="l" rtl="0" eaLnBrk="0" fontAlgn="base" hangingPunct="0">
        <a:spcBef>
          <a:spcPts val="3375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525588" indent="-401638" algn="l" rtl="0" eaLnBrk="0" fontAlgn="base" hangingPunct="0">
        <a:spcBef>
          <a:spcPts val="3375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838325" indent="-401638" algn="l" rtl="0" eaLnBrk="0" fontAlgn="base" hangingPunct="0">
        <a:spcBef>
          <a:spcPts val="3375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2160243" indent="-401697" algn="l" rtl="0" eaLnBrk="1" fontAlgn="base" hangingPunct="1">
        <a:spcBef>
          <a:spcPts val="3375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2481603" indent="-401697" algn="l" rtl="0" eaLnBrk="1" fontAlgn="base" hangingPunct="1">
        <a:spcBef>
          <a:spcPts val="3375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2802961" indent="-401697" algn="l" rtl="0" eaLnBrk="1" fontAlgn="base" hangingPunct="1">
        <a:spcBef>
          <a:spcPts val="3375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3124320" indent="-401697" algn="l" rtl="0" eaLnBrk="1" fontAlgn="base" hangingPunct="1">
        <a:spcBef>
          <a:spcPts val="3375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03" tIns="35703" rIns="35703" bIns="3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03" tIns="35703" rIns="35703" bIns="3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text styles</a:t>
            </a:r>
          </a:p>
          <a:p>
            <a:pPr lvl="1"/>
            <a:r>
              <a:rPr lang="en-US" smtClean="0">
                <a:sym typeface="GillSans"/>
              </a:rPr>
              <a:t>Second level</a:t>
            </a:r>
          </a:p>
          <a:p>
            <a:pPr lvl="2"/>
            <a:r>
              <a:rPr lang="en-US" smtClean="0">
                <a:sym typeface="GillSans"/>
              </a:rPr>
              <a:t>Third level</a:t>
            </a:r>
          </a:p>
          <a:p>
            <a:pPr lvl="3"/>
            <a:r>
              <a:rPr lang="en-US" smtClean="0">
                <a:sym typeface="GillSans"/>
              </a:rPr>
              <a:t>Fourth level</a:t>
            </a:r>
          </a:p>
          <a:p>
            <a:pPr lvl="4"/>
            <a:r>
              <a:rPr lang="en-US" smtClean="0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5" r:id="rId2"/>
    <p:sldLayoutId id="2147483974" r:id="rId3"/>
    <p:sldLayoutId id="2147483973" r:id="rId4"/>
    <p:sldLayoutId id="2147483972" r:id="rId5"/>
    <p:sldLayoutId id="2147483971" r:id="rId6"/>
    <p:sldLayoutId id="2147483970" r:id="rId7"/>
    <p:sldLayoutId id="2147483969" r:id="rId8"/>
    <p:sldLayoutId id="2147483968" r:id="rId9"/>
    <p:sldLayoutId id="2147483967" r:id="rId10"/>
    <p:sldLayoutId id="2147483966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5889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90011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12128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5255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8383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2160133" indent="-401676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2481476" indent="-401676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2802817" indent="-401676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3124160" indent="-401676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2089150"/>
            <a:ext cx="735806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6" r:id="rId2"/>
    <p:sldLayoutId id="2147483985" r:id="rId3"/>
    <p:sldLayoutId id="2147483984" r:id="rId4"/>
    <p:sldLayoutId id="2147483983" r:id="rId5"/>
    <p:sldLayoutId id="2147483982" r:id="rId6"/>
    <p:sldLayoutId id="2147483981" r:id="rId7"/>
    <p:sldLayoutId id="2147483980" r:id="rId8"/>
    <p:sldLayoutId id="2147483979" r:id="rId9"/>
    <p:sldLayoutId id="2147483978" r:id="rId10"/>
    <p:sldLayoutId id="2147483977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3213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65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39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30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520700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144462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2132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65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397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530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en-US"/>
      </a:defPPr>
      <a:lvl1pPr marL="0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erau.edu/top-news/find-news-releases/2014/us-news-world-report-ranks-embry-riddle-aeronautical-university---worldwide-among-top-five-online-educators-in-na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tableausoftware.com/views/CollegeofBusiness/GlobalFilters?:embed=y&amp;:display_count=no&amp;:showVizHome=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10.png@01CE70D8.6F68F78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Goal_Performance_Exception_Report_ERAU_MGMT_22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png"/><Relationship Id="rId5" Type="http://schemas.openxmlformats.org/officeDocument/2006/relationships/hyperlink" Target="Section_Performance_Against_Goal_-_ERAU_MGMT_221_2013.pdf" TargetMode="External"/><Relationship Id="rId4" Type="http://schemas.openxmlformats.org/officeDocument/2006/relationships/hyperlink" Target="MGMT_201-494_PO3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erau.edu/jaaer/vol21/iss2/9" TargetMode="External"/><Relationship Id="rId7" Type="http://schemas.openxmlformats.org/officeDocument/2006/relationships/hyperlink" Target="http://commons.erau.edu/charles-russell-images" TargetMode="External"/><Relationship Id="rId2" Type="http://schemas.openxmlformats.org/officeDocument/2006/relationships/hyperlink" Target="http://commons.erau.edu/jaaer/vol6/iss2/9" TargetMode="Externa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://commons.erau.edu/avion" TargetMode="External"/><Relationship Id="rId5" Type="http://schemas.openxmlformats.org/officeDocument/2006/relationships/hyperlink" Target="http://commons.erau.edu/jaaer" TargetMode="External"/><Relationship Id="rId4" Type="http://schemas.openxmlformats.org/officeDocument/2006/relationships/hyperlink" Target="http://commons.erau.edu/avion/6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Title 4"/>
          <p:cNvSpPr>
            <a:spLocks noGrp="1"/>
          </p:cNvSpPr>
          <p:nvPr>
            <p:ph type="ctrTitle"/>
          </p:nvPr>
        </p:nvSpPr>
        <p:spPr bwMode="auto">
          <a:xfrm>
            <a:off x="381000" y="2057400"/>
            <a:ext cx="8458200" cy="255791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Learning Analytics Approach to Academic Assessment</a:t>
            </a:r>
            <a:endParaRPr lang="en-US" sz="54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7810" name="Subtitle 5"/>
          <p:cNvSpPr>
            <a:spLocks noGrp="1"/>
          </p:cNvSpPr>
          <p:nvPr>
            <p:ph type="subTitle" idx="1"/>
          </p:nvPr>
        </p:nvSpPr>
        <p:spPr bwMode="auto">
          <a:xfrm>
            <a:off x="1219200" y="4953000"/>
            <a:ext cx="6400354" cy="101902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dirty="0" smtClean="0"/>
              <a:t>Presented by:</a:t>
            </a:r>
          </a:p>
          <a:p>
            <a:pPr eaLnBrk="1" hangingPunct="1"/>
            <a:r>
              <a:rPr lang="en-US" sz="3000" b="1" dirty="0" smtClean="0">
                <a:solidFill>
                  <a:srgbClr val="CC3300"/>
                </a:solidFill>
              </a:rPr>
              <a:t>Denise Bollenback</a:t>
            </a:r>
          </a:p>
          <a:p>
            <a:pPr eaLnBrk="1" hangingPunct="1"/>
            <a:r>
              <a:rPr lang="en-US" sz="1600" dirty="0" smtClean="0"/>
              <a:t>April 2014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7884"/>
            <a:ext cx="8881934" cy="537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2120"/>
          </a:xfr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ePortfolios: </a:t>
            </a:r>
            <a:b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Interrater Reliability Report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823675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1000" y="3854409"/>
            <a:ext cx="3962400" cy="3776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charset="0"/>
              <a:ea typeface="ヒラギノ角ゴ ProN W3" charset="0"/>
              <a:cs typeface="ヒラギノ角ゴ ProN W3" charset="0"/>
              <a:sym typeface="Gill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0937" y="3131178"/>
            <a:ext cx="3030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 Example: Introductory Course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Comparing two different evaluator’s results for one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606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90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8686800" cy="5257800"/>
          </a:xfrm>
        </p:spPr>
        <p:txBody>
          <a:bodyPr/>
          <a:lstStyle/>
          <a:p>
            <a:pPr marL="852487" lvl="1" indent="-571500" algn="l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n-US" sz="3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Dashboards</a:t>
            </a:r>
          </a:p>
          <a:p>
            <a:pPr marL="280987" lvl="1" indent="0" algn="l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 Learning </a:t>
            </a:r>
            <a:r>
              <a:rPr lang="en-US" sz="3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</a:t>
            </a:r>
            <a:r>
              <a:rPr lang="en-US" sz="3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30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45852" lvl="8" algn="l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A. Data Validity: How </a:t>
            </a:r>
            <a:r>
              <a:rPr lang="en-US" sz="1600" dirty="0">
                <a:solidFill>
                  <a:schemeClr val="tx2"/>
                </a:solidFill>
              </a:rPr>
              <a:t>do we ensure the data is valid?</a:t>
            </a:r>
          </a:p>
          <a:p>
            <a:pPr marL="1045852" lvl="8" algn="l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B. Multiple Modalities: Online/Blended/Classroom</a:t>
            </a:r>
            <a:r>
              <a:rPr lang="en-US" sz="1600" dirty="0">
                <a:solidFill>
                  <a:schemeClr val="tx2"/>
                </a:solidFill>
              </a:rPr>
              <a:t>, etc.</a:t>
            </a:r>
          </a:p>
          <a:p>
            <a:pPr marL="1045852" lvl="8" algn="l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C. Templates </a:t>
            </a:r>
            <a:r>
              <a:rPr lang="en-US" sz="1600" dirty="0">
                <a:solidFill>
                  <a:schemeClr val="tx2"/>
                </a:solidFill>
              </a:rPr>
              <a:t>necessary for large scale implementation</a:t>
            </a:r>
          </a:p>
          <a:p>
            <a:pPr marL="1045852" lvl="8" algn="l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D. Access </a:t>
            </a:r>
            <a:r>
              <a:rPr lang="en-US" sz="1600" dirty="0">
                <a:solidFill>
                  <a:schemeClr val="tx2"/>
                </a:solidFill>
              </a:rPr>
              <a:t>to create alignments and reporting</a:t>
            </a:r>
          </a:p>
          <a:p>
            <a:pPr marL="280987" lvl="1" indent="0" algn="l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 ePortfolios</a:t>
            </a:r>
            <a:endParaRPr lang="en-US" sz="32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45852" lvl="8" algn="l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ym typeface="GillSans"/>
              </a:rPr>
              <a:t>A. Limited </a:t>
            </a:r>
            <a:r>
              <a:rPr lang="en-US" sz="1600" dirty="0">
                <a:sym typeface="GillSans"/>
              </a:rPr>
              <a:t>licenses for evaluation templates</a:t>
            </a:r>
          </a:p>
          <a:p>
            <a:pPr marL="1045852" lvl="8" algn="l"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ym typeface="GillSans"/>
              </a:rPr>
              <a:t>B. Manual processes embedded in collection process for </a:t>
            </a:r>
            <a:endParaRPr lang="en-US" sz="1600" dirty="0" smtClean="0">
              <a:sym typeface="GillSans"/>
            </a:endParaRPr>
          </a:p>
          <a:p>
            <a:pPr marL="1045852" lvl="8" algn="l"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ym typeface="GillSans"/>
              </a:rPr>
              <a:t> </a:t>
            </a:r>
            <a:r>
              <a:rPr lang="en-US" sz="1600" dirty="0" smtClean="0">
                <a:sym typeface="GillSans"/>
              </a:rPr>
              <a:t>   creating </a:t>
            </a:r>
            <a:r>
              <a:rPr lang="en-US" sz="1600" dirty="0">
                <a:sym typeface="GillSans"/>
              </a:rPr>
              <a:t>random samples</a:t>
            </a:r>
          </a:p>
          <a:p>
            <a:pPr marL="1045852" lvl="8" algn="l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ym typeface="GillSans"/>
              </a:rPr>
              <a:t>C. Requires </a:t>
            </a:r>
            <a:r>
              <a:rPr lang="en-US" sz="1600" dirty="0">
                <a:sym typeface="GillSans"/>
              </a:rPr>
              <a:t>multiple submissions by </a:t>
            </a:r>
            <a:r>
              <a:rPr lang="en-US" sz="1600" dirty="0" smtClean="0">
                <a:sym typeface="GillSans"/>
              </a:rPr>
              <a:t>students</a:t>
            </a:r>
          </a:p>
          <a:p>
            <a:pPr marL="1045852" lvl="8" algn="l">
              <a:spcBef>
                <a:spcPts val="600"/>
              </a:spcBef>
              <a:spcAft>
                <a:spcPts val="0"/>
              </a:spcAft>
            </a:pPr>
            <a:endParaRPr lang="en-US" sz="400" dirty="0">
              <a:sym typeface="GillSans"/>
            </a:endParaRPr>
          </a:p>
          <a:p>
            <a:pPr marL="1045852" lvl="8" algn="l">
              <a:spcBef>
                <a:spcPts val="600"/>
              </a:spcBef>
              <a:spcAft>
                <a:spcPts val="0"/>
              </a:spcAft>
            </a:pPr>
            <a:r>
              <a:rPr lang="en-US" sz="3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3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Final </a:t>
            </a:r>
            <a:r>
              <a:rPr lang="en-US" sz="3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Thoughts?</a:t>
            </a:r>
            <a:endParaRPr lang="en-US" sz="3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45852" lvl="8" algn="l">
              <a:spcBef>
                <a:spcPts val="600"/>
              </a:spcBef>
              <a:spcAft>
                <a:spcPts val="0"/>
              </a:spcAft>
            </a:pPr>
            <a:endParaRPr lang="en-US" sz="1600" dirty="0">
              <a:sym typeface="Gill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8991600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5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Assessment Techniques</a:t>
            </a:r>
          </a:p>
          <a:p>
            <a:pPr algn="ctr"/>
            <a:r>
              <a:rPr lang="en-US" sz="3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Sans"/>
              </a:rPr>
              <a:t>Challenges</a:t>
            </a:r>
            <a:r>
              <a:rPr lang="en-US" sz="3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Sans"/>
              </a:rPr>
              <a:t>, Barriers, Missed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710726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Title 4"/>
          <p:cNvSpPr>
            <a:spLocks noGrp="1"/>
          </p:cNvSpPr>
          <p:nvPr>
            <p:ph type="ctrTitle"/>
          </p:nvPr>
        </p:nvSpPr>
        <p:spPr bwMode="auto">
          <a:xfrm>
            <a:off x="381000" y="1828800"/>
            <a:ext cx="8458200" cy="458923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time and participation!</a:t>
            </a:r>
            <a:br>
              <a:rPr lang="en-US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Interactive Activity – Assessment Technology Matrix!</a:t>
            </a:r>
          </a:p>
        </p:txBody>
      </p:sp>
    </p:spTree>
    <p:extLst>
      <p:ext uri="{BB962C8B-B14F-4D97-AF65-F5344CB8AC3E}">
        <p14:creationId xmlns:p14="http://schemas.microsoft.com/office/powerpoint/2010/main" val="502835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78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78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144000" cy="618899"/>
          </a:xfr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Technology Examples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42851"/>
            <a:ext cx="8686800" cy="5791200"/>
          </a:xfrm>
        </p:spPr>
        <p:txBody>
          <a:bodyPr/>
          <a:lstStyle/>
          <a:p>
            <a:pPr marL="623887" lvl="1" indent="-3429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3300"/>
                </a:solidFill>
              </a:rPr>
              <a:t>College Dashboards</a:t>
            </a:r>
          </a:p>
          <a:p>
            <a:pPr marL="906462" lvl="2" indent="-3429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b="1" dirty="0"/>
              <a:t>E</a:t>
            </a:r>
            <a:r>
              <a:rPr lang="en-US" sz="2100" b="1" dirty="0" smtClean="0"/>
              <a:t>nrollment statistics</a:t>
            </a:r>
            <a:endParaRPr lang="en-US" b="1" dirty="0"/>
          </a:p>
          <a:p>
            <a:pPr marL="623887" lvl="1" indent="-3429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3300"/>
                </a:solidFill>
              </a:rPr>
              <a:t>Learning </a:t>
            </a:r>
            <a:r>
              <a:rPr lang="en-US" sz="2400" b="1" dirty="0">
                <a:solidFill>
                  <a:srgbClr val="CC3300"/>
                </a:solidFill>
              </a:rPr>
              <a:t>Management </a:t>
            </a:r>
            <a:r>
              <a:rPr lang="en-US" sz="2400" b="1" dirty="0" smtClean="0">
                <a:solidFill>
                  <a:srgbClr val="CC3300"/>
                </a:solidFill>
              </a:rPr>
              <a:t>System</a:t>
            </a:r>
          </a:p>
          <a:p>
            <a:pPr marL="906462" lvl="2" indent="-3429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b="1" dirty="0" smtClean="0"/>
              <a:t>Alignment/Mapping of Outcomes in Course Templates</a:t>
            </a:r>
          </a:p>
          <a:p>
            <a:pPr marL="906462" lvl="2" indent="-3429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b="1" dirty="0" smtClean="0"/>
              <a:t>Evidence Collection (Primary or Secondary Evaluations)</a:t>
            </a:r>
          </a:p>
          <a:p>
            <a:pPr marL="906462" lvl="2" indent="-3429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b="1" dirty="0" smtClean="0"/>
              <a:t>Rubric Statistics Reports</a:t>
            </a:r>
          </a:p>
          <a:p>
            <a:pPr marL="906462" lvl="2" indent="-3429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b="1" dirty="0" smtClean="0"/>
              <a:t>Student Performance Reports</a:t>
            </a:r>
          </a:p>
          <a:p>
            <a:pPr marL="906462" lvl="2" indent="-3429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b="1" dirty="0" smtClean="0"/>
              <a:t>Course Coverage Reports</a:t>
            </a:r>
          </a:p>
          <a:p>
            <a:pPr marL="906462" lvl="2" indent="-3429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b="1" dirty="0" smtClean="0"/>
              <a:t>Analytics For Learn Reports</a:t>
            </a:r>
            <a:endParaRPr lang="en-US" sz="2100" b="1" dirty="0"/>
          </a:p>
          <a:p>
            <a:pPr marL="623887" lvl="1" indent="-3429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CC3300"/>
                </a:solidFill>
              </a:rPr>
              <a:t>ePortfolios</a:t>
            </a:r>
            <a:endParaRPr lang="en-US" sz="2400" b="1" dirty="0" smtClean="0">
              <a:solidFill>
                <a:srgbClr val="CC3300"/>
              </a:solidFill>
            </a:endParaRPr>
          </a:p>
          <a:p>
            <a:pPr marL="906462" lvl="2" indent="-3429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b="1" dirty="0" smtClean="0"/>
              <a:t>Evidence Collection</a:t>
            </a:r>
          </a:p>
          <a:p>
            <a:pPr marL="906462" lvl="2" indent="-3429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b="1" dirty="0" smtClean="0"/>
              <a:t>Statistics Reports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925138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381000"/>
            <a:ext cx="9144000" cy="618899"/>
          </a:xfr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Assessment Technology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219200"/>
            <a:ext cx="6858000" cy="548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905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8402"/>
            <a:ext cx="8229600" cy="60219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</a:t>
            </a:r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Dashboards</a:t>
            </a:r>
            <a:b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9201"/>
            <a:ext cx="9258647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127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3" y="82731"/>
            <a:ext cx="9107714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Management System:</a:t>
            </a:r>
            <a:b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Performance Reports</a:t>
            </a:r>
            <a:endParaRPr lang="en-US" sz="3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Description: cid:image015.png@01CE47DF.6D69EA6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562145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562145" y="1458686"/>
            <a:ext cx="3264221" cy="50945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n-lt"/>
              </a:rPr>
              <a:t>Student performance reports are based on all outcomes, which are aligned to assignments, tests, questions, forums, or “other.” In this case, “other” was a group assignment. </a:t>
            </a:r>
            <a:endParaRPr lang="en-US" sz="19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n-lt"/>
              </a:rPr>
              <a:t>Interactive reporting also allows for the drilling down of data by specific student, activity, outcome, or set of outcomes, depending on the desired information needed. </a:t>
            </a:r>
            <a:endParaRPr lang="en-US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6953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Analytics </a:t>
            </a: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Learn </a:t>
            </a:r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Outcomes-Based </a:t>
            </a:r>
            <a:r>
              <a:rPr lang="en-US" sz="3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5029652"/>
            <a:ext cx="7973409" cy="2056948"/>
          </a:xfrm>
        </p:spPr>
        <p:txBody>
          <a:bodyPr/>
          <a:lstStyle/>
          <a:p>
            <a:pPr marL="54864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hlinkClick r:id="rId3" action="ppaction://hlinkfile"/>
              </a:rPr>
              <a:t>Goal Performance Exception Report</a:t>
            </a:r>
            <a:endParaRPr lang="en-US" sz="2500" dirty="0"/>
          </a:p>
          <a:p>
            <a:pPr marL="54864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hlinkClick r:id="rId4" action="ppaction://hlinkfile"/>
              </a:rPr>
              <a:t>School </a:t>
            </a:r>
            <a:r>
              <a:rPr lang="en-US" sz="2500" dirty="0">
                <a:hlinkClick r:id="rId4" action="ppaction://hlinkfile"/>
              </a:rPr>
              <a:t>Performance Against Goal</a:t>
            </a:r>
            <a:endParaRPr lang="en-US" sz="2500" dirty="0"/>
          </a:p>
          <a:p>
            <a:pPr marL="54864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hlinkClick r:id="rId5" action="ppaction://hlinkfile"/>
              </a:rPr>
              <a:t>Section </a:t>
            </a:r>
            <a:r>
              <a:rPr lang="en-US" sz="2500" dirty="0">
                <a:hlinkClick r:id="rId5" action="ppaction://hlinkfile"/>
              </a:rPr>
              <a:t>Performance Against Goal</a:t>
            </a:r>
            <a:endParaRPr lang="en-US" sz="25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 r="66554" b="45203"/>
          <a:stretch/>
        </p:blipFill>
        <p:spPr bwMode="auto">
          <a:xfrm>
            <a:off x="762000" y="1524000"/>
            <a:ext cx="7772399" cy="350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001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771"/>
            <a:ext cx="8229600" cy="96883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Management System:</a:t>
            </a: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Rubric Statistics Reports </a:t>
            </a:r>
            <a:endParaRPr lang="en-US" sz="3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7238"/>
            <a:ext cx="8229600" cy="563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escription: Specific course section based on student’s original score of a specific course activity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71" y="2057400"/>
            <a:ext cx="3276599" cy="1010364"/>
          </a:xfrm>
          <a:prstGeom prst="rect">
            <a:avLst/>
          </a:prstGeom>
          <a:noFill/>
        </p:spPr>
      </p:pic>
      <p:pic>
        <p:nvPicPr>
          <p:cNvPr id="6" name="Picture 5" descr="Description: Multiple course sections across a period of time based on a secondary evaluation of multiple activities aligned to a specific outcome or set of outcom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78086"/>
            <a:ext cx="3309256" cy="1676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6440" y="3392269"/>
            <a:ext cx="260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be used for interrater 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56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Scholarly Commons: </a:t>
            </a:r>
            <a:b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700" y="803493"/>
            <a:ext cx="90678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Last </a:t>
            </a:r>
            <a:r>
              <a:rPr lang="en-US" sz="1600" dirty="0"/>
              <a:t>month, ERAU Scholarly Commons had 3507 full-text downloads and 228 new submissions were posted.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most popular papers were</a:t>
            </a:r>
            <a:r>
              <a:rPr lang="en-US" sz="1600" dirty="0" smtClean="0"/>
              <a:t>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Edwards Personal Preference Schedule as a Predictor of Success in a Collegiate Professional Pilot Training Program (302 </a:t>
            </a:r>
            <a:r>
              <a:rPr lang="en-US" sz="1600" dirty="0" smtClean="0"/>
              <a:t>downloads) </a:t>
            </a:r>
            <a:r>
              <a:rPr lang="en-US" sz="1600" u="sng" dirty="0" smtClean="0">
                <a:hlinkClick r:id="rId2"/>
              </a:rPr>
              <a:t>http</a:t>
            </a:r>
            <a:r>
              <a:rPr lang="en-US" sz="1600" u="sng" dirty="0">
                <a:hlinkClick r:id="rId2"/>
              </a:rPr>
              <a:t>://commons.erau.edu/jaaer/vol6/iss2/9</a:t>
            </a:r>
            <a:endParaRPr lang="en-US" sz="1600" dirty="0"/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Evolution of the ATC Selection and Training Process (123 </a:t>
            </a:r>
            <a:r>
              <a:rPr lang="en-US" sz="1600" dirty="0" smtClean="0"/>
              <a:t>downloads) </a:t>
            </a:r>
            <a:r>
              <a:rPr lang="en-US" sz="1600" u="sng" dirty="0" smtClean="0">
                <a:hlinkClick r:id="rId3"/>
              </a:rPr>
              <a:t>http</a:t>
            </a:r>
            <a:r>
              <a:rPr lang="en-US" sz="1600" u="sng" dirty="0">
                <a:hlinkClick r:id="rId3"/>
              </a:rPr>
              <a:t>://commons.erau.edu/jaaer/vol21/iss2/9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Avion</a:t>
            </a:r>
            <a:r>
              <a:rPr lang="en-US" sz="1600" dirty="0"/>
              <a:t> (114 </a:t>
            </a:r>
            <a:r>
              <a:rPr lang="en-US" sz="1600" dirty="0" smtClean="0"/>
              <a:t>downloads) </a:t>
            </a:r>
            <a:r>
              <a:rPr lang="en-US" sz="1600" u="sng" dirty="0" smtClean="0">
                <a:hlinkClick r:id="rId4"/>
              </a:rPr>
              <a:t>http</a:t>
            </a:r>
            <a:r>
              <a:rPr lang="en-US" sz="1600" u="sng" dirty="0">
                <a:hlinkClick r:id="rId4"/>
              </a:rPr>
              <a:t>://commons.erau.edu/avion/66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most popular publications were</a:t>
            </a:r>
            <a:r>
              <a:rPr lang="en-US" sz="1600" dirty="0" smtClean="0"/>
              <a:t>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Journal of Aviation/Aerospace Education &amp; Research (2623 downloads) </a:t>
            </a:r>
            <a:r>
              <a:rPr lang="en-US" sz="1600" u="sng" dirty="0">
                <a:hlinkClick r:id="rId5"/>
              </a:rPr>
              <a:t>http://commons.erau.edu/jaaer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Avion</a:t>
            </a:r>
            <a:r>
              <a:rPr lang="en-US" sz="1600" dirty="0"/>
              <a:t> (192 </a:t>
            </a:r>
            <a:r>
              <a:rPr lang="en-US" sz="1600" dirty="0" smtClean="0"/>
              <a:t>downloads) </a:t>
            </a:r>
            <a:r>
              <a:rPr lang="en-US" sz="1600" u="sng" dirty="0" smtClean="0">
                <a:hlinkClick r:id="rId6"/>
              </a:rPr>
              <a:t>http</a:t>
            </a:r>
            <a:r>
              <a:rPr lang="en-US" sz="1600" u="sng" dirty="0">
                <a:hlinkClick r:id="rId6"/>
              </a:rPr>
              <a:t>://</a:t>
            </a:r>
            <a:r>
              <a:rPr lang="en-US" sz="1600" u="sng" dirty="0" smtClean="0">
                <a:hlinkClick r:id="rId6"/>
              </a:rPr>
              <a:t>commons.erau.edu/avion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Charles Russell Scrapbook Images (182 </a:t>
            </a:r>
            <a:r>
              <a:rPr lang="en-US" sz="1600" dirty="0" smtClean="0"/>
              <a:t>downloads) </a:t>
            </a:r>
            <a:r>
              <a:rPr lang="en-US" sz="1600" u="sng" dirty="0" smtClean="0">
                <a:hlinkClick r:id="rId7"/>
              </a:rPr>
              <a:t>http</a:t>
            </a:r>
            <a:r>
              <a:rPr lang="en-US" sz="1600" u="sng" dirty="0">
                <a:hlinkClick r:id="rId7"/>
              </a:rPr>
              <a:t>://commons.erau.edu/charles-russell-images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ERAU Scholarly Commons now holds 1487 records, which have been downloaded a total of </a:t>
            </a:r>
            <a:r>
              <a:rPr lang="en-US" sz="1600" b="1" dirty="0" smtClean="0">
                <a:solidFill>
                  <a:srgbClr val="C00000"/>
                </a:solidFill>
              </a:rPr>
              <a:t>17,716</a:t>
            </a:r>
            <a:r>
              <a:rPr lang="en-US" sz="1600" dirty="0" smtClean="0"/>
              <a:t> </a:t>
            </a:r>
            <a:r>
              <a:rPr lang="en-US" sz="1600" dirty="0"/>
              <a:t>times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8111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ePortfolios: </a:t>
            </a:r>
            <a:b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Performance Report</a:t>
            </a:r>
            <a:endParaRPr lang="en-US" sz="3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5"/>
          <a:stretch/>
        </p:blipFill>
        <p:spPr bwMode="auto">
          <a:xfrm>
            <a:off x="221388" y="1341341"/>
            <a:ext cx="868869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4358" y="3733800"/>
            <a:ext cx="3030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 Example: Introductory Course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96 Artifacts Collected and Evaluated for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49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43&quot;&gt;&lt;object type=&quot;3&quot; unique_id=&quot;10044&quot;&gt;&lt;property id=&quot;20148&quot; value=&quot;5&quot;/&gt;&lt;property id=&quot;20300&quot; value=&quot;Slide 1 - &amp;quot;Program Assessment Techniques&amp;quot;&quot;/&gt;&lt;property id=&quot;20307&quot; value=&quot;275&quot;/&gt;&lt;/object&gt;&lt;object type=&quot;3&quot; unique_id=&quot;10046&quot;&gt;&lt;property id=&quot;20148&quot; value=&quot;5&quot;/&gt;&lt;property id=&quot;20300&quot; value=&quot;Slide 8 - &amp;quot;ePortfolios:  Student Performance Report&amp;quot;&quot;/&gt;&lt;property id=&quot;20307&quot; value=&quot;287&quot;/&gt;&lt;/object&gt;&lt;object type=&quot;3&quot; unique_id=&quot;10054&quot;&gt;&lt;property id=&quot;20148&quot; value=&quot;5&quot;/&gt;&lt;property id=&quot;20300&quot; value=&quot;Slide 4 - &amp;quot;Learning Management System: Student Performance Reports&amp;quot;&quot;/&gt;&lt;property id=&quot;20307&quot; value=&quot;300&quot;/&gt;&lt;/object&gt;&lt;object type=&quot;3&quot; unique_id=&quot;10060&quot;&gt;&lt;property id=&quot;20148&quot; value=&quot;5&quot;/&gt;&lt;property id=&quot;20300&quot; value=&quot;Slide 6 - &amp;quot;Learning Management System: Rubric Statistics Reports &amp;quot;&quot;/&gt;&lt;property id=&quot;20307&quot; value=&quot;308&quot;/&gt;&lt;/object&gt;&lt;object type=&quot;3&quot; unique_id=&quot;10467&quot;&gt;&lt;property id=&quot;20148&quot; value=&quot;5&quot;/&gt;&lt;property id=&quot;20300&quot; value=&quot;Slide 2 - &amp;quot;Program Assessment Technology&amp;quot;&quot;/&gt;&lt;property id=&quot;20307&quot; value=&quot;311&quot;/&gt;&lt;/object&gt;&lt;object type=&quot;3&quot; unique_id=&quot;10468&quot;&gt;&lt;property id=&quot;20148&quot; value=&quot;5&quot;/&gt;&lt;property id=&quot;20300&quot; value=&quot;Slide 10 - &amp;quot; &amp;quot;&quot;/&gt;&lt;property id=&quot;20307&quot; value=&quot;312&quot;/&gt;&lt;/object&gt;&lt;object type=&quot;3&quot; unique_id=&quot;10693&quot;&gt;&lt;property id=&quot;20148&quot; value=&quot;5&quot;/&gt;&lt;property id=&quot;20300&quot; value=&quot;Slide 9 - &amp;quot;ePortfolios:  Interrater Reliability Report&amp;quot;&quot;/&gt;&lt;property id=&quot;20307&quot; value=&quot;313&quot;/&gt;&lt;/object&gt;&lt;object type=&quot;3&quot; unique_id=&quot;10834&quot;&gt;&lt;property id=&quot;20148&quot; value=&quot;5&quot;/&gt;&lt;property id=&quot;20300&quot; value=&quot;Slide 3 - &amp;quot;College Dashboards   &amp;quot;&quot;/&gt;&lt;property id=&quot;20307&quot; value=&quot;314&quot;/&gt;&lt;/object&gt;&lt;object type=&quot;3&quot; unique_id=&quot;10857&quot;&gt;&lt;property id=&quot;20148&quot; value=&quot;5&quot;/&gt;&lt;property id=&quot;20300&quot; value=&quot;Slide 11 - &amp;quot;Thank you for your time and participation!&amp;quot;&quot;/&gt;&lt;property id=&quot;20307&quot; value=&quot;315&quot;/&gt;&lt;/object&gt;&lt;object type=&quot;3&quot; unique_id=&quot;12210&quot;&gt;&lt;property id=&quot;20148&quot; value=&quot;5&quot;/&gt;&lt;property id=&quot;20300&quot; value=&quot;Slide 5 - &amp;quot;Analytics For Learn  Outcomes-Based Reporting&amp;quot;&quot;/&gt;&lt;property id=&quot;20307&quot; value=&quot;316&quot;/&gt;&lt;/object&gt;&lt;object type=&quot;3&quot; unique_id=&quot;12248&quot;&gt;&lt;property id=&quot;20148&quot; value=&quot;5&quot;/&gt;&lt;property id=&quot;20300&quot; value=&quot;Slide 7 - &amp;quot;Scholarly Commons:  &amp;quot;&quot;/&gt;&lt;property id=&quot;20307&quot; value=&quot;317&quot;/&gt;&lt;/object&gt;&lt;/object&gt;&lt;object type=&quot;8&quot; unique_id=&quot;10085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AU Template 1">
  <a:themeElements>
    <a:clrScheme name="ERAU Templat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RAU Template 1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ERAU Templa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RAU Template 6">
  <a:themeElements>
    <a:clrScheme name="ERAU Template 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RAU Template 6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ERAU Template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RAU Template 2">
  <a:themeElements>
    <a:clrScheme name="ERAU Template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RAU Template 2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ERAU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RAU Template 3">
  <a:themeElements>
    <a:clrScheme name="ERAU Template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RAU Template 3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ERAU Template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RAU  Template 4">
  <a:themeElements>
    <a:clrScheme name="ERAU  Template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RAU  Template 4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ERAU  Template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RAU Template 5">
  <a:themeElements>
    <a:clrScheme name="ERAU Template 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RAU Template 5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ERAU Template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PPoint Backgrounds 0110</Template>
  <TotalTime>13086</TotalTime>
  <Words>420</Words>
  <Application>Microsoft Office PowerPoint</Application>
  <PresentationFormat>On-screen Show (4:3)</PresentationFormat>
  <Paragraphs>77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ERAU Template 1</vt:lpstr>
      <vt:lpstr>ERAU Template 6</vt:lpstr>
      <vt:lpstr>ERAU Template 2</vt:lpstr>
      <vt:lpstr>ERAU Template 3</vt:lpstr>
      <vt:lpstr>ERAU  Template 4</vt:lpstr>
      <vt:lpstr>ERAU Template 5</vt:lpstr>
      <vt:lpstr>Bullets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A Learning Analytics Approach to Academic Assessment</vt:lpstr>
      <vt:lpstr>Assessment Technology Examples</vt:lpstr>
      <vt:lpstr>Academic Assessment Technology</vt:lpstr>
      <vt:lpstr>College Dashboards   </vt:lpstr>
      <vt:lpstr>Learning Management System: Student Performance Reports</vt:lpstr>
      <vt:lpstr>Analytics For Learn  Outcomes-Based Reporting</vt:lpstr>
      <vt:lpstr>Learning Management System: Rubric Statistics Reports </vt:lpstr>
      <vt:lpstr>Scholarly Commons:  </vt:lpstr>
      <vt:lpstr>ePortfolios:  Student Performance Report</vt:lpstr>
      <vt:lpstr>ePortfolios:  Interrater Reliability Report</vt:lpstr>
      <vt:lpstr> </vt:lpstr>
      <vt:lpstr>Thank you for your time and participation!  Interactive Activity – Assessment Technology Matrix!</vt:lpstr>
    </vt:vector>
  </TitlesOfParts>
  <Company>ERAU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Update for Faculty - Prescott Fall 2012</dc:title>
  <dc:subject>IT Update for Faculty</dc:subject>
  <dc:creator>Bixler, Cindy A.</dc:creator>
  <cp:lastModifiedBy>ERAU</cp:lastModifiedBy>
  <cp:revision>263</cp:revision>
  <cp:lastPrinted>2014-02-11T19:50:52Z</cp:lastPrinted>
  <dcterms:created xsi:type="dcterms:W3CDTF">2012-04-12T13:07:26Z</dcterms:created>
  <dcterms:modified xsi:type="dcterms:W3CDTF">2014-05-01T13:57:48Z</dcterms:modified>
</cp:coreProperties>
</file>