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3" r:id="rId7"/>
    <p:sldId id="257" r:id="rId8"/>
    <p:sldId id="262" r:id="rId9"/>
    <p:sldId id="265" r:id="rId10"/>
    <p:sldId id="271" r:id="rId11"/>
    <p:sldId id="264" r:id="rId12"/>
    <p:sldId id="268" r:id="rId13"/>
    <p:sldId id="267" r:id="rId14"/>
    <p:sldId id="269" r:id="rId15"/>
    <p:sldId id="272" r:id="rId16"/>
    <p:sldId id="270" r:id="rId17"/>
    <p:sldId id="274" r:id="rId18"/>
    <p:sldId id="273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36" autoAdjust="0"/>
    <p:restoredTop sz="94660"/>
  </p:normalViewPr>
  <p:slideViewPr>
    <p:cSldViewPr>
      <p:cViewPr varScale="1">
        <p:scale>
          <a:sx n="74" d="100"/>
          <a:sy n="74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E6F95-4C4B-4DBA-B6BB-91AF0C643A66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EB7FAD-2A16-4E82-A0D2-F77ACD363516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05014CCA-A5CA-432C-83D5-02BF15BE7564}" type="parTrans" cxnId="{2FD8C741-CF3B-4C2B-A765-8F81346FF3AC}">
      <dgm:prSet/>
      <dgm:spPr/>
      <dgm:t>
        <a:bodyPr/>
        <a:lstStyle/>
        <a:p>
          <a:endParaRPr lang="en-US"/>
        </a:p>
      </dgm:t>
    </dgm:pt>
    <dgm:pt modelId="{3BAF9F0B-696E-4F73-BF92-ED2B8D905B2A}" type="sibTrans" cxnId="{2FD8C741-CF3B-4C2B-A765-8F81346FF3AC}">
      <dgm:prSet/>
      <dgm:spPr/>
      <dgm:t>
        <a:bodyPr/>
        <a:lstStyle/>
        <a:p>
          <a:endParaRPr lang="en-US"/>
        </a:p>
      </dgm:t>
    </dgm:pt>
    <dgm:pt modelId="{9A6273E1-0124-44F4-BC78-A8B7ECDF3380}">
      <dgm:prSet phldrT="[Text]"/>
      <dgm:spPr/>
      <dgm:t>
        <a:bodyPr/>
        <a:lstStyle/>
        <a:p>
          <a:r>
            <a:rPr lang="en-US" dirty="0" smtClean="0"/>
            <a:t>Interpret</a:t>
          </a:r>
          <a:endParaRPr lang="en-US" dirty="0"/>
        </a:p>
      </dgm:t>
    </dgm:pt>
    <dgm:pt modelId="{6BA993C8-5D21-49EE-8CF3-A13CC8B8DEBA}" type="parTrans" cxnId="{EA585355-34E6-4427-B658-D1B8C254BCCC}">
      <dgm:prSet/>
      <dgm:spPr/>
      <dgm:t>
        <a:bodyPr/>
        <a:lstStyle/>
        <a:p>
          <a:endParaRPr lang="en-US"/>
        </a:p>
      </dgm:t>
    </dgm:pt>
    <dgm:pt modelId="{9DF6D443-246A-4FC1-860D-43911229CD8A}" type="sibTrans" cxnId="{EA585355-34E6-4427-B658-D1B8C254BCCC}">
      <dgm:prSet/>
      <dgm:spPr/>
      <dgm:t>
        <a:bodyPr/>
        <a:lstStyle/>
        <a:p>
          <a:endParaRPr lang="en-US"/>
        </a:p>
      </dgm:t>
    </dgm:pt>
    <dgm:pt modelId="{375EC5A6-E121-45F3-8FE7-1741DED339F0}">
      <dgm:prSet phldrT="[Text]"/>
      <dgm:spPr/>
      <dgm:t>
        <a:bodyPr/>
        <a:lstStyle/>
        <a:p>
          <a:r>
            <a:rPr lang="en-US" dirty="0" smtClean="0"/>
            <a:t>Evolve</a:t>
          </a:r>
          <a:endParaRPr lang="en-US" dirty="0"/>
        </a:p>
      </dgm:t>
    </dgm:pt>
    <dgm:pt modelId="{615A1BBE-CB3B-4250-B3CE-2E7C08301966}" type="parTrans" cxnId="{42DC22E6-B04B-48DA-BF56-3A9105813F15}">
      <dgm:prSet/>
      <dgm:spPr/>
      <dgm:t>
        <a:bodyPr/>
        <a:lstStyle/>
        <a:p>
          <a:endParaRPr lang="en-US"/>
        </a:p>
      </dgm:t>
    </dgm:pt>
    <dgm:pt modelId="{9A431B4D-5C72-40C6-8E01-9275C537AE37}" type="sibTrans" cxnId="{42DC22E6-B04B-48DA-BF56-3A9105813F15}">
      <dgm:prSet/>
      <dgm:spPr/>
      <dgm:t>
        <a:bodyPr/>
        <a:lstStyle/>
        <a:p>
          <a:endParaRPr lang="en-US"/>
        </a:p>
      </dgm:t>
    </dgm:pt>
    <dgm:pt modelId="{76A11E2C-4730-43E5-A35F-D8B9E3462BC3}">
      <dgm:prSet phldrT="[Text]"/>
      <dgm:spPr/>
      <dgm:t>
        <a:bodyPr/>
        <a:lstStyle/>
        <a:p>
          <a:r>
            <a:rPr lang="en-US" dirty="0" smtClean="0"/>
            <a:t>Ideate</a:t>
          </a:r>
          <a:endParaRPr lang="en-US" dirty="0"/>
        </a:p>
      </dgm:t>
    </dgm:pt>
    <dgm:pt modelId="{C2AA4ED3-1C6C-4D71-BDFE-B17FBC9FA512}" type="parTrans" cxnId="{756D06C6-1197-49C3-9977-A1B57BB0E0D6}">
      <dgm:prSet/>
      <dgm:spPr/>
      <dgm:t>
        <a:bodyPr/>
        <a:lstStyle/>
        <a:p>
          <a:endParaRPr lang="en-US"/>
        </a:p>
      </dgm:t>
    </dgm:pt>
    <dgm:pt modelId="{DBDD6537-B99F-4F87-9013-2DDB883AB476}" type="sibTrans" cxnId="{756D06C6-1197-49C3-9977-A1B57BB0E0D6}">
      <dgm:prSet/>
      <dgm:spPr/>
      <dgm:t>
        <a:bodyPr/>
        <a:lstStyle/>
        <a:p>
          <a:endParaRPr lang="en-US"/>
        </a:p>
      </dgm:t>
    </dgm:pt>
    <dgm:pt modelId="{ED515228-A889-4247-9341-1AFBA9F4DF1B}">
      <dgm:prSet phldrT="[Text]"/>
      <dgm:spPr/>
      <dgm:t>
        <a:bodyPr/>
        <a:lstStyle/>
        <a:p>
          <a:r>
            <a:rPr lang="en-US" dirty="0" smtClean="0"/>
            <a:t>Experiment</a:t>
          </a:r>
          <a:endParaRPr lang="en-US" dirty="0"/>
        </a:p>
      </dgm:t>
    </dgm:pt>
    <dgm:pt modelId="{082CDC3B-E2EE-490A-98EA-FF11C0CB9066}" type="parTrans" cxnId="{54888199-8AB1-4198-B0EF-6E5AA8667B73}">
      <dgm:prSet/>
      <dgm:spPr/>
      <dgm:t>
        <a:bodyPr/>
        <a:lstStyle/>
        <a:p>
          <a:endParaRPr lang="en-US"/>
        </a:p>
      </dgm:t>
    </dgm:pt>
    <dgm:pt modelId="{25FC2725-FD24-45E9-9413-475E4C8D45F4}" type="sibTrans" cxnId="{54888199-8AB1-4198-B0EF-6E5AA8667B73}">
      <dgm:prSet/>
      <dgm:spPr/>
      <dgm:t>
        <a:bodyPr/>
        <a:lstStyle/>
        <a:p>
          <a:endParaRPr lang="en-US"/>
        </a:p>
      </dgm:t>
    </dgm:pt>
    <dgm:pt modelId="{7BEBC321-6097-4755-A130-CEA546269A3C}" type="pres">
      <dgm:prSet presAssocID="{1C0E6F95-4C4B-4DBA-B6BB-91AF0C643A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65EEAC-32CB-49C5-9D26-6324DD0622C9}" type="pres">
      <dgm:prSet presAssocID="{1C0E6F95-4C4B-4DBA-B6BB-91AF0C643A66}" presName="dummyMaxCanvas" presStyleCnt="0">
        <dgm:presLayoutVars/>
      </dgm:prSet>
      <dgm:spPr/>
    </dgm:pt>
    <dgm:pt modelId="{AE002CEE-AC00-44F1-9693-315757E69D00}" type="pres">
      <dgm:prSet presAssocID="{1C0E6F95-4C4B-4DBA-B6BB-91AF0C643A6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E4E2D-4972-4CF8-A42A-D842F6CBC44C}" type="pres">
      <dgm:prSet presAssocID="{1C0E6F95-4C4B-4DBA-B6BB-91AF0C643A6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C0DB2-EAC4-46B6-A440-A0415EED89F9}" type="pres">
      <dgm:prSet presAssocID="{1C0E6F95-4C4B-4DBA-B6BB-91AF0C643A6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DC150-45AD-4B67-B53E-1E9D02785676}" type="pres">
      <dgm:prSet presAssocID="{1C0E6F95-4C4B-4DBA-B6BB-91AF0C643A6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0B5F4-266D-4DEC-AED4-8A2F856AF9AF}" type="pres">
      <dgm:prSet presAssocID="{1C0E6F95-4C4B-4DBA-B6BB-91AF0C643A6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F515C-3A7C-4DA1-966C-401DEA768ECD}" type="pres">
      <dgm:prSet presAssocID="{1C0E6F95-4C4B-4DBA-B6BB-91AF0C643A6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CF5FB-B187-4734-8FF4-CD356B7E1E6E}" type="pres">
      <dgm:prSet presAssocID="{1C0E6F95-4C4B-4DBA-B6BB-91AF0C643A6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5CFD3-457D-41DB-9F74-F6281B2CEBEE}" type="pres">
      <dgm:prSet presAssocID="{1C0E6F95-4C4B-4DBA-B6BB-91AF0C643A6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1CB15-FA76-40F4-BAAB-8F3C186804C0}" type="pres">
      <dgm:prSet presAssocID="{1C0E6F95-4C4B-4DBA-B6BB-91AF0C643A6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E6003-DA77-4B55-8231-2E984DECD7FC}" type="pres">
      <dgm:prSet presAssocID="{1C0E6F95-4C4B-4DBA-B6BB-91AF0C643A6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B8C9B-0B95-44CE-B6BB-24F8C13A17CD}" type="pres">
      <dgm:prSet presAssocID="{1C0E6F95-4C4B-4DBA-B6BB-91AF0C643A6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6F7BE-5261-4CF7-B445-C4F6048BD4E6}" type="pres">
      <dgm:prSet presAssocID="{1C0E6F95-4C4B-4DBA-B6BB-91AF0C643A6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BE1FB-3B5A-4133-8DB9-3413A152E1A0}" type="pres">
      <dgm:prSet presAssocID="{1C0E6F95-4C4B-4DBA-B6BB-91AF0C643A6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D8F17-D008-4077-B515-2E0968F5C203}" type="pres">
      <dgm:prSet presAssocID="{1C0E6F95-4C4B-4DBA-B6BB-91AF0C643A6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B09B46-3121-49DD-AB40-C8CFD2A7D602}" type="presOf" srcId="{9A6273E1-0124-44F4-BC78-A8B7ECDF3380}" destId="{41DB8C9B-0B95-44CE-B6BB-24F8C13A17CD}" srcOrd="1" destOrd="0" presId="urn:microsoft.com/office/officeart/2005/8/layout/vProcess5"/>
    <dgm:cxn modelId="{83505DEA-0597-49CC-9D51-764B86DE896B}" type="presOf" srcId="{1C0E6F95-4C4B-4DBA-B6BB-91AF0C643A66}" destId="{7BEBC321-6097-4755-A130-CEA546269A3C}" srcOrd="0" destOrd="0" presId="urn:microsoft.com/office/officeart/2005/8/layout/vProcess5"/>
    <dgm:cxn modelId="{39CE97CB-D780-4376-9BAC-936AE228FCA7}" type="presOf" srcId="{ED515228-A889-4247-9341-1AFBA9F4DF1B}" destId="{43BDC150-45AD-4B67-B53E-1E9D02785676}" srcOrd="0" destOrd="0" presId="urn:microsoft.com/office/officeart/2005/8/layout/vProcess5"/>
    <dgm:cxn modelId="{522FA277-0F23-4A7F-A4C3-B4001A3BCECE}" type="presOf" srcId="{9DF6D443-246A-4FC1-860D-43911229CD8A}" destId="{64ACF5FB-B187-4734-8FF4-CD356B7E1E6E}" srcOrd="0" destOrd="0" presId="urn:microsoft.com/office/officeart/2005/8/layout/vProcess5"/>
    <dgm:cxn modelId="{2F937857-4D8D-4E63-833A-2E8152ABA6FE}" type="presOf" srcId="{76A11E2C-4730-43E5-A35F-D8B9E3462BC3}" destId="{EFEC0DB2-EAC4-46B6-A440-A0415EED89F9}" srcOrd="0" destOrd="0" presId="urn:microsoft.com/office/officeart/2005/8/layout/vProcess5"/>
    <dgm:cxn modelId="{1AF68774-376C-41B7-B65F-57A5754D7D7E}" type="presOf" srcId="{76A11E2C-4730-43E5-A35F-D8B9E3462BC3}" destId="{66C6F7BE-5261-4CF7-B445-C4F6048BD4E6}" srcOrd="1" destOrd="0" presId="urn:microsoft.com/office/officeart/2005/8/layout/vProcess5"/>
    <dgm:cxn modelId="{9F0E5C01-9BF0-47F9-B9E6-DAC00E8B2946}" type="presOf" srcId="{375EC5A6-E121-45F3-8FE7-1741DED339F0}" destId="{940D8F17-D008-4077-B515-2E0968F5C203}" srcOrd="1" destOrd="0" presId="urn:microsoft.com/office/officeart/2005/8/layout/vProcess5"/>
    <dgm:cxn modelId="{B0FCDD87-E5FE-43D6-88C8-5BFA727887BC}" type="presOf" srcId="{3BAF9F0B-696E-4F73-BF92-ED2B8D905B2A}" destId="{F1AF515C-3A7C-4DA1-966C-401DEA768ECD}" srcOrd="0" destOrd="0" presId="urn:microsoft.com/office/officeart/2005/8/layout/vProcess5"/>
    <dgm:cxn modelId="{5A71CB35-727F-4360-8652-5CC51968BBB7}" type="presOf" srcId="{DBDD6537-B99F-4F87-9013-2DDB883AB476}" destId="{0045CFD3-457D-41DB-9F74-F6281B2CEBEE}" srcOrd="0" destOrd="0" presId="urn:microsoft.com/office/officeart/2005/8/layout/vProcess5"/>
    <dgm:cxn modelId="{54888199-8AB1-4198-B0EF-6E5AA8667B73}" srcId="{1C0E6F95-4C4B-4DBA-B6BB-91AF0C643A66}" destId="{ED515228-A889-4247-9341-1AFBA9F4DF1B}" srcOrd="3" destOrd="0" parTransId="{082CDC3B-E2EE-490A-98EA-FF11C0CB9066}" sibTransId="{25FC2725-FD24-45E9-9413-475E4C8D45F4}"/>
    <dgm:cxn modelId="{2FD8C741-CF3B-4C2B-A765-8F81346FF3AC}" srcId="{1C0E6F95-4C4B-4DBA-B6BB-91AF0C643A66}" destId="{DEEB7FAD-2A16-4E82-A0D2-F77ACD363516}" srcOrd="0" destOrd="0" parTransId="{05014CCA-A5CA-432C-83D5-02BF15BE7564}" sibTransId="{3BAF9F0B-696E-4F73-BF92-ED2B8D905B2A}"/>
    <dgm:cxn modelId="{3A448995-91B1-4CB1-A48E-CD77EBAC7AB3}" type="presOf" srcId="{DEEB7FAD-2A16-4E82-A0D2-F77ACD363516}" destId="{AE002CEE-AC00-44F1-9693-315757E69D00}" srcOrd="0" destOrd="0" presId="urn:microsoft.com/office/officeart/2005/8/layout/vProcess5"/>
    <dgm:cxn modelId="{2B1333E2-7CAC-44E6-BDCC-400B49F32CBC}" type="presOf" srcId="{9A6273E1-0124-44F4-BC78-A8B7ECDF3380}" destId="{D50E4E2D-4972-4CF8-A42A-D842F6CBC44C}" srcOrd="0" destOrd="0" presId="urn:microsoft.com/office/officeart/2005/8/layout/vProcess5"/>
    <dgm:cxn modelId="{756D06C6-1197-49C3-9977-A1B57BB0E0D6}" srcId="{1C0E6F95-4C4B-4DBA-B6BB-91AF0C643A66}" destId="{76A11E2C-4730-43E5-A35F-D8B9E3462BC3}" srcOrd="2" destOrd="0" parTransId="{C2AA4ED3-1C6C-4D71-BDFE-B17FBC9FA512}" sibTransId="{DBDD6537-B99F-4F87-9013-2DDB883AB476}"/>
    <dgm:cxn modelId="{DC43D915-79EB-45D9-980E-DD953FA58E00}" type="presOf" srcId="{375EC5A6-E121-45F3-8FE7-1741DED339F0}" destId="{0BE0B5F4-266D-4DEC-AED4-8A2F856AF9AF}" srcOrd="0" destOrd="0" presId="urn:microsoft.com/office/officeart/2005/8/layout/vProcess5"/>
    <dgm:cxn modelId="{C743A65F-7B7A-4152-BB9D-48C2F7C915E2}" type="presOf" srcId="{25FC2725-FD24-45E9-9413-475E4C8D45F4}" destId="{4EC1CB15-FA76-40F4-BAAB-8F3C186804C0}" srcOrd="0" destOrd="0" presId="urn:microsoft.com/office/officeart/2005/8/layout/vProcess5"/>
    <dgm:cxn modelId="{EA585355-34E6-4427-B658-D1B8C254BCCC}" srcId="{1C0E6F95-4C4B-4DBA-B6BB-91AF0C643A66}" destId="{9A6273E1-0124-44F4-BC78-A8B7ECDF3380}" srcOrd="1" destOrd="0" parTransId="{6BA993C8-5D21-49EE-8CF3-A13CC8B8DEBA}" sibTransId="{9DF6D443-246A-4FC1-860D-43911229CD8A}"/>
    <dgm:cxn modelId="{C133EBD7-E500-4690-A2B3-D2527EA128F5}" type="presOf" srcId="{ED515228-A889-4247-9341-1AFBA9F4DF1B}" destId="{DA0BE1FB-3B5A-4133-8DB9-3413A152E1A0}" srcOrd="1" destOrd="0" presId="urn:microsoft.com/office/officeart/2005/8/layout/vProcess5"/>
    <dgm:cxn modelId="{42DC22E6-B04B-48DA-BF56-3A9105813F15}" srcId="{1C0E6F95-4C4B-4DBA-B6BB-91AF0C643A66}" destId="{375EC5A6-E121-45F3-8FE7-1741DED339F0}" srcOrd="4" destOrd="0" parTransId="{615A1BBE-CB3B-4250-B3CE-2E7C08301966}" sibTransId="{9A431B4D-5C72-40C6-8E01-9275C537AE37}"/>
    <dgm:cxn modelId="{9C265512-F23E-45E8-9E45-4CC6B6F16504}" type="presOf" srcId="{DEEB7FAD-2A16-4E82-A0D2-F77ACD363516}" destId="{F5EE6003-DA77-4B55-8231-2E984DECD7FC}" srcOrd="1" destOrd="0" presId="urn:microsoft.com/office/officeart/2005/8/layout/vProcess5"/>
    <dgm:cxn modelId="{AC7AB194-D148-45BF-836A-135C27E2074B}" type="presParOf" srcId="{7BEBC321-6097-4755-A130-CEA546269A3C}" destId="{3265EEAC-32CB-49C5-9D26-6324DD0622C9}" srcOrd="0" destOrd="0" presId="urn:microsoft.com/office/officeart/2005/8/layout/vProcess5"/>
    <dgm:cxn modelId="{FF179E64-A65F-4317-94F5-7CC6AF2F8DE9}" type="presParOf" srcId="{7BEBC321-6097-4755-A130-CEA546269A3C}" destId="{AE002CEE-AC00-44F1-9693-315757E69D00}" srcOrd="1" destOrd="0" presId="urn:microsoft.com/office/officeart/2005/8/layout/vProcess5"/>
    <dgm:cxn modelId="{4D2E7921-5B40-4131-9A0F-C146BD97D7AE}" type="presParOf" srcId="{7BEBC321-6097-4755-A130-CEA546269A3C}" destId="{D50E4E2D-4972-4CF8-A42A-D842F6CBC44C}" srcOrd="2" destOrd="0" presId="urn:microsoft.com/office/officeart/2005/8/layout/vProcess5"/>
    <dgm:cxn modelId="{9983946F-681C-41EC-AF16-1E8C18317CF9}" type="presParOf" srcId="{7BEBC321-6097-4755-A130-CEA546269A3C}" destId="{EFEC0DB2-EAC4-46B6-A440-A0415EED89F9}" srcOrd="3" destOrd="0" presId="urn:microsoft.com/office/officeart/2005/8/layout/vProcess5"/>
    <dgm:cxn modelId="{C06807E3-76B8-4261-B9FB-E399F5550506}" type="presParOf" srcId="{7BEBC321-6097-4755-A130-CEA546269A3C}" destId="{43BDC150-45AD-4B67-B53E-1E9D02785676}" srcOrd="4" destOrd="0" presId="urn:microsoft.com/office/officeart/2005/8/layout/vProcess5"/>
    <dgm:cxn modelId="{64C04D9D-6C7F-463A-9C7D-E6CE4772F22C}" type="presParOf" srcId="{7BEBC321-6097-4755-A130-CEA546269A3C}" destId="{0BE0B5F4-266D-4DEC-AED4-8A2F856AF9AF}" srcOrd="5" destOrd="0" presId="urn:microsoft.com/office/officeart/2005/8/layout/vProcess5"/>
    <dgm:cxn modelId="{B84BD4C7-8A33-4D23-A732-C47365A456F9}" type="presParOf" srcId="{7BEBC321-6097-4755-A130-CEA546269A3C}" destId="{F1AF515C-3A7C-4DA1-966C-401DEA768ECD}" srcOrd="6" destOrd="0" presId="urn:microsoft.com/office/officeart/2005/8/layout/vProcess5"/>
    <dgm:cxn modelId="{97F2EDB7-8F9C-4FB7-B40A-078462415FC6}" type="presParOf" srcId="{7BEBC321-6097-4755-A130-CEA546269A3C}" destId="{64ACF5FB-B187-4734-8FF4-CD356B7E1E6E}" srcOrd="7" destOrd="0" presId="urn:microsoft.com/office/officeart/2005/8/layout/vProcess5"/>
    <dgm:cxn modelId="{D6A0E8B3-C9C9-4B48-A814-2BADF380D884}" type="presParOf" srcId="{7BEBC321-6097-4755-A130-CEA546269A3C}" destId="{0045CFD3-457D-41DB-9F74-F6281B2CEBEE}" srcOrd="8" destOrd="0" presId="urn:microsoft.com/office/officeart/2005/8/layout/vProcess5"/>
    <dgm:cxn modelId="{CE9F68ED-A75A-4A86-AD88-F205AFE4D8EE}" type="presParOf" srcId="{7BEBC321-6097-4755-A130-CEA546269A3C}" destId="{4EC1CB15-FA76-40F4-BAAB-8F3C186804C0}" srcOrd="9" destOrd="0" presId="urn:microsoft.com/office/officeart/2005/8/layout/vProcess5"/>
    <dgm:cxn modelId="{5AA2205A-1AA7-443E-AE37-A60360F2B88E}" type="presParOf" srcId="{7BEBC321-6097-4755-A130-CEA546269A3C}" destId="{F5EE6003-DA77-4B55-8231-2E984DECD7FC}" srcOrd="10" destOrd="0" presId="urn:microsoft.com/office/officeart/2005/8/layout/vProcess5"/>
    <dgm:cxn modelId="{B3D13401-989F-4FB0-A4CA-CDA7D88006CD}" type="presParOf" srcId="{7BEBC321-6097-4755-A130-CEA546269A3C}" destId="{41DB8C9B-0B95-44CE-B6BB-24F8C13A17CD}" srcOrd="11" destOrd="0" presId="urn:microsoft.com/office/officeart/2005/8/layout/vProcess5"/>
    <dgm:cxn modelId="{6281A364-CFB2-451B-A227-1878F096B6A1}" type="presParOf" srcId="{7BEBC321-6097-4755-A130-CEA546269A3C}" destId="{66C6F7BE-5261-4CF7-B445-C4F6048BD4E6}" srcOrd="12" destOrd="0" presId="urn:microsoft.com/office/officeart/2005/8/layout/vProcess5"/>
    <dgm:cxn modelId="{05DD83A3-EFE5-4F17-9354-59B31A6B9EDF}" type="presParOf" srcId="{7BEBC321-6097-4755-A130-CEA546269A3C}" destId="{DA0BE1FB-3B5A-4133-8DB9-3413A152E1A0}" srcOrd="13" destOrd="0" presId="urn:microsoft.com/office/officeart/2005/8/layout/vProcess5"/>
    <dgm:cxn modelId="{967D50A5-C50F-4622-B719-7D84579167CD}" type="presParOf" srcId="{7BEBC321-6097-4755-A130-CEA546269A3C}" destId="{940D8F17-D008-4077-B515-2E0968F5C2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0E6F95-4C4B-4DBA-B6BB-91AF0C643A66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EB7FAD-2A16-4E82-A0D2-F77ACD363516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05014CCA-A5CA-432C-83D5-02BF15BE7564}" type="parTrans" cxnId="{2FD8C741-CF3B-4C2B-A765-8F81346FF3AC}">
      <dgm:prSet/>
      <dgm:spPr/>
      <dgm:t>
        <a:bodyPr/>
        <a:lstStyle/>
        <a:p>
          <a:endParaRPr lang="en-US"/>
        </a:p>
      </dgm:t>
    </dgm:pt>
    <dgm:pt modelId="{3BAF9F0B-696E-4F73-BF92-ED2B8D905B2A}" type="sibTrans" cxnId="{2FD8C741-CF3B-4C2B-A765-8F81346FF3AC}">
      <dgm:prSet/>
      <dgm:spPr/>
      <dgm:t>
        <a:bodyPr/>
        <a:lstStyle/>
        <a:p>
          <a:endParaRPr lang="en-US"/>
        </a:p>
      </dgm:t>
    </dgm:pt>
    <dgm:pt modelId="{9A6273E1-0124-44F4-BC78-A8B7ECDF3380}">
      <dgm:prSet phldrT="[Text]"/>
      <dgm:spPr/>
      <dgm:t>
        <a:bodyPr/>
        <a:lstStyle/>
        <a:p>
          <a:r>
            <a:rPr lang="en-US" dirty="0" smtClean="0"/>
            <a:t>Interpret</a:t>
          </a:r>
          <a:endParaRPr lang="en-US" dirty="0"/>
        </a:p>
      </dgm:t>
    </dgm:pt>
    <dgm:pt modelId="{6BA993C8-5D21-49EE-8CF3-A13CC8B8DEBA}" type="parTrans" cxnId="{EA585355-34E6-4427-B658-D1B8C254BCCC}">
      <dgm:prSet/>
      <dgm:spPr/>
      <dgm:t>
        <a:bodyPr/>
        <a:lstStyle/>
        <a:p>
          <a:endParaRPr lang="en-US"/>
        </a:p>
      </dgm:t>
    </dgm:pt>
    <dgm:pt modelId="{9DF6D443-246A-4FC1-860D-43911229CD8A}" type="sibTrans" cxnId="{EA585355-34E6-4427-B658-D1B8C254BCCC}">
      <dgm:prSet/>
      <dgm:spPr/>
      <dgm:t>
        <a:bodyPr/>
        <a:lstStyle/>
        <a:p>
          <a:endParaRPr lang="en-US"/>
        </a:p>
      </dgm:t>
    </dgm:pt>
    <dgm:pt modelId="{375EC5A6-E121-45F3-8FE7-1741DED339F0}">
      <dgm:prSet phldrT="[Text]"/>
      <dgm:spPr/>
      <dgm:t>
        <a:bodyPr/>
        <a:lstStyle/>
        <a:p>
          <a:r>
            <a:rPr lang="en-US" dirty="0" smtClean="0"/>
            <a:t>Evolve</a:t>
          </a:r>
          <a:endParaRPr lang="en-US" dirty="0"/>
        </a:p>
      </dgm:t>
    </dgm:pt>
    <dgm:pt modelId="{615A1BBE-CB3B-4250-B3CE-2E7C08301966}" type="parTrans" cxnId="{42DC22E6-B04B-48DA-BF56-3A9105813F15}">
      <dgm:prSet/>
      <dgm:spPr/>
      <dgm:t>
        <a:bodyPr/>
        <a:lstStyle/>
        <a:p>
          <a:endParaRPr lang="en-US"/>
        </a:p>
      </dgm:t>
    </dgm:pt>
    <dgm:pt modelId="{9A431B4D-5C72-40C6-8E01-9275C537AE37}" type="sibTrans" cxnId="{42DC22E6-B04B-48DA-BF56-3A9105813F15}">
      <dgm:prSet/>
      <dgm:spPr/>
      <dgm:t>
        <a:bodyPr/>
        <a:lstStyle/>
        <a:p>
          <a:endParaRPr lang="en-US"/>
        </a:p>
      </dgm:t>
    </dgm:pt>
    <dgm:pt modelId="{76A11E2C-4730-43E5-A35F-D8B9E3462BC3}">
      <dgm:prSet phldrT="[Text]"/>
      <dgm:spPr/>
      <dgm:t>
        <a:bodyPr/>
        <a:lstStyle/>
        <a:p>
          <a:r>
            <a:rPr lang="en-US" dirty="0" smtClean="0"/>
            <a:t>Ideate</a:t>
          </a:r>
          <a:endParaRPr lang="en-US" dirty="0"/>
        </a:p>
      </dgm:t>
    </dgm:pt>
    <dgm:pt modelId="{C2AA4ED3-1C6C-4D71-BDFE-B17FBC9FA512}" type="parTrans" cxnId="{756D06C6-1197-49C3-9977-A1B57BB0E0D6}">
      <dgm:prSet/>
      <dgm:spPr/>
      <dgm:t>
        <a:bodyPr/>
        <a:lstStyle/>
        <a:p>
          <a:endParaRPr lang="en-US"/>
        </a:p>
      </dgm:t>
    </dgm:pt>
    <dgm:pt modelId="{DBDD6537-B99F-4F87-9013-2DDB883AB476}" type="sibTrans" cxnId="{756D06C6-1197-49C3-9977-A1B57BB0E0D6}">
      <dgm:prSet/>
      <dgm:spPr/>
      <dgm:t>
        <a:bodyPr/>
        <a:lstStyle/>
        <a:p>
          <a:endParaRPr lang="en-US"/>
        </a:p>
      </dgm:t>
    </dgm:pt>
    <dgm:pt modelId="{ED515228-A889-4247-9341-1AFBA9F4DF1B}">
      <dgm:prSet phldrT="[Text]"/>
      <dgm:spPr/>
      <dgm:t>
        <a:bodyPr/>
        <a:lstStyle/>
        <a:p>
          <a:r>
            <a:rPr lang="en-US" dirty="0" smtClean="0"/>
            <a:t>Experiment</a:t>
          </a:r>
          <a:endParaRPr lang="en-US" dirty="0"/>
        </a:p>
      </dgm:t>
    </dgm:pt>
    <dgm:pt modelId="{082CDC3B-E2EE-490A-98EA-FF11C0CB9066}" type="parTrans" cxnId="{54888199-8AB1-4198-B0EF-6E5AA8667B73}">
      <dgm:prSet/>
      <dgm:spPr/>
      <dgm:t>
        <a:bodyPr/>
        <a:lstStyle/>
        <a:p>
          <a:endParaRPr lang="en-US"/>
        </a:p>
      </dgm:t>
    </dgm:pt>
    <dgm:pt modelId="{25FC2725-FD24-45E9-9413-475E4C8D45F4}" type="sibTrans" cxnId="{54888199-8AB1-4198-B0EF-6E5AA8667B73}">
      <dgm:prSet/>
      <dgm:spPr/>
      <dgm:t>
        <a:bodyPr/>
        <a:lstStyle/>
        <a:p>
          <a:endParaRPr lang="en-US"/>
        </a:p>
      </dgm:t>
    </dgm:pt>
    <dgm:pt modelId="{7BEBC321-6097-4755-A130-CEA546269A3C}" type="pres">
      <dgm:prSet presAssocID="{1C0E6F95-4C4B-4DBA-B6BB-91AF0C643A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65EEAC-32CB-49C5-9D26-6324DD0622C9}" type="pres">
      <dgm:prSet presAssocID="{1C0E6F95-4C4B-4DBA-B6BB-91AF0C643A66}" presName="dummyMaxCanvas" presStyleCnt="0">
        <dgm:presLayoutVars/>
      </dgm:prSet>
      <dgm:spPr/>
    </dgm:pt>
    <dgm:pt modelId="{AE002CEE-AC00-44F1-9693-315757E69D00}" type="pres">
      <dgm:prSet presAssocID="{1C0E6F95-4C4B-4DBA-B6BB-91AF0C643A6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E4E2D-4972-4CF8-A42A-D842F6CBC44C}" type="pres">
      <dgm:prSet presAssocID="{1C0E6F95-4C4B-4DBA-B6BB-91AF0C643A6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C0DB2-EAC4-46B6-A440-A0415EED89F9}" type="pres">
      <dgm:prSet presAssocID="{1C0E6F95-4C4B-4DBA-B6BB-91AF0C643A6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DC150-45AD-4B67-B53E-1E9D02785676}" type="pres">
      <dgm:prSet presAssocID="{1C0E6F95-4C4B-4DBA-B6BB-91AF0C643A6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0B5F4-266D-4DEC-AED4-8A2F856AF9AF}" type="pres">
      <dgm:prSet presAssocID="{1C0E6F95-4C4B-4DBA-B6BB-91AF0C643A6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F515C-3A7C-4DA1-966C-401DEA768ECD}" type="pres">
      <dgm:prSet presAssocID="{1C0E6F95-4C4B-4DBA-B6BB-91AF0C643A6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CF5FB-B187-4734-8FF4-CD356B7E1E6E}" type="pres">
      <dgm:prSet presAssocID="{1C0E6F95-4C4B-4DBA-B6BB-91AF0C643A6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5CFD3-457D-41DB-9F74-F6281B2CEBEE}" type="pres">
      <dgm:prSet presAssocID="{1C0E6F95-4C4B-4DBA-B6BB-91AF0C643A6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1CB15-FA76-40F4-BAAB-8F3C186804C0}" type="pres">
      <dgm:prSet presAssocID="{1C0E6F95-4C4B-4DBA-B6BB-91AF0C643A6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E6003-DA77-4B55-8231-2E984DECD7FC}" type="pres">
      <dgm:prSet presAssocID="{1C0E6F95-4C4B-4DBA-B6BB-91AF0C643A6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B8C9B-0B95-44CE-B6BB-24F8C13A17CD}" type="pres">
      <dgm:prSet presAssocID="{1C0E6F95-4C4B-4DBA-B6BB-91AF0C643A6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6F7BE-5261-4CF7-B445-C4F6048BD4E6}" type="pres">
      <dgm:prSet presAssocID="{1C0E6F95-4C4B-4DBA-B6BB-91AF0C643A6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BE1FB-3B5A-4133-8DB9-3413A152E1A0}" type="pres">
      <dgm:prSet presAssocID="{1C0E6F95-4C4B-4DBA-B6BB-91AF0C643A6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D8F17-D008-4077-B515-2E0968F5C203}" type="pres">
      <dgm:prSet presAssocID="{1C0E6F95-4C4B-4DBA-B6BB-91AF0C643A6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E9BE6C-6252-4FE2-8086-A595656A2F75}" type="presOf" srcId="{9A6273E1-0124-44F4-BC78-A8B7ECDF3380}" destId="{D50E4E2D-4972-4CF8-A42A-D842F6CBC44C}" srcOrd="0" destOrd="0" presId="urn:microsoft.com/office/officeart/2005/8/layout/vProcess5"/>
    <dgm:cxn modelId="{DF04028D-5DEB-4AE3-88E8-A2C19194C11B}" type="presOf" srcId="{9A6273E1-0124-44F4-BC78-A8B7ECDF3380}" destId="{41DB8C9B-0B95-44CE-B6BB-24F8C13A17CD}" srcOrd="1" destOrd="0" presId="urn:microsoft.com/office/officeart/2005/8/layout/vProcess5"/>
    <dgm:cxn modelId="{46B37F68-0AEE-4284-83A2-53452F811364}" type="presOf" srcId="{ED515228-A889-4247-9341-1AFBA9F4DF1B}" destId="{43BDC150-45AD-4B67-B53E-1E9D02785676}" srcOrd="0" destOrd="0" presId="urn:microsoft.com/office/officeart/2005/8/layout/vProcess5"/>
    <dgm:cxn modelId="{FD6C23D2-E32B-433F-96C1-985308DC8B06}" type="presOf" srcId="{9DF6D443-246A-4FC1-860D-43911229CD8A}" destId="{64ACF5FB-B187-4734-8FF4-CD356B7E1E6E}" srcOrd="0" destOrd="0" presId="urn:microsoft.com/office/officeart/2005/8/layout/vProcess5"/>
    <dgm:cxn modelId="{75577AF0-ED40-498E-8A4F-6969404A81C3}" type="presOf" srcId="{76A11E2C-4730-43E5-A35F-D8B9E3462BC3}" destId="{66C6F7BE-5261-4CF7-B445-C4F6048BD4E6}" srcOrd="1" destOrd="0" presId="urn:microsoft.com/office/officeart/2005/8/layout/vProcess5"/>
    <dgm:cxn modelId="{16767C8B-E694-4B3F-B1E0-B7463A5B1980}" type="presOf" srcId="{25FC2725-FD24-45E9-9413-475E4C8D45F4}" destId="{4EC1CB15-FA76-40F4-BAAB-8F3C186804C0}" srcOrd="0" destOrd="0" presId="urn:microsoft.com/office/officeart/2005/8/layout/vProcess5"/>
    <dgm:cxn modelId="{038FF80B-AB60-4AD7-9C50-744E5599BF87}" type="presOf" srcId="{375EC5A6-E121-45F3-8FE7-1741DED339F0}" destId="{940D8F17-D008-4077-B515-2E0968F5C203}" srcOrd="1" destOrd="0" presId="urn:microsoft.com/office/officeart/2005/8/layout/vProcess5"/>
    <dgm:cxn modelId="{78408C3E-B8F6-479E-85A9-3254F19D1C4B}" type="presOf" srcId="{76A11E2C-4730-43E5-A35F-D8B9E3462BC3}" destId="{EFEC0DB2-EAC4-46B6-A440-A0415EED89F9}" srcOrd="0" destOrd="0" presId="urn:microsoft.com/office/officeart/2005/8/layout/vProcess5"/>
    <dgm:cxn modelId="{54888199-8AB1-4198-B0EF-6E5AA8667B73}" srcId="{1C0E6F95-4C4B-4DBA-B6BB-91AF0C643A66}" destId="{ED515228-A889-4247-9341-1AFBA9F4DF1B}" srcOrd="3" destOrd="0" parTransId="{082CDC3B-E2EE-490A-98EA-FF11C0CB9066}" sibTransId="{25FC2725-FD24-45E9-9413-475E4C8D45F4}"/>
    <dgm:cxn modelId="{DD12E6CB-1612-4FFD-9DA8-1680AB8F9D75}" type="presOf" srcId="{3BAF9F0B-696E-4F73-BF92-ED2B8D905B2A}" destId="{F1AF515C-3A7C-4DA1-966C-401DEA768ECD}" srcOrd="0" destOrd="0" presId="urn:microsoft.com/office/officeart/2005/8/layout/vProcess5"/>
    <dgm:cxn modelId="{2FD8C741-CF3B-4C2B-A765-8F81346FF3AC}" srcId="{1C0E6F95-4C4B-4DBA-B6BB-91AF0C643A66}" destId="{DEEB7FAD-2A16-4E82-A0D2-F77ACD363516}" srcOrd="0" destOrd="0" parTransId="{05014CCA-A5CA-432C-83D5-02BF15BE7564}" sibTransId="{3BAF9F0B-696E-4F73-BF92-ED2B8D905B2A}"/>
    <dgm:cxn modelId="{05EC95F0-BD89-4E24-838C-58A56CC552A7}" type="presOf" srcId="{DEEB7FAD-2A16-4E82-A0D2-F77ACD363516}" destId="{AE002CEE-AC00-44F1-9693-315757E69D00}" srcOrd="0" destOrd="0" presId="urn:microsoft.com/office/officeart/2005/8/layout/vProcess5"/>
    <dgm:cxn modelId="{F9CDF83F-FD32-4FAC-BF6F-EEC00DBE60FB}" type="presOf" srcId="{375EC5A6-E121-45F3-8FE7-1741DED339F0}" destId="{0BE0B5F4-266D-4DEC-AED4-8A2F856AF9AF}" srcOrd="0" destOrd="0" presId="urn:microsoft.com/office/officeart/2005/8/layout/vProcess5"/>
    <dgm:cxn modelId="{756D06C6-1197-49C3-9977-A1B57BB0E0D6}" srcId="{1C0E6F95-4C4B-4DBA-B6BB-91AF0C643A66}" destId="{76A11E2C-4730-43E5-A35F-D8B9E3462BC3}" srcOrd="2" destOrd="0" parTransId="{C2AA4ED3-1C6C-4D71-BDFE-B17FBC9FA512}" sibTransId="{DBDD6537-B99F-4F87-9013-2DDB883AB476}"/>
    <dgm:cxn modelId="{EA585355-34E6-4427-B658-D1B8C254BCCC}" srcId="{1C0E6F95-4C4B-4DBA-B6BB-91AF0C643A66}" destId="{9A6273E1-0124-44F4-BC78-A8B7ECDF3380}" srcOrd="1" destOrd="0" parTransId="{6BA993C8-5D21-49EE-8CF3-A13CC8B8DEBA}" sibTransId="{9DF6D443-246A-4FC1-860D-43911229CD8A}"/>
    <dgm:cxn modelId="{48E65FDF-B0A9-41F6-A9A3-4187B2742D48}" type="presOf" srcId="{DBDD6537-B99F-4F87-9013-2DDB883AB476}" destId="{0045CFD3-457D-41DB-9F74-F6281B2CEBEE}" srcOrd="0" destOrd="0" presId="urn:microsoft.com/office/officeart/2005/8/layout/vProcess5"/>
    <dgm:cxn modelId="{7258154E-FBCA-41CD-96BC-F26D18A920A0}" type="presOf" srcId="{1C0E6F95-4C4B-4DBA-B6BB-91AF0C643A66}" destId="{7BEBC321-6097-4755-A130-CEA546269A3C}" srcOrd="0" destOrd="0" presId="urn:microsoft.com/office/officeart/2005/8/layout/vProcess5"/>
    <dgm:cxn modelId="{40B4CD44-B57B-417F-8D16-9CA5014B7136}" type="presOf" srcId="{DEEB7FAD-2A16-4E82-A0D2-F77ACD363516}" destId="{F5EE6003-DA77-4B55-8231-2E984DECD7FC}" srcOrd="1" destOrd="0" presId="urn:microsoft.com/office/officeart/2005/8/layout/vProcess5"/>
    <dgm:cxn modelId="{8576BEC1-6777-40DB-BCFD-93CF241827F5}" type="presOf" srcId="{ED515228-A889-4247-9341-1AFBA9F4DF1B}" destId="{DA0BE1FB-3B5A-4133-8DB9-3413A152E1A0}" srcOrd="1" destOrd="0" presId="urn:microsoft.com/office/officeart/2005/8/layout/vProcess5"/>
    <dgm:cxn modelId="{42DC22E6-B04B-48DA-BF56-3A9105813F15}" srcId="{1C0E6F95-4C4B-4DBA-B6BB-91AF0C643A66}" destId="{375EC5A6-E121-45F3-8FE7-1741DED339F0}" srcOrd="4" destOrd="0" parTransId="{615A1BBE-CB3B-4250-B3CE-2E7C08301966}" sibTransId="{9A431B4D-5C72-40C6-8E01-9275C537AE37}"/>
    <dgm:cxn modelId="{B181A0E8-E09A-4425-AD78-27E73D7F7376}" type="presParOf" srcId="{7BEBC321-6097-4755-A130-CEA546269A3C}" destId="{3265EEAC-32CB-49C5-9D26-6324DD0622C9}" srcOrd="0" destOrd="0" presId="urn:microsoft.com/office/officeart/2005/8/layout/vProcess5"/>
    <dgm:cxn modelId="{60826252-9575-4059-92D6-15080E2555A4}" type="presParOf" srcId="{7BEBC321-6097-4755-A130-CEA546269A3C}" destId="{AE002CEE-AC00-44F1-9693-315757E69D00}" srcOrd="1" destOrd="0" presId="urn:microsoft.com/office/officeart/2005/8/layout/vProcess5"/>
    <dgm:cxn modelId="{9F1AFD96-B3D8-4A9F-9C8D-C22C77863D93}" type="presParOf" srcId="{7BEBC321-6097-4755-A130-CEA546269A3C}" destId="{D50E4E2D-4972-4CF8-A42A-D842F6CBC44C}" srcOrd="2" destOrd="0" presId="urn:microsoft.com/office/officeart/2005/8/layout/vProcess5"/>
    <dgm:cxn modelId="{9B0F0E54-B11A-4459-B106-6F2383D0C73A}" type="presParOf" srcId="{7BEBC321-6097-4755-A130-CEA546269A3C}" destId="{EFEC0DB2-EAC4-46B6-A440-A0415EED89F9}" srcOrd="3" destOrd="0" presId="urn:microsoft.com/office/officeart/2005/8/layout/vProcess5"/>
    <dgm:cxn modelId="{F6DDDA09-69B4-4F49-B17B-4C8F075FDAE1}" type="presParOf" srcId="{7BEBC321-6097-4755-A130-CEA546269A3C}" destId="{43BDC150-45AD-4B67-B53E-1E9D02785676}" srcOrd="4" destOrd="0" presId="urn:microsoft.com/office/officeart/2005/8/layout/vProcess5"/>
    <dgm:cxn modelId="{66731E08-7CE3-46D4-8407-8468B35351E1}" type="presParOf" srcId="{7BEBC321-6097-4755-A130-CEA546269A3C}" destId="{0BE0B5F4-266D-4DEC-AED4-8A2F856AF9AF}" srcOrd="5" destOrd="0" presId="urn:microsoft.com/office/officeart/2005/8/layout/vProcess5"/>
    <dgm:cxn modelId="{A086DA55-752B-408E-93C0-F6976B04998F}" type="presParOf" srcId="{7BEBC321-6097-4755-A130-CEA546269A3C}" destId="{F1AF515C-3A7C-4DA1-966C-401DEA768ECD}" srcOrd="6" destOrd="0" presId="urn:microsoft.com/office/officeart/2005/8/layout/vProcess5"/>
    <dgm:cxn modelId="{7B01BB31-673A-406A-AEDA-EBDE0F65BD90}" type="presParOf" srcId="{7BEBC321-6097-4755-A130-CEA546269A3C}" destId="{64ACF5FB-B187-4734-8FF4-CD356B7E1E6E}" srcOrd="7" destOrd="0" presId="urn:microsoft.com/office/officeart/2005/8/layout/vProcess5"/>
    <dgm:cxn modelId="{4C27375E-F3ED-43C1-B130-33413EB88C98}" type="presParOf" srcId="{7BEBC321-6097-4755-A130-CEA546269A3C}" destId="{0045CFD3-457D-41DB-9F74-F6281B2CEBEE}" srcOrd="8" destOrd="0" presId="urn:microsoft.com/office/officeart/2005/8/layout/vProcess5"/>
    <dgm:cxn modelId="{3FE3E516-9242-42BE-BC63-88C9E7F1C360}" type="presParOf" srcId="{7BEBC321-6097-4755-A130-CEA546269A3C}" destId="{4EC1CB15-FA76-40F4-BAAB-8F3C186804C0}" srcOrd="9" destOrd="0" presId="urn:microsoft.com/office/officeart/2005/8/layout/vProcess5"/>
    <dgm:cxn modelId="{6517079E-40F6-4AAB-A7FA-BC1899DEE203}" type="presParOf" srcId="{7BEBC321-6097-4755-A130-CEA546269A3C}" destId="{F5EE6003-DA77-4B55-8231-2E984DECD7FC}" srcOrd="10" destOrd="0" presId="urn:microsoft.com/office/officeart/2005/8/layout/vProcess5"/>
    <dgm:cxn modelId="{F9300322-2DC3-4850-AED0-644DEF0A7C8B}" type="presParOf" srcId="{7BEBC321-6097-4755-A130-CEA546269A3C}" destId="{41DB8C9B-0B95-44CE-B6BB-24F8C13A17CD}" srcOrd="11" destOrd="0" presId="urn:microsoft.com/office/officeart/2005/8/layout/vProcess5"/>
    <dgm:cxn modelId="{5542A16D-1B29-4D87-94F1-4045CBE401B5}" type="presParOf" srcId="{7BEBC321-6097-4755-A130-CEA546269A3C}" destId="{66C6F7BE-5261-4CF7-B445-C4F6048BD4E6}" srcOrd="12" destOrd="0" presId="urn:microsoft.com/office/officeart/2005/8/layout/vProcess5"/>
    <dgm:cxn modelId="{7885C017-D9A0-49E4-B4E0-BC37BF75AD4B}" type="presParOf" srcId="{7BEBC321-6097-4755-A130-CEA546269A3C}" destId="{DA0BE1FB-3B5A-4133-8DB9-3413A152E1A0}" srcOrd="13" destOrd="0" presId="urn:microsoft.com/office/officeart/2005/8/layout/vProcess5"/>
    <dgm:cxn modelId="{6DF526FC-DB93-479A-92EE-CB6FB2D57762}" type="presParOf" srcId="{7BEBC321-6097-4755-A130-CEA546269A3C}" destId="{940D8F17-D008-4077-B515-2E0968F5C2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0E6F95-4C4B-4DBA-B6BB-91AF0C643A66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EB7FAD-2A16-4E82-A0D2-F77ACD363516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05014CCA-A5CA-432C-83D5-02BF15BE7564}" type="parTrans" cxnId="{2FD8C741-CF3B-4C2B-A765-8F81346FF3AC}">
      <dgm:prSet/>
      <dgm:spPr/>
      <dgm:t>
        <a:bodyPr/>
        <a:lstStyle/>
        <a:p>
          <a:endParaRPr lang="en-US"/>
        </a:p>
      </dgm:t>
    </dgm:pt>
    <dgm:pt modelId="{3BAF9F0B-696E-4F73-BF92-ED2B8D905B2A}" type="sibTrans" cxnId="{2FD8C741-CF3B-4C2B-A765-8F81346FF3AC}">
      <dgm:prSet/>
      <dgm:spPr/>
      <dgm:t>
        <a:bodyPr/>
        <a:lstStyle/>
        <a:p>
          <a:endParaRPr lang="en-US"/>
        </a:p>
      </dgm:t>
    </dgm:pt>
    <dgm:pt modelId="{9A6273E1-0124-44F4-BC78-A8B7ECDF3380}">
      <dgm:prSet phldrT="[Text]"/>
      <dgm:spPr/>
      <dgm:t>
        <a:bodyPr/>
        <a:lstStyle/>
        <a:p>
          <a:r>
            <a:rPr lang="en-US" dirty="0" smtClean="0"/>
            <a:t>Interpret</a:t>
          </a:r>
          <a:endParaRPr lang="en-US" dirty="0"/>
        </a:p>
      </dgm:t>
    </dgm:pt>
    <dgm:pt modelId="{6BA993C8-5D21-49EE-8CF3-A13CC8B8DEBA}" type="parTrans" cxnId="{EA585355-34E6-4427-B658-D1B8C254BCCC}">
      <dgm:prSet/>
      <dgm:spPr/>
      <dgm:t>
        <a:bodyPr/>
        <a:lstStyle/>
        <a:p>
          <a:endParaRPr lang="en-US"/>
        </a:p>
      </dgm:t>
    </dgm:pt>
    <dgm:pt modelId="{9DF6D443-246A-4FC1-860D-43911229CD8A}" type="sibTrans" cxnId="{EA585355-34E6-4427-B658-D1B8C254BCCC}">
      <dgm:prSet/>
      <dgm:spPr/>
      <dgm:t>
        <a:bodyPr/>
        <a:lstStyle/>
        <a:p>
          <a:endParaRPr lang="en-US"/>
        </a:p>
      </dgm:t>
    </dgm:pt>
    <dgm:pt modelId="{375EC5A6-E121-45F3-8FE7-1741DED339F0}">
      <dgm:prSet phldrT="[Text]"/>
      <dgm:spPr/>
      <dgm:t>
        <a:bodyPr/>
        <a:lstStyle/>
        <a:p>
          <a:r>
            <a:rPr lang="en-US" dirty="0" smtClean="0"/>
            <a:t>Evolve</a:t>
          </a:r>
          <a:endParaRPr lang="en-US" dirty="0"/>
        </a:p>
      </dgm:t>
    </dgm:pt>
    <dgm:pt modelId="{615A1BBE-CB3B-4250-B3CE-2E7C08301966}" type="parTrans" cxnId="{42DC22E6-B04B-48DA-BF56-3A9105813F15}">
      <dgm:prSet/>
      <dgm:spPr/>
      <dgm:t>
        <a:bodyPr/>
        <a:lstStyle/>
        <a:p>
          <a:endParaRPr lang="en-US"/>
        </a:p>
      </dgm:t>
    </dgm:pt>
    <dgm:pt modelId="{9A431B4D-5C72-40C6-8E01-9275C537AE37}" type="sibTrans" cxnId="{42DC22E6-B04B-48DA-BF56-3A9105813F15}">
      <dgm:prSet/>
      <dgm:spPr/>
      <dgm:t>
        <a:bodyPr/>
        <a:lstStyle/>
        <a:p>
          <a:endParaRPr lang="en-US"/>
        </a:p>
      </dgm:t>
    </dgm:pt>
    <dgm:pt modelId="{76A11E2C-4730-43E5-A35F-D8B9E3462BC3}">
      <dgm:prSet phldrT="[Text]"/>
      <dgm:spPr/>
      <dgm:t>
        <a:bodyPr/>
        <a:lstStyle/>
        <a:p>
          <a:r>
            <a:rPr lang="en-US" dirty="0" smtClean="0"/>
            <a:t>Ideate</a:t>
          </a:r>
          <a:endParaRPr lang="en-US" dirty="0"/>
        </a:p>
      </dgm:t>
    </dgm:pt>
    <dgm:pt modelId="{C2AA4ED3-1C6C-4D71-BDFE-B17FBC9FA512}" type="parTrans" cxnId="{756D06C6-1197-49C3-9977-A1B57BB0E0D6}">
      <dgm:prSet/>
      <dgm:spPr/>
      <dgm:t>
        <a:bodyPr/>
        <a:lstStyle/>
        <a:p>
          <a:endParaRPr lang="en-US"/>
        </a:p>
      </dgm:t>
    </dgm:pt>
    <dgm:pt modelId="{DBDD6537-B99F-4F87-9013-2DDB883AB476}" type="sibTrans" cxnId="{756D06C6-1197-49C3-9977-A1B57BB0E0D6}">
      <dgm:prSet/>
      <dgm:spPr/>
      <dgm:t>
        <a:bodyPr/>
        <a:lstStyle/>
        <a:p>
          <a:endParaRPr lang="en-US"/>
        </a:p>
      </dgm:t>
    </dgm:pt>
    <dgm:pt modelId="{ED515228-A889-4247-9341-1AFBA9F4DF1B}">
      <dgm:prSet phldrT="[Text]"/>
      <dgm:spPr/>
      <dgm:t>
        <a:bodyPr/>
        <a:lstStyle/>
        <a:p>
          <a:r>
            <a:rPr lang="en-US" dirty="0" smtClean="0"/>
            <a:t>Experiment</a:t>
          </a:r>
          <a:endParaRPr lang="en-US" dirty="0"/>
        </a:p>
      </dgm:t>
    </dgm:pt>
    <dgm:pt modelId="{082CDC3B-E2EE-490A-98EA-FF11C0CB9066}" type="parTrans" cxnId="{54888199-8AB1-4198-B0EF-6E5AA8667B73}">
      <dgm:prSet/>
      <dgm:spPr/>
      <dgm:t>
        <a:bodyPr/>
        <a:lstStyle/>
        <a:p>
          <a:endParaRPr lang="en-US"/>
        </a:p>
      </dgm:t>
    </dgm:pt>
    <dgm:pt modelId="{25FC2725-FD24-45E9-9413-475E4C8D45F4}" type="sibTrans" cxnId="{54888199-8AB1-4198-B0EF-6E5AA8667B73}">
      <dgm:prSet/>
      <dgm:spPr/>
      <dgm:t>
        <a:bodyPr/>
        <a:lstStyle/>
        <a:p>
          <a:endParaRPr lang="en-US"/>
        </a:p>
      </dgm:t>
    </dgm:pt>
    <dgm:pt modelId="{7BEBC321-6097-4755-A130-CEA546269A3C}" type="pres">
      <dgm:prSet presAssocID="{1C0E6F95-4C4B-4DBA-B6BB-91AF0C643A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65EEAC-32CB-49C5-9D26-6324DD0622C9}" type="pres">
      <dgm:prSet presAssocID="{1C0E6F95-4C4B-4DBA-B6BB-91AF0C643A66}" presName="dummyMaxCanvas" presStyleCnt="0">
        <dgm:presLayoutVars/>
      </dgm:prSet>
      <dgm:spPr/>
    </dgm:pt>
    <dgm:pt modelId="{AE002CEE-AC00-44F1-9693-315757E69D00}" type="pres">
      <dgm:prSet presAssocID="{1C0E6F95-4C4B-4DBA-B6BB-91AF0C643A6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E4E2D-4972-4CF8-A42A-D842F6CBC44C}" type="pres">
      <dgm:prSet presAssocID="{1C0E6F95-4C4B-4DBA-B6BB-91AF0C643A6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C0DB2-EAC4-46B6-A440-A0415EED89F9}" type="pres">
      <dgm:prSet presAssocID="{1C0E6F95-4C4B-4DBA-B6BB-91AF0C643A6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DC150-45AD-4B67-B53E-1E9D02785676}" type="pres">
      <dgm:prSet presAssocID="{1C0E6F95-4C4B-4DBA-B6BB-91AF0C643A6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0B5F4-266D-4DEC-AED4-8A2F856AF9AF}" type="pres">
      <dgm:prSet presAssocID="{1C0E6F95-4C4B-4DBA-B6BB-91AF0C643A6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F515C-3A7C-4DA1-966C-401DEA768ECD}" type="pres">
      <dgm:prSet presAssocID="{1C0E6F95-4C4B-4DBA-B6BB-91AF0C643A6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CF5FB-B187-4734-8FF4-CD356B7E1E6E}" type="pres">
      <dgm:prSet presAssocID="{1C0E6F95-4C4B-4DBA-B6BB-91AF0C643A6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5CFD3-457D-41DB-9F74-F6281B2CEBEE}" type="pres">
      <dgm:prSet presAssocID="{1C0E6F95-4C4B-4DBA-B6BB-91AF0C643A6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1CB15-FA76-40F4-BAAB-8F3C186804C0}" type="pres">
      <dgm:prSet presAssocID="{1C0E6F95-4C4B-4DBA-B6BB-91AF0C643A6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E6003-DA77-4B55-8231-2E984DECD7FC}" type="pres">
      <dgm:prSet presAssocID="{1C0E6F95-4C4B-4DBA-B6BB-91AF0C643A6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B8C9B-0B95-44CE-B6BB-24F8C13A17CD}" type="pres">
      <dgm:prSet presAssocID="{1C0E6F95-4C4B-4DBA-B6BB-91AF0C643A6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6F7BE-5261-4CF7-B445-C4F6048BD4E6}" type="pres">
      <dgm:prSet presAssocID="{1C0E6F95-4C4B-4DBA-B6BB-91AF0C643A6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BE1FB-3B5A-4133-8DB9-3413A152E1A0}" type="pres">
      <dgm:prSet presAssocID="{1C0E6F95-4C4B-4DBA-B6BB-91AF0C643A6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D8F17-D008-4077-B515-2E0968F5C203}" type="pres">
      <dgm:prSet presAssocID="{1C0E6F95-4C4B-4DBA-B6BB-91AF0C643A6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26F0DC-6E3A-44A6-9435-041C06BB6C24}" type="presOf" srcId="{3BAF9F0B-696E-4F73-BF92-ED2B8D905B2A}" destId="{F1AF515C-3A7C-4DA1-966C-401DEA768ECD}" srcOrd="0" destOrd="0" presId="urn:microsoft.com/office/officeart/2005/8/layout/vProcess5"/>
    <dgm:cxn modelId="{B909B90A-0C3A-478C-B8F9-E20C0264296F}" type="presOf" srcId="{9A6273E1-0124-44F4-BC78-A8B7ECDF3380}" destId="{D50E4E2D-4972-4CF8-A42A-D842F6CBC44C}" srcOrd="0" destOrd="0" presId="urn:microsoft.com/office/officeart/2005/8/layout/vProcess5"/>
    <dgm:cxn modelId="{81173237-41BC-4AE8-A87B-5D3A5740D5A4}" type="presOf" srcId="{25FC2725-FD24-45E9-9413-475E4C8D45F4}" destId="{4EC1CB15-FA76-40F4-BAAB-8F3C186804C0}" srcOrd="0" destOrd="0" presId="urn:microsoft.com/office/officeart/2005/8/layout/vProcess5"/>
    <dgm:cxn modelId="{4738E622-208E-4D75-812D-261E240D1965}" type="presOf" srcId="{1C0E6F95-4C4B-4DBA-B6BB-91AF0C643A66}" destId="{7BEBC321-6097-4755-A130-CEA546269A3C}" srcOrd="0" destOrd="0" presId="urn:microsoft.com/office/officeart/2005/8/layout/vProcess5"/>
    <dgm:cxn modelId="{0C38FD51-E382-4883-8C5E-136F39A9282E}" type="presOf" srcId="{ED515228-A889-4247-9341-1AFBA9F4DF1B}" destId="{43BDC150-45AD-4B67-B53E-1E9D02785676}" srcOrd="0" destOrd="0" presId="urn:microsoft.com/office/officeart/2005/8/layout/vProcess5"/>
    <dgm:cxn modelId="{AAB56397-AAAF-402E-9F12-FE89C77477D0}" type="presOf" srcId="{76A11E2C-4730-43E5-A35F-D8B9E3462BC3}" destId="{66C6F7BE-5261-4CF7-B445-C4F6048BD4E6}" srcOrd="1" destOrd="0" presId="urn:microsoft.com/office/officeart/2005/8/layout/vProcess5"/>
    <dgm:cxn modelId="{9B5A019F-B03B-4E95-B7A1-ED1444E1F95E}" type="presOf" srcId="{DBDD6537-B99F-4F87-9013-2DDB883AB476}" destId="{0045CFD3-457D-41DB-9F74-F6281B2CEBEE}" srcOrd="0" destOrd="0" presId="urn:microsoft.com/office/officeart/2005/8/layout/vProcess5"/>
    <dgm:cxn modelId="{6B79D625-7B10-4909-8287-94CA66C15CFB}" type="presOf" srcId="{375EC5A6-E121-45F3-8FE7-1741DED339F0}" destId="{0BE0B5F4-266D-4DEC-AED4-8A2F856AF9AF}" srcOrd="0" destOrd="0" presId="urn:microsoft.com/office/officeart/2005/8/layout/vProcess5"/>
    <dgm:cxn modelId="{6422DDAC-8203-4C1A-B9AA-EB3ACF3C0237}" type="presOf" srcId="{DEEB7FAD-2A16-4E82-A0D2-F77ACD363516}" destId="{AE002CEE-AC00-44F1-9693-315757E69D00}" srcOrd="0" destOrd="0" presId="urn:microsoft.com/office/officeart/2005/8/layout/vProcess5"/>
    <dgm:cxn modelId="{33F734E7-53D5-4FB8-B0CE-4C2967B52D23}" type="presOf" srcId="{375EC5A6-E121-45F3-8FE7-1741DED339F0}" destId="{940D8F17-D008-4077-B515-2E0968F5C203}" srcOrd="1" destOrd="0" presId="urn:microsoft.com/office/officeart/2005/8/layout/vProcess5"/>
    <dgm:cxn modelId="{0B14D7C7-D713-419E-8CB4-6B03143432C5}" type="presOf" srcId="{9A6273E1-0124-44F4-BC78-A8B7ECDF3380}" destId="{41DB8C9B-0B95-44CE-B6BB-24F8C13A17CD}" srcOrd="1" destOrd="0" presId="urn:microsoft.com/office/officeart/2005/8/layout/vProcess5"/>
    <dgm:cxn modelId="{5C30B4C5-6378-420A-87DD-2651D6183106}" type="presOf" srcId="{DEEB7FAD-2A16-4E82-A0D2-F77ACD363516}" destId="{F5EE6003-DA77-4B55-8231-2E984DECD7FC}" srcOrd="1" destOrd="0" presId="urn:microsoft.com/office/officeart/2005/8/layout/vProcess5"/>
    <dgm:cxn modelId="{54888199-8AB1-4198-B0EF-6E5AA8667B73}" srcId="{1C0E6F95-4C4B-4DBA-B6BB-91AF0C643A66}" destId="{ED515228-A889-4247-9341-1AFBA9F4DF1B}" srcOrd="3" destOrd="0" parTransId="{082CDC3B-E2EE-490A-98EA-FF11C0CB9066}" sibTransId="{25FC2725-FD24-45E9-9413-475E4C8D45F4}"/>
    <dgm:cxn modelId="{C54DD704-B607-42EC-8FB2-B1BA337EBDCE}" type="presOf" srcId="{9DF6D443-246A-4FC1-860D-43911229CD8A}" destId="{64ACF5FB-B187-4734-8FF4-CD356B7E1E6E}" srcOrd="0" destOrd="0" presId="urn:microsoft.com/office/officeart/2005/8/layout/vProcess5"/>
    <dgm:cxn modelId="{2FD8C741-CF3B-4C2B-A765-8F81346FF3AC}" srcId="{1C0E6F95-4C4B-4DBA-B6BB-91AF0C643A66}" destId="{DEEB7FAD-2A16-4E82-A0D2-F77ACD363516}" srcOrd="0" destOrd="0" parTransId="{05014CCA-A5CA-432C-83D5-02BF15BE7564}" sibTransId="{3BAF9F0B-696E-4F73-BF92-ED2B8D905B2A}"/>
    <dgm:cxn modelId="{8ECB2884-47E4-49C8-82C7-02F5121B42D1}" type="presOf" srcId="{76A11E2C-4730-43E5-A35F-D8B9E3462BC3}" destId="{EFEC0DB2-EAC4-46B6-A440-A0415EED89F9}" srcOrd="0" destOrd="0" presId="urn:microsoft.com/office/officeart/2005/8/layout/vProcess5"/>
    <dgm:cxn modelId="{756D06C6-1197-49C3-9977-A1B57BB0E0D6}" srcId="{1C0E6F95-4C4B-4DBA-B6BB-91AF0C643A66}" destId="{76A11E2C-4730-43E5-A35F-D8B9E3462BC3}" srcOrd="2" destOrd="0" parTransId="{C2AA4ED3-1C6C-4D71-BDFE-B17FBC9FA512}" sibTransId="{DBDD6537-B99F-4F87-9013-2DDB883AB476}"/>
    <dgm:cxn modelId="{966921E8-022C-4ED9-B2C5-66858A0DAD07}" type="presOf" srcId="{ED515228-A889-4247-9341-1AFBA9F4DF1B}" destId="{DA0BE1FB-3B5A-4133-8DB9-3413A152E1A0}" srcOrd="1" destOrd="0" presId="urn:microsoft.com/office/officeart/2005/8/layout/vProcess5"/>
    <dgm:cxn modelId="{EA585355-34E6-4427-B658-D1B8C254BCCC}" srcId="{1C0E6F95-4C4B-4DBA-B6BB-91AF0C643A66}" destId="{9A6273E1-0124-44F4-BC78-A8B7ECDF3380}" srcOrd="1" destOrd="0" parTransId="{6BA993C8-5D21-49EE-8CF3-A13CC8B8DEBA}" sibTransId="{9DF6D443-246A-4FC1-860D-43911229CD8A}"/>
    <dgm:cxn modelId="{42DC22E6-B04B-48DA-BF56-3A9105813F15}" srcId="{1C0E6F95-4C4B-4DBA-B6BB-91AF0C643A66}" destId="{375EC5A6-E121-45F3-8FE7-1741DED339F0}" srcOrd="4" destOrd="0" parTransId="{615A1BBE-CB3B-4250-B3CE-2E7C08301966}" sibTransId="{9A431B4D-5C72-40C6-8E01-9275C537AE37}"/>
    <dgm:cxn modelId="{809CBB1F-73EC-4D76-83E1-35DFAE5E09AE}" type="presParOf" srcId="{7BEBC321-6097-4755-A130-CEA546269A3C}" destId="{3265EEAC-32CB-49C5-9D26-6324DD0622C9}" srcOrd="0" destOrd="0" presId="urn:microsoft.com/office/officeart/2005/8/layout/vProcess5"/>
    <dgm:cxn modelId="{BD26C039-D98C-4830-8BA5-76288BBD432F}" type="presParOf" srcId="{7BEBC321-6097-4755-A130-CEA546269A3C}" destId="{AE002CEE-AC00-44F1-9693-315757E69D00}" srcOrd="1" destOrd="0" presId="urn:microsoft.com/office/officeart/2005/8/layout/vProcess5"/>
    <dgm:cxn modelId="{BBC4DD10-BD34-45DE-AF68-F2D614E9E153}" type="presParOf" srcId="{7BEBC321-6097-4755-A130-CEA546269A3C}" destId="{D50E4E2D-4972-4CF8-A42A-D842F6CBC44C}" srcOrd="2" destOrd="0" presId="urn:microsoft.com/office/officeart/2005/8/layout/vProcess5"/>
    <dgm:cxn modelId="{8182C015-3B0E-4F31-BD06-0A0CB39F0697}" type="presParOf" srcId="{7BEBC321-6097-4755-A130-CEA546269A3C}" destId="{EFEC0DB2-EAC4-46B6-A440-A0415EED89F9}" srcOrd="3" destOrd="0" presId="urn:microsoft.com/office/officeart/2005/8/layout/vProcess5"/>
    <dgm:cxn modelId="{9193BBB2-9F6A-4A0D-8D44-1A195A569DE2}" type="presParOf" srcId="{7BEBC321-6097-4755-A130-CEA546269A3C}" destId="{43BDC150-45AD-4B67-B53E-1E9D02785676}" srcOrd="4" destOrd="0" presId="urn:microsoft.com/office/officeart/2005/8/layout/vProcess5"/>
    <dgm:cxn modelId="{F2D48B26-64C5-4A0F-BCE7-13D3ACFA5FF1}" type="presParOf" srcId="{7BEBC321-6097-4755-A130-CEA546269A3C}" destId="{0BE0B5F4-266D-4DEC-AED4-8A2F856AF9AF}" srcOrd="5" destOrd="0" presId="urn:microsoft.com/office/officeart/2005/8/layout/vProcess5"/>
    <dgm:cxn modelId="{986EFE65-68EB-484D-8B47-9E64D98B24D4}" type="presParOf" srcId="{7BEBC321-6097-4755-A130-CEA546269A3C}" destId="{F1AF515C-3A7C-4DA1-966C-401DEA768ECD}" srcOrd="6" destOrd="0" presId="urn:microsoft.com/office/officeart/2005/8/layout/vProcess5"/>
    <dgm:cxn modelId="{24EBBB94-4D9E-400B-A696-A34D21D06E78}" type="presParOf" srcId="{7BEBC321-6097-4755-A130-CEA546269A3C}" destId="{64ACF5FB-B187-4734-8FF4-CD356B7E1E6E}" srcOrd="7" destOrd="0" presId="urn:microsoft.com/office/officeart/2005/8/layout/vProcess5"/>
    <dgm:cxn modelId="{FFFBA323-70C6-4C40-83A2-F7253EEE0F38}" type="presParOf" srcId="{7BEBC321-6097-4755-A130-CEA546269A3C}" destId="{0045CFD3-457D-41DB-9F74-F6281B2CEBEE}" srcOrd="8" destOrd="0" presId="urn:microsoft.com/office/officeart/2005/8/layout/vProcess5"/>
    <dgm:cxn modelId="{7D7A7AC5-A5BE-4886-AC51-E137EF0FC90A}" type="presParOf" srcId="{7BEBC321-6097-4755-A130-CEA546269A3C}" destId="{4EC1CB15-FA76-40F4-BAAB-8F3C186804C0}" srcOrd="9" destOrd="0" presId="urn:microsoft.com/office/officeart/2005/8/layout/vProcess5"/>
    <dgm:cxn modelId="{30F3900E-604E-42F6-A751-23C7F33FF651}" type="presParOf" srcId="{7BEBC321-6097-4755-A130-CEA546269A3C}" destId="{F5EE6003-DA77-4B55-8231-2E984DECD7FC}" srcOrd="10" destOrd="0" presId="urn:microsoft.com/office/officeart/2005/8/layout/vProcess5"/>
    <dgm:cxn modelId="{026C4D4C-C74B-46D1-8DA3-AC51B9A6F347}" type="presParOf" srcId="{7BEBC321-6097-4755-A130-CEA546269A3C}" destId="{41DB8C9B-0B95-44CE-B6BB-24F8C13A17CD}" srcOrd="11" destOrd="0" presId="urn:microsoft.com/office/officeart/2005/8/layout/vProcess5"/>
    <dgm:cxn modelId="{84FB2478-4A06-4D46-9D72-C865B37C0839}" type="presParOf" srcId="{7BEBC321-6097-4755-A130-CEA546269A3C}" destId="{66C6F7BE-5261-4CF7-B445-C4F6048BD4E6}" srcOrd="12" destOrd="0" presId="urn:microsoft.com/office/officeart/2005/8/layout/vProcess5"/>
    <dgm:cxn modelId="{34994B02-4F53-4A94-963E-C77549C8E0CF}" type="presParOf" srcId="{7BEBC321-6097-4755-A130-CEA546269A3C}" destId="{DA0BE1FB-3B5A-4133-8DB9-3413A152E1A0}" srcOrd="13" destOrd="0" presId="urn:microsoft.com/office/officeart/2005/8/layout/vProcess5"/>
    <dgm:cxn modelId="{0E5E8FD1-B7C0-4421-BA02-7434DF027171}" type="presParOf" srcId="{7BEBC321-6097-4755-A130-CEA546269A3C}" destId="{940D8F17-D008-4077-B515-2E0968F5C2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0E6F95-4C4B-4DBA-B6BB-91AF0C643A66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EB7FAD-2A16-4E82-A0D2-F77ACD363516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05014CCA-A5CA-432C-83D5-02BF15BE7564}" type="parTrans" cxnId="{2FD8C741-CF3B-4C2B-A765-8F81346FF3AC}">
      <dgm:prSet/>
      <dgm:spPr/>
      <dgm:t>
        <a:bodyPr/>
        <a:lstStyle/>
        <a:p>
          <a:endParaRPr lang="en-US"/>
        </a:p>
      </dgm:t>
    </dgm:pt>
    <dgm:pt modelId="{3BAF9F0B-696E-4F73-BF92-ED2B8D905B2A}" type="sibTrans" cxnId="{2FD8C741-CF3B-4C2B-A765-8F81346FF3AC}">
      <dgm:prSet/>
      <dgm:spPr/>
      <dgm:t>
        <a:bodyPr/>
        <a:lstStyle/>
        <a:p>
          <a:endParaRPr lang="en-US"/>
        </a:p>
      </dgm:t>
    </dgm:pt>
    <dgm:pt modelId="{9A6273E1-0124-44F4-BC78-A8B7ECDF3380}">
      <dgm:prSet phldrT="[Text]"/>
      <dgm:spPr/>
      <dgm:t>
        <a:bodyPr/>
        <a:lstStyle/>
        <a:p>
          <a:r>
            <a:rPr lang="en-US" dirty="0" smtClean="0"/>
            <a:t>Interpret</a:t>
          </a:r>
          <a:endParaRPr lang="en-US" dirty="0"/>
        </a:p>
      </dgm:t>
    </dgm:pt>
    <dgm:pt modelId="{6BA993C8-5D21-49EE-8CF3-A13CC8B8DEBA}" type="parTrans" cxnId="{EA585355-34E6-4427-B658-D1B8C254BCCC}">
      <dgm:prSet/>
      <dgm:spPr/>
      <dgm:t>
        <a:bodyPr/>
        <a:lstStyle/>
        <a:p>
          <a:endParaRPr lang="en-US"/>
        </a:p>
      </dgm:t>
    </dgm:pt>
    <dgm:pt modelId="{9DF6D443-246A-4FC1-860D-43911229CD8A}" type="sibTrans" cxnId="{EA585355-34E6-4427-B658-D1B8C254BCCC}">
      <dgm:prSet/>
      <dgm:spPr/>
      <dgm:t>
        <a:bodyPr/>
        <a:lstStyle/>
        <a:p>
          <a:endParaRPr lang="en-US"/>
        </a:p>
      </dgm:t>
    </dgm:pt>
    <dgm:pt modelId="{375EC5A6-E121-45F3-8FE7-1741DED339F0}">
      <dgm:prSet phldrT="[Text]"/>
      <dgm:spPr/>
      <dgm:t>
        <a:bodyPr/>
        <a:lstStyle/>
        <a:p>
          <a:r>
            <a:rPr lang="en-US" dirty="0" smtClean="0"/>
            <a:t>Evolve</a:t>
          </a:r>
          <a:endParaRPr lang="en-US" dirty="0"/>
        </a:p>
      </dgm:t>
    </dgm:pt>
    <dgm:pt modelId="{615A1BBE-CB3B-4250-B3CE-2E7C08301966}" type="parTrans" cxnId="{42DC22E6-B04B-48DA-BF56-3A9105813F15}">
      <dgm:prSet/>
      <dgm:spPr/>
      <dgm:t>
        <a:bodyPr/>
        <a:lstStyle/>
        <a:p>
          <a:endParaRPr lang="en-US"/>
        </a:p>
      </dgm:t>
    </dgm:pt>
    <dgm:pt modelId="{9A431B4D-5C72-40C6-8E01-9275C537AE37}" type="sibTrans" cxnId="{42DC22E6-B04B-48DA-BF56-3A9105813F15}">
      <dgm:prSet/>
      <dgm:spPr/>
      <dgm:t>
        <a:bodyPr/>
        <a:lstStyle/>
        <a:p>
          <a:endParaRPr lang="en-US"/>
        </a:p>
      </dgm:t>
    </dgm:pt>
    <dgm:pt modelId="{76A11E2C-4730-43E5-A35F-D8B9E3462BC3}">
      <dgm:prSet phldrT="[Text]"/>
      <dgm:spPr/>
      <dgm:t>
        <a:bodyPr/>
        <a:lstStyle/>
        <a:p>
          <a:r>
            <a:rPr lang="en-US" dirty="0" smtClean="0"/>
            <a:t>Ideate</a:t>
          </a:r>
          <a:endParaRPr lang="en-US" dirty="0"/>
        </a:p>
      </dgm:t>
    </dgm:pt>
    <dgm:pt modelId="{C2AA4ED3-1C6C-4D71-BDFE-B17FBC9FA512}" type="parTrans" cxnId="{756D06C6-1197-49C3-9977-A1B57BB0E0D6}">
      <dgm:prSet/>
      <dgm:spPr/>
      <dgm:t>
        <a:bodyPr/>
        <a:lstStyle/>
        <a:p>
          <a:endParaRPr lang="en-US"/>
        </a:p>
      </dgm:t>
    </dgm:pt>
    <dgm:pt modelId="{DBDD6537-B99F-4F87-9013-2DDB883AB476}" type="sibTrans" cxnId="{756D06C6-1197-49C3-9977-A1B57BB0E0D6}">
      <dgm:prSet/>
      <dgm:spPr/>
      <dgm:t>
        <a:bodyPr/>
        <a:lstStyle/>
        <a:p>
          <a:endParaRPr lang="en-US"/>
        </a:p>
      </dgm:t>
    </dgm:pt>
    <dgm:pt modelId="{ED515228-A889-4247-9341-1AFBA9F4DF1B}">
      <dgm:prSet phldrT="[Text]"/>
      <dgm:spPr/>
      <dgm:t>
        <a:bodyPr/>
        <a:lstStyle/>
        <a:p>
          <a:r>
            <a:rPr lang="en-US" dirty="0" smtClean="0"/>
            <a:t>Experiment</a:t>
          </a:r>
          <a:endParaRPr lang="en-US" dirty="0"/>
        </a:p>
      </dgm:t>
    </dgm:pt>
    <dgm:pt modelId="{082CDC3B-E2EE-490A-98EA-FF11C0CB9066}" type="parTrans" cxnId="{54888199-8AB1-4198-B0EF-6E5AA8667B73}">
      <dgm:prSet/>
      <dgm:spPr/>
      <dgm:t>
        <a:bodyPr/>
        <a:lstStyle/>
        <a:p>
          <a:endParaRPr lang="en-US"/>
        </a:p>
      </dgm:t>
    </dgm:pt>
    <dgm:pt modelId="{25FC2725-FD24-45E9-9413-475E4C8D45F4}" type="sibTrans" cxnId="{54888199-8AB1-4198-B0EF-6E5AA8667B73}">
      <dgm:prSet/>
      <dgm:spPr/>
      <dgm:t>
        <a:bodyPr/>
        <a:lstStyle/>
        <a:p>
          <a:endParaRPr lang="en-US"/>
        </a:p>
      </dgm:t>
    </dgm:pt>
    <dgm:pt modelId="{7BEBC321-6097-4755-A130-CEA546269A3C}" type="pres">
      <dgm:prSet presAssocID="{1C0E6F95-4C4B-4DBA-B6BB-91AF0C643A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65EEAC-32CB-49C5-9D26-6324DD0622C9}" type="pres">
      <dgm:prSet presAssocID="{1C0E6F95-4C4B-4DBA-B6BB-91AF0C643A66}" presName="dummyMaxCanvas" presStyleCnt="0">
        <dgm:presLayoutVars/>
      </dgm:prSet>
      <dgm:spPr/>
    </dgm:pt>
    <dgm:pt modelId="{AE002CEE-AC00-44F1-9693-315757E69D00}" type="pres">
      <dgm:prSet presAssocID="{1C0E6F95-4C4B-4DBA-B6BB-91AF0C643A6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E4E2D-4972-4CF8-A42A-D842F6CBC44C}" type="pres">
      <dgm:prSet presAssocID="{1C0E6F95-4C4B-4DBA-B6BB-91AF0C643A6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C0DB2-EAC4-46B6-A440-A0415EED89F9}" type="pres">
      <dgm:prSet presAssocID="{1C0E6F95-4C4B-4DBA-B6BB-91AF0C643A6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DC150-45AD-4B67-B53E-1E9D02785676}" type="pres">
      <dgm:prSet presAssocID="{1C0E6F95-4C4B-4DBA-B6BB-91AF0C643A6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0B5F4-266D-4DEC-AED4-8A2F856AF9AF}" type="pres">
      <dgm:prSet presAssocID="{1C0E6F95-4C4B-4DBA-B6BB-91AF0C643A6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F515C-3A7C-4DA1-966C-401DEA768ECD}" type="pres">
      <dgm:prSet presAssocID="{1C0E6F95-4C4B-4DBA-B6BB-91AF0C643A6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CF5FB-B187-4734-8FF4-CD356B7E1E6E}" type="pres">
      <dgm:prSet presAssocID="{1C0E6F95-4C4B-4DBA-B6BB-91AF0C643A6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5CFD3-457D-41DB-9F74-F6281B2CEBEE}" type="pres">
      <dgm:prSet presAssocID="{1C0E6F95-4C4B-4DBA-B6BB-91AF0C643A6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1CB15-FA76-40F4-BAAB-8F3C186804C0}" type="pres">
      <dgm:prSet presAssocID="{1C0E6F95-4C4B-4DBA-B6BB-91AF0C643A6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E6003-DA77-4B55-8231-2E984DECD7FC}" type="pres">
      <dgm:prSet presAssocID="{1C0E6F95-4C4B-4DBA-B6BB-91AF0C643A6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B8C9B-0B95-44CE-B6BB-24F8C13A17CD}" type="pres">
      <dgm:prSet presAssocID="{1C0E6F95-4C4B-4DBA-B6BB-91AF0C643A6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6F7BE-5261-4CF7-B445-C4F6048BD4E6}" type="pres">
      <dgm:prSet presAssocID="{1C0E6F95-4C4B-4DBA-B6BB-91AF0C643A6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BE1FB-3B5A-4133-8DB9-3413A152E1A0}" type="pres">
      <dgm:prSet presAssocID="{1C0E6F95-4C4B-4DBA-B6BB-91AF0C643A6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D8F17-D008-4077-B515-2E0968F5C203}" type="pres">
      <dgm:prSet presAssocID="{1C0E6F95-4C4B-4DBA-B6BB-91AF0C643A6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88F354-CC51-42EB-9126-57AAEB1A11A6}" type="presOf" srcId="{DEEB7FAD-2A16-4E82-A0D2-F77ACD363516}" destId="{F5EE6003-DA77-4B55-8231-2E984DECD7FC}" srcOrd="1" destOrd="0" presId="urn:microsoft.com/office/officeart/2005/8/layout/vProcess5"/>
    <dgm:cxn modelId="{E08A59DA-FBFA-4DA0-A013-BD6C8B62AA08}" type="presOf" srcId="{ED515228-A889-4247-9341-1AFBA9F4DF1B}" destId="{DA0BE1FB-3B5A-4133-8DB9-3413A152E1A0}" srcOrd="1" destOrd="0" presId="urn:microsoft.com/office/officeart/2005/8/layout/vProcess5"/>
    <dgm:cxn modelId="{141071C5-0351-4171-BB1C-21D236F3367E}" type="presOf" srcId="{DEEB7FAD-2A16-4E82-A0D2-F77ACD363516}" destId="{AE002CEE-AC00-44F1-9693-315757E69D00}" srcOrd="0" destOrd="0" presId="urn:microsoft.com/office/officeart/2005/8/layout/vProcess5"/>
    <dgm:cxn modelId="{A2D104AD-343E-457E-A6D3-709D8583B766}" type="presOf" srcId="{9DF6D443-246A-4FC1-860D-43911229CD8A}" destId="{64ACF5FB-B187-4734-8FF4-CD356B7E1E6E}" srcOrd="0" destOrd="0" presId="urn:microsoft.com/office/officeart/2005/8/layout/vProcess5"/>
    <dgm:cxn modelId="{FA93659F-CB0A-4A6F-9CEA-CF0668113299}" type="presOf" srcId="{9A6273E1-0124-44F4-BC78-A8B7ECDF3380}" destId="{D50E4E2D-4972-4CF8-A42A-D842F6CBC44C}" srcOrd="0" destOrd="0" presId="urn:microsoft.com/office/officeart/2005/8/layout/vProcess5"/>
    <dgm:cxn modelId="{178892C6-FC8D-4B2F-BD74-EED613FDFD49}" type="presOf" srcId="{76A11E2C-4730-43E5-A35F-D8B9E3462BC3}" destId="{EFEC0DB2-EAC4-46B6-A440-A0415EED89F9}" srcOrd="0" destOrd="0" presId="urn:microsoft.com/office/officeart/2005/8/layout/vProcess5"/>
    <dgm:cxn modelId="{85AE97FB-07E0-4276-AD56-CCE10B4FF670}" type="presOf" srcId="{375EC5A6-E121-45F3-8FE7-1741DED339F0}" destId="{0BE0B5F4-266D-4DEC-AED4-8A2F856AF9AF}" srcOrd="0" destOrd="0" presId="urn:microsoft.com/office/officeart/2005/8/layout/vProcess5"/>
    <dgm:cxn modelId="{9A94C162-AED1-40B1-BB73-F3ACE6AF627E}" type="presOf" srcId="{1C0E6F95-4C4B-4DBA-B6BB-91AF0C643A66}" destId="{7BEBC321-6097-4755-A130-CEA546269A3C}" srcOrd="0" destOrd="0" presId="urn:microsoft.com/office/officeart/2005/8/layout/vProcess5"/>
    <dgm:cxn modelId="{E87B4F7C-361C-4E3E-AAC8-A962FC595CBF}" type="presOf" srcId="{ED515228-A889-4247-9341-1AFBA9F4DF1B}" destId="{43BDC150-45AD-4B67-B53E-1E9D02785676}" srcOrd="0" destOrd="0" presId="urn:microsoft.com/office/officeart/2005/8/layout/vProcess5"/>
    <dgm:cxn modelId="{6D8B2F2F-C151-4255-BDB8-366BE982289F}" type="presOf" srcId="{3BAF9F0B-696E-4F73-BF92-ED2B8D905B2A}" destId="{F1AF515C-3A7C-4DA1-966C-401DEA768ECD}" srcOrd="0" destOrd="0" presId="urn:microsoft.com/office/officeart/2005/8/layout/vProcess5"/>
    <dgm:cxn modelId="{54888199-8AB1-4198-B0EF-6E5AA8667B73}" srcId="{1C0E6F95-4C4B-4DBA-B6BB-91AF0C643A66}" destId="{ED515228-A889-4247-9341-1AFBA9F4DF1B}" srcOrd="3" destOrd="0" parTransId="{082CDC3B-E2EE-490A-98EA-FF11C0CB9066}" sibTransId="{25FC2725-FD24-45E9-9413-475E4C8D45F4}"/>
    <dgm:cxn modelId="{2FD8C741-CF3B-4C2B-A765-8F81346FF3AC}" srcId="{1C0E6F95-4C4B-4DBA-B6BB-91AF0C643A66}" destId="{DEEB7FAD-2A16-4E82-A0D2-F77ACD363516}" srcOrd="0" destOrd="0" parTransId="{05014CCA-A5CA-432C-83D5-02BF15BE7564}" sibTransId="{3BAF9F0B-696E-4F73-BF92-ED2B8D905B2A}"/>
    <dgm:cxn modelId="{531319BF-0110-406D-833B-9404050D57BA}" type="presOf" srcId="{76A11E2C-4730-43E5-A35F-D8B9E3462BC3}" destId="{66C6F7BE-5261-4CF7-B445-C4F6048BD4E6}" srcOrd="1" destOrd="0" presId="urn:microsoft.com/office/officeart/2005/8/layout/vProcess5"/>
    <dgm:cxn modelId="{5DB5FC78-E92E-4E39-BD01-E9567A90287E}" type="presOf" srcId="{DBDD6537-B99F-4F87-9013-2DDB883AB476}" destId="{0045CFD3-457D-41DB-9F74-F6281B2CEBEE}" srcOrd="0" destOrd="0" presId="urn:microsoft.com/office/officeart/2005/8/layout/vProcess5"/>
    <dgm:cxn modelId="{756D06C6-1197-49C3-9977-A1B57BB0E0D6}" srcId="{1C0E6F95-4C4B-4DBA-B6BB-91AF0C643A66}" destId="{76A11E2C-4730-43E5-A35F-D8B9E3462BC3}" srcOrd="2" destOrd="0" parTransId="{C2AA4ED3-1C6C-4D71-BDFE-B17FBC9FA512}" sibTransId="{DBDD6537-B99F-4F87-9013-2DDB883AB476}"/>
    <dgm:cxn modelId="{D8F5EAAB-0041-4026-AFA5-5D1699FFFB71}" type="presOf" srcId="{375EC5A6-E121-45F3-8FE7-1741DED339F0}" destId="{940D8F17-D008-4077-B515-2E0968F5C203}" srcOrd="1" destOrd="0" presId="urn:microsoft.com/office/officeart/2005/8/layout/vProcess5"/>
    <dgm:cxn modelId="{EA585355-34E6-4427-B658-D1B8C254BCCC}" srcId="{1C0E6F95-4C4B-4DBA-B6BB-91AF0C643A66}" destId="{9A6273E1-0124-44F4-BC78-A8B7ECDF3380}" srcOrd="1" destOrd="0" parTransId="{6BA993C8-5D21-49EE-8CF3-A13CC8B8DEBA}" sibTransId="{9DF6D443-246A-4FC1-860D-43911229CD8A}"/>
    <dgm:cxn modelId="{42DC22E6-B04B-48DA-BF56-3A9105813F15}" srcId="{1C0E6F95-4C4B-4DBA-B6BB-91AF0C643A66}" destId="{375EC5A6-E121-45F3-8FE7-1741DED339F0}" srcOrd="4" destOrd="0" parTransId="{615A1BBE-CB3B-4250-B3CE-2E7C08301966}" sibTransId="{9A431B4D-5C72-40C6-8E01-9275C537AE37}"/>
    <dgm:cxn modelId="{4EA5E852-B5B9-41D4-83D6-36E403005DE2}" type="presOf" srcId="{9A6273E1-0124-44F4-BC78-A8B7ECDF3380}" destId="{41DB8C9B-0B95-44CE-B6BB-24F8C13A17CD}" srcOrd="1" destOrd="0" presId="urn:microsoft.com/office/officeart/2005/8/layout/vProcess5"/>
    <dgm:cxn modelId="{3A468569-E86D-4012-993A-1785F294C850}" type="presOf" srcId="{25FC2725-FD24-45E9-9413-475E4C8D45F4}" destId="{4EC1CB15-FA76-40F4-BAAB-8F3C186804C0}" srcOrd="0" destOrd="0" presId="urn:microsoft.com/office/officeart/2005/8/layout/vProcess5"/>
    <dgm:cxn modelId="{19E7BEC4-6A4C-472C-BEE0-F7C63E9D8770}" type="presParOf" srcId="{7BEBC321-6097-4755-A130-CEA546269A3C}" destId="{3265EEAC-32CB-49C5-9D26-6324DD0622C9}" srcOrd="0" destOrd="0" presId="urn:microsoft.com/office/officeart/2005/8/layout/vProcess5"/>
    <dgm:cxn modelId="{68103366-B5F7-47B2-9080-6A661EBC1801}" type="presParOf" srcId="{7BEBC321-6097-4755-A130-CEA546269A3C}" destId="{AE002CEE-AC00-44F1-9693-315757E69D00}" srcOrd="1" destOrd="0" presId="urn:microsoft.com/office/officeart/2005/8/layout/vProcess5"/>
    <dgm:cxn modelId="{28554F1E-2CDF-403F-A5C5-1404FE4D95D8}" type="presParOf" srcId="{7BEBC321-6097-4755-A130-CEA546269A3C}" destId="{D50E4E2D-4972-4CF8-A42A-D842F6CBC44C}" srcOrd="2" destOrd="0" presId="urn:microsoft.com/office/officeart/2005/8/layout/vProcess5"/>
    <dgm:cxn modelId="{23F04A61-A22A-4B04-A044-F9C8A318A1AA}" type="presParOf" srcId="{7BEBC321-6097-4755-A130-CEA546269A3C}" destId="{EFEC0DB2-EAC4-46B6-A440-A0415EED89F9}" srcOrd="3" destOrd="0" presId="urn:microsoft.com/office/officeart/2005/8/layout/vProcess5"/>
    <dgm:cxn modelId="{5A9CD30D-DA2D-4F94-8015-F14BEBD508C4}" type="presParOf" srcId="{7BEBC321-6097-4755-A130-CEA546269A3C}" destId="{43BDC150-45AD-4B67-B53E-1E9D02785676}" srcOrd="4" destOrd="0" presId="urn:microsoft.com/office/officeart/2005/8/layout/vProcess5"/>
    <dgm:cxn modelId="{0C69C0F9-49EC-4B9D-B84A-448ECB3BFC5E}" type="presParOf" srcId="{7BEBC321-6097-4755-A130-CEA546269A3C}" destId="{0BE0B5F4-266D-4DEC-AED4-8A2F856AF9AF}" srcOrd="5" destOrd="0" presId="urn:microsoft.com/office/officeart/2005/8/layout/vProcess5"/>
    <dgm:cxn modelId="{8CB38D74-5FF3-45EC-AD08-3E073822AA20}" type="presParOf" srcId="{7BEBC321-6097-4755-A130-CEA546269A3C}" destId="{F1AF515C-3A7C-4DA1-966C-401DEA768ECD}" srcOrd="6" destOrd="0" presId="urn:microsoft.com/office/officeart/2005/8/layout/vProcess5"/>
    <dgm:cxn modelId="{101C2F13-FF64-4665-9518-D620DA7DBB68}" type="presParOf" srcId="{7BEBC321-6097-4755-A130-CEA546269A3C}" destId="{64ACF5FB-B187-4734-8FF4-CD356B7E1E6E}" srcOrd="7" destOrd="0" presId="urn:microsoft.com/office/officeart/2005/8/layout/vProcess5"/>
    <dgm:cxn modelId="{5FE6D19F-6E72-4CAD-AECF-EDE7C485CA53}" type="presParOf" srcId="{7BEBC321-6097-4755-A130-CEA546269A3C}" destId="{0045CFD3-457D-41DB-9F74-F6281B2CEBEE}" srcOrd="8" destOrd="0" presId="urn:microsoft.com/office/officeart/2005/8/layout/vProcess5"/>
    <dgm:cxn modelId="{79897326-D7E0-42F8-8A66-99FCA037BBAB}" type="presParOf" srcId="{7BEBC321-6097-4755-A130-CEA546269A3C}" destId="{4EC1CB15-FA76-40F4-BAAB-8F3C186804C0}" srcOrd="9" destOrd="0" presId="urn:microsoft.com/office/officeart/2005/8/layout/vProcess5"/>
    <dgm:cxn modelId="{E669C7E2-532C-4E0A-8E37-3D45D858B549}" type="presParOf" srcId="{7BEBC321-6097-4755-A130-CEA546269A3C}" destId="{F5EE6003-DA77-4B55-8231-2E984DECD7FC}" srcOrd="10" destOrd="0" presId="urn:microsoft.com/office/officeart/2005/8/layout/vProcess5"/>
    <dgm:cxn modelId="{AC87FDF2-BE2D-4937-ADAE-163B32E25DBE}" type="presParOf" srcId="{7BEBC321-6097-4755-A130-CEA546269A3C}" destId="{41DB8C9B-0B95-44CE-B6BB-24F8C13A17CD}" srcOrd="11" destOrd="0" presId="urn:microsoft.com/office/officeart/2005/8/layout/vProcess5"/>
    <dgm:cxn modelId="{1DF185D5-BEC4-4920-8423-3204AD5AD2A9}" type="presParOf" srcId="{7BEBC321-6097-4755-A130-CEA546269A3C}" destId="{66C6F7BE-5261-4CF7-B445-C4F6048BD4E6}" srcOrd="12" destOrd="0" presId="urn:microsoft.com/office/officeart/2005/8/layout/vProcess5"/>
    <dgm:cxn modelId="{2C75E4BC-2A9D-4015-A100-1F1118ADFE54}" type="presParOf" srcId="{7BEBC321-6097-4755-A130-CEA546269A3C}" destId="{DA0BE1FB-3B5A-4133-8DB9-3413A152E1A0}" srcOrd="13" destOrd="0" presId="urn:microsoft.com/office/officeart/2005/8/layout/vProcess5"/>
    <dgm:cxn modelId="{BDECD215-631A-4AB7-8BED-8891B55C6B7F}" type="presParOf" srcId="{7BEBC321-6097-4755-A130-CEA546269A3C}" destId="{940D8F17-D008-4077-B515-2E0968F5C2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02CEE-AC00-44F1-9693-315757E69D00}">
      <dsp:nvSpPr>
        <dsp:cNvPr id="0" name=""/>
        <dsp:cNvSpPr/>
      </dsp:nvSpPr>
      <dsp:spPr>
        <a:xfrm>
          <a:off x="0" y="0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Discover</a:t>
          </a:r>
          <a:endParaRPr lang="en-US" sz="3700" kern="1200" dirty="0"/>
        </a:p>
      </dsp:txBody>
      <dsp:txXfrm>
        <a:off x="24907" y="24907"/>
        <a:ext cx="5084961" cy="800578"/>
      </dsp:txXfrm>
    </dsp:sp>
    <dsp:sp modelId="{D50E4E2D-4972-4CF8-A42A-D842F6CBC44C}">
      <dsp:nvSpPr>
        <dsp:cNvPr id="0" name=""/>
        <dsp:cNvSpPr/>
      </dsp:nvSpPr>
      <dsp:spPr>
        <a:xfrm>
          <a:off x="455676" y="968502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Interpret</a:t>
          </a:r>
          <a:endParaRPr lang="en-US" sz="3700" kern="1200" dirty="0"/>
        </a:p>
      </dsp:txBody>
      <dsp:txXfrm>
        <a:off x="480583" y="993409"/>
        <a:ext cx="5043851" cy="800578"/>
      </dsp:txXfrm>
    </dsp:sp>
    <dsp:sp modelId="{EFEC0DB2-EAC4-46B6-A440-A0415EED89F9}">
      <dsp:nvSpPr>
        <dsp:cNvPr id="0" name=""/>
        <dsp:cNvSpPr/>
      </dsp:nvSpPr>
      <dsp:spPr>
        <a:xfrm>
          <a:off x="911351" y="1937003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Ideate</a:t>
          </a:r>
          <a:endParaRPr lang="en-US" sz="3700" kern="1200" dirty="0"/>
        </a:p>
      </dsp:txBody>
      <dsp:txXfrm>
        <a:off x="936258" y="1961910"/>
        <a:ext cx="5043851" cy="800577"/>
      </dsp:txXfrm>
    </dsp:sp>
    <dsp:sp modelId="{43BDC150-45AD-4B67-B53E-1E9D02785676}">
      <dsp:nvSpPr>
        <dsp:cNvPr id="0" name=""/>
        <dsp:cNvSpPr/>
      </dsp:nvSpPr>
      <dsp:spPr>
        <a:xfrm>
          <a:off x="1367028" y="2905505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Experiment</a:t>
          </a:r>
          <a:endParaRPr lang="en-US" sz="3700" kern="1200" dirty="0"/>
        </a:p>
      </dsp:txBody>
      <dsp:txXfrm>
        <a:off x="1391935" y="2930412"/>
        <a:ext cx="5043851" cy="800578"/>
      </dsp:txXfrm>
    </dsp:sp>
    <dsp:sp modelId="{0BE0B5F4-266D-4DEC-AED4-8A2F856AF9AF}">
      <dsp:nvSpPr>
        <dsp:cNvPr id="0" name=""/>
        <dsp:cNvSpPr/>
      </dsp:nvSpPr>
      <dsp:spPr>
        <a:xfrm>
          <a:off x="1822703" y="3874007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Evolve</a:t>
          </a:r>
          <a:endParaRPr lang="en-US" sz="3700" kern="1200" dirty="0"/>
        </a:p>
      </dsp:txBody>
      <dsp:txXfrm>
        <a:off x="1847610" y="3898914"/>
        <a:ext cx="5043851" cy="800578"/>
      </dsp:txXfrm>
    </dsp:sp>
    <dsp:sp modelId="{F1AF515C-3A7C-4DA1-966C-401DEA768ECD}">
      <dsp:nvSpPr>
        <dsp:cNvPr id="0" name=""/>
        <dsp:cNvSpPr/>
      </dsp:nvSpPr>
      <dsp:spPr>
        <a:xfrm>
          <a:off x="5549341" y="621258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673711" y="621258"/>
        <a:ext cx="304014" cy="415947"/>
      </dsp:txXfrm>
    </dsp:sp>
    <dsp:sp modelId="{64ACF5FB-B187-4734-8FF4-CD356B7E1E6E}">
      <dsp:nvSpPr>
        <dsp:cNvPr id="0" name=""/>
        <dsp:cNvSpPr/>
      </dsp:nvSpPr>
      <dsp:spPr>
        <a:xfrm>
          <a:off x="6005017" y="1589760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129387" y="1589760"/>
        <a:ext cx="304014" cy="415947"/>
      </dsp:txXfrm>
    </dsp:sp>
    <dsp:sp modelId="{0045CFD3-457D-41DB-9F74-F6281B2CEBEE}">
      <dsp:nvSpPr>
        <dsp:cNvPr id="0" name=""/>
        <dsp:cNvSpPr/>
      </dsp:nvSpPr>
      <dsp:spPr>
        <a:xfrm>
          <a:off x="6460693" y="2544089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585063" y="2544089"/>
        <a:ext cx="304014" cy="415947"/>
      </dsp:txXfrm>
    </dsp:sp>
    <dsp:sp modelId="{4EC1CB15-FA76-40F4-BAAB-8F3C186804C0}">
      <dsp:nvSpPr>
        <dsp:cNvPr id="0" name=""/>
        <dsp:cNvSpPr/>
      </dsp:nvSpPr>
      <dsp:spPr>
        <a:xfrm>
          <a:off x="6916369" y="3522040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040739" y="3522040"/>
        <a:ext cx="304014" cy="415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02CEE-AC00-44F1-9693-315757E69D00}">
      <dsp:nvSpPr>
        <dsp:cNvPr id="0" name=""/>
        <dsp:cNvSpPr/>
      </dsp:nvSpPr>
      <dsp:spPr>
        <a:xfrm>
          <a:off x="0" y="0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Discover</a:t>
          </a:r>
          <a:endParaRPr lang="en-US" sz="3700" kern="1200" dirty="0"/>
        </a:p>
      </dsp:txBody>
      <dsp:txXfrm>
        <a:off x="24907" y="24907"/>
        <a:ext cx="5084961" cy="800578"/>
      </dsp:txXfrm>
    </dsp:sp>
    <dsp:sp modelId="{D50E4E2D-4972-4CF8-A42A-D842F6CBC44C}">
      <dsp:nvSpPr>
        <dsp:cNvPr id="0" name=""/>
        <dsp:cNvSpPr/>
      </dsp:nvSpPr>
      <dsp:spPr>
        <a:xfrm>
          <a:off x="455676" y="968502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Interpret</a:t>
          </a:r>
          <a:endParaRPr lang="en-US" sz="3700" kern="1200" dirty="0"/>
        </a:p>
      </dsp:txBody>
      <dsp:txXfrm>
        <a:off x="480583" y="993409"/>
        <a:ext cx="5043851" cy="800578"/>
      </dsp:txXfrm>
    </dsp:sp>
    <dsp:sp modelId="{EFEC0DB2-EAC4-46B6-A440-A0415EED89F9}">
      <dsp:nvSpPr>
        <dsp:cNvPr id="0" name=""/>
        <dsp:cNvSpPr/>
      </dsp:nvSpPr>
      <dsp:spPr>
        <a:xfrm>
          <a:off x="911351" y="1937003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Ideate</a:t>
          </a:r>
          <a:endParaRPr lang="en-US" sz="3700" kern="1200" dirty="0"/>
        </a:p>
      </dsp:txBody>
      <dsp:txXfrm>
        <a:off x="936258" y="1961910"/>
        <a:ext cx="5043851" cy="800577"/>
      </dsp:txXfrm>
    </dsp:sp>
    <dsp:sp modelId="{43BDC150-45AD-4B67-B53E-1E9D02785676}">
      <dsp:nvSpPr>
        <dsp:cNvPr id="0" name=""/>
        <dsp:cNvSpPr/>
      </dsp:nvSpPr>
      <dsp:spPr>
        <a:xfrm>
          <a:off x="1367028" y="2905505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Experiment</a:t>
          </a:r>
          <a:endParaRPr lang="en-US" sz="3700" kern="1200" dirty="0"/>
        </a:p>
      </dsp:txBody>
      <dsp:txXfrm>
        <a:off x="1391935" y="2930412"/>
        <a:ext cx="5043851" cy="800578"/>
      </dsp:txXfrm>
    </dsp:sp>
    <dsp:sp modelId="{0BE0B5F4-266D-4DEC-AED4-8A2F856AF9AF}">
      <dsp:nvSpPr>
        <dsp:cNvPr id="0" name=""/>
        <dsp:cNvSpPr/>
      </dsp:nvSpPr>
      <dsp:spPr>
        <a:xfrm>
          <a:off x="1822703" y="3874007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Evolve</a:t>
          </a:r>
          <a:endParaRPr lang="en-US" sz="3700" kern="1200" dirty="0"/>
        </a:p>
      </dsp:txBody>
      <dsp:txXfrm>
        <a:off x="1847610" y="3898914"/>
        <a:ext cx="5043851" cy="800578"/>
      </dsp:txXfrm>
    </dsp:sp>
    <dsp:sp modelId="{F1AF515C-3A7C-4DA1-966C-401DEA768ECD}">
      <dsp:nvSpPr>
        <dsp:cNvPr id="0" name=""/>
        <dsp:cNvSpPr/>
      </dsp:nvSpPr>
      <dsp:spPr>
        <a:xfrm>
          <a:off x="5549341" y="621258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673711" y="621258"/>
        <a:ext cx="304014" cy="415947"/>
      </dsp:txXfrm>
    </dsp:sp>
    <dsp:sp modelId="{64ACF5FB-B187-4734-8FF4-CD356B7E1E6E}">
      <dsp:nvSpPr>
        <dsp:cNvPr id="0" name=""/>
        <dsp:cNvSpPr/>
      </dsp:nvSpPr>
      <dsp:spPr>
        <a:xfrm>
          <a:off x="6005017" y="1589760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129387" y="1589760"/>
        <a:ext cx="304014" cy="415947"/>
      </dsp:txXfrm>
    </dsp:sp>
    <dsp:sp modelId="{0045CFD3-457D-41DB-9F74-F6281B2CEBEE}">
      <dsp:nvSpPr>
        <dsp:cNvPr id="0" name=""/>
        <dsp:cNvSpPr/>
      </dsp:nvSpPr>
      <dsp:spPr>
        <a:xfrm>
          <a:off x="6460693" y="2544089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585063" y="2544089"/>
        <a:ext cx="304014" cy="415947"/>
      </dsp:txXfrm>
    </dsp:sp>
    <dsp:sp modelId="{4EC1CB15-FA76-40F4-BAAB-8F3C186804C0}">
      <dsp:nvSpPr>
        <dsp:cNvPr id="0" name=""/>
        <dsp:cNvSpPr/>
      </dsp:nvSpPr>
      <dsp:spPr>
        <a:xfrm>
          <a:off x="6916369" y="3522040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040739" y="3522040"/>
        <a:ext cx="304014" cy="415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02CEE-AC00-44F1-9693-315757E69D00}">
      <dsp:nvSpPr>
        <dsp:cNvPr id="0" name=""/>
        <dsp:cNvSpPr/>
      </dsp:nvSpPr>
      <dsp:spPr>
        <a:xfrm>
          <a:off x="0" y="0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Discover</a:t>
          </a:r>
          <a:endParaRPr lang="en-US" sz="3700" kern="1200" dirty="0"/>
        </a:p>
      </dsp:txBody>
      <dsp:txXfrm>
        <a:off x="24907" y="24907"/>
        <a:ext cx="5084961" cy="800578"/>
      </dsp:txXfrm>
    </dsp:sp>
    <dsp:sp modelId="{D50E4E2D-4972-4CF8-A42A-D842F6CBC44C}">
      <dsp:nvSpPr>
        <dsp:cNvPr id="0" name=""/>
        <dsp:cNvSpPr/>
      </dsp:nvSpPr>
      <dsp:spPr>
        <a:xfrm>
          <a:off x="455676" y="968502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Interpret</a:t>
          </a:r>
          <a:endParaRPr lang="en-US" sz="3700" kern="1200" dirty="0"/>
        </a:p>
      </dsp:txBody>
      <dsp:txXfrm>
        <a:off x="480583" y="993409"/>
        <a:ext cx="5043851" cy="800578"/>
      </dsp:txXfrm>
    </dsp:sp>
    <dsp:sp modelId="{EFEC0DB2-EAC4-46B6-A440-A0415EED89F9}">
      <dsp:nvSpPr>
        <dsp:cNvPr id="0" name=""/>
        <dsp:cNvSpPr/>
      </dsp:nvSpPr>
      <dsp:spPr>
        <a:xfrm>
          <a:off x="911351" y="1937003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Ideate</a:t>
          </a:r>
          <a:endParaRPr lang="en-US" sz="3700" kern="1200" dirty="0"/>
        </a:p>
      </dsp:txBody>
      <dsp:txXfrm>
        <a:off x="936258" y="1961910"/>
        <a:ext cx="5043851" cy="800577"/>
      </dsp:txXfrm>
    </dsp:sp>
    <dsp:sp modelId="{43BDC150-45AD-4B67-B53E-1E9D02785676}">
      <dsp:nvSpPr>
        <dsp:cNvPr id="0" name=""/>
        <dsp:cNvSpPr/>
      </dsp:nvSpPr>
      <dsp:spPr>
        <a:xfrm>
          <a:off x="1367028" y="2905505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Experiment</a:t>
          </a:r>
          <a:endParaRPr lang="en-US" sz="3700" kern="1200" dirty="0"/>
        </a:p>
      </dsp:txBody>
      <dsp:txXfrm>
        <a:off x="1391935" y="2930412"/>
        <a:ext cx="5043851" cy="800578"/>
      </dsp:txXfrm>
    </dsp:sp>
    <dsp:sp modelId="{0BE0B5F4-266D-4DEC-AED4-8A2F856AF9AF}">
      <dsp:nvSpPr>
        <dsp:cNvPr id="0" name=""/>
        <dsp:cNvSpPr/>
      </dsp:nvSpPr>
      <dsp:spPr>
        <a:xfrm>
          <a:off x="1822703" y="3874007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Evolve</a:t>
          </a:r>
          <a:endParaRPr lang="en-US" sz="3700" kern="1200" dirty="0"/>
        </a:p>
      </dsp:txBody>
      <dsp:txXfrm>
        <a:off x="1847610" y="3898914"/>
        <a:ext cx="5043851" cy="800578"/>
      </dsp:txXfrm>
    </dsp:sp>
    <dsp:sp modelId="{F1AF515C-3A7C-4DA1-966C-401DEA768ECD}">
      <dsp:nvSpPr>
        <dsp:cNvPr id="0" name=""/>
        <dsp:cNvSpPr/>
      </dsp:nvSpPr>
      <dsp:spPr>
        <a:xfrm>
          <a:off x="5549341" y="621258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673711" y="621258"/>
        <a:ext cx="304014" cy="415947"/>
      </dsp:txXfrm>
    </dsp:sp>
    <dsp:sp modelId="{64ACF5FB-B187-4734-8FF4-CD356B7E1E6E}">
      <dsp:nvSpPr>
        <dsp:cNvPr id="0" name=""/>
        <dsp:cNvSpPr/>
      </dsp:nvSpPr>
      <dsp:spPr>
        <a:xfrm>
          <a:off x="6005017" y="1589760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129387" y="1589760"/>
        <a:ext cx="304014" cy="415947"/>
      </dsp:txXfrm>
    </dsp:sp>
    <dsp:sp modelId="{0045CFD3-457D-41DB-9F74-F6281B2CEBEE}">
      <dsp:nvSpPr>
        <dsp:cNvPr id="0" name=""/>
        <dsp:cNvSpPr/>
      </dsp:nvSpPr>
      <dsp:spPr>
        <a:xfrm>
          <a:off x="6460693" y="2544089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585063" y="2544089"/>
        <a:ext cx="304014" cy="415947"/>
      </dsp:txXfrm>
    </dsp:sp>
    <dsp:sp modelId="{4EC1CB15-FA76-40F4-BAAB-8F3C186804C0}">
      <dsp:nvSpPr>
        <dsp:cNvPr id="0" name=""/>
        <dsp:cNvSpPr/>
      </dsp:nvSpPr>
      <dsp:spPr>
        <a:xfrm>
          <a:off x="6916369" y="3522040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040739" y="3522040"/>
        <a:ext cx="304014" cy="4159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02CEE-AC00-44F1-9693-315757E69D00}">
      <dsp:nvSpPr>
        <dsp:cNvPr id="0" name=""/>
        <dsp:cNvSpPr/>
      </dsp:nvSpPr>
      <dsp:spPr>
        <a:xfrm>
          <a:off x="0" y="0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Discover</a:t>
          </a:r>
          <a:endParaRPr lang="en-US" sz="3700" kern="1200" dirty="0"/>
        </a:p>
      </dsp:txBody>
      <dsp:txXfrm>
        <a:off x="24907" y="24907"/>
        <a:ext cx="5084961" cy="800578"/>
      </dsp:txXfrm>
    </dsp:sp>
    <dsp:sp modelId="{D50E4E2D-4972-4CF8-A42A-D842F6CBC44C}">
      <dsp:nvSpPr>
        <dsp:cNvPr id="0" name=""/>
        <dsp:cNvSpPr/>
      </dsp:nvSpPr>
      <dsp:spPr>
        <a:xfrm>
          <a:off x="455676" y="968502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Interpret</a:t>
          </a:r>
          <a:endParaRPr lang="en-US" sz="3700" kern="1200" dirty="0"/>
        </a:p>
      </dsp:txBody>
      <dsp:txXfrm>
        <a:off x="480583" y="993409"/>
        <a:ext cx="5043851" cy="800578"/>
      </dsp:txXfrm>
    </dsp:sp>
    <dsp:sp modelId="{EFEC0DB2-EAC4-46B6-A440-A0415EED89F9}">
      <dsp:nvSpPr>
        <dsp:cNvPr id="0" name=""/>
        <dsp:cNvSpPr/>
      </dsp:nvSpPr>
      <dsp:spPr>
        <a:xfrm>
          <a:off x="911351" y="1937003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Ideate</a:t>
          </a:r>
          <a:endParaRPr lang="en-US" sz="3700" kern="1200" dirty="0"/>
        </a:p>
      </dsp:txBody>
      <dsp:txXfrm>
        <a:off x="936258" y="1961910"/>
        <a:ext cx="5043851" cy="800577"/>
      </dsp:txXfrm>
    </dsp:sp>
    <dsp:sp modelId="{43BDC150-45AD-4B67-B53E-1E9D02785676}">
      <dsp:nvSpPr>
        <dsp:cNvPr id="0" name=""/>
        <dsp:cNvSpPr/>
      </dsp:nvSpPr>
      <dsp:spPr>
        <a:xfrm>
          <a:off x="1367028" y="2905505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Experiment</a:t>
          </a:r>
          <a:endParaRPr lang="en-US" sz="3700" kern="1200" dirty="0"/>
        </a:p>
      </dsp:txBody>
      <dsp:txXfrm>
        <a:off x="1391935" y="2930412"/>
        <a:ext cx="5043851" cy="800578"/>
      </dsp:txXfrm>
    </dsp:sp>
    <dsp:sp modelId="{0BE0B5F4-266D-4DEC-AED4-8A2F856AF9AF}">
      <dsp:nvSpPr>
        <dsp:cNvPr id="0" name=""/>
        <dsp:cNvSpPr/>
      </dsp:nvSpPr>
      <dsp:spPr>
        <a:xfrm>
          <a:off x="1822703" y="3874007"/>
          <a:ext cx="6102096" cy="85039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Evolve</a:t>
          </a:r>
          <a:endParaRPr lang="en-US" sz="3700" kern="1200" dirty="0"/>
        </a:p>
      </dsp:txBody>
      <dsp:txXfrm>
        <a:off x="1847610" y="3898914"/>
        <a:ext cx="5043851" cy="800578"/>
      </dsp:txXfrm>
    </dsp:sp>
    <dsp:sp modelId="{F1AF515C-3A7C-4DA1-966C-401DEA768ECD}">
      <dsp:nvSpPr>
        <dsp:cNvPr id="0" name=""/>
        <dsp:cNvSpPr/>
      </dsp:nvSpPr>
      <dsp:spPr>
        <a:xfrm>
          <a:off x="5549341" y="621258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673711" y="621258"/>
        <a:ext cx="304014" cy="415947"/>
      </dsp:txXfrm>
    </dsp:sp>
    <dsp:sp modelId="{64ACF5FB-B187-4734-8FF4-CD356B7E1E6E}">
      <dsp:nvSpPr>
        <dsp:cNvPr id="0" name=""/>
        <dsp:cNvSpPr/>
      </dsp:nvSpPr>
      <dsp:spPr>
        <a:xfrm>
          <a:off x="6005017" y="1589760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129387" y="1589760"/>
        <a:ext cx="304014" cy="415947"/>
      </dsp:txXfrm>
    </dsp:sp>
    <dsp:sp modelId="{0045CFD3-457D-41DB-9F74-F6281B2CEBEE}">
      <dsp:nvSpPr>
        <dsp:cNvPr id="0" name=""/>
        <dsp:cNvSpPr/>
      </dsp:nvSpPr>
      <dsp:spPr>
        <a:xfrm>
          <a:off x="6460693" y="2544089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585063" y="2544089"/>
        <a:ext cx="304014" cy="415947"/>
      </dsp:txXfrm>
    </dsp:sp>
    <dsp:sp modelId="{4EC1CB15-FA76-40F4-BAAB-8F3C186804C0}">
      <dsp:nvSpPr>
        <dsp:cNvPr id="0" name=""/>
        <dsp:cNvSpPr/>
      </dsp:nvSpPr>
      <dsp:spPr>
        <a:xfrm>
          <a:off x="6916369" y="3522040"/>
          <a:ext cx="552754" cy="55275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040739" y="3522040"/>
        <a:ext cx="304014" cy="415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Title 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09601" y="3253048"/>
            <a:ext cx="7942810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1" y="5500255"/>
            <a:ext cx="8001000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0595" y="2362200"/>
            <a:ext cx="7942810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40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0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Body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371600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00769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00769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00769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00769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00769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2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16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61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nextgenlearning.org/breakthrough-model-designs" TargetMode="External"/><Relationship Id="rId2" Type="http://schemas.openxmlformats.org/officeDocument/2006/relationships/hyperlink" Target="http://nextgenlearning.org/top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vogt@educause.edu" TargetMode="External"/><Relationship Id="rId4" Type="http://schemas.openxmlformats.org/officeDocument/2006/relationships/hyperlink" Target="http://designthinkingforeducator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signthinkingforeducators.com/" TargetMode="External"/><Relationship Id="rId2" Type="http://schemas.openxmlformats.org/officeDocument/2006/relationships/hyperlink" Target="http://www.designthinkingforeducator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2"/>
          </p:nvPr>
        </p:nvSpPr>
        <p:spPr>
          <a:xfrm>
            <a:off x="609601" y="5029200"/>
            <a:ext cx="8001000" cy="971787"/>
          </a:xfrm>
        </p:spPr>
        <p:txBody>
          <a:bodyPr/>
          <a:lstStyle/>
          <a:p>
            <a:r>
              <a:rPr lang="en-US" dirty="0"/>
              <a:t>Kristen Vogt</a:t>
            </a:r>
          </a:p>
          <a:p>
            <a:r>
              <a:rPr lang="en-US" dirty="0" smtClean="0"/>
              <a:t>May 1, 2014</a:t>
            </a:r>
          </a:p>
          <a:p>
            <a:r>
              <a:rPr lang="en-US" dirty="0"/>
              <a:t>EDUCAUSE Connect: </a:t>
            </a:r>
            <a:r>
              <a:rPr lang="en-US" dirty="0" smtClean="0"/>
              <a:t>Baltimore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Using Design Thinking to Help Your Campus Consider a Breakthrough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1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“You are a designer.”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160959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</a:t>
            </a:r>
            <a:r>
              <a:rPr lang="en-US" dirty="0"/>
              <a:t>4</a:t>
            </a:r>
            <a:r>
              <a:rPr lang="en-US" dirty="0" smtClean="0"/>
              <a:t> Interview</a:t>
            </a:r>
            <a:endParaRPr lang="en-US" dirty="0"/>
          </a:p>
        </p:txBody>
      </p:sp>
      <p:pic>
        <p:nvPicPr>
          <p:cNvPr id="4098" name="Picture 2" descr="C:\Users\kvogt\AppData\Local\Microsoft\Windows\Temporary Internet Files\Content.IE5\BHTBQNBY\MC9001367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4419600" cy="324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229" y="1219200"/>
            <a:ext cx="5793971" cy="4698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 from “users”</a:t>
            </a:r>
          </a:p>
          <a:p>
            <a:pPr lvl="1"/>
            <a:r>
              <a:rPr lang="en-US" b="1" dirty="0"/>
              <a:t>Listen</a:t>
            </a:r>
            <a:r>
              <a:rPr lang="en-US" dirty="0"/>
              <a:t> to students as they define the problem from their perspective</a:t>
            </a:r>
          </a:p>
          <a:p>
            <a:pPr lvl="1"/>
            <a:r>
              <a:rPr lang="en-US" dirty="0"/>
              <a:t>Build </a:t>
            </a:r>
            <a:r>
              <a:rPr lang="en-US" b="1" dirty="0"/>
              <a:t>empathy</a:t>
            </a:r>
            <a:r>
              <a:rPr lang="en-US" dirty="0"/>
              <a:t> for the experience of students</a:t>
            </a:r>
          </a:p>
          <a:p>
            <a:pPr lvl="1"/>
            <a:r>
              <a:rPr lang="en-US" b="1" dirty="0"/>
              <a:t>Observe</a:t>
            </a:r>
            <a:r>
              <a:rPr lang="en-US" dirty="0"/>
              <a:t> not only what students </a:t>
            </a:r>
            <a:r>
              <a:rPr lang="en-US" b="1" dirty="0"/>
              <a:t>say</a:t>
            </a:r>
            <a:r>
              <a:rPr lang="en-US" dirty="0"/>
              <a:t> but what they </a:t>
            </a:r>
            <a:r>
              <a:rPr lang="en-US" b="1" dirty="0"/>
              <a:t>do</a:t>
            </a:r>
            <a:r>
              <a:rPr lang="en-US" dirty="0"/>
              <a:t>, not only what they </a:t>
            </a:r>
            <a:r>
              <a:rPr lang="en-US" b="1" dirty="0"/>
              <a:t>think</a:t>
            </a:r>
            <a:r>
              <a:rPr lang="en-US" dirty="0"/>
              <a:t> but what they </a:t>
            </a:r>
            <a:r>
              <a:rPr lang="en-US" b="1" dirty="0" smtClean="0"/>
              <a:t>feel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280043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56340772"/>
              </p:ext>
            </p:extLst>
          </p:nvPr>
        </p:nvGraphicFramePr>
        <p:xfrm>
          <a:off x="609600" y="1295400"/>
          <a:ext cx="7924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186172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#5 “How Might </a:t>
            </a:r>
            <a:r>
              <a:rPr lang="en-US" dirty="0" err="1" smtClean="0"/>
              <a:t>We’s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of Brainstorming</a:t>
            </a:r>
          </a:p>
          <a:p>
            <a:pPr lvl="1"/>
            <a:r>
              <a:rPr lang="en-US" sz="2900" dirty="0"/>
              <a:t>Defer judgment</a:t>
            </a:r>
          </a:p>
          <a:p>
            <a:pPr lvl="1"/>
            <a:r>
              <a:rPr lang="en-US" sz="2900" dirty="0"/>
              <a:t>Encourage wild ideas</a:t>
            </a:r>
          </a:p>
          <a:p>
            <a:pPr lvl="1"/>
            <a:r>
              <a:rPr lang="en-US" sz="2900" dirty="0"/>
              <a:t>Build on the ideas of </a:t>
            </a:r>
            <a:r>
              <a:rPr lang="en-US" sz="2900" dirty="0" smtClean="0"/>
              <a:t>others</a:t>
            </a:r>
            <a:endParaRPr lang="en-US" sz="2900" dirty="0"/>
          </a:p>
        </p:txBody>
      </p:sp>
      <p:pic>
        <p:nvPicPr>
          <p:cNvPr id="6146" name="Picture 2" descr="C:\Users\kvogt\AppData\Local\Microsoft\Windows\Temporary Internet Files\Content.IE5\4Q9RNZG4\MC90043610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491" y="533400"/>
            <a:ext cx="3039486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vogt\AppData\Local\Microsoft\Windows\Temporary Internet Files\Content.IE5\FUZTNS2B\MC9002962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3029893" cy="248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24200" y="3530601"/>
            <a:ext cx="5717772" cy="2641599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007698"/>
              </a:buClr>
              <a:buFont typeface="Wingdings" pitchFamily="2" charset="2"/>
              <a:buChar char="§"/>
              <a:defRPr sz="30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007698"/>
              </a:buClr>
              <a:buFont typeface="Wingdings" pitchFamily="2" charset="2"/>
              <a:buChar char="§"/>
              <a:defRPr sz="27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7698"/>
              </a:buClr>
              <a:buFont typeface="Wingdings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7698"/>
              </a:buClr>
              <a:buFont typeface="Wingdings" pitchFamily="2" charset="2"/>
              <a:buChar char="§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114550" indent="-285750" algn="l" defTabSz="914400" rtl="0" eaLnBrk="1" latinLnBrk="0" hangingPunct="1">
              <a:spcBef>
                <a:spcPct val="20000"/>
              </a:spcBef>
              <a:buClr>
                <a:srgbClr val="007698"/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900" dirty="0" smtClean="0"/>
              <a:t>Stay focused on topic</a:t>
            </a:r>
          </a:p>
          <a:p>
            <a:pPr lvl="1"/>
            <a:r>
              <a:rPr lang="en-US" sz="2900" dirty="0" smtClean="0"/>
              <a:t>One conversation at a time</a:t>
            </a:r>
          </a:p>
          <a:p>
            <a:pPr lvl="1"/>
            <a:r>
              <a:rPr lang="en-US" sz="2900" dirty="0" smtClean="0"/>
              <a:t>Be visual</a:t>
            </a:r>
          </a:p>
          <a:p>
            <a:pPr lvl="1"/>
            <a:r>
              <a:rPr lang="en-US" sz="2900" dirty="0" smtClean="0"/>
              <a:t>Go for quantity</a:t>
            </a:r>
            <a:endParaRPr lang="en-US" sz="2900" dirty="0"/>
          </a:p>
        </p:txBody>
      </p:sp>
      <p:sp>
        <p:nvSpPr>
          <p:cNvPr id="7" name="Rectangle 6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119473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48372151"/>
              </p:ext>
            </p:extLst>
          </p:nvPr>
        </p:nvGraphicFramePr>
        <p:xfrm>
          <a:off x="609600" y="1295400"/>
          <a:ext cx="7924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39130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“Stepping out of your comfort=learning.”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257413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#6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Prototype</a:t>
            </a:r>
          </a:p>
          <a:p>
            <a:r>
              <a:rPr lang="en-US" dirty="0" smtClean="0"/>
              <a:t>Sketch a storyboard</a:t>
            </a:r>
          </a:p>
          <a:p>
            <a:r>
              <a:rPr lang="en-US" dirty="0" smtClean="0"/>
              <a:t>Create a diagram</a:t>
            </a:r>
          </a:p>
          <a:p>
            <a:r>
              <a:rPr lang="en-US" dirty="0" smtClean="0"/>
              <a:t>Build a mock-up or </a:t>
            </a:r>
            <a:br>
              <a:rPr lang="en-US" dirty="0" smtClean="0"/>
            </a:br>
            <a:r>
              <a:rPr lang="en-US" dirty="0" smtClean="0"/>
              <a:t>model</a:t>
            </a:r>
          </a:p>
          <a:p>
            <a:r>
              <a:rPr lang="en-US" dirty="0" smtClean="0"/>
              <a:t>Act out a role play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Get Feedback </a:t>
            </a:r>
          </a:p>
          <a:p>
            <a:pPr marL="0" indent="0">
              <a:buNone/>
            </a:pPr>
            <a:r>
              <a:rPr lang="en-US" dirty="0" smtClean="0"/>
              <a:t>and Iterate</a:t>
            </a:r>
          </a:p>
        </p:txBody>
      </p:sp>
      <p:pic>
        <p:nvPicPr>
          <p:cNvPr id="7173" name="Picture 5" descr="C:\Users\kvogt\AppData\Local\Microsoft\Windows\Temporary Internet Files\Content.IE5\D8N0YY7Q\MC90044190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134" y="209609"/>
            <a:ext cx="3681948" cy="201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kvogt\AppData\Local\Microsoft\Windows\Temporary Internet Files\Content.IE5\D8N0YY7Q\MC900441908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134" y="4079570"/>
            <a:ext cx="3681948" cy="201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kvogt\AppData\Local\Microsoft\Windows\Temporary Internet Files\Content.IE5\D8N0YY7Q\MC900441908[1]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532" y="2133600"/>
            <a:ext cx="3700549" cy="202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139587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28286742"/>
              </p:ext>
            </p:extLst>
          </p:nvPr>
        </p:nvGraphicFramePr>
        <p:xfrm>
          <a:off x="609600" y="1295400"/>
          <a:ext cx="7924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6183868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192477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#7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Evolve</a:t>
            </a:r>
          </a:p>
          <a:p>
            <a:r>
              <a:rPr lang="en-US" dirty="0" smtClean="0"/>
              <a:t>Integrate feedback</a:t>
            </a:r>
          </a:p>
          <a:p>
            <a:r>
              <a:rPr lang="en-US" dirty="0" smtClean="0"/>
              <a:t>Choose a plan of action</a:t>
            </a:r>
          </a:p>
          <a:p>
            <a:r>
              <a:rPr lang="en-US" dirty="0" smtClean="0"/>
              <a:t>Document progress</a:t>
            </a:r>
          </a:p>
          <a:p>
            <a:r>
              <a:rPr lang="en-US" dirty="0" smtClean="0"/>
              <a:t>Plan next steps</a:t>
            </a:r>
            <a:endParaRPr lang="en-US" dirty="0"/>
          </a:p>
        </p:txBody>
      </p:sp>
      <p:pic>
        <p:nvPicPr>
          <p:cNvPr id="8194" name="Picture 2" descr="C:\Users\kvogt\AppData\Local\Microsoft\Windows\Temporary Internet Files\Content.IE5\D8N0YY7Q\MC9000528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9716">
            <a:off x="4802909" y="3396152"/>
            <a:ext cx="1877364" cy="235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vogt\AppData\Local\Microsoft\Windows\Temporary Internet Files\Content.IE5\D8N0YY7Q\MC9000528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9716">
            <a:off x="6124901" y="1338753"/>
            <a:ext cx="1877364" cy="235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vogt\AppData\Local\Microsoft\Windows\Temporary Internet Files\Content.IE5\D8N0YY7Q\MC9000528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9716">
            <a:off x="7631951" y="-337646"/>
            <a:ext cx="1877364" cy="235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261737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Thinking &amp; Breakthrough Models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http://nextgenlearning.org/topics</a:t>
            </a:r>
            <a:endParaRPr lang="en-US" dirty="0" smtClean="0"/>
          </a:p>
          <a:p>
            <a:r>
              <a:rPr lang="en-US" dirty="0" smtClean="0"/>
              <a:t>Profiles of Breakthrough Degree Programs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http://nextgenlearning.org/breakthrough-model-designs</a:t>
            </a:r>
            <a:endParaRPr lang="en-US" dirty="0" smtClean="0"/>
          </a:p>
          <a:p>
            <a:r>
              <a:rPr lang="en-US" dirty="0" smtClean="0"/>
              <a:t>Design Thinking for Educators Toolkit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http://designthinkingforeducators.com</a:t>
            </a:r>
            <a:endParaRPr lang="en-US" dirty="0" smtClean="0"/>
          </a:p>
          <a:p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kvogt@educause.edu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389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#1 Popcorn </a:t>
            </a:r>
            <a:r>
              <a:rPr lang="en-US" dirty="0" err="1" smtClean="0"/>
              <a:t>ShoutOuts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371600"/>
            <a:ext cx="4495799" cy="4546599"/>
          </a:xfrm>
        </p:spPr>
        <p:txBody>
          <a:bodyPr/>
          <a:lstStyle/>
          <a:p>
            <a:r>
              <a:rPr lang="en-US" dirty="0" smtClean="0"/>
              <a:t>In 60 seconds, tell me everything that’s wrong with higher </a:t>
            </a:r>
            <a:r>
              <a:rPr lang="en-US" dirty="0" err="1" smtClean="0"/>
              <a:t>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(go ahead, vent!)</a:t>
            </a:r>
            <a:endParaRPr lang="en-US" dirty="0"/>
          </a:p>
        </p:txBody>
      </p:sp>
      <p:pic>
        <p:nvPicPr>
          <p:cNvPr id="1027" name="Picture 3" descr="C:\Users\kvogt\AppData\Local\Microsoft\Windows\Temporary Internet Files\Content.IE5\4Q9RNZG4\MC9000590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0153">
            <a:off x="4572000" y="2701594"/>
            <a:ext cx="3872027" cy="312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5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“Problems are just opportunities for design in disguise.”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156223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#2 Envision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876800"/>
            <a:ext cx="7546571" cy="1041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value of higher education?</a:t>
            </a:r>
            <a:endParaRPr lang="en-US" dirty="0"/>
          </a:p>
        </p:txBody>
      </p:sp>
      <p:pic>
        <p:nvPicPr>
          <p:cNvPr id="2050" name="Picture 2" descr="C:\Users\kvogt\AppData\Local\Microsoft\Windows\Temporary Internet Files\Content.IE5\Z7AFSAJR\MC9000567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90004"/>
            <a:ext cx="5935800" cy="290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2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1.gstatic.com/images?q=tbn:ANd9GcRVa4kVS4-Y-5rt9EUmaU92keEB8DVXNd6-eWkmgX2FsSE-hcn_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424" y="3096075"/>
            <a:ext cx="3539452" cy="309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Breakthrough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ramatically</a:t>
            </a:r>
            <a:r>
              <a:rPr lang="en-US" dirty="0"/>
              <a:t>, not marginally, </a:t>
            </a:r>
            <a:r>
              <a:rPr lang="en-US" dirty="0" smtClean="0"/>
              <a:t>improved outcomes</a:t>
            </a:r>
          </a:p>
          <a:p>
            <a:r>
              <a:rPr lang="en-US" dirty="0" smtClean="0"/>
              <a:t>Fundamentally, not incrementally, different experience</a:t>
            </a:r>
            <a:endParaRPr lang="en-US" dirty="0"/>
          </a:p>
        </p:txBody>
      </p:sp>
      <p:pic>
        <p:nvPicPr>
          <p:cNvPr id="1026" name="Picture 2" descr="https://encrypted-tbn0.gstatic.com/images?q=tbn:ANd9GcRmZmyFxniOHAtr0i67Z4i5zHS2AcMq5qwuwYST4jvfPrcBy1t8-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38571"/>
            <a:ext cx="1720122" cy="179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vogt\AppData\Local\Microsoft\Windows\Temporary Internet Files\Content.IE5\2MGGL6FV\MC90043384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53226"/>
            <a:ext cx="2444515" cy="244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2809424" y="4517597"/>
            <a:ext cx="3717814" cy="84181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Breakthrough Degree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Student success, for more students, esp. low-income</a:t>
            </a:r>
            <a:r>
              <a:rPr lang="en-US" dirty="0"/>
              <a:t>, students of color, first-gen</a:t>
            </a:r>
          </a:p>
          <a:p>
            <a:pPr lvl="1"/>
            <a:r>
              <a:rPr lang="en-US" dirty="0" smtClean="0"/>
              <a:t>Sustainability</a:t>
            </a:r>
          </a:p>
          <a:p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Enhanced quality</a:t>
            </a:r>
          </a:p>
          <a:p>
            <a:pPr lvl="1"/>
            <a:r>
              <a:rPr lang="en-US" dirty="0" smtClean="0"/>
              <a:t>Low cost to student, </a:t>
            </a:r>
            <a:br>
              <a:rPr lang="en-US" dirty="0" smtClean="0"/>
            </a:br>
            <a:r>
              <a:rPr lang="en-US" dirty="0" smtClean="0"/>
              <a:t>low operating cost</a:t>
            </a:r>
          </a:p>
          <a:p>
            <a:pPr lvl="1"/>
            <a:r>
              <a:rPr lang="en-US" dirty="0" smtClean="0"/>
              <a:t>Shorter time to degree</a:t>
            </a:r>
          </a:p>
        </p:txBody>
      </p:sp>
      <p:pic>
        <p:nvPicPr>
          <p:cNvPr id="4" name="Picture 5" descr="C:\Users\kvogt\AppData\Local\Microsoft\Windows\Temporary Internet Files\Content.IE5\2MGGL6FV\MC90043384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26993"/>
            <a:ext cx="2444515" cy="244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86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Design Thinking?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It’s </a:t>
            </a:r>
            <a:r>
              <a:rPr lang="en-US" dirty="0"/>
              <a:t>Human-Centered</a:t>
            </a:r>
          </a:p>
          <a:p>
            <a:pPr lvl="0"/>
            <a:r>
              <a:rPr lang="en-US" dirty="0"/>
              <a:t>It’s Collaborative</a:t>
            </a:r>
          </a:p>
          <a:p>
            <a:pPr lvl="0"/>
            <a:r>
              <a:rPr lang="en-US" dirty="0"/>
              <a:t>It’s Optimistic</a:t>
            </a:r>
          </a:p>
          <a:p>
            <a:pPr lvl="0"/>
            <a:r>
              <a:rPr lang="en-US" dirty="0"/>
              <a:t>It’s </a:t>
            </a:r>
            <a:r>
              <a:rPr lang="en-US" dirty="0" smtClean="0"/>
              <a:t>Experimental</a:t>
            </a:r>
          </a:p>
          <a:p>
            <a:pPr marL="0" indent="0">
              <a:buNone/>
            </a:pPr>
            <a:endParaRPr lang="en-US" sz="4400" u="sng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/>
              <a:t>© </a:t>
            </a:r>
            <a:r>
              <a:rPr lang="en-US" dirty="0"/>
              <a:t>2012 IDEO LLC. All rights reserved. </a:t>
            </a:r>
            <a:r>
              <a:rPr lang="en-US" u="sng" dirty="0">
                <a:hlinkClick r:id="rId3"/>
              </a:rPr>
              <a:t>http://designthinkingforeducators.com/</a:t>
            </a:r>
            <a:endParaRPr lang="en-US" dirty="0"/>
          </a:p>
        </p:txBody>
      </p:sp>
      <p:pic>
        <p:nvPicPr>
          <p:cNvPr id="3074" name="Picture 2" descr="C:\Users\kvogt\AppData\Local\Microsoft\Windows\Temporary Internet Files\Content.IE5\SXWPDZP6\MC9000822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33400"/>
            <a:ext cx="4207459" cy="420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86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Thinking Process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74286040"/>
              </p:ext>
            </p:extLst>
          </p:nvPr>
        </p:nvGraphicFramePr>
        <p:xfrm>
          <a:off x="609600" y="1295400"/>
          <a:ext cx="7924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6172200"/>
            <a:ext cx="189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© 2012 IDEO LLC. </a:t>
            </a:r>
          </a:p>
        </p:txBody>
      </p:sp>
    </p:spTree>
    <p:extLst>
      <p:ext uri="{BB962C8B-B14F-4D97-AF65-F5344CB8AC3E}">
        <p14:creationId xmlns:p14="http://schemas.microsoft.com/office/powerpoint/2010/main" val="315467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#3 Think-Pair-Share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9971" cy="4546599"/>
          </a:xfrm>
        </p:spPr>
        <p:txBody>
          <a:bodyPr/>
          <a:lstStyle/>
          <a:p>
            <a:r>
              <a:rPr lang="en-US" dirty="0" smtClean="0"/>
              <a:t>Remember the value of higher </a:t>
            </a:r>
            <a:r>
              <a:rPr lang="en-US" dirty="0" err="1" smtClean="0"/>
              <a:t>ed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getting in the way of that being possible for students at your institution?</a:t>
            </a:r>
          </a:p>
          <a:p>
            <a:endParaRPr lang="en-US" dirty="0"/>
          </a:p>
        </p:txBody>
      </p:sp>
      <p:pic>
        <p:nvPicPr>
          <p:cNvPr id="5122" name="Picture 2" descr="C:\Users\kvogt\AppData\Local\Microsoft\Windows\Temporary Internet Files\Content.IE5\2MGGL6FV\MC9002997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2824516" cy="332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49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hinking4Breakthrough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DesignThinking4Breakthroughs</Template>
  <TotalTime>486</TotalTime>
  <Words>382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DesignThinking4Breakthroughs</vt:lpstr>
      <vt:lpstr>PowerPoint Presentation</vt:lpstr>
      <vt:lpstr>Task #1 Popcorn ShoutOuts</vt:lpstr>
      <vt:lpstr>PowerPoint Presentation</vt:lpstr>
      <vt:lpstr>Task #2 Envision</vt:lpstr>
      <vt:lpstr>What is Breakthrough Change?</vt:lpstr>
      <vt:lpstr>Breakthrough Degree Programs</vt:lpstr>
      <vt:lpstr>What is Design Thinking?</vt:lpstr>
      <vt:lpstr>Design Thinking Process</vt:lpstr>
      <vt:lpstr>Task #3 Think-Pair-Share</vt:lpstr>
      <vt:lpstr>PowerPoint Presentation</vt:lpstr>
      <vt:lpstr>Task #4 Interview</vt:lpstr>
      <vt:lpstr>Design Thinking Process</vt:lpstr>
      <vt:lpstr>Task #5 “How Might We’s”</vt:lpstr>
      <vt:lpstr>Design Thinking Process</vt:lpstr>
      <vt:lpstr>PowerPoint Presentation</vt:lpstr>
      <vt:lpstr>Task #6 Build</vt:lpstr>
      <vt:lpstr>Design Thinking Process</vt:lpstr>
      <vt:lpstr>Task #7 Next Steps</vt:lpstr>
      <vt:lpstr>Learn More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Vogt</dc:creator>
  <cp:lastModifiedBy>Kristen Vogt</cp:lastModifiedBy>
  <cp:revision>25</cp:revision>
  <dcterms:created xsi:type="dcterms:W3CDTF">2014-04-30T19:11:41Z</dcterms:created>
  <dcterms:modified xsi:type="dcterms:W3CDTF">2014-05-01T20:03:18Z</dcterms:modified>
</cp:coreProperties>
</file>