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9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79" r:id="rId20"/>
    <p:sldId id="281" r:id="rId21"/>
    <p:sldId id="285" r:id="rId22"/>
    <p:sldId id="280" r:id="rId23"/>
    <p:sldId id="263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6" autoAdjust="0"/>
    <p:restoredTop sz="94660"/>
  </p:normalViewPr>
  <p:slideViewPr>
    <p:cSldViewPr>
      <p:cViewPr varScale="1">
        <p:scale>
          <a:sx n="58" d="100"/>
          <a:sy n="58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image" Target="../media/image17.jpeg"/><Relationship Id="rId2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5D33A-CC41-422C-AEE3-5E0D63A0EA70}" type="doc">
      <dgm:prSet loTypeId="urn:microsoft.com/office/officeart/2005/8/layout/bList2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EE98B4-F519-4426-8BFF-3637DDE9DFC0}">
      <dgm:prSet phldrT="[Text]"/>
      <dgm:spPr/>
      <dgm:t>
        <a:bodyPr/>
        <a:lstStyle/>
        <a:p>
          <a:r>
            <a:rPr lang="en-US" b="1" dirty="0" smtClean="0"/>
            <a:t>Reg Lo</a:t>
          </a:r>
        </a:p>
        <a:p>
          <a:r>
            <a:rPr lang="en-US" dirty="0" smtClean="0"/>
            <a:t>VMware</a:t>
          </a:r>
          <a:endParaRPr lang="en-US" dirty="0"/>
        </a:p>
      </dgm:t>
    </dgm:pt>
    <dgm:pt modelId="{2299040B-19AB-43C8-942E-7533EBB2E1DD}" type="parTrans" cxnId="{39609E79-5C01-4CFB-AF6D-E4A260DB0314}">
      <dgm:prSet/>
      <dgm:spPr/>
      <dgm:t>
        <a:bodyPr/>
        <a:lstStyle/>
        <a:p>
          <a:endParaRPr lang="en-US"/>
        </a:p>
      </dgm:t>
    </dgm:pt>
    <dgm:pt modelId="{1CC343F3-8546-46CE-B1B5-5AC70DC2EDFB}" type="sibTrans" cxnId="{39609E79-5C01-4CFB-AF6D-E4A260DB0314}">
      <dgm:prSet/>
      <dgm:spPr/>
      <dgm:t>
        <a:bodyPr/>
        <a:lstStyle/>
        <a:p>
          <a:endParaRPr lang="en-US"/>
        </a:p>
      </dgm:t>
    </dgm:pt>
    <dgm:pt modelId="{BF94E15F-2CF8-4515-8507-3B88CEB082D5}">
      <dgm:prSet phldrT="[Text]"/>
      <dgm:spPr/>
      <dgm:t>
        <a:bodyPr/>
        <a:lstStyle/>
        <a:p>
          <a:r>
            <a:rPr lang="en-US" b="1" dirty="0" smtClean="0"/>
            <a:t>Leah Lang</a:t>
          </a:r>
        </a:p>
        <a:p>
          <a:r>
            <a:rPr lang="en-US" dirty="0" smtClean="0"/>
            <a:t>EDUCAUSE</a:t>
          </a:r>
          <a:endParaRPr lang="en-US" dirty="0"/>
        </a:p>
      </dgm:t>
    </dgm:pt>
    <dgm:pt modelId="{3B70D6FF-E1A0-4C11-8113-F58B8B1919EE}" type="parTrans" cxnId="{78C203E0-6924-48D6-89F9-73E71FF13CBF}">
      <dgm:prSet/>
      <dgm:spPr/>
      <dgm:t>
        <a:bodyPr/>
        <a:lstStyle/>
        <a:p>
          <a:endParaRPr lang="en-US"/>
        </a:p>
      </dgm:t>
    </dgm:pt>
    <dgm:pt modelId="{71764E50-549F-475E-8835-E92BDEC1609A}" type="sibTrans" cxnId="{78C203E0-6924-48D6-89F9-73E71FF13CBF}">
      <dgm:prSet/>
      <dgm:spPr/>
      <dgm:t>
        <a:bodyPr/>
        <a:lstStyle/>
        <a:p>
          <a:endParaRPr lang="en-US"/>
        </a:p>
      </dgm:t>
    </dgm:pt>
    <dgm:pt modelId="{E6373B1C-53A2-490C-88E4-44DB9F460A33}">
      <dgm:prSet phldrT="[Text]"/>
      <dgm:spPr/>
      <dgm:t>
        <a:bodyPr/>
        <a:lstStyle/>
        <a:p>
          <a:r>
            <a:rPr lang="en-US" dirty="0" smtClean="0"/>
            <a:t>ITIL Expert</a:t>
          </a:r>
          <a:endParaRPr lang="en-US" dirty="0"/>
        </a:p>
      </dgm:t>
    </dgm:pt>
    <dgm:pt modelId="{9057CDB0-64A4-4756-ACB4-83E8C487127F}" type="parTrans" cxnId="{61E2DB1B-0F54-48F9-B844-47AB37CA4953}">
      <dgm:prSet/>
      <dgm:spPr/>
      <dgm:t>
        <a:bodyPr/>
        <a:lstStyle/>
        <a:p>
          <a:endParaRPr lang="en-US"/>
        </a:p>
      </dgm:t>
    </dgm:pt>
    <dgm:pt modelId="{107A6FBA-0955-4884-84A3-232498EAEC80}" type="sibTrans" cxnId="{61E2DB1B-0F54-48F9-B844-47AB37CA4953}">
      <dgm:prSet/>
      <dgm:spPr/>
      <dgm:t>
        <a:bodyPr/>
        <a:lstStyle/>
        <a:p>
          <a:endParaRPr lang="en-US"/>
        </a:p>
      </dgm:t>
    </dgm:pt>
    <dgm:pt modelId="{0F0D07BE-1A17-4465-8DA0-C0A42C554E65}">
      <dgm:prSet phldrT="[Text]"/>
      <dgm:spPr/>
      <dgm:t>
        <a:bodyPr/>
        <a:lstStyle/>
        <a:p>
          <a:r>
            <a:rPr lang="en-US" dirty="0" smtClean="0"/>
            <a:t>Helped dozens of institutional define their services</a:t>
          </a:r>
          <a:endParaRPr lang="en-US" dirty="0"/>
        </a:p>
      </dgm:t>
    </dgm:pt>
    <dgm:pt modelId="{3D4B49CE-9AFE-4916-B695-6A8117B84CC8}" type="parTrans" cxnId="{CDE44BE6-5B92-4469-A8FC-25A77F3C3669}">
      <dgm:prSet/>
      <dgm:spPr/>
      <dgm:t>
        <a:bodyPr/>
        <a:lstStyle/>
        <a:p>
          <a:endParaRPr lang="en-US"/>
        </a:p>
      </dgm:t>
    </dgm:pt>
    <dgm:pt modelId="{BB2A6201-D8BC-4726-8B23-E87AAC968F17}" type="sibTrans" cxnId="{CDE44BE6-5B92-4469-A8FC-25A77F3C3669}">
      <dgm:prSet/>
      <dgm:spPr/>
      <dgm:t>
        <a:bodyPr/>
        <a:lstStyle/>
        <a:p>
          <a:endParaRPr lang="en-US"/>
        </a:p>
      </dgm:t>
    </dgm:pt>
    <dgm:pt modelId="{27A3DFD1-1D5A-4A61-BD8C-7585C799DA7C}">
      <dgm:prSet phldrT="[Text]"/>
      <dgm:spPr/>
      <dgm:t>
        <a:bodyPr/>
        <a:lstStyle/>
        <a:p>
          <a:r>
            <a:rPr lang="en-US" dirty="0" smtClean="0"/>
            <a:t>Director of Accelerate Service Management, VMware</a:t>
          </a:r>
          <a:endParaRPr lang="en-US" dirty="0"/>
        </a:p>
      </dgm:t>
    </dgm:pt>
    <dgm:pt modelId="{0B8624A4-DE7E-4168-8849-509978870034}" type="parTrans" cxnId="{EBAC14BE-5327-48FF-A8D2-87B8D3459CDD}">
      <dgm:prSet/>
      <dgm:spPr/>
      <dgm:t>
        <a:bodyPr/>
        <a:lstStyle/>
        <a:p>
          <a:endParaRPr lang="en-US"/>
        </a:p>
      </dgm:t>
    </dgm:pt>
    <dgm:pt modelId="{397304CF-6129-471D-9B84-741C7C67171D}" type="sibTrans" cxnId="{EBAC14BE-5327-48FF-A8D2-87B8D3459CDD}">
      <dgm:prSet/>
      <dgm:spPr/>
      <dgm:t>
        <a:bodyPr/>
        <a:lstStyle/>
        <a:p>
          <a:endParaRPr lang="en-US"/>
        </a:p>
      </dgm:t>
    </dgm:pt>
    <dgm:pt modelId="{78E33684-FEC3-4912-92C6-A034CADF4D82}">
      <dgm:prSet phldrT="[Text]"/>
      <dgm:spPr/>
      <dgm:t>
        <a:bodyPr/>
        <a:lstStyle/>
        <a:p>
          <a:r>
            <a:rPr lang="en-US" dirty="0" smtClean="0"/>
            <a:t>Member of the ECAR IT Service Catalog Working Group</a:t>
          </a:r>
          <a:endParaRPr lang="en-US" dirty="0"/>
        </a:p>
      </dgm:t>
    </dgm:pt>
    <dgm:pt modelId="{C5535B73-0490-42FB-A7B1-23C758B31914}" type="parTrans" cxnId="{D8ACC600-D5C7-483A-AD28-FA0F7C7557A9}">
      <dgm:prSet/>
      <dgm:spPr/>
      <dgm:t>
        <a:bodyPr/>
        <a:lstStyle/>
        <a:p>
          <a:endParaRPr lang="en-US"/>
        </a:p>
      </dgm:t>
    </dgm:pt>
    <dgm:pt modelId="{00166704-934F-4D30-A568-30FE1631BB9B}" type="sibTrans" cxnId="{D8ACC600-D5C7-483A-AD28-FA0F7C7557A9}">
      <dgm:prSet/>
      <dgm:spPr/>
      <dgm:t>
        <a:bodyPr/>
        <a:lstStyle/>
        <a:p>
          <a:endParaRPr lang="en-US"/>
        </a:p>
      </dgm:t>
    </dgm:pt>
    <dgm:pt modelId="{C6DC823F-9E2B-694A-A8DE-D030658A2068}">
      <dgm:prSet phldrT="[Text]"/>
      <dgm:spPr/>
      <dgm:t>
        <a:bodyPr/>
        <a:lstStyle/>
        <a:p>
          <a:r>
            <a:rPr lang="en-US" dirty="0" smtClean="0"/>
            <a:t>Director of Analytics Services</a:t>
          </a:r>
          <a:endParaRPr lang="en-US" dirty="0"/>
        </a:p>
      </dgm:t>
    </dgm:pt>
    <dgm:pt modelId="{981FAB23-B304-894A-82F8-532F87DE8D88}" type="parTrans" cxnId="{A77AF0C4-5168-1949-93C8-DF30F6DDA96B}">
      <dgm:prSet/>
      <dgm:spPr/>
      <dgm:t>
        <a:bodyPr/>
        <a:lstStyle/>
        <a:p>
          <a:endParaRPr lang="en-US"/>
        </a:p>
      </dgm:t>
    </dgm:pt>
    <dgm:pt modelId="{C81BD552-9525-2148-A9BF-9762ED36B538}" type="sibTrans" cxnId="{A77AF0C4-5168-1949-93C8-DF30F6DDA96B}">
      <dgm:prSet/>
      <dgm:spPr/>
      <dgm:t>
        <a:bodyPr/>
        <a:lstStyle/>
        <a:p>
          <a:endParaRPr lang="en-US"/>
        </a:p>
      </dgm:t>
    </dgm:pt>
    <dgm:pt modelId="{AE47F369-B55E-9249-AB91-1D1D67A8301D}">
      <dgm:prSet phldrT="[Text]"/>
      <dgm:spPr/>
      <dgm:t>
        <a:bodyPr/>
        <a:lstStyle/>
        <a:p>
          <a:r>
            <a:rPr lang="en-US" dirty="0" smtClean="0"/>
            <a:t>Owner of</a:t>
          </a:r>
          <a:endParaRPr lang="en-US" dirty="0"/>
        </a:p>
      </dgm:t>
    </dgm:pt>
    <dgm:pt modelId="{0CF2C7CF-94C2-D24F-A2FE-3AD350C3A874}" type="parTrans" cxnId="{372FC517-52C8-BF4A-BDB1-DC9F7157ACD9}">
      <dgm:prSet/>
      <dgm:spPr/>
      <dgm:t>
        <a:bodyPr/>
        <a:lstStyle/>
        <a:p>
          <a:endParaRPr lang="en-US"/>
        </a:p>
      </dgm:t>
    </dgm:pt>
    <dgm:pt modelId="{1610290A-44E7-5B4A-AEDA-DC7638E3DDB8}" type="sibTrans" cxnId="{372FC517-52C8-BF4A-BDB1-DC9F7157ACD9}">
      <dgm:prSet/>
      <dgm:spPr/>
      <dgm:t>
        <a:bodyPr/>
        <a:lstStyle/>
        <a:p>
          <a:endParaRPr lang="en-US"/>
        </a:p>
      </dgm:t>
    </dgm:pt>
    <dgm:pt modelId="{593B826A-4DA7-4C45-9616-EA347457B521}">
      <dgm:prSet phldrT="[Text]"/>
      <dgm:spPr/>
      <dgm:t>
        <a:bodyPr/>
        <a:lstStyle/>
        <a:p>
          <a:r>
            <a:rPr lang="en-US" dirty="0" smtClean="0"/>
            <a:t>Metrics and benchmarking guru </a:t>
          </a:r>
          <a:endParaRPr lang="en-US" dirty="0"/>
        </a:p>
      </dgm:t>
    </dgm:pt>
    <dgm:pt modelId="{DD4B3D02-DE8E-E144-932F-CE8A3CDA2809}" type="parTrans" cxnId="{7A5CD878-5582-DF43-B654-35DE13019B0B}">
      <dgm:prSet/>
      <dgm:spPr/>
      <dgm:t>
        <a:bodyPr/>
        <a:lstStyle/>
        <a:p>
          <a:endParaRPr lang="en-US"/>
        </a:p>
      </dgm:t>
    </dgm:pt>
    <dgm:pt modelId="{A235BBBA-C69A-694F-A7ED-E0112CE80DF1}" type="sibTrans" cxnId="{7A5CD878-5582-DF43-B654-35DE13019B0B}">
      <dgm:prSet/>
      <dgm:spPr/>
      <dgm:t>
        <a:bodyPr/>
        <a:lstStyle/>
        <a:p>
          <a:endParaRPr lang="en-US"/>
        </a:p>
      </dgm:t>
    </dgm:pt>
    <dgm:pt modelId="{969173C4-F937-4345-A64F-67795143D3A2}">
      <dgm:prSet phldrT="[Text]"/>
      <dgm:spPr/>
      <dgm:t>
        <a:bodyPr/>
        <a:lstStyle/>
        <a:p>
          <a:r>
            <a:rPr lang="en-US" dirty="0" smtClean="0"/>
            <a:t>Core Data Service</a:t>
          </a:r>
          <a:endParaRPr lang="en-US" dirty="0"/>
        </a:p>
      </dgm:t>
    </dgm:pt>
    <dgm:pt modelId="{760CB371-F24A-944C-BF30-183EB0BE9246}" type="parTrans" cxnId="{F16451F1-26A5-9245-B7A7-49FCCA2D85C1}">
      <dgm:prSet/>
      <dgm:spPr/>
      <dgm:t>
        <a:bodyPr/>
        <a:lstStyle/>
        <a:p>
          <a:endParaRPr lang="en-US"/>
        </a:p>
      </dgm:t>
    </dgm:pt>
    <dgm:pt modelId="{3612AED1-94FB-D64E-BC28-AA88AFADAF2C}" type="sibTrans" cxnId="{F16451F1-26A5-9245-B7A7-49FCCA2D85C1}">
      <dgm:prSet/>
      <dgm:spPr/>
      <dgm:t>
        <a:bodyPr/>
        <a:lstStyle/>
        <a:p>
          <a:endParaRPr lang="en-US"/>
        </a:p>
      </dgm:t>
    </dgm:pt>
    <dgm:pt modelId="{0C75235E-6F66-1D4C-91B8-0E551216E118}">
      <dgm:prSet phldrT="[Text]"/>
      <dgm:spPr/>
      <dgm:t>
        <a:bodyPr/>
        <a:lstStyle/>
        <a:p>
          <a:r>
            <a:rPr lang="en-US" dirty="0" smtClean="0"/>
            <a:t>Maturity and Deployment Index Assessments</a:t>
          </a:r>
          <a:endParaRPr lang="en-US" dirty="0"/>
        </a:p>
      </dgm:t>
    </dgm:pt>
    <dgm:pt modelId="{26AAFEC1-7D05-DB4C-811F-3F41C4F5DEA7}" type="parTrans" cxnId="{BA7B9CD1-BFDD-CF4B-A70C-F82E6BCA9B12}">
      <dgm:prSet/>
      <dgm:spPr/>
      <dgm:t>
        <a:bodyPr/>
        <a:lstStyle/>
        <a:p>
          <a:endParaRPr lang="en-US"/>
        </a:p>
      </dgm:t>
    </dgm:pt>
    <dgm:pt modelId="{86C7E776-8893-D34C-BFB6-B5A0A25732B7}" type="sibTrans" cxnId="{BA7B9CD1-BFDD-CF4B-A70C-F82E6BCA9B12}">
      <dgm:prSet/>
      <dgm:spPr/>
      <dgm:t>
        <a:bodyPr/>
        <a:lstStyle/>
        <a:p>
          <a:endParaRPr lang="en-US"/>
        </a:p>
      </dgm:t>
    </dgm:pt>
    <dgm:pt modelId="{0F53E64D-0A8A-EC4C-8B52-E415E54FA9BF}">
      <dgm:prSet phldrT="[Text]"/>
      <dgm:spPr/>
      <dgm:t>
        <a:bodyPr/>
        <a:lstStyle/>
        <a:p>
          <a:r>
            <a:rPr lang="en-US" dirty="0" smtClean="0"/>
            <a:t>Custom Analytics</a:t>
          </a:r>
          <a:endParaRPr lang="en-US" dirty="0"/>
        </a:p>
      </dgm:t>
    </dgm:pt>
    <dgm:pt modelId="{7F98EBFB-9EFB-8B40-B749-3331EAACD0F5}" type="parTrans" cxnId="{EBD29546-444A-AA44-8B26-E97C6A532184}">
      <dgm:prSet/>
      <dgm:spPr/>
      <dgm:t>
        <a:bodyPr/>
        <a:lstStyle/>
        <a:p>
          <a:endParaRPr lang="en-US"/>
        </a:p>
      </dgm:t>
    </dgm:pt>
    <dgm:pt modelId="{271BAC26-A94D-B642-9C4A-0392BF1B1866}" type="sibTrans" cxnId="{EBD29546-444A-AA44-8B26-E97C6A532184}">
      <dgm:prSet/>
      <dgm:spPr/>
      <dgm:t>
        <a:bodyPr/>
        <a:lstStyle/>
        <a:p>
          <a:endParaRPr lang="en-US"/>
        </a:p>
      </dgm:t>
    </dgm:pt>
    <dgm:pt modelId="{8E265E88-3F46-4098-A6F3-DE0C2F9BB277}" type="pres">
      <dgm:prSet presAssocID="{5515D33A-CC41-422C-AEE3-5E0D63A0EA7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D7091-B6CF-4488-B5B1-A78DEE24C6CC}" type="pres">
      <dgm:prSet presAssocID="{80EE98B4-F519-4426-8BFF-3637DDE9DFC0}" presName="compNode" presStyleCnt="0"/>
      <dgm:spPr/>
    </dgm:pt>
    <dgm:pt modelId="{27F90E79-6A9D-4F7F-AEEF-C5BA69F5FCF8}" type="pres">
      <dgm:prSet presAssocID="{80EE98B4-F519-4426-8BFF-3637DDE9DFC0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CE79C-1273-4473-9EA8-D10FF42C8CFA}" type="pres">
      <dgm:prSet presAssocID="{80EE98B4-F519-4426-8BFF-3637DDE9DF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A25FA-4C03-42BB-9249-75AFC299E1CA}" type="pres">
      <dgm:prSet presAssocID="{80EE98B4-F519-4426-8BFF-3637DDE9DFC0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2C003DED-F01E-4761-A754-3E1289FE3AA0}" type="pres">
      <dgm:prSet presAssocID="{80EE98B4-F519-4426-8BFF-3637DDE9DFC0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34C2FA9A-186F-4F6D-8B33-93C36285E1DE}" type="pres">
      <dgm:prSet presAssocID="{1CC343F3-8546-46CE-B1B5-5AC70DC2ED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16FDC9-FD18-4C93-8039-A530697C7E24}" type="pres">
      <dgm:prSet presAssocID="{BF94E15F-2CF8-4515-8507-3B88CEB082D5}" presName="compNode" presStyleCnt="0"/>
      <dgm:spPr/>
    </dgm:pt>
    <dgm:pt modelId="{4C3492C0-2581-42FC-85BA-85EE2B615B70}" type="pres">
      <dgm:prSet presAssocID="{BF94E15F-2CF8-4515-8507-3B88CEB082D5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7BA1D-615C-408A-9AB1-F7F0D027C597}" type="pres">
      <dgm:prSet presAssocID="{BF94E15F-2CF8-4515-8507-3B88CEB082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CCD8D-C8E0-4646-88E9-537272C7208B}" type="pres">
      <dgm:prSet presAssocID="{BF94E15F-2CF8-4515-8507-3B88CEB082D5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3195E72B-41E9-4843-82B5-51700B2223AB}" type="pres">
      <dgm:prSet presAssocID="{BF94E15F-2CF8-4515-8507-3B88CEB082D5}" presName="adorn" presStyleLbl="fgAccFollow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92" t="-9866" r="-1892" b="-40134"/>
          </a:stretch>
        </a:blipFill>
      </dgm:spPr>
      <dgm:t>
        <a:bodyPr/>
        <a:lstStyle/>
        <a:p>
          <a:endParaRPr lang="en-US"/>
        </a:p>
      </dgm:t>
    </dgm:pt>
  </dgm:ptLst>
  <dgm:cxnLst>
    <dgm:cxn modelId="{4195D3C8-5596-F04D-885C-A7FC2AE9F390}" type="presOf" srcId="{593B826A-4DA7-4C45-9616-EA347457B521}" destId="{4C3492C0-2581-42FC-85BA-85EE2B615B70}" srcOrd="0" destOrd="5" presId="urn:microsoft.com/office/officeart/2005/8/layout/bList2"/>
    <dgm:cxn modelId="{39609E79-5C01-4CFB-AF6D-E4A260DB0314}" srcId="{5515D33A-CC41-422C-AEE3-5E0D63A0EA70}" destId="{80EE98B4-F519-4426-8BFF-3637DDE9DFC0}" srcOrd="0" destOrd="0" parTransId="{2299040B-19AB-43C8-942E-7533EBB2E1DD}" sibTransId="{1CC343F3-8546-46CE-B1B5-5AC70DC2EDFB}"/>
    <dgm:cxn modelId="{EBAC14BE-5327-48FF-A8D2-87B8D3459CDD}" srcId="{80EE98B4-F519-4426-8BFF-3637DDE9DFC0}" destId="{27A3DFD1-1D5A-4A61-BD8C-7585C799DA7C}" srcOrd="0" destOrd="0" parTransId="{0B8624A4-DE7E-4168-8849-509978870034}" sibTransId="{397304CF-6129-471D-9B84-741C7C67171D}"/>
    <dgm:cxn modelId="{7A5CD878-5582-DF43-B654-35DE13019B0B}" srcId="{BF94E15F-2CF8-4515-8507-3B88CEB082D5}" destId="{593B826A-4DA7-4C45-9616-EA347457B521}" srcOrd="2" destOrd="0" parTransId="{DD4B3D02-DE8E-E144-932F-CE8A3CDA2809}" sibTransId="{A235BBBA-C69A-694F-A7ED-E0112CE80DF1}"/>
    <dgm:cxn modelId="{EBD29546-444A-AA44-8B26-E97C6A532184}" srcId="{AE47F369-B55E-9249-AB91-1D1D67A8301D}" destId="{0F53E64D-0A8A-EC4C-8B52-E415E54FA9BF}" srcOrd="2" destOrd="0" parTransId="{7F98EBFB-9EFB-8B40-B749-3331EAACD0F5}" sibTransId="{271BAC26-A94D-B642-9C4A-0392BF1B1866}"/>
    <dgm:cxn modelId="{ABE653F4-E87C-4F7F-9BEC-7B2B2C2BD23F}" type="presOf" srcId="{27A3DFD1-1D5A-4A61-BD8C-7585C799DA7C}" destId="{27F90E79-6A9D-4F7F-AEEF-C5BA69F5FCF8}" srcOrd="0" destOrd="0" presId="urn:microsoft.com/office/officeart/2005/8/layout/bList2"/>
    <dgm:cxn modelId="{F762E718-4C46-4C5C-8061-CD6D9BC07BC8}" type="presOf" srcId="{80EE98B4-F519-4426-8BFF-3637DDE9DFC0}" destId="{636CE79C-1273-4473-9EA8-D10FF42C8CFA}" srcOrd="0" destOrd="0" presId="urn:microsoft.com/office/officeart/2005/8/layout/bList2"/>
    <dgm:cxn modelId="{78C203E0-6924-48D6-89F9-73E71FF13CBF}" srcId="{5515D33A-CC41-422C-AEE3-5E0D63A0EA70}" destId="{BF94E15F-2CF8-4515-8507-3B88CEB082D5}" srcOrd="1" destOrd="0" parTransId="{3B70D6FF-E1A0-4C11-8113-F58B8B1919EE}" sibTransId="{71764E50-549F-475E-8835-E92BDEC1609A}"/>
    <dgm:cxn modelId="{6FAB9243-AD1A-4ED5-B04C-DFDACE8F4ADC}" type="presOf" srcId="{78E33684-FEC3-4912-92C6-A034CADF4D82}" destId="{27F90E79-6A9D-4F7F-AEEF-C5BA69F5FCF8}" srcOrd="0" destOrd="3" presId="urn:microsoft.com/office/officeart/2005/8/layout/bList2"/>
    <dgm:cxn modelId="{B722370A-3C47-ED40-A0A4-E0A0D5779300}" type="presOf" srcId="{969173C4-F937-4345-A64F-67795143D3A2}" destId="{4C3492C0-2581-42FC-85BA-85EE2B615B70}" srcOrd="0" destOrd="2" presId="urn:microsoft.com/office/officeart/2005/8/layout/bList2"/>
    <dgm:cxn modelId="{148F1635-CB68-4EED-8B69-23E5615D4CB8}" type="presOf" srcId="{1CC343F3-8546-46CE-B1B5-5AC70DC2EDFB}" destId="{34C2FA9A-186F-4F6D-8B33-93C36285E1DE}" srcOrd="0" destOrd="0" presId="urn:microsoft.com/office/officeart/2005/8/layout/bList2"/>
    <dgm:cxn modelId="{95494D03-3B21-864A-BD08-EAF1F7EB46D6}" type="presOf" srcId="{C6DC823F-9E2B-694A-A8DE-D030658A2068}" destId="{4C3492C0-2581-42FC-85BA-85EE2B615B70}" srcOrd="0" destOrd="0" presId="urn:microsoft.com/office/officeart/2005/8/layout/bList2"/>
    <dgm:cxn modelId="{049C8007-5DD9-475A-AFB9-92F20F8C1B45}" type="presOf" srcId="{80EE98B4-F519-4426-8BFF-3637DDE9DFC0}" destId="{9D1A25FA-4C03-42BB-9249-75AFC299E1CA}" srcOrd="1" destOrd="0" presId="urn:microsoft.com/office/officeart/2005/8/layout/bList2"/>
    <dgm:cxn modelId="{244B0BA1-06DC-4DC6-BD48-6BC4347FA177}" type="presOf" srcId="{BF94E15F-2CF8-4515-8507-3B88CEB082D5}" destId="{03BCCD8D-C8E0-4646-88E9-537272C7208B}" srcOrd="1" destOrd="0" presId="urn:microsoft.com/office/officeart/2005/8/layout/bList2"/>
    <dgm:cxn modelId="{6083C0E9-19E6-0445-AE1A-8B723ED15B85}" type="presOf" srcId="{0C75235E-6F66-1D4C-91B8-0E551216E118}" destId="{4C3492C0-2581-42FC-85BA-85EE2B615B70}" srcOrd="0" destOrd="3" presId="urn:microsoft.com/office/officeart/2005/8/layout/bList2"/>
    <dgm:cxn modelId="{3F912B86-D67F-4295-8C5A-223D56FE2E06}" type="presOf" srcId="{5515D33A-CC41-422C-AEE3-5E0D63A0EA70}" destId="{8E265E88-3F46-4098-A6F3-DE0C2F9BB277}" srcOrd="0" destOrd="0" presId="urn:microsoft.com/office/officeart/2005/8/layout/bList2"/>
    <dgm:cxn modelId="{F16451F1-26A5-9245-B7A7-49FCCA2D85C1}" srcId="{AE47F369-B55E-9249-AB91-1D1D67A8301D}" destId="{969173C4-F937-4345-A64F-67795143D3A2}" srcOrd="0" destOrd="0" parTransId="{760CB371-F24A-944C-BF30-183EB0BE9246}" sibTransId="{3612AED1-94FB-D64E-BC28-AA88AFADAF2C}"/>
    <dgm:cxn modelId="{372FC517-52C8-BF4A-BDB1-DC9F7157ACD9}" srcId="{BF94E15F-2CF8-4515-8507-3B88CEB082D5}" destId="{AE47F369-B55E-9249-AB91-1D1D67A8301D}" srcOrd="1" destOrd="0" parTransId="{0CF2C7CF-94C2-D24F-A2FE-3AD350C3A874}" sibTransId="{1610290A-44E7-5B4A-AEDA-DC7638E3DDB8}"/>
    <dgm:cxn modelId="{BA7B9CD1-BFDD-CF4B-A70C-F82E6BCA9B12}" srcId="{AE47F369-B55E-9249-AB91-1D1D67A8301D}" destId="{0C75235E-6F66-1D4C-91B8-0E551216E118}" srcOrd="1" destOrd="0" parTransId="{26AAFEC1-7D05-DB4C-811F-3F41C4F5DEA7}" sibTransId="{86C7E776-8893-D34C-BFB6-B5A0A25732B7}"/>
    <dgm:cxn modelId="{9F2D4D55-F794-6045-805E-D204ED831A18}" type="presOf" srcId="{0F53E64D-0A8A-EC4C-8B52-E415E54FA9BF}" destId="{4C3492C0-2581-42FC-85BA-85EE2B615B70}" srcOrd="0" destOrd="4" presId="urn:microsoft.com/office/officeart/2005/8/layout/bList2"/>
    <dgm:cxn modelId="{D8ACC600-D5C7-483A-AD28-FA0F7C7557A9}" srcId="{80EE98B4-F519-4426-8BFF-3637DDE9DFC0}" destId="{78E33684-FEC3-4912-92C6-A034CADF4D82}" srcOrd="3" destOrd="0" parTransId="{C5535B73-0490-42FB-A7B1-23C758B31914}" sibTransId="{00166704-934F-4D30-A568-30FE1631BB9B}"/>
    <dgm:cxn modelId="{A77AF0C4-5168-1949-93C8-DF30F6DDA96B}" srcId="{BF94E15F-2CF8-4515-8507-3B88CEB082D5}" destId="{C6DC823F-9E2B-694A-A8DE-D030658A2068}" srcOrd="0" destOrd="0" parTransId="{981FAB23-B304-894A-82F8-532F87DE8D88}" sibTransId="{C81BD552-9525-2148-A9BF-9762ED36B538}"/>
    <dgm:cxn modelId="{8B47E1D1-7042-4F85-ADFA-DFF9138B0322}" type="presOf" srcId="{0F0D07BE-1A17-4465-8DA0-C0A42C554E65}" destId="{27F90E79-6A9D-4F7F-AEEF-C5BA69F5FCF8}" srcOrd="0" destOrd="2" presId="urn:microsoft.com/office/officeart/2005/8/layout/bList2"/>
    <dgm:cxn modelId="{CDE44BE6-5B92-4469-A8FC-25A77F3C3669}" srcId="{80EE98B4-F519-4426-8BFF-3637DDE9DFC0}" destId="{0F0D07BE-1A17-4465-8DA0-C0A42C554E65}" srcOrd="2" destOrd="0" parTransId="{3D4B49CE-9AFE-4916-B695-6A8117B84CC8}" sibTransId="{BB2A6201-D8BC-4726-8B23-E87AAC968F17}"/>
    <dgm:cxn modelId="{61E2DB1B-0F54-48F9-B844-47AB37CA4953}" srcId="{80EE98B4-F519-4426-8BFF-3637DDE9DFC0}" destId="{E6373B1C-53A2-490C-88E4-44DB9F460A33}" srcOrd="1" destOrd="0" parTransId="{9057CDB0-64A4-4756-ACB4-83E8C487127F}" sibTransId="{107A6FBA-0955-4884-84A3-232498EAEC80}"/>
    <dgm:cxn modelId="{0713EABC-3E0A-AB41-8D8E-8D4902476BFD}" type="presOf" srcId="{AE47F369-B55E-9249-AB91-1D1D67A8301D}" destId="{4C3492C0-2581-42FC-85BA-85EE2B615B70}" srcOrd="0" destOrd="1" presId="urn:microsoft.com/office/officeart/2005/8/layout/bList2"/>
    <dgm:cxn modelId="{FC76BBCA-5036-4C7B-811C-297770D74BA9}" type="presOf" srcId="{BF94E15F-2CF8-4515-8507-3B88CEB082D5}" destId="{CB47BA1D-615C-408A-9AB1-F7F0D027C597}" srcOrd="0" destOrd="0" presId="urn:microsoft.com/office/officeart/2005/8/layout/bList2"/>
    <dgm:cxn modelId="{B5755F2D-D953-4E74-81DE-7496345AFA62}" type="presOf" srcId="{E6373B1C-53A2-490C-88E4-44DB9F460A33}" destId="{27F90E79-6A9D-4F7F-AEEF-C5BA69F5FCF8}" srcOrd="0" destOrd="1" presId="urn:microsoft.com/office/officeart/2005/8/layout/bList2"/>
    <dgm:cxn modelId="{8356479D-74DE-4975-9747-9F76462DBC5C}" type="presParOf" srcId="{8E265E88-3F46-4098-A6F3-DE0C2F9BB277}" destId="{BE3D7091-B6CF-4488-B5B1-A78DEE24C6CC}" srcOrd="0" destOrd="0" presId="urn:microsoft.com/office/officeart/2005/8/layout/bList2"/>
    <dgm:cxn modelId="{E1D9AD06-5522-42F4-8896-78D4B6FAC3B5}" type="presParOf" srcId="{BE3D7091-B6CF-4488-B5B1-A78DEE24C6CC}" destId="{27F90E79-6A9D-4F7F-AEEF-C5BA69F5FCF8}" srcOrd="0" destOrd="0" presId="urn:microsoft.com/office/officeart/2005/8/layout/bList2"/>
    <dgm:cxn modelId="{CB977543-BFB2-4CAD-98B9-828C9DC1D4C9}" type="presParOf" srcId="{BE3D7091-B6CF-4488-B5B1-A78DEE24C6CC}" destId="{636CE79C-1273-4473-9EA8-D10FF42C8CFA}" srcOrd="1" destOrd="0" presId="urn:microsoft.com/office/officeart/2005/8/layout/bList2"/>
    <dgm:cxn modelId="{3D88503E-9FC3-4AE6-80E5-7E098D512E50}" type="presParOf" srcId="{BE3D7091-B6CF-4488-B5B1-A78DEE24C6CC}" destId="{9D1A25FA-4C03-42BB-9249-75AFC299E1CA}" srcOrd="2" destOrd="0" presId="urn:microsoft.com/office/officeart/2005/8/layout/bList2"/>
    <dgm:cxn modelId="{25599F86-E58C-42A1-9386-FF6891D8314D}" type="presParOf" srcId="{BE3D7091-B6CF-4488-B5B1-A78DEE24C6CC}" destId="{2C003DED-F01E-4761-A754-3E1289FE3AA0}" srcOrd="3" destOrd="0" presId="urn:microsoft.com/office/officeart/2005/8/layout/bList2"/>
    <dgm:cxn modelId="{D4569A40-CAD0-4944-8ED1-9B8FEF939ECA}" type="presParOf" srcId="{8E265E88-3F46-4098-A6F3-DE0C2F9BB277}" destId="{34C2FA9A-186F-4F6D-8B33-93C36285E1DE}" srcOrd="1" destOrd="0" presId="urn:microsoft.com/office/officeart/2005/8/layout/bList2"/>
    <dgm:cxn modelId="{6ED9A1AB-99B6-43F4-8313-61774AF6D9AC}" type="presParOf" srcId="{8E265E88-3F46-4098-A6F3-DE0C2F9BB277}" destId="{6016FDC9-FD18-4C93-8039-A530697C7E24}" srcOrd="2" destOrd="0" presId="urn:microsoft.com/office/officeart/2005/8/layout/bList2"/>
    <dgm:cxn modelId="{BCC500DD-6046-49DF-A0CA-4EFA3C2E280E}" type="presParOf" srcId="{6016FDC9-FD18-4C93-8039-A530697C7E24}" destId="{4C3492C0-2581-42FC-85BA-85EE2B615B70}" srcOrd="0" destOrd="0" presId="urn:microsoft.com/office/officeart/2005/8/layout/bList2"/>
    <dgm:cxn modelId="{6F3C27E7-70E0-4F5D-9BF7-752B618E2C02}" type="presParOf" srcId="{6016FDC9-FD18-4C93-8039-A530697C7E24}" destId="{CB47BA1D-615C-408A-9AB1-F7F0D027C597}" srcOrd="1" destOrd="0" presId="urn:microsoft.com/office/officeart/2005/8/layout/bList2"/>
    <dgm:cxn modelId="{51AE4E53-0083-422B-84F7-3B29FCF3EAF6}" type="presParOf" srcId="{6016FDC9-FD18-4C93-8039-A530697C7E24}" destId="{03BCCD8D-C8E0-4646-88E9-537272C7208B}" srcOrd="2" destOrd="0" presId="urn:microsoft.com/office/officeart/2005/8/layout/bList2"/>
    <dgm:cxn modelId="{7C653F5A-F278-4E81-9255-1387F868A864}" type="presParOf" srcId="{6016FDC9-FD18-4C93-8039-A530697C7E24}" destId="{3195E72B-41E9-4843-82B5-51700B2223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87235-DB56-4839-9FCC-C3FEBDBF4A2B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206926-A43B-45F1-BF04-1278E03A22AB}">
      <dgm:prSet phldrT="[Text]"/>
      <dgm:spPr/>
      <dgm:t>
        <a:bodyPr/>
        <a:lstStyle/>
        <a:p>
          <a:r>
            <a:rPr lang="en-US" dirty="0" smtClean="0"/>
            <a:t>A specific application or technology</a:t>
          </a:r>
          <a:endParaRPr lang="en-US" dirty="0"/>
        </a:p>
      </dgm:t>
    </dgm:pt>
    <dgm:pt modelId="{4CBB8580-44A2-429A-9A2B-58C873E7BA3D}" type="parTrans" cxnId="{85F49D93-8A70-4941-8041-608106E0A120}">
      <dgm:prSet/>
      <dgm:spPr/>
      <dgm:t>
        <a:bodyPr/>
        <a:lstStyle/>
        <a:p>
          <a:endParaRPr lang="en-US"/>
        </a:p>
      </dgm:t>
    </dgm:pt>
    <dgm:pt modelId="{B57CB5EB-5E93-4453-B6EC-D4120AA1EDCC}" type="sibTrans" cxnId="{85F49D93-8A70-4941-8041-608106E0A120}">
      <dgm:prSet/>
      <dgm:spPr/>
      <dgm:t>
        <a:bodyPr/>
        <a:lstStyle/>
        <a:p>
          <a:endParaRPr lang="en-US"/>
        </a:p>
      </dgm:t>
    </dgm:pt>
    <dgm:pt modelId="{DDFD007E-6BD7-4055-B787-C5965F057CBF}">
      <dgm:prSet phldrT="[Text]"/>
      <dgm:spPr/>
      <dgm:t>
        <a:bodyPr/>
        <a:lstStyle/>
        <a:p>
          <a:r>
            <a:rPr lang="en-US" dirty="0" smtClean="0"/>
            <a:t>An activity performed by a team</a:t>
          </a:r>
          <a:endParaRPr lang="en-US" dirty="0"/>
        </a:p>
      </dgm:t>
    </dgm:pt>
    <dgm:pt modelId="{14975967-DD32-4225-91DA-0876C27DF415}" type="parTrans" cxnId="{55188833-C6BB-4EF4-8B2E-9F722EB842BB}">
      <dgm:prSet/>
      <dgm:spPr/>
      <dgm:t>
        <a:bodyPr/>
        <a:lstStyle/>
        <a:p>
          <a:endParaRPr lang="en-US"/>
        </a:p>
      </dgm:t>
    </dgm:pt>
    <dgm:pt modelId="{50DBE4D9-4B51-4DDA-ABE4-C9268C5DC4C4}" type="sibTrans" cxnId="{55188833-C6BB-4EF4-8B2E-9F722EB842BB}">
      <dgm:prSet/>
      <dgm:spPr/>
      <dgm:t>
        <a:bodyPr/>
        <a:lstStyle/>
        <a:p>
          <a:endParaRPr lang="en-US"/>
        </a:p>
      </dgm:t>
    </dgm:pt>
    <dgm:pt modelId="{F4870765-23DA-4160-9167-5FED6E59101F}">
      <dgm:prSet phldrT="[Text]"/>
      <dgm:spPr/>
      <dgm:t>
        <a:bodyPr/>
        <a:lstStyle/>
        <a:p>
          <a:r>
            <a:rPr lang="en-US" dirty="0" smtClean="0"/>
            <a:t>A single stage within the Service Lifecycle</a:t>
          </a:r>
          <a:endParaRPr lang="en-US" dirty="0"/>
        </a:p>
      </dgm:t>
    </dgm:pt>
    <dgm:pt modelId="{6EFEB02B-B10D-419D-906E-8D420EAC2236}" type="parTrans" cxnId="{B1820CC4-B411-44E6-8BA5-1232AA6391B4}">
      <dgm:prSet/>
      <dgm:spPr/>
      <dgm:t>
        <a:bodyPr/>
        <a:lstStyle/>
        <a:p>
          <a:endParaRPr lang="en-US"/>
        </a:p>
      </dgm:t>
    </dgm:pt>
    <dgm:pt modelId="{3959B713-717A-4A54-BCF2-D18D293AAEC9}" type="sibTrans" cxnId="{B1820CC4-B411-44E6-8BA5-1232AA6391B4}">
      <dgm:prSet/>
      <dgm:spPr/>
      <dgm:t>
        <a:bodyPr/>
        <a:lstStyle/>
        <a:p>
          <a:endParaRPr lang="en-US"/>
        </a:p>
      </dgm:t>
    </dgm:pt>
    <dgm:pt modelId="{0866C3A6-AC4D-4BED-A8BE-92A776702492}">
      <dgm:prSet phldrT="[Text]"/>
      <dgm:spPr/>
      <dgm:t>
        <a:bodyPr/>
        <a:lstStyle/>
        <a:p>
          <a:r>
            <a:rPr lang="en-US" dirty="0" smtClean="0"/>
            <a:t>The act of provisioning or making a request</a:t>
          </a:r>
          <a:endParaRPr lang="en-US" dirty="0"/>
        </a:p>
      </dgm:t>
    </dgm:pt>
    <dgm:pt modelId="{24167A77-EFBB-470B-8F50-5F437FE42FC2}" type="parTrans" cxnId="{E3687CB1-D5D2-4F96-A970-7BA054989814}">
      <dgm:prSet/>
      <dgm:spPr/>
      <dgm:t>
        <a:bodyPr/>
        <a:lstStyle/>
        <a:p>
          <a:endParaRPr lang="en-US"/>
        </a:p>
      </dgm:t>
    </dgm:pt>
    <dgm:pt modelId="{1D35C65A-27FB-4733-9F72-DA8ED0341682}" type="sibTrans" cxnId="{E3687CB1-D5D2-4F96-A970-7BA054989814}">
      <dgm:prSet/>
      <dgm:spPr/>
      <dgm:t>
        <a:bodyPr/>
        <a:lstStyle/>
        <a:p>
          <a:endParaRPr lang="en-US"/>
        </a:p>
      </dgm:t>
    </dgm:pt>
    <dgm:pt modelId="{27B25CA7-6075-4416-9042-2C8886EFA66E}" type="pres">
      <dgm:prSet presAssocID="{ACF87235-DB56-4839-9FCC-C3FEBDBF4A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20911FF-FF29-46A9-8B2B-9E47CCA01509}" type="pres">
      <dgm:prSet presAssocID="{ACF87235-DB56-4839-9FCC-C3FEBDBF4A2B}" presName="Name1" presStyleCnt="0"/>
      <dgm:spPr/>
    </dgm:pt>
    <dgm:pt modelId="{08CF4D66-73AC-431F-A499-4B9CA08518B2}" type="pres">
      <dgm:prSet presAssocID="{ACF87235-DB56-4839-9FCC-C3FEBDBF4A2B}" presName="cycle" presStyleCnt="0"/>
      <dgm:spPr/>
    </dgm:pt>
    <dgm:pt modelId="{322445EE-9430-4F64-86C7-8149BE78CECD}" type="pres">
      <dgm:prSet presAssocID="{ACF87235-DB56-4839-9FCC-C3FEBDBF4A2B}" presName="srcNode" presStyleLbl="node1" presStyleIdx="0" presStyleCnt="4"/>
      <dgm:spPr/>
    </dgm:pt>
    <dgm:pt modelId="{066E57CA-EA46-42D8-B9B4-768443ECFFF8}" type="pres">
      <dgm:prSet presAssocID="{ACF87235-DB56-4839-9FCC-C3FEBDBF4A2B}" presName="conn" presStyleLbl="parChTrans1D2" presStyleIdx="0" presStyleCnt="1"/>
      <dgm:spPr/>
      <dgm:t>
        <a:bodyPr/>
        <a:lstStyle/>
        <a:p>
          <a:endParaRPr lang="en-US"/>
        </a:p>
      </dgm:t>
    </dgm:pt>
    <dgm:pt modelId="{7734D84B-7747-4EAC-AC33-1FD0699F232C}" type="pres">
      <dgm:prSet presAssocID="{ACF87235-DB56-4839-9FCC-C3FEBDBF4A2B}" presName="extraNode" presStyleLbl="node1" presStyleIdx="0" presStyleCnt="4"/>
      <dgm:spPr/>
    </dgm:pt>
    <dgm:pt modelId="{1BC409A4-5E4E-41BD-8840-668BD16D012E}" type="pres">
      <dgm:prSet presAssocID="{ACF87235-DB56-4839-9FCC-C3FEBDBF4A2B}" presName="dstNode" presStyleLbl="node1" presStyleIdx="0" presStyleCnt="4"/>
      <dgm:spPr/>
    </dgm:pt>
    <dgm:pt modelId="{E6907D8C-F3CF-4131-9E8F-1FDC455B6D3A}" type="pres">
      <dgm:prSet presAssocID="{60206926-A43B-45F1-BF04-1278E03A22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162A-FE2B-4786-9363-2A4DCF3B675A}" type="pres">
      <dgm:prSet presAssocID="{60206926-A43B-45F1-BF04-1278E03A22AB}" presName="accent_1" presStyleCnt="0"/>
      <dgm:spPr/>
    </dgm:pt>
    <dgm:pt modelId="{B5A13CE6-EEB0-4202-A78C-8C5A72FFA65B}" type="pres">
      <dgm:prSet presAssocID="{60206926-A43B-45F1-BF04-1278E03A22AB}" presName="accentRepeatNode" presStyleLbl="solidFgAcc1" presStyleIdx="0" presStyleCnt="4"/>
      <dgm:spPr/>
    </dgm:pt>
    <dgm:pt modelId="{F3860586-BE0E-44A5-B026-0512C5AC8D4B}" type="pres">
      <dgm:prSet presAssocID="{DDFD007E-6BD7-4055-B787-C5965F057CB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55F2E-0140-4506-87BD-341810B30D82}" type="pres">
      <dgm:prSet presAssocID="{DDFD007E-6BD7-4055-B787-C5965F057CBF}" presName="accent_2" presStyleCnt="0"/>
      <dgm:spPr/>
    </dgm:pt>
    <dgm:pt modelId="{463E8D55-56ED-4F2E-BCDA-73B9E0BA8C12}" type="pres">
      <dgm:prSet presAssocID="{DDFD007E-6BD7-4055-B787-C5965F057CBF}" presName="accentRepeatNode" presStyleLbl="solidFgAcc1" presStyleIdx="1" presStyleCnt="4"/>
      <dgm:spPr/>
    </dgm:pt>
    <dgm:pt modelId="{1665B20A-B8C7-48F3-BD22-B668B2F377B5}" type="pres">
      <dgm:prSet presAssocID="{F4870765-23DA-4160-9167-5FED6E59101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9A920-BEB4-4FCB-A8D9-2B61389718DD}" type="pres">
      <dgm:prSet presAssocID="{F4870765-23DA-4160-9167-5FED6E59101F}" presName="accent_3" presStyleCnt="0"/>
      <dgm:spPr/>
    </dgm:pt>
    <dgm:pt modelId="{46A10306-0DFA-4721-8518-7DDEB896AC5D}" type="pres">
      <dgm:prSet presAssocID="{F4870765-23DA-4160-9167-5FED6E59101F}" presName="accentRepeatNode" presStyleLbl="solidFgAcc1" presStyleIdx="2" presStyleCnt="4"/>
      <dgm:spPr/>
    </dgm:pt>
    <dgm:pt modelId="{E7B04976-5AE4-41F5-8930-820AB74E2120}" type="pres">
      <dgm:prSet presAssocID="{0866C3A6-AC4D-4BED-A8BE-92A77670249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2759-C880-4402-B432-143246A2856A}" type="pres">
      <dgm:prSet presAssocID="{0866C3A6-AC4D-4BED-A8BE-92A776702492}" presName="accent_4" presStyleCnt="0"/>
      <dgm:spPr/>
    </dgm:pt>
    <dgm:pt modelId="{6BE6317B-6A98-49D3-B843-54379CFF48D1}" type="pres">
      <dgm:prSet presAssocID="{0866C3A6-AC4D-4BED-A8BE-92A776702492}" presName="accentRepeatNode" presStyleLbl="solidFgAcc1" presStyleIdx="3" presStyleCnt="4"/>
      <dgm:spPr/>
    </dgm:pt>
  </dgm:ptLst>
  <dgm:cxnLst>
    <dgm:cxn modelId="{D968014C-C475-4B03-BF71-7F097E118FE3}" type="presOf" srcId="{DDFD007E-6BD7-4055-B787-C5965F057CBF}" destId="{F3860586-BE0E-44A5-B026-0512C5AC8D4B}" srcOrd="0" destOrd="0" presId="urn:microsoft.com/office/officeart/2008/layout/VerticalCurvedList"/>
    <dgm:cxn modelId="{85F49D93-8A70-4941-8041-608106E0A120}" srcId="{ACF87235-DB56-4839-9FCC-C3FEBDBF4A2B}" destId="{60206926-A43B-45F1-BF04-1278E03A22AB}" srcOrd="0" destOrd="0" parTransId="{4CBB8580-44A2-429A-9A2B-58C873E7BA3D}" sibTransId="{B57CB5EB-5E93-4453-B6EC-D4120AA1EDCC}"/>
    <dgm:cxn modelId="{B1820CC4-B411-44E6-8BA5-1232AA6391B4}" srcId="{ACF87235-DB56-4839-9FCC-C3FEBDBF4A2B}" destId="{F4870765-23DA-4160-9167-5FED6E59101F}" srcOrd="2" destOrd="0" parTransId="{6EFEB02B-B10D-419D-906E-8D420EAC2236}" sibTransId="{3959B713-717A-4A54-BCF2-D18D293AAEC9}"/>
    <dgm:cxn modelId="{6BF19D03-F0A3-42A0-83C9-FC72DCEE4CAB}" type="presOf" srcId="{60206926-A43B-45F1-BF04-1278E03A22AB}" destId="{E6907D8C-F3CF-4131-9E8F-1FDC455B6D3A}" srcOrd="0" destOrd="0" presId="urn:microsoft.com/office/officeart/2008/layout/VerticalCurvedList"/>
    <dgm:cxn modelId="{55188833-C6BB-4EF4-8B2E-9F722EB842BB}" srcId="{ACF87235-DB56-4839-9FCC-C3FEBDBF4A2B}" destId="{DDFD007E-6BD7-4055-B787-C5965F057CBF}" srcOrd="1" destOrd="0" parTransId="{14975967-DD32-4225-91DA-0876C27DF415}" sibTransId="{50DBE4D9-4B51-4DDA-ABE4-C9268C5DC4C4}"/>
    <dgm:cxn modelId="{687BBCB6-5B2C-471E-BC7F-E4536088CB69}" type="presOf" srcId="{ACF87235-DB56-4839-9FCC-C3FEBDBF4A2B}" destId="{27B25CA7-6075-4416-9042-2C8886EFA66E}" srcOrd="0" destOrd="0" presId="urn:microsoft.com/office/officeart/2008/layout/VerticalCurvedList"/>
    <dgm:cxn modelId="{86097A15-4546-4E16-91A9-07F555C8E3E3}" type="presOf" srcId="{B57CB5EB-5E93-4453-B6EC-D4120AA1EDCC}" destId="{066E57CA-EA46-42D8-B9B4-768443ECFFF8}" srcOrd="0" destOrd="0" presId="urn:microsoft.com/office/officeart/2008/layout/VerticalCurvedList"/>
    <dgm:cxn modelId="{E3687CB1-D5D2-4F96-A970-7BA054989814}" srcId="{ACF87235-DB56-4839-9FCC-C3FEBDBF4A2B}" destId="{0866C3A6-AC4D-4BED-A8BE-92A776702492}" srcOrd="3" destOrd="0" parTransId="{24167A77-EFBB-470B-8F50-5F437FE42FC2}" sibTransId="{1D35C65A-27FB-4733-9F72-DA8ED0341682}"/>
    <dgm:cxn modelId="{06FE79DB-15CB-4CA2-AF4F-5D9BC0895B36}" type="presOf" srcId="{0866C3A6-AC4D-4BED-A8BE-92A776702492}" destId="{E7B04976-5AE4-41F5-8930-820AB74E2120}" srcOrd="0" destOrd="0" presId="urn:microsoft.com/office/officeart/2008/layout/VerticalCurvedList"/>
    <dgm:cxn modelId="{B4FA8E79-B1C5-40E6-8580-27420F60462F}" type="presOf" srcId="{F4870765-23DA-4160-9167-5FED6E59101F}" destId="{1665B20A-B8C7-48F3-BD22-B668B2F377B5}" srcOrd="0" destOrd="0" presId="urn:microsoft.com/office/officeart/2008/layout/VerticalCurvedList"/>
    <dgm:cxn modelId="{96601146-338B-4C87-8A30-544471E88B2A}" type="presParOf" srcId="{27B25CA7-6075-4416-9042-2C8886EFA66E}" destId="{820911FF-FF29-46A9-8B2B-9E47CCA01509}" srcOrd="0" destOrd="0" presId="urn:microsoft.com/office/officeart/2008/layout/VerticalCurvedList"/>
    <dgm:cxn modelId="{4F94DF1C-B5CD-4530-A351-D0E9146EEF81}" type="presParOf" srcId="{820911FF-FF29-46A9-8B2B-9E47CCA01509}" destId="{08CF4D66-73AC-431F-A499-4B9CA08518B2}" srcOrd="0" destOrd="0" presId="urn:microsoft.com/office/officeart/2008/layout/VerticalCurvedList"/>
    <dgm:cxn modelId="{65A7A35E-2690-47A3-8BDC-3C2C2130EE67}" type="presParOf" srcId="{08CF4D66-73AC-431F-A499-4B9CA08518B2}" destId="{322445EE-9430-4F64-86C7-8149BE78CECD}" srcOrd="0" destOrd="0" presId="urn:microsoft.com/office/officeart/2008/layout/VerticalCurvedList"/>
    <dgm:cxn modelId="{73758BA9-019C-4D02-907B-EE4918C32771}" type="presParOf" srcId="{08CF4D66-73AC-431F-A499-4B9CA08518B2}" destId="{066E57CA-EA46-42D8-B9B4-768443ECFFF8}" srcOrd="1" destOrd="0" presId="urn:microsoft.com/office/officeart/2008/layout/VerticalCurvedList"/>
    <dgm:cxn modelId="{CA28D6B5-D91E-4768-A2D4-F58B19EE8FC1}" type="presParOf" srcId="{08CF4D66-73AC-431F-A499-4B9CA08518B2}" destId="{7734D84B-7747-4EAC-AC33-1FD0699F232C}" srcOrd="2" destOrd="0" presId="urn:microsoft.com/office/officeart/2008/layout/VerticalCurvedList"/>
    <dgm:cxn modelId="{F237E394-9070-4727-AA1E-7DAC4ED88EF9}" type="presParOf" srcId="{08CF4D66-73AC-431F-A499-4B9CA08518B2}" destId="{1BC409A4-5E4E-41BD-8840-668BD16D012E}" srcOrd="3" destOrd="0" presId="urn:microsoft.com/office/officeart/2008/layout/VerticalCurvedList"/>
    <dgm:cxn modelId="{EF07FA09-1A39-4878-A1E3-A8277420F8DC}" type="presParOf" srcId="{820911FF-FF29-46A9-8B2B-9E47CCA01509}" destId="{E6907D8C-F3CF-4131-9E8F-1FDC455B6D3A}" srcOrd="1" destOrd="0" presId="urn:microsoft.com/office/officeart/2008/layout/VerticalCurvedList"/>
    <dgm:cxn modelId="{E432C303-45D9-46AB-BFBD-21FEEC239A71}" type="presParOf" srcId="{820911FF-FF29-46A9-8B2B-9E47CCA01509}" destId="{007F162A-FE2B-4786-9363-2A4DCF3B675A}" srcOrd="2" destOrd="0" presId="urn:microsoft.com/office/officeart/2008/layout/VerticalCurvedList"/>
    <dgm:cxn modelId="{BA79E3FA-9E1D-4BB6-973D-988D9A720898}" type="presParOf" srcId="{007F162A-FE2B-4786-9363-2A4DCF3B675A}" destId="{B5A13CE6-EEB0-4202-A78C-8C5A72FFA65B}" srcOrd="0" destOrd="0" presId="urn:microsoft.com/office/officeart/2008/layout/VerticalCurvedList"/>
    <dgm:cxn modelId="{F4679050-0B80-4D14-BB6B-015F5F090D7E}" type="presParOf" srcId="{820911FF-FF29-46A9-8B2B-9E47CCA01509}" destId="{F3860586-BE0E-44A5-B026-0512C5AC8D4B}" srcOrd="3" destOrd="0" presId="urn:microsoft.com/office/officeart/2008/layout/VerticalCurvedList"/>
    <dgm:cxn modelId="{D2F70EC3-4EED-4C6F-9FAD-2FE0AFD25106}" type="presParOf" srcId="{820911FF-FF29-46A9-8B2B-9E47CCA01509}" destId="{C7655F2E-0140-4506-87BD-341810B30D82}" srcOrd="4" destOrd="0" presId="urn:microsoft.com/office/officeart/2008/layout/VerticalCurvedList"/>
    <dgm:cxn modelId="{A1669F54-5C55-45B5-9598-D345D1698AFC}" type="presParOf" srcId="{C7655F2E-0140-4506-87BD-341810B30D82}" destId="{463E8D55-56ED-4F2E-BCDA-73B9E0BA8C12}" srcOrd="0" destOrd="0" presId="urn:microsoft.com/office/officeart/2008/layout/VerticalCurvedList"/>
    <dgm:cxn modelId="{924636EF-41C5-4B22-8C99-C8237C686457}" type="presParOf" srcId="{820911FF-FF29-46A9-8B2B-9E47CCA01509}" destId="{1665B20A-B8C7-48F3-BD22-B668B2F377B5}" srcOrd="5" destOrd="0" presId="urn:microsoft.com/office/officeart/2008/layout/VerticalCurvedList"/>
    <dgm:cxn modelId="{BC2741DA-60D9-4998-816D-85086282918D}" type="presParOf" srcId="{820911FF-FF29-46A9-8B2B-9E47CCA01509}" destId="{6E79A920-BEB4-4FCB-A8D9-2B61389718DD}" srcOrd="6" destOrd="0" presId="urn:microsoft.com/office/officeart/2008/layout/VerticalCurvedList"/>
    <dgm:cxn modelId="{79856C8B-8667-4370-97FC-9823162F0433}" type="presParOf" srcId="{6E79A920-BEB4-4FCB-A8D9-2B61389718DD}" destId="{46A10306-0DFA-4721-8518-7DDEB896AC5D}" srcOrd="0" destOrd="0" presId="urn:microsoft.com/office/officeart/2008/layout/VerticalCurvedList"/>
    <dgm:cxn modelId="{854875EE-D007-4237-A0AE-D078277D4AEB}" type="presParOf" srcId="{820911FF-FF29-46A9-8B2B-9E47CCA01509}" destId="{E7B04976-5AE4-41F5-8930-820AB74E2120}" srcOrd="7" destOrd="0" presId="urn:microsoft.com/office/officeart/2008/layout/VerticalCurvedList"/>
    <dgm:cxn modelId="{AD388ECE-A389-47E5-8D27-6FCD670969D0}" type="presParOf" srcId="{820911FF-FF29-46A9-8B2B-9E47CCA01509}" destId="{F92C2759-C880-4402-B432-143246A2856A}" srcOrd="8" destOrd="0" presId="urn:microsoft.com/office/officeart/2008/layout/VerticalCurvedList"/>
    <dgm:cxn modelId="{56198F23-8EE2-4328-BDAF-10F139B5FF50}" type="presParOf" srcId="{F92C2759-C880-4402-B432-143246A2856A}" destId="{6BE6317B-6A98-49D3-B843-54379CFF48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046E7-6A38-4443-B934-91B5BB2E9B7D}" type="doc">
      <dgm:prSet loTypeId="urn:microsoft.com/office/officeart/2005/8/layout/pyramid1" loCatId="pyramid" qsTypeId="urn:microsoft.com/office/officeart/2005/8/quickstyle/3d4" qsCatId="3D" csTypeId="urn:microsoft.com/office/officeart/2005/8/colors/accent6_3" csCatId="accent6" phldr="1"/>
      <dgm:spPr/>
    </dgm:pt>
    <dgm:pt modelId="{B41AEA1F-4C8C-4429-9D0A-9F2AE5609B09}">
      <dgm:prSet phldrT="[Text]"/>
      <dgm:spPr/>
      <dgm:t>
        <a:bodyPr/>
        <a:lstStyle/>
        <a:p>
          <a:r>
            <a:rPr lang="en-US" dirty="0" smtClean="0"/>
            <a:t>Institutional Leadership</a:t>
          </a:r>
          <a:endParaRPr lang="en-US" dirty="0"/>
        </a:p>
      </dgm:t>
    </dgm:pt>
    <dgm:pt modelId="{F6F9CA44-76E4-4B15-886D-4A655E36C43C}" type="parTrans" cxnId="{7B7B67CB-BFB8-4AD9-9ED1-A74403A16478}">
      <dgm:prSet/>
      <dgm:spPr/>
      <dgm:t>
        <a:bodyPr/>
        <a:lstStyle/>
        <a:p>
          <a:endParaRPr lang="en-US"/>
        </a:p>
      </dgm:t>
    </dgm:pt>
    <dgm:pt modelId="{A377F20A-3929-45DB-847C-6F79F22C4A1C}" type="sibTrans" cxnId="{7B7B67CB-BFB8-4AD9-9ED1-A74403A16478}">
      <dgm:prSet/>
      <dgm:spPr/>
      <dgm:t>
        <a:bodyPr/>
        <a:lstStyle/>
        <a:p>
          <a:endParaRPr lang="en-US"/>
        </a:p>
      </dgm:t>
    </dgm:pt>
    <dgm:pt modelId="{965F3E8D-EC4F-4D98-A07B-B6E073F5EC33}">
      <dgm:prSet phldrT="[Text]"/>
      <dgm:spPr/>
      <dgm:t>
        <a:bodyPr/>
        <a:lstStyle/>
        <a:p>
          <a:r>
            <a:rPr lang="en-US" dirty="0" smtClean="0"/>
            <a:t>Department Management</a:t>
          </a:r>
          <a:endParaRPr lang="en-US" dirty="0"/>
        </a:p>
      </dgm:t>
    </dgm:pt>
    <dgm:pt modelId="{FE3D70C4-298C-4CE6-BB50-E6139168B562}" type="parTrans" cxnId="{929CC968-04D4-4026-9266-8DB9F56AB6BD}">
      <dgm:prSet/>
      <dgm:spPr/>
      <dgm:t>
        <a:bodyPr/>
        <a:lstStyle/>
        <a:p>
          <a:endParaRPr lang="en-US"/>
        </a:p>
      </dgm:t>
    </dgm:pt>
    <dgm:pt modelId="{6B3135C5-696D-40A6-BA7B-E00D2D8144DB}" type="sibTrans" cxnId="{929CC968-04D4-4026-9266-8DB9F56AB6BD}">
      <dgm:prSet/>
      <dgm:spPr/>
      <dgm:t>
        <a:bodyPr/>
        <a:lstStyle/>
        <a:p>
          <a:endParaRPr lang="en-US"/>
        </a:p>
      </dgm:t>
    </dgm:pt>
    <dgm:pt modelId="{684CCF48-400D-4840-9E1E-632E0855085B}">
      <dgm:prSet phldrT="[Text]"/>
      <dgm:spPr/>
      <dgm:t>
        <a:bodyPr/>
        <a:lstStyle/>
        <a:p>
          <a:r>
            <a:rPr lang="en-US" dirty="0" smtClean="0"/>
            <a:t>Users</a:t>
          </a:r>
        </a:p>
      </dgm:t>
    </dgm:pt>
    <dgm:pt modelId="{A57BF4D9-8064-479C-990C-3E642646DB08}" type="parTrans" cxnId="{A1B15981-FB1B-4B95-9F32-00C8C9C80435}">
      <dgm:prSet/>
      <dgm:spPr/>
      <dgm:t>
        <a:bodyPr/>
        <a:lstStyle/>
        <a:p>
          <a:endParaRPr lang="en-US"/>
        </a:p>
      </dgm:t>
    </dgm:pt>
    <dgm:pt modelId="{6D022D75-586F-40C4-9788-0A280F731261}" type="sibTrans" cxnId="{A1B15981-FB1B-4B95-9F32-00C8C9C80435}">
      <dgm:prSet/>
      <dgm:spPr/>
      <dgm:t>
        <a:bodyPr/>
        <a:lstStyle/>
        <a:p>
          <a:endParaRPr lang="en-US"/>
        </a:p>
      </dgm:t>
    </dgm:pt>
    <dgm:pt modelId="{53EFABEE-3DB7-4A4E-8DBB-E50D8F8B6BF7}" type="pres">
      <dgm:prSet presAssocID="{119046E7-6A38-4443-B934-91B5BB2E9B7D}" presName="Name0" presStyleCnt="0">
        <dgm:presLayoutVars>
          <dgm:dir/>
          <dgm:animLvl val="lvl"/>
          <dgm:resizeHandles val="exact"/>
        </dgm:presLayoutVars>
      </dgm:prSet>
      <dgm:spPr/>
    </dgm:pt>
    <dgm:pt modelId="{84830DE5-54F5-4C82-91D3-6FE110A135F9}" type="pres">
      <dgm:prSet presAssocID="{B41AEA1F-4C8C-4429-9D0A-9F2AE5609B09}" presName="Name8" presStyleCnt="0"/>
      <dgm:spPr/>
    </dgm:pt>
    <dgm:pt modelId="{F9C9DF9C-1358-4F9D-9AED-6CAC953DFA3F}" type="pres">
      <dgm:prSet presAssocID="{B41AEA1F-4C8C-4429-9D0A-9F2AE5609B0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A3576-7C7D-41EE-B306-C139B7F29AAF}" type="pres">
      <dgm:prSet presAssocID="{B41AEA1F-4C8C-4429-9D0A-9F2AE5609B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00CF1-6B69-4958-953B-7A61883317CE}" type="pres">
      <dgm:prSet presAssocID="{965F3E8D-EC4F-4D98-A07B-B6E073F5EC33}" presName="Name8" presStyleCnt="0"/>
      <dgm:spPr/>
    </dgm:pt>
    <dgm:pt modelId="{0C17BB9A-4BD2-49CD-B157-FDDBCF024B8C}" type="pres">
      <dgm:prSet presAssocID="{965F3E8D-EC4F-4D98-A07B-B6E073F5EC3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602A3-EE40-4CD6-8935-26A55A48CA19}" type="pres">
      <dgm:prSet presAssocID="{965F3E8D-EC4F-4D98-A07B-B6E073F5EC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9D208-7BEE-4FE3-829F-BCC8EAC10C18}" type="pres">
      <dgm:prSet presAssocID="{684CCF48-400D-4840-9E1E-632E0855085B}" presName="Name8" presStyleCnt="0"/>
      <dgm:spPr/>
    </dgm:pt>
    <dgm:pt modelId="{7E102A4D-6F30-4506-9E86-DFAF88E33855}" type="pres">
      <dgm:prSet presAssocID="{684CCF48-400D-4840-9E1E-632E0855085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6059A-F537-43F3-9542-F2C272FB5A65}" type="pres">
      <dgm:prSet presAssocID="{684CCF48-400D-4840-9E1E-632E085508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CC968-04D4-4026-9266-8DB9F56AB6BD}" srcId="{119046E7-6A38-4443-B934-91B5BB2E9B7D}" destId="{965F3E8D-EC4F-4D98-A07B-B6E073F5EC33}" srcOrd="1" destOrd="0" parTransId="{FE3D70C4-298C-4CE6-BB50-E6139168B562}" sibTransId="{6B3135C5-696D-40A6-BA7B-E00D2D8144DB}"/>
    <dgm:cxn modelId="{7B7B67CB-BFB8-4AD9-9ED1-A74403A16478}" srcId="{119046E7-6A38-4443-B934-91B5BB2E9B7D}" destId="{B41AEA1F-4C8C-4429-9D0A-9F2AE5609B09}" srcOrd="0" destOrd="0" parTransId="{F6F9CA44-76E4-4B15-886D-4A655E36C43C}" sibTransId="{A377F20A-3929-45DB-847C-6F79F22C4A1C}"/>
    <dgm:cxn modelId="{D6F465E0-0660-4994-8EAD-65CF908FA67E}" type="presOf" srcId="{965F3E8D-EC4F-4D98-A07B-B6E073F5EC33}" destId="{0C17BB9A-4BD2-49CD-B157-FDDBCF024B8C}" srcOrd="0" destOrd="0" presId="urn:microsoft.com/office/officeart/2005/8/layout/pyramid1"/>
    <dgm:cxn modelId="{FF607109-160B-4467-839B-E5A5274556EC}" type="presOf" srcId="{965F3E8D-EC4F-4D98-A07B-B6E073F5EC33}" destId="{314602A3-EE40-4CD6-8935-26A55A48CA19}" srcOrd="1" destOrd="0" presId="urn:microsoft.com/office/officeart/2005/8/layout/pyramid1"/>
    <dgm:cxn modelId="{11446C34-7A38-4DC4-B0C6-6A2C44F6AB79}" type="presOf" srcId="{119046E7-6A38-4443-B934-91B5BB2E9B7D}" destId="{53EFABEE-3DB7-4A4E-8DBB-E50D8F8B6BF7}" srcOrd="0" destOrd="0" presId="urn:microsoft.com/office/officeart/2005/8/layout/pyramid1"/>
    <dgm:cxn modelId="{C80EA4AE-A379-47D5-ABE1-2EAF57D70199}" type="presOf" srcId="{B41AEA1F-4C8C-4429-9D0A-9F2AE5609B09}" destId="{F9C9DF9C-1358-4F9D-9AED-6CAC953DFA3F}" srcOrd="0" destOrd="0" presId="urn:microsoft.com/office/officeart/2005/8/layout/pyramid1"/>
    <dgm:cxn modelId="{A1B15981-FB1B-4B95-9F32-00C8C9C80435}" srcId="{119046E7-6A38-4443-B934-91B5BB2E9B7D}" destId="{684CCF48-400D-4840-9E1E-632E0855085B}" srcOrd="2" destOrd="0" parTransId="{A57BF4D9-8064-479C-990C-3E642646DB08}" sibTransId="{6D022D75-586F-40C4-9788-0A280F731261}"/>
    <dgm:cxn modelId="{0A5BA227-105D-47A0-8769-87095696D0D1}" type="presOf" srcId="{684CCF48-400D-4840-9E1E-632E0855085B}" destId="{7E102A4D-6F30-4506-9E86-DFAF88E33855}" srcOrd="0" destOrd="0" presId="urn:microsoft.com/office/officeart/2005/8/layout/pyramid1"/>
    <dgm:cxn modelId="{881FDD9E-F0D6-46F5-B563-1867C1E8DAC3}" type="presOf" srcId="{B41AEA1F-4C8C-4429-9D0A-9F2AE5609B09}" destId="{618A3576-7C7D-41EE-B306-C139B7F29AAF}" srcOrd="1" destOrd="0" presId="urn:microsoft.com/office/officeart/2005/8/layout/pyramid1"/>
    <dgm:cxn modelId="{9F691713-A2FC-413E-B0A4-9DA2EE495EB3}" type="presOf" srcId="{684CCF48-400D-4840-9E1E-632E0855085B}" destId="{CB66059A-F537-43F3-9542-F2C272FB5A65}" srcOrd="1" destOrd="0" presId="urn:microsoft.com/office/officeart/2005/8/layout/pyramid1"/>
    <dgm:cxn modelId="{F4743290-01AF-4EA3-94CA-D58CC53DD59F}" type="presParOf" srcId="{53EFABEE-3DB7-4A4E-8DBB-E50D8F8B6BF7}" destId="{84830DE5-54F5-4C82-91D3-6FE110A135F9}" srcOrd="0" destOrd="0" presId="urn:microsoft.com/office/officeart/2005/8/layout/pyramid1"/>
    <dgm:cxn modelId="{067AF47F-5C33-4D02-9415-0EAC9549A2C2}" type="presParOf" srcId="{84830DE5-54F5-4C82-91D3-6FE110A135F9}" destId="{F9C9DF9C-1358-4F9D-9AED-6CAC953DFA3F}" srcOrd="0" destOrd="0" presId="urn:microsoft.com/office/officeart/2005/8/layout/pyramid1"/>
    <dgm:cxn modelId="{047E343C-2186-4C42-9184-7FFF7CDE1845}" type="presParOf" srcId="{84830DE5-54F5-4C82-91D3-6FE110A135F9}" destId="{618A3576-7C7D-41EE-B306-C139B7F29AAF}" srcOrd="1" destOrd="0" presId="urn:microsoft.com/office/officeart/2005/8/layout/pyramid1"/>
    <dgm:cxn modelId="{02C0B3D2-3038-4E6C-B6AE-14091B4CAD74}" type="presParOf" srcId="{53EFABEE-3DB7-4A4E-8DBB-E50D8F8B6BF7}" destId="{9E700CF1-6B69-4958-953B-7A61883317CE}" srcOrd="1" destOrd="0" presId="urn:microsoft.com/office/officeart/2005/8/layout/pyramid1"/>
    <dgm:cxn modelId="{700542FB-FE82-4E21-9332-2A473C18222E}" type="presParOf" srcId="{9E700CF1-6B69-4958-953B-7A61883317CE}" destId="{0C17BB9A-4BD2-49CD-B157-FDDBCF024B8C}" srcOrd="0" destOrd="0" presId="urn:microsoft.com/office/officeart/2005/8/layout/pyramid1"/>
    <dgm:cxn modelId="{1BA05B4F-5D2E-4830-97FD-0AB910E46CEA}" type="presParOf" srcId="{9E700CF1-6B69-4958-953B-7A61883317CE}" destId="{314602A3-EE40-4CD6-8935-26A55A48CA19}" srcOrd="1" destOrd="0" presId="urn:microsoft.com/office/officeart/2005/8/layout/pyramid1"/>
    <dgm:cxn modelId="{D78839B1-7E3F-4BBE-B6B4-3B1F9F09EBB7}" type="presParOf" srcId="{53EFABEE-3DB7-4A4E-8DBB-E50D8F8B6BF7}" destId="{C4C9D208-7BEE-4FE3-829F-BCC8EAC10C18}" srcOrd="2" destOrd="0" presId="urn:microsoft.com/office/officeart/2005/8/layout/pyramid1"/>
    <dgm:cxn modelId="{C0F22115-0B84-48E9-89A1-846C495178B1}" type="presParOf" srcId="{C4C9D208-7BEE-4FE3-829F-BCC8EAC10C18}" destId="{7E102A4D-6F30-4506-9E86-DFAF88E33855}" srcOrd="0" destOrd="0" presId="urn:microsoft.com/office/officeart/2005/8/layout/pyramid1"/>
    <dgm:cxn modelId="{139821E1-A373-4B1D-9B4E-59501D455DC6}" type="presParOf" srcId="{C4C9D208-7BEE-4FE3-829F-BCC8EAC10C18}" destId="{CB66059A-F537-43F3-9542-F2C272FB5A6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9046E7-6A38-4443-B934-91B5BB2E9B7D}" type="doc">
      <dgm:prSet loTypeId="urn:microsoft.com/office/officeart/2005/8/layout/pyramid1" loCatId="pyramid" qsTypeId="urn:microsoft.com/office/officeart/2005/8/quickstyle/3d4" qsCatId="3D" csTypeId="urn:microsoft.com/office/officeart/2005/8/colors/accent1_3" csCatId="accent1" phldr="1"/>
      <dgm:spPr/>
    </dgm:pt>
    <dgm:pt modelId="{B41AEA1F-4C8C-4429-9D0A-9F2AE5609B09}">
      <dgm:prSet phldrT="[Text]"/>
      <dgm:spPr/>
      <dgm:t>
        <a:bodyPr/>
        <a:lstStyle/>
        <a:p>
          <a:r>
            <a:rPr lang="en-US" dirty="0" smtClean="0"/>
            <a:t>IT Executives</a:t>
          </a:r>
          <a:endParaRPr lang="en-US" dirty="0"/>
        </a:p>
      </dgm:t>
    </dgm:pt>
    <dgm:pt modelId="{F6F9CA44-76E4-4B15-886D-4A655E36C43C}" type="parTrans" cxnId="{7B7B67CB-BFB8-4AD9-9ED1-A74403A16478}">
      <dgm:prSet/>
      <dgm:spPr/>
      <dgm:t>
        <a:bodyPr/>
        <a:lstStyle/>
        <a:p>
          <a:endParaRPr lang="en-US"/>
        </a:p>
      </dgm:t>
    </dgm:pt>
    <dgm:pt modelId="{A377F20A-3929-45DB-847C-6F79F22C4A1C}" type="sibTrans" cxnId="{7B7B67CB-BFB8-4AD9-9ED1-A74403A16478}">
      <dgm:prSet/>
      <dgm:spPr/>
      <dgm:t>
        <a:bodyPr/>
        <a:lstStyle/>
        <a:p>
          <a:endParaRPr lang="en-US"/>
        </a:p>
      </dgm:t>
    </dgm:pt>
    <dgm:pt modelId="{965F3E8D-EC4F-4D98-A07B-B6E073F5EC33}">
      <dgm:prSet phldrT="[Text]"/>
      <dgm:spPr/>
      <dgm:t>
        <a:bodyPr/>
        <a:lstStyle/>
        <a:p>
          <a:r>
            <a:rPr lang="en-US" dirty="0" smtClean="0"/>
            <a:t>IT Management</a:t>
          </a:r>
          <a:endParaRPr lang="en-US" dirty="0"/>
        </a:p>
      </dgm:t>
    </dgm:pt>
    <dgm:pt modelId="{FE3D70C4-298C-4CE6-BB50-E6139168B562}" type="parTrans" cxnId="{929CC968-04D4-4026-9266-8DB9F56AB6BD}">
      <dgm:prSet/>
      <dgm:spPr/>
      <dgm:t>
        <a:bodyPr/>
        <a:lstStyle/>
        <a:p>
          <a:endParaRPr lang="en-US"/>
        </a:p>
      </dgm:t>
    </dgm:pt>
    <dgm:pt modelId="{6B3135C5-696D-40A6-BA7B-E00D2D8144DB}" type="sibTrans" cxnId="{929CC968-04D4-4026-9266-8DB9F56AB6BD}">
      <dgm:prSet/>
      <dgm:spPr/>
      <dgm:t>
        <a:bodyPr/>
        <a:lstStyle/>
        <a:p>
          <a:endParaRPr lang="en-US"/>
        </a:p>
      </dgm:t>
    </dgm:pt>
    <dgm:pt modelId="{684CCF48-400D-4840-9E1E-632E0855085B}">
      <dgm:prSet phldrT="[Text]"/>
      <dgm:spPr/>
      <dgm:t>
        <a:bodyPr/>
        <a:lstStyle/>
        <a:p>
          <a:r>
            <a:rPr lang="en-US" dirty="0" smtClean="0"/>
            <a:t>Service Desk &amp; Fulfillment Teams</a:t>
          </a:r>
        </a:p>
      </dgm:t>
    </dgm:pt>
    <dgm:pt modelId="{A57BF4D9-8064-479C-990C-3E642646DB08}" type="parTrans" cxnId="{A1B15981-FB1B-4B95-9F32-00C8C9C80435}">
      <dgm:prSet/>
      <dgm:spPr/>
      <dgm:t>
        <a:bodyPr/>
        <a:lstStyle/>
        <a:p>
          <a:endParaRPr lang="en-US"/>
        </a:p>
      </dgm:t>
    </dgm:pt>
    <dgm:pt modelId="{6D022D75-586F-40C4-9788-0A280F731261}" type="sibTrans" cxnId="{A1B15981-FB1B-4B95-9F32-00C8C9C80435}">
      <dgm:prSet/>
      <dgm:spPr/>
      <dgm:t>
        <a:bodyPr/>
        <a:lstStyle/>
        <a:p>
          <a:endParaRPr lang="en-US"/>
        </a:p>
      </dgm:t>
    </dgm:pt>
    <dgm:pt modelId="{53EFABEE-3DB7-4A4E-8DBB-E50D8F8B6BF7}" type="pres">
      <dgm:prSet presAssocID="{119046E7-6A38-4443-B934-91B5BB2E9B7D}" presName="Name0" presStyleCnt="0">
        <dgm:presLayoutVars>
          <dgm:dir/>
          <dgm:animLvl val="lvl"/>
          <dgm:resizeHandles val="exact"/>
        </dgm:presLayoutVars>
      </dgm:prSet>
      <dgm:spPr/>
    </dgm:pt>
    <dgm:pt modelId="{84830DE5-54F5-4C82-91D3-6FE110A135F9}" type="pres">
      <dgm:prSet presAssocID="{B41AEA1F-4C8C-4429-9D0A-9F2AE5609B09}" presName="Name8" presStyleCnt="0"/>
      <dgm:spPr/>
    </dgm:pt>
    <dgm:pt modelId="{F9C9DF9C-1358-4F9D-9AED-6CAC953DFA3F}" type="pres">
      <dgm:prSet presAssocID="{B41AEA1F-4C8C-4429-9D0A-9F2AE5609B0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A3576-7C7D-41EE-B306-C139B7F29AAF}" type="pres">
      <dgm:prSet presAssocID="{B41AEA1F-4C8C-4429-9D0A-9F2AE5609B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00CF1-6B69-4958-953B-7A61883317CE}" type="pres">
      <dgm:prSet presAssocID="{965F3E8D-EC4F-4D98-A07B-B6E073F5EC33}" presName="Name8" presStyleCnt="0"/>
      <dgm:spPr/>
    </dgm:pt>
    <dgm:pt modelId="{0C17BB9A-4BD2-49CD-B157-FDDBCF024B8C}" type="pres">
      <dgm:prSet presAssocID="{965F3E8D-EC4F-4D98-A07B-B6E073F5EC3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602A3-EE40-4CD6-8935-26A55A48CA19}" type="pres">
      <dgm:prSet presAssocID="{965F3E8D-EC4F-4D98-A07B-B6E073F5EC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9D208-7BEE-4FE3-829F-BCC8EAC10C18}" type="pres">
      <dgm:prSet presAssocID="{684CCF48-400D-4840-9E1E-632E0855085B}" presName="Name8" presStyleCnt="0"/>
      <dgm:spPr/>
    </dgm:pt>
    <dgm:pt modelId="{7E102A4D-6F30-4506-9E86-DFAF88E33855}" type="pres">
      <dgm:prSet presAssocID="{684CCF48-400D-4840-9E1E-632E0855085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6059A-F537-43F3-9542-F2C272FB5A65}" type="pres">
      <dgm:prSet presAssocID="{684CCF48-400D-4840-9E1E-632E085508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74407-1DC4-49F9-AEEA-E6E2DD21D4A2}" type="presOf" srcId="{684CCF48-400D-4840-9E1E-632E0855085B}" destId="{CB66059A-F537-43F3-9542-F2C272FB5A65}" srcOrd="1" destOrd="0" presId="urn:microsoft.com/office/officeart/2005/8/layout/pyramid1"/>
    <dgm:cxn modelId="{1F27693A-C8CA-466D-BFAA-47095D2FF264}" type="presOf" srcId="{119046E7-6A38-4443-B934-91B5BB2E9B7D}" destId="{53EFABEE-3DB7-4A4E-8DBB-E50D8F8B6BF7}" srcOrd="0" destOrd="0" presId="urn:microsoft.com/office/officeart/2005/8/layout/pyramid1"/>
    <dgm:cxn modelId="{A1B15981-FB1B-4B95-9F32-00C8C9C80435}" srcId="{119046E7-6A38-4443-B934-91B5BB2E9B7D}" destId="{684CCF48-400D-4840-9E1E-632E0855085B}" srcOrd="2" destOrd="0" parTransId="{A57BF4D9-8064-479C-990C-3E642646DB08}" sibTransId="{6D022D75-586F-40C4-9788-0A280F731261}"/>
    <dgm:cxn modelId="{929CC968-04D4-4026-9266-8DB9F56AB6BD}" srcId="{119046E7-6A38-4443-B934-91B5BB2E9B7D}" destId="{965F3E8D-EC4F-4D98-A07B-B6E073F5EC33}" srcOrd="1" destOrd="0" parTransId="{FE3D70C4-298C-4CE6-BB50-E6139168B562}" sibTransId="{6B3135C5-696D-40A6-BA7B-E00D2D8144DB}"/>
    <dgm:cxn modelId="{72E839F5-7567-4DA8-8CEE-7D358FEE5E64}" type="presOf" srcId="{965F3E8D-EC4F-4D98-A07B-B6E073F5EC33}" destId="{314602A3-EE40-4CD6-8935-26A55A48CA19}" srcOrd="1" destOrd="0" presId="urn:microsoft.com/office/officeart/2005/8/layout/pyramid1"/>
    <dgm:cxn modelId="{7B7B67CB-BFB8-4AD9-9ED1-A74403A16478}" srcId="{119046E7-6A38-4443-B934-91B5BB2E9B7D}" destId="{B41AEA1F-4C8C-4429-9D0A-9F2AE5609B09}" srcOrd="0" destOrd="0" parTransId="{F6F9CA44-76E4-4B15-886D-4A655E36C43C}" sibTransId="{A377F20A-3929-45DB-847C-6F79F22C4A1C}"/>
    <dgm:cxn modelId="{E03F63A8-72C4-4A83-AAD3-7C75661EB038}" type="presOf" srcId="{684CCF48-400D-4840-9E1E-632E0855085B}" destId="{7E102A4D-6F30-4506-9E86-DFAF88E33855}" srcOrd="0" destOrd="0" presId="urn:microsoft.com/office/officeart/2005/8/layout/pyramid1"/>
    <dgm:cxn modelId="{D0534B55-15B3-4588-A194-FE2BC732FFC7}" type="presOf" srcId="{965F3E8D-EC4F-4D98-A07B-B6E073F5EC33}" destId="{0C17BB9A-4BD2-49CD-B157-FDDBCF024B8C}" srcOrd="0" destOrd="0" presId="urn:microsoft.com/office/officeart/2005/8/layout/pyramid1"/>
    <dgm:cxn modelId="{895E6EBF-A8F4-4824-95B6-86AC7B1A6A5B}" type="presOf" srcId="{B41AEA1F-4C8C-4429-9D0A-9F2AE5609B09}" destId="{F9C9DF9C-1358-4F9D-9AED-6CAC953DFA3F}" srcOrd="0" destOrd="0" presId="urn:microsoft.com/office/officeart/2005/8/layout/pyramid1"/>
    <dgm:cxn modelId="{10363FFB-F4A0-4F8F-88F0-6EC54BFFBC76}" type="presOf" srcId="{B41AEA1F-4C8C-4429-9D0A-9F2AE5609B09}" destId="{618A3576-7C7D-41EE-B306-C139B7F29AAF}" srcOrd="1" destOrd="0" presId="urn:microsoft.com/office/officeart/2005/8/layout/pyramid1"/>
    <dgm:cxn modelId="{E8AB9CC4-FF06-4A89-A3EC-3A512F04AF55}" type="presParOf" srcId="{53EFABEE-3DB7-4A4E-8DBB-E50D8F8B6BF7}" destId="{84830DE5-54F5-4C82-91D3-6FE110A135F9}" srcOrd="0" destOrd="0" presId="urn:microsoft.com/office/officeart/2005/8/layout/pyramid1"/>
    <dgm:cxn modelId="{63C17EB4-46CF-4004-B164-87D3659F1B67}" type="presParOf" srcId="{84830DE5-54F5-4C82-91D3-6FE110A135F9}" destId="{F9C9DF9C-1358-4F9D-9AED-6CAC953DFA3F}" srcOrd="0" destOrd="0" presId="urn:microsoft.com/office/officeart/2005/8/layout/pyramid1"/>
    <dgm:cxn modelId="{ECE901FA-5577-4D73-9752-A511ED49C991}" type="presParOf" srcId="{84830DE5-54F5-4C82-91D3-6FE110A135F9}" destId="{618A3576-7C7D-41EE-B306-C139B7F29AAF}" srcOrd="1" destOrd="0" presId="urn:microsoft.com/office/officeart/2005/8/layout/pyramid1"/>
    <dgm:cxn modelId="{C3D63C95-FE7E-4B6A-85F8-B35A7681F25A}" type="presParOf" srcId="{53EFABEE-3DB7-4A4E-8DBB-E50D8F8B6BF7}" destId="{9E700CF1-6B69-4958-953B-7A61883317CE}" srcOrd="1" destOrd="0" presId="urn:microsoft.com/office/officeart/2005/8/layout/pyramid1"/>
    <dgm:cxn modelId="{595DC23B-5C18-45EF-8EE2-54E18AC8C459}" type="presParOf" srcId="{9E700CF1-6B69-4958-953B-7A61883317CE}" destId="{0C17BB9A-4BD2-49CD-B157-FDDBCF024B8C}" srcOrd="0" destOrd="0" presId="urn:microsoft.com/office/officeart/2005/8/layout/pyramid1"/>
    <dgm:cxn modelId="{0C16ACDD-C67D-4D9C-B98F-ED84D55C8A29}" type="presParOf" srcId="{9E700CF1-6B69-4958-953B-7A61883317CE}" destId="{314602A3-EE40-4CD6-8935-26A55A48CA19}" srcOrd="1" destOrd="0" presId="urn:microsoft.com/office/officeart/2005/8/layout/pyramid1"/>
    <dgm:cxn modelId="{2440C877-C8A4-4E50-A390-F95FFF3628B9}" type="presParOf" srcId="{53EFABEE-3DB7-4A4E-8DBB-E50D8F8B6BF7}" destId="{C4C9D208-7BEE-4FE3-829F-BCC8EAC10C18}" srcOrd="2" destOrd="0" presId="urn:microsoft.com/office/officeart/2005/8/layout/pyramid1"/>
    <dgm:cxn modelId="{6AC7EDBD-9CB0-41F8-91DC-66F4F9767DA0}" type="presParOf" srcId="{C4C9D208-7BEE-4FE3-829F-BCC8EAC10C18}" destId="{7E102A4D-6F30-4506-9E86-DFAF88E33855}" srcOrd="0" destOrd="0" presId="urn:microsoft.com/office/officeart/2005/8/layout/pyramid1"/>
    <dgm:cxn modelId="{CDC3CF43-652A-4580-917A-7492CCFF2FF5}" type="presParOf" srcId="{C4C9D208-7BEE-4FE3-829F-BCC8EAC10C18}" destId="{CB66059A-F537-43F3-9542-F2C272FB5A6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39EF1-A5CE-4F31-A616-DDFD8EF29065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B39B69-211C-421D-9E40-8DF785B05D20}">
      <dgm:prSet custT="1"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en-US" sz="1800" baseline="0" dirty="0" smtClean="0"/>
            <a:t>Collaboration amongst multiple institutions</a:t>
          </a:r>
          <a:endParaRPr lang="en-US" sz="1800" dirty="0"/>
        </a:p>
      </dgm:t>
    </dgm:pt>
    <dgm:pt modelId="{8A41BC41-0207-41CF-888D-ACB3401080BC}" type="parTrans" cxnId="{7EC8D73D-4FB7-41EB-95AD-4DAF48ACDE60}">
      <dgm:prSet/>
      <dgm:spPr/>
      <dgm:t>
        <a:bodyPr/>
        <a:lstStyle/>
        <a:p>
          <a:endParaRPr lang="en-US"/>
        </a:p>
      </dgm:t>
    </dgm:pt>
    <dgm:pt modelId="{AE73A3A5-6C5B-4BBC-A237-9F0B7C8E7D1C}" type="sibTrans" cxnId="{7EC8D73D-4FB7-41EB-95AD-4DAF48ACDE60}">
      <dgm:prSet/>
      <dgm:spPr/>
      <dgm:t>
        <a:bodyPr/>
        <a:lstStyle/>
        <a:p>
          <a:endParaRPr lang="en-US"/>
        </a:p>
      </dgm:t>
    </dgm:pt>
    <dgm:pt modelId="{5053A2A2-1883-44C1-AD99-053FFF52BA28}">
      <dgm:prSet custT="1"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en-US" sz="1800" baseline="0" dirty="0" smtClean="0"/>
            <a:t>The framework is a guide, not a Bible</a:t>
          </a:r>
          <a:endParaRPr lang="en-US" sz="1800" dirty="0"/>
        </a:p>
      </dgm:t>
    </dgm:pt>
    <dgm:pt modelId="{F3B5B96B-4521-4D11-A736-EE1D87A2B8A6}" type="parTrans" cxnId="{D0F0E5C2-4C05-4D8C-9C68-13417414D930}">
      <dgm:prSet/>
      <dgm:spPr/>
      <dgm:t>
        <a:bodyPr/>
        <a:lstStyle/>
        <a:p>
          <a:endParaRPr lang="en-US"/>
        </a:p>
      </dgm:t>
    </dgm:pt>
    <dgm:pt modelId="{1CB88D28-05AD-4E74-9D40-1C9149889D84}" type="sibTrans" cxnId="{D0F0E5C2-4C05-4D8C-9C68-13417414D930}">
      <dgm:prSet/>
      <dgm:spPr/>
      <dgm:t>
        <a:bodyPr/>
        <a:lstStyle/>
        <a:p>
          <a:endParaRPr lang="en-US"/>
        </a:p>
      </dgm:t>
    </dgm:pt>
    <dgm:pt modelId="{58BE1748-F6A7-45AC-811B-DC78B60B1DEE}">
      <dgm:prSet/>
      <dgm:spPr/>
      <dgm:t>
        <a:bodyPr/>
        <a:lstStyle/>
        <a:p>
          <a:pPr rtl="0"/>
          <a:r>
            <a:rPr lang="en-US" dirty="0" smtClean="0"/>
            <a:t>Overview</a:t>
          </a:r>
          <a:endParaRPr lang="en-US" dirty="0"/>
        </a:p>
      </dgm:t>
    </dgm:pt>
    <dgm:pt modelId="{F2298C85-D757-44DB-9F94-00000503AE63}" type="parTrans" cxnId="{5A543498-55DD-4C15-9EAD-CB199215F0AF}">
      <dgm:prSet/>
      <dgm:spPr/>
      <dgm:t>
        <a:bodyPr/>
        <a:lstStyle/>
        <a:p>
          <a:endParaRPr lang="en-US"/>
        </a:p>
      </dgm:t>
    </dgm:pt>
    <dgm:pt modelId="{661E02BC-C2DC-4436-B93B-0ED0E6BB96CD}" type="sibTrans" cxnId="{5A543498-55DD-4C15-9EAD-CB199215F0AF}">
      <dgm:prSet/>
      <dgm:spPr/>
      <dgm:t>
        <a:bodyPr/>
        <a:lstStyle/>
        <a:p>
          <a:endParaRPr lang="en-US"/>
        </a:p>
      </dgm:t>
    </dgm:pt>
    <dgm:pt modelId="{D64613DE-B929-4D8F-ABB0-76D151F029BA}">
      <dgm:prSet/>
      <dgm:spPr/>
      <dgm:t>
        <a:bodyPr/>
        <a:lstStyle/>
        <a:p>
          <a:pPr rtl="0"/>
          <a:r>
            <a:rPr lang="en-US" dirty="0" smtClean="0"/>
            <a:t>Model Provides …</a:t>
          </a:r>
          <a:endParaRPr lang="en-US" dirty="0"/>
        </a:p>
      </dgm:t>
    </dgm:pt>
    <dgm:pt modelId="{DDDD6977-17AB-4351-B211-83E4068C0498}" type="parTrans" cxnId="{6FBE810E-998C-444F-ABC1-FD8A410437E5}">
      <dgm:prSet/>
      <dgm:spPr/>
      <dgm:t>
        <a:bodyPr/>
        <a:lstStyle/>
        <a:p>
          <a:endParaRPr lang="en-US"/>
        </a:p>
      </dgm:t>
    </dgm:pt>
    <dgm:pt modelId="{4CCB85D2-3455-42D1-968E-344B54039E91}" type="sibTrans" cxnId="{6FBE810E-998C-444F-ABC1-FD8A410437E5}">
      <dgm:prSet/>
      <dgm:spPr/>
      <dgm:t>
        <a:bodyPr/>
        <a:lstStyle/>
        <a:p>
          <a:endParaRPr lang="en-US"/>
        </a:p>
      </dgm:t>
    </dgm:pt>
    <dgm:pt modelId="{8DE1F110-7437-4ACA-95EF-188CF282B151}">
      <dgm:prSet/>
      <dgm:spPr/>
      <dgm:t>
        <a:bodyPr/>
        <a:lstStyle/>
        <a:p>
          <a:pPr rtl="0"/>
          <a:r>
            <a:rPr lang="en-US" dirty="0" smtClean="0"/>
            <a:t>Recommended Service Categories</a:t>
          </a:r>
          <a:endParaRPr lang="en-US" dirty="0"/>
        </a:p>
      </dgm:t>
    </dgm:pt>
    <dgm:pt modelId="{972F119B-5903-45B3-A5E5-C84BCC9B2900}" type="parTrans" cxnId="{A2C9EF53-4B8E-4110-896B-DAAC79777613}">
      <dgm:prSet/>
      <dgm:spPr/>
      <dgm:t>
        <a:bodyPr/>
        <a:lstStyle/>
        <a:p>
          <a:endParaRPr lang="en-US"/>
        </a:p>
      </dgm:t>
    </dgm:pt>
    <dgm:pt modelId="{A2E61DCD-3793-4804-B323-770EC64286DA}" type="sibTrans" cxnId="{A2C9EF53-4B8E-4110-896B-DAAC79777613}">
      <dgm:prSet/>
      <dgm:spPr/>
      <dgm:t>
        <a:bodyPr/>
        <a:lstStyle/>
        <a:p>
          <a:endParaRPr lang="en-US"/>
        </a:p>
      </dgm:t>
    </dgm:pt>
    <dgm:pt modelId="{FDD40648-DE36-43AC-AF5C-C9F31F6AF22C}">
      <dgm:prSet/>
      <dgm:spPr/>
      <dgm:t>
        <a:bodyPr/>
        <a:lstStyle/>
        <a:p>
          <a:pPr rtl="0"/>
          <a:r>
            <a:rPr lang="en-US" dirty="0" smtClean="0"/>
            <a:t>Example Services under each Category</a:t>
          </a:r>
          <a:endParaRPr lang="en-US" dirty="0"/>
        </a:p>
      </dgm:t>
    </dgm:pt>
    <dgm:pt modelId="{A066F0AE-90EE-4FF5-85CE-6E5258BFB5DA}" type="parTrans" cxnId="{D17A9FB4-E082-46B5-97D0-51277B6D9B04}">
      <dgm:prSet/>
      <dgm:spPr/>
      <dgm:t>
        <a:bodyPr/>
        <a:lstStyle/>
        <a:p>
          <a:endParaRPr lang="en-US"/>
        </a:p>
      </dgm:t>
    </dgm:pt>
    <dgm:pt modelId="{3C74B042-09D9-4B70-BB04-B890D5099439}" type="sibTrans" cxnId="{D17A9FB4-E082-46B5-97D0-51277B6D9B04}">
      <dgm:prSet/>
      <dgm:spPr/>
      <dgm:t>
        <a:bodyPr/>
        <a:lstStyle/>
        <a:p>
          <a:endParaRPr lang="en-US"/>
        </a:p>
      </dgm:t>
    </dgm:pt>
    <dgm:pt modelId="{0826A45D-1706-4AAC-ADAD-F4F7E735756D}">
      <dgm:prSet/>
      <dgm:spPr/>
      <dgm:t>
        <a:bodyPr/>
        <a:lstStyle/>
        <a:p>
          <a:pPr rtl="0"/>
          <a:r>
            <a:rPr lang="en-US" dirty="0" smtClean="0"/>
            <a:t>Recommended Service Attributes</a:t>
          </a:r>
          <a:endParaRPr lang="en-US" dirty="0"/>
        </a:p>
      </dgm:t>
    </dgm:pt>
    <dgm:pt modelId="{4515D86F-7CC6-4598-AFDE-C4F694FA6D4D}" type="parTrans" cxnId="{00C37A3D-8E21-4C3C-9E2C-B48E0CF4BCF2}">
      <dgm:prSet/>
      <dgm:spPr/>
      <dgm:t>
        <a:bodyPr/>
        <a:lstStyle/>
        <a:p>
          <a:endParaRPr lang="en-US"/>
        </a:p>
      </dgm:t>
    </dgm:pt>
    <dgm:pt modelId="{5C4569BA-2F76-47A5-BE44-1A6D2AF0D90F}" type="sibTrans" cxnId="{00C37A3D-8E21-4C3C-9E2C-B48E0CF4BCF2}">
      <dgm:prSet/>
      <dgm:spPr/>
      <dgm:t>
        <a:bodyPr/>
        <a:lstStyle/>
        <a:p>
          <a:endParaRPr lang="en-US"/>
        </a:p>
      </dgm:t>
    </dgm:pt>
    <dgm:pt modelId="{A3C863C5-EC31-4B02-AECD-48354A145155}">
      <dgm:prSet/>
      <dgm:spPr/>
      <dgm:t>
        <a:bodyPr/>
        <a:lstStyle/>
        <a:p>
          <a:pPr rtl="0"/>
          <a:r>
            <a:rPr lang="en-US" dirty="0" smtClean="0"/>
            <a:t>Education on Service Catalog concepts</a:t>
          </a:r>
          <a:endParaRPr lang="en-US" dirty="0"/>
        </a:p>
      </dgm:t>
    </dgm:pt>
    <dgm:pt modelId="{21FB9D86-01E3-466B-9021-9784C9D2150B}" type="parTrans" cxnId="{60F493A1-1FAA-4CB3-984A-A024B056CAEB}">
      <dgm:prSet/>
      <dgm:spPr/>
      <dgm:t>
        <a:bodyPr/>
        <a:lstStyle/>
        <a:p>
          <a:endParaRPr lang="en-US"/>
        </a:p>
      </dgm:t>
    </dgm:pt>
    <dgm:pt modelId="{29D2ABB6-957A-40B3-93B9-29CFBE0E489D}" type="sibTrans" cxnId="{60F493A1-1FAA-4CB3-984A-A024B056CAEB}">
      <dgm:prSet/>
      <dgm:spPr/>
      <dgm:t>
        <a:bodyPr/>
        <a:lstStyle/>
        <a:p>
          <a:endParaRPr lang="en-US"/>
        </a:p>
      </dgm:t>
    </dgm:pt>
    <dgm:pt modelId="{2AE05CE7-574F-4037-9BB6-C3E64357FC90}">
      <dgm:prSet/>
      <dgm:spPr/>
      <dgm:t>
        <a:bodyPr/>
        <a:lstStyle/>
        <a:p>
          <a:pPr rtl="0"/>
          <a:endParaRPr lang="en-US" dirty="0"/>
        </a:p>
      </dgm:t>
    </dgm:pt>
    <dgm:pt modelId="{ACCA049E-5863-4435-99B9-4FCEF9DA5AF5}" type="parTrans" cxnId="{06A4599D-38A3-4735-9663-952CE6DCD451}">
      <dgm:prSet/>
      <dgm:spPr/>
      <dgm:t>
        <a:bodyPr/>
        <a:lstStyle/>
        <a:p>
          <a:endParaRPr lang="en-US"/>
        </a:p>
      </dgm:t>
    </dgm:pt>
    <dgm:pt modelId="{5539286B-ED33-4033-BF63-2B1B414DB37F}" type="sibTrans" cxnId="{06A4599D-38A3-4735-9663-952CE6DCD451}">
      <dgm:prSet/>
      <dgm:spPr/>
      <dgm:t>
        <a:bodyPr/>
        <a:lstStyle/>
        <a:p>
          <a:endParaRPr lang="en-US"/>
        </a:p>
      </dgm:t>
    </dgm:pt>
    <dgm:pt modelId="{FB8AA1E2-FBCA-4AD4-A41E-E267E097CEDF}">
      <dgm:prSet/>
      <dgm:spPr/>
      <dgm:t>
        <a:bodyPr/>
        <a:lstStyle/>
        <a:p>
          <a:pPr rtl="0"/>
          <a:endParaRPr lang="en-US" dirty="0"/>
        </a:p>
      </dgm:t>
    </dgm:pt>
    <dgm:pt modelId="{A1BFDF96-DE6B-497F-9DE3-8EBAB87D2B84}" type="parTrans" cxnId="{19FCA9A3-9A57-4AEF-B5A5-74A2AA2B7DF9}">
      <dgm:prSet/>
      <dgm:spPr/>
      <dgm:t>
        <a:bodyPr/>
        <a:lstStyle/>
        <a:p>
          <a:endParaRPr lang="en-US"/>
        </a:p>
      </dgm:t>
    </dgm:pt>
    <dgm:pt modelId="{20685C78-DDCC-450C-92A8-52E300412B9B}" type="sibTrans" cxnId="{19FCA9A3-9A57-4AEF-B5A5-74A2AA2B7DF9}">
      <dgm:prSet/>
      <dgm:spPr/>
      <dgm:t>
        <a:bodyPr/>
        <a:lstStyle/>
        <a:p>
          <a:endParaRPr lang="en-US"/>
        </a:p>
      </dgm:t>
    </dgm:pt>
    <dgm:pt modelId="{578F7EB4-65AD-4E85-8C61-BF1401870DA8}">
      <dgm:prSet/>
      <dgm:spPr/>
      <dgm:t>
        <a:bodyPr/>
        <a:lstStyle/>
        <a:p>
          <a:pPr rtl="0"/>
          <a:endParaRPr lang="en-US" dirty="0"/>
        </a:p>
      </dgm:t>
    </dgm:pt>
    <dgm:pt modelId="{9D9472C5-1BE3-48B2-B891-EBA534DC70EF}" type="parTrans" cxnId="{9A0B6A69-A19C-4C9B-8F28-BACD4D3DB6F5}">
      <dgm:prSet/>
      <dgm:spPr/>
      <dgm:t>
        <a:bodyPr/>
        <a:lstStyle/>
        <a:p>
          <a:endParaRPr lang="en-US"/>
        </a:p>
      </dgm:t>
    </dgm:pt>
    <dgm:pt modelId="{3BF363A7-07EE-4E7F-9F24-67393D79B21E}" type="sibTrans" cxnId="{9A0B6A69-A19C-4C9B-8F28-BACD4D3DB6F5}">
      <dgm:prSet/>
      <dgm:spPr/>
      <dgm:t>
        <a:bodyPr/>
        <a:lstStyle/>
        <a:p>
          <a:endParaRPr lang="en-US"/>
        </a:p>
      </dgm:t>
    </dgm:pt>
    <dgm:pt modelId="{FB224505-C4EE-D048-A18C-80BA544618ED}">
      <dgm:prSet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US" sz="1800" dirty="0" smtClean="0"/>
            <a:t>Defines a Model IT Service Catalog:</a:t>
          </a:r>
          <a:endParaRPr lang="en-US" sz="1800" dirty="0"/>
        </a:p>
      </dgm:t>
    </dgm:pt>
    <dgm:pt modelId="{C61B7264-4881-3542-95CD-5E0CA1D33B71}" type="parTrans" cxnId="{2E1A37A7-B5D7-8640-8A67-F3A301A8E3D7}">
      <dgm:prSet/>
      <dgm:spPr/>
      <dgm:t>
        <a:bodyPr/>
        <a:lstStyle/>
        <a:p>
          <a:endParaRPr lang="en-US"/>
        </a:p>
      </dgm:t>
    </dgm:pt>
    <dgm:pt modelId="{C0F8ABA5-3B23-CE46-B377-6A73ED3F15D6}" type="sibTrans" cxnId="{2E1A37A7-B5D7-8640-8A67-F3A301A8E3D7}">
      <dgm:prSet/>
      <dgm:spPr/>
      <dgm:t>
        <a:bodyPr/>
        <a:lstStyle/>
        <a:p>
          <a:endParaRPr lang="en-US"/>
        </a:p>
      </dgm:t>
    </dgm:pt>
    <dgm:pt modelId="{AE383761-9E36-3848-8F51-36C735827543}">
      <dgm:prSet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US" sz="1600" dirty="0" smtClean="0"/>
            <a:t>Services and associated taxonomies common across many higher </a:t>
          </a:r>
          <a:r>
            <a:rPr lang="en-US" sz="1600" dirty="0" err="1" smtClean="0"/>
            <a:t>ed</a:t>
          </a:r>
          <a:r>
            <a:rPr lang="en-US" sz="1600" dirty="0" smtClean="0"/>
            <a:t> institutions</a:t>
          </a:r>
          <a:endParaRPr lang="en-US" sz="1600" dirty="0"/>
        </a:p>
      </dgm:t>
    </dgm:pt>
    <dgm:pt modelId="{615090BD-8706-C249-99E2-09D0C1BE375E}" type="parTrans" cxnId="{4411E598-B91A-254A-8A18-647B1D93EF8D}">
      <dgm:prSet/>
      <dgm:spPr/>
      <dgm:t>
        <a:bodyPr/>
        <a:lstStyle/>
        <a:p>
          <a:endParaRPr lang="en-US"/>
        </a:p>
      </dgm:t>
    </dgm:pt>
    <dgm:pt modelId="{81606AD6-9B46-084A-8CFE-6869E1AC4714}" type="sibTrans" cxnId="{4411E598-B91A-254A-8A18-647B1D93EF8D}">
      <dgm:prSet/>
      <dgm:spPr/>
      <dgm:t>
        <a:bodyPr/>
        <a:lstStyle/>
        <a:p>
          <a:endParaRPr lang="en-US"/>
        </a:p>
      </dgm:t>
    </dgm:pt>
    <dgm:pt modelId="{679981A7-C44A-7C45-B525-9312CD56DC82}">
      <dgm:prSet custT="1"/>
      <dgm:spPr/>
      <dgm:t>
        <a:bodyPr/>
        <a:lstStyle/>
        <a:p>
          <a:pPr rtl="0">
            <a:spcBef>
              <a:spcPct val="0"/>
            </a:spcBef>
            <a:spcAft>
              <a:spcPts val="1200"/>
            </a:spcAft>
          </a:pPr>
          <a:r>
            <a:rPr lang="en-US" sz="1600" dirty="0" smtClean="0"/>
            <a:t>Pulls from components used in existing service catalogs</a:t>
          </a:r>
          <a:endParaRPr lang="en-US" sz="1600" dirty="0"/>
        </a:p>
      </dgm:t>
    </dgm:pt>
    <dgm:pt modelId="{C557FFAE-5A70-C948-A9A7-F8DC0FC65D86}" type="parTrans" cxnId="{26CD2156-6927-154E-93CA-BED8DF67C29C}">
      <dgm:prSet/>
      <dgm:spPr/>
      <dgm:t>
        <a:bodyPr/>
        <a:lstStyle/>
        <a:p>
          <a:endParaRPr lang="en-US"/>
        </a:p>
      </dgm:t>
    </dgm:pt>
    <dgm:pt modelId="{F7E57589-DCD9-D448-B796-6A51F7DD9C53}" type="sibTrans" cxnId="{26CD2156-6927-154E-93CA-BED8DF67C29C}">
      <dgm:prSet/>
      <dgm:spPr/>
      <dgm:t>
        <a:bodyPr/>
        <a:lstStyle/>
        <a:p>
          <a:endParaRPr lang="en-US"/>
        </a:p>
      </dgm:t>
    </dgm:pt>
    <dgm:pt modelId="{AEE975EC-D23B-D542-A5FB-AE3E0881D58F}">
      <dgm:prSet custT="1"/>
      <dgm:spPr/>
      <dgm:t>
        <a:bodyPr/>
        <a:lstStyle/>
        <a:p>
          <a:pPr rtl="0">
            <a:spcBef>
              <a:spcPts val="1200"/>
            </a:spcBef>
            <a:spcAft>
              <a:spcPts val="1200"/>
            </a:spcAft>
          </a:pPr>
          <a:r>
            <a:rPr lang="en-US" sz="1800" baseline="0" dirty="0" smtClean="0"/>
            <a:t>Paper expected February/March 2015 (ECAR subscribers)</a:t>
          </a:r>
          <a:endParaRPr lang="en-US" sz="1800" dirty="0"/>
        </a:p>
      </dgm:t>
    </dgm:pt>
    <dgm:pt modelId="{8CC6ACB3-8EA8-A449-968F-96D079E6D9EC}" type="parTrans" cxnId="{B49F5972-FC0A-C94B-865A-4C3A3899C7DA}">
      <dgm:prSet/>
      <dgm:spPr/>
      <dgm:t>
        <a:bodyPr/>
        <a:lstStyle/>
        <a:p>
          <a:endParaRPr lang="en-US"/>
        </a:p>
      </dgm:t>
    </dgm:pt>
    <dgm:pt modelId="{1F99B2B2-D991-C44B-A33C-BBC3A7AD7014}" type="sibTrans" cxnId="{B49F5972-FC0A-C94B-865A-4C3A3899C7DA}">
      <dgm:prSet/>
      <dgm:spPr/>
      <dgm:t>
        <a:bodyPr/>
        <a:lstStyle/>
        <a:p>
          <a:endParaRPr lang="en-US"/>
        </a:p>
      </dgm:t>
    </dgm:pt>
    <dgm:pt modelId="{DFD5E211-93F5-44D4-9803-42405367EFAE}" type="pres">
      <dgm:prSet presAssocID="{DD239EF1-A5CE-4F31-A616-DDFD8EF290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E23EC5-0670-4CCA-A964-72B6C292EBB7}" type="pres">
      <dgm:prSet presAssocID="{58BE1748-F6A7-45AC-811B-DC78B60B1DEE}" presName="composite" presStyleCnt="0"/>
      <dgm:spPr/>
    </dgm:pt>
    <dgm:pt modelId="{079791A0-B146-4BFD-B54F-3CBFF38EF7A3}" type="pres">
      <dgm:prSet presAssocID="{58BE1748-F6A7-45AC-811B-DC78B60B1DE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85AA5-16AA-40D3-8B99-25A5138C6A1A}" type="pres">
      <dgm:prSet presAssocID="{58BE1748-F6A7-45AC-811B-DC78B60B1DE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CF831-968A-4ADB-94F6-1853267D1B72}" type="pres">
      <dgm:prSet presAssocID="{661E02BC-C2DC-4436-B93B-0ED0E6BB96CD}" presName="space" presStyleCnt="0"/>
      <dgm:spPr/>
    </dgm:pt>
    <dgm:pt modelId="{982504CE-B6EB-42A8-B7DC-25DEC9727835}" type="pres">
      <dgm:prSet presAssocID="{D64613DE-B929-4D8F-ABB0-76D151F029BA}" presName="composite" presStyleCnt="0"/>
      <dgm:spPr/>
    </dgm:pt>
    <dgm:pt modelId="{D0F0BD93-D4C7-41AA-B4F4-CB545CDC0834}" type="pres">
      <dgm:prSet presAssocID="{D64613DE-B929-4D8F-ABB0-76D151F029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BE33-E104-4722-A71B-C817D0DEEA68}" type="pres">
      <dgm:prSet presAssocID="{D64613DE-B929-4D8F-ABB0-76D151F029B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A37A7-B5D7-8640-8A67-F3A301A8E3D7}" srcId="{58BE1748-F6A7-45AC-811B-DC78B60B1DEE}" destId="{FB224505-C4EE-D048-A18C-80BA544618ED}" srcOrd="0" destOrd="0" parTransId="{C61B7264-4881-3542-95CD-5E0CA1D33B71}" sibTransId="{C0F8ABA5-3B23-CE46-B377-6A73ED3F15D6}"/>
    <dgm:cxn modelId="{26CD2156-6927-154E-93CA-BED8DF67C29C}" srcId="{FB224505-C4EE-D048-A18C-80BA544618ED}" destId="{679981A7-C44A-7C45-B525-9312CD56DC82}" srcOrd="1" destOrd="0" parTransId="{C557FFAE-5A70-C948-A9A7-F8DC0FC65D86}" sibTransId="{F7E57589-DCD9-D448-B796-6A51F7DD9C53}"/>
    <dgm:cxn modelId="{E70AFD24-348F-0B4E-AB7F-76261F7671EB}" type="presOf" srcId="{FB8AA1E2-FBCA-4AD4-A41E-E267E097CEDF}" destId="{6A0CBE33-E104-4722-A71B-C817D0DEEA68}" srcOrd="0" destOrd="3" presId="urn:microsoft.com/office/officeart/2005/8/layout/hList1"/>
    <dgm:cxn modelId="{7EC8D73D-4FB7-41EB-95AD-4DAF48ACDE60}" srcId="{58BE1748-F6A7-45AC-811B-DC78B60B1DEE}" destId="{70B39B69-211C-421D-9E40-8DF785B05D20}" srcOrd="1" destOrd="0" parTransId="{8A41BC41-0207-41CF-888D-ACB3401080BC}" sibTransId="{AE73A3A5-6C5B-4BBC-A237-9F0B7C8E7D1C}"/>
    <dgm:cxn modelId="{84EFA187-21DD-444A-B8F5-34369D7BC1F0}" type="presOf" srcId="{A3C863C5-EC31-4B02-AECD-48354A145155}" destId="{6A0CBE33-E104-4722-A71B-C817D0DEEA68}" srcOrd="0" destOrd="0" presId="urn:microsoft.com/office/officeart/2005/8/layout/hList1"/>
    <dgm:cxn modelId="{00C37A3D-8E21-4C3C-9E2C-B48E0CF4BCF2}" srcId="{D64613DE-B929-4D8F-ABB0-76D151F029BA}" destId="{0826A45D-1706-4AAC-ADAD-F4F7E735756D}" srcOrd="6" destOrd="0" parTransId="{4515D86F-7CC6-4598-AFDE-C4F694FA6D4D}" sibTransId="{5C4569BA-2F76-47A5-BE44-1A6D2AF0D90F}"/>
    <dgm:cxn modelId="{DB9C562D-5439-7D45-8118-78AE2EBCA812}" type="presOf" srcId="{578F7EB4-65AD-4E85-8C61-BF1401870DA8}" destId="{6A0CBE33-E104-4722-A71B-C817D0DEEA68}" srcOrd="0" destOrd="5" presId="urn:microsoft.com/office/officeart/2005/8/layout/hList1"/>
    <dgm:cxn modelId="{E457C8A2-FFE6-9247-9CBA-4EB2D3C291B5}" type="presOf" srcId="{FB224505-C4EE-D048-A18C-80BA544618ED}" destId="{A2885AA5-16AA-40D3-8B99-25A5138C6A1A}" srcOrd="0" destOrd="0" presId="urn:microsoft.com/office/officeart/2005/8/layout/hList1"/>
    <dgm:cxn modelId="{A2C9EF53-4B8E-4110-896B-DAAC79777613}" srcId="{D64613DE-B929-4D8F-ABB0-76D151F029BA}" destId="{8DE1F110-7437-4ACA-95EF-188CF282B151}" srcOrd="2" destOrd="0" parTransId="{972F119B-5903-45B3-A5E5-C84BCC9B2900}" sibTransId="{A2E61DCD-3793-4804-B323-770EC64286DA}"/>
    <dgm:cxn modelId="{5A543498-55DD-4C15-9EAD-CB199215F0AF}" srcId="{DD239EF1-A5CE-4F31-A616-DDFD8EF29065}" destId="{58BE1748-F6A7-45AC-811B-DC78B60B1DEE}" srcOrd="0" destOrd="0" parTransId="{F2298C85-D757-44DB-9F94-00000503AE63}" sibTransId="{661E02BC-C2DC-4436-B93B-0ED0E6BB96CD}"/>
    <dgm:cxn modelId="{60F493A1-1FAA-4CB3-984A-A024B056CAEB}" srcId="{D64613DE-B929-4D8F-ABB0-76D151F029BA}" destId="{A3C863C5-EC31-4B02-AECD-48354A145155}" srcOrd="0" destOrd="0" parTransId="{21FB9D86-01E3-466B-9021-9784C9D2150B}" sibTransId="{29D2ABB6-957A-40B3-93B9-29CFBE0E489D}"/>
    <dgm:cxn modelId="{D0F0E5C2-4C05-4D8C-9C68-13417414D930}" srcId="{58BE1748-F6A7-45AC-811B-DC78B60B1DEE}" destId="{5053A2A2-1883-44C1-AD99-053FFF52BA28}" srcOrd="2" destOrd="0" parTransId="{F3B5B96B-4521-4D11-A736-EE1D87A2B8A6}" sibTransId="{1CB88D28-05AD-4E74-9D40-1C9149889D84}"/>
    <dgm:cxn modelId="{172C9707-5760-3141-B521-A676B849616E}" type="presOf" srcId="{FDD40648-DE36-43AC-AF5C-C9F31F6AF22C}" destId="{6A0CBE33-E104-4722-A71B-C817D0DEEA68}" srcOrd="0" destOrd="4" presId="urn:microsoft.com/office/officeart/2005/8/layout/hList1"/>
    <dgm:cxn modelId="{A090A0B5-662A-B848-9839-F7815477EB81}" type="presOf" srcId="{70B39B69-211C-421D-9E40-8DF785B05D20}" destId="{A2885AA5-16AA-40D3-8B99-25A5138C6A1A}" srcOrd="0" destOrd="3" presId="urn:microsoft.com/office/officeart/2005/8/layout/hList1"/>
    <dgm:cxn modelId="{BBF2E44A-57BA-4444-BA26-8B729800DC56}" type="presOf" srcId="{D64613DE-B929-4D8F-ABB0-76D151F029BA}" destId="{D0F0BD93-D4C7-41AA-B4F4-CB545CDC0834}" srcOrd="0" destOrd="0" presId="urn:microsoft.com/office/officeart/2005/8/layout/hList1"/>
    <dgm:cxn modelId="{907C0824-D8F9-F642-8419-DF2F3FF6B106}" type="presOf" srcId="{0826A45D-1706-4AAC-ADAD-F4F7E735756D}" destId="{6A0CBE33-E104-4722-A71B-C817D0DEEA68}" srcOrd="0" destOrd="6" presId="urn:microsoft.com/office/officeart/2005/8/layout/hList1"/>
    <dgm:cxn modelId="{BED7A2D8-AD36-CF4F-A2FA-E624162C39A4}" type="presOf" srcId="{AEE975EC-D23B-D542-A5FB-AE3E0881D58F}" destId="{A2885AA5-16AA-40D3-8B99-25A5138C6A1A}" srcOrd="0" destOrd="5" presId="urn:microsoft.com/office/officeart/2005/8/layout/hList1"/>
    <dgm:cxn modelId="{F674EC64-4848-A54C-83D9-C27F65A260BB}" type="presOf" srcId="{679981A7-C44A-7C45-B525-9312CD56DC82}" destId="{A2885AA5-16AA-40D3-8B99-25A5138C6A1A}" srcOrd="0" destOrd="2" presId="urn:microsoft.com/office/officeart/2005/8/layout/hList1"/>
    <dgm:cxn modelId="{B49F5972-FC0A-C94B-865A-4C3A3899C7DA}" srcId="{58BE1748-F6A7-45AC-811B-DC78B60B1DEE}" destId="{AEE975EC-D23B-D542-A5FB-AE3E0881D58F}" srcOrd="3" destOrd="0" parTransId="{8CC6ACB3-8EA8-A449-968F-96D079E6D9EC}" sibTransId="{1F99B2B2-D991-C44B-A33C-BBC3A7AD7014}"/>
    <dgm:cxn modelId="{7100A631-587E-6D4D-933A-D123FAE25411}" type="presOf" srcId="{8DE1F110-7437-4ACA-95EF-188CF282B151}" destId="{6A0CBE33-E104-4722-A71B-C817D0DEEA68}" srcOrd="0" destOrd="2" presId="urn:microsoft.com/office/officeart/2005/8/layout/hList1"/>
    <dgm:cxn modelId="{AC8423C0-169E-7E42-9A5D-9BFDF409FD7E}" type="presOf" srcId="{5053A2A2-1883-44C1-AD99-053FFF52BA28}" destId="{A2885AA5-16AA-40D3-8B99-25A5138C6A1A}" srcOrd="0" destOrd="4" presId="urn:microsoft.com/office/officeart/2005/8/layout/hList1"/>
    <dgm:cxn modelId="{65B6ECA5-FF1C-8B4A-8B5D-D562E2D55F2C}" type="presOf" srcId="{2AE05CE7-574F-4037-9BB6-C3E64357FC90}" destId="{6A0CBE33-E104-4722-A71B-C817D0DEEA68}" srcOrd="0" destOrd="1" presId="urn:microsoft.com/office/officeart/2005/8/layout/hList1"/>
    <dgm:cxn modelId="{4411E598-B91A-254A-8A18-647B1D93EF8D}" srcId="{FB224505-C4EE-D048-A18C-80BA544618ED}" destId="{AE383761-9E36-3848-8F51-36C735827543}" srcOrd="0" destOrd="0" parTransId="{615090BD-8706-C249-99E2-09D0C1BE375E}" sibTransId="{81606AD6-9B46-084A-8CFE-6869E1AC4714}"/>
    <dgm:cxn modelId="{B72DD5AE-A059-3D45-8A7C-C26264D1F5A7}" type="presOf" srcId="{58BE1748-F6A7-45AC-811B-DC78B60B1DEE}" destId="{079791A0-B146-4BFD-B54F-3CBFF38EF7A3}" srcOrd="0" destOrd="0" presId="urn:microsoft.com/office/officeart/2005/8/layout/hList1"/>
    <dgm:cxn modelId="{06A4599D-38A3-4735-9663-952CE6DCD451}" srcId="{D64613DE-B929-4D8F-ABB0-76D151F029BA}" destId="{2AE05CE7-574F-4037-9BB6-C3E64357FC90}" srcOrd="1" destOrd="0" parTransId="{ACCA049E-5863-4435-99B9-4FCEF9DA5AF5}" sibTransId="{5539286B-ED33-4033-BF63-2B1B414DB37F}"/>
    <dgm:cxn modelId="{2176BE86-5133-4BA3-85B1-C975BE97B3B1}" type="presOf" srcId="{DD239EF1-A5CE-4F31-A616-DDFD8EF29065}" destId="{DFD5E211-93F5-44D4-9803-42405367EFAE}" srcOrd="0" destOrd="0" presId="urn:microsoft.com/office/officeart/2005/8/layout/hList1"/>
    <dgm:cxn modelId="{6FBE810E-998C-444F-ABC1-FD8A410437E5}" srcId="{DD239EF1-A5CE-4F31-A616-DDFD8EF29065}" destId="{D64613DE-B929-4D8F-ABB0-76D151F029BA}" srcOrd="1" destOrd="0" parTransId="{DDDD6977-17AB-4351-B211-83E4068C0498}" sibTransId="{4CCB85D2-3455-42D1-968E-344B54039E91}"/>
    <dgm:cxn modelId="{9A0B6A69-A19C-4C9B-8F28-BACD4D3DB6F5}" srcId="{D64613DE-B929-4D8F-ABB0-76D151F029BA}" destId="{578F7EB4-65AD-4E85-8C61-BF1401870DA8}" srcOrd="5" destOrd="0" parTransId="{9D9472C5-1BE3-48B2-B891-EBA534DC70EF}" sibTransId="{3BF363A7-07EE-4E7F-9F24-67393D79B21E}"/>
    <dgm:cxn modelId="{19FCA9A3-9A57-4AEF-B5A5-74A2AA2B7DF9}" srcId="{D64613DE-B929-4D8F-ABB0-76D151F029BA}" destId="{FB8AA1E2-FBCA-4AD4-A41E-E267E097CEDF}" srcOrd="3" destOrd="0" parTransId="{A1BFDF96-DE6B-497F-9DE3-8EBAB87D2B84}" sibTransId="{20685C78-DDCC-450C-92A8-52E300412B9B}"/>
    <dgm:cxn modelId="{5AE92D62-3845-D444-8286-40F2424119E2}" type="presOf" srcId="{AE383761-9E36-3848-8F51-36C735827543}" destId="{A2885AA5-16AA-40D3-8B99-25A5138C6A1A}" srcOrd="0" destOrd="1" presId="urn:microsoft.com/office/officeart/2005/8/layout/hList1"/>
    <dgm:cxn modelId="{D17A9FB4-E082-46B5-97D0-51277B6D9B04}" srcId="{D64613DE-B929-4D8F-ABB0-76D151F029BA}" destId="{FDD40648-DE36-43AC-AF5C-C9F31F6AF22C}" srcOrd="4" destOrd="0" parTransId="{A066F0AE-90EE-4FF5-85CE-6E5258BFB5DA}" sibTransId="{3C74B042-09D9-4B70-BB04-B890D5099439}"/>
    <dgm:cxn modelId="{2D2FB6A2-F669-AC40-9CA0-8F0DE6380CB4}" type="presParOf" srcId="{DFD5E211-93F5-44D4-9803-42405367EFAE}" destId="{3FE23EC5-0670-4CCA-A964-72B6C292EBB7}" srcOrd="0" destOrd="0" presId="urn:microsoft.com/office/officeart/2005/8/layout/hList1"/>
    <dgm:cxn modelId="{A8EAC84E-7EAE-DA41-82B2-027478F0D3F4}" type="presParOf" srcId="{3FE23EC5-0670-4CCA-A964-72B6C292EBB7}" destId="{079791A0-B146-4BFD-B54F-3CBFF38EF7A3}" srcOrd="0" destOrd="0" presId="urn:microsoft.com/office/officeart/2005/8/layout/hList1"/>
    <dgm:cxn modelId="{BE750563-34BC-FF46-A38D-9B62A30111BE}" type="presParOf" srcId="{3FE23EC5-0670-4CCA-A964-72B6C292EBB7}" destId="{A2885AA5-16AA-40D3-8B99-25A5138C6A1A}" srcOrd="1" destOrd="0" presId="urn:microsoft.com/office/officeart/2005/8/layout/hList1"/>
    <dgm:cxn modelId="{2211D489-59B8-4741-A858-5EA35AD5D491}" type="presParOf" srcId="{DFD5E211-93F5-44D4-9803-42405367EFAE}" destId="{278CF831-968A-4ADB-94F6-1853267D1B72}" srcOrd="1" destOrd="0" presId="urn:microsoft.com/office/officeart/2005/8/layout/hList1"/>
    <dgm:cxn modelId="{E5F1CAF6-37B3-4947-8306-0CCE7F8979C5}" type="presParOf" srcId="{DFD5E211-93F5-44D4-9803-42405367EFAE}" destId="{982504CE-B6EB-42A8-B7DC-25DEC9727835}" srcOrd="2" destOrd="0" presId="urn:microsoft.com/office/officeart/2005/8/layout/hList1"/>
    <dgm:cxn modelId="{64D6A7F6-B37B-A342-953E-43828723EE3C}" type="presParOf" srcId="{982504CE-B6EB-42A8-B7DC-25DEC9727835}" destId="{D0F0BD93-D4C7-41AA-B4F4-CB545CDC0834}" srcOrd="0" destOrd="0" presId="urn:microsoft.com/office/officeart/2005/8/layout/hList1"/>
    <dgm:cxn modelId="{3A4F2FD3-6A41-A846-BE93-908F9BC9DD7E}" type="presParOf" srcId="{982504CE-B6EB-42A8-B7DC-25DEC9727835}" destId="{6A0CBE33-E104-4722-A71B-C817D0DEEA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078C2-0212-4C84-AB91-C90E997163F5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2F3635-521C-4BD7-BC68-34A3CBA2AAF4}">
      <dgm:prSet phldrT="[Text]"/>
      <dgm:spPr/>
      <dgm:t>
        <a:bodyPr/>
        <a:lstStyle/>
        <a:p>
          <a:r>
            <a:rPr lang="en-US" dirty="0" smtClean="0"/>
            <a:t>Service Category</a:t>
          </a:r>
          <a:endParaRPr lang="en-US" dirty="0"/>
        </a:p>
      </dgm:t>
    </dgm:pt>
    <dgm:pt modelId="{66BBC034-8DE9-4712-9EB3-4CA073B78BD5}" type="parTrans" cxnId="{5A6656B9-F4F6-4510-A80B-3238309149CF}">
      <dgm:prSet/>
      <dgm:spPr/>
      <dgm:t>
        <a:bodyPr/>
        <a:lstStyle/>
        <a:p>
          <a:endParaRPr lang="en-US"/>
        </a:p>
      </dgm:t>
    </dgm:pt>
    <dgm:pt modelId="{8E23A15C-579B-418F-AE5A-80453A1551B2}" type="sibTrans" cxnId="{5A6656B9-F4F6-4510-A80B-3238309149CF}">
      <dgm:prSet/>
      <dgm:spPr/>
      <dgm:t>
        <a:bodyPr/>
        <a:lstStyle/>
        <a:p>
          <a:endParaRPr lang="en-US"/>
        </a:p>
      </dgm:t>
    </dgm:pt>
    <dgm:pt modelId="{7F80CEA5-8101-4431-A795-2C8C53A28A02}">
      <dgm:prSet phldrT="[Text]"/>
      <dgm:spPr/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2251C647-9B85-4BE8-9EF5-9E7C17D1594D}" type="parTrans" cxnId="{28310EE0-69A2-44C0-99E5-0533A8B428FE}">
      <dgm:prSet/>
      <dgm:spPr/>
      <dgm:t>
        <a:bodyPr/>
        <a:lstStyle/>
        <a:p>
          <a:endParaRPr lang="en-US"/>
        </a:p>
      </dgm:t>
    </dgm:pt>
    <dgm:pt modelId="{A43AABA2-80F0-48AB-A607-DFE78C1FA7F5}" type="sibTrans" cxnId="{28310EE0-69A2-44C0-99E5-0533A8B428FE}">
      <dgm:prSet/>
      <dgm:spPr/>
      <dgm:t>
        <a:bodyPr/>
        <a:lstStyle/>
        <a:p>
          <a:endParaRPr lang="en-US"/>
        </a:p>
      </dgm:t>
    </dgm:pt>
    <dgm:pt modelId="{A9A877BC-66AE-452D-B482-B1D397309DAD}">
      <dgm:prSet phldrT="[Text]"/>
      <dgm:spPr/>
      <dgm:t>
        <a:bodyPr/>
        <a:lstStyle/>
        <a:p>
          <a:r>
            <a:rPr lang="en-US" dirty="0" smtClean="0"/>
            <a:t>Service Offering</a:t>
          </a:r>
          <a:endParaRPr lang="en-US" dirty="0"/>
        </a:p>
      </dgm:t>
    </dgm:pt>
    <dgm:pt modelId="{57D4278F-E2CE-4CAA-BB74-5A18580E2983}" type="parTrans" cxnId="{1D03C9F4-97AA-42B6-B63C-A3C2D5A52A4C}">
      <dgm:prSet/>
      <dgm:spPr/>
      <dgm:t>
        <a:bodyPr/>
        <a:lstStyle/>
        <a:p>
          <a:endParaRPr lang="en-US"/>
        </a:p>
      </dgm:t>
    </dgm:pt>
    <dgm:pt modelId="{F3A988B3-5372-4BE4-962A-8E41CED40E75}" type="sibTrans" cxnId="{1D03C9F4-97AA-42B6-B63C-A3C2D5A52A4C}">
      <dgm:prSet/>
      <dgm:spPr/>
      <dgm:t>
        <a:bodyPr/>
        <a:lstStyle/>
        <a:p>
          <a:endParaRPr lang="en-US"/>
        </a:p>
      </dgm:t>
    </dgm:pt>
    <dgm:pt modelId="{1FD81F97-20C0-4C8F-A368-72EB6702678D}" type="pres">
      <dgm:prSet presAssocID="{63A078C2-0212-4C84-AB91-C90E997163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9DEB35-8E26-4F53-AA10-602F0CAF1A03}" type="pres">
      <dgm:prSet presAssocID="{C82F3635-521C-4BD7-BC68-34A3CBA2AAF4}" presName="composite" presStyleCnt="0"/>
      <dgm:spPr/>
    </dgm:pt>
    <dgm:pt modelId="{00B68EB9-9BF4-4D2E-B1C5-AF1496B0B3CD}" type="pres">
      <dgm:prSet presAssocID="{C82F3635-521C-4BD7-BC68-34A3CBA2AAF4}" presName="bentUpArrow1" presStyleLbl="alignImgPlace1" presStyleIdx="0" presStyleCnt="2"/>
      <dgm:spPr/>
    </dgm:pt>
    <dgm:pt modelId="{FD7380B6-8AEE-4A2B-92CE-BDBC0C83D70D}" type="pres">
      <dgm:prSet presAssocID="{C82F3635-521C-4BD7-BC68-34A3CBA2AAF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5602E-9427-4B17-B2FA-FC51F7BC2B1D}" type="pres">
      <dgm:prSet presAssocID="{C82F3635-521C-4BD7-BC68-34A3CBA2AAF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079E3-097D-432C-8AFE-936B265FB1AB}" type="pres">
      <dgm:prSet presAssocID="{8E23A15C-579B-418F-AE5A-80453A1551B2}" presName="sibTrans" presStyleCnt="0"/>
      <dgm:spPr/>
    </dgm:pt>
    <dgm:pt modelId="{E66A84B7-0208-438D-8932-F6572ADB85D2}" type="pres">
      <dgm:prSet presAssocID="{7F80CEA5-8101-4431-A795-2C8C53A28A02}" presName="composite" presStyleCnt="0"/>
      <dgm:spPr/>
    </dgm:pt>
    <dgm:pt modelId="{1C5EE657-AE0B-47FA-B3BF-EE9DD5A3A2E7}" type="pres">
      <dgm:prSet presAssocID="{7F80CEA5-8101-4431-A795-2C8C53A28A02}" presName="bentUpArrow1" presStyleLbl="alignImgPlace1" presStyleIdx="1" presStyleCnt="2"/>
      <dgm:spPr/>
    </dgm:pt>
    <dgm:pt modelId="{83055E0C-52A2-47F6-871F-449EA86E9FCA}" type="pres">
      <dgm:prSet presAssocID="{7F80CEA5-8101-4431-A795-2C8C53A28A0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BBDA-2371-4C42-9E62-E5D5114E0844}" type="pres">
      <dgm:prSet presAssocID="{7F80CEA5-8101-4431-A795-2C8C53A28A0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63A87-7617-44BF-998D-5BCAB2A895EA}" type="pres">
      <dgm:prSet presAssocID="{A43AABA2-80F0-48AB-A607-DFE78C1FA7F5}" presName="sibTrans" presStyleCnt="0"/>
      <dgm:spPr/>
    </dgm:pt>
    <dgm:pt modelId="{B008A5D2-6C12-4ECC-8F73-2E5843B15358}" type="pres">
      <dgm:prSet presAssocID="{A9A877BC-66AE-452D-B482-B1D397309DAD}" presName="composite" presStyleCnt="0"/>
      <dgm:spPr/>
    </dgm:pt>
    <dgm:pt modelId="{FA4C628A-6E35-4667-99ED-8F23FC9FDE57}" type="pres">
      <dgm:prSet presAssocID="{A9A877BC-66AE-452D-B482-B1D397309DA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10EE0-69A2-44C0-99E5-0533A8B428FE}" srcId="{63A078C2-0212-4C84-AB91-C90E997163F5}" destId="{7F80CEA5-8101-4431-A795-2C8C53A28A02}" srcOrd="1" destOrd="0" parTransId="{2251C647-9B85-4BE8-9EF5-9E7C17D1594D}" sibTransId="{A43AABA2-80F0-48AB-A607-DFE78C1FA7F5}"/>
    <dgm:cxn modelId="{51C3D5AE-90AB-45D7-8D71-F1F4AA8AA362}" type="presOf" srcId="{A9A877BC-66AE-452D-B482-B1D397309DAD}" destId="{FA4C628A-6E35-4667-99ED-8F23FC9FDE57}" srcOrd="0" destOrd="0" presId="urn:microsoft.com/office/officeart/2005/8/layout/StepDownProcess"/>
    <dgm:cxn modelId="{1D03C9F4-97AA-42B6-B63C-A3C2D5A52A4C}" srcId="{63A078C2-0212-4C84-AB91-C90E997163F5}" destId="{A9A877BC-66AE-452D-B482-B1D397309DAD}" srcOrd="2" destOrd="0" parTransId="{57D4278F-E2CE-4CAA-BB74-5A18580E2983}" sibTransId="{F3A988B3-5372-4BE4-962A-8E41CED40E75}"/>
    <dgm:cxn modelId="{A5AFA3CA-0384-43B3-885D-DF0843F64D16}" type="presOf" srcId="{7F80CEA5-8101-4431-A795-2C8C53A28A02}" destId="{83055E0C-52A2-47F6-871F-449EA86E9FCA}" srcOrd="0" destOrd="0" presId="urn:microsoft.com/office/officeart/2005/8/layout/StepDownProcess"/>
    <dgm:cxn modelId="{5A6656B9-F4F6-4510-A80B-3238309149CF}" srcId="{63A078C2-0212-4C84-AB91-C90E997163F5}" destId="{C82F3635-521C-4BD7-BC68-34A3CBA2AAF4}" srcOrd="0" destOrd="0" parTransId="{66BBC034-8DE9-4712-9EB3-4CA073B78BD5}" sibTransId="{8E23A15C-579B-418F-AE5A-80453A1551B2}"/>
    <dgm:cxn modelId="{6EC08D10-0477-454C-ABBE-D56E9E9F6BE5}" type="presOf" srcId="{63A078C2-0212-4C84-AB91-C90E997163F5}" destId="{1FD81F97-20C0-4C8F-A368-72EB6702678D}" srcOrd="0" destOrd="0" presId="urn:microsoft.com/office/officeart/2005/8/layout/StepDownProcess"/>
    <dgm:cxn modelId="{3F34A605-BEE1-453F-B856-D487C4B9062C}" type="presOf" srcId="{C82F3635-521C-4BD7-BC68-34A3CBA2AAF4}" destId="{FD7380B6-8AEE-4A2B-92CE-BDBC0C83D70D}" srcOrd="0" destOrd="0" presId="urn:microsoft.com/office/officeart/2005/8/layout/StepDownProcess"/>
    <dgm:cxn modelId="{C92E78B1-051D-4B62-86AB-464F946B2B8C}" type="presParOf" srcId="{1FD81F97-20C0-4C8F-A368-72EB6702678D}" destId="{C49DEB35-8E26-4F53-AA10-602F0CAF1A03}" srcOrd="0" destOrd="0" presId="urn:microsoft.com/office/officeart/2005/8/layout/StepDownProcess"/>
    <dgm:cxn modelId="{3B6F7C36-CA85-422A-BE22-92E886F7D284}" type="presParOf" srcId="{C49DEB35-8E26-4F53-AA10-602F0CAF1A03}" destId="{00B68EB9-9BF4-4D2E-B1C5-AF1496B0B3CD}" srcOrd="0" destOrd="0" presId="urn:microsoft.com/office/officeart/2005/8/layout/StepDownProcess"/>
    <dgm:cxn modelId="{EA3F2EEE-EC88-431F-81DE-68E51010A557}" type="presParOf" srcId="{C49DEB35-8E26-4F53-AA10-602F0CAF1A03}" destId="{FD7380B6-8AEE-4A2B-92CE-BDBC0C83D70D}" srcOrd="1" destOrd="0" presId="urn:microsoft.com/office/officeart/2005/8/layout/StepDownProcess"/>
    <dgm:cxn modelId="{C719F960-E208-4F6B-A80B-FC1D1A987A60}" type="presParOf" srcId="{C49DEB35-8E26-4F53-AA10-602F0CAF1A03}" destId="{3105602E-9427-4B17-B2FA-FC51F7BC2B1D}" srcOrd="2" destOrd="0" presId="urn:microsoft.com/office/officeart/2005/8/layout/StepDownProcess"/>
    <dgm:cxn modelId="{F7D05120-D086-4B01-9AA6-61F65EC9996D}" type="presParOf" srcId="{1FD81F97-20C0-4C8F-A368-72EB6702678D}" destId="{75B079E3-097D-432C-8AFE-936B265FB1AB}" srcOrd="1" destOrd="0" presId="urn:microsoft.com/office/officeart/2005/8/layout/StepDownProcess"/>
    <dgm:cxn modelId="{F77F4F9F-CBFD-4AD9-9FDC-08C563D9BE52}" type="presParOf" srcId="{1FD81F97-20C0-4C8F-A368-72EB6702678D}" destId="{E66A84B7-0208-438D-8932-F6572ADB85D2}" srcOrd="2" destOrd="0" presId="urn:microsoft.com/office/officeart/2005/8/layout/StepDownProcess"/>
    <dgm:cxn modelId="{2A9DF9C9-185C-4C9B-8B7E-3D81E9380D53}" type="presParOf" srcId="{E66A84B7-0208-438D-8932-F6572ADB85D2}" destId="{1C5EE657-AE0B-47FA-B3BF-EE9DD5A3A2E7}" srcOrd="0" destOrd="0" presId="urn:microsoft.com/office/officeart/2005/8/layout/StepDownProcess"/>
    <dgm:cxn modelId="{02178761-9A59-4DE5-B4D6-CEE87AC220CF}" type="presParOf" srcId="{E66A84B7-0208-438D-8932-F6572ADB85D2}" destId="{83055E0C-52A2-47F6-871F-449EA86E9FCA}" srcOrd="1" destOrd="0" presId="urn:microsoft.com/office/officeart/2005/8/layout/StepDownProcess"/>
    <dgm:cxn modelId="{1F093079-69DB-41F8-B078-CB18EF6DCBB0}" type="presParOf" srcId="{E66A84B7-0208-438D-8932-F6572ADB85D2}" destId="{491CBBDA-2371-4C42-9E62-E5D5114E0844}" srcOrd="2" destOrd="0" presId="urn:microsoft.com/office/officeart/2005/8/layout/StepDownProcess"/>
    <dgm:cxn modelId="{369475FE-0971-438B-8D08-01C684015835}" type="presParOf" srcId="{1FD81F97-20C0-4C8F-A368-72EB6702678D}" destId="{3E663A87-7617-44BF-998D-5BCAB2A895EA}" srcOrd="3" destOrd="0" presId="urn:microsoft.com/office/officeart/2005/8/layout/StepDownProcess"/>
    <dgm:cxn modelId="{9EB991E2-6004-47E7-85B8-7DCA3528E8E7}" type="presParOf" srcId="{1FD81F97-20C0-4C8F-A368-72EB6702678D}" destId="{B008A5D2-6C12-4ECC-8F73-2E5843B15358}" srcOrd="4" destOrd="0" presId="urn:microsoft.com/office/officeart/2005/8/layout/StepDownProcess"/>
    <dgm:cxn modelId="{1CEF59AC-0D4F-4310-97B7-CC235D4B91EB}" type="presParOf" srcId="{B008A5D2-6C12-4ECC-8F73-2E5843B15358}" destId="{FA4C628A-6E35-4667-99ED-8F23FC9FDE5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2CA0AB-7952-403C-8680-18DF2DCF0E48}" type="doc">
      <dgm:prSet loTypeId="urn:microsoft.com/office/officeart/2005/8/layout/p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AFCCB4-95BB-4FD4-9B08-3965C5B90872}">
      <dgm:prSet phldrT="[Text]"/>
      <dgm:spPr/>
      <dgm:t>
        <a:bodyPr/>
        <a:lstStyle/>
        <a:p>
          <a:r>
            <a:rPr lang="en-US" dirty="0" smtClean="0"/>
            <a:t>Teaching &amp; Learning</a:t>
          </a:r>
          <a:endParaRPr lang="en-US" dirty="0"/>
        </a:p>
      </dgm:t>
    </dgm:pt>
    <dgm:pt modelId="{9A352615-94B0-4A08-B1C6-8F553D6B5B6E}" type="parTrans" cxnId="{F81F28D5-043E-4FC9-B26C-7E10CE77B300}">
      <dgm:prSet/>
      <dgm:spPr/>
      <dgm:t>
        <a:bodyPr/>
        <a:lstStyle/>
        <a:p>
          <a:endParaRPr lang="en-US"/>
        </a:p>
      </dgm:t>
    </dgm:pt>
    <dgm:pt modelId="{AE19A52C-1C66-4CFF-B479-E909118BD40C}" type="sibTrans" cxnId="{F81F28D5-043E-4FC9-B26C-7E10CE77B300}">
      <dgm:prSet/>
      <dgm:spPr/>
      <dgm:t>
        <a:bodyPr/>
        <a:lstStyle/>
        <a:p>
          <a:endParaRPr lang="en-US"/>
        </a:p>
      </dgm:t>
    </dgm:pt>
    <dgm:pt modelId="{379E65C6-D338-4D8A-9BA5-DC91E9E299FD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CE122003-DDEA-496C-B99B-FD23DF5A6840}" type="parTrans" cxnId="{4D3D51E6-073C-44B9-8F94-B16F43C3332D}">
      <dgm:prSet/>
      <dgm:spPr/>
      <dgm:t>
        <a:bodyPr/>
        <a:lstStyle/>
        <a:p>
          <a:endParaRPr lang="en-US"/>
        </a:p>
      </dgm:t>
    </dgm:pt>
    <dgm:pt modelId="{3508B540-1422-4FD4-92CE-D772366FD879}" type="sibTrans" cxnId="{4D3D51E6-073C-44B9-8F94-B16F43C3332D}">
      <dgm:prSet/>
      <dgm:spPr/>
      <dgm:t>
        <a:bodyPr/>
        <a:lstStyle/>
        <a:p>
          <a:endParaRPr lang="en-US"/>
        </a:p>
      </dgm:t>
    </dgm:pt>
    <dgm:pt modelId="{5FB88C2A-063A-4711-8AF3-0097FCFFF638}">
      <dgm:prSet phldrT="[Text]"/>
      <dgm:spPr/>
      <dgm:t>
        <a:bodyPr/>
        <a:lstStyle/>
        <a:p>
          <a:r>
            <a:rPr lang="en-US" dirty="0" smtClean="0"/>
            <a:t>Administrative &amp; Business</a:t>
          </a:r>
          <a:endParaRPr lang="en-US" dirty="0"/>
        </a:p>
      </dgm:t>
    </dgm:pt>
    <dgm:pt modelId="{3244575E-1182-4A11-92B7-E83DFD8C94E5}" type="parTrans" cxnId="{6375734C-EE93-4E52-A104-23D1676A3E7B}">
      <dgm:prSet/>
      <dgm:spPr/>
      <dgm:t>
        <a:bodyPr/>
        <a:lstStyle/>
        <a:p>
          <a:endParaRPr lang="en-US"/>
        </a:p>
      </dgm:t>
    </dgm:pt>
    <dgm:pt modelId="{F7440A0E-54EE-42B4-A2E5-E2AC45DBC89A}" type="sibTrans" cxnId="{6375734C-EE93-4E52-A104-23D1676A3E7B}">
      <dgm:prSet/>
      <dgm:spPr/>
      <dgm:t>
        <a:bodyPr/>
        <a:lstStyle/>
        <a:p>
          <a:endParaRPr lang="en-US"/>
        </a:p>
      </dgm:t>
    </dgm:pt>
    <dgm:pt modelId="{8730AA85-FADB-4156-BD5E-3E7DE7F8FF74}">
      <dgm:prSet phldrT="[Text]"/>
      <dgm:spPr/>
      <dgm:t>
        <a:bodyPr/>
        <a:lstStyle/>
        <a:p>
          <a:r>
            <a:rPr lang="en-US" dirty="0" smtClean="0"/>
            <a:t>IT Professional Services</a:t>
          </a:r>
          <a:endParaRPr lang="en-US" dirty="0"/>
        </a:p>
      </dgm:t>
    </dgm:pt>
    <dgm:pt modelId="{8853CC54-374A-4E42-94E5-13F40223F01E}" type="parTrans" cxnId="{DA626BEB-3A1E-44A5-83E4-DC56ED2B1B3D}">
      <dgm:prSet/>
      <dgm:spPr/>
      <dgm:t>
        <a:bodyPr/>
        <a:lstStyle/>
        <a:p>
          <a:endParaRPr lang="en-US"/>
        </a:p>
      </dgm:t>
    </dgm:pt>
    <dgm:pt modelId="{F8B388D1-8211-4C31-9C07-F157A14EFCE3}" type="sibTrans" cxnId="{DA626BEB-3A1E-44A5-83E4-DC56ED2B1B3D}">
      <dgm:prSet/>
      <dgm:spPr/>
      <dgm:t>
        <a:bodyPr/>
        <a:lstStyle/>
        <a:p>
          <a:endParaRPr lang="en-US"/>
        </a:p>
      </dgm:t>
    </dgm:pt>
    <dgm:pt modelId="{A10D5937-3514-422D-92EF-F01CA1589955}">
      <dgm:prSet phldrT="[Text]"/>
      <dgm:spPr/>
      <dgm:t>
        <a:bodyPr/>
        <a:lstStyle/>
        <a:p>
          <a:r>
            <a:rPr lang="en-US" dirty="0" smtClean="0"/>
            <a:t>End-Point Computing</a:t>
          </a:r>
          <a:endParaRPr lang="en-US" dirty="0"/>
        </a:p>
      </dgm:t>
    </dgm:pt>
    <dgm:pt modelId="{41FBC0A2-7142-41BF-A11F-E9E5DB125808}" type="parTrans" cxnId="{98B63A8C-8C1A-4DD5-B1F6-CDF50A48B533}">
      <dgm:prSet/>
      <dgm:spPr/>
      <dgm:t>
        <a:bodyPr/>
        <a:lstStyle/>
        <a:p>
          <a:endParaRPr lang="en-US"/>
        </a:p>
      </dgm:t>
    </dgm:pt>
    <dgm:pt modelId="{25AB9C2E-74FD-497F-8A30-5F1D04235004}" type="sibTrans" cxnId="{98B63A8C-8C1A-4DD5-B1F6-CDF50A48B533}">
      <dgm:prSet/>
      <dgm:spPr/>
      <dgm:t>
        <a:bodyPr/>
        <a:lstStyle/>
        <a:p>
          <a:endParaRPr lang="en-US"/>
        </a:p>
      </dgm:t>
    </dgm:pt>
    <dgm:pt modelId="{640E107F-6A34-49C2-89DE-B0F0DD4A7A24}">
      <dgm:prSet phldrT="[Text]"/>
      <dgm:spPr/>
      <dgm:t>
        <a:bodyPr/>
        <a:lstStyle/>
        <a:p>
          <a:r>
            <a:rPr lang="en-US" dirty="0" smtClean="0"/>
            <a:t>Communication &amp; Collaboration</a:t>
          </a:r>
          <a:endParaRPr lang="en-US" dirty="0"/>
        </a:p>
      </dgm:t>
    </dgm:pt>
    <dgm:pt modelId="{CA9AEB2B-9881-4A5B-8F67-08605F0E3904}" type="parTrans" cxnId="{31AEBAA4-75F3-4B07-9458-1D6EBFEDE112}">
      <dgm:prSet/>
      <dgm:spPr/>
      <dgm:t>
        <a:bodyPr/>
        <a:lstStyle/>
        <a:p>
          <a:endParaRPr lang="en-US"/>
        </a:p>
      </dgm:t>
    </dgm:pt>
    <dgm:pt modelId="{DB3A6F27-D5F3-4034-82FC-DF479D5964B4}" type="sibTrans" cxnId="{31AEBAA4-75F3-4B07-9458-1D6EBFEDE112}">
      <dgm:prSet/>
      <dgm:spPr/>
      <dgm:t>
        <a:bodyPr/>
        <a:lstStyle/>
        <a:p>
          <a:endParaRPr lang="en-US"/>
        </a:p>
      </dgm:t>
    </dgm:pt>
    <dgm:pt modelId="{F600E097-2772-4574-9EFF-6F9A96FEF7D4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384A0CBA-337B-4D37-87D8-B15D774E2201}" type="parTrans" cxnId="{77E1A9BB-7441-4AE6-8E0E-2B30353E7B94}">
      <dgm:prSet/>
      <dgm:spPr/>
      <dgm:t>
        <a:bodyPr/>
        <a:lstStyle/>
        <a:p>
          <a:endParaRPr lang="en-US"/>
        </a:p>
      </dgm:t>
    </dgm:pt>
    <dgm:pt modelId="{CDD82AD0-D240-495B-B320-500E576F6DD6}" type="sibTrans" cxnId="{77E1A9BB-7441-4AE6-8E0E-2B30353E7B94}">
      <dgm:prSet/>
      <dgm:spPr/>
      <dgm:t>
        <a:bodyPr/>
        <a:lstStyle/>
        <a:p>
          <a:endParaRPr lang="en-US"/>
        </a:p>
      </dgm:t>
    </dgm:pt>
    <dgm:pt modelId="{3735AE64-1627-43DE-8B55-91337D6D297C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17E29748-105C-4496-8D9F-6894C83906C2}" type="parTrans" cxnId="{DC736374-F4F9-4C42-85D2-653DD52C3C44}">
      <dgm:prSet/>
      <dgm:spPr/>
      <dgm:t>
        <a:bodyPr/>
        <a:lstStyle/>
        <a:p>
          <a:endParaRPr lang="en-US"/>
        </a:p>
      </dgm:t>
    </dgm:pt>
    <dgm:pt modelId="{DEBE3226-9968-47E4-B6B8-F88D8A1BDD79}" type="sibTrans" cxnId="{DC736374-F4F9-4C42-85D2-653DD52C3C44}">
      <dgm:prSet/>
      <dgm:spPr/>
      <dgm:t>
        <a:bodyPr/>
        <a:lstStyle/>
        <a:p>
          <a:endParaRPr lang="en-US"/>
        </a:p>
      </dgm:t>
    </dgm:pt>
    <dgm:pt modelId="{64D16ADC-E4D0-489E-9AEC-46F02C4BA084}" type="pres">
      <dgm:prSet presAssocID="{6D2CA0AB-7952-403C-8680-18DF2DCF0E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834B4-4E6B-429F-95CC-36FD82D00F7F}" type="pres">
      <dgm:prSet presAssocID="{B9AFCCB4-95BB-4FD4-9B08-3965C5B90872}" presName="compNode" presStyleCnt="0"/>
      <dgm:spPr/>
    </dgm:pt>
    <dgm:pt modelId="{8EAFFE39-A906-4E84-980B-51021FA75DF6}" type="pres">
      <dgm:prSet presAssocID="{B9AFCCB4-95BB-4FD4-9B08-3965C5B90872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BABF964D-774E-424A-9DDC-4B51B759FF6F}" type="pres">
      <dgm:prSet presAssocID="{B9AFCCB4-95BB-4FD4-9B08-3965C5B90872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32F3A-3BF5-4425-B2B3-88D746FD9176}" type="pres">
      <dgm:prSet presAssocID="{AE19A52C-1C66-4CFF-B479-E909118BD4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681C99-7A84-442D-8740-66E75AFFEE2E}" type="pres">
      <dgm:prSet presAssocID="{379E65C6-D338-4D8A-9BA5-DC91E9E299FD}" presName="compNode" presStyleCnt="0"/>
      <dgm:spPr/>
    </dgm:pt>
    <dgm:pt modelId="{180212F0-A483-47A0-8162-B9741D917820}" type="pres">
      <dgm:prSet presAssocID="{379E65C6-D338-4D8A-9BA5-DC91E9E299FD}" presName="pictRect" presStyleLbl="nod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7E4E2012-7440-4451-B889-7A716C24A3A8}" type="pres">
      <dgm:prSet presAssocID="{379E65C6-D338-4D8A-9BA5-DC91E9E299FD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5DEE1-5583-4458-94E1-24A0CF5D3C67}" type="pres">
      <dgm:prSet presAssocID="{3508B540-1422-4FD4-92CE-D772366FD8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C26315-3A35-43C5-A43E-A055DF168159}" type="pres">
      <dgm:prSet presAssocID="{5FB88C2A-063A-4711-8AF3-0097FCFFF638}" presName="compNode" presStyleCnt="0"/>
      <dgm:spPr/>
    </dgm:pt>
    <dgm:pt modelId="{40F5EC1E-9F8F-4213-B4B3-E4CE89773626}" type="pres">
      <dgm:prSet presAssocID="{5FB88C2A-063A-4711-8AF3-0097FCFFF638}" presName="pictRect" presStyleLbl="nod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2119A38F-008B-4E7C-A78E-D3C3A4A2F0E6}" type="pres">
      <dgm:prSet presAssocID="{5FB88C2A-063A-4711-8AF3-0097FCFFF638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ABA06-4954-4ACC-86B2-D77D16CF9AF3}" type="pres">
      <dgm:prSet presAssocID="{F7440A0E-54EE-42B4-A2E5-E2AC45DBC8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DFC084-CEEA-4DB1-A273-D1CCFF22270F}" type="pres">
      <dgm:prSet presAssocID="{A10D5937-3514-422D-92EF-F01CA1589955}" presName="compNode" presStyleCnt="0"/>
      <dgm:spPr/>
    </dgm:pt>
    <dgm:pt modelId="{3ECA9EBB-B55B-47F7-AD0B-0D0A24FD3A0A}" type="pres">
      <dgm:prSet presAssocID="{A10D5937-3514-422D-92EF-F01CA1589955}" presName="pictRect" presStyleLbl="nod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0062187-8CC1-4E06-A770-8ED32E997EA7}" type="pres">
      <dgm:prSet presAssocID="{A10D5937-3514-422D-92EF-F01CA1589955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7646B-2D89-4881-9052-F696A51716CB}" type="pres">
      <dgm:prSet presAssocID="{25AB9C2E-74FD-497F-8A30-5F1D042350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AD96FE-2189-4B33-A80C-82E87D19074A}" type="pres">
      <dgm:prSet presAssocID="{640E107F-6A34-49C2-89DE-B0F0DD4A7A24}" presName="compNode" presStyleCnt="0"/>
      <dgm:spPr/>
    </dgm:pt>
    <dgm:pt modelId="{E841A1A1-5F8A-4220-858A-4BD9ADAD2973}" type="pres">
      <dgm:prSet presAssocID="{640E107F-6A34-49C2-89DE-B0F0DD4A7A24}" presName="pictRect" presStyleLbl="nod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2E1D1575-E953-44CE-AD93-32BC8EE83444}" type="pres">
      <dgm:prSet presAssocID="{640E107F-6A34-49C2-89DE-B0F0DD4A7A24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AE641-BF65-4780-A9B9-B4C027A98B38}" type="pres">
      <dgm:prSet presAssocID="{DB3A6F27-D5F3-4034-82FC-DF479D5964B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5D9C06-ED35-47F3-ADA0-F73BA5645618}" type="pres">
      <dgm:prSet presAssocID="{F600E097-2772-4574-9EFF-6F9A96FEF7D4}" presName="compNode" presStyleCnt="0"/>
      <dgm:spPr/>
    </dgm:pt>
    <dgm:pt modelId="{07BD54A9-8674-41F9-B404-A5241FD06953}" type="pres">
      <dgm:prSet presAssocID="{F600E097-2772-4574-9EFF-6F9A96FEF7D4}" presName="pict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630AFF58-E36C-4444-AE4A-10E093448699}" type="pres">
      <dgm:prSet presAssocID="{F600E097-2772-4574-9EFF-6F9A96FEF7D4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AA9CD-89DA-4FE6-9CEB-720699B38DAC}" type="pres">
      <dgm:prSet presAssocID="{CDD82AD0-D240-495B-B320-500E576F6D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931A4-E5C0-48A0-A36C-910D140AEBBB}" type="pres">
      <dgm:prSet presAssocID="{3735AE64-1627-43DE-8B55-91337D6D297C}" presName="compNode" presStyleCnt="0"/>
      <dgm:spPr/>
    </dgm:pt>
    <dgm:pt modelId="{6A85563A-DFC7-4E0E-AD68-8D178593CE72}" type="pres">
      <dgm:prSet presAssocID="{3735AE64-1627-43DE-8B55-91337D6D297C}" presName="pictRect" presStyleLbl="nod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3BC96DD8-CF45-47C8-B540-942FD6B59831}" type="pres">
      <dgm:prSet presAssocID="{3735AE64-1627-43DE-8B55-91337D6D297C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9157-91C4-4F79-9B54-F836D89155B5}" type="pres">
      <dgm:prSet presAssocID="{DEBE3226-9968-47E4-B6B8-F88D8A1BDD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E4D913-DAA5-48C1-97F6-55C3ABEA2904}" type="pres">
      <dgm:prSet presAssocID="{8730AA85-FADB-4156-BD5E-3E7DE7F8FF74}" presName="compNode" presStyleCnt="0"/>
      <dgm:spPr/>
    </dgm:pt>
    <dgm:pt modelId="{5887CBBE-7191-4E4D-9A24-A72BACD1EC2A}" type="pres">
      <dgm:prSet presAssocID="{8730AA85-FADB-4156-BD5E-3E7DE7F8FF74}" presName="pictRect" presStyleLbl="nod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DBF3A7C-C5F0-4C01-B4C7-D3858FDCEA91}" type="pres">
      <dgm:prSet presAssocID="{8730AA85-FADB-4156-BD5E-3E7DE7F8FF74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82E6C-A735-4101-9BA8-890F861F30AD}" type="presOf" srcId="{AE19A52C-1C66-4CFF-B479-E909118BD40C}" destId="{57532F3A-3BF5-4425-B2B3-88D746FD9176}" srcOrd="0" destOrd="0" presId="urn:microsoft.com/office/officeart/2005/8/layout/pList1"/>
    <dgm:cxn modelId="{F81F28D5-043E-4FC9-B26C-7E10CE77B300}" srcId="{6D2CA0AB-7952-403C-8680-18DF2DCF0E48}" destId="{B9AFCCB4-95BB-4FD4-9B08-3965C5B90872}" srcOrd="0" destOrd="0" parTransId="{9A352615-94B0-4A08-B1C6-8F553D6B5B6E}" sibTransId="{AE19A52C-1C66-4CFF-B479-E909118BD40C}"/>
    <dgm:cxn modelId="{DC736374-F4F9-4C42-85D2-653DD52C3C44}" srcId="{6D2CA0AB-7952-403C-8680-18DF2DCF0E48}" destId="{3735AE64-1627-43DE-8B55-91337D6D297C}" srcOrd="6" destOrd="0" parTransId="{17E29748-105C-4496-8D9F-6894C83906C2}" sibTransId="{DEBE3226-9968-47E4-B6B8-F88D8A1BDD79}"/>
    <dgm:cxn modelId="{46926D83-9510-4344-A0F6-1710296FB0F8}" type="presOf" srcId="{DEBE3226-9968-47E4-B6B8-F88D8A1BDD79}" destId="{FE689157-91C4-4F79-9B54-F836D89155B5}" srcOrd="0" destOrd="0" presId="urn:microsoft.com/office/officeart/2005/8/layout/pList1"/>
    <dgm:cxn modelId="{2451F315-BD4B-412D-AB33-32631929FC35}" type="presOf" srcId="{F600E097-2772-4574-9EFF-6F9A96FEF7D4}" destId="{630AFF58-E36C-4444-AE4A-10E093448699}" srcOrd="0" destOrd="0" presId="urn:microsoft.com/office/officeart/2005/8/layout/pList1"/>
    <dgm:cxn modelId="{7D5D4C11-0338-4882-BFEC-8392F49861A3}" type="presOf" srcId="{5FB88C2A-063A-4711-8AF3-0097FCFFF638}" destId="{2119A38F-008B-4E7C-A78E-D3C3A4A2F0E6}" srcOrd="0" destOrd="0" presId="urn:microsoft.com/office/officeart/2005/8/layout/pList1"/>
    <dgm:cxn modelId="{DA626BEB-3A1E-44A5-83E4-DC56ED2B1B3D}" srcId="{6D2CA0AB-7952-403C-8680-18DF2DCF0E48}" destId="{8730AA85-FADB-4156-BD5E-3E7DE7F8FF74}" srcOrd="7" destOrd="0" parTransId="{8853CC54-374A-4E42-94E5-13F40223F01E}" sibTransId="{F8B388D1-8211-4C31-9C07-F157A14EFCE3}"/>
    <dgm:cxn modelId="{31AEBAA4-75F3-4B07-9458-1D6EBFEDE112}" srcId="{6D2CA0AB-7952-403C-8680-18DF2DCF0E48}" destId="{640E107F-6A34-49C2-89DE-B0F0DD4A7A24}" srcOrd="4" destOrd="0" parTransId="{CA9AEB2B-9881-4A5B-8F67-08605F0E3904}" sibTransId="{DB3A6F27-D5F3-4034-82FC-DF479D5964B4}"/>
    <dgm:cxn modelId="{83800427-BF80-4419-96B3-89CD3708D331}" type="presOf" srcId="{3735AE64-1627-43DE-8B55-91337D6D297C}" destId="{3BC96DD8-CF45-47C8-B540-942FD6B59831}" srcOrd="0" destOrd="0" presId="urn:microsoft.com/office/officeart/2005/8/layout/pList1"/>
    <dgm:cxn modelId="{384ED751-AC20-421C-B10F-5E4CABA92AA7}" type="presOf" srcId="{B9AFCCB4-95BB-4FD4-9B08-3965C5B90872}" destId="{BABF964D-774E-424A-9DDC-4B51B759FF6F}" srcOrd="0" destOrd="0" presId="urn:microsoft.com/office/officeart/2005/8/layout/pList1"/>
    <dgm:cxn modelId="{F45F52F7-1AE2-4234-920B-9BC6FCE15888}" type="presOf" srcId="{DB3A6F27-D5F3-4034-82FC-DF479D5964B4}" destId="{7F9AE641-BF65-4780-A9B9-B4C027A98B38}" srcOrd="0" destOrd="0" presId="urn:microsoft.com/office/officeart/2005/8/layout/pList1"/>
    <dgm:cxn modelId="{ABA97E1A-1BD4-4C09-8129-744B7100C326}" type="presOf" srcId="{25AB9C2E-74FD-497F-8A30-5F1D04235004}" destId="{61D7646B-2D89-4881-9052-F696A51716CB}" srcOrd="0" destOrd="0" presId="urn:microsoft.com/office/officeart/2005/8/layout/pList1"/>
    <dgm:cxn modelId="{95AC1DD2-7C58-44AA-910C-1484FB6153C5}" type="presOf" srcId="{379E65C6-D338-4D8A-9BA5-DC91E9E299FD}" destId="{7E4E2012-7440-4451-B889-7A716C24A3A8}" srcOrd="0" destOrd="0" presId="urn:microsoft.com/office/officeart/2005/8/layout/pList1"/>
    <dgm:cxn modelId="{6375734C-EE93-4E52-A104-23D1676A3E7B}" srcId="{6D2CA0AB-7952-403C-8680-18DF2DCF0E48}" destId="{5FB88C2A-063A-4711-8AF3-0097FCFFF638}" srcOrd="2" destOrd="0" parTransId="{3244575E-1182-4A11-92B7-E83DFD8C94E5}" sibTransId="{F7440A0E-54EE-42B4-A2E5-E2AC45DBC89A}"/>
    <dgm:cxn modelId="{77E1A9BB-7441-4AE6-8E0E-2B30353E7B94}" srcId="{6D2CA0AB-7952-403C-8680-18DF2DCF0E48}" destId="{F600E097-2772-4574-9EFF-6F9A96FEF7D4}" srcOrd="5" destOrd="0" parTransId="{384A0CBA-337B-4D37-87D8-B15D774E2201}" sibTransId="{CDD82AD0-D240-495B-B320-500E576F6DD6}"/>
    <dgm:cxn modelId="{D9C0D5EE-BFDE-4ACF-8992-9C1AF43AE4DB}" type="presOf" srcId="{640E107F-6A34-49C2-89DE-B0F0DD4A7A24}" destId="{2E1D1575-E953-44CE-AD93-32BC8EE83444}" srcOrd="0" destOrd="0" presId="urn:microsoft.com/office/officeart/2005/8/layout/pList1"/>
    <dgm:cxn modelId="{764B2B0A-B767-48CB-ADA6-5A00E65DC7FC}" type="presOf" srcId="{F7440A0E-54EE-42B4-A2E5-E2AC45DBC89A}" destId="{9A3ABA06-4954-4ACC-86B2-D77D16CF9AF3}" srcOrd="0" destOrd="0" presId="urn:microsoft.com/office/officeart/2005/8/layout/pList1"/>
    <dgm:cxn modelId="{4D3D51E6-073C-44B9-8F94-B16F43C3332D}" srcId="{6D2CA0AB-7952-403C-8680-18DF2DCF0E48}" destId="{379E65C6-D338-4D8A-9BA5-DC91E9E299FD}" srcOrd="1" destOrd="0" parTransId="{CE122003-DDEA-496C-B99B-FD23DF5A6840}" sibTransId="{3508B540-1422-4FD4-92CE-D772366FD879}"/>
    <dgm:cxn modelId="{CE44DB8F-24BF-44A9-B712-CB6860777003}" type="presOf" srcId="{A10D5937-3514-422D-92EF-F01CA1589955}" destId="{50062187-8CC1-4E06-A770-8ED32E997EA7}" srcOrd="0" destOrd="0" presId="urn:microsoft.com/office/officeart/2005/8/layout/pList1"/>
    <dgm:cxn modelId="{ACFA7233-344A-4656-B3C8-DCF4685C2898}" type="presOf" srcId="{3508B540-1422-4FD4-92CE-D772366FD879}" destId="{FED5DEE1-5583-4458-94E1-24A0CF5D3C67}" srcOrd="0" destOrd="0" presId="urn:microsoft.com/office/officeart/2005/8/layout/pList1"/>
    <dgm:cxn modelId="{E7596A56-DBB3-4915-A5F5-25E90CC66BFF}" type="presOf" srcId="{6D2CA0AB-7952-403C-8680-18DF2DCF0E48}" destId="{64D16ADC-E4D0-489E-9AEC-46F02C4BA084}" srcOrd="0" destOrd="0" presId="urn:microsoft.com/office/officeart/2005/8/layout/pList1"/>
    <dgm:cxn modelId="{987BA264-19D1-47AB-921E-819F30B9DA42}" type="presOf" srcId="{8730AA85-FADB-4156-BD5E-3E7DE7F8FF74}" destId="{FDBF3A7C-C5F0-4C01-B4C7-D3858FDCEA91}" srcOrd="0" destOrd="0" presId="urn:microsoft.com/office/officeart/2005/8/layout/pList1"/>
    <dgm:cxn modelId="{E8A4BB10-C859-4788-9F31-BF263917CFD4}" type="presOf" srcId="{CDD82AD0-D240-495B-B320-500E576F6DD6}" destId="{A82AA9CD-89DA-4FE6-9CEB-720699B38DAC}" srcOrd="0" destOrd="0" presId="urn:microsoft.com/office/officeart/2005/8/layout/pList1"/>
    <dgm:cxn modelId="{98B63A8C-8C1A-4DD5-B1F6-CDF50A48B533}" srcId="{6D2CA0AB-7952-403C-8680-18DF2DCF0E48}" destId="{A10D5937-3514-422D-92EF-F01CA1589955}" srcOrd="3" destOrd="0" parTransId="{41FBC0A2-7142-41BF-A11F-E9E5DB125808}" sibTransId="{25AB9C2E-74FD-497F-8A30-5F1D04235004}"/>
    <dgm:cxn modelId="{E7A9F879-427D-4EC3-9ACF-6CEDDCD23D80}" type="presParOf" srcId="{64D16ADC-E4D0-489E-9AEC-46F02C4BA084}" destId="{D05834B4-4E6B-429F-95CC-36FD82D00F7F}" srcOrd="0" destOrd="0" presId="urn:microsoft.com/office/officeart/2005/8/layout/pList1"/>
    <dgm:cxn modelId="{B87EDF71-EBDD-481B-AF0A-1A3462B6B4E2}" type="presParOf" srcId="{D05834B4-4E6B-429F-95CC-36FD82D00F7F}" destId="{8EAFFE39-A906-4E84-980B-51021FA75DF6}" srcOrd="0" destOrd="0" presId="urn:microsoft.com/office/officeart/2005/8/layout/pList1"/>
    <dgm:cxn modelId="{66333DD8-5707-4C18-A55E-B7FA2EA9242C}" type="presParOf" srcId="{D05834B4-4E6B-429F-95CC-36FD82D00F7F}" destId="{BABF964D-774E-424A-9DDC-4B51B759FF6F}" srcOrd="1" destOrd="0" presId="urn:microsoft.com/office/officeart/2005/8/layout/pList1"/>
    <dgm:cxn modelId="{E84310B1-E76E-4FF5-8568-E0CB23636D5D}" type="presParOf" srcId="{64D16ADC-E4D0-489E-9AEC-46F02C4BA084}" destId="{57532F3A-3BF5-4425-B2B3-88D746FD9176}" srcOrd="1" destOrd="0" presId="urn:microsoft.com/office/officeart/2005/8/layout/pList1"/>
    <dgm:cxn modelId="{5387DB3D-7249-4D84-882C-DBD1400530AF}" type="presParOf" srcId="{64D16ADC-E4D0-489E-9AEC-46F02C4BA084}" destId="{52681C99-7A84-442D-8740-66E75AFFEE2E}" srcOrd="2" destOrd="0" presId="urn:microsoft.com/office/officeart/2005/8/layout/pList1"/>
    <dgm:cxn modelId="{02FC4B28-7A08-41F0-B65C-E67BA61E0495}" type="presParOf" srcId="{52681C99-7A84-442D-8740-66E75AFFEE2E}" destId="{180212F0-A483-47A0-8162-B9741D917820}" srcOrd="0" destOrd="0" presId="urn:microsoft.com/office/officeart/2005/8/layout/pList1"/>
    <dgm:cxn modelId="{5BAC0DDE-E899-42DD-89C9-58CB1CECF8FB}" type="presParOf" srcId="{52681C99-7A84-442D-8740-66E75AFFEE2E}" destId="{7E4E2012-7440-4451-B889-7A716C24A3A8}" srcOrd="1" destOrd="0" presId="urn:microsoft.com/office/officeart/2005/8/layout/pList1"/>
    <dgm:cxn modelId="{27AB84E5-2B36-4942-BC19-594C8C1E74FE}" type="presParOf" srcId="{64D16ADC-E4D0-489E-9AEC-46F02C4BA084}" destId="{FED5DEE1-5583-4458-94E1-24A0CF5D3C67}" srcOrd="3" destOrd="0" presId="urn:microsoft.com/office/officeart/2005/8/layout/pList1"/>
    <dgm:cxn modelId="{5CAF907F-539A-4DD5-B349-0FAD381F47E8}" type="presParOf" srcId="{64D16ADC-E4D0-489E-9AEC-46F02C4BA084}" destId="{DBC26315-3A35-43C5-A43E-A055DF168159}" srcOrd="4" destOrd="0" presId="urn:microsoft.com/office/officeart/2005/8/layout/pList1"/>
    <dgm:cxn modelId="{EC88270D-A172-46F5-97E1-41168A6A0E85}" type="presParOf" srcId="{DBC26315-3A35-43C5-A43E-A055DF168159}" destId="{40F5EC1E-9F8F-4213-B4B3-E4CE89773626}" srcOrd="0" destOrd="0" presId="urn:microsoft.com/office/officeart/2005/8/layout/pList1"/>
    <dgm:cxn modelId="{2EB91990-8DFD-4ABD-9FCC-6B2B4E6E4738}" type="presParOf" srcId="{DBC26315-3A35-43C5-A43E-A055DF168159}" destId="{2119A38F-008B-4E7C-A78E-D3C3A4A2F0E6}" srcOrd="1" destOrd="0" presId="urn:microsoft.com/office/officeart/2005/8/layout/pList1"/>
    <dgm:cxn modelId="{3C0A962B-3887-4DF2-A466-219BF0327CA1}" type="presParOf" srcId="{64D16ADC-E4D0-489E-9AEC-46F02C4BA084}" destId="{9A3ABA06-4954-4ACC-86B2-D77D16CF9AF3}" srcOrd="5" destOrd="0" presId="urn:microsoft.com/office/officeart/2005/8/layout/pList1"/>
    <dgm:cxn modelId="{FF40AC18-F066-4686-A309-1F6BA4149B02}" type="presParOf" srcId="{64D16ADC-E4D0-489E-9AEC-46F02C4BA084}" destId="{56DFC084-CEEA-4DB1-A273-D1CCFF22270F}" srcOrd="6" destOrd="0" presId="urn:microsoft.com/office/officeart/2005/8/layout/pList1"/>
    <dgm:cxn modelId="{C9D4913E-9231-4E6B-A8E5-E76683266BDF}" type="presParOf" srcId="{56DFC084-CEEA-4DB1-A273-D1CCFF22270F}" destId="{3ECA9EBB-B55B-47F7-AD0B-0D0A24FD3A0A}" srcOrd="0" destOrd="0" presId="urn:microsoft.com/office/officeart/2005/8/layout/pList1"/>
    <dgm:cxn modelId="{53997661-CC13-4902-B0D7-8C53053877ED}" type="presParOf" srcId="{56DFC084-CEEA-4DB1-A273-D1CCFF22270F}" destId="{50062187-8CC1-4E06-A770-8ED32E997EA7}" srcOrd="1" destOrd="0" presId="urn:microsoft.com/office/officeart/2005/8/layout/pList1"/>
    <dgm:cxn modelId="{EB8BC374-22AD-4481-9BA1-07174C4A0F57}" type="presParOf" srcId="{64D16ADC-E4D0-489E-9AEC-46F02C4BA084}" destId="{61D7646B-2D89-4881-9052-F696A51716CB}" srcOrd="7" destOrd="0" presId="urn:microsoft.com/office/officeart/2005/8/layout/pList1"/>
    <dgm:cxn modelId="{1C7DEE3E-AF8F-429C-83B0-DBC0B5DFCB6C}" type="presParOf" srcId="{64D16ADC-E4D0-489E-9AEC-46F02C4BA084}" destId="{B0AD96FE-2189-4B33-A80C-82E87D19074A}" srcOrd="8" destOrd="0" presId="urn:microsoft.com/office/officeart/2005/8/layout/pList1"/>
    <dgm:cxn modelId="{AEEE4597-4F0B-4D95-A964-03D35DA3E0E9}" type="presParOf" srcId="{B0AD96FE-2189-4B33-A80C-82E87D19074A}" destId="{E841A1A1-5F8A-4220-858A-4BD9ADAD2973}" srcOrd="0" destOrd="0" presId="urn:microsoft.com/office/officeart/2005/8/layout/pList1"/>
    <dgm:cxn modelId="{09E4C34C-A8A6-4EC1-9900-D1A1251F86B9}" type="presParOf" srcId="{B0AD96FE-2189-4B33-A80C-82E87D19074A}" destId="{2E1D1575-E953-44CE-AD93-32BC8EE83444}" srcOrd="1" destOrd="0" presId="urn:microsoft.com/office/officeart/2005/8/layout/pList1"/>
    <dgm:cxn modelId="{11FC3819-5852-46BF-A456-A321BBA2E668}" type="presParOf" srcId="{64D16ADC-E4D0-489E-9AEC-46F02C4BA084}" destId="{7F9AE641-BF65-4780-A9B9-B4C027A98B38}" srcOrd="9" destOrd="0" presId="urn:microsoft.com/office/officeart/2005/8/layout/pList1"/>
    <dgm:cxn modelId="{6B697A15-03D5-4BF4-80F9-C82F17A71079}" type="presParOf" srcId="{64D16ADC-E4D0-489E-9AEC-46F02C4BA084}" destId="{AC5D9C06-ED35-47F3-ADA0-F73BA5645618}" srcOrd="10" destOrd="0" presId="urn:microsoft.com/office/officeart/2005/8/layout/pList1"/>
    <dgm:cxn modelId="{B3E73E19-E4DE-4D04-8050-A0A1960610BA}" type="presParOf" srcId="{AC5D9C06-ED35-47F3-ADA0-F73BA5645618}" destId="{07BD54A9-8674-41F9-B404-A5241FD06953}" srcOrd="0" destOrd="0" presId="urn:microsoft.com/office/officeart/2005/8/layout/pList1"/>
    <dgm:cxn modelId="{85E8102B-2A9D-46E6-9612-EFA11E79952E}" type="presParOf" srcId="{AC5D9C06-ED35-47F3-ADA0-F73BA5645618}" destId="{630AFF58-E36C-4444-AE4A-10E093448699}" srcOrd="1" destOrd="0" presId="urn:microsoft.com/office/officeart/2005/8/layout/pList1"/>
    <dgm:cxn modelId="{ECB99E3F-977A-4429-9ECB-DF1404CACCDF}" type="presParOf" srcId="{64D16ADC-E4D0-489E-9AEC-46F02C4BA084}" destId="{A82AA9CD-89DA-4FE6-9CEB-720699B38DAC}" srcOrd="11" destOrd="0" presId="urn:microsoft.com/office/officeart/2005/8/layout/pList1"/>
    <dgm:cxn modelId="{D045B99B-1681-4F8E-B6BC-7EE9ED627B39}" type="presParOf" srcId="{64D16ADC-E4D0-489E-9AEC-46F02C4BA084}" destId="{F10931A4-E5C0-48A0-A36C-910D140AEBBB}" srcOrd="12" destOrd="0" presId="urn:microsoft.com/office/officeart/2005/8/layout/pList1"/>
    <dgm:cxn modelId="{5FFAF2C1-1432-446E-9BB2-FBF323CA6672}" type="presParOf" srcId="{F10931A4-E5C0-48A0-A36C-910D140AEBBB}" destId="{6A85563A-DFC7-4E0E-AD68-8D178593CE72}" srcOrd="0" destOrd="0" presId="urn:microsoft.com/office/officeart/2005/8/layout/pList1"/>
    <dgm:cxn modelId="{4B7B4C63-9E65-4B79-B52A-7AB08FDF72EA}" type="presParOf" srcId="{F10931A4-E5C0-48A0-A36C-910D140AEBBB}" destId="{3BC96DD8-CF45-47C8-B540-942FD6B59831}" srcOrd="1" destOrd="0" presId="urn:microsoft.com/office/officeart/2005/8/layout/pList1"/>
    <dgm:cxn modelId="{48B9BF9E-0545-4AC4-8E76-A536C4649239}" type="presParOf" srcId="{64D16ADC-E4D0-489E-9AEC-46F02C4BA084}" destId="{FE689157-91C4-4F79-9B54-F836D89155B5}" srcOrd="13" destOrd="0" presId="urn:microsoft.com/office/officeart/2005/8/layout/pList1"/>
    <dgm:cxn modelId="{E9701728-0054-486A-8492-C36AB4E8D070}" type="presParOf" srcId="{64D16ADC-E4D0-489E-9AEC-46F02C4BA084}" destId="{82E4D913-DAA5-48C1-97F6-55C3ABEA2904}" srcOrd="14" destOrd="0" presId="urn:microsoft.com/office/officeart/2005/8/layout/pList1"/>
    <dgm:cxn modelId="{F18A4A4C-A651-4C48-83C9-50E850C4EBC3}" type="presParOf" srcId="{82E4D913-DAA5-48C1-97F6-55C3ABEA2904}" destId="{5887CBBE-7191-4E4D-9A24-A72BACD1EC2A}" srcOrd="0" destOrd="0" presId="urn:microsoft.com/office/officeart/2005/8/layout/pList1"/>
    <dgm:cxn modelId="{7FEA7BE9-AEBB-42EA-9962-9218A5CAEBF2}" type="presParOf" srcId="{82E4D913-DAA5-48C1-97F6-55C3ABEA2904}" destId="{FDBF3A7C-C5F0-4C01-B4C7-D3858FDCEA9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0E79-6A9D-4F7F-AEEF-C5BA69F5FCF8}">
      <dsp:nvSpPr>
        <dsp:cNvPr id="0" name=""/>
        <dsp:cNvSpPr/>
      </dsp:nvSpPr>
      <dsp:spPr>
        <a:xfrm>
          <a:off x="3316" y="216148"/>
          <a:ext cx="3585560" cy="2676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Director of Accelerate Service Management, VMware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ITIL Expert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Helped dozens of institutional define their services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Member of the ECAR IT Service Catalog Working Group</a:t>
          </a:r>
          <a:endParaRPr lang="en-US" sz="2000" kern="1200" dirty="0"/>
        </a:p>
      </dsp:txBody>
      <dsp:txXfrm>
        <a:off x="66031" y="278863"/>
        <a:ext cx="3460130" cy="2613830"/>
      </dsp:txXfrm>
    </dsp:sp>
    <dsp:sp modelId="{9D1A25FA-4C03-42BB-9249-75AFC299E1CA}">
      <dsp:nvSpPr>
        <dsp:cNvPr id="0" name=""/>
        <dsp:cNvSpPr/>
      </dsp:nvSpPr>
      <dsp:spPr>
        <a:xfrm>
          <a:off x="3316" y="2892693"/>
          <a:ext cx="3585560" cy="1150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Reg Lo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VMware</a:t>
          </a:r>
          <a:endParaRPr lang="en-US" sz="3400" kern="1200" dirty="0"/>
        </a:p>
      </dsp:txBody>
      <dsp:txXfrm>
        <a:off x="3316" y="2892693"/>
        <a:ext cx="2525042" cy="1150914"/>
      </dsp:txXfrm>
    </dsp:sp>
    <dsp:sp modelId="{2C003DED-F01E-4761-A754-3E1289FE3AA0}">
      <dsp:nvSpPr>
        <dsp:cNvPr id="0" name=""/>
        <dsp:cNvSpPr/>
      </dsp:nvSpPr>
      <dsp:spPr>
        <a:xfrm>
          <a:off x="2629788" y="3075505"/>
          <a:ext cx="1254946" cy="1254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492C0-2581-42FC-85BA-85EE2B615B70}">
      <dsp:nvSpPr>
        <dsp:cNvPr id="0" name=""/>
        <dsp:cNvSpPr/>
      </dsp:nvSpPr>
      <dsp:spPr>
        <a:xfrm>
          <a:off x="4195640" y="216148"/>
          <a:ext cx="3585560" cy="2676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Director of Analytics Services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Owner of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Core Data Service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Maturity and Deployment Index Assessments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Custom Analytics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Metrics and benchmarking guru </a:t>
          </a:r>
          <a:endParaRPr lang="en-US" sz="2000" kern="1200" dirty="0"/>
        </a:p>
      </dsp:txBody>
      <dsp:txXfrm>
        <a:off x="4258355" y="278863"/>
        <a:ext cx="3460130" cy="2613830"/>
      </dsp:txXfrm>
    </dsp:sp>
    <dsp:sp modelId="{03BCCD8D-C8E0-4646-88E9-537272C7208B}">
      <dsp:nvSpPr>
        <dsp:cNvPr id="0" name=""/>
        <dsp:cNvSpPr/>
      </dsp:nvSpPr>
      <dsp:spPr>
        <a:xfrm>
          <a:off x="4195640" y="2892693"/>
          <a:ext cx="3585560" cy="11509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Leah Lang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EDUCAUSE</a:t>
          </a:r>
          <a:endParaRPr lang="en-US" sz="3400" kern="1200" dirty="0"/>
        </a:p>
      </dsp:txBody>
      <dsp:txXfrm>
        <a:off x="4195640" y="2892693"/>
        <a:ext cx="2525042" cy="1150914"/>
      </dsp:txXfrm>
    </dsp:sp>
    <dsp:sp modelId="{3195E72B-41E9-4843-82B5-51700B2223AB}">
      <dsp:nvSpPr>
        <dsp:cNvPr id="0" name=""/>
        <dsp:cNvSpPr/>
      </dsp:nvSpPr>
      <dsp:spPr>
        <a:xfrm>
          <a:off x="6822112" y="3075505"/>
          <a:ext cx="1254946" cy="125494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92" t="-9866" r="-1892" b="-40134"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E57CA-EA46-42D8-B9B4-768443ECFFF8}">
      <dsp:nvSpPr>
        <dsp:cNvPr id="0" name=""/>
        <dsp:cNvSpPr/>
      </dsp:nvSpPr>
      <dsp:spPr>
        <a:xfrm>
          <a:off x="-4273837" y="-655683"/>
          <a:ext cx="5092087" cy="5092087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07D8C-F3CF-4131-9E8F-1FDC455B6D3A}">
      <dsp:nvSpPr>
        <dsp:cNvPr id="0" name=""/>
        <dsp:cNvSpPr/>
      </dsp:nvSpPr>
      <dsp:spPr>
        <a:xfrm>
          <a:off x="428682" y="290661"/>
          <a:ext cx="7600979" cy="581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66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specific application or technology</a:t>
          </a:r>
          <a:endParaRPr lang="en-US" sz="3000" kern="1200" dirty="0"/>
        </a:p>
      </dsp:txBody>
      <dsp:txXfrm>
        <a:off x="428682" y="290661"/>
        <a:ext cx="7600979" cy="581625"/>
      </dsp:txXfrm>
    </dsp:sp>
    <dsp:sp modelId="{B5A13CE6-EEB0-4202-A78C-8C5A72FFA65B}">
      <dsp:nvSpPr>
        <dsp:cNvPr id="0" name=""/>
        <dsp:cNvSpPr/>
      </dsp:nvSpPr>
      <dsp:spPr>
        <a:xfrm>
          <a:off x="65166" y="217958"/>
          <a:ext cx="727032" cy="72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60586-BE0E-44A5-B026-0512C5AC8D4B}">
      <dsp:nvSpPr>
        <dsp:cNvPr id="0" name=""/>
        <dsp:cNvSpPr/>
      </dsp:nvSpPr>
      <dsp:spPr>
        <a:xfrm>
          <a:off x="762142" y="1163251"/>
          <a:ext cx="7267520" cy="5816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66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 activity performed by a team</a:t>
          </a:r>
          <a:endParaRPr lang="en-US" sz="3000" kern="1200" dirty="0"/>
        </a:p>
      </dsp:txBody>
      <dsp:txXfrm>
        <a:off x="762142" y="1163251"/>
        <a:ext cx="7267520" cy="581625"/>
      </dsp:txXfrm>
    </dsp:sp>
    <dsp:sp modelId="{463E8D55-56ED-4F2E-BCDA-73B9E0BA8C12}">
      <dsp:nvSpPr>
        <dsp:cNvPr id="0" name=""/>
        <dsp:cNvSpPr/>
      </dsp:nvSpPr>
      <dsp:spPr>
        <a:xfrm>
          <a:off x="398626" y="1090548"/>
          <a:ext cx="727032" cy="72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B20A-B8C7-48F3-BD22-B668B2F377B5}">
      <dsp:nvSpPr>
        <dsp:cNvPr id="0" name=""/>
        <dsp:cNvSpPr/>
      </dsp:nvSpPr>
      <dsp:spPr>
        <a:xfrm>
          <a:off x="762142" y="2035842"/>
          <a:ext cx="7267520" cy="5816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66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single stage within the Service Lifecycle</a:t>
          </a:r>
          <a:endParaRPr lang="en-US" sz="3000" kern="1200" dirty="0"/>
        </a:p>
      </dsp:txBody>
      <dsp:txXfrm>
        <a:off x="762142" y="2035842"/>
        <a:ext cx="7267520" cy="581625"/>
      </dsp:txXfrm>
    </dsp:sp>
    <dsp:sp modelId="{46A10306-0DFA-4721-8518-7DDEB896AC5D}">
      <dsp:nvSpPr>
        <dsp:cNvPr id="0" name=""/>
        <dsp:cNvSpPr/>
      </dsp:nvSpPr>
      <dsp:spPr>
        <a:xfrm>
          <a:off x="398626" y="1963138"/>
          <a:ext cx="727032" cy="72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04976-5AE4-41F5-8930-820AB74E2120}">
      <dsp:nvSpPr>
        <dsp:cNvPr id="0" name=""/>
        <dsp:cNvSpPr/>
      </dsp:nvSpPr>
      <dsp:spPr>
        <a:xfrm>
          <a:off x="428682" y="2908432"/>
          <a:ext cx="7600979" cy="5816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166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act of provisioning or making a request</a:t>
          </a:r>
          <a:endParaRPr lang="en-US" sz="3000" kern="1200" dirty="0"/>
        </a:p>
      </dsp:txBody>
      <dsp:txXfrm>
        <a:off x="428682" y="2908432"/>
        <a:ext cx="7600979" cy="581625"/>
      </dsp:txXfrm>
    </dsp:sp>
    <dsp:sp modelId="{6BE6317B-6A98-49D3-B843-54379CFF48D1}">
      <dsp:nvSpPr>
        <dsp:cNvPr id="0" name=""/>
        <dsp:cNvSpPr/>
      </dsp:nvSpPr>
      <dsp:spPr>
        <a:xfrm>
          <a:off x="65166" y="2835729"/>
          <a:ext cx="727032" cy="727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9DF9C-1358-4F9D-9AED-6CAC953DFA3F}">
      <dsp:nvSpPr>
        <dsp:cNvPr id="0" name=""/>
        <dsp:cNvSpPr/>
      </dsp:nvSpPr>
      <dsp:spPr>
        <a:xfrm>
          <a:off x="1066800" y="0"/>
          <a:ext cx="1066800" cy="1600199"/>
        </a:xfrm>
        <a:prstGeom prst="trapezoid">
          <a:avLst>
            <a:gd name="adj" fmla="val 5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 Leadership</a:t>
          </a:r>
          <a:endParaRPr lang="en-US" sz="1600" kern="1200" dirty="0"/>
        </a:p>
      </dsp:txBody>
      <dsp:txXfrm>
        <a:off x="1066800" y="0"/>
        <a:ext cx="1066800" cy="1600199"/>
      </dsp:txXfrm>
    </dsp:sp>
    <dsp:sp modelId="{0C17BB9A-4BD2-49CD-B157-FDDBCF024B8C}">
      <dsp:nvSpPr>
        <dsp:cNvPr id="0" name=""/>
        <dsp:cNvSpPr/>
      </dsp:nvSpPr>
      <dsp:spPr>
        <a:xfrm>
          <a:off x="533400" y="1600200"/>
          <a:ext cx="2133600" cy="1600199"/>
        </a:xfrm>
        <a:prstGeom prst="trapezoid">
          <a:avLst>
            <a:gd name="adj" fmla="val 33333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Department Management</a:t>
          </a:r>
          <a:endParaRPr lang="en-US" sz="1600" kern="1200" dirty="0"/>
        </a:p>
      </dsp:txBody>
      <dsp:txXfrm>
        <a:off x="906780" y="1600200"/>
        <a:ext cx="1386840" cy="1600199"/>
      </dsp:txXfrm>
    </dsp:sp>
    <dsp:sp modelId="{7E102A4D-6F30-4506-9E86-DFAF88E33855}">
      <dsp:nvSpPr>
        <dsp:cNvPr id="0" name=""/>
        <dsp:cNvSpPr/>
      </dsp:nvSpPr>
      <dsp:spPr>
        <a:xfrm>
          <a:off x="0" y="3200400"/>
          <a:ext cx="3200400" cy="1600199"/>
        </a:xfrm>
        <a:prstGeom prst="trapezoid">
          <a:avLst>
            <a:gd name="adj" fmla="val 33333"/>
          </a:avLst>
        </a:prstGeom>
        <a:solidFill>
          <a:schemeClr val="accent6">
            <a:shade val="80000"/>
            <a:hueOff val="-381691"/>
            <a:satOff val="17009"/>
            <a:lumOff val="237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Users</a:t>
          </a:r>
        </a:p>
      </dsp:txBody>
      <dsp:txXfrm>
        <a:off x="560069" y="3200400"/>
        <a:ext cx="2080260" cy="1600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9DF9C-1358-4F9D-9AED-6CAC953DFA3F}">
      <dsp:nvSpPr>
        <dsp:cNvPr id="0" name=""/>
        <dsp:cNvSpPr/>
      </dsp:nvSpPr>
      <dsp:spPr>
        <a:xfrm>
          <a:off x="1117600" y="0"/>
          <a:ext cx="1117600" cy="1600199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Executives</a:t>
          </a:r>
          <a:endParaRPr lang="en-US" sz="1900" kern="1200" dirty="0"/>
        </a:p>
      </dsp:txBody>
      <dsp:txXfrm>
        <a:off x="1117600" y="0"/>
        <a:ext cx="1117600" cy="1600199"/>
      </dsp:txXfrm>
    </dsp:sp>
    <dsp:sp modelId="{0C17BB9A-4BD2-49CD-B157-FDDBCF024B8C}">
      <dsp:nvSpPr>
        <dsp:cNvPr id="0" name=""/>
        <dsp:cNvSpPr/>
      </dsp:nvSpPr>
      <dsp:spPr>
        <a:xfrm>
          <a:off x="558800" y="1600200"/>
          <a:ext cx="2235200" cy="1600199"/>
        </a:xfrm>
        <a:prstGeom prst="trapezoid">
          <a:avLst>
            <a:gd name="adj" fmla="val 34921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Management</a:t>
          </a:r>
          <a:endParaRPr lang="en-US" sz="1900" kern="1200" dirty="0"/>
        </a:p>
      </dsp:txBody>
      <dsp:txXfrm>
        <a:off x="949960" y="1600200"/>
        <a:ext cx="1452880" cy="1600199"/>
      </dsp:txXfrm>
    </dsp:sp>
    <dsp:sp modelId="{7E102A4D-6F30-4506-9E86-DFAF88E33855}">
      <dsp:nvSpPr>
        <dsp:cNvPr id="0" name=""/>
        <dsp:cNvSpPr/>
      </dsp:nvSpPr>
      <dsp:spPr>
        <a:xfrm>
          <a:off x="0" y="3200400"/>
          <a:ext cx="3352800" cy="1600199"/>
        </a:xfrm>
        <a:prstGeom prst="trapezoid">
          <a:avLst>
            <a:gd name="adj" fmla="val 34921"/>
          </a:avLst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Service Desk &amp; Fulfillment Teams</a:t>
          </a:r>
        </a:p>
      </dsp:txBody>
      <dsp:txXfrm>
        <a:off x="586739" y="3200400"/>
        <a:ext cx="2179320" cy="1600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791A0-B146-4BFD-B54F-3CBFF38EF7A3}">
      <dsp:nvSpPr>
        <dsp:cNvPr id="0" name=""/>
        <dsp:cNvSpPr/>
      </dsp:nvSpPr>
      <dsp:spPr>
        <a:xfrm>
          <a:off x="39" y="98337"/>
          <a:ext cx="3775650" cy="604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Overview</a:t>
          </a:r>
          <a:endParaRPr lang="en-US" sz="2100" kern="1200" dirty="0"/>
        </a:p>
      </dsp:txBody>
      <dsp:txXfrm>
        <a:off x="39" y="98337"/>
        <a:ext cx="3775650" cy="604800"/>
      </dsp:txXfrm>
    </dsp:sp>
    <dsp:sp modelId="{A2885AA5-16AA-40D3-8B99-25A5138C6A1A}">
      <dsp:nvSpPr>
        <dsp:cNvPr id="0" name=""/>
        <dsp:cNvSpPr/>
      </dsp:nvSpPr>
      <dsp:spPr>
        <a:xfrm>
          <a:off x="39" y="703137"/>
          <a:ext cx="3775650" cy="37451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Defines a Model IT Service Catalog: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Services and associated taxonomies common across many higher </a:t>
          </a:r>
          <a:r>
            <a:rPr lang="en-US" sz="1600" kern="1200" dirty="0" err="1" smtClean="0"/>
            <a:t>ed</a:t>
          </a:r>
          <a:r>
            <a:rPr lang="en-US" sz="1600" kern="1200" dirty="0" smtClean="0"/>
            <a:t> institutions</a:t>
          </a:r>
          <a:endParaRPr lang="en-US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Pulls from components used in existing service catalogs</a:t>
          </a:r>
          <a:endParaRPr lang="en-US" sz="16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baseline="0" dirty="0" smtClean="0"/>
            <a:t>Collaboration amongst multiple institutions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baseline="0" dirty="0" smtClean="0"/>
            <a:t>The framework is a guide, not a Bible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baseline="0" dirty="0" smtClean="0"/>
            <a:t>Paper expected February/March 2015 (ECAR subscribers)</a:t>
          </a:r>
          <a:endParaRPr lang="en-US" sz="1800" kern="1200" dirty="0"/>
        </a:p>
      </dsp:txBody>
      <dsp:txXfrm>
        <a:off x="39" y="703137"/>
        <a:ext cx="3775650" cy="3745123"/>
      </dsp:txXfrm>
    </dsp:sp>
    <dsp:sp modelId="{D0F0BD93-D4C7-41AA-B4F4-CB545CDC0834}">
      <dsp:nvSpPr>
        <dsp:cNvPr id="0" name=""/>
        <dsp:cNvSpPr/>
      </dsp:nvSpPr>
      <dsp:spPr>
        <a:xfrm>
          <a:off x="4304281" y="98337"/>
          <a:ext cx="3775650" cy="604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Model Provides …</a:t>
          </a:r>
          <a:endParaRPr lang="en-US" sz="2100" kern="1200" dirty="0"/>
        </a:p>
      </dsp:txBody>
      <dsp:txXfrm>
        <a:off x="4304281" y="98337"/>
        <a:ext cx="3775650" cy="604800"/>
      </dsp:txXfrm>
    </dsp:sp>
    <dsp:sp modelId="{6A0CBE33-E104-4722-A71B-C817D0DEEA68}">
      <dsp:nvSpPr>
        <dsp:cNvPr id="0" name=""/>
        <dsp:cNvSpPr/>
      </dsp:nvSpPr>
      <dsp:spPr>
        <a:xfrm>
          <a:off x="4304281" y="703137"/>
          <a:ext cx="3775650" cy="374512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Education on Service Catalog concepts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Recommended Service Categories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Example Services under each Category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Recommended Service Attributes</a:t>
          </a:r>
          <a:endParaRPr lang="en-US" sz="2100" kern="1200" dirty="0"/>
        </a:p>
      </dsp:txBody>
      <dsp:txXfrm>
        <a:off x="4304281" y="703137"/>
        <a:ext cx="3775650" cy="3745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68EB9-9BF4-4D2E-B1C5-AF1496B0B3CD}">
      <dsp:nvSpPr>
        <dsp:cNvPr id="0" name=""/>
        <dsp:cNvSpPr/>
      </dsp:nvSpPr>
      <dsp:spPr>
        <a:xfrm rot="5400000">
          <a:off x="313976" y="1328719"/>
          <a:ext cx="1174407" cy="13370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7380B6-8AEE-4A2B-92CE-BDBC0C83D70D}">
      <dsp:nvSpPr>
        <dsp:cNvPr id="0" name=""/>
        <dsp:cNvSpPr/>
      </dsp:nvSpPr>
      <dsp:spPr>
        <a:xfrm>
          <a:off x="2830" y="26865"/>
          <a:ext cx="1977010" cy="13838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Service Category</a:t>
          </a:r>
          <a:endParaRPr lang="en-US" sz="3400" kern="1200" dirty="0"/>
        </a:p>
      </dsp:txBody>
      <dsp:txXfrm>
        <a:off x="70396" y="94431"/>
        <a:ext cx="1841878" cy="1248711"/>
      </dsp:txXfrm>
    </dsp:sp>
    <dsp:sp modelId="{3105602E-9427-4B17-B2FA-FC51F7BC2B1D}">
      <dsp:nvSpPr>
        <dsp:cNvPr id="0" name=""/>
        <dsp:cNvSpPr/>
      </dsp:nvSpPr>
      <dsp:spPr>
        <a:xfrm>
          <a:off x="1979840" y="158846"/>
          <a:ext cx="1437889" cy="1118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EE657-AE0B-47FA-B3BF-EE9DD5A3A2E7}">
      <dsp:nvSpPr>
        <dsp:cNvPr id="0" name=""/>
        <dsp:cNvSpPr/>
      </dsp:nvSpPr>
      <dsp:spPr>
        <a:xfrm rot="5400000">
          <a:off x="1953128" y="2883232"/>
          <a:ext cx="1174407" cy="13370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8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055E0C-52A2-47F6-871F-449EA86E9FCA}">
      <dsp:nvSpPr>
        <dsp:cNvPr id="0" name=""/>
        <dsp:cNvSpPr/>
      </dsp:nvSpPr>
      <dsp:spPr>
        <a:xfrm>
          <a:off x="1641982" y="1581378"/>
          <a:ext cx="1977010" cy="13838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Service</a:t>
          </a:r>
          <a:endParaRPr lang="en-US" sz="3400" kern="1200" dirty="0"/>
        </a:p>
      </dsp:txBody>
      <dsp:txXfrm>
        <a:off x="1709548" y="1648944"/>
        <a:ext cx="1841878" cy="1248711"/>
      </dsp:txXfrm>
    </dsp:sp>
    <dsp:sp modelId="{491CBBDA-2371-4C42-9E62-E5D5114E0844}">
      <dsp:nvSpPr>
        <dsp:cNvPr id="0" name=""/>
        <dsp:cNvSpPr/>
      </dsp:nvSpPr>
      <dsp:spPr>
        <a:xfrm>
          <a:off x="3618992" y="1713359"/>
          <a:ext cx="1437889" cy="1118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C628A-6E35-4667-99ED-8F23FC9FDE57}">
      <dsp:nvSpPr>
        <dsp:cNvPr id="0" name=""/>
        <dsp:cNvSpPr/>
      </dsp:nvSpPr>
      <dsp:spPr>
        <a:xfrm>
          <a:off x="3281134" y="3135891"/>
          <a:ext cx="1977010" cy="13838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Service Offering</a:t>
          </a:r>
          <a:endParaRPr lang="en-US" sz="3400" kern="1200" dirty="0"/>
        </a:p>
      </dsp:txBody>
      <dsp:txXfrm>
        <a:off x="3348700" y="3203457"/>
        <a:ext cx="1841878" cy="1248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FE39-A906-4E84-980B-51021FA75DF6}">
      <dsp:nvSpPr>
        <dsp:cNvPr id="0" name=""/>
        <dsp:cNvSpPr/>
      </dsp:nvSpPr>
      <dsp:spPr>
        <a:xfrm>
          <a:off x="3944" y="189533"/>
          <a:ext cx="1877267" cy="129343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F964D-774E-424A-9DDC-4B51B759FF6F}">
      <dsp:nvSpPr>
        <dsp:cNvPr id="0" name=""/>
        <dsp:cNvSpPr/>
      </dsp:nvSpPr>
      <dsp:spPr>
        <a:xfrm>
          <a:off x="3944" y="148297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Teaching &amp; Learning</a:t>
          </a:r>
          <a:endParaRPr lang="en-US" sz="1900" kern="1200" dirty="0"/>
        </a:p>
      </dsp:txBody>
      <dsp:txXfrm>
        <a:off x="3944" y="1482970"/>
        <a:ext cx="1877267" cy="696466"/>
      </dsp:txXfrm>
    </dsp:sp>
    <dsp:sp modelId="{180212F0-A483-47A0-8162-B9741D917820}">
      <dsp:nvSpPr>
        <dsp:cNvPr id="0" name=""/>
        <dsp:cNvSpPr/>
      </dsp:nvSpPr>
      <dsp:spPr>
        <a:xfrm>
          <a:off x="2069017" y="189533"/>
          <a:ext cx="1877267" cy="129343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E2012-7440-4451-B889-7A716C24A3A8}">
      <dsp:nvSpPr>
        <dsp:cNvPr id="0" name=""/>
        <dsp:cNvSpPr/>
      </dsp:nvSpPr>
      <dsp:spPr>
        <a:xfrm>
          <a:off x="2069017" y="148297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Research</a:t>
          </a:r>
          <a:endParaRPr lang="en-US" sz="1900" kern="1200" dirty="0"/>
        </a:p>
      </dsp:txBody>
      <dsp:txXfrm>
        <a:off x="2069017" y="1482970"/>
        <a:ext cx="1877267" cy="696466"/>
      </dsp:txXfrm>
    </dsp:sp>
    <dsp:sp modelId="{40F5EC1E-9F8F-4213-B4B3-E4CE89773626}">
      <dsp:nvSpPr>
        <dsp:cNvPr id="0" name=""/>
        <dsp:cNvSpPr/>
      </dsp:nvSpPr>
      <dsp:spPr>
        <a:xfrm>
          <a:off x="4134090" y="189533"/>
          <a:ext cx="1877267" cy="129343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9A38F-008B-4E7C-A78E-D3C3A4A2F0E6}">
      <dsp:nvSpPr>
        <dsp:cNvPr id="0" name=""/>
        <dsp:cNvSpPr/>
      </dsp:nvSpPr>
      <dsp:spPr>
        <a:xfrm>
          <a:off x="4134090" y="148297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Administrative &amp; Business</a:t>
          </a:r>
          <a:endParaRPr lang="en-US" sz="1900" kern="1200" dirty="0"/>
        </a:p>
      </dsp:txBody>
      <dsp:txXfrm>
        <a:off x="4134090" y="1482970"/>
        <a:ext cx="1877267" cy="696466"/>
      </dsp:txXfrm>
    </dsp:sp>
    <dsp:sp modelId="{3ECA9EBB-B55B-47F7-AD0B-0D0A24FD3A0A}">
      <dsp:nvSpPr>
        <dsp:cNvPr id="0" name=""/>
        <dsp:cNvSpPr/>
      </dsp:nvSpPr>
      <dsp:spPr>
        <a:xfrm>
          <a:off x="6199163" y="189533"/>
          <a:ext cx="1877267" cy="129343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62187-8CC1-4E06-A770-8ED32E997EA7}">
      <dsp:nvSpPr>
        <dsp:cNvPr id="0" name=""/>
        <dsp:cNvSpPr/>
      </dsp:nvSpPr>
      <dsp:spPr>
        <a:xfrm>
          <a:off x="6199163" y="148297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End-Point Computing</a:t>
          </a:r>
          <a:endParaRPr lang="en-US" sz="1900" kern="1200" dirty="0"/>
        </a:p>
      </dsp:txBody>
      <dsp:txXfrm>
        <a:off x="6199163" y="1482970"/>
        <a:ext cx="1877267" cy="696466"/>
      </dsp:txXfrm>
    </dsp:sp>
    <dsp:sp modelId="{E841A1A1-5F8A-4220-858A-4BD9ADAD2973}">
      <dsp:nvSpPr>
        <dsp:cNvPr id="0" name=""/>
        <dsp:cNvSpPr/>
      </dsp:nvSpPr>
      <dsp:spPr>
        <a:xfrm>
          <a:off x="3944" y="2367163"/>
          <a:ext cx="1877267" cy="1293437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1D1575-E953-44CE-AD93-32BC8EE83444}">
      <dsp:nvSpPr>
        <dsp:cNvPr id="0" name=""/>
        <dsp:cNvSpPr/>
      </dsp:nvSpPr>
      <dsp:spPr>
        <a:xfrm>
          <a:off x="3944" y="366060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Communication &amp; Collaboration</a:t>
          </a:r>
          <a:endParaRPr lang="en-US" sz="1900" kern="1200" dirty="0"/>
        </a:p>
      </dsp:txBody>
      <dsp:txXfrm>
        <a:off x="3944" y="3660600"/>
        <a:ext cx="1877267" cy="696466"/>
      </dsp:txXfrm>
    </dsp:sp>
    <dsp:sp modelId="{07BD54A9-8674-41F9-B404-A5241FD06953}">
      <dsp:nvSpPr>
        <dsp:cNvPr id="0" name=""/>
        <dsp:cNvSpPr/>
      </dsp:nvSpPr>
      <dsp:spPr>
        <a:xfrm>
          <a:off x="2069017" y="2367163"/>
          <a:ext cx="1877267" cy="129343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AFF58-E36C-4444-AE4A-10E093448699}">
      <dsp:nvSpPr>
        <dsp:cNvPr id="0" name=""/>
        <dsp:cNvSpPr/>
      </dsp:nvSpPr>
      <dsp:spPr>
        <a:xfrm>
          <a:off x="2069017" y="366060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Security</a:t>
          </a:r>
          <a:endParaRPr lang="en-US" sz="1900" kern="1200" dirty="0"/>
        </a:p>
      </dsp:txBody>
      <dsp:txXfrm>
        <a:off x="2069017" y="3660600"/>
        <a:ext cx="1877267" cy="696466"/>
      </dsp:txXfrm>
    </dsp:sp>
    <dsp:sp modelId="{6A85563A-DFC7-4E0E-AD68-8D178593CE72}">
      <dsp:nvSpPr>
        <dsp:cNvPr id="0" name=""/>
        <dsp:cNvSpPr/>
      </dsp:nvSpPr>
      <dsp:spPr>
        <a:xfrm>
          <a:off x="4134090" y="2367163"/>
          <a:ext cx="1877267" cy="1293437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96DD8-CF45-47C8-B540-942FD6B59831}">
      <dsp:nvSpPr>
        <dsp:cNvPr id="0" name=""/>
        <dsp:cNvSpPr/>
      </dsp:nvSpPr>
      <dsp:spPr>
        <a:xfrm>
          <a:off x="4134090" y="366060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Infrastructure</a:t>
          </a:r>
          <a:endParaRPr lang="en-US" sz="1900" kern="1200" dirty="0"/>
        </a:p>
      </dsp:txBody>
      <dsp:txXfrm>
        <a:off x="4134090" y="3660600"/>
        <a:ext cx="1877267" cy="696466"/>
      </dsp:txXfrm>
    </dsp:sp>
    <dsp:sp modelId="{5887CBBE-7191-4E4D-9A24-A72BACD1EC2A}">
      <dsp:nvSpPr>
        <dsp:cNvPr id="0" name=""/>
        <dsp:cNvSpPr/>
      </dsp:nvSpPr>
      <dsp:spPr>
        <a:xfrm>
          <a:off x="6199163" y="2367163"/>
          <a:ext cx="1877267" cy="1293437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F3A7C-C5F0-4C01-B4C7-D3858FDCEA91}">
      <dsp:nvSpPr>
        <dsp:cNvPr id="0" name=""/>
        <dsp:cNvSpPr/>
      </dsp:nvSpPr>
      <dsp:spPr>
        <a:xfrm>
          <a:off x="6199163" y="3660600"/>
          <a:ext cx="1877267" cy="69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IT Professional Services</a:t>
          </a:r>
          <a:endParaRPr lang="en-US" sz="1900" kern="1200" dirty="0"/>
        </a:p>
      </dsp:txBody>
      <dsp:txXfrm>
        <a:off x="6199163" y="3660600"/>
        <a:ext cx="1877267" cy="69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2192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Bod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hyperlink" Target="http://www.educause.edu/ecar/ecar-working-groups/it-services-and-management" TargetMode="Externa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ducause.edu/sites/default/files/library/presentations/EC151/SESS22/EDUCAUSE+Service+Offering+Template.doc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lang@educause.edu" TargetMode="External"/><Relationship Id="rId4" Type="http://schemas.openxmlformats.org/officeDocument/2006/relationships/hyperlink" Target="mailto:ECARWG@educause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rlo@vmware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Service Catalog Best Practices for Higher 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January 29,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 Lo &amp; Leah 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EDUCAUSE IT Service Catalog Model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384076"/>
              </p:ext>
            </p:extLst>
          </p:nvPr>
        </p:nvGraphicFramePr>
        <p:xfrm>
          <a:off x="606829" y="1371599"/>
          <a:ext cx="8079971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hlinkClick r:id="rId7"/>
          </p:cNvPr>
          <p:cNvSpPr txBox="1"/>
          <p:nvPr/>
        </p:nvSpPr>
        <p:spPr>
          <a:xfrm>
            <a:off x="535328" y="6245423"/>
            <a:ext cx="6246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err="1">
                <a:hlinkClick r:id="rId7"/>
              </a:rPr>
              <a:t>www.educause.edu</a:t>
            </a:r>
            <a:r>
              <a:rPr lang="en-US" sz="1400" dirty="0">
                <a:hlinkClick r:id="rId7"/>
              </a:rPr>
              <a:t>/</a:t>
            </a:r>
            <a:r>
              <a:rPr lang="en-US" sz="1400" dirty="0" err="1">
                <a:hlinkClick r:id="rId7"/>
              </a:rPr>
              <a:t>ecar</a:t>
            </a:r>
            <a:r>
              <a:rPr lang="en-US" sz="1400" dirty="0">
                <a:hlinkClick r:id="rId7"/>
              </a:rPr>
              <a:t>/</a:t>
            </a:r>
            <a:r>
              <a:rPr lang="en-US" sz="1400" dirty="0" err="1">
                <a:hlinkClick r:id="rId7"/>
              </a:rPr>
              <a:t>ecar</a:t>
            </a:r>
            <a:r>
              <a:rPr lang="en-US" sz="1400" dirty="0">
                <a:hlinkClick r:id="rId7"/>
              </a:rPr>
              <a:t>-working-groups/it-services-and-management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034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IT Service Catalog Model / Structure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107498"/>
              </p:ext>
            </p:extLst>
          </p:nvPr>
        </p:nvGraphicFramePr>
        <p:xfrm>
          <a:off x="606425" y="1371600"/>
          <a:ext cx="526097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1447800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Logical </a:t>
            </a:r>
            <a:r>
              <a:rPr lang="en-US" sz="1600" dirty="0"/>
              <a:t>grouping of </a:t>
            </a:r>
            <a:r>
              <a:rPr lang="en-US" sz="1600" dirty="0" smtClean="0"/>
              <a:t>services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Can be aligned with the mission of </a:t>
            </a:r>
            <a:r>
              <a:rPr lang="en-US" sz="1600" dirty="0"/>
              <a:t>the institution </a:t>
            </a:r>
            <a:endParaRPr lang="en-US" sz="160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Can be used for governance model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Typically less than 10 service categories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Example: Communication &amp; Collaboration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027283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End-to-end </a:t>
            </a:r>
            <a:r>
              <a:rPr lang="en-US" sz="1600" dirty="0"/>
              <a:t>IT service that delivers value to </a:t>
            </a:r>
            <a:r>
              <a:rPr lang="en-US" sz="1600" dirty="0" smtClean="0"/>
              <a:t>customers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Typically </a:t>
            </a:r>
            <a:r>
              <a:rPr lang="en-US" sz="1600" u="sng" dirty="0"/>
              <a:t>not</a:t>
            </a:r>
            <a:r>
              <a:rPr lang="en-US" sz="1600" dirty="0"/>
              <a:t> named after specific </a:t>
            </a:r>
            <a:r>
              <a:rPr lang="en-US" sz="1600" dirty="0" smtClean="0"/>
              <a:t>application or technology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Example: Email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6482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Specific way of delivering the service based on given technology or service level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Example: Gmail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19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Service Categories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953600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19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809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19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and Categorizing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Each group will be assigned a Service Category</a:t>
            </a:r>
          </a:p>
          <a:p>
            <a:endParaRPr lang="en-US" sz="2000" dirty="0" smtClean="0"/>
          </a:p>
          <a:p>
            <a:r>
              <a:rPr lang="en-US" sz="2000" dirty="0" smtClean="0"/>
              <a:t>Identify sample services for your Service Category</a:t>
            </a:r>
          </a:p>
          <a:p>
            <a:pPr lvl="1"/>
            <a:r>
              <a:rPr lang="en-US" sz="1800" dirty="0" smtClean="0"/>
              <a:t>List the services on the poster board</a:t>
            </a:r>
          </a:p>
          <a:p>
            <a:endParaRPr lang="en-US" sz="2000" dirty="0" smtClean="0"/>
          </a:p>
          <a:p>
            <a:r>
              <a:rPr lang="en-US" sz="2000" dirty="0" smtClean="0"/>
              <a:t>Reconvene at __:__</a:t>
            </a:r>
          </a:p>
          <a:p>
            <a:endParaRPr lang="en-US" sz="2000" dirty="0" smtClean="0"/>
          </a:p>
          <a:p>
            <a:r>
              <a:rPr lang="en-US" sz="2000" dirty="0" smtClean="0"/>
              <a:t>A few groups will be selected to present</a:t>
            </a:r>
          </a:p>
          <a:p>
            <a:endParaRPr lang="en-US" sz="2000" dirty="0" smtClean="0"/>
          </a:p>
          <a:p>
            <a:r>
              <a:rPr lang="en-US" sz="2000" dirty="0" smtClean="0"/>
              <a:t>Group discussion on services where the service category is unclear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69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425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644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3200" dirty="0" smtClean="0"/>
              <a:t>Review Service Offering Template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22363" y="338138"/>
            <a:ext cx="8021637" cy="730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Defining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4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134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9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Activity: Defining a Service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6829" y="1066800"/>
            <a:ext cx="8079971" cy="5257799"/>
          </a:xfrm>
        </p:spPr>
        <p:txBody>
          <a:bodyPr/>
          <a:lstStyle/>
          <a:p>
            <a:r>
              <a:rPr lang="en-US" sz="2400" dirty="0" smtClean="0"/>
              <a:t>Divide into pairs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Service Offering Template hand-out or download the template from </a:t>
            </a:r>
            <a:r>
              <a:rPr lang="en-US" sz="2400" dirty="0">
                <a:hlinkClick r:id="rId2"/>
              </a:rPr>
              <a:t>http://www.educause.edu/sites/default/files/library/presentations/EC151/SESS22/EDUCAUSE%2BService%2BOffering%</a:t>
            </a:r>
            <a:r>
              <a:rPr lang="en-US" sz="2400" dirty="0" smtClean="0">
                <a:hlinkClick r:id="rId2"/>
              </a:rPr>
              <a:t>2BTemplate.docx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r>
              <a:rPr lang="en-US" sz="2400" dirty="0" smtClean="0"/>
              <a:t>Pick a service offering and complete the template</a:t>
            </a:r>
          </a:p>
          <a:p>
            <a:endParaRPr lang="en-US" sz="2400" dirty="0"/>
          </a:p>
          <a:p>
            <a:r>
              <a:rPr lang="en-US" sz="2400" dirty="0" smtClean="0"/>
              <a:t>Reconvene at __:__</a:t>
            </a:r>
          </a:p>
          <a:p>
            <a:endParaRPr lang="en-US" sz="2400" dirty="0"/>
          </a:p>
          <a:p>
            <a:r>
              <a:rPr lang="en-US" sz="2400" dirty="0" smtClean="0"/>
              <a:t>Discuss learnings and challengers from the 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91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634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519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658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05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Implementing a Service Catalog</a:t>
            </a:r>
            <a:endParaRPr lang="en-US" sz="3200" dirty="0"/>
          </a:p>
        </p:txBody>
      </p:sp>
      <p:pic>
        <p:nvPicPr>
          <p:cNvPr id="6" name="Content Placeholder 5" descr="servicecatalogflightplan.pn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0772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7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Challenges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0411"/>
              </p:ext>
            </p:extLst>
          </p:nvPr>
        </p:nvGraphicFramePr>
        <p:xfrm>
          <a:off x="606425" y="1371600"/>
          <a:ext cx="80803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88"/>
                <a:gridCol w="4040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&lt;To be completed as a brainstorming</a:t>
                      </a:r>
                      <a:r>
                        <a:rPr lang="en-US" baseline="0" dirty="0" smtClean="0"/>
                        <a:t> session&gt;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&lt;To be completed as a brainstorming</a:t>
                      </a:r>
                      <a:r>
                        <a:rPr lang="en-US" baseline="0" dirty="0" smtClean="0"/>
                        <a:t> session&gt;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1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934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Questions &amp; Answers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0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Thank you for actively participating in the session!</a:t>
            </a:r>
            <a:endParaRPr lang="en-US" sz="1800" dirty="0">
              <a:solidFill>
                <a:srgbClr val="C0000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Reg Lo				Leah Lang</a:t>
            </a:r>
          </a:p>
          <a:p>
            <a:r>
              <a:rPr lang="en-US" sz="1600" dirty="0" smtClean="0">
                <a:hlinkClick r:id="rId2"/>
              </a:rPr>
              <a:t>rlo@vmware.com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smtClean="0">
                <a:hlinkClick r:id="rId3"/>
              </a:rPr>
              <a:t>llang@educause.edu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 smtClean="0"/>
              <a:t>For questions about the working group:	</a:t>
            </a:r>
            <a:r>
              <a:rPr lang="en-US" sz="1600" u="sng" dirty="0" smtClean="0">
                <a:hlinkClick r:id="rId4"/>
              </a:rPr>
              <a:t>ECARWG@educause.edu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05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8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ECAR IT Service Catalog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901671"/>
              </p:ext>
            </p:extLst>
          </p:nvPr>
        </p:nvGraphicFramePr>
        <p:xfrm>
          <a:off x="606425" y="1371600"/>
          <a:ext cx="808037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/>
                <a:gridCol w="3657600"/>
                <a:gridCol w="2666999"/>
              </a:tblGrid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Institution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Tamara Adizes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ITS Portfolio Communications Officer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Toronto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Ricardo Chavira (Chair)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 Director, Service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Yale University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Luciano </a:t>
                      </a:r>
                      <a:r>
                        <a:rPr lang="en-US" sz="1200" dirty="0" err="1" smtClean="0"/>
                        <a:t>Dalla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Venezia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 Service Transition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Emory University</a:t>
                      </a:r>
                      <a:endParaRPr lang="en-US" sz="1200" dirty="0"/>
                    </a:p>
                  </a:txBody>
                  <a:tcPr/>
                </a:tc>
              </a:tr>
              <a:tr h="265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Mark Katsouros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Director, Network Planning and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Pennsylvania State University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Mark Kawasaki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Service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Emory University</a:t>
                      </a:r>
                      <a:endParaRPr lang="en-US" sz="1200" dirty="0"/>
                    </a:p>
                  </a:txBody>
                  <a:tcPr/>
                </a:tc>
              </a:tr>
              <a:tr h="265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Rosalinda Kloberdanz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CIO, Academic, Research &amp; Learning Technologies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North Dakota University System Office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Reginald Lo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Director, Service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VMware, Inc.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Anita Nichols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Svcs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California, Davis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Simon Pride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Relationship Analyst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York University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Hillary Rosenfeld (Chair)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Management Architect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Boston University</a:t>
                      </a:r>
                      <a:endParaRPr lang="en-US" sz="1200" dirty="0"/>
                    </a:p>
                  </a:txBody>
                  <a:tcPr/>
                </a:tc>
              </a:tr>
              <a:tr h="265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Richard Sharp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Manager, Service Catalog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Boston University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Karen Van </a:t>
                      </a:r>
                      <a:r>
                        <a:rPr lang="en-US" sz="1200" dirty="0" err="1" smtClean="0"/>
                        <a:t>Dusen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ITSM Program Manager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Carnegie Mellon University</a:t>
                      </a:r>
                      <a:endParaRPr lang="en-US" sz="1200" dirty="0"/>
                    </a:p>
                  </a:txBody>
                  <a:tcPr/>
                </a:tc>
              </a:tr>
              <a:tr h="215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Stephen A. Vieira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Projects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Community College of Rhode Island</a:t>
                      </a:r>
                      <a:endParaRPr lang="en-US" sz="1200" dirty="0"/>
                    </a:p>
                  </a:txBody>
                  <a:tcPr/>
                </a:tc>
              </a:tr>
              <a:tr h="2653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Karalee Woody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Director Customer Service and Support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University of Washington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770829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38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403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48" y="6172200"/>
            <a:ext cx="1784351" cy="38258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Service?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81800" y="3047999"/>
            <a:ext cx="76200" cy="3505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8200" y="4267199"/>
            <a:ext cx="3276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5259386"/>
            <a:ext cx="3276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6096000"/>
            <a:ext cx="32766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rlo\Local Settings\Temporary Internet Files\Content.IE5\EY2VK2UO\MC90043161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95849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rlo\Local Settings\Temporary Internet Files\Content.IE5\K2T10FT0\MC90043160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810" y="40385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162800" y="2286000"/>
            <a:ext cx="1284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Business Process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270684" y="4191000"/>
            <a:ext cx="9589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Application(s)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7467600" y="5867400"/>
            <a:ext cx="654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Network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7086601" y="5124450"/>
            <a:ext cx="625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Servers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38" y="2057399"/>
            <a:ext cx="666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1143000"/>
            <a:ext cx="3886200" cy="400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Traditional </a:t>
            </a:r>
            <a:r>
              <a:rPr lang="en-US" sz="2000" dirty="0" smtClean="0"/>
              <a:t>IT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1143000"/>
            <a:ext cx="3886200" cy="400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Service = End-to-End Capability</a:t>
            </a:r>
          </a:p>
        </p:txBody>
      </p:sp>
      <p:pic>
        <p:nvPicPr>
          <p:cNvPr id="24" name="Picture 2" descr="C:\Documents and Settings\rlo\Local Settings\Temporary Internet Files\Content.IE5\EY2VK2UO\MC90043161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878386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2089150" y="6307137"/>
            <a:ext cx="654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Network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2087564" y="4497387"/>
            <a:ext cx="809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Application</a:t>
            </a: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2146301" y="5622924"/>
            <a:ext cx="627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Servers</a:t>
            </a:r>
          </a:p>
        </p:txBody>
      </p:sp>
      <p:pic>
        <p:nvPicPr>
          <p:cNvPr id="29" name="Picture 3" descr="C:\Documents and Settings\rlo\Local Settings\Temporary Internet Files\Content.IE5\K2T10FT0\MC90043160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9623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4648200" y="1643064"/>
            <a:ext cx="4508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Perceived as a coherent whole by the customer</a:t>
            </a: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1112481" y="1643063"/>
            <a:ext cx="266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Organized by technical skill</a:t>
            </a:r>
          </a:p>
        </p:txBody>
      </p:sp>
      <p:pic>
        <p:nvPicPr>
          <p:cNvPr id="32" name="Picture 31" descr="MC9004348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5898" y="3200399"/>
            <a:ext cx="685800" cy="685800"/>
          </a:xfrm>
          <a:prstGeom prst="rect">
            <a:avLst/>
          </a:prstGeom>
        </p:spPr>
      </p:pic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675498" y="3429000"/>
            <a:ext cx="6303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Support</a:t>
            </a:r>
          </a:p>
        </p:txBody>
      </p:sp>
      <p:pic>
        <p:nvPicPr>
          <p:cNvPr id="34" name="Picture 33" descr="MC9004348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7910" y="3200399"/>
            <a:ext cx="685800" cy="685800"/>
          </a:xfrm>
          <a:prstGeom prst="rect">
            <a:avLst/>
          </a:prstGeom>
        </p:spPr>
      </p:pic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5486400" y="3429000"/>
            <a:ext cx="582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Project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8200" y="3428999"/>
            <a:ext cx="3276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38200" y="2590799"/>
            <a:ext cx="3276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MC9004348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2971799"/>
            <a:ext cx="685800" cy="685800"/>
          </a:xfrm>
          <a:prstGeom prst="rect">
            <a:avLst/>
          </a:prstGeom>
        </p:spPr>
      </p:pic>
      <p:pic>
        <p:nvPicPr>
          <p:cNvPr id="39" name="Picture 38" descr="MC90043487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2133599"/>
            <a:ext cx="685800" cy="685800"/>
          </a:xfrm>
          <a:prstGeom prst="rect">
            <a:avLst/>
          </a:prstGeom>
        </p:spPr>
      </p:pic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2286000" y="3581400"/>
            <a:ext cx="582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Project</a:t>
            </a: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2260354" y="2743200"/>
            <a:ext cx="6815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Process </a:t>
            </a:r>
          </a:p>
        </p:txBody>
      </p:sp>
      <p:sp>
        <p:nvSpPr>
          <p:cNvPr id="42" name="Left Brace 41"/>
          <p:cNvSpPr/>
          <p:nvPr/>
        </p:nvSpPr>
        <p:spPr>
          <a:xfrm rot="5400000">
            <a:off x="6819900" y="1257299"/>
            <a:ext cx="152400" cy="3276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" descr="C:\Documents and Settings\rlo\Local Settings\Temporary Internet Files\Content.IE5\K2T10FT0\MC90043160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322" y="403859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ICON_NetworkSwitch_Q3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9425" y="5859463"/>
            <a:ext cx="1333500" cy="5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CON_NetworkSwitch_Q3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5838" y="5788026"/>
            <a:ext cx="1333500" cy="5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53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Service is NOT 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33210"/>
              </p:ext>
            </p:extLst>
          </p:nvPr>
        </p:nvGraphicFramePr>
        <p:xfrm>
          <a:off x="606425" y="1371600"/>
          <a:ext cx="8080375" cy="37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181600"/>
            <a:ext cx="2389736" cy="1400880"/>
          </a:xfrm>
          <a:prstGeom prst="rect">
            <a:avLst/>
          </a:prstGeom>
          <a:noFill/>
          <a:ln w="11113" algn="ctr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832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Service Catalog?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465464"/>
              </p:ext>
            </p:extLst>
          </p:nvPr>
        </p:nvGraphicFramePr>
        <p:xfrm>
          <a:off x="381000" y="1219200"/>
          <a:ext cx="320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4443"/>
              </p:ext>
            </p:extLst>
          </p:nvPr>
        </p:nvGraphicFramePr>
        <p:xfrm>
          <a:off x="5410200" y="1219200"/>
          <a:ext cx="335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590800" y="1981200"/>
            <a:ext cx="3886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2895600" y="3189288"/>
            <a:ext cx="335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3352800" y="5246688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44888" y="1611313"/>
            <a:ext cx="201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Service Portfolio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6000" y="28194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cs typeface="Arial" charset="0"/>
              </a:rPr>
              <a:t>Service Catalog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2797" y="4876800"/>
            <a:ext cx="1813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Request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Portal</a:t>
            </a:r>
            <a:endParaRPr lang="en-US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9400" y="2057400"/>
            <a:ext cx="360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t>Decide level of investment in each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3262313"/>
            <a:ext cx="3140075" cy="1168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MS PGothic"/>
                <a:cs typeface="MS PGothic"/>
              </a:rPr>
              <a:t>Communication &amp; expectation setting</a:t>
            </a:r>
          </a:p>
          <a:p>
            <a:pPr marL="225425" indent="-2254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MS PGothic"/>
                <a:cs typeface="MS PGothic"/>
              </a:rPr>
              <a:t>What services are available?</a:t>
            </a:r>
          </a:p>
          <a:p>
            <a:pPr marL="225425" indent="-2254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MS PGothic"/>
                <a:cs typeface="MS PGothic"/>
              </a:rPr>
              <a:t>What service level to expect?</a:t>
            </a:r>
          </a:p>
          <a:p>
            <a:pPr marL="225425" indent="-2254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MS PGothic"/>
                <a:cs typeface="MS PGothic"/>
              </a:rPr>
              <a:t>How do I request it?</a:t>
            </a:r>
          </a:p>
          <a:p>
            <a:pPr marL="225425" indent="-2254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MS PGothic"/>
                <a:cs typeface="MS PGothic"/>
              </a:rPr>
              <a:t>What does it cost?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2800" y="52959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t>Channel for transactional requests</a:t>
            </a:r>
          </a:p>
        </p:txBody>
      </p:sp>
    </p:spTree>
    <p:extLst>
      <p:ext uri="{BB962C8B-B14F-4D97-AF65-F5344CB8AC3E}">
        <p14:creationId xmlns:p14="http://schemas.microsoft.com/office/powerpoint/2010/main" val="120051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vs Requests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2743200"/>
            <a:ext cx="1600200" cy="19812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 Portal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2286000"/>
            <a:ext cx="1600200" cy="914400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Catalog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609600" y="2057400"/>
            <a:ext cx="1600200" cy="4572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3124200" y="1905000"/>
            <a:ext cx="2895600" cy="612648"/>
          </a:xfrm>
          <a:prstGeom prst="borderCallout1">
            <a:avLst>
              <a:gd name="adj1" fmla="val 9537"/>
              <a:gd name="adj2" fmla="val -4434"/>
              <a:gd name="adj3" fmla="val 51693"/>
              <a:gd name="adj4" fmla="val -295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more than a dozen.  Frequently less.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3124200" y="2587752"/>
            <a:ext cx="2895600" cy="612648"/>
          </a:xfrm>
          <a:prstGeom prst="borderCallout1">
            <a:avLst>
              <a:gd name="adj1" fmla="val 11380"/>
              <a:gd name="adj2" fmla="val -4824"/>
              <a:gd name="adj3" fmla="val 1941"/>
              <a:gd name="adj4" fmla="val -302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 to 80 services</a:t>
            </a:r>
          </a:p>
          <a:p>
            <a:pPr algn="ctr"/>
            <a:r>
              <a:rPr lang="en-US" sz="1400" dirty="0" smtClean="0"/>
              <a:t>(typically deliver month-after-month)</a:t>
            </a:r>
            <a:endParaRPr lang="en-US" sz="1400" dirty="0"/>
          </a:p>
        </p:txBody>
      </p:sp>
      <p:sp>
        <p:nvSpPr>
          <p:cNvPr id="9" name="Line Callout 1 8"/>
          <p:cNvSpPr/>
          <p:nvPr/>
        </p:nvSpPr>
        <p:spPr>
          <a:xfrm>
            <a:off x="3124200" y="3273552"/>
            <a:ext cx="2895600" cy="1298448"/>
          </a:xfrm>
          <a:prstGeom prst="borderCallout1">
            <a:avLst>
              <a:gd name="adj1" fmla="val 10925"/>
              <a:gd name="adj2" fmla="val -4824"/>
              <a:gd name="adj3" fmla="val 1941"/>
              <a:gd name="adj4" fmla="val -294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100+ requests</a:t>
            </a:r>
          </a:p>
          <a:p>
            <a:pPr algn="ctr"/>
            <a:r>
              <a:rPr lang="en-US" sz="1400" dirty="0" smtClean="0"/>
              <a:t>(transactional in nature)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743200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Email Service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299936"/>
            <a:ext cx="24432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email account</a:t>
            </a:r>
          </a:p>
          <a:p>
            <a:r>
              <a:rPr lang="en-US" sz="1400" dirty="0" smtClean="0"/>
              <a:t>New email distribution group</a:t>
            </a:r>
          </a:p>
          <a:p>
            <a:r>
              <a:rPr lang="en-US" sz="1400" dirty="0" smtClean="0"/>
              <a:t>Expand folder size</a:t>
            </a:r>
            <a:endParaRPr lang="en-US" sz="1400" dirty="0"/>
          </a:p>
        </p:txBody>
      </p:sp>
      <p:sp>
        <p:nvSpPr>
          <p:cNvPr id="12" name="Right Brace 11"/>
          <p:cNvSpPr/>
          <p:nvPr/>
        </p:nvSpPr>
        <p:spPr>
          <a:xfrm>
            <a:off x="8458200" y="3352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10" idx="3"/>
            <a:endCxn id="12" idx="1"/>
          </p:cNvCxnSpPr>
          <p:nvPr/>
        </p:nvCxnSpPr>
        <p:spPr>
          <a:xfrm>
            <a:off x="7377120" y="2897089"/>
            <a:ext cx="1233480" cy="760511"/>
          </a:xfrm>
          <a:prstGeom prst="curvedConnector3">
            <a:avLst>
              <a:gd name="adj1" fmla="val 12321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62158" y="266700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One-to-</a:t>
            </a:r>
            <a:br>
              <a:rPr lang="en-US" sz="1200" dirty="0" smtClean="0"/>
            </a:br>
            <a:r>
              <a:rPr lang="en-US" sz="1200" dirty="0" smtClean="0"/>
              <a:t>Many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282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409"/>
            <a:ext cx="9144000" cy="52251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Introductions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What is a Service?  What is a Service Catalog?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EDUCAUSE IT Service Catalog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Identifying and Categorizing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EDUCAUSE Defining Services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Hands-on Activity: Defining a Service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Implementing a Service Catalog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28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EDUCAUSE_PPT_Template</Template>
  <TotalTime>300</TotalTime>
  <Words>1134</Words>
  <Application>Microsoft Macintosh PowerPoint</Application>
  <PresentationFormat>On-screen Show (4:3)</PresentationFormat>
  <Paragraphs>261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Service Catalog Best Practices for Higher Ed</vt:lpstr>
      <vt:lpstr>Agenda</vt:lpstr>
      <vt:lpstr>Introductions</vt:lpstr>
      <vt:lpstr>Agenda</vt:lpstr>
      <vt:lpstr>What is a Service?</vt:lpstr>
      <vt:lpstr>A Service is NOT …</vt:lpstr>
      <vt:lpstr>What is a Service Catalog?</vt:lpstr>
      <vt:lpstr>Services vs Requests</vt:lpstr>
      <vt:lpstr>Agenda</vt:lpstr>
      <vt:lpstr>EDUCAUSE IT Service Catalog Model</vt:lpstr>
      <vt:lpstr>IT Service Catalog Model / Structure</vt:lpstr>
      <vt:lpstr>Recommended Service Categories</vt:lpstr>
      <vt:lpstr>Agenda</vt:lpstr>
      <vt:lpstr>Identifying and Categorizing Services</vt:lpstr>
      <vt:lpstr>Agenda</vt:lpstr>
      <vt:lpstr>Defining Services</vt:lpstr>
      <vt:lpstr>Agenda</vt:lpstr>
      <vt:lpstr>Hands-on Activity: Defining a Service</vt:lpstr>
      <vt:lpstr>Agenda</vt:lpstr>
      <vt:lpstr>Implementing a Service Catalog</vt:lpstr>
      <vt:lpstr>Implementation Challenges</vt:lpstr>
      <vt:lpstr>Agenda</vt:lpstr>
      <vt:lpstr>Questions &amp; Answers</vt:lpstr>
      <vt:lpstr>Appendix</vt:lpstr>
      <vt:lpstr>ECAR IT Service Catalog Members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Catalog Best Practices for Higher Ed</dc:title>
  <dc:creator>Reg Lo</dc:creator>
  <cp:lastModifiedBy>Leah Lang</cp:lastModifiedBy>
  <cp:revision>29</cp:revision>
  <dcterms:created xsi:type="dcterms:W3CDTF">2014-12-03T15:03:39Z</dcterms:created>
  <dcterms:modified xsi:type="dcterms:W3CDTF">2015-01-09T21:49:16Z</dcterms:modified>
</cp:coreProperties>
</file>