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4" name="shapingtheface.0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0" name="shapingtheface.0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4" name="shapingtheface.0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8" name="shapingtheface.0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2" name="shapingtheface.0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6" name="shapingtheface.0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0" name="shapingtheface.0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4" name="shapingtheface.0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8" name="shapingtheface.0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2" name="shapingtheface.0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6" name="shapingtheface.0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8" name="shapingtheface.00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0" name="shapingtheface.02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4" name="shapingtheface.0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8" name="shapingtheface.0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2" name="shapingtheface.0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6" name="shapingtheface.0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0" name="shapingtheface.0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3" name="Shape 1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4" name="shapingtheface.0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8" name="shapingtheface.02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2" name="shapingtheface.0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6" name="shapingtheface.0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2" name="shapingtheface.0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0" name="shapingtheface.03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3" name="Shape 1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4" name="shapingtheface.0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8" name="shapingtheface.03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62" name="shapingtheface.03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5" name="Shape 1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66" name="shapingtheface.03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6" name="shapingtheface.0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0" name="shapingtheface.0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4" name="shapingtheface.00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8" name="shapingtheface.0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2" name="shapingtheface.0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6" name="shapingtheface.00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