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256" r:id="rId4"/>
    <p:sldId id="269" r:id="rId5"/>
    <p:sldId id="281" r:id="rId6"/>
    <p:sldId id="282" r:id="rId7"/>
    <p:sldId id="259" r:id="rId8"/>
    <p:sldId id="272" r:id="rId9"/>
    <p:sldId id="271" r:id="rId10"/>
    <p:sldId id="283" r:id="rId11"/>
    <p:sldId id="270" r:id="rId12"/>
    <p:sldId id="260" r:id="rId13"/>
    <p:sldId id="277" r:id="rId14"/>
    <p:sldId id="262" r:id="rId15"/>
    <p:sldId id="275" r:id="rId16"/>
    <p:sldId id="273" r:id="rId17"/>
    <p:sldId id="276" r:id="rId18"/>
    <p:sldId id="266" r:id="rId19"/>
    <p:sldId id="284" r:id="rId20"/>
    <p:sldId id="285" r:id="rId21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736" y="-80"/>
      </p:cViewPr>
      <p:guideLst>
        <p:guide orient="horz" pos="20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GRINNELL COLLEGE - Signal and Noise in</a:t>
            </a:r>
            <a:r>
              <a:rPr lang="en-US" baseline="0"/>
              <a:t> Retention/Completion Rates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Grades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Sheet2!$A$2:$A$1370</c:f>
              <c:numCache>
                <c:formatCode>General</c:formatCode>
                <c:ptCount val="136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</c:numCache>
            </c:numRef>
          </c:cat>
          <c:val>
            <c:numRef>
              <c:f>Sheet2!$B$2:$B$1370</c:f>
              <c:numCache>
                <c:formatCode>General</c:formatCode>
                <c:ptCount val="1369"/>
                <c:pt idx="119">
                  <c:v>3.7</c:v>
                </c:pt>
                <c:pt idx="269">
                  <c:v>3.75</c:v>
                </c:pt>
                <c:pt idx="483">
                  <c:v>3.5</c:v>
                </c:pt>
                <c:pt idx="640">
                  <c:v>3.4</c:v>
                </c:pt>
                <c:pt idx="847">
                  <c:v>3.65</c:v>
                </c:pt>
                <c:pt idx="1004">
                  <c:v>3.8</c:v>
                </c:pt>
                <c:pt idx="1212">
                  <c:v>3.8</c:v>
                </c:pt>
                <c:pt idx="1368">
                  <c:v>3.95</c:v>
                </c:pt>
              </c:numCache>
            </c:numRef>
          </c:val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Other Events</c:v>
                </c:pt>
              </c:strCache>
            </c:strRef>
          </c:tx>
          <c:invertIfNegative val="0"/>
          <c:cat>
            <c:numRef>
              <c:f>Sheet2!$A$2:$A$1370</c:f>
              <c:numCache>
                <c:formatCode>General</c:formatCode>
                <c:ptCount val="136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</c:numCache>
            </c:numRef>
          </c:cat>
          <c:val>
            <c:numRef>
              <c:f>Sheet2!$C$2:$C$1370</c:f>
              <c:numCache>
                <c:formatCode>General</c:formatCode>
                <c:ptCount val="1369"/>
                <c:pt idx="0">
                  <c:v>0.626670286035526</c:v>
                </c:pt>
                <c:pt idx="1">
                  <c:v>-0.474050578481763</c:v>
                </c:pt>
                <c:pt idx="2">
                  <c:v>0.191495581090001</c:v>
                </c:pt>
                <c:pt idx="3">
                  <c:v>-0.452998521254184</c:v>
                </c:pt>
                <c:pt idx="4">
                  <c:v>-0.225192109879285</c:v>
                </c:pt>
                <c:pt idx="5">
                  <c:v>-0.0251464277450422</c:v>
                </c:pt>
                <c:pt idx="6">
                  <c:v>-0.0163287541119022</c:v>
                </c:pt>
                <c:pt idx="7">
                  <c:v>-0.340392641657831</c:v>
                </c:pt>
                <c:pt idx="8">
                  <c:v>-0.545982448753257</c:v>
                </c:pt>
                <c:pt idx="9">
                  <c:v>-0.15658561918982</c:v>
                </c:pt>
                <c:pt idx="10">
                  <c:v>0.249849376170849</c:v>
                </c:pt>
                <c:pt idx="11">
                  <c:v>-0.262487203731032</c:v>
                </c:pt>
                <c:pt idx="12">
                  <c:v>0.251720752552925</c:v>
                </c:pt>
                <c:pt idx="13">
                  <c:v>0.755857023451373</c:v>
                </c:pt>
                <c:pt idx="14">
                  <c:v>0.0746114140218371</c:v>
                </c:pt>
                <c:pt idx="15">
                  <c:v>-0.142686144430971</c:v>
                </c:pt>
                <c:pt idx="16">
                  <c:v>0.660920796063165</c:v>
                </c:pt>
                <c:pt idx="17">
                  <c:v>-0.370443503631958</c:v>
                </c:pt>
                <c:pt idx="18">
                  <c:v>-0.556130230650861</c:v>
                </c:pt>
                <c:pt idx="19">
                  <c:v>-0.131580314939518</c:v>
                </c:pt>
                <c:pt idx="20">
                  <c:v>-0.784395710207154</c:v>
                </c:pt>
                <c:pt idx="21">
                  <c:v>-0.521695372797692</c:v>
                </c:pt>
                <c:pt idx="22">
                  <c:v>0.680324158286274</c:v>
                </c:pt>
                <c:pt idx="23">
                  <c:v>0.233339440618209</c:v>
                </c:pt>
                <c:pt idx="24">
                  <c:v>-0.191325150832321</c:v>
                </c:pt>
                <c:pt idx="25">
                  <c:v>0.479085289319148</c:v>
                </c:pt>
                <c:pt idx="26">
                  <c:v>0.203513932365841</c:v>
                </c:pt>
                <c:pt idx="27">
                  <c:v>0.373713767760589</c:v>
                </c:pt>
                <c:pt idx="28">
                  <c:v>0.153332025620899</c:v>
                </c:pt>
                <c:pt idx="29">
                  <c:v>0.158137772015441</c:v>
                </c:pt>
                <c:pt idx="30">
                  <c:v>0.0459509878781811</c:v>
                </c:pt>
                <c:pt idx="31">
                  <c:v>0.551684075597571</c:v>
                </c:pt>
                <c:pt idx="32">
                  <c:v>-0.416541540550469</c:v>
                </c:pt>
                <c:pt idx="33">
                  <c:v>-0.185157398772609</c:v>
                </c:pt>
                <c:pt idx="34">
                  <c:v>0.490511365255848</c:v>
                </c:pt>
                <c:pt idx="35">
                  <c:v>0.721428525848275</c:v>
                </c:pt>
                <c:pt idx="36">
                  <c:v>-0.258477579698287</c:v>
                </c:pt>
                <c:pt idx="37">
                  <c:v>-0.167670169090192</c:v>
                </c:pt>
                <c:pt idx="38">
                  <c:v>0.546537639337043</c:v>
                </c:pt>
                <c:pt idx="39">
                  <c:v>0.307686316981122</c:v>
                </c:pt>
                <c:pt idx="40">
                  <c:v>-0.392156699346288</c:v>
                </c:pt>
                <c:pt idx="41">
                  <c:v>-0.0627860211559898</c:v>
                </c:pt>
                <c:pt idx="42">
                  <c:v>-0.261384046107215</c:v>
                </c:pt>
                <c:pt idx="43">
                  <c:v>0.605032826018108</c:v>
                </c:pt>
                <c:pt idx="44">
                  <c:v>0.0751344501976758</c:v>
                </c:pt>
                <c:pt idx="45">
                  <c:v>-0.408566254919273</c:v>
                </c:pt>
                <c:pt idx="46">
                  <c:v>-0.182781323659376</c:v>
                </c:pt>
                <c:pt idx="47">
                  <c:v>0.571084490763356</c:v>
                </c:pt>
                <c:pt idx="48">
                  <c:v>-0.257892545313691</c:v>
                </c:pt>
                <c:pt idx="49">
                  <c:v>0.233534068039523</c:v>
                </c:pt>
                <c:pt idx="50">
                  <c:v>0.590872710619314</c:v>
                </c:pt>
                <c:pt idx="51">
                  <c:v>0.124242811483246</c:v>
                </c:pt>
                <c:pt idx="52">
                  <c:v>-0.350949178958759</c:v>
                </c:pt>
                <c:pt idx="53">
                  <c:v>0.393015157491114</c:v>
                </c:pt>
                <c:pt idx="54">
                  <c:v>-0.246883717402306</c:v>
                </c:pt>
                <c:pt idx="55">
                  <c:v>0.649349768083541</c:v>
                </c:pt>
                <c:pt idx="56">
                  <c:v>-0.801993802891402</c:v>
                </c:pt>
                <c:pt idx="57">
                  <c:v>0.240258843417774</c:v>
                </c:pt>
                <c:pt idx="58">
                  <c:v>0.23483359192888</c:v>
                </c:pt>
                <c:pt idx="59">
                  <c:v>0.00187160018986843</c:v>
                </c:pt>
                <c:pt idx="60">
                  <c:v>-0.549107800694229</c:v>
                </c:pt>
                <c:pt idx="61">
                  <c:v>-0.503844325438028</c:v>
                </c:pt>
                <c:pt idx="62">
                  <c:v>0.0828877307400475</c:v>
                </c:pt>
                <c:pt idx="63">
                  <c:v>-0.108529832235008</c:v>
                </c:pt>
                <c:pt idx="64">
                  <c:v>-0.40828296724442</c:v>
                </c:pt>
                <c:pt idx="65">
                  <c:v>-0.633015376940804</c:v>
                </c:pt>
                <c:pt idx="66">
                  <c:v>-0.0379842384534809</c:v>
                </c:pt>
                <c:pt idx="67">
                  <c:v>-0.148048393800422</c:v>
                </c:pt>
                <c:pt idx="68">
                  <c:v>0.418450495537058</c:v>
                </c:pt>
                <c:pt idx="69">
                  <c:v>0.529304513673715</c:v>
                </c:pt>
                <c:pt idx="70">
                  <c:v>0.533971617208687</c:v>
                </c:pt>
                <c:pt idx="71">
                  <c:v>0.0613536987784742</c:v>
                </c:pt>
                <c:pt idx="72">
                  <c:v>0.670096996614482</c:v>
                </c:pt>
                <c:pt idx="73">
                  <c:v>0.433909906254787</c:v>
                </c:pt>
                <c:pt idx="74">
                  <c:v>0.362991718148817</c:v>
                </c:pt>
                <c:pt idx="75">
                  <c:v>-0.473690620029848</c:v>
                </c:pt>
                <c:pt idx="76">
                  <c:v>-0.0124247624640424</c:v>
                </c:pt>
                <c:pt idx="77">
                  <c:v>0.175101251547881</c:v>
                </c:pt>
                <c:pt idx="78">
                  <c:v>-0.466595424912464</c:v>
                </c:pt>
                <c:pt idx="79">
                  <c:v>0.416945379093412</c:v>
                </c:pt>
                <c:pt idx="80">
                  <c:v>0.301087945548211</c:v>
                </c:pt>
                <c:pt idx="81">
                  <c:v>0.967291620529362</c:v>
                </c:pt>
                <c:pt idx="82">
                  <c:v>-0.623960958487807</c:v>
                </c:pt>
                <c:pt idx="83">
                  <c:v>-0.465006210480751</c:v>
                </c:pt>
                <c:pt idx="84">
                  <c:v>0.469391599676402</c:v>
                </c:pt>
                <c:pt idx="85">
                  <c:v>-0.113286658480891</c:v>
                </c:pt>
                <c:pt idx="86">
                  <c:v>-0.392335328403567</c:v>
                </c:pt>
                <c:pt idx="87">
                  <c:v>-0.49650031966037</c:v>
                </c:pt>
                <c:pt idx="88">
                  <c:v>-0.156536756646041</c:v>
                </c:pt>
                <c:pt idx="89">
                  <c:v>-0.415224458074085</c:v>
                </c:pt>
                <c:pt idx="90">
                  <c:v>-0.246915096132358</c:v>
                </c:pt>
                <c:pt idx="91">
                  <c:v>0.354422409238788</c:v>
                </c:pt>
                <c:pt idx="92">
                  <c:v>0.310646560600088</c:v>
                </c:pt>
                <c:pt idx="93">
                  <c:v>-0.0449334570237697</c:v>
                </c:pt>
                <c:pt idx="94">
                  <c:v>0.238164234695683</c:v>
                </c:pt>
                <c:pt idx="95">
                  <c:v>-0.173363566529765</c:v>
                </c:pt>
                <c:pt idx="96">
                  <c:v>0.249962660375121</c:v>
                </c:pt>
                <c:pt idx="97">
                  <c:v>0.47210178087132</c:v>
                </c:pt>
                <c:pt idx="98">
                  <c:v>0.413345701032447</c:v>
                </c:pt>
                <c:pt idx="99">
                  <c:v>0.0736242801000859</c:v>
                </c:pt>
                <c:pt idx="100">
                  <c:v>-0.244167577982566</c:v>
                </c:pt>
                <c:pt idx="101">
                  <c:v>-0.329281655559299</c:v>
                </c:pt>
                <c:pt idx="102">
                  <c:v>-0.354838238671538</c:v>
                </c:pt>
                <c:pt idx="103">
                  <c:v>0.150075557099895</c:v>
                </c:pt>
                <c:pt idx="104">
                  <c:v>0.0355095413744486</c:v>
                </c:pt>
                <c:pt idx="105">
                  <c:v>-0.0325615501259805</c:v>
                </c:pt>
                <c:pt idx="106">
                  <c:v>-0.0042187019424349</c:v>
                </c:pt>
                <c:pt idx="107">
                  <c:v>0.45393043200616</c:v>
                </c:pt>
                <c:pt idx="108">
                  <c:v>-0.282046975898611</c:v>
                </c:pt>
                <c:pt idx="109">
                  <c:v>-0.0889869982245458</c:v>
                </c:pt>
                <c:pt idx="110">
                  <c:v>0.473628383318981</c:v>
                </c:pt>
                <c:pt idx="111">
                  <c:v>-0.0295396158143444</c:v>
                </c:pt>
                <c:pt idx="112">
                  <c:v>-0.029859913290617</c:v>
                </c:pt>
                <c:pt idx="113">
                  <c:v>-0.0862697077738502</c:v>
                </c:pt>
                <c:pt idx="114">
                  <c:v>0.763294759728501</c:v>
                </c:pt>
                <c:pt idx="115">
                  <c:v>0.510703729214213</c:v>
                </c:pt>
                <c:pt idx="116">
                  <c:v>-0.104658149824537</c:v>
                </c:pt>
                <c:pt idx="117">
                  <c:v>0.714941918994025</c:v>
                </c:pt>
                <c:pt idx="118">
                  <c:v>0.0134497674692604</c:v>
                </c:pt>
                <c:pt idx="119">
                  <c:v>-0.420011472362042</c:v>
                </c:pt>
                <c:pt idx="120">
                  <c:v>0.20487672968844</c:v>
                </c:pt>
                <c:pt idx="121">
                  <c:v>-0.536638973432899</c:v>
                </c:pt>
                <c:pt idx="122">
                  <c:v>-0.171008658868938</c:v>
                </c:pt>
                <c:pt idx="123">
                  <c:v>-0.676887047279852</c:v>
                </c:pt>
                <c:pt idx="124">
                  <c:v>0.234734687799208</c:v>
                </c:pt>
                <c:pt idx="125">
                  <c:v>-0.127370794528316</c:v>
                </c:pt>
                <c:pt idx="126">
                  <c:v>-0.328254897449907</c:v>
                </c:pt>
                <c:pt idx="127">
                  <c:v>-0.22163000367777</c:v>
                </c:pt>
                <c:pt idx="128">
                  <c:v>-0.196274898738086</c:v>
                </c:pt>
                <c:pt idx="129">
                  <c:v>-0.0798502055912571</c:v>
                </c:pt>
                <c:pt idx="130">
                  <c:v>0.556315760473935</c:v>
                </c:pt>
                <c:pt idx="131">
                  <c:v>-0.706047739776755</c:v>
                </c:pt>
                <c:pt idx="132">
                  <c:v>0.206879288247331</c:v>
                </c:pt>
                <c:pt idx="133">
                  <c:v>-0.234171391107761</c:v>
                </c:pt>
                <c:pt idx="134">
                  <c:v>-0.0731356749701084</c:v>
                </c:pt>
                <c:pt idx="135">
                  <c:v>-0.142527036759434</c:v>
                </c:pt>
                <c:pt idx="136">
                  <c:v>0.144897576414795</c:v>
                </c:pt>
                <c:pt idx="137">
                  <c:v>0.527337540114295</c:v>
                </c:pt>
                <c:pt idx="138">
                  <c:v>0.127160473175363</c:v>
                </c:pt>
                <c:pt idx="139">
                  <c:v>0.848353451513034</c:v>
                </c:pt>
                <c:pt idx="140">
                  <c:v>0.140068242342503</c:v>
                </c:pt>
                <c:pt idx="141">
                  <c:v>0.396529696833382</c:v>
                </c:pt>
                <c:pt idx="142">
                  <c:v>0.399521200209773</c:v>
                </c:pt>
                <c:pt idx="143">
                  <c:v>0.27846975876257</c:v>
                </c:pt>
                <c:pt idx="144">
                  <c:v>-0.72686375486995</c:v>
                </c:pt>
                <c:pt idx="145">
                  <c:v>-0.0739180385116907</c:v>
                </c:pt>
                <c:pt idx="146">
                  <c:v>-0.182255692105224</c:v>
                </c:pt>
                <c:pt idx="147">
                  <c:v>-0.7616711907266</c:v>
                </c:pt>
                <c:pt idx="148">
                  <c:v>-0.644649529526941</c:v>
                </c:pt>
                <c:pt idx="149">
                  <c:v>-0.378119713593036</c:v>
                </c:pt>
                <c:pt idx="150">
                  <c:v>0.0597318157257398</c:v>
                </c:pt>
                <c:pt idx="151">
                  <c:v>-0.396687688409325</c:v>
                </c:pt>
                <c:pt idx="152">
                  <c:v>0.59462594540412</c:v>
                </c:pt>
                <c:pt idx="153">
                  <c:v>0.73454430545644</c:v>
                </c:pt>
                <c:pt idx="154">
                  <c:v>0.0451745951488231</c:v>
                </c:pt>
                <c:pt idx="155">
                  <c:v>0.375865309072287</c:v>
                </c:pt>
                <c:pt idx="156">
                  <c:v>0.351054218320082</c:v>
                </c:pt>
                <c:pt idx="157">
                  <c:v>-0.124556859330072</c:v>
                </c:pt>
                <c:pt idx="158">
                  <c:v>-0.161871466516055</c:v>
                </c:pt>
                <c:pt idx="159">
                  <c:v>0.763963393063361</c:v>
                </c:pt>
                <c:pt idx="160">
                  <c:v>0.689965867606063</c:v>
                </c:pt>
                <c:pt idx="161">
                  <c:v>-0.743186028906232</c:v>
                </c:pt>
                <c:pt idx="162">
                  <c:v>0.559408613473952</c:v>
                </c:pt>
                <c:pt idx="163">
                  <c:v>-0.142806132036786</c:v>
                </c:pt>
                <c:pt idx="164">
                  <c:v>-0.378351222236309</c:v>
                </c:pt>
                <c:pt idx="165">
                  <c:v>0.0928743331551389</c:v>
                </c:pt>
                <c:pt idx="166">
                  <c:v>0.521064417745131</c:v>
                </c:pt>
                <c:pt idx="167">
                  <c:v>0.455401177803421</c:v>
                </c:pt>
                <c:pt idx="168">
                  <c:v>0.801831488698833</c:v>
                </c:pt>
                <c:pt idx="169">
                  <c:v>0.472862325999972</c:v>
                </c:pt>
                <c:pt idx="170">
                  <c:v>0.163516588846929</c:v>
                </c:pt>
                <c:pt idx="171">
                  <c:v>0.158229056172572</c:v>
                </c:pt>
                <c:pt idx="172">
                  <c:v>-0.390967962061243</c:v>
                </c:pt>
                <c:pt idx="173">
                  <c:v>-0.470341940550178</c:v>
                </c:pt>
                <c:pt idx="174">
                  <c:v>0.0346453046320751</c:v>
                </c:pt>
                <c:pt idx="175">
                  <c:v>-0.114577370393081</c:v>
                </c:pt>
                <c:pt idx="176">
                  <c:v>0.691554666133445</c:v>
                </c:pt>
                <c:pt idx="177">
                  <c:v>-0.53996853822125</c:v>
                </c:pt>
                <c:pt idx="178">
                  <c:v>-0.424976300378367</c:v>
                </c:pt>
                <c:pt idx="179">
                  <c:v>0.248289458138022</c:v>
                </c:pt>
                <c:pt idx="180">
                  <c:v>-0.279162929940987</c:v>
                </c:pt>
                <c:pt idx="181">
                  <c:v>-0.567224674064433</c:v>
                </c:pt>
                <c:pt idx="182">
                  <c:v>-0.746367787171275</c:v>
                </c:pt>
                <c:pt idx="183">
                  <c:v>0.0395347489422371</c:v>
                </c:pt>
                <c:pt idx="184">
                  <c:v>-0.225083075813259</c:v>
                </c:pt>
                <c:pt idx="185">
                  <c:v>-0.239737846688229</c:v>
                </c:pt>
                <c:pt idx="186">
                  <c:v>0.431608937173215</c:v>
                </c:pt>
                <c:pt idx="187">
                  <c:v>-0.0648225085871775</c:v>
                </c:pt>
                <c:pt idx="188">
                  <c:v>0.0906501476426262</c:v>
                </c:pt>
                <c:pt idx="189">
                  <c:v>0.323440681578893</c:v>
                </c:pt>
                <c:pt idx="190">
                  <c:v>0.584728118356725</c:v>
                </c:pt>
                <c:pt idx="191">
                  <c:v>-0.132867928722922</c:v>
                </c:pt>
                <c:pt idx="192">
                  <c:v>-0.284499072730197</c:v>
                </c:pt>
                <c:pt idx="193">
                  <c:v>0.381308912778576</c:v>
                </c:pt>
                <c:pt idx="194">
                  <c:v>-0.101442115468144</c:v>
                </c:pt>
                <c:pt idx="195">
                  <c:v>0.312285812749969</c:v>
                </c:pt>
                <c:pt idx="196">
                  <c:v>0.00575891947548646</c:v>
                </c:pt>
                <c:pt idx="197">
                  <c:v>0.070016679595025</c:v>
                </c:pt>
                <c:pt idx="198">
                  <c:v>-0.772861701456824</c:v>
                </c:pt>
                <c:pt idx="199">
                  <c:v>0.0584003167872947</c:v>
                </c:pt>
                <c:pt idx="200">
                  <c:v>-0.10948098022619</c:v>
                </c:pt>
                <c:pt idx="201">
                  <c:v>-0.581352889491643</c:v>
                </c:pt>
                <c:pt idx="202">
                  <c:v>-0.46119430022191</c:v>
                </c:pt>
                <c:pt idx="203">
                  <c:v>0.157250395873549</c:v>
                </c:pt>
                <c:pt idx="204">
                  <c:v>0.233734383989287</c:v>
                </c:pt>
                <c:pt idx="205">
                  <c:v>0.441206308366674</c:v>
                </c:pt>
                <c:pt idx="206">
                  <c:v>0.0773679443173445</c:v>
                </c:pt>
                <c:pt idx="207">
                  <c:v>0.545775832876416</c:v>
                </c:pt>
                <c:pt idx="208">
                  <c:v>-0.0219768221415945</c:v>
                </c:pt>
                <c:pt idx="209">
                  <c:v>-0.298188286203295</c:v>
                </c:pt>
                <c:pt idx="210">
                  <c:v>0.384525849249296</c:v>
                </c:pt>
                <c:pt idx="211">
                  <c:v>0.137034831139275</c:v>
                </c:pt>
                <c:pt idx="212">
                  <c:v>-0.133564515637555</c:v>
                </c:pt>
                <c:pt idx="213">
                  <c:v>0.147008745538227</c:v>
                </c:pt>
                <c:pt idx="214">
                  <c:v>-0.147089261102022</c:v>
                </c:pt>
                <c:pt idx="215">
                  <c:v>0.05250119900182</c:v>
                </c:pt>
                <c:pt idx="216">
                  <c:v>0.0189517182272413</c:v>
                </c:pt>
                <c:pt idx="217">
                  <c:v>-0.0625457447119229</c:v>
                </c:pt>
                <c:pt idx="218">
                  <c:v>-0.367140886333159</c:v>
                </c:pt>
                <c:pt idx="219">
                  <c:v>0.417863873349907</c:v>
                </c:pt>
                <c:pt idx="220">
                  <c:v>0.241872880685379</c:v>
                </c:pt>
                <c:pt idx="221">
                  <c:v>-0.783666938769498</c:v>
                </c:pt>
                <c:pt idx="222">
                  <c:v>-0.448591625106664</c:v>
                </c:pt>
                <c:pt idx="223">
                  <c:v>0.108732522586239</c:v>
                </c:pt>
                <c:pt idx="224">
                  <c:v>0.00989686956146896</c:v>
                </c:pt>
                <c:pt idx="225">
                  <c:v>-0.112466769293247</c:v>
                </c:pt>
                <c:pt idx="226">
                  <c:v>-0.512076016175206</c:v>
                </c:pt>
                <c:pt idx="227">
                  <c:v>-0.135843823620775</c:v>
                </c:pt>
                <c:pt idx="228">
                  <c:v>0.305446472323908</c:v>
                </c:pt>
                <c:pt idx="229">
                  <c:v>0.140334379211046</c:v>
                </c:pt>
                <c:pt idx="230">
                  <c:v>0.031383737262032</c:v>
                </c:pt>
                <c:pt idx="231">
                  <c:v>-0.306581308941538</c:v>
                </c:pt>
                <c:pt idx="232">
                  <c:v>-0.493628828045837</c:v>
                </c:pt>
                <c:pt idx="233">
                  <c:v>0.538693789270926</c:v>
                </c:pt>
                <c:pt idx="234">
                  <c:v>0.517384845509791</c:v>
                </c:pt>
                <c:pt idx="235">
                  <c:v>0.246802121017792</c:v>
                </c:pt>
                <c:pt idx="236">
                  <c:v>-0.0221566696202722</c:v>
                </c:pt>
                <c:pt idx="237">
                  <c:v>-0.0177874301181176</c:v>
                </c:pt>
                <c:pt idx="238">
                  <c:v>-0.17916476380263</c:v>
                </c:pt>
                <c:pt idx="239">
                  <c:v>-0.444664894277971</c:v>
                </c:pt>
                <c:pt idx="240">
                  <c:v>0.447473999026546</c:v>
                </c:pt>
                <c:pt idx="241">
                  <c:v>0.79982978839085</c:v>
                </c:pt>
                <c:pt idx="242">
                  <c:v>0.084230120215057</c:v>
                </c:pt>
                <c:pt idx="243">
                  <c:v>0.117601940693468</c:v>
                </c:pt>
                <c:pt idx="244">
                  <c:v>-0.212181409973807</c:v>
                </c:pt>
                <c:pt idx="245">
                  <c:v>-0.226315478907768</c:v>
                </c:pt>
                <c:pt idx="246">
                  <c:v>0.340016833881729</c:v>
                </c:pt>
                <c:pt idx="247">
                  <c:v>-0.332032001841775</c:v>
                </c:pt>
                <c:pt idx="248">
                  <c:v>-0.443599636700233</c:v>
                </c:pt>
                <c:pt idx="249">
                  <c:v>-0.280090855988863</c:v>
                </c:pt>
                <c:pt idx="250">
                  <c:v>0.187408939491548</c:v>
                </c:pt>
                <c:pt idx="251">
                  <c:v>-0.263010529313033</c:v>
                </c:pt>
                <c:pt idx="252">
                  <c:v>0.363890368681872</c:v>
                </c:pt>
                <c:pt idx="253">
                  <c:v>0.265222546677987</c:v>
                </c:pt>
                <c:pt idx="254">
                  <c:v>0.143342424514619</c:v>
                </c:pt>
                <c:pt idx="255">
                  <c:v>0.794305315452146</c:v>
                </c:pt>
                <c:pt idx="256">
                  <c:v>0.253995370418518</c:v>
                </c:pt>
                <c:pt idx="257">
                  <c:v>-0.122915526611979</c:v>
                </c:pt>
                <c:pt idx="258">
                  <c:v>-0.485930955292202</c:v>
                </c:pt>
                <c:pt idx="259">
                  <c:v>0.495906607945794</c:v>
                </c:pt>
                <c:pt idx="260">
                  <c:v>-0.0776155030324473</c:v>
                </c:pt>
                <c:pt idx="261">
                  <c:v>-0.0283678824693543</c:v>
                </c:pt>
                <c:pt idx="262">
                  <c:v>0.0283591048391385</c:v>
                </c:pt>
                <c:pt idx="263">
                  <c:v>0.055545376476822</c:v>
                </c:pt>
                <c:pt idx="264">
                  <c:v>-0.222893241843583</c:v>
                </c:pt>
                <c:pt idx="265">
                  <c:v>-0.219337357662823</c:v>
                </c:pt>
                <c:pt idx="266">
                  <c:v>-0.217639179092952</c:v>
                </c:pt>
                <c:pt idx="267">
                  <c:v>-0.297585985268237</c:v>
                </c:pt>
                <c:pt idx="268">
                  <c:v>0.770938716468472</c:v>
                </c:pt>
                <c:pt idx="269">
                  <c:v>-0.194011074567855</c:v>
                </c:pt>
                <c:pt idx="270">
                  <c:v>0.694330164391681</c:v>
                </c:pt>
                <c:pt idx="271">
                  <c:v>-0.0108263988301466</c:v>
                </c:pt>
                <c:pt idx="272">
                  <c:v>0.0345047801256844</c:v>
                </c:pt>
                <c:pt idx="273">
                  <c:v>0.0259751826497441</c:v>
                </c:pt>
                <c:pt idx="274">
                  <c:v>0.120894714770805</c:v>
                </c:pt>
                <c:pt idx="275">
                  <c:v>0.339751546065209</c:v>
                </c:pt>
                <c:pt idx="276">
                  <c:v>-0.241593658364879</c:v>
                </c:pt>
                <c:pt idx="277">
                  <c:v>-0.0099796714792395</c:v>
                </c:pt>
                <c:pt idx="278">
                  <c:v>-0.11433462247424</c:v>
                </c:pt>
                <c:pt idx="279">
                  <c:v>0.446488690311501</c:v>
                </c:pt>
                <c:pt idx="280">
                  <c:v>-0.369086673780032</c:v>
                </c:pt>
                <c:pt idx="281">
                  <c:v>-0.511292831638327</c:v>
                </c:pt>
                <c:pt idx="282">
                  <c:v>-0.25785904707954</c:v>
                </c:pt>
                <c:pt idx="283">
                  <c:v>0.535205754139891</c:v>
                </c:pt>
                <c:pt idx="284">
                  <c:v>-0.0560764993384103</c:v>
                </c:pt>
                <c:pt idx="285">
                  <c:v>0.641933532580619</c:v>
                </c:pt>
                <c:pt idx="286">
                  <c:v>0.379030179218723</c:v>
                </c:pt>
                <c:pt idx="287">
                  <c:v>0.0862109460859174</c:v>
                </c:pt>
                <c:pt idx="288">
                  <c:v>-0.248933673307362</c:v>
                </c:pt>
                <c:pt idx="289">
                  <c:v>-0.390928907748143</c:v>
                </c:pt>
                <c:pt idx="290">
                  <c:v>-0.0989605237508343</c:v>
                </c:pt>
                <c:pt idx="291">
                  <c:v>-0.376382475684162</c:v>
                </c:pt>
                <c:pt idx="292">
                  <c:v>-0.0921495831350775</c:v>
                </c:pt>
                <c:pt idx="293">
                  <c:v>-0.869554292202005</c:v>
                </c:pt>
                <c:pt idx="294">
                  <c:v>-0.18447703922487</c:v>
                </c:pt>
                <c:pt idx="295">
                  <c:v>0.164724644430154</c:v>
                </c:pt>
                <c:pt idx="296">
                  <c:v>0.197294941622087</c:v>
                </c:pt>
                <c:pt idx="297">
                  <c:v>0.115245889229607</c:v>
                </c:pt>
                <c:pt idx="298">
                  <c:v>-0.555076163988252</c:v>
                </c:pt>
                <c:pt idx="299">
                  <c:v>0.270006169837509</c:v>
                </c:pt>
                <c:pt idx="300">
                  <c:v>0.151480692658707</c:v>
                </c:pt>
                <c:pt idx="301">
                  <c:v>0.245842236532177</c:v>
                </c:pt>
                <c:pt idx="302">
                  <c:v>0.0856622819703425</c:v>
                </c:pt>
                <c:pt idx="303">
                  <c:v>0.420280620094712</c:v>
                </c:pt>
                <c:pt idx="304">
                  <c:v>-0.365754993159769</c:v>
                </c:pt>
                <c:pt idx="305">
                  <c:v>0.779946181482523</c:v>
                </c:pt>
                <c:pt idx="306">
                  <c:v>-0.54318852073437</c:v>
                </c:pt>
                <c:pt idx="307">
                  <c:v>-0.620381464597661</c:v>
                </c:pt>
                <c:pt idx="308">
                  <c:v>-0.272573480965862</c:v>
                </c:pt>
                <c:pt idx="309">
                  <c:v>0.248068044561857</c:v>
                </c:pt>
                <c:pt idx="310">
                  <c:v>0.666250503530982</c:v>
                </c:pt>
                <c:pt idx="311">
                  <c:v>0.334817379975674</c:v>
                </c:pt>
                <c:pt idx="312">
                  <c:v>0.206556184810565</c:v>
                </c:pt>
                <c:pt idx="313">
                  <c:v>0.0644148830941623</c:v>
                </c:pt>
                <c:pt idx="314">
                  <c:v>-0.691205369151933</c:v>
                </c:pt>
                <c:pt idx="315">
                  <c:v>0.245122031961121</c:v>
                </c:pt>
                <c:pt idx="316">
                  <c:v>0.118118963795166</c:v>
                </c:pt>
                <c:pt idx="317">
                  <c:v>-0.459555626710033</c:v>
                </c:pt>
                <c:pt idx="318">
                  <c:v>-0.195214656029323</c:v>
                </c:pt>
                <c:pt idx="319">
                  <c:v>0.101558814792119</c:v>
                </c:pt>
                <c:pt idx="320">
                  <c:v>-0.176149191385146</c:v>
                </c:pt>
                <c:pt idx="321">
                  <c:v>-0.832535035341224</c:v>
                </c:pt>
                <c:pt idx="322">
                  <c:v>0.354295252938751</c:v>
                </c:pt>
                <c:pt idx="323">
                  <c:v>0.0984401895670701</c:v>
                </c:pt>
                <c:pt idx="324">
                  <c:v>-0.142637081213046</c:v>
                </c:pt>
                <c:pt idx="325">
                  <c:v>0.570558025513143</c:v>
                </c:pt>
                <c:pt idx="326">
                  <c:v>-0.549832891322734</c:v>
                </c:pt>
                <c:pt idx="327">
                  <c:v>-0.740065168813915</c:v>
                </c:pt>
                <c:pt idx="328">
                  <c:v>-0.0925077385623086</c:v>
                </c:pt>
                <c:pt idx="329">
                  <c:v>-0.714838676821907</c:v>
                </c:pt>
                <c:pt idx="330">
                  <c:v>-0.117911414059754</c:v>
                </c:pt>
                <c:pt idx="331">
                  <c:v>-0.868426329693841</c:v>
                </c:pt>
                <c:pt idx="332">
                  <c:v>-0.242669474390256</c:v>
                </c:pt>
                <c:pt idx="333">
                  <c:v>0.276044783726304</c:v>
                </c:pt>
                <c:pt idx="334">
                  <c:v>0.0443056883468146</c:v>
                </c:pt>
                <c:pt idx="335">
                  <c:v>-0.146047313070901</c:v>
                </c:pt>
                <c:pt idx="336">
                  <c:v>0.239431716825059</c:v>
                </c:pt>
                <c:pt idx="337">
                  <c:v>0.292702099161087</c:v>
                </c:pt>
                <c:pt idx="338">
                  <c:v>-0.729128256146267</c:v>
                </c:pt>
                <c:pt idx="339">
                  <c:v>0.229427037811854</c:v>
                </c:pt>
                <c:pt idx="340">
                  <c:v>0.35565081381738</c:v>
                </c:pt>
                <c:pt idx="341">
                  <c:v>-0.316786822350974</c:v>
                </c:pt>
                <c:pt idx="342">
                  <c:v>-0.796159164204668</c:v>
                </c:pt>
                <c:pt idx="343">
                  <c:v>-0.0200853359817015</c:v>
                </c:pt>
                <c:pt idx="344">
                  <c:v>-0.210369639709962</c:v>
                </c:pt>
                <c:pt idx="345">
                  <c:v>0.158763425797785</c:v>
                </c:pt>
                <c:pt idx="346">
                  <c:v>0.197754246497883</c:v>
                </c:pt>
                <c:pt idx="347">
                  <c:v>-0.659141099200928</c:v>
                </c:pt>
                <c:pt idx="348">
                  <c:v>0.0196302903805379</c:v>
                </c:pt>
                <c:pt idx="349">
                  <c:v>0.259493802233651</c:v>
                </c:pt>
                <c:pt idx="350">
                  <c:v>0.360308866995481</c:v>
                </c:pt>
                <c:pt idx="351">
                  <c:v>-0.0264263058940979</c:v>
                </c:pt>
                <c:pt idx="352">
                  <c:v>-0.0265413932404037</c:v>
                </c:pt>
                <c:pt idx="353">
                  <c:v>0.805882996596243</c:v>
                </c:pt>
                <c:pt idx="354">
                  <c:v>-0.370950259504346</c:v>
                </c:pt>
                <c:pt idx="355">
                  <c:v>-0.0831330589715935</c:v>
                </c:pt>
                <c:pt idx="356">
                  <c:v>-0.324303097474217</c:v>
                </c:pt>
                <c:pt idx="357">
                  <c:v>-0.172752034965744</c:v>
                </c:pt>
                <c:pt idx="358">
                  <c:v>0.512619427690304</c:v>
                </c:pt>
                <c:pt idx="359">
                  <c:v>0.110883701611999</c:v>
                </c:pt>
                <c:pt idx="360">
                  <c:v>-0.213029354242783</c:v>
                </c:pt>
                <c:pt idx="361">
                  <c:v>-0.721738946352429</c:v>
                </c:pt>
                <c:pt idx="362">
                  <c:v>-0.481554203986168</c:v>
                </c:pt>
                <c:pt idx="363">
                  <c:v>0.0610162560704009</c:v>
                </c:pt>
                <c:pt idx="364">
                  <c:v>-0.194230083879236</c:v>
                </c:pt>
                <c:pt idx="365">
                  <c:v>0.429613195649406</c:v>
                </c:pt>
                <c:pt idx="366">
                  <c:v>-0.736276024279418</c:v>
                </c:pt>
                <c:pt idx="367">
                  <c:v>0.359350630613624</c:v>
                </c:pt>
                <c:pt idx="368">
                  <c:v>-0.539058517637319</c:v>
                </c:pt>
                <c:pt idx="369">
                  <c:v>0.0476877648492877</c:v>
                </c:pt>
                <c:pt idx="370">
                  <c:v>0.184330238028722</c:v>
                </c:pt>
                <c:pt idx="371">
                  <c:v>-0.421844105321352</c:v>
                </c:pt>
                <c:pt idx="372">
                  <c:v>-0.759458252602719</c:v>
                </c:pt>
                <c:pt idx="373">
                  <c:v>0.318794110769572</c:v>
                </c:pt>
                <c:pt idx="374">
                  <c:v>0.194928090718531</c:v>
                </c:pt>
                <c:pt idx="375">
                  <c:v>0.594092361508887</c:v>
                </c:pt>
                <c:pt idx="376">
                  <c:v>0.579805391205844</c:v>
                </c:pt>
                <c:pt idx="377">
                  <c:v>-0.122856194804978</c:v>
                </c:pt>
                <c:pt idx="378">
                  <c:v>-0.541154026202966</c:v>
                </c:pt>
                <c:pt idx="379">
                  <c:v>-0.0435361491267869</c:v>
                </c:pt>
                <c:pt idx="380">
                  <c:v>-0.401355532969428</c:v>
                </c:pt>
                <c:pt idx="381">
                  <c:v>0.402678831786066</c:v>
                </c:pt>
                <c:pt idx="382">
                  <c:v>-0.667123351315752</c:v>
                </c:pt>
                <c:pt idx="383">
                  <c:v>-0.277553119239005</c:v>
                </c:pt>
                <c:pt idx="384">
                  <c:v>0.167055743287381</c:v>
                </c:pt>
                <c:pt idx="385">
                  <c:v>0.187402173256746</c:v>
                </c:pt>
                <c:pt idx="386">
                  <c:v>0.0315111537681702</c:v>
                </c:pt>
                <c:pt idx="387">
                  <c:v>0.0318686034582271</c:v>
                </c:pt>
                <c:pt idx="388">
                  <c:v>-0.332770414196428</c:v>
                </c:pt>
                <c:pt idx="389">
                  <c:v>-0.58184763122523</c:v>
                </c:pt>
                <c:pt idx="390">
                  <c:v>-0.145812818948419</c:v>
                </c:pt>
                <c:pt idx="391">
                  <c:v>-0.610693209364406</c:v>
                </c:pt>
                <c:pt idx="392">
                  <c:v>0.379585163768158</c:v>
                </c:pt>
                <c:pt idx="393">
                  <c:v>0.539866837526574</c:v>
                </c:pt>
                <c:pt idx="394">
                  <c:v>0.268583522399564</c:v>
                </c:pt>
                <c:pt idx="395">
                  <c:v>-0.077972846210507</c:v>
                </c:pt>
                <c:pt idx="396">
                  <c:v>-0.435218065739611</c:v>
                </c:pt>
                <c:pt idx="397">
                  <c:v>0.363772688524754</c:v>
                </c:pt>
                <c:pt idx="398">
                  <c:v>-0.485389647891616</c:v>
                </c:pt>
                <c:pt idx="399">
                  <c:v>-0.449625119646093</c:v>
                </c:pt>
                <c:pt idx="400">
                  <c:v>0.773323625340156</c:v>
                </c:pt>
                <c:pt idx="401">
                  <c:v>0.368009547996537</c:v>
                </c:pt>
                <c:pt idx="402">
                  <c:v>0.735151106304369</c:v>
                </c:pt>
                <c:pt idx="403">
                  <c:v>-0.129678285289973</c:v>
                </c:pt>
                <c:pt idx="404">
                  <c:v>0.0309543155178584</c:v>
                </c:pt>
                <c:pt idx="405">
                  <c:v>0.247493917711989</c:v>
                </c:pt>
                <c:pt idx="406">
                  <c:v>-0.123982061438152</c:v>
                </c:pt>
                <c:pt idx="407">
                  <c:v>-0.277335550993112</c:v>
                </c:pt>
                <c:pt idx="408">
                  <c:v>0.0278529671203056</c:v>
                </c:pt>
                <c:pt idx="409">
                  <c:v>0.359081037375332</c:v>
                </c:pt>
                <c:pt idx="410">
                  <c:v>-0.343046961626479</c:v>
                </c:pt>
                <c:pt idx="411">
                  <c:v>-0.238096557361969</c:v>
                </c:pt>
                <c:pt idx="412">
                  <c:v>0.191921151583123</c:v>
                </c:pt>
                <c:pt idx="413">
                  <c:v>0.45250518063102</c:v>
                </c:pt>
                <c:pt idx="414">
                  <c:v>-0.90947138279452</c:v>
                </c:pt>
                <c:pt idx="415">
                  <c:v>0.00853538340200566</c:v>
                </c:pt>
                <c:pt idx="416">
                  <c:v>0.587889753682665</c:v>
                </c:pt>
                <c:pt idx="417">
                  <c:v>0.706498618467481</c:v>
                </c:pt>
                <c:pt idx="418">
                  <c:v>0.168348399478437</c:v>
                </c:pt>
                <c:pt idx="419">
                  <c:v>0.137125460127855</c:v>
                </c:pt>
                <c:pt idx="420">
                  <c:v>0.179987879806313</c:v>
                </c:pt>
                <c:pt idx="421">
                  <c:v>-0.580705161889027</c:v>
                </c:pt>
                <c:pt idx="422">
                  <c:v>0.160773166651713</c:v>
                </c:pt>
                <c:pt idx="423">
                  <c:v>-0.145347283791848</c:v>
                </c:pt>
                <c:pt idx="424">
                  <c:v>-0.341081724798351</c:v>
                </c:pt>
                <c:pt idx="425">
                  <c:v>-0.827261179496721</c:v>
                </c:pt>
                <c:pt idx="426">
                  <c:v>0.277223651175515</c:v>
                </c:pt>
                <c:pt idx="427">
                  <c:v>0.351011126729534</c:v>
                </c:pt>
                <c:pt idx="428">
                  <c:v>0.134471749240573</c:v>
                </c:pt>
                <c:pt idx="429">
                  <c:v>-0.406678962068161</c:v>
                </c:pt>
                <c:pt idx="430">
                  <c:v>0.177396043074543</c:v>
                </c:pt>
                <c:pt idx="431">
                  <c:v>0.0943755555161662</c:v>
                </c:pt>
                <c:pt idx="432">
                  <c:v>0.220581244293614</c:v>
                </c:pt>
                <c:pt idx="433">
                  <c:v>0.278232661735524</c:v>
                </c:pt>
                <c:pt idx="434">
                  <c:v>0.272591530358371</c:v>
                </c:pt>
                <c:pt idx="435">
                  <c:v>0.532957779005168</c:v>
                </c:pt>
                <c:pt idx="436">
                  <c:v>0.595514515219053</c:v>
                </c:pt>
                <c:pt idx="437">
                  <c:v>0.787891354036273</c:v>
                </c:pt>
                <c:pt idx="438">
                  <c:v>0.480576649954097</c:v>
                </c:pt>
                <c:pt idx="439">
                  <c:v>0.444172928220798</c:v>
                </c:pt>
                <c:pt idx="440">
                  <c:v>-0.161194039476231</c:v>
                </c:pt>
                <c:pt idx="441">
                  <c:v>-0.351582783301896</c:v>
                </c:pt>
                <c:pt idx="442">
                  <c:v>-0.64890806061538</c:v>
                </c:pt>
                <c:pt idx="443">
                  <c:v>0.0317128222946557</c:v>
                </c:pt>
                <c:pt idx="444">
                  <c:v>-0.0666570665104914</c:v>
                </c:pt>
                <c:pt idx="445">
                  <c:v>0.551094323577308</c:v>
                </c:pt>
                <c:pt idx="446">
                  <c:v>-0.26546371596423</c:v>
                </c:pt>
                <c:pt idx="447">
                  <c:v>0.0690033039993718</c:v>
                </c:pt>
                <c:pt idx="448">
                  <c:v>0.298713968644634</c:v>
                </c:pt>
                <c:pt idx="449">
                  <c:v>0.681689432729259</c:v>
                </c:pt>
                <c:pt idx="450">
                  <c:v>-0.0274986811338608</c:v>
                </c:pt>
                <c:pt idx="451">
                  <c:v>-0.097067201106317</c:v>
                </c:pt>
                <c:pt idx="452">
                  <c:v>0.671177158198058</c:v>
                </c:pt>
                <c:pt idx="453">
                  <c:v>-0.0629745831162314</c:v>
                </c:pt>
                <c:pt idx="454">
                  <c:v>0.599226760889618</c:v>
                </c:pt>
                <c:pt idx="455">
                  <c:v>0.548269424013704</c:v>
                </c:pt>
                <c:pt idx="456">
                  <c:v>-0.326133881652296</c:v>
                </c:pt>
                <c:pt idx="457">
                  <c:v>-0.458820750321483</c:v>
                </c:pt>
                <c:pt idx="458">
                  <c:v>0.438402387071217</c:v>
                </c:pt>
                <c:pt idx="459">
                  <c:v>-0.205282857668309</c:v>
                </c:pt>
                <c:pt idx="460">
                  <c:v>0.409560805402372</c:v>
                </c:pt>
                <c:pt idx="461">
                  <c:v>-0.199006160376464</c:v>
                </c:pt>
                <c:pt idx="462">
                  <c:v>0.421973447125419</c:v>
                </c:pt>
                <c:pt idx="463">
                  <c:v>-0.870691092041188</c:v>
                </c:pt>
                <c:pt idx="464">
                  <c:v>-0.388993515238924</c:v>
                </c:pt>
                <c:pt idx="465">
                  <c:v>-0.214673562249127</c:v>
                </c:pt>
                <c:pt idx="466">
                  <c:v>-0.689984863881418</c:v>
                </c:pt>
                <c:pt idx="467">
                  <c:v>0.28978371478366</c:v>
                </c:pt>
                <c:pt idx="468">
                  <c:v>-0.886816733205184</c:v>
                </c:pt>
                <c:pt idx="469">
                  <c:v>-0.362962975169899</c:v>
                </c:pt>
                <c:pt idx="470">
                  <c:v>0.476106017820131</c:v>
                </c:pt>
                <c:pt idx="471">
                  <c:v>-0.623598723183605</c:v>
                </c:pt>
                <c:pt idx="472">
                  <c:v>0.527424566123067</c:v>
                </c:pt>
                <c:pt idx="473">
                  <c:v>0.277189223677001</c:v>
                </c:pt>
                <c:pt idx="474">
                  <c:v>-0.730472297420904</c:v>
                </c:pt>
                <c:pt idx="475">
                  <c:v>0.0790558647232649</c:v>
                </c:pt>
                <c:pt idx="476">
                  <c:v>0.100009568884464</c:v>
                </c:pt>
                <c:pt idx="477">
                  <c:v>-0.513191760189871</c:v>
                </c:pt>
                <c:pt idx="478">
                  <c:v>0.30357804711351</c:v>
                </c:pt>
                <c:pt idx="479">
                  <c:v>-0.436715761079243</c:v>
                </c:pt>
                <c:pt idx="480">
                  <c:v>0.324241123546135</c:v>
                </c:pt>
                <c:pt idx="481">
                  <c:v>-0.0510482352189029</c:v>
                </c:pt>
                <c:pt idx="482">
                  <c:v>0.712295835104971</c:v>
                </c:pt>
                <c:pt idx="483">
                  <c:v>0.104335597962943</c:v>
                </c:pt>
                <c:pt idx="484">
                  <c:v>-0.549631700039875</c:v>
                </c:pt>
                <c:pt idx="485">
                  <c:v>-0.486997756509117</c:v>
                </c:pt>
                <c:pt idx="486">
                  <c:v>-0.226894435567989</c:v>
                </c:pt>
                <c:pt idx="487">
                  <c:v>0.823992360488063</c:v>
                </c:pt>
                <c:pt idx="488">
                  <c:v>0.863533411604878</c:v>
                </c:pt>
                <c:pt idx="489">
                  <c:v>-0.876823816589835</c:v>
                </c:pt>
                <c:pt idx="490">
                  <c:v>-0.568044496336624</c:v>
                </c:pt>
                <c:pt idx="491">
                  <c:v>-0.311212488905514</c:v>
                </c:pt>
                <c:pt idx="492">
                  <c:v>0.335476080532402</c:v>
                </c:pt>
                <c:pt idx="493">
                  <c:v>-0.273421122174208</c:v>
                </c:pt>
                <c:pt idx="494">
                  <c:v>0.84268598662877</c:v>
                </c:pt>
                <c:pt idx="495">
                  <c:v>0.0242794309641078</c:v>
                </c:pt>
                <c:pt idx="496">
                  <c:v>-0.141444866408149</c:v>
                </c:pt>
                <c:pt idx="497">
                  <c:v>-0.337525103561661</c:v>
                </c:pt>
                <c:pt idx="498">
                  <c:v>-0.282235624539262</c:v>
                </c:pt>
                <c:pt idx="499">
                  <c:v>0.293356546414861</c:v>
                </c:pt>
                <c:pt idx="500">
                  <c:v>-0.0600047286275315</c:v>
                </c:pt>
                <c:pt idx="501">
                  <c:v>0.374072119533589</c:v>
                </c:pt>
                <c:pt idx="502">
                  <c:v>-0.301302838540936</c:v>
                </c:pt>
                <c:pt idx="503">
                  <c:v>-0.0980332874950133</c:v>
                </c:pt>
                <c:pt idx="504">
                  <c:v>-0.822182470623754</c:v>
                </c:pt>
                <c:pt idx="505">
                  <c:v>0.679753509032052</c:v>
                </c:pt>
                <c:pt idx="506">
                  <c:v>0.472015736710104</c:v>
                </c:pt>
                <c:pt idx="507">
                  <c:v>0.227565655537889</c:v>
                </c:pt>
                <c:pt idx="508">
                  <c:v>-0.238546794609869</c:v>
                </c:pt>
                <c:pt idx="509">
                  <c:v>0.527853690835716</c:v>
                </c:pt>
                <c:pt idx="510">
                  <c:v>-0.310805344563343</c:v>
                </c:pt>
                <c:pt idx="511">
                  <c:v>0.530173543900773</c:v>
                </c:pt>
                <c:pt idx="512">
                  <c:v>-0.120731144747405</c:v>
                </c:pt>
                <c:pt idx="513">
                  <c:v>0.42175737242775</c:v>
                </c:pt>
                <c:pt idx="514">
                  <c:v>0.0137473330490565</c:v>
                </c:pt>
                <c:pt idx="515">
                  <c:v>-0.336624895172887</c:v>
                </c:pt>
                <c:pt idx="516">
                  <c:v>0.647706553513774</c:v>
                </c:pt>
                <c:pt idx="517">
                  <c:v>0.531506922667497</c:v>
                </c:pt>
                <c:pt idx="518">
                  <c:v>-0.132110350816138</c:v>
                </c:pt>
                <c:pt idx="519">
                  <c:v>0.409767524553307</c:v>
                </c:pt>
                <c:pt idx="520">
                  <c:v>-0.32296303966817</c:v>
                </c:pt>
                <c:pt idx="521">
                  <c:v>0.0345636016364624</c:v>
                </c:pt>
                <c:pt idx="522">
                  <c:v>-0.177504039083246</c:v>
                </c:pt>
                <c:pt idx="523">
                  <c:v>0.0869937690191177</c:v>
                </c:pt>
                <c:pt idx="524">
                  <c:v>0.00893823589435339</c:v>
                </c:pt>
                <c:pt idx="525">
                  <c:v>0.0733443773831123</c:v>
                </c:pt>
                <c:pt idx="526">
                  <c:v>-0.435648534561216</c:v>
                </c:pt>
                <c:pt idx="527">
                  <c:v>-0.244441732762544</c:v>
                </c:pt>
                <c:pt idx="528">
                  <c:v>0.00163234193922368</c:v>
                </c:pt>
                <c:pt idx="529">
                  <c:v>0.449463519430573</c:v>
                </c:pt>
                <c:pt idx="530">
                  <c:v>0.801905661022944</c:v>
                </c:pt>
                <c:pt idx="531">
                  <c:v>-0.441668334298986</c:v>
                </c:pt>
                <c:pt idx="532">
                  <c:v>-0.101039294761596</c:v>
                </c:pt>
                <c:pt idx="533">
                  <c:v>0.159800202932378</c:v>
                </c:pt>
                <c:pt idx="534">
                  <c:v>-0.214169808221397</c:v>
                </c:pt>
                <c:pt idx="535">
                  <c:v>0.0404585847786321</c:v>
                </c:pt>
                <c:pt idx="536">
                  <c:v>-0.434373600249347</c:v>
                </c:pt>
                <c:pt idx="537">
                  <c:v>-0.929370101683698</c:v>
                </c:pt>
                <c:pt idx="538">
                  <c:v>0.170376067209078</c:v>
                </c:pt>
                <c:pt idx="539">
                  <c:v>0.00312463336124214</c:v>
                </c:pt>
                <c:pt idx="540">
                  <c:v>0.11412341323768</c:v>
                </c:pt>
                <c:pt idx="541">
                  <c:v>0.211850939319045</c:v>
                </c:pt>
                <c:pt idx="542">
                  <c:v>-0.349309470848328</c:v>
                </c:pt>
                <c:pt idx="543">
                  <c:v>-0.663668217300466</c:v>
                </c:pt>
                <c:pt idx="544">
                  <c:v>-0.349045635859754</c:v>
                </c:pt>
                <c:pt idx="545">
                  <c:v>-0.545714290435988</c:v>
                </c:pt>
                <c:pt idx="546">
                  <c:v>-0.516141650919057</c:v>
                </c:pt>
                <c:pt idx="547">
                  <c:v>0.269587211361788</c:v>
                </c:pt>
                <c:pt idx="548">
                  <c:v>0.123627344431098</c:v>
                </c:pt>
                <c:pt idx="549">
                  <c:v>0.792713253112596</c:v>
                </c:pt>
                <c:pt idx="550">
                  <c:v>0.627628026072616</c:v>
                </c:pt>
                <c:pt idx="551">
                  <c:v>-0.394246270987873</c:v>
                </c:pt>
                <c:pt idx="552">
                  <c:v>0.301818285074441</c:v>
                </c:pt>
                <c:pt idx="553">
                  <c:v>-0.23187004064018</c:v>
                </c:pt>
                <c:pt idx="554">
                  <c:v>0.206650299989592</c:v>
                </c:pt>
                <c:pt idx="555">
                  <c:v>0.876928957101595</c:v>
                </c:pt>
                <c:pt idx="556">
                  <c:v>0.0524866952211424</c:v>
                </c:pt>
                <c:pt idx="557">
                  <c:v>-0.735478498305286</c:v>
                </c:pt>
                <c:pt idx="558">
                  <c:v>0.543911166835737</c:v>
                </c:pt>
                <c:pt idx="559">
                  <c:v>-0.102736347700936</c:v>
                </c:pt>
                <c:pt idx="560">
                  <c:v>-0.639124080030485</c:v>
                </c:pt>
                <c:pt idx="561">
                  <c:v>-0.618221623661442</c:v>
                </c:pt>
                <c:pt idx="562">
                  <c:v>-0.309748917602596</c:v>
                </c:pt>
                <c:pt idx="563">
                  <c:v>-0.179876297975531</c:v>
                </c:pt>
                <c:pt idx="564">
                  <c:v>-0.0793179828043592</c:v>
                </c:pt>
                <c:pt idx="565">
                  <c:v>0.248417521055798</c:v>
                </c:pt>
                <c:pt idx="566">
                  <c:v>-0.517797757052401</c:v>
                </c:pt>
                <c:pt idx="567">
                  <c:v>-0.508433971869349</c:v>
                </c:pt>
                <c:pt idx="568">
                  <c:v>-0.806023051180358</c:v>
                </c:pt>
                <c:pt idx="569">
                  <c:v>-0.0874719014608547</c:v>
                </c:pt>
                <c:pt idx="570">
                  <c:v>-0.19270277220481</c:v>
                </c:pt>
                <c:pt idx="571">
                  <c:v>-0.283835272684388</c:v>
                </c:pt>
                <c:pt idx="572">
                  <c:v>0.257863851001084</c:v>
                </c:pt>
                <c:pt idx="573">
                  <c:v>-0.366129339924462</c:v>
                </c:pt>
                <c:pt idx="574">
                  <c:v>0.45666077039613</c:v>
                </c:pt>
                <c:pt idx="575">
                  <c:v>0.3315035918897</c:v>
                </c:pt>
                <c:pt idx="576">
                  <c:v>0.618180476076407</c:v>
                </c:pt>
                <c:pt idx="577">
                  <c:v>0.082654471019426</c:v>
                </c:pt>
                <c:pt idx="578">
                  <c:v>-0.627182483361651</c:v>
                </c:pt>
                <c:pt idx="579">
                  <c:v>-0.376100100442139</c:v>
                </c:pt>
                <c:pt idx="580">
                  <c:v>0.651875049994285</c:v>
                </c:pt>
                <c:pt idx="581">
                  <c:v>0.359073692174248</c:v>
                </c:pt>
                <c:pt idx="582">
                  <c:v>-0.136275402993429</c:v>
                </c:pt>
                <c:pt idx="583">
                  <c:v>0.0292207682973252</c:v>
                </c:pt>
                <c:pt idx="584">
                  <c:v>0.179702159575699</c:v>
                </c:pt>
                <c:pt idx="585">
                  <c:v>-0.625982703186683</c:v>
                </c:pt>
                <c:pt idx="586">
                  <c:v>-0.813152945400708</c:v>
                </c:pt>
                <c:pt idx="587">
                  <c:v>-0.41299176796191</c:v>
                </c:pt>
                <c:pt idx="588">
                  <c:v>-0.281395661043555</c:v>
                </c:pt>
                <c:pt idx="589">
                  <c:v>0.40781508101124</c:v>
                </c:pt>
                <c:pt idx="590">
                  <c:v>-0.42135539976495</c:v>
                </c:pt>
                <c:pt idx="591">
                  <c:v>-0.233644857032253</c:v>
                </c:pt>
                <c:pt idx="592">
                  <c:v>-0.660913283754365</c:v>
                </c:pt>
                <c:pt idx="593">
                  <c:v>0.254448792065459</c:v>
                </c:pt>
                <c:pt idx="594">
                  <c:v>0.166985683164034</c:v>
                </c:pt>
                <c:pt idx="595">
                  <c:v>0.619422022418608</c:v>
                </c:pt>
                <c:pt idx="596">
                  <c:v>0.367574585007154</c:v>
                </c:pt>
                <c:pt idx="597">
                  <c:v>0.144924835013537</c:v>
                </c:pt>
                <c:pt idx="598">
                  <c:v>-0.338853493555452</c:v>
                </c:pt>
                <c:pt idx="599">
                  <c:v>-0.348490231702698</c:v>
                </c:pt>
                <c:pt idx="600">
                  <c:v>0.0446669996008531</c:v>
                </c:pt>
                <c:pt idx="601">
                  <c:v>0.425717115484371</c:v>
                </c:pt>
                <c:pt idx="602">
                  <c:v>0.525592706614153</c:v>
                </c:pt>
                <c:pt idx="603">
                  <c:v>-0.814864897277943</c:v>
                </c:pt>
                <c:pt idx="604">
                  <c:v>0.127512722227738</c:v>
                </c:pt>
                <c:pt idx="605">
                  <c:v>-0.28297064596696</c:v>
                </c:pt>
                <c:pt idx="606">
                  <c:v>-0.100020688177223</c:v>
                </c:pt>
                <c:pt idx="607">
                  <c:v>-0.301100795473554</c:v>
                </c:pt>
                <c:pt idx="608">
                  <c:v>-0.696940731401796</c:v>
                </c:pt>
                <c:pt idx="609">
                  <c:v>0.160459426385456</c:v>
                </c:pt>
                <c:pt idx="610">
                  <c:v>-0.214560648592947</c:v>
                </c:pt>
                <c:pt idx="611">
                  <c:v>-0.326463990216547</c:v>
                </c:pt>
                <c:pt idx="612">
                  <c:v>-0.840330146275365</c:v>
                </c:pt>
                <c:pt idx="613">
                  <c:v>0.32538771540665</c:v>
                </c:pt>
                <c:pt idx="614">
                  <c:v>0.0653041275423119</c:v>
                </c:pt>
                <c:pt idx="615">
                  <c:v>0.470989041907076</c:v>
                </c:pt>
                <c:pt idx="616">
                  <c:v>0.00855937673964069</c:v>
                </c:pt>
                <c:pt idx="617">
                  <c:v>0.461928769913121</c:v>
                </c:pt>
                <c:pt idx="618">
                  <c:v>0.177888997917413</c:v>
                </c:pt>
                <c:pt idx="619">
                  <c:v>-0.201883173886309</c:v>
                </c:pt>
                <c:pt idx="620">
                  <c:v>-0.0897272912270155</c:v>
                </c:pt>
                <c:pt idx="621">
                  <c:v>0.307991146022466</c:v>
                </c:pt>
                <c:pt idx="622">
                  <c:v>0.304872297515735</c:v>
                </c:pt>
                <c:pt idx="623">
                  <c:v>-0.622435947575894</c:v>
                </c:pt>
                <c:pt idx="624">
                  <c:v>-0.139680378079659</c:v>
                </c:pt>
                <c:pt idx="625">
                  <c:v>-0.566598335067126</c:v>
                </c:pt>
                <c:pt idx="626">
                  <c:v>0.526343980790038</c:v>
                </c:pt>
                <c:pt idx="627">
                  <c:v>0.315524705218554</c:v>
                </c:pt>
                <c:pt idx="628">
                  <c:v>0.402803657789136</c:v>
                </c:pt>
                <c:pt idx="629">
                  <c:v>-0.874766163533961</c:v>
                </c:pt>
                <c:pt idx="630">
                  <c:v>-0.22738423401121</c:v>
                </c:pt>
                <c:pt idx="631">
                  <c:v>0.669297065396296</c:v>
                </c:pt>
                <c:pt idx="632">
                  <c:v>-0.356790181799976</c:v>
                </c:pt>
                <c:pt idx="633">
                  <c:v>-0.24233445784707</c:v>
                </c:pt>
                <c:pt idx="634">
                  <c:v>0.58593138567753</c:v>
                </c:pt>
                <c:pt idx="635">
                  <c:v>0.408584523681207</c:v>
                </c:pt>
                <c:pt idx="636">
                  <c:v>-0.481199827407537</c:v>
                </c:pt>
                <c:pt idx="637">
                  <c:v>-0.474692351757006</c:v>
                </c:pt>
                <c:pt idx="638">
                  <c:v>-0.204081146532279</c:v>
                </c:pt>
                <c:pt idx="639">
                  <c:v>0.505473597235601</c:v>
                </c:pt>
                <c:pt idx="640">
                  <c:v>0.314825575578775</c:v>
                </c:pt>
                <c:pt idx="641">
                  <c:v>-0.29826246293918</c:v>
                </c:pt>
                <c:pt idx="642">
                  <c:v>0.336442912924022</c:v>
                </c:pt>
                <c:pt idx="643">
                  <c:v>-0.346732631950901</c:v>
                </c:pt>
                <c:pt idx="644">
                  <c:v>-0.549946026792137</c:v>
                </c:pt>
                <c:pt idx="645">
                  <c:v>0.555264701619359</c:v>
                </c:pt>
                <c:pt idx="646">
                  <c:v>0.102908037674822</c:v>
                </c:pt>
                <c:pt idx="647">
                  <c:v>0.0915256277277228</c:v>
                </c:pt>
                <c:pt idx="648">
                  <c:v>0.22445859466756</c:v>
                </c:pt>
                <c:pt idx="649">
                  <c:v>0.290414000830091</c:v>
                </c:pt>
                <c:pt idx="650">
                  <c:v>-0.508728889960116</c:v>
                </c:pt>
                <c:pt idx="651">
                  <c:v>-0.351960907878671</c:v>
                </c:pt>
                <c:pt idx="652">
                  <c:v>-0.190037017757022</c:v>
                </c:pt>
                <c:pt idx="653">
                  <c:v>-0.441810053053481</c:v>
                </c:pt>
                <c:pt idx="654">
                  <c:v>-0.164011610304951</c:v>
                </c:pt>
                <c:pt idx="655">
                  <c:v>0.488296158342938</c:v>
                </c:pt>
                <c:pt idx="656">
                  <c:v>0.642681645185786</c:v>
                </c:pt>
                <c:pt idx="657">
                  <c:v>0.569384465169195</c:v>
                </c:pt>
                <c:pt idx="658">
                  <c:v>0.762693335481165</c:v>
                </c:pt>
                <c:pt idx="659">
                  <c:v>-0.125455397918995</c:v>
                </c:pt>
                <c:pt idx="660">
                  <c:v>-0.561851208963792</c:v>
                </c:pt>
                <c:pt idx="661">
                  <c:v>0.137619065393532</c:v>
                </c:pt>
                <c:pt idx="662">
                  <c:v>0.0945851292104717</c:v>
                </c:pt>
                <c:pt idx="663">
                  <c:v>0.21923833579796</c:v>
                </c:pt>
                <c:pt idx="664">
                  <c:v>-0.0312735745585594</c:v>
                </c:pt>
                <c:pt idx="665">
                  <c:v>0.14410925928821</c:v>
                </c:pt>
                <c:pt idx="666">
                  <c:v>-0.342756418601429</c:v>
                </c:pt>
                <c:pt idx="667">
                  <c:v>-0.117073057092412</c:v>
                </c:pt>
                <c:pt idx="668">
                  <c:v>-0.557985155574049</c:v>
                </c:pt>
                <c:pt idx="669">
                  <c:v>-0.0176393328553865</c:v>
                </c:pt>
                <c:pt idx="670">
                  <c:v>-0.134922528981979</c:v>
                </c:pt>
                <c:pt idx="671">
                  <c:v>0.246761229409815</c:v>
                </c:pt>
                <c:pt idx="672">
                  <c:v>0.253814086949433</c:v>
                </c:pt>
                <c:pt idx="673">
                  <c:v>0.537768925598574</c:v>
                </c:pt>
                <c:pt idx="674">
                  <c:v>-0.0224809602416053</c:v>
                </c:pt>
                <c:pt idx="675">
                  <c:v>-0.652738499934998</c:v>
                </c:pt>
                <c:pt idx="676">
                  <c:v>-0.186133519150589</c:v>
                </c:pt>
                <c:pt idx="677">
                  <c:v>0.639876995321079</c:v>
                </c:pt>
                <c:pt idx="678">
                  <c:v>-0.895032373187986</c:v>
                </c:pt>
                <c:pt idx="679">
                  <c:v>-0.0828832022803755</c:v>
                </c:pt>
                <c:pt idx="680">
                  <c:v>-0.487528001210458</c:v>
                </c:pt>
                <c:pt idx="681">
                  <c:v>-0.00781691778785198</c:v>
                </c:pt>
                <c:pt idx="682">
                  <c:v>-0.413428784401801</c:v>
                </c:pt>
                <c:pt idx="683">
                  <c:v>-0.140143801137105</c:v>
                </c:pt>
                <c:pt idx="684">
                  <c:v>-0.328913694592715</c:v>
                </c:pt>
                <c:pt idx="685">
                  <c:v>0.292017955454951</c:v>
                </c:pt>
                <c:pt idx="686">
                  <c:v>-0.0835127278794407</c:v>
                </c:pt>
                <c:pt idx="687">
                  <c:v>0.481706975331743</c:v>
                </c:pt>
                <c:pt idx="688">
                  <c:v>-0.523407056071183</c:v>
                </c:pt>
                <c:pt idx="689">
                  <c:v>-0.555659496953048</c:v>
                </c:pt>
                <c:pt idx="690">
                  <c:v>-0.0704508707381741</c:v>
                </c:pt>
                <c:pt idx="691">
                  <c:v>-0.247971338729985</c:v>
                </c:pt>
                <c:pt idx="692">
                  <c:v>0.381481225731287</c:v>
                </c:pt>
                <c:pt idx="693">
                  <c:v>-0.523565121608482</c:v>
                </c:pt>
                <c:pt idx="694">
                  <c:v>-0.378598740646786</c:v>
                </c:pt>
                <c:pt idx="695">
                  <c:v>-0.322217606333313</c:v>
                </c:pt>
                <c:pt idx="696">
                  <c:v>-0.793071014386918</c:v>
                </c:pt>
                <c:pt idx="697">
                  <c:v>-0.097702837439401</c:v>
                </c:pt>
                <c:pt idx="698">
                  <c:v>-0.41579713267618</c:v>
                </c:pt>
                <c:pt idx="699">
                  <c:v>-0.489704324825063</c:v>
                </c:pt>
                <c:pt idx="700">
                  <c:v>0.056169767772585</c:v>
                </c:pt>
                <c:pt idx="701">
                  <c:v>-0.128153218944495</c:v>
                </c:pt>
                <c:pt idx="702">
                  <c:v>0.539540509548012</c:v>
                </c:pt>
                <c:pt idx="703">
                  <c:v>0.0179798409402242</c:v>
                </c:pt>
                <c:pt idx="704">
                  <c:v>0.396979028918927</c:v>
                </c:pt>
                <c:pt idx="705">
                  <c:v>-0.121323461784541</c:v>
                </c:pt>
                <c:pt idx="706">
                  <c:v>0.783809653003329</c:v>
                </c:pt>
                <c:pt idx="707">
                  <c:v>0.144009030746506</c:v>
                </c:pt>
                <c:pt idx="708">
                  <c:v>0.536584095492169</c:v>
                </c:pt>
                <c:pt idx="709">
                  <c:v>-0.622458582264523</c:v>
                </c:pt>
                <c:pt idx="710">
                  <c:v>0.453747086271011</c:v>
                </c:pt>
                <c:pt idx="711">
                  <c:v>-0.0606289758356152</c:v>
                </c:pt>
                <c:pt idx="712">
                  <c:v>0.7529687400729</c:v>
                </c:pt>
                <c:pt idx="713">
                  <c:v>-0.0759634339785084</c:v>
                </c:pt>
                <c:pt idx="714">
                  <c:v>-0.0240302075897324</c:v>
                </c:pt>
                <c:pt idx="715">
                  <c:v>0.329555405779381</c:v>
                </c:pt>
                <c:pt idx="716">
                  <c:v>0.121921490909003</c:v>
                </c:pt>
                <c:pt idx="717">
                  <c:v>0.152131007309159</c:v>
                </c:pt>
                <c:pt idx="718">
                  <c:v>-0.0297083609755019</c:v>
                </c:pt>
                <c:pt idx="719">
                  <c:v>-0.279527595055245</c:v>
                </c:pt>
                <c:pt idx="720">
                  <c:v>0.265108451744335</c:v>
                </c:pt>
                <c:pt idx="721">
                  <c:v>-0.061548934938665</c:v>
                </c:pt>
                <c:pt idx="722">
                  <c:v>0.575303567549084</c:v>
                </c:pt>
                <c:pt idx="723">
                  <c:v>0.0559325287010797</c:v>
                </c:pt>
                <c:pt idx="724">
                  <c:v>0.210734627538137</c:v>
                </c:pt>
                <c:pt idx="725">
                  <c:v>-0.048827748735204</c:v>
                </c:pt>
                <c:pt idx="726">
                  <c:v>-0.0583852044067976</c:v>
                </c:pt>
                <c:pt idx="727">
                  <c:v>-0.442292955103752</c:v>
                </c:pt>
                <c:pt idx="728">
                  <c:v>-0.54222200952653</c:v>
                </c:pt>
                <c:pt idx="729">
                  <c:v>0.17626254900952</c:v>
                </c:pt>
                <c:pt idx="730">
                  <c:v>0.881228691857111</c:v>
                </c:pt>
                <c:pt idx="731">
                  <c:v>0.114499957106692</c:v>
                </c:pt>
                <c:pt idx="732">
                  <c:v>-0.360397064266989</c:v>
                </c:pt>
                <c:pt idx="733">
                  <c:v>-0.0595142026166891</c:v>
                </c:pt>
                <c:pt idx="734">
                  <c:v>0.189955698249422</c:v>
                </c:pt>
                <c:pt idx="735">
                  <c:v>-0.399510579813644</c:v>
                </c:pt>
                <c:pt idx="736">
                  <c:v>-0.174712798766959</c:v>
                </c:pt>
                <c:pt idx="737">
                  <c:v>-0.140833453989919</c:v>
                </c:pt>
                <c:pt idx="738">
                  <c:v>-0.211586313442762</c:v>
                </c:pt>
                <c:pt idx="739">
                  <c:v>-0.0139175961139528</c:v>
                </c:pt>
                <c:pt idx="740">
                  <c:v>-0.696070566368165</c:v>
                </c:pt>
                <c:pt idx="741">
                  <c:v>0.431564127219126</c:v>
                </c:pt>
                <c:pt idx="742">
                  <c:v>0.0606127683936796</c:v>
                </c:pt>
                <c:pt idx="743">
                  <c:v>0.216103770516226</c:v>
                </c:pt>
                <c:pt idx="744">
                  <c:v>-0.0606179848961669</c:v>
                </c:pt>
                <c:pt idx="745">
                  <c:v>-0.0745721323564257</c:v>
                </c:pt>
                <c:pt idx="746">
                  <c:v>0.797667175148092</c:v>
                </c:pt>
                <c:pt idx="747">
                  <c:v>0.104071344257222</c:v>
                </c:pt>
                <c:pt idx="748">
                  <c:v>0.0280070503454663</c:v>
                </c:pt>
                <c:pt idx="749">
                  <c:v>-0.623081313594806</c:v>
                </c:pt>
                <c:pt idx="750">
                  <c:v>-0.657052432169285</c:v>
                </c:pt>
                <c:pt idx="751">
                  <c:v>-0.421219130208141</c:v>
                </c:pt>
                <c:pt idx="752">
                  <c:v>0.701175693718544</c:v>
                </c:pt>
                <c:pt idx="753">
                  <c:v>-0.240159421991026</c:v>
                </c:pt>
                <c:pt idx="754">
                  <c:v>0.620015829268472</c:v>
                </c:pt>
                <c:pt idx="755">
                  <c:v>-0.414617237656523</c:v>
                </c:pt>
                <c:pt idx="756">
                  <c:v>0.0751278946335461</c:v>
                </c:pt>
                <c:pt idx="757">
                  <c:v>-0.127029440894022</c:v>
                </c:pt>
                <c:pt idx="758">
                  <c:v>0.411597540249765</c:v>
                </c:pt>
                <c:pt idx="759">
                  <c:v>-0.754924091461954</c:v>
                </c:pt>
                <c:pt idx="760">
                  <c:v>-0.329373444333922</c:v>
                </c:pt>
                <c:pt idx="761">
                  <c:v>0.554258690691045</c:v>
                </c:pt>
                <c:pt idx="762">
                  <c:v>-0.173921292639457</c:v>
                </c:pt>
                <c:pt idx="763">
                  <c:v>-0.382094821339302</c:v>
                </c:pt>
                <c:pt idx="764">
                  <c:v>-0.46459953802041</c:v>
                </c:pt>
                <c:pt idx="765">
                  <c:v>0.137881717733544</c:v>
                </c:pt>
                <c:pt idx="766">
                  <c:v>-0.182060614157756</c:v>
                </c:pt>
                <c:pt idx="767">
                  <c:v>0.763389804125479</c:v>
                </c:pt>
                <c:pt idx="768">
                  <c:v>0.124849421872536</c:v>
                </c:pt>
                <c:pt idx="769">
                  <c:v>-0.250048135148586</c:v>
                </c:pt>
                <c:pt idx="770">
                  <c:v>-0.725192087875699</c:v>
                </c:pt>
                <c:pt idx="771">
                  <c:v>0.289703184338187</c:v>
                </c:pt>
                <c:pt idx="772">
                  <c:v>-0.305968549789943</c:v>
                </c:pt>
                <c:pt idx="773">
                  <c:v>-0.150534624493205</c:v>
                </c:pt>
                <c:pt idx="774">
                  <c:v>0.576663574722105</c:v>
                </c:pt>
                <c:pt idx="775">
                  <c:v>-0.764825456602804</c:v>
                </c:pt>
                <c:pt idx="776">
                  <c:v>0.0615748625439333</c:v>
                </c:pt>
                <c:pt idx="777">
                  <c:v>-0.47776983100689</c:v>
                </c:pt>
                <c:pt idx="778">
                  <c:v>-0.0413034030743976</c:v>
                </c:pt>
                <c:pt idx="779">
                  <c:v>0.0378995837492566</c:v>
                </c:pt>
                <c:pt idx="780">
                  <c:v>-0.0705365436309707</c:v>
                </c:pt>
                <c:pt idx="781">
                  <c:v>0.584609097092009</c:v>
                </c:pt>
                <c:pt idx="782">
                  <c:v>-0.0316542485809196</c:v>
                </c:pt>
                <c:pt idx="783">
                  <c:v>-0.16057533951516</c:v>
                </c:pt>
                <c:pt idx="784">
                  <c:v>0.662588889703677</c:v>
                </c:pt>
                <c:pt idx="785">
                  <c:v>-0.361642300625202</c:v>
                </c:pt>
                <c:pt idx="786">
                  <c:v>0.107430143112486</c:v>
                </c:pt>
                <c:pt idx="787">
                  <c:v>-0.099735586465455</c:v>
                </c:pt>
                <c:pt idx="788">
                  <c:v>0.0367765755419777</c:v>
                </c:pt>
                <c:pt idx="789">
                  <c:v>-0.0483461283149826</c:v>
                </c:pt>
                <c:pt idx="790">
                  <c:v>-0.347264274702562</c:v>
                </c:pt>
                <c:pt idx="791">
                  <c:v>0.0605593784997504</c:v>
                </c:pt>
                <c:pt idx="792">
                  <c:v>-0.819231762329457</c:v>
                </c:pt>
                <c:pt idx="793">
                  <c:v>-0.0392605228731043</c:v>
                </c:pt>
                <c:pt idx="794">
                  <c:v>0.7899320417806</c:v>
                </c:pt>
                <c:pt idx="795">
                  <c:v>0.28920091353652</c:v>
                </c:pt>
                <c:pt idx="796">
                  <c:v>-0.0634985998591303</c:v>
                </c:pt>
                <c:pt idx="797">
                  <c:v>0.483480992604773</c:v>
                </c:pt>
                <c:pt idx="798">
                  <c:v>0.233717904222642</c:v>
                </c:pt>
                <c:pt idx="799">
                  <c:v>0.716993250595329</c:v>
                </c:pt>
                <c:pt idx="800">
                  <c:v>-0.754541839131815</c:v>
                </c:pt>
                <c:pt idx="801">
                  <c:v>-0.325434246901862</c:v>
                </c:pt>
                <c:pt idx="802">
                  <c:v>-0.237657491168539</c:v>
                </c:pt>
                <c:pt idx="803">
                  <c:v>0.613855295970695</c:v>
                </c:pt>
                <c:pt idx="804">
                  <c:v>-0.370948012510799</c:v>
                </c:pt>
                <c:pt idx="805">
                  <c:v>-0.227794838467726</c:v>
                </c:pt>
                <c:pt idx="806">
                  <c:v>0.642256597908812</c:v>
                </c:pt>
                <c:pt idx="807">
                  <c:v>0.224270545922859</c:v>
                </c:pt>
                <c:pt idx="808">
                  <c:v>0.0450999201727061</c:v>
                </c:pt>
                <c:pt idx="809">
                  <c:v>-0.253030808458129</c:v>
                </c:pt>
                <c:pt idx="810">
                  <c:v>0.094353223505784</c:v>
                </c:pt>
                <c:pt idx="811">
                  <c:v>0.273206333526806</c:v>
                </c:pt>
                <c:pt idx="812">
                  <c:v>0.283505029254584</c:v>
                </c:pt>
                <c:pt idx="813">
                  <c:v>-0.132425385282494</c:v>
                </c:pt>
                <c:pt idx="814">
                  <c:v>0.358148714025604</c:v>
                </c:pt>
                <c:pt idx="815">
                  <c:v>-0.444291284586905</c:v>
                </c:pt>
                <c:pt idx="816">
                  <c:v>-0.594414487033314</c:v>
                </c:pt>
                <c:pt idx="817">
                  <c:v>-0.235514863125788</c:v>
                </c:pt>
                <c:pt idx="818">
                  <c:v>-0.779460349394398</c:v>
                </c:pt>
                <c:pt idx="819">
                  <c:v>-0.00986777135463479</c:v>
                </c:pt>
                <c:pt idx="820">
                  <c:v>0.614352144726705</c:v>
                </c:pt>
                <c:pt idx="821">
                  <c:v>0.720516363158254</c:v>
                </c:pt>
                <c:pt idx="822">
                  <c:v>0.454543035157063</c:v>
                </c:pt>
                <c:pt idx="823">
                  <c:v>0.0800213997800781</c:v>
                </c:pt>
                <c:pt idx="824">
                  <c:v>-0.0862046486832201</c:v>
                </c:pt>
                <c:pt idx="825">
                  <c:v>0.146734141640299</c:v>
                </c:pt>
                <c:pt idx="826">
                  <c:v>-0.235863657961835</c:v>
                </c:pt>
                <c:pt idx="827">
                  <c:v>0.819127347870029</c:v>
                </c:pt>
                <c:pt idx="828">
                  <c:v>0.00703257829155735</c:v>
                </c:pt>
                <c:pt idx="829">
                  <c:v>0.337366196926866</c:v>
                </c:pt>
                <c:pt idx="830">
                  <c:v>-0.224106084605872</c:v>
                </c:pt>
                <c:pt idx="831">
                  <c:v>0.505070581052322</c:v>
                </c:pt>
                <c:pt idx="832">
                  <c:v>-0.617242481086625</c:v>
                </c:pt>
                <c:pt idx="833">
                  <c:v>0.373870605245668</c:v>
                </c:pt>
                <c:pt idx="834">
                  <c:v>0.425114651978787</c:v>
                </c:pt>
                <c:pt idx="835">
                  <c:v>0.211820439525806</c:v>
                </c:pt>
                <c:pt idx="836">
                  <c:v>-0.210431611002874</c:v>
                </c:pt>
                <c:pt idx="837">
                  <c:v>0.501767951032756</c:v>
                </c:pt>
                <c:pt idx="838">
                  <c:v>0.267087650245584</c:v>
                </c:pt>
                <c:pt idx="839">
                  <c:v>-0.254062301196765</c:v>
                </c:pt>
                <c:pt idx="840">
                  <c:v>0.496357243513408</c:v>
                </c:pt>
                <c:pt idx="841">
                  <c:v>0.127345531006767</c:v>
                </c:pt>
                <c:pt idx="842">
                  <c:v>-0.0651384792113835</c:v>
                </c:pt>
                <c:pt idx="843">
                  <c:v>0.895035759682518</c:v>
                </c:pt>
                <c:pt idx="844">
                  <c:v>0.716969704341596</c:v>
                </c:pt>
                <c:pt idx="845">
                  <c:v>-0.505594327100084</c:v>
                </c:pt>
                <c:pt idx="846">
                  <c:v>0.83191662925963</c:v>
                </c:pt>
                <c:pt idx="847">
                  <c:v>0.305403342763826</c:v>
                </c:pt>
                <c:pt idx="848">
                  <c:v>0.435238563166955</c:v>
                </c:pt>
                <c:pt idx="849">
                  <c:v>0.85965371348237</c:v>
                </c:pt>
                <c:pt idx="850">
                  <c:v>-0.0755994790771375</c:v>
                </c:pt>
                <c:pt idx="851">
                  <c:v>0.497227370657427</c:v>
                </c:pt>
                <c:pt idx="852">
                  <c:v>0.0319557352008504</c:v>
                </c:pt>
                <c:pt idx="853">
                  <c:v>0.526588334136675</c:v>
                </c:pt>
                <c:pt idx="854">
                  <c:v>0.134907711063432</c:v>
                </c:pt>
                <c:pt idx="855">
                  <c:v>-0.0637604038633866</c:v>
                </c:pt>
                <c:pt idx="856">
                  <c:v>0.531368824781226</c:v>
                </c:pt>
                <c:pt idx="857">
                  <c:v>-0.109019139413573</c:v>
                </c:pt>
                <c:pt idx="858">
                  <c:v>-0.374462997407535</c:v>
                </c:pt>
                <c:pt idx="859">
                  <c:v>0.608241822761458</c:v>
                </c:pt>
                <c:pt idx="860">
                  <c:v>-0.229812144876606</c:v>
                </c:pt>
                <c:pt idx="861">
                  <c:v>0.0999290187254642</c:v>
                </c:pt>
                <c:pt idx="862">
                  <c:v>-0.35928366292141</c:v>
                </c:pt>
                <c:pt idx="863">
                  <c:v>0.426884930394791</c:v>
                </c:pt>
                <c:pt idx="864">
                  <c:v>-0.127121174690467</c:v>
                </c:pt>
                <c:pt idx="865">
                  <c:v>0.124862792606753</c:v>
                </c:pt>
                <c:pt idx="866">
                  <c:v>0.239375585582285</c:v>
                </c:pt>
                <c:pt idx="867">
                  <c:v>-0.0924619735754545</c:v>
                </c:pt>
                <c:pt idx="868">
                  <c:v>-0.151791193027148</c:v>
                </c:pt>
                <c:pt idx="869">
                  <c:v>-0.231510253316239</c:v>
                </c:pt>
                <c:pt idx="870">
                  <c:v>0.264038751112623</c:v>
                </c:pt>
                <c:pt idx="871">
                  <c:v>-0.0342844188165098</c:v>
                </c:pt>
                <c:pt idx="872">
                  <c:v>0.350611663376442</c:v>
                </c:pt>
                <c:pt idx="873">
                  <c:v>0.318984849446185</c:v>
                </c:pt>
                <c:pt idx="874">
                  <c:v>-0.034661984898007</c:v>
                </c:pt>
                <c:pt idx="875">
                  <c:v>0.374826125274112</c:v>
                </c:pt>
                <c:pt idx="876">
                  <c:v>0.439437561905752</c:v>
                </c:pt>
                <c:pt idx="877">
                  <c:v>0.242590571341467</c:v>
                </c:pt>
                <c:pt idx="878">
                  <c:v>0.309777474077594</c:v>
                </c:pt>
                <c:pt idx="879">
                  <c:v>-0.344646597901918</c:v>
                </c:pt>
                <c:pt idx="880">
                  <c:v>-0.0791929957755434</c:v>
                </c:pt>
                <c:pt idx="881">
                  <c:v>-0.195859724122687</c:v>
                </c:pt>
                <c:pt idx="882">
                  <c:v>-0.137685354202993</c:v>
                </c:pt>
                <c:pt idx="883">
                  <c:v>-0.367880764821035</c:v>
                </c:pt>
                <c:pt idx="884">
                  <c:v>0.233895435057903</c:v>
                </c:pt>
                <c:pt idx="885">
                  <c:v>0.405699340339493</c:v>
                </c:pt>
                <c:pt idx="886">
                  <c:v>0.0183952379731319</c:v>
                </c:pt>
                <c:pt idx="887">
                  <c:v>-0.496350394743222</c:v>
                </c:pt>
                <c:pt idx="888">
                  <c:v>-0.24211922504397</c:v>
                </c:pt>
                <c:pt idx="889">
                  <c:v>-0.0640620826840781</c:v>
                </c:pt>
                <c:pt idx="890">
                  <c:v>0.239078267450983</c:v>
                </c:pt>
                <c:pt idx="891">
                  <c:v>0.133249452147359</c:v>
                </c:pt>
                <c:pt idx="892">
                  <c:v>-0.467020707956742</c:v>
                </c:pt>
                <c:pt idx="893">
                  <c:v>-0.618195938797766</c:v>
                </c:pt>
                <c:pt idx="894">
                  <c:v>-0.129306377146353</c:v>
                </c:pt>
                <c:pt idx="895">
                  <c:v>0.236646735016425</c:v>
                </c:pt>
                <c:pt idx="896">
                  <c:v>0.203718650867176</c:v>
                </c:pt>
                <c:pt idx="897">
                  <c:v>-0.770731578081756</c:v>
                </c:pt>
                <c:pt idx="898">
                  <c:v>0.22261899374848</c:v>
                </c:pt>
                <c:pt idx="899">
                  <c:v>0.240107461392757</c:v>
                </c:pt>
                <c:pt idx="900">
                  <c:v>-0.205635910310049</c:v>
                </c:pt>
                <c:pt idx="901">
                  <c:v>-0.383562797648136</c:v>
                </c:pt>
                <c:pt idx="902">
                  <c:v>-0.726576565581997</c:v>
                </c:pt>
                <c:pt idx="903">
                  <c:v>-0.368408347234833</c:v>
                </c:pt>
                <c:pt idx="904">
                  <c:v>-0.159176953627646</c:v>
                </c:pt>
                <c:pt idx="905">
                  <c:v>-0.0708342600252436</c:v>
                </c:pt>
                <c:pt idx="906">
                  <c:v>-0.275100708009783</c:v>
                </c:pt>
                <c:pt idx="907">
                  <c:v>0.710121691891459</c:v>
                </c:pt>
                <c:pt idx="908">
                  <c:v>-0.689935441468876</c:v>
                </c:pt>
                <c:pt idx="909">
                  <c:v>0.211740095238315</c:v>
                </c:pt>
                <c:pt idx="910">
                  <c:v>0.0200566555743494</c:v>
                </c:pt>
                <c:pt idx="911">
                  <c:v>0.00964554658929373</c:v>
                </c:pt>
                <c:pt idx="912">
                  <c:v>-0.385894951427248</c:v>
                </c:pt>
                <c:pt idx="913">
                  <c:v>0.201365239448466</c:v>
                </c:pt>
                <c:pt idx="914">
                  <c:v>-0.239272085551957</c:v>
                </c:pt>
                <c:pt idx="915">
                  <c:v>0.641623008560956</c:v>
                </c:pt>
                <c:pt idx="916">
                  <c:v>-0.688627840333703</c:v>
                </c:pt>
                <c:pt idx="917">
                  <c:v>-0.328224589701846</c:v>
                </c:pt>
                <c:pt idx="918">
                  <c:v>0.259521344882125</c:v>
                </c:pt>
                <c:pt idx="919">
                  <c:v>0.520065802031916</c:v>
                </c:pt>
                <c:pt idx="920">
                  <c:v>-0.527679940038953</c:v>
                </c:pt>
                <c:pt idx="921">
                  <c:v>-0.319908831099503</c:v>
                </c:pt>
                <c:pt idx="922">
                  <c:v>-0.100680808524594</c:v>
                </c:pt>
                <c:pt idx="923">
                  <c:v>0.305858796446464</c:v>
                </c:pt>
                <c:pt idx="924">
                  <c:v>0.235180529847726</c:v>
                </c:pt>
                <c:pt idx="925">
                  <c:v>0.549813212372415</c:v>
                </c:pt>
                <c:pt idx="926">
                  <c:v>-0.352600166742192</c:v>
                </c:pt>
                <c:pt idx="927">
                  <c:v>-0.242139088626511</c:v>
                </c:pt>
                <c:pt idx="928">
                  <c:v>-0.616588274127934</c:v>
                </c:pt>
                <c:pt idx="929">
                  <c:v>-0.550259739304632</c:v>
                </c:pt>
                <c:pt idx="930">
                  <c:v>-0.375044374033404</c:v>
                </c:pt>
                <c:pt idx="931">
                  <c:v>-0.536103070132232</c:v>
                </c:pt>
                <c:pt idx="932">
                  <c:v>0.00286904028362456</c:v>
                </c:pt>
                <c:pt idx="933">
                  <c:v>-0.290401430467252</c:v>
                </c:pt>
                <c:pt idx="934">
                  <c:v>0.108811224129514</c:v>
                </c:pt>
                <c:pt idx="935">
                  <c:v>0.119154507129171</c:v>
                </c:pt>
                <c:pt idx="936">
                  <c:v>0.0949679017803556</c:v>
                </c:pt>
                <c:pt idx="937">
                  <c:v>0.177789012959655</c:v>
                </c:pt>
                <c:pt idx="938">
                  <c:v>0.301223429164345</c:v>
                </c:pt>
                <c:pt idx="939">
                  <c:v>0.0634845547223081</c:v>
                </c:pt>
                <c:pt idx="940">
                  <c:v>0.581412849300164</c:v>
                </c:pt>
                <c:pt idx="941">
                  <c:v>-0.051110701400739</c:v>
                </c:pt>
                <c:pt idx="942">
                  <c:v>0.235072333324201</c:v>
                </c:pt>
                <c:pt idx="943">
                  <c:v>0.387093477718597</c:v>
                </c:pt>
                <c:pt idx="944">
                  <c:v>-0.898679967660659</c:v>
                </c:pt>
                <c:pt idx="945">
                  <c:v>0.716933098238237</c:v>
                </c:pt>
                <c:pt idx="946">
                  <c:v>-0.637338210211121</c:v>
                </c:pt>
                <c:pt idx="947">
                  <c:v>-0.115458872329706</c:v>
                </c:pt>
                <c:pt idx="948">
                  <c:v>0.295211100636105</c:v>
                </c:pt>
                <c:pt idx="949">
                  <c:v>0.0500369794500586</c:v>
                </c:pt>
                <c:pt idx="950">
                  <c:v>0.339677352937367</c:v>
                </c:pt>
                <c:pt idx="951">
                  <c:v>-0.439072045193983</c:v>
                </c:pt>
                <c:pt idx="952">
                  <c:v>-0.518830084414685</c:v>
                </c:pt>
                <c:pt idx="953">
                  <c:v>-0.726249686160467</c:v>
                </c:pt>
                <c:pt idx="954">
                  <c:v>-0.00915985522431784</c:v>
                </c:pt>
                <c:pt idx="955">
                  <c:v>0.133441306921751</c:v>
                </c:pt>
                <c:pt idx="956">
                  <c:v>-0.339399112856271</c:v>
                </c:pt>
                <c:pt idx="957">
                  <c:v>0.595403042752943</c:v>
                </c:pt>
                <c:pt idx="958">
                  <c:v>-0.162481545592451</c:v>
                </c:pt>
                <c:pt idx="959">
                  <c:v>-0.233864575897155</c:v>
                </c:pt>
                <c:pt idx="960">
                  <c:v>0.330215062467572</c:v>
                </c:pt>
                <c:pt idx="961">
                  <c:v>-0.0614824460667899</c:v>
                </c:pt>
                <c:pt idx="962">
                  <c:v>0.572966382994371</c:v>
                </c:pt>
                <c:pt idx="963">
                  <c:v>-0.0876687870071685</c:v>
                </c:pt>
                <c:pt idx="964">
                  <c:v>0.264519621283043</c:v>
                </c:pt>
                <c:pt idx="965">
                  <c:v>-0.119303568819547</c:v>
                </c:pt>
                <c:pt idx="966">
                  <c:v>-0.0442554206507914</c:v>
                </c:pt>
                <c:pt idx="967">
                  <c:v>0.666804187884044</c:v>
                </c:pt>
                <c:pt idx="968">
                  <c:v>-0.184868769942644</c:v>
                </c:pt>
                <c:pt idx="969">
                  <c:v>-0.480870590289537</c:v>
                </c:pt>
                <c:pt idx="970">
                  <c:v>0.0414574064078819</c:v>
                </c:pt>
                <c:pt idx="971">
                  <c:v>0.0309316286116379</c:v>
                </c:pt>
                <c:pt idx="972">
                  <c:v>-0.339562915551797</c:v>
                </c:pt>
                <c:pt idx="973">
                  <c:v>-0.110255089745844</c:v>
                </c:pt>
                <c:pt idx="974">
                  <c:v>-0.134077060115722</c:v>
                </c:pt>
                <c:pt idx="975">
                  <c:v>0.515929339818846</c:v>
                </c:pt>
                <c:pt idx="976">
                  <c:v>0.104288773652483</c:v>
                </c:pt>
                <c:pt idx="977">
                  <c:v>-0.346088163884129</c:v>
                </c:pt>
                <c:pt idx="978">
                  <c:v>0.163296778874223</c:v>
                </c:pt>
                <c:pt idx="979">
                  <c:v>0.220982779426745</c:v>
                </c:pt>
                <c:pt idx="980">
                  <c:v>0.0546543819924642</c:v>
                </c:pt>
                <c:pt idx="981">
                  <c:v>0.0732632436683608</c:v>
                </c:pt>
                <c:pt idx="982">
                  <c:v>-0.468799927193836</c:v>
                </c:pt>
                <c:pt idx="983">
                  <c:v>0.286215827246731</c:v>
                </c:pt>
                <c:pt idx="984">
                  <c:v>0.383637662121972</c:v>
                </c:pt>
                <c:pt idx="985">
                  <c:v>0.203371693961308</c:v>
                </c:pt>
                <c:pt idx="986">
                  <c:v>-0.0788928794384992</c:v>
                </c:pt>
                <c:pt idx="987">
                  <c:v>-0.0143988358670212</c:v>
                </c:pt>
                <c:pt idx="988">
                  <c:v>0.410054799689063</c:v>
                </c:pt>
                <c:pt idx="989">
                  <c:v>-0.188526640447481</c:v>
                </c:pt>
                <c:pt idx="990">
                  <c:v>0.0495952403477535</c:v>
                </c:pt>
                <c:pt idx="991">
                  <c:v>-0.208556346166447</c:v>
                </c:pt>
                <c:pt idx="992">
                  <c:v>0.493247425417867</c:v>
                </c:pt>
                <c:pt idx="993">
                  <c:v>-0.218262049257637</c:v>
                </c:pt>
                <c:pt idx="994">
                  <c:v>-0.557332559442494</c:v>
                </c:pt>
                <c:pt idx="995">
                  <c:v>0.174248883014619</c:v>
                </c:pt>
                <c:pt idx="996">
                  <c:v>0.244224626536253</c:v>
                </c:pt>
                <c:pt idx="997">
                  <c:v>-0.757923137116564</c:v>
                </c:pt>
                <c:pt idx="998">
                  <c:v>-0.914333961604729</c:v>
                </c:pt>
                <c:pt idx="999">
                  <c:v>-0.109870400853338</c:v>
                </c:pt>
                <c:pt idx="1000">
                  <c:v>-0.417161243626558</c:v>
                </c:pt>
                <c:pt idx="1001">
                  <c:v>0.113188353198328</c:v>
                </c:pt>
                <c:pt idx="1002">
                  <c:v>0.629812253465259</c:v>
                </c:pt>
                <c:pt idx="1003">
                  <c:v>0.201239324985033</c:v>
                </c:pt>
                <c:pt idx="1004">
                  <c:v>0.662247833569767</c:v>
                </c:pt>
                <c:pt idx="1005">
                  <c:v>-0.134780303074295</c:v>
                </c:pt>
                <c:pt idx="1006">
                  <c:v>0.09046164366476</c:v>
                </c:pt>
                <c:pt idx="1007">
                  <c:v>0.203200501943505</c:v>
                </c:pt>
                <c:pt idx="1008">
                  <c:v>0.107145634842512</c:v>
                </c:pt>
                <c:pt idx="1009">
                  <c:v>-0.230866135102811</c:v>
                </c:pt>
                <c:pt idx="1010">
                  <c:v>-0.103035366828076</c:v>
                </c:pt>
                <c:pt idx="1011">
                  <c:v>-0.00902895724375896</c:v>
                </c:pt>
                <c:pt idx="1012">
                  <c:v>-0.638894191828771</c:v>
                </c:pt>
                <c:pt idx="1013">
                  <c:v>0.621711231228127</c:v>
                </c:pt>
                <c:pt idx="1014">
                  <c:v>0.412675552298887</c:v>
                </c:pt>
                <c:pt idx="1015">
                  <c:v>-0.0831981083199561</c:v>
                </c:pt>
                <c:pt idx="1016">
                  <c:v>-0.140075391978345</c:v>
                </c:pt>
                <c:pt idx="1017">
                  <c:v>-0.416841874788487</c:v>
                </c:pt>
                <c:pt idx="1018">
                  <c:v>0.556142863342415</c:v>
                </c:pt>
                <c:pt idx="1019">
                  <c:v>-0.0940441895249469</c:v>
                </c:pt>
                <c:pt idx="1020">
                  <c:v>-0.589188129114058</c:v>
                </c:pt>
                <c:pt idx="1021">
                  <c:v>-0.324456465896633</c:v>
                </c:pt>
                <c:pt idx="1022">
                  <c:v>0.096483234577625</c:v>
                </c:pt>
                <c:pt idx="1023">
                  <c:v>-0.473751410697702</c:v>
                </c:pt>
                <c:pt idx="1024">
                  <c:v>0.121200706071226</c:v>
                </c:pt>
                <c:pt idx="1025">
                  <c:v>-0.483053364315221</c:v>
                </c:pt>
                <c:pt idx="1026">
                  <c:v>-0.178121744699918</c:v>
                </c:pt>
                <c:pt idx="1027">
                  <c:v>-0.0207934646731519</c:v>
                </c:pt>
                <c:pt idx="1028">
                  <c:v>-0.415572640095801</c:v>
                </c:pt>
                <c:pt idx="1029">
                  <c:v>0.340932642929542</c:v>
                </c:pt>
                <c:pt idx="1030">
                  <c:v>-0.0347418424962854</c:v>
                </c:pt>
                <c:pt idx="1031">
                  <c:v>-0.16114170301185</c:v>
                </c:pt>
                <c:pt idx="1032">
                  <c:v>0.0231710551186672</c:v>
                </c:pt>
                <c:pt idx="1033">
                  <c:v>0.213371462418739</c:v>
                </c:pt>
                <c:pt idx="1034">
                  <c:v>0.625830257117291</c:v>
                </c:pt>
                <c:pt idx="1035">
                  <c:v>-0.0359319981472713</c:v>
                </c:pt>
                <c:pt idx="1036">
                  <c:v>-0.386378321358371</c:v>
                </c:pt>
                <c:pt idx="1037">
                  <c:v>-0.280980435441037</c:v>
                </c:pt>
                <c:pt idx="1038">
                  <c:v>-0.317361838777811</c:v>
                </c:pt>
                <c:pt idx="1039">
                  <c:v>-0.873320062203301</c:v>
                </c:pt>
                <c:pt idx="1040">
                  <c:v>-0.0211636485696519</c:v>
                </c:pt>
                <c:pt idx="1041">
                  <c:v>-0.178171046807346</c:v>
                </c:pt>
                <c:pt idx="1042">
                  <c:v>-0.378389897506319</c:v>
                </c:pt>
                <c:pt idx="1043">
                  <c:v>-0.214057297942345</c:v>
                </c:pt>
                <c:pt idx="1044">
                  <c:v>-0.702925807255983</c:v>
                </c:pt>
                <c:pt idx="1045">
                  <c:v>-0.450729422832864</c:v>
                </c:pt>
                <c:pt idx="1046">
                  <c:v>-0.0409153246810591</c:v>
                </c:pt>
                <c:pt idx="1047">
                  <c:v>-0.168568613945289</c:v>
                </c:pt>
                <c:pt idx="1048">
                  <c:v>-0.298596776052778</c:v>
                </c:pt>
                <c:pt idx="1049">
                  <c:v>-0.45363628489996</c:v>
                </c:pt>
                <c:pt idx="1050">
                  <c:v>0.102203707710688</c:v>
                </c:pt>
                <c:pt idx="1051">
                  <c:v>0.392163750050447</c:v>
                </c:pt>
                <c:pt idx="1052">
                  <c:v>-0.169534334207994</c:v>
                </c:pt>
                <c:pt idx="1053">
                  <c:v>-0.00153693651728204</c:v>
                </c:pt>
                <c:pt idx="1054">
                  <c:v>0.419913158067215</c:v>
                </c:pt>
                <c:pt idx="1055">
                  <c:v>0.322862373426901</c:v>
                </c:pt>
                <c:pt idx="1056">
                  <c:v>0.222416658838199</c:v>
                </c:pt>
                <c:pt idx="1057">
                  <c:v>-0.705960358839145</c:v>
                </c:pt>
                <c:pt idx="1058">
                  <c:v>-0.531511389711467</c:v>
                </c:pt>
                <c:pt idx="1059">
                  <c:v>-0.35021090688487</c:v>
                </c:pt>
                <c:pt idx="1060">
                  <c:v>-0.011576370362569</c:v>
                </c:pt>
                <c:pt idx="1061">
                  <c:v>0.138368449497921</c:v>
                </c:pt>
                <c:pt idx="1062">
                  <c:v>-0.137563291265783</c:v>
                </c:pt>
                <c:pt idx="1063">
                  <c:v>0.39067566335648</c:v>
                </c:pt>
                <c:pt idx="1064">
                  <c:v>0.214839024376577</c:v>
                </c:pt>
                <c:pt idx="1065">
                  <c:v>-0.507251502126817</c:v>
                </c:pt>
                <c:pt idx="1066">
                  <c:v>0.374451589896858</c:v>
                </c:pt>
                <c:pt idx="1067">
                  <c:v>0.384525649316867</c:v>
                </c:pt>
                <c:pt idx="1068">
                  <c:v>0.139179128380792</c:v>
                </c:pt>
                <c:pt idx="1069">
                  <c:v>0.546755163319957</c:v>
                </c:pt>
                <c:pt idx="1070">
                  <c:v>0.0828198213330943</c:v>
                </c:pt>
                <c:pt idx="1071">
                  <c:v>-0.251177116424043</c:v>
                </c:pt>
                <c:pt idx="1072">
                  <c:v>-0.902107447141545</c:v>
                </c:pt>
                <c:pt idx="1073">
                  <c:v>0.16566495868851</c:v>
                </c:pt>
                <c:pt idx="1074">
                  <c:v>0.53776495269984</c:v>
                </c:pt>
                <c:pt idx="1075">
                  <c:v>-0.248592378977995</c:v>
                </c:pt>
                <c:pt idx="1076">
                  <c:v>0.097062589903089</c:v>
                </c:pt>
                <c:pt idx="1077">
                  <c:v>0.699246998176199</c:v>
                </c:pt>
                <c:pt idx="1078">
                  <c:v>-0.103483393047722</c:v>
                </c:pt>
                <c:pt idx="1079">
                  <c:v>-0.167407161401457</c:v>
                </c:pt>
                <c:pt idx="1080">
                  <c:v>-0.0324115852906183</c:v>
                </c:pt>
                <c:pt idx="1081">
                  <c:v>0.0903129957338736</c:v>
                </c:pt>
                <c:pt idx="1082">
                  <c:v>0.346912951732062</c:v>
                </c:pt>
                <c:pt idx="1083">
                  <c:v>0.123196873087066</c:v>
                </c:pt>
                <c:pt idx="1084">
                  <c:v>-0.392259559597484</c:v>
                </c:pt>
                <c:pt idx="1085">
                  <c:v>0.00914902040347498</c:v>
                </c:pt>
                <c:pt idx="1086">
                  <c:v>-0.152437365453249</c:v>
                </c:pt>
                <c:pt idx="1087">
                  <c:v>0.598450847361157</c:v>
                </c:pt>
                <c:pt idx="1088">
                  <c:v>-0.333413220564431</c:v>
                </c:pt>
                <c:pt idx="1089">
                  <c:v>-0.262018380533852</c:v>
                </c:pt>
                <c:pt idx="1090">
                  <c:v>-0.318967170514087</c:v>
                </c:pt>
                <c:pt idx="1091">
                  <c:v>0.855610897164631</c:v>
                </c:pt>
                <c:pt idx="1092">
                  <c:v>-0.626482224858678</c:v>
                </c:pt>
                <c:pt idx="1093">
                  <c:v>-0.25667604987806</c:v>
                </c:pt>
                <c:pt idx="1094">
                  <c:v>-0.0862930699551672</c:v>
                </c:pt>
                <c:pt idx="1095">
                  <c:v>0.517087554368216</c:v>
                </c:pt>
                <c:pt idx="1096">
                  <c:v>0.172756881434751</c:v>
                </c:pt>
                <c:pt idx="1097">
                  <c:v>-0.207608695058163</c:v>
                </c:pt>
                <c:pt idx="1098">
                  <c:v>-0.423520526033204</c:v>
                </c:pt>
                <c:pt idx="1099">
                  <c:v>0.438652246115123</c:v>
                </c:pt>
                <c:pt idx="1100">
                  <c:v>0.134366293144589</c:v>
                </c:pt>
                <c:pt idx="1101">
                  <c:v>0.422043022230323</c:v>
                </c:pt>
                <c:pt idx="1102">
                  <c:v>-0.701796866800877</c:v>
                </c:pt>
                <c:pt idx="1103">
                  <c:v>0.282147369626609</c:v>
                </c:pt>
                <c:pt idx="1104">
                  <c:v>0.314073915312537</c:v>
                </c:pt>
                <c:pt idx="1105">
                  <c:v>-0.544483031840452</c:v>
                </c:pt>
                <c:pt idx="1106">
                  <c:v>0.32111689799171</c:v>
                </c:pt>
                <c:pt idx="1107">
                  <c:v>0.568611635721399</c:v>
                </c:pt>
                <c:pt idx="1108">
                  <c:v>0.496082304211534</c:v>
                </c:pt>
                <c:pt idx="1109">
                  <c:v>0.150035168643773</c:v>
                </c:pt>
                <c:pt idx="1110">
                  <c:v>0.651469697717636</c:v>
                </c:pt>
                <c:pt idx="1111">
                  <c:v>-0.295101264608197</c:v>
                </c:pt>
                <c:pt idx="1112">
                  <c:v>0.124137804509671</c:v>
                </c:pt>
                <c:pt idx="1113">
                  <c:v>-0.0626079228160791</c:v>
                </c:pt>
                <c:pt idx="1114">
                  <c:v>0.125168401139792</c:v>
                </c:pt>
                <c:pt idx="1115">
                  <c:v>0.0598374577435762</c:v>
                </c:pt>
                <c:pt idx="1116">
                  <c:v>-0.68872208117878</c:v>
                </c:pt>
                <c:pt idx="1117">
                  <c:v>0.242028397280776</c:v>
                </c:pt>
                <c:pt idx="1118">
                  <c:v>0.536616396850483</c:v>
                </c:pt>
                <c:pt idx="1119">
                  <c:v>0.123643280542032</c:v>
                </c:pt>
                <c:pt idx="1120">
                  <c:v>-0.332844904030649</c:v>
                </c:pt>
                <c:pt idx="1121">
                  <c:v>-0.849536762677404</c:v>
                </c:pt>
                <c:pt idx="1122">
                  <c:v>-0.774301767756894</c:v>
                </c:pt>
                <c:pt idx="1123">
                  <c:v>0.123348941233563</c:v>
                </c:pt>
                <c:pt idx="1124">
                  <c:v>0.370614709476882</c:v>
                </c:pt>
                <c:pt idx="1125">
                  <c:v>0.537242173638325</c:v>
                </c:pt>
                <c:pt idx="1126">
                  <c:v>-0.200485595730073</c:v>
                </c:pt>
                <c:pt idx="1127">
                  <c:v>0.228395373229104</c:v>
                </c:pt>
                <c:pt idx="1128">
                  <c:v>0.447145053302643</c:v>
                </c:pt>
                <c:pt idx="1129">
                  <c:v>-0.207108683057044</c:v>
                </c:pt>
                <c:pt idx="1130">
                  <c:v>-0.0489555265569602</c:v>
                </c:pt>
                <c:pt idx="1131">
                  <c:v>-0.90476185224024</c:v>
                </c:pt>
                <c:pt idx="1132">
                  <c:v>0.42932848858108</c:v>
                </c:pt>
                <c:pt idx="1133">
                  <c:v>0.394766874077619</c:v>
                </c:pt>
                <c:pt idx="1134">
                  <c:v>-0.980887307953702</c:v>
                </c:pt>
                <c:pt idx="1135">
                  <c:v>-0.23444495205759</c:v>
                </c:pt>
                <c:pt idx="1136">
                  <c:v>0.379098630029958</c:v>
                </c:pt>
                <c:pt idx="1137">
                  <c:v>0.333940677408425</c:v>
                </c:pt>
                <c:pt idx="1138">
                  <c:v>-0.258602604540404</c:v>
                </c:pt>
                <c:pt idx="1139">
                  <c:v>0.206566504662065</c:v>
                </c:pt>
                <c:pt idx="1140">
                  <c:v>0.0785047746253915</c:v>
                </c:pt>
                <c:pt idx="1141">
                  <c:v>0.614953809309207</c:v>
                </c:pt>
                <c:pt idx="1142">
                  <c:v>-0.0164492935689685</c:v>
                </c:pt>
                <c:pt idx="1143">
                  <c:v>-0.0694099168687408</c:v>
                </c:pt>
                <c:pt idx="1144">
                  <c:v>0.125158718525328</c:v>
                </c:pt>
                <c:pt idx="1145">
                  <c:v>-0.432558084483297</c:v>
                </c:pt>
                <c:pt idx="1146">
                  <c:v>0.703262890730037</c:v>
                </c:pt>
                <c:pt idx="1147">
                  <c:v>0.418624503652364</c:v>
                </c:pt>
                <c:pt idx="1148">
                  <c:v>-0.0970881144180205</c:v>
                </c:pt>
                <c:pt idx="1149">
                  <c:v>0.0391666000737809</c:v>
                </c:pt>
                <c:pt idx="1150">
                  <c:v>0.307805640515581</c:v>
                </c:pt>
                <c:pt idx="1151">
                  <c:v>0.144666376019989</c:v>
                </c:pt>
                <c:pt idx="1152">
                  <c:v>-0.339649213766375</c:v>
                </c:pt>
                <c:pt idx="1153">
                  <c:v>-0.589135752374242</c:v>
                </c:pt>
                <c:pt idx="1154">
                  <c:v>0.0252177762155467</c:v>
                </c:pt>
                <c:pt idx="1155">
                  <c:v>-0.0850751857515096</c:v>
                </c:pt>
                <c:pt idx="1156">
                  <c:v>-0.335213913545671</c:v>
                </c:pt>
                <c:pt idx="1157">
                  <c:v>0.19906805706561</c:v>
                </c:pt>
                <c:pt idx="1158">
                  <c:v>0.189605775678978</c:v>
                </c:pt>
                <c:pt idx="1159">
                  <c:v>-0.504477497272635</c:v>
                </c:pt>
                <c:pt idx="1160">
                  <c:v>0.114075094977094</c:v>
                </c:pt>
                <c:pt idx="1161">
                  <c:v>-0.0148538417596407</c:v>
                </c:pt>
                <c:pt idx="1162">
                  <c:v>0.268143801752683</c:v>
                </c:pt>
                <c:pt idx="1163">
                  <c:v>-0.688047358479109</c:v>
                </c:pt>
                <c:pt idx="1164">
                  <c:v>-0.26770376640318</c:v>
                </c:pt>
                <c:pt idx="1165">
                  <c:v>-0.459782652188981</c:v>
                </c:pt>
                <c:pt idx="1166">
                  <c:v>0.725875146839783</c:v>
                </c:pt>
                <c:pt idx="1167">
                  <c:v>-0.0615805161415787</c:v>
                </c:pt>
                <c:pt idx="1168">
                  <c:v>0.293243462617854</c:v>
                </c:pt>
                <c:pt idx="1169">
                  <c:v>0.352689469101206</c:v>
                </c:pt>
                <c:pt idx="1170">
                  <c:v>0.722669216634622</c:v>
                </c:pt>
                <c:pt idx="1171">
                  <c:v>0.462974175322796</c:v>
                </c:pt>
                <c:pt idx="1172">
                  <c:v>-0.376310121549116</c:v>
                </c:pt>
                <c:pt idx="1173">
                  <c:v>0.308743857787415</c:v>
                </c:pt>
                <c:pt idx="1174">
                  <c:v>-0.123419680198283</c:v>
                </c:pt>
                <c:pt idx="1175">
                  <c:v>-0.496192974602354</c:v>
                </c:pt>
                <c:pt idx="1176">
                  <c:v>-0.0632748545338725</c:v>
                </c:pt>
                <c:pt idx="1177">
                  <c:v>-0.901431919862851</c:v>
                </c:pt>
                <c:pt idx="1178">
                  <c:v>0.182560001370635</c:v>
                </c:pt>
                <c:pt idx="1179">
                  <c:v>-0.602134278451197</c:v>
                </c:pt>
                <c:pt idx="1180">
                  <c:v>-0.265973678613124</c:v>
                </c:pt>
                <c:pt idx="1181">
                  <c:v>-0.911745403993682</c:v>
                </c:pt>
                <c:pt idx="1182">
                  <c:v>-0.0237156482695793</c:v>
                </c:pt>
                <c:pt idx="1183">
                  <c:v>-0.735206427906223</c:v>
                </c:pt>
                <c:pt idx="1184">
                  <c:v>0.103145441788818</c:v>
                </c:pt>
                <c:pt idx="1185">
                  <c:v>-0.825375349267787</c:v>
                </c:pt>
                <c:pt idx="1186">
                  <c:v>-0.284669404658903</c:v>
                </c:pt>
                <c:pt idx="1187">
                  <c:v>0.267275080962476</c:v>
                </c:pt>
                <c:pt idx="1188">
                  <c:v>-0.106058279905058</c:v>
                </c:pt>
                <c:pt idx="1189">
                  <c:v>-0.213123209332154</c:v>
                </c:pt>
                <c:pt idx="1190">
                  <c:v>-0.566890210172469</c:v>
                </c:pt>
                <c:pt idx="1191">
                  <c:v>-0.722347152618604</c:v>
                </c:pt>
                <c:pt idx="1192">
                  <c:v>0.209453889293584</c:v>
                </c:pt>
                <c:pt idx="1193">
                  <c:v>-0.323652572085313</c:v>
                </c:pt>
                <c:pt idx="1194">
                  <c:v>-0.436614552053383</c:v>
                </c:pt>
                <c:pt idx="1195">
                  <c:v>-0.25927689938463</c:v>
                </c:pt>
                <c:pt idx="1196">
                  <c:v>0.0950346068198656</c:v>
                </c:pt>
                <c:pt idx="1197">
                  <c:v>0.140738252479316</c:v>
                </c:pt>
                <c:pt idx="1198">
                  <c:v>0.583469119699783</c:v>
                </c:pt>
                <c:pt idx="1199">
                  <c:v>0.433450404202948</c:v>
                </c:pt>
                <c:pt idx="1200">
                  <c:v>0.020455643253102</c:v>
                </c:pt>
                <c:pt idx="1201">
                  <c:v>-0.129206169894386</c:v>
                </c:pt>
                <c:pt idx="1202">
                  <c:v>-0.335621124891527</c:v>
                </c:pt>
                <c:pt idx="1203">
                  <c:v>0.166996401020936</c:v>
                </c:pt>
                <c:pt idx="1204">
                  <c:v>-0.5201857804479</c:v>
                </c:pt>
                <c:pt idx="1205">
                  <c:v>-0.749615610815556</c:v>
                </c:pt>
                <c:pt idx="1206">
                  <c:v>0.55174489562014</c:v>
                </c:pt>
                <c:pt idx="1207">
                  <c:v>-0.334727565040664</c:v>
                </c:pt>
                <c:pt idx="1208">
                  <c:v>-0.212911682598305</c:v>
                </c:pt>
                <c:pt idx="1209">
                  <c:v>-0.231499125676454</c:v>
                </c:pt>
                <c:pt idx="1210">
                  <c:v>-0.335616192973911</c:v>
                </c:pt>
                <c:pt idx="1211">
                  <c:v>-0.280639138214633</c:v>
                </c:pt>
                <c:pt idx="1212">
                  <c:v>-0.24137958253204</c:v>
                </c:pt>
                <c:pt idx="1213">
                  <c:v>-0.588954797256629</c:v>
                </c:pt>
                <c:pt idx="1214">
                  <c:v>-0.622351145496984</c:v>
                </c:pt>
                <c:pt idx="1215">
                  <c:v>-0.786545037450779</c:v>
                </c:pt>
                <c:pt idx="1216">
                  <c:v>0.28150560071071</c:v>
                </c:pt>
                <c:pt idx="1217">
                  <c:v>0.308514903288344</c:v>
                </c:pt>
                <c:pt idx="1218">
                  <c:v>0.254156330987125</c:v>
                </c:pt>
                <c:pt idx="1219">
                  <c:v>-0.601887149931392</c:v>
                </c:pt>
                <c:pt idx="1220">
                  <c:v>0.59348485492265</c:v>
                </c:pt>
                <c:pt idx="1221">
                  <c:v>-0.229638762646047</c:v>
                </c:pt>
                <c:pt idx="1222">
                  <c:v>0.386224163926801</c:v>
                </c:pt>
                <c:pt idx="1223">
                  <c:v>0.271162990539772</c:v>
                </c:pt>
                <c:pt idx="1224">
                  <c:v>-0.247684424894902</c:v>
                </c:pt>
                <c:pt idx="1225">
                  <c:v>0.146834216894397</c:v>
                </c:pt>
                <c:pt idx="1226">
                  <c:v>-0.803397234117605</c:v>
                </c:pt>
                <c:pt idx="1227">
                  <c:v>-0.395668713022962</c:v>
                </c:pt>
                <c:pt idx="1228">
                  <c:v>0.244073855877766</c:v>
                </c:pt>
                <c:pt idx="1229">
                  <c:v>-0.00133618267778357</c:v>
                </c:pt>
                <c:pt idx="1230">
                  <c:v>0.0399268988763238</c:v>
                </c:pt>
                <c:pt idx="1231">
                  <c:v>0.216979332551786</c:v>
                </c:pt>
                <c:pt idx="1232">
                  <c:v>0.3582797024685</c:v>
                </c:pt>
                <c:pt idx="1233">
                  <c:v>-0.3617797669005</c:v>
                </c:pt>
                <c:pt idx="1234">
                  <c:v>0.122069896172492</c:v>
                </c:pt>
                <c:pt idx="1235">
                  <c:v>-0.255473186957999</c:v>
                </c:pt>
                <c:pt idx="1236">
                  <c:v>-0.664536312044563</c:v>
                </c:pt>
                <c:pt idx="1237">
                  <c:v>-0.517688571666273</c:v>
                </c:pt>
                <c:pt idx="1238">
                  <c:v>-0.043270150778295</c:v>
                </c:pt>
                <c:pt idx="1239">
                  <c:v>-0.723677355534081</c:v>
                </c:pt>
                <c:pt idx="1240">
                  <c:v>-0.422199629775245</c:v>
                </c:pt>
                <c:pt idx="1241">
                  <c:v>0.57017989151937</c:v>
                </c:pt>
                <c:pt idx="1242">
                  <c:v>-0.689750339684731</c:v>
                </c:pt>
                <c:pt idx="1243">
                  <c:v>-0.743158993968626</c:v>
                </c:pt>
                <c:pt idx="1244">
                  <c:v>-0.560647223407394</c:v>
                </c:pt>
                <c:pt idx="1245">
                  <c:v>0.456050830978314</c:v>
                </c:pt>
                <c:pt idx="1246">
                  <c:v>-0.0950487510465668</c:v>
                </c:pt>
                <c:pt idx="1247">
                  <c:v>-0.303018296070936</c:v>
                </c:pt>
                <c:pt idx="1248">
                  <c:v>-0.144765602586547</c:v>
                </c:pt>
                <c:pt idx="1249">
                  <c:v>-0.889795918695312</c:v>
                </c:pt>
                <c:pt idx="1250">
                  <c:v>-0.0267135956419324</c:v>
                </c:pt>
                <c:pt idx="1251">
                  <c:v>0.150672298164296</c:v>
                </c:pt>
                <c:pt idx="1252">
                  <c:v>-0.097455444087124</c:v>
                </c:pt>
                <c:pt idx="1253">
                  <c:v>0.52461499543095</c:v>
                </c:pt>
                <c:pt idx="1254">
                  <c:v>0.227309779009272</c:v>
                </c:pt>
                <c:pt idx="1255">
                  <c:v>-0.542143688705631</c:v>
                </c:pt>
                <c:pt idx="1256">
                  <c:v>0.365450843192283</c:v>
                </c:pt>
                <c:pt idx="1257">
                  <c:v>-0.156561914639925</c:v>
                </c:pt>
                <c:pt idx="1258">
                  <c:v>0.381023568623855</c:v>
                </c:pt>
                <c:pt idx="1259">
                  <c:v>0.239024437403637</c:v>
                </c:pt>
                <c:pt idx="1260">
                  <c:v>0.669907036383713</c:v>
                </c:pt>
                <c:pt idx="1261">
                  <c:v>0.856486823677729</c:v>
                </c:pt>
                <c:pt idx="1262">
                  <c:v>0.331294944641146</c:v>
                </c:pt>
                <c:pt idx="1263">
                  <c:v>-0.250057194684955</c:v>
                </c:pt>
                <c:pt idx="1264">
                  <c:v>0.0795941830964291</c:v>
                </c:pt>
                <c:pt idx="1265">
                  <c:v>-0.578838250362784</c:v>
                </c:pt>
                <c:pt idx="1266">
                  <c:v>-0.537291791401787</c:v>
                </c:pt>
                <c:pt idx="1267">
                  <c:v>-0.114243305867159</c:v>
                </c:pt>
                <c:pt idx="1268">
                  <c:v>0.270718689812255</c:v>
                </c:pt>
                <c:pt idx="1269">
                  <c:v>-0.816938398308865</c:v>
                </c:pt>
                <c:pt idx="1270">
                  <c:v>0.0380380422662775</c:v>
                </c:pt>
                <c:pt idx="1271">
                  <c:v>0.323186510621124</c:v>
                </c:pt>
                <c:pt idx="1272">
                  <c:v>0.709031766210089</c:v>
                </c:pt>
                <c:pt idx="1273">
                  <c:v>0.0984618829133513</c:v>
                </c:pt>
                <c:pt idx="1274">
                  <c:v>0.405552031669618</c:v>
                </c:pt>
                <c:pt idx="1275">
                  <c:v>-0.288509997194289</c:v>
                </c:pt>
                <c:pt idx="1276">
                  <c:v>-0.0196557906357453</c:v>
                </c:pt>
                <c:pt idx="1277">
                  <c:v>-0.384077707125478</c:v>
                </c:pt>
                <c:pt idx="1278">
                  <c:v>-0.106740749889127</c:v>
                </c:pt>
                <c:pt idx="1279">
                  <c:v>0.547457258883982</c:v>
                </c:pt>
                <c:pt idx="1280">
                  <c:v>-0.401759713176846</c:v>
                </c:pt>
                <c:pt idx="1281">
                  <c:v>0.0911112097785336</c:v>
                </c:pt>
                <c:pt idx="1282">
                  <c:v>-0.57216703790118</c:v>
                </c:pt>
                <c:pt idx="1283">
                  <c:v>0.096710221855835</c:v>
                </c:pt>
                <c:pt idx="1284">
                  <c:v>0.5425781555018</c:v>
                </c:pt>
                <c:pt idx="1285">
                  <c:v>-0.000468409763828892</c:v>
                </c:pt>
                <c:pt idx="1286">
                  <c:v>0.458031792775673</c:v>
                </c:pt>
                <c:pt idx="1287">
                  <c:v>-0.724605951918452</c:v>
                </c:pt>
                <c:pt idx="1288">
                  <c:v>0.011350411561318</c:v>
                </c:pt>
                <c:pt idx="1289">
                  <c:v>-0.585923044751881</c:v>
                </c:pt>
                <c:pt idx="1290">
                  <c:v>-0.0463629673498841</c:v>
                </c:pt>
                <c:pt idx="1291">
                  <c:v>0.509530356872206</c:v>
                </c:pt>
                <c:pt idx="1292">
                  <c:v>0.316042934864264</c:v>
                </c:pt>
                <c:pt idx="1293">
                  <c:v>0.327001491693182</c:v>
                </c:pt>
                <c:pt idx="1294">
                  <c:v>0.617822734540257</c:v>
                </c:pt>
                <c:pt idx="1295">
                  <c:v>-0.144775943531195</c:v>
                </c:pt>
                <c:pt idx="1296">
                  <c:v>0.572823197757102</c:v>
                </c:pt>
                <c:pt idx="1297">
                  <c:v>-0.203306627401028</c:v>
                </c:pt>
                <c:pt idx="1298">
                  <c:v>-0.058997625659479</c:v>
                </c:pt>
                <c:pt idx="1299">
                  <c:v>-0.366784609052501</c:v>
                </c:pt>
                <c:pt idx="1300">
                  <c:v>0.204110868060729</c:v>
                </c:pt>
                <c:pt idx="1301">
                  <c:v>0.907752738511401</c:v>
                </c:pt>
                <c:pt idx="1302">
                  <c:v>-0.0802172024877307</c:v>
                </c:pt>
                <c:pt idx="1303">
                  <c:v>-0.600539948024256</c:v>
                </c:pt>
                <c:pt idx="1304">
                  <c:v>-0.82836367068385</c:v>
                </c:pt>
                <c:pt idx="1305">
                  <c:v>-0.414150090294085</c:v>
                </c:pt>
                <c:pt idx="1306">
                  <c:v>0.886870124679805</c:v>
                </c:pt>
                <c:pt idx="1307">
                  <c:v>-0.626985457980628</c:v>
                </c:pt>
                <c:pt idx="1308">
                  <c:v>-0.00335988203927551</c:v>
                </c:pt>
                <c:pt idx="1309">
                  <c:v>-0.129113773873201</c:v>
                </c:pt>
                <c:pt idx="1310">
                  <c:v>-0.21432718251453</c:v>
                </c:pt>
                <c:pt idx="1311">
                  <c:v>-0.443762684212437</c:v>
                </c:pt>
                <c:pt idx="1312">
                  <c:v>0.508426658512335</c:v>
                </c:pt>
                <c:pt idx="1313">
                  <c:v>-0.500904970570417</c:v>
                </c:pt>
                <c:pt idx="1314">
                  <c:v>0.0747286228171902</c:v>
                </c:pt>
                <c:pt idx="1315">
                  <c:v>-0.137286508137109</c:v>
                </c:pt>
                <c:pt idx="1316">
                  <c:v>-0.402162950956443</c:v>
                </c:pt>
                <c:pt idx="1317">
                  <c:v>-0.180338335118972</c:v>
                </c:pt>
                <c:pt idx="1318">
                  <c:v>0.311254354358409</c:v>
                </c:pt>
                <c:pt idx="1319">
                  <c:v>-0.492182857529138</c:v>
                </c:pt>
                <c:pt idx="1320">
                  <c:v>0.0828803376801615</c:v>
                </c:pt>
                <c:pt idx="1321">
                  <c:v>0.147076255213965</c:v>
                </c:pt>
                <c:pt idx="1322">
                  <c:v>0.525041645209823</c:v>
                </c:pt>
                <c:pt idx="1323">
                  <c:v>0.25041451305584</c:v>
                </c:pt>
                <c:pt idx="1324">
                  <c:v>0.16914932356268</c:v>
                </c:pt>
                <c:pt idx="1325">
                  <c:v>-0.272464002571157</c:v>
                </c:pt>
                <c:pt idx="1326">
                  <c:v>0.664992920187136</c:v>
                </c:pt>
                <c:pt idx="1327">
                  <c:v>0.308422037353524</c:v>
                </c:pt>
                <c:pt idx="1328">
                  <c:v>0.11579485914722</c:v>
                </c:pt>
                <c:pt idx="1329">
                  <c:v>-0.110134540987492</c:v>
                </c:pt>
                <c:pt idx="1330">
                  <c:v>0.0544120730771808</c:v>
                </c:pt>
                <c:pt idx="1331">
                  <c:v>-0.764425805460708</c:v>
                </c:pt>
                <c:pt idx="1332">
                  <c:v>0.0389498215885004</c:v>
                </c:pt>
                <c:pt idx="1333">
                  <c:v>0.338104587311303</c:v>
                </c:pt>
                <c:pt idx="1334">
                  <c:v>0.0353627077346268</c:v>
                </c:pt>
                <c:pt idx="1335">
                  <c:v>0.179727547615722</c:v>
                </c:pt>
                <c:pt idx="1336">
                  <c:v>-0.24787038299688</c:v>
                </c:pt>
                <c:pt idx="1337">
                  <c:v>-8.2812303076274E-5</c:v>
                </c:pt>
                <c:pt idx="1338">
                  <c:v>-0.129488570832356</c:v>
                </c:pt>
                <c:pt idx="1339">
                  <c:v>0.396508669033995</c:v>
                </c:pt>
                <c:pt idx="1340">
                  <c:v>-0.302902784995519</c:v>
                </c:pt>
                <c:pt idx="1341">
                  <c:v>0.484264927875864</c:v>
                </c:pt>
                <c:pt idx="1342">
                  <c:v>0.162683914759737</c:v>
                </c:pt>
                <c:pt idx="1343">
                  <c:v>-0.33415133329677</c:v>
                </c:pt>
                <c:pt idx="1344">
                  <c:v>0.218973275770174</c:v>
                </c:pt>
                <c:pt idx="1345">
                  <c:v>-0.144221839804894</c:v>
                </c:pt>
                <c:pt idx="1346">
                  <c:v>-0.0896949457252975</c:v>
                </c:pt>
                <c:pt idx="1347">
                  <c:v>-0.11560287131351</c:v>
                </c:pt>
                <c:pt idx="1348">
                  <c:v>0.259841767689505</c:v>
                </c:pt>
                <c:pt idx="1349">
                  <c:v>-0.274974894457041</c:v>
                </c:pt>
                <c:pt idx="1350">
                  <c:v>0.368964872920044</c:v>
                </c:pt>
                <c:pt idx="1351">
                  <c:v>0.304325146189508</c:v>
                </c:pt>
                <c:pt idx="1352">
                  <c:v>-0.413075310472659</c:v>
                </c:pt>
                <c:pt idx="1353">
                  <c:v>-0.504795248922318</c:v>
                </c:pt>
                <c:pt idx="1354">
                  <c:v>-0.307092530665876</c:v>
                </c:pt>
                <c:pt idx="1355">
                  <c:v>-0.510756559450955</c:v>
                </c:pt>
                <c:pt idx="1356">
                  <c:v>0.445943404857079</c:v>
                </c:pt>
                <c:pt idx="1357">
                  <c:v>0.346071524731245</c:v>
                </c:pt>
                <c:pt idx="1358">
                  <c:v>0.551977155887066</c:v>
                </c:pt>
                <c:pt idx="1359">
                  <c:v>0.493233801586197</c:v>
                </c:pt>
                <c:pt idx="1360">
                  <c:v>-0.0585263241130498</c:v>
                </c:pt>
                <c:pt idx="1361">
                  <c:v>-0.02231610527697</c:v>
                </c:pt>
                <c:pt idx="1362">
                  <c:v>-0.480818492888525</c:v>
                </c:pt>
                <c:pt idx="1363">
                  <c:v>0.738897814284034</c:v>
                </c:pt>
                <c:pt idx="1364">
                  <c:v>0.240516897275466</c:v>
                </c:pt>
                <c:pt idx="1365">
                  <c:v>0.314722652582551</c:v>
                </c:pt>
                <c:pt idx="1366">
                  <c:v>-0.0491448125610513</c:v>
                </c:pt>
                <c:pt idx="1367">
                  <c:v>0.0260309401338775</c:v>
                </c:pt>
                <c:pt idx="1368">
                  <c:v>0.68430177107845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814296"/>
        <c:axId val="-2146808888"/>
      </c:barChart>
      <c:lineChart>
        <c:grouping val="standard"/>
        <c:varyColors val="0"/>
        <c:ser>
          <c:idx val="3"/>
          <c:order val="2"/>
          <c:tx>
            <c:strRef>
              <c:f>Sheet2!$D$1</c:f>
              <c:strCache>
                <c:ptCount val="1"/>
                <c:pt idx="0">
                  <c:v>Credit Target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strLit>
              <c:ptCount val="1"/>
              <c:pt idx="0">
                <c:v>a2:a1370</c:v>
              </c:pt>
            </c:strLit>
          </c:cat>
          <c:val>
            <c:numRef>
              <c:f>Sheet2!$D$2:$D$1370</c:f>
              <c:numCache>
                <c:formatCode>General</c:formatCode>
                <c:ptCount val="1369"/>
                <c:pt idx="119">
                  <c:v>15.0</c:v>
                </c:pt>
                <c:pt idx="269">
                  <c:v>31.0</c:v>
                </c:pt>
                <c:pt idx="483">
                  <c:v>46.0</c:v>
                </c:pt>
                <c:pt idx="640">
                  <c:v>62.0</c:v>
                </c:pt>
                <c:pt idx="847">
                  <c:v>77.0</c:v>
                </c:pt>
                <c:pt idx="1004">
                  <c:v>93.0</c:v>
                </c:pt>
                <c:pt idx="1212">
                  <c:v>108.0</c:v>
                </c:pt>
                <c:pt idx="1368">
                  <c:v>124.0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797432"/>
        <c:axId val="-2146803128"/>
      </c:lineChart>
      <c:catAx>
        <c:axId val="-2146814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Since Start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6808888"/>
        <c:crosses val="autoZero"/>
        <c:auto val="1"/>
        <c:lblAlgn val="ctr"/>
        <c:lblOffset val="100"/>
        <c:noMultiLvlLbl val="0"/>
      </c:catAx>
      <c:valAx>
        <c:axId val="-2146808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Semester</a:t>
                </a:r>
                <a:r>
                  <a:rPr lang="en-US" baseline="0"/>
                  <a:t> GPA and Daily Event Indicator (+/- 1)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6814296"/>
        <c:crosses val="autoZero"/>
        <c:crossBetween val="between"/>
      </c:valAx>
      <c:valAx>
        <c:axId val="-21468031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</a:t>
                </a:r>
                <a:r>
                  <a:rPr lang="en-US" baseline="0"/>
                  <a:t> Credits Earned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6797432"/>
        <c:crosses val="max"/>
        <c:crossBetween val="between"/>
      </c:valAx>
      <c:catAx>
        <c:axId val="-2146797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80312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0.09888</cdr:x>
      <cdr:y>0.34925</cdr:y>
    </cdr:from>
    <cdr:to>
      <cdr:x>0.20465</cdr:x>
      <cdr:y>0.49454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4808" y="21980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/>
            <a:t>Initial Conditions</a:t>
          </a:r>
        </a:p>
      </cdr:txBody>
    </cdr:sp>
  </cdr:relSizeAnchor>
  <cdr:relSizeAnchor xmlns:cdr="http://schemas.openxmlformats.org/drawingml/2006/chartDrawing">
    <cdr:from>
      <cdr:x>0.07063</cdr:x>
      <cdr:y>0.49477</cdr:y>
    </cdr:from>
    <cdr:to>
      <cdr:x>0.07592</cdr:x>
      <cdr:y>0.54716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610577" y="3113942"/>
          <a:ext cx="45719" cy="329712"/>
        </a:xfrm>
        <a:prstGeom xmlns:a="http://schemas.openxmlformats.org/drawingml/2006/main" prst="rightBrace">
          <a:avLst/>
        </a:prstGeom>
        <a:scene3d xmlns:a="http://schemas.openxmlformats.org/drawingml/2006/main">
          <a:camera prst="orthographicFront">
            <a:rot lat="5400000" lon="0" rev="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0.08617</cdr:x>
      <cdr:y>0.53745</cdr:y>
    </cdr:from>
    <cdr:to>
      <cdr:x>0.12431</cdr:x>
      <cdr:y>0.53745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744904" y="3382596"/>
          <a:ext cx="32971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0.10453</cdr:x>
      <cdr:y>0.40552</cdr:y>
    </cdr:from>
    <cdr:to>
      <cdr:x>0.14832</cdr:x>
      <cdr:y>0.52775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903655" y="2552212"/>
          <a:ext cx="378557" cy="7693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0.5488</cdr:x>
      <cdr:y>0.53777</cdr:y>
    </cdr:from>
    <cdr:to>
      <cdr:x>0.58694</cdr:x>
      <cdr:y>0.53777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4744770" y="3381994"/>
          <a:ext cx="329749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0.61894</cdr:x>
      <cdr:y>0.35344</cdr:y>
    </cdr:from>
    <cdr:to>
      <cdr:x>0.72471</cdr:x>
      <cdr:y>0.49873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50608" y="22244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Completion Checkup</a:t>
          </a:r>
        </a:p>
      </cdr:txBody>
    </cdr:sp>
  </cdr:relSizeAnchor>
  <cdr:relSizeAnchor xmlns:cdr="http://schemas.openxmlformats.org/drawingml/2006/chartDrawing">
    <cdr:from>
      <cdr:x>0.57203</cdr:x>
      <cdr:y>0.41716</cdr:y>
    </cdr:from>
    <cdr:to>
      <cdr:x>0.6964</cdr:x>
      <cdr:y>0.52816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H="1">
          <a:off x="4945673" y="2623495"/>
          <a:ext cx="1075243" cy="6980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0.70265</cdr:x>
      <cdr:y>0.53808</cdr:y>
    </cdr:from>
    <cdr:to>
      <cdr:x>0.74079</cdr:x>
      <cdr:y>0.53808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092148" y="3383943"/>
          <a:ext cx="33068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0.71831</cdr:x>
      <cdr:y>0.42136</cdr:y>
    </cdr:from>
    <cdr:to>
      <cdr:x>0.71972</cdr:x>
      <cdr:y>0.5301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6227886" y="2649909"/>
          <a:ext cx="12210" cy="6838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0.13287</cdr:x>
      <cdr:y>0.53776</cdr:y>
    </cdr:from>
    <cdr:to>
      <cdr:x>0.17101</cdr:x>
      <cdr:y>0.53776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1152045" y="3381945"/>
          <a:ext cx="33068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0.16642</cdr:x>
      <cdr:y>0.40614</cdr:y>
    </cdr:from>
    <cdr:to>
      <cdr:x>0.27219</cdr:x>
      <cdr:y>0.55143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442915" y="2554165"/>
          <a:ext cx="917046" cy="91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Early Indicators</a:t>
          </a:r>
        </a:p>
      </cdr:txBody>
    </cdr:sp>
  </cdr:relSizeAnchor>
  <cdr:relSizeAnchor xmlns:cdr="http://schemas.openxmlformats.org/drawingml/2006/chartDrawing">
    <cdr:from>
      <cdr:x>0.1507</cdr:x>
      <cdr:y>0.45825</cdr:y>
    </cdr:from>
    <cdr:to>
      <cdr:x>0.18592</cdr:x>
      <cdr:y>0.5301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306635" y="2881923"/>
          <a:ext cx="305288" cy="4518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0.15699</cdr:x>
      <cdr:y>0.11228</cdr:y>
    </cdr:from>
    <cdr:to>
      <cdr:x>0.61006</cdr:x>
      <cdr:y>0.17101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360118" y="706155"/>
          <a:ext cx="39253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Grades and credits are “strong” signals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0.19217</cdr:x>
      <cdr:y>0.59693</cdr:y>
    </cdr:from>
    <cdr:to>
      <cdr:x>0.61967</cdr:x>
      <cdr:y>0.65566</cdr:y>
    </cdr:to>
    <cdr:sp macro="" textlink="">
      <cdr:nvSpPr>
        <cdr:cNvPr id="17" name="TextBox 2"/>
        <cdr:cNvSpPr txBox="1"/>
      </cdr:nvSpPr>
      <cdr:spPr>
        <a:xfrm xmlns:a="http://schemas.openxmlformats.org/drawingml/2006/main">
          <a:off x="1664918" y="3754155"/>
          <a:ext cx="37038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Daily activity – “weak, noisy” signals</a:t>
          </a:r>
          <a:endParaRPr lang="en-US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575B-2DE9-1C4E-9315-28E383F2CC55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E262-EEB7-6C46-8D2B-0DAB9BB32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Randy?</a:t>
            </a:r>
            <a:r>
              <a:rPr lang="en-US" baseline="0" dirty="0" smtClean="0"/>
              <a:t>  Both?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Shall we omit this Randy?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Andrea – Research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Andrea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Qualitative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GIS mapping work locations from a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 – Is it okay to use the term “Data” instead of information to be consistent?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262-EEB7-6C46-8D2B-0DAB9BB32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343A-2200-49C2-A4ED-831524CFDF69}" type="datetimeFigureOut">
              <a:rPr lang="en-US" smtClean="0"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ixon@carleton.edu" TargetMode="External"/><Relationship Id="rId3" Type="http://schemas.openxmlformats.org/officeDocument/2006/relationships/hyperlink" Target="mailto:stilesr@grinnell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r>
              <a:rPr lang="en-US" dirty="0"/>
              <a:t>Studying Learning Success: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Exploring Factors</a:t>
            </a:r>
            <a:r>
              <a:rPr lang="en-US" dirty="0"/>
              <a:t>, Questions, Data, and Ways </a:t>
            </a:r>
            <a:r>
              <a:rPr lang="en-US" dirty="0" smtClean="0"/>
              <a:t>of Using </a:t>
            </a:r>
            <a:r>
              <a:rPr lang="en-US" dirty="0"/>
              <a:t>Your Analyses to Greatest Effect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dirty="0"/>
              <a:t>Andrea Lisa </a:t>
            </a:r>
            <a:r>
              <a:rPr lang="en-US" dirty="0" smtClean="0"/>
              <a:t>Nixon, Carleton College Randy Stiles, Grinnell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3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Analyses to the Greatest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from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1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596" y="743725"/>
            <a:ext cx="582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QUESTIONS ADDRESSED BY ANALYTICS*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414" y="5638800"/>
            <a:ext cx="452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“Analytics at Work: Smarter Decisions, Better Results”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by Thomas Davenport, et.al.  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75487"/>
              </p:ext>
            </p:extLst>
          </p:nvPr>
        </p:nvGraphicFramePr>
        <p:xfrm>
          <a:off x="685800" y="1981200"/>
          <a:ext cx="77724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Information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happened?</a:t>
                      </a:r>
                    </a:p>
                    <a:p>
                      <a:pPr algn="ctr"/>
                      <a:r>
                        <a:rPr lang="en-US" sz="1600" dirty="0" smtClean="0"/>
                        <a:t>(Reporting)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is happening now?</a:t>
                      </a:r>
                    </a:p>
                    <a:p>
                      <a:pPr algn="ctr"/>
                      <a:r>
                        <a:rPr lang="en-US" sz="1600" dirty="0" smtClean="0"/>
                        <a:t>(Alerts)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will happen?</a:t>
                      </a:r>
                    </a:p>
                    <a:p>
                      <a:pPr algn="ctr"/>
                      <a:r>
                        <a:rPr lang="en-US" sz="1600" dirty="0" smtClean="0"/>
                        <a:t>(Extrapolation)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Insight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How and why did it happen?</a:t>
                      </a:r>
                    </a:p>
                    <a:p>
                      <a:pPr algn="ctr"/>
                      <a:r>
                        <a:rPr lang="en-US" sz="1600" dirty="0" smtClean="0"/>
                        <a:t>(Modeling, experimental</a:t>
                      </a:r>
                      <a:r>
                        <a:rPr lang="en-US" sz="1600" baseline="0" dirty="0" smtClean="0"/>
                        <a:t> design)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What’s the next best action?</a:t>
                      </a:r>
                    </a:p>
                    <a:p>
                      <a:pPr algn="ctr"/>
                      <a:r>
                        <a:rPr lang="en-US" sz="1600" dirty="0" smtClean="0"/>
                        <a:t>(Recommendation)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What’s the best/worst that can happen?</a:t>
                      </a:r>
                    </a:p>
                    <a:p>
                      <a:pPr algn="ctr"/>
                      <a:r>
                        <a:rPr lang="en-US" sz="1600" dirty="0" smtClean="0"/>
                        <a:t>(Prediction, optimization,</a:t>
                      </a:r>
                      <a:r>
                        <a:rPr lang="en-US" sz="1600" baseline="0" dirty="0" smtClean="0"/>
                        <a:t> simulation)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1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818" y="533400"/>
            <a:ext cx="4130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EXAMPLES OF ANALYSIS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Attrition Trajectories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430481"/>
            <a:ext cx="6819902" cy="51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Analytics: Data Mining, Alerts, and Predictive Modeling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286000"/>
            <a:ext cx="0" cy="2667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49530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3200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4381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0857" y="28310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108" y="353746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6001" y="28124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46173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108" y="3200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3303" y="37221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45865" y="3200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32993" y="26555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19423" y="2574759"/>
            <a:ext cx="3505154" cy="1435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495" y="2646402"/>
            <a:ext cx="146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GPA</a:t>
            </a:r>
          </a:p>
          <a:p>
            <a:pPr algn="ctr"/>
            <a:r>
              <a:rPr lang="en-US" b="1" dirty="0" smtClean="0"/>
              <a:t>(an outcome)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96079" y="5105400"/>
            <a:ext cx="17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Admission Score</a:t>
            </a:r>
          </a:p>
          <a:p>
            <a:pPr algn="ctr"/>
            <a:r>
              <a:rPr lang="en-US" b="1" dirty="0" smtClean="0"/>
              <a:t>(a predictor)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25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72211"/>
              </p:ext>
            </p:extLst>
          </p:nvPr>
        </p:nvGraphicFramePr>
        <p:xfrm>
          <a:off x="1524000" y="46482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Withdrawn</a:t>
                      </a:r>
                      <a:endParaRPr lang="en-US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Tutorial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0.691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Semester 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0.773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447800"/>
            <a:ext cx="76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20XX Cohort – R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Values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‘Coefficient of Determination’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the relationship between</a:t>
            </a:r>
          </a:p>
          <a:p>
            <a:pPr algn="ctr"/>
            <a:r>
              <a:rPr lang="en-US" i="1" dirty="0"/>
              <a:t>g</a:t>
            </a:r>
            <a:r>
              <a:rPr lang="en-US" i="1" dirty="0" smtClean="0"/>
              <a:t>raduation or departure GPA and</a:t>
            </a:r>
          </a:p>
          <a:p>
            <a:pPr algn="ctr"/>
            <a:r>
              <a:rPr lang="en-US" i="1" dirty="0"/>
              <a:t>a</a:t>
            </a:r>
            <a:r>
              <a:rPr lang="en-US" i="1" dirty="0" smtClean="0"/>
              <a:t>n early indicator variable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Range 0-1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1 being a perfect relationship/fit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0 being no relationship/fit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6819" y="531165"/>
            <a:ext cx="41303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EXAMPLES OF ANALYSIS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Indicators of Academic Success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4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20796"/>
            <a:ext cx="8118049" cy="5749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Graduation (Vertical Axis) by 1</a:t>
            </a:r>
            <a:r>
              <a:rPr lang="en-US" baseline="30000" dirty="0" smtClean="0"/>
              <a:t>st</a:t>
            </a:r>
            <a:r>
              <a:rPr lang="en-US" dirty="0" smtClean="0"/>
              <a:t> Semester GPA (Horizontal Axis)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400800" y="1564882"/>
            <a:ext cx="0" cy="3581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58000" y="1564882"/>
            <a:ext cx="0" cy="3581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7600" y="1564882"/>
            <a:ext cx="0" cy="3581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67400" y="1564882"/>
            <a:ext cx="0" cy="3581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0207" y="4419600"/>
            <a:ext cx="4648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Vertical dashed lines approximate; </a:t>
            </a:r>
          </a:p>
          <a:p>
            <a:r>
              <a:rPr lang="en-US" sz="1400" b="1" i="1" dirty="0" smtClean="0"/>
              <a:t>10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(2.58), 25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(2.98), 50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(3.33), and 75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(3.63) percentile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77520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69133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7543607" imgH="5829107" progId="AcroExch.Document.7">
                  <p:embed/>
                </p:oleObj>
              </mc:Choice>
              <mc:Fallback>
                <p:oleObj name="Acrobat Document" r:id="rId3" imgW="7543607" imgH="582910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3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088" y="508521"/>
            <a:ext cx="694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CONCEPTUALIZING AND CATEGORIZING DATA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3400" y="1676400"/>
            <a:ext cx="1752600" cy="3134380"/>
            <a:chOff x="533400" y="1676400"/>
            <a:chExt cx="1752600" cy="313438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286000" y="1676400"/>
              <a:ext cx="0" cy="31343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3400" y="4038600"/>
              <a:ext cx="1521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Quantitative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2286000"/>
              <a:ext cx="1360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Qualitative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86000" y="4810780"/>
            <a:ext cx="4724400" cy="538609"/>
            <a:chOff x="2286000" y="4810780"/>
            <a:chExt cx="4724400" cy="53860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86000" y="4810780"/>
              <a:ext cx="472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43200" y="4949279"/>
              <a:ext cx="118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Cognitive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72949" y="4949279"/>
              <a:ext cx="176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Non- Cognitive</a:t>
              </a:r>
              <a:endParaRPr lang="en-US" sz="20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2286000"/>
            <a:ext cx="4473563" cy="2510925"/>
            <a:chOff x="2286000" y="2286000"/>
            <a:chExt cx="4473563" cy="251092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86000" y="2805545"/>
              <a:ext cx="3733800" cy="19913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47509" y="22860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Time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2713819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Surveys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533" y="4530712"/>
            <a:ext cx="1565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Retention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Completion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366313"/>
            <a:ext cx="148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Test scores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59094" y="5349389"/>
            <a:ext cx="2147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Grit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Navigator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Mindset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36182" y="2713819"/>
            <a:ext cx="2071199" cy="1991380"/>
            <a:chOff x="2286000" y="2805545"/>
            <a:chExt cx="2071199" cy="1991380"/>
          </a:xfrm>
        </p:grpSpPr>
        <p:sp>
          <p:nvSpPr>
            <p:cNvPr id="19" name="TextBox 18"/>
            <p:cNvSpPr txBox="1"/>
            <p:nvPr/>
          </p:nvSpPr>
          <p:spPr>
            <a:xfrm>
              <a:off x="2616338" y="2805545"/>
              <a:ext cx="1740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Initial conditions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286000" y="3243590"/>
              <a:ext cx="838200" cy="15533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19400" y="4238655"/>
            <a:ext cx="2719630" cy="369332"/>
            <a:chOff x="2819400" y="4238655"/>
            <a:chExt cx="2719630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3924164" y="4238655"/>
              <a:ext cx="1614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Early Indicators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0" idx="1"/>
            </p:cNvCxnSpPr>
            <p:nvPr/>
          </p:nvCxnSpPr>
          <p:spPr>
            <a:xfrm flipH="1">
              <a:off x="2819400" y="4423321"/>
              <a:ext cx="1104764" cy="1073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923907" y="3704130"/>
            <a:ext cx="3174436" cy="369332"/>
            <a:chOff x="3923907" y="3704130"/>
            <a:chExt cx="3174436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5366907" y="3704130"/>
              <a:ext cx="17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Time-series data</a:t>
              </a:r>
              <a:endParaRPr lang="en-US" dirty="0"/>
            </a:p>
          </p:txBody>
        </p:sp>
        <p:sp>
          <p:nvSpPr>
            <p:cNvPr id="28" name="Right Brace 27"/>
            <p:cNvSpPr/>
            <p:nvPr/>
          </p:nvSpPr>
          <p:spPr>
            <a:xfrm rot="3814734">
              <a:off x="4325626" y="3364602"/>
              <a:ext cx="244952" cy="104838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Arrow Connector 29"/>
            <p:cNvCxnSpPr>
              <a:stCxn id="21" idx="1"/>
            </p:cNvCxnSpPr>
            <p:nvPr/>
          </p:nvCxnSpPr>
          <p:spPr>
            <a:xfrm flipH="1">
              <a:off x="4648200" y="3888796"/>
              <a:ext cx="7187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1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50597"/>
              </p:ext>
            </p:extLst>
          </p:nvPr>
        </p:nvGraphicFramePr>
        <p:xfrm>
          <a:off x="240082" y="284445"/>
          <a:ext cx="8663836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89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the Pitch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 or Learner Success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the purposes of this session, what topic will you pursue?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5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620000" cy="1752600"/>
          </a:xfrm>
        </p:spPr>
        <p:txBody>
          <a:bodyPr/>
          <a:lstStyle/>
          <a:p>
            <a:r>
              <a:rPr lang="en-US" dirty="0"/>
              <a:t>Andrea Lisa Nixon, </a:t>
            </a:r>
            <a:r>
              <a:rPr lang="en-US" dirty="0" smtClean="0">
                <a:hlinkClick r:id="rId2"/>
              </a:rPr>
              <a:t>anixon@carleton.edu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Randy </a:t>
            </a:r>
            <a:r>
              <a:rPr lang="en-US" dirty="0"/>
              <a:t>Stiles, </a:t>
            </a:r>
            <a:r>
              <a:rPr lang="en-US" dirty="0">
                <a:hlinkClick r:id="rId3"/>
              </a:rPr>
              <a:t>stilesr@</a:t>
            </a:r>
            <a:r>
              <a:rPr lang="en-US" dirty="0" smtClean="0">
                <a:hlinkClick r:id="rId3"/>
              </a:rPr>
              <a:t>grinnell.edu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7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486" y="545068"/>
            <a:ext cx="4849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SUCCESS AND LEARNING SUCCESS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1905000"/>
            <a:ext cx="160020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91000" y="1905000"/>
            <a:ext cx="167640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3352800"/>
            <a:ext cx="15476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Persistence</a:t>
            </a:r>
          </a:p>
          <a:p>
            <a:pPr algn="ctr"/>
            <a:r>
              <a:rPr lang="en-US" sz="1400" dirty="0" smtClean="0"/>
              <a:t>Grades and credits</a:t>
            </a:r>
          </a:p>
          <a:p>
            <a:pPr algn="ctr"/>
            <a:r>
              <a:rPr lang="en-US" sz="1400" dirty="0" smtClean="0"/>
              <a:t>Retention rates</a:t>
            </a:r>
          </a:p>
          <a:p>
            <a:pPr algn="ctr"/>
            <a:r>
              <a:rPr lang="en-US" sz="1400" dirty="0" smtClean="0"/>
              <a:t>Completion rates</a:t>
            </a:r>
          </a:p>
          <a:p>
            <a:pPr algn="ctr"/>
            <a:r>
              <a:rPr lang="en-US" sz="1400" dirty="0" smtClean="0"/>
              <a:t>Student Behaviors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581400"/>
            <a:ext cx="1913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More narrowly-defined</a:t>
            </a:r>
          </a:p>
          <a:p>
            <a:r>
              <a:rPr lang="en-US" sz="1400" b="1" i="1" dirty="0" smtClean="0"/>
              <a:t>Observable</a:t>
            </a:r>
            <a:endParaRPr lang="en-US" sz="1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752600"/>
            <a:ext cx="34176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Social – psychological (non cognitive) factors</a:t>
            </a:r>
          </a:p>
          <a:p>
            <a:pPr algn="ctr"/>
            <a:r>
              <a:rPr lang="en-US" sz="1400" dirty="0" smtClean="0"/>
              <a:t>“</a:t>
            </a:r>
            <a:r>
              <a:rPr lang="en-US" sz="1400" dirty="0"/>
              <a:t>S</a:t>
            </a:r>
            <a:r>
              <a:rPr lang="en-US" sz="1400" dirty="0" smtClean="0"/>
              <a:t>uccessful intelligence”</a:t>
            </a:r>
          </a:p>
          <a:p>
            <a:pPr algn="ctr"/>
            <a:r>
              <a:rPr lang="en-US" sz="1400" dirty="0" smtClean="0"/>
              <a:t>Trajectories</a:t>
            </a:r>
          </a:p>
          <a:p>
            <a:pPr algn="ctr"/>
            <a:r>
              <a:rPr lang="en-US" sz="1400" dirty="0" smtClean="0"/>
              <a:t>Engagement</a:t>
            </a:r>
          </a:p>
          <a:p>
            <a:pPr algn="ctr"/>
            <a:r>
              <a:rPr lang="en-US" sz="1400" dirty="0" smtClean="0"/>
              <a:t>Dynamics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1828800"/>
            <a:ext cx="181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More broadly-defined</a:t>
            </a:r>
          </a:p>
          <a:p>
            <a:r>
              <a:rPr lang="en-US" sz="1400" b="1" i="1" dirty="0" smtClean="0"/>
              <a:t>Less easily quantified</a:t>
            </a:r>
            <a:endParaRPr lang="en-US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5334000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STUDENT SUCCESS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1759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1904787"/>
            <a:ext cx="6782747" cy="3048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Model: Questions Determining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714999"/>
            <a:ext cx="368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“Developing Effective Research Proposals”</a:t>
            </a:r>
          </a:p>
          <a:p>
            <a:r>
              <a:rPr lang="en-US" sz="1400" dirty="0" smtClean="0"/>
              <a:t>By Keith F. Punch, Second Edition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864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nature of your question(s)?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Reflection and Report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9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83257"/>
            <a:ext cx="423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Questions to 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20548"/>
              </p:ext>
            </p:extLst>
          </p:nvPr>
        </p:nvGraphicFramePr>
        <p:xfrm>
          <a:off x="685800" y="1981200"/>
          <a:ext cx="77724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Many?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Sample Data Sources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Interviews,</a:t>
                      </a:r>
                      <a:r>
                        <a:rPr lang="en-US" sz="1600" baseline="0" dirty="0" smtClean="0"/>
                        <a:t> Focus Groups, Open-Ended Survey Items, and “Their words are your data.”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Logging working sessions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SIS Information, Surveys, and Measurement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Analytic</a:t>
                      </a:r>
                      <a:r>
                        <a:rPr lang="en-US" b="1" baseline="0" dirty="0" smtClean="0"/>
                        <a:t> Examples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Coding Schemes, and Identification</a:t>
                      </a:r>
                      <a:r>
                        <a:rPr lang="en-US" sz="1600" baseline="0" dirty="0" smtClean="0"/>
                        <a:t> of Themes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Spatial</a:t>
                      </a:r>
                      <a:r>
                        <a:rPr lang="en-US" sz="1600" baseline="0" dirty="0" smtClean="0"/>
                        <a:t> Analysis Through GIS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Descriptive</a:t>
                      </a:r>
                      <a:r>
                        <a:rPr lang="en-US" sz="1600" baseline="0" dirty="0" smtClean="0"/>
                        <a:t> and Inferential Analyses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4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Example: Faculty Interview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motivated you to create this assignment?</a:t>
            </a:r>
          </a:p>
          <a:p>
            <a:r>
              <a:rPr lang="en-US" dirty="0" smtClean="0"/>
              <a:t>What learning goals do you have in mind for your students?</a:t>
            </a:r>
          </a:p>
          <a:p>
            <a:r>
              <a:rPr lang="en-US" dirty="0" smtClean="0"/>
              <a:t>How do you anticipate evaluating your students’ work?</a:t>
            </a:r>
          </a:p>
          <a:p>
            <a:r>
              <a:rPr lang="en-US" dirty="0" smtClean="0"/>
              <a:t>Are there </a:t>
            </a:r>
            <a:r>
              <a:rPr lang="en-US" i="1" dirty="0" smtClean="0"/>
              <a:t>resources</a:t>
            </a:r>
            <a:r>
              <a:rPr lang="en-US" dirty="0" smtClean="0"/>
              <a:t> that would be of use to you or your students?</a:t>
            </a:r>
          </a:p>
          <a:p>
            <a:r>
              <a:rPr lang="en-US" dirty="0" smtClean="0"/>
              <a:t>Are there </a:t>
            </a:r>
            <a:r>
              <a:rPr lang="en-US" i="1" dirty="0" smtClean="0"/>
              <a:t>types of support</a:t>
            </a:r>
            <a:r>
              <a:rPr lang="en-US" dirty="0" smtClean="0"/>
              <a:t> that would be of use to you or your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41689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7543607" imgH="5829107" progId="AcroExch.Document.7">
                  <p:embed/>
                </p:oleObj>
              </mc:Choice>
              <mc:Fallback>
                <p:oleObj name="Acrobat Document" r:id="rId4" imgW="7543607" imgH="582910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01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648</Words>
  <Application>Microsoft Macintosh PowerPoint</Application>
  <PresentationFormat>On-screen Show (4:3)</PresentationFormat>
  <Paragraphs>163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Studying Learning Success:  Exploring Factors, Questions, Data, and Ways of Using Your Analyses to Greatest Effect</vt:lpstr>
      <vt:lpstr>Student Success or Learner Success</vt:lpstr>
      <vt:lpstr>PowerPoint Presentation</vt:lpstr>
      <vt:lpstr>Research Model: Questions Determining Design</vt:lpstr>
      <vt:lpstr>What is the nature of your question(s)?</vt:lpstr>
      <vt:lpstr>Sources of Data</vt:lpstr>
      <vt:lpstr>PowerPoint Presentation</vt:lpstr>
      <vt:lpstr>Qualitative Example: Faculty Interview Protocol</vt:lpstr>
      <vt:lpstr>PowerPoint Presentation</vt:lpstr>
      <vt:lpstr>Using Analyses to the Greatest Effect</vt:lpstr>
      <vt:lpstr>PowerPoint Presentation</vt:lpstr>
      <vt:lpstr>PowerPoint Presentation</vt:lpstr>
      <vt:lpstr>Analytics: Data Mining, Alerts, and Predictive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the Pitch</vt:lpstr>
      <vt:lpstr>Thank you!!</vt:lpstr>
    </vt:vector>
  </TitlesOfParts>
  <Company>Grinnell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Stiles, Randy</dc:creator>
  <cp:lastModifiedBy>Andrea Nixon</cp:lastModifiedBy>
  <cp:revision>27</cp:revision>
  <cp:lastPrinted>2015-03-24T13:44:50Z</cp:lastPrinted>
  <dcterms:created xsi:type="dcterms:W3CDTF">2015-03-20T17:40:49Z</dcterms:created>
  <dcterms:modified xsi:type="dcterms:W3CDTF">2015-04-25T13:56:45Z</dcterms:modified>
</cp:coreProperties>
</file>