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1.bin" ContentType="audi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7" r:id="rId3"/>
    <p:sldId id="268" r:id="rId4"/>
    <p:sldId id="272" r:id="rId5"/>
    <p:sldId id="269" r:id="rId6"/>
    <p:sldId id="273" r:id="rId7"/>
    <p:sldId id="293" r:id="rId8"/>
    <p:sldId id="261" r:id="rId9"/>
    <p:sldId id="277" r:id="rId10"/>
    <p:sldId id="294" r:id="rId11"/>
    <p:sldId id="279" r:id="rId12"/>
    <p:sldId id="287" r:id="rId13"/>
    <p:sldId id="264" r:id="rId14"/>
    <p:sldId id="295" r:id="rId15"/>
    <p:sldId id="296" r:id="rId16"/>
    <p:sldId id="283" r:id="rId17"/>
    <p:sldId id="297" r:id="rId18"/>
    <p:sldId id="284" r:id="rId19"/>
    <p:sldId id="289" r:id="rId20"/>
    <p:sldId id="265" r:id="rId21"/>
    <p:sldId id="288" r:id="rId22"/>
    <p:sldId id="290" r:id="rId23"/>
    <p:sldId id="266" r:id="rId24"/>
    <p:sldId id="292"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81257" autoAdjust="0"/>
  </p:normalViewPr>
  <p:slideViewPr>
    <p:cSldViewPr snapToGrid="0" snapToObjects="1">
      <p:cViewPr>
        <p:scale>
          <a:sx n="65" d="100"/>
          <a:sy n="65" d="100"/>
        </p:scale>
        <p:origin x="-1856" y="-5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68CB1-7B4B-CA40-9B5D-70E8003B832C}"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E7544E06-AF83-A342-8834-9819505722DA}">
      <dgm:prSet phldrT="[Text]"/>
      <dgm:spPr/>
      <dgm:t>
        <a:bodyPr/>
        <a:lstStyle/>
        <a:p>
          <a:r>
            <a:rPr lang="en-US" dirty="0" smtClean="0"/>
            <a:t>OIT </a:t>
          </a:r>
          <a:r>
            <a:rPr lang="en-US" dirty="0" err="1" smtClean="0"/>
            <a:t>Comms</a:t>
          </a:r>
          <a:endParaRPr lang="en-US" dirty="0"/>
        </a:p>
      </dgm:t>
    </dgm:pt>
    <dgm:pt modelId="{9347A278-639E-1F48-BA4C-A54114F70491}" type="parTrans" cxnId="{93A28319-7AB5-7746-9E1D-79A9BC8DB6DA}">
      <dgm:prSet/>
      <dgm:spPr/>
      <dgm:t>
        <a:bodyPr/>
        <a:lstStyle/>
        <a:p>
          <a:endParaRPr lang="en-US"/>
        </a:p>
      </dgm:t>
    </dgm:pt>
    <dgm:pt modelId="{17973DC1-13F7-2940-8D93-5B3618AABDD3}" type="sibTrans" cxnId="{93A28319-7AB5-7746-9E1D-79A9BC8DB6DA}">
      <dgm:prSet/>
      <dgm:spPr/>
      <dgm:t>
        <a:bodyPr/>
        <a:lstStyle/>
        <a:p>
          <a:endParaRPr lang="en-US"/>
        </a:p>
      </dgm:t>
    </dgm:pt>
    <dgm:pt modelId="{298CB1F7-EB25-4EEF-847D-A80C76F354E5}">
      <dgm:prSet/>
      <dgm:spPr/>
      <dgm:t>
        <a:bodyPr/>
        <a:lstStyle/>
        <a:p>
          <a:r>
            <a:rPr lang="en-US" dirty="0" smtClean="0"/>
            <a:t>Email</a:t>
          </a:r>
          <a:endParaRPr lang="en-US" dirty="0"/>
        </a:p>
      </dgm:t>
    </dgm:pt>
    <dgm:pt modelId="{70A43892-5F1D-42BE-BD26-37B0DC7B7DF4}" type="parTrans" cxnId="{EBFD3BBF-0652-4CEB-894E-82071EE7F716}">
      <dgm:prSet/>
      <dgm:spPr/>
      <dgm:t>
        <a:bodyPr/>
        <a:lstStyle/>
        <a:p>
          <a:endParaRPr lang="en-US"/>
        </a:p>
      </dgm:t>
    </dgm:pt>
    <dgm:pt modelId="{E32EB6C9-51D0-40E3-A949-678C77A5A4F4}" type="sibTrans" cxnId="{EBFD3BBF-0652-4CEB-894E-82071EE7F716}">
      <dgm:prSet/>
      <dgm:spPr/>
      <dgm:t>
        <a:bodyPr/>
        <a:lstStyle/>
        <a:p>
          <a:endParaRPr lang="en-US"/>
        </a:p>
      </dgm:t>
    </dgm:pt>
    <dgm:pt modelId="{D3F7AE64-84AD-464C-BF46-65702B33B1DD}">
      <dgm:prSet phldrT="[Text]"/>
      <dgm:spPr/>
      <dgm:t>
        <a:bodyPr/>
        <a:lstStyle/>
        <a:p>
          <a:r>
            <a:rPr lang="en-US" dirty="0" smtClean="0"/>
            <a:t>Web Site</a:t>
          </a:r>
          <a:endParaRPr lang="en-US" dirty="0"/>
        </a:p>
      </dgm:t>
    </dgm:pt>
    <dgm:pt modelId="{FC3E6FED-CC24-47ED-8D8F-EEA3C7B17620}" type="parTrans" cxnId="{BF68DAB0-A5DA-457C-8FD1-30434677A289}">
      <dgm:prSet/>
      <dgm:spPr/>
      <dgm:t>
        <a:bodyPr/>
        <a:lstStyle/>
        <a:p>
          <a:endParaRPr lang="en-US"/>
        </a:p>
      </dgm:t>
    </dgm:pt>
    <dgm:pt modelId="{9B24D84C-A08E-43C7-82FD-BAAA95763CD5}" type="sibTrans" cxnId="{BF68DAB0-A5DA-457C-8FD1-30434677A289}">
      <dgm:prSet/>
      <dgm:spPr/>
      <dgm:t>
        <a:bodyPr/>
        <a:lstStyle/>
        <a:p>
          <a:endParaRPr lang="en-US"/>
        </a:p>
      </dgm:t>
    </dgm:pt>
    <dgm:pt modelId="{A8C422F1-0B81-45E2-A98B-51D7DCC61EB3}">
      <dgm:prSet/>
      <dgm:spPr/>
      <dgm:t>
        <a:bodyPr/>
        <a:lstStyle/>
        <a:p>
          <a:endParaRPr lang="en-US"/>
        </a:p>
      </dgm:t>
    </dgm:pt>
    <dgm:pt modelId="{57CB39F4-1F31-45C0-8D94-793F2DDA8630}" type="parTrans" cxnId="{D7C7C59E-A970-404B-9085-E78A9E77188D}">
      <dgm:prSet custAng="10800000" custScaleX="60248" custLinFactNeighborX="-19928" custRadScaleRad="22086"/>
      <dgm:spPr/>
      <dgm:t>
        <a:bodyPr/>
        <a:lstStyle/>
        <a:p>
          <a:endParaRPr lang="en-US"/>
        </a:p>
      </dgm:t>
    </dgm:pt>
    <dgm:pt modelId="{594CB3C6-3711-4791-80D7-94BD148160B0}" type="sibTrans" cxnId="{D7C7C59E-A970-404B-9085-E78A9E77188D}">
      <dgm:prSet/>
      <dgm:spPr/>
      <dgm:t>
        <a:bodyPr/>
        <a:lstStyle/>
        <a:p>
          <a:endParaRPr lang="en-US"/>
        </a:p>
      </dgm:t>
    </dgm:pt>
    <dgm:pt modelId="{6516B4B5-0DD6-5B48-95A5-D3976F4CECF8}" type="pres">
      <dgm:prSet presAssocID="{C3268CB1-7B4B-CA40-9B5D-70E8003B832C}" presName="cycle" presStyleCnt="0">
        <dgm:presLayoutVars>
          <dgm:chMax val="1"/>
          <dgm:dir/>
          <dgm:animLvl val="ctr"/>
          <dgm:resizeHandles val="exact"/>
        </dgm:presLayoutVars>
      </dgm:prSet>
      <dgm:spPr/>
      <dgm:t>
        <a:bodyPr/>
        <a:lstStyle/>
        <a:p>
          <a:endParaRPr lang="en-US"/>
        </a:p>
      </dgm:t>
    </dgm:pt>
    <dgm:pt modelId="{1DB3F91A-6528-7044-BEA9-DB0D80B44DA7}" type="pres">
      <dgm:prSet presAssocID="{E7544E06-AF83-A342-8834-9819505722DA}" presName="centerShape" presStyleLbl="node0" presStyleIdx="0" presStyleCnt="1"/>
      <dgm:spPr/>
      <dgm:t>
        <a:bodyPr/>
        <a:lstStyle/>
        <a:p>
          <a:endParaRPr lang="en-US"/>
        </a:p>
      </dgm:t>
    </dgm:pt>
    <dgm:pt modelId="{430ABFA8-AFCC-4A9F-A0E8-EF0319E9957A}" type="pres">
      <dgm:prSet presAssocID="{FC3E6FED-CC24-47ED-8D8F-EEA3C7B17620}" presName="parTrans" presStyleLbl="bgSibTrans2D1" presStyleIdx="0" presStyleCnt="2" custAng="10897373" custScaleX="23607" custLinFactNeighborX="29854" custLinFactNeighborY="71651" custRadScaleRad="97492"/>
      <dgm:spPr/>
      <dgm:t>
        <a:bodyPr/>
        <a:lstStyle/>
        <a:p>
          <a:endParaRPr lang="en-US"/>
        </a:p>
      </dgm:t>
    </dgm:pt>
    <dgm:pt modelId="{AD879D48-91D5-402A-ADD3-0A24C74DD6BC}" type="pres">
      <dgm:prSet presAssocID="{D3F7AE64-84AD-464C-BF46-65702B33B1DD}" presName="node" presStyleLbl="node1" presStyleIdx="0" presStyleCnt="2">
        <dgm:presLayoutVars>
          <dgm:bulletEnabled val="1"/>
        </dgm:presLayoutVars>
      </dgm:prSet>
      <dgm:spPr/>
      <dgm:t>
        <a:bodyPr/>
        <a:lstStyle/>
        <a:p>
          <a:endParaRPr lang="en-US"/>
        </a:p>
      </dgm:t>
    </dgm:pt>
    <dgm:pt modelId="{D7C0B9E7-AB11-4B71-9162-6F9024A34C7E}" type="pres">
      <dgm:prSet presAssocID="{70A43892-5F1D-42BE-BD26-37B0DC7B7DF4}" presName="parTrans" presStyleLbl="bgSibTrans2D1" presStyleIdx="1" presStyleCnt="2" custAng="10800000" custScaleX="16185" custLinFactNeighborX="-29834" custLinFactNeighborY="62700" custRadScaleRad="22086"/>
      <dgm:spPr/>
      <dgm:t>
        <a:bodyPr/>
        <a:lstStyle/>
        <a:p>
          <a:endParaRPr lang="en-US"/>
        </a:p>
      </dgm:t>
    </dgm:pt>
    <dgm:pt modelId="{AC79BA6D-CC0F-46F8-BD5D-650A9CD74C78}" type="pres">
      <dgm:prSet presAssocID="{298CB1F7-EB25-4EEF-847D-A80C76F354E5}" presName="node" presStyleLbl="node1" presStyleIdx="1" presStyleCnt="2">
        <dgm:presLayoutVars>
          <dgm:bulletEnabled val="1"/>
        </dgm:presLayoutVars>
      </dgm:prSet>
      <dgm:spPr/>
      <dgm:t>
        <a:bodyPr/>
        <a:lstStyle/>
        <a:p>
          <a:endParaRPr lang="en-US"/>
        </a:p>
      </dgm:t>
    </dgm:pt>
  </dgm:ptLst>
  <dgm:cxnLst>
    <dgm:cxn modelId="{FDC47AAB-86AA-4484-9690-2A65049D3F33}" type="presOf" srcId="{D3F7AE64-84AD-464C-BF46-65702B33B1DD}" destId="{AD879D48-91D5-402A-ADD3-0A24C74DD6BC}" srcOrd="0" destOrd="0" presId="urn:microsoft.com/office/officeart/2005/8/layout/radial4"/>
    <dgm:cxn modelId="{93A28319-7AB5-7746-9E1D-79A9BC8DB6DA}" srcId="{C3268CB1-7B4B-CA40-9B5D-70E8003B832C}" destId="{E7544E06-AF83-A342-8834-9819505722DA}" srcOrd="0" destOrd="0" parTransId="{9347A278-639E-1F48-BA4C-A54114F70491}" sibTransId="{17973DC1-13F7-2940-8D93-5B3618AABDD3}"/>
    <dgm:cxn modelId="{D7C7C59E-A970-404B-9085-E78A9E77188D}" srcId="{C3268CB1-7B4B-CA40-9B5D-70E8003B832C}" destId="{A8C422F1-0B81-45E2-A98B-51D7DCC61EB3}" srcOrd="1" destOrd="0" parTransId="{57CB39F4-1F31-45C0-8D94-793F2DDA8630}" sibTransId="{594CB3C6-3711-4791-80D7-94BD148160B0}"/>
    <dgm:cxn modelId="{2B369BE4-1CC6-4039-AEEF-F83499429479}" type="presOf" srcId="{298CB1F7-EB25-4EEF-847D-A80C76F354E5}" destId="{AC79BA6D-CC0F-46F8-BD5D-650A9CD74C78}" srcOrd="0" destOrd="0" presId="urn:microsoft.com/office/officeart/2005/8/layout/radial4"/>
    <dgm:cxn modelId="{57293F02-26A0-496A-B8E9-A6CEE815420D}" type="presOf" srcId="{70A43892-5F1D-42BE-BD26-37B0DC7B7DF4}" destId="{D7C0B9E7-AB11-4B71-9162-6F9024A34C7E}" srcOrd="0" destOrd="0" presId="urn:microsoft.com/office/officeart/2005/8/layout/radial4"/>
    <dgm:cxn modelId="{EBFD3BBF-0652-4CEB-894E-82071EE7F716}" srcId="{E7544E06-AF83-A342-8834-9819505722DA}" destId="{298CB1F7-EB25-4EEF-847D-A80C76F354E5}" srcOrd="1" destOrd="0" parTransId="{70A43892-5F1D-42BE-BD26-37B0DC7B7DF4}" sibTransId="{E32EB6C9-51D0-40E3-A949-678C77A5A4F4}"/>
    <dgm:cxn modelId="{27C812F4-57AE-466F-87EE-13EDCD7B4C81}" type="presOf" srcId="{FC3E6FED-CC24-47ED-8D8F-EEA3C7B17620}" destId="{430ABFA8-AFCC-4A9F-A0E8-EF0319E9957A}" srcOrd="0" destOrd="0" presId="urn:microsoft.com/office/officeart/2005/8/layout/radial4"/>
    <dgm:cxn modelId="{BF68DAB0-A5DA-457C-8FD1-30434677A289}" srcId="{E7544E06-AF83-A342-8834-9819505722DA}" destId="{D3F7AE64-84AD-464C-BF46-65702B33B1DD}" srcOrd="0" destOrd="0" parTransId="{FC3E6FED-CC24-47ED-8D8F-EEA3C7B17620}" sibTransId="{9B24D84C-A08E-43C7-82FD-BAAA95763CD5}"/>
    <dgm:cxn modelId="{7A55F206-5046-B34A-A1F9-3BAC9280BA52}" type="presOf" srcId="{E7544E06-AF83-A342-8834-9819505722DA}" destId="{1DB3F91A-6528-7044-BEA9-DB0D80B44DA7}" srcOrd="0" destOrd="0" presId="urn:microsoft.com/office/officeart/2005/8/layout/radial4"/>
    <dgm:cxn modelId="{8FC700A8-4E90-E748-BADF-456C13F81FED}" type="presOf" srcId="{C3268CB1-7B4B-CA40-9B5D-70E8003B832C}" destId="{6516B4B5-0DD6-5B48-95A5-D3976F4CECF8}" srcOrd="0" destOrd="0" presId="urn:microsoft.com/office/officeart/2005/8/layout/radial4"/>
    <dgm:cxn modelId="{412B40A6-F8A1-F546-998F-47A01B4DD0F5}" type="presParOf" srcId="{6516B4B5-0DD6-5B48-95A5-D3976F4CECF8}" destId="{1DB3F91A-6528-7044-BEA9-DB0D80B44DA7}" srcOrd="0" destOrd="0" presId="urn:microsoft.com/office/officeart/2005/8/layout/radial4"/>
    <dgm:cxn modelId="{47497631-0862-45EF-9A30-7E651A65FC2F}" type="presParOf" srcId="{6516B4B5-0DD6-5B48-95A5-D3976F4CECF8}" destId="{430ABFA8-AFCC-4A9F-A0E8-EF0319E9957A}" srcOrd="1" destOrd="0" presId="urn:microsoft.com/office/officeart/2005/8/layout/radial4"/>
    <dgm:cxn modelId="{A1720D95-A1A9-400C-A0CF-21C635064B0F}" type="presParOf" srcId="{6516B4B5-0DD6-5B48-95A5-D3976F4CECF8}" destId="{AD879D48-91D5-402A-ADD3-0A24C74DD6BC}" srcOrd="2" destOrd="0" presId="urn:microsoft.com/office/officeart/2005/8/layout/radial4"/>
    <dgm:cxn modelId="{9BAFF59A-7A98-4F41-931C-E5BEDEDF51E9}" type="presParOf" srcId="{6516B4B5-0DD6-5B48-95A5-D3976F4CECF8}" destId="{D7C0B9E7-AB11-4B71-9162-6F9024A34C7E}" srcOrd="3" destOrd="0" presId="urn:microsoft.com/office/officeart/2005/8/layout/radial4"/>
    <dgm:cxn modelId="{7E182349-762B-4F1E-A7C9-CA67AB4A4235}" type="presParOf" srcId="{6516B4B5-0DD6-5B48-95A5-D3976F4CECF8}" destId="{AC79BA6D-CC0F-46F8-BD5D-650A9CD74C78}"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268CB1-7B4B-CA40-9B5D-70E8003B832C}" type="doc">
      <dgm:prSet loTypeId="urn:microsoft.com/office/officeart/2005/8/layout/radial4" loCatId="" qsTypeId="urn:microsoft.com/office/officeart/2005/8/quickstyle/simple2" qsCatId="simple" csTypeId="urn:microsoft.com/office/officeart/2005/8/colors/colorful2" csCatId="colorful" phldr="1"/>
      <dgm:spPr/>
      <dgm:t>
        <a:bodyPr/>
        <a:lstStyle/>
        <a:p>
          <a:endParaRPr lang="en-US"/>
        </a:p>
      </dgm:t>
    </dgm:pt>
    <dgm:pt modelId="{E7544E06-AF83-A342-8834-9819505722DA}">
      <dgm:prSet phldrT="[Text]"/>
      <dgm:spPr/>
      <dgm:t>
        <a:bodyPr/>
        <a:lstStyle/>
        <a:p>
          <a:r>
            <a:rPr lang="en-US" dirty="0" smtClean="0"/>
            <a:t>OIT </a:t>
          </a:r>
          <a:r>
            <a:rPr lang="en-US" dirty="0" err="1" smtClean="0"/>
            <a:t>Comms</a:t>
          </a:r>
          <a:endParaRPr lang="en-US" dirty="0"/>
        </a:p>
      </dgm:t>
    </dgm:pt>
    <dgm:pt modelId="{9347A278-639E-1F48-BA4C-A54114F70491}" type="parTrans" cxnId="{93A28319-7AB5-7746-9E1D-79A9BC8DB6DA}">
      <dgm:prSet/>
      <dgm:spPr/>
      <dgm:t>
        <a:bodyPr/>
        <a:lstStyle/>
        <a:p>
          <a:endParaRPr lang="en-US"/>
        </a:p>
      </dgm:t>
    </dgm:pt>
    <dgm:pt modelId="{17973DC1-13F7-2940-8D93-5B3618AABDD3}" type="sibTrans" cxnId="{93A28319-7AB5-7746-9E1D-79A9BC8DB6DA}">
      <dgm:prSet/>
      <dgm:spPr/>
      <dgm:t>
        <a:bodyPr/>
        <a:lstStyle/>
        <a:p>
          <a:endParaRPr lang="en-US"/>
        </a:p>
      </dgm:t>
    </dgm:pt>
    <dgm:pt modelId="{A0D7F334-7161-8045-BC81-E61B6885F17B}">
      <dgm:prSet phldrT="[Text]"/>
      <dgm:spPr/>
      <dgm:t>
        <a:bodyPr/>
        <a:lstStyle/>
        <a:p>
          <a:r>
            <a:rPr lang="en-US" dirty="0" smtClean="0"/>
            <a:t>Leadership Meetings</a:t>
          </a:r>
          <a:endParaRPr lang="en-US" dirty="0"/>
        </a:p>
      </dgm:t>
    </dgm:pt>
    <dgm:pt modelId="{164A20DF-3354-DC40-BA39-637113DE6B09}" type="parTrans" cxnId="{FC552C9D-8FAD-2C45-8E56-3EC8B5AA26BF}">
      <dgm:prSet/>
      <dgm:spPr/>
      <dgm:t>
        <a:bodyPr/>
        <a:lstStyle/>
        <a:p>
          <a:endParaRPr lang="en-US"/>
        </a:p>
      </dgm:t>
    </dgm:pt>
    <dgm:pt modelId="{A813C0F8-DE8C-564B-8DF9-521006118AB0}" type="sibTrans" cxnId="{FC552C9D-8FAD-2C45-8E56-3EC8B5AA26BF}">
      <dgm:prSet/>
      <dgm:spPr/>
      <dgm:t>
        <a:bodyPr/>
        <a:lstStyle/>
        <a:p>
          <a:endParaRPr lang="en-US"/>
        </a:p>
      </dgm:t>
    </dgm:pt>
    <dgm:pt modelId="{6A0E7E65-1E85-F344-AF3D-98FC83F01388}">
      <dgm:prSet phldrT="[Text]"/>
      <dgm:spPr/>
      <dgm:t>
        <a:bodyPr/>
        <a:lstStyle/>
        <a:p>
          <a:r>
            <a:rPr lang="en-US" dirty="0" smtClean="0"/>
            <a:t>OIT Liaisons</a:t>
          </a:r>
          <a:endParaRPr lang="en-US" dirty="0"/>
        </a:p>
      </dgm:t>
    </dgm:pt>
    <dgm:pt modelId="{4B689EC6-FDED-CA44-9313-ED97A663B1FC}" type="parTrans" cxnId="{49408A4F-7FD5-8D4C-B227-4A068DCF5584}">
      <dgm:prSet/>
      <dgm:spPr/>
      <dgm:t>
        <a:bodyPr/>
        <a:lstStyle/>
        <a:p>
          <a:endParaRPr lang="en-US"/>
        </a:p>
      </dgm:t>
    </dgm:pt>
    <dgm:pt modelId="{52210D16-32A4-2C45-B2C5-2B2BD0795F97}" type="sibTrans" cxnId="{49408A4F-7FD5-8D4C-B227-4A068DCF5584}">
      <dgm:prSet/>
      <dgm:spPr/>
      <dgm:t>
        <a:bodyPr/>
        <a:lstStyle/>
        <a:p>
          <a:endParaRPr lang="en-US"/>
        </a:p>
      </dgm:t>
    </dgm:pt>
    <dgm:pt modelId="{6B0287AF-401F-BC4A-A522-15FB2184B8F2}">
      <dgm:prSet phldrT="[Text]"/>
      <dgm:spPr/>
      <dgm:t>
        <a:bodyPr/>
        <a:lstStyle/>
        <a:p>
          <a:r>
            <a:rPr lang="en-US" dirty="0" smtClean="0"/>
            <a:t>Groups:</a:t>
          </a:r>
        </a:p>
        <a:p>
          <a:r>
            <a:rPr lang="en-US" dirty="0" smtClean="0"/>
            <a:t>Faculty, Staff</a:t>
          </a:r>
        </a:p>
        <a:p>
          <a:r>
            <a:rPr lang="en-US" dirty="0" smtClean="0"/>
            <a:t>UG/GR</a:t>
          </a:r>
          <a:endParaRPr lang="en-US" dirty="0"/>
        </a:p>
      </dgm:t>
    </dgm:pt>
    <dgm:pt modelId="{B5E1AA06-01EA-BD4C-8053-28AFC212A13B}" type="parTrans" cxnId="{DF9EA5AC-F216-774E-9596-E4745910A37D}">
      <dgm:prSet/>
      <dgm:spPr/>
      <dgm:t>
        <a:bodyPr/>
        <a:lstStyle/>
        <a:p>
          <a:endParaRPr lang="en-US"/>
        </a:p>
      </dgm:t>
    </dgm:pt>
    <dgm:pt modelId="{62005BAE-83A6-414B-9E98-176D5BF837F3}" type="sibTrans" cxnId="{DF9EA5AC-F216-774E-9596-E4745910A37D}">
      <dgm:prSet/>
      <dgm:spPr/>
      <dgm:t>
        <a:bodyPr/>
        <a:lstStyle/>
        <a:p>
          <a:endParaRPr lang="en-US"/>
        </a:p>
      </dgm:t>
    </dgm:pt>
    <dgm:pt modelId="{B58A0E36-E159-4B8D-B8A1-CFF5515EAE53}">
      <dgm:prSet/>
      <dgm:spPr/>
      <dgm:t>
        <a:bodyPr/>
        <a:lstStyle/>
        <a:p>
          <a:r>
            <a:rPr lang="en-US" dirty="0" smtClean="0"/>
            <a:t>Project </a:t>
          </a:r>
          <a:r>
            <a:rPr lang="en-US" dirty="0" err="1" smtClean="0"/>
            <a:t>Mgrs</a:t>
          </a:r>
          <a:endParaRPr lang="en-US" dirty="0"/>
        </a:p>
      </dgm:t>
    </dgm:pt>
    <dgm:pt modelId="{0F2D07B3-0C93-4C0C-9A7D-01318E6B4F6A}" type="parTrans" cxnId="{CEC04C74-5C36-4F78-9E04-BF685ECF4B4D}">
      <dgm:prSet/>
      <dgm:spPr/>
      <dgm:t>
        <a:bodyPr/>
        <a:lstStyle/>
        <a:p>
          <a:endParaRPr lang="en-US"/>
        </a:p>
      </dgm:t>
    </dgm:pt>
    <dgm:pt modelId="{9D1A70E5-0CE8-4997-BAB0-BF0E6940BB41}" type="sibTrans" cxnId="{CEC04C74-5C36-4F78-9E04-BF685ECF4B4D}">
      <dgm:prSet/>
      <dgm:spPr/>
      <dgm:t>
        <a:bodyPr/>
        <a:lstStyle/>
        <a:p>
          <a:endParaRPr lang="en-US"/>
        </a:p>
      </dgm:t>
    </dgm:pt>
    <dgm:pt modelId="{298CB1F7-EB25-4EEF-847D-A80C76F354E5}">
      <dgm:prSet/>
      <dgm:spPr/>
      <dgm:t>
        <a:bodyPr/>
        <a:lstStyle/>
        <a:p>
          <a:r>
            <a:rPr lang="en-US" dirty="0" smtClean="0"/>
            <a:t>Targeted Addresses</a:t>
          </a:r>
          <a:endParaRPr lang="en-US" dirty="0"/>
        </a:p>
      </dgm:t>
    </dgm:pt>
    <dgm:pt modelId="{70A43892-5F1D-42BE-BD26-37B0DC7B7DF4}" type="parTrans" cxnId="{EBFD3BBF-0652-4CEB-894E-82071EE7F716}">
      <dgm:prSet/>
      <dgm:spPr/>
      <dgm:t>
        <a:bodyPr/>
        <a:lstStyle/>
        <a:p>
          <a:endParaRPr lang="en-US"/>
        </a:p>
      </dgm:t>
    </dgm:pt>
    <dgm:pt modelId="{E32EB6C9-51D0-40E3-A949-678C77A5A4F4}" type="sibTrans" cxnId="{EBFD3BBF-0652-4CEB-894E-82071EE7F716}">
      <dgm:prSet/>
      <dgm:spPr/>
      <dgm:t>
        <a:bodyPr/>
        <a:lstStyle/>
        <a:p>
          <a:endParaRPr lang="en-US"/>
        </a:p>
      </dgm:t>
    </dgm:pt>
    <dgm:pt modelId="{D3F7AE64-84AD-464C-BF46-65702B33B1DD}">
      <dgm:prSet phldrT="[Text]"/>
      <dgm:spPr/>
      <dgm:t>
        <a:bodyPr/>
        <a:lstStyle/>
        <a:p>
          <a:r>
            <a:rPr lang="en-US" dirty="0" smtClean="0"/>
            <a:t>Everyone @ Our U.</a:t>
          </a:r>
          <a:endParaRPr lang="en-US" dirty="0"/>
        </a:p>
      </dgm:t>
    </dgm:pt>
    <dgm:pt modelId="{FC3E6FED-CC24-47ED-8D8F-EEA3C7B17620}" type="parTrans" cxnId="{BF68DAB0-A5DA-457C-8FD1-30434677A289}">
      <dgm:prSet/>
      <dgm:spPr/>
      <dgm:t>
        <a:bodyPr/>
        <a:lstStyle/>
        <a:p>
          <a:endParaRPr lang="en-US"/>
        </a:p>
      </dgm:t>
    </dgm:pt>
    <dgm:pt modelId="{9B24D84C-A08E-43C7-82FD-BAAA95763CD5}" type="sibTrans" cxnId="{BF68DAB0-A5DA-457C-8FD1-30434677A289}">
      <dgm:prSet/>
      <dgm:spPr/>
      <dgm:t>
        <a:bodyPr/>
        <a:lstStyle/>
        <a:p>
          <a:endParaRPr lang="en-US"/>
        </a:p>
      </dgm:t>
    </dgm:pt>
    <dgm:pt modelId="{A8C422F1-0B81-45E2-A98B-51D7DCC61EB3}">
      <dgm:prSet/>
      <dgm:spPr/>
      <dgm:t>
        <a:bodyPr/>
        <a:lstStyle/>
        <a:p>
          <a:endParaRPr lang="en-US"/>
        </a:p>
      </dgm:t>
    </dgm:pt>
    <dgm:pt modelId="{57CB39F4-1F31-45C0-8D94-793F2DDA8630}" type="parTrans" cxnId="{D7C7C59E-A970-404B-9085-E78A9E77188D}">
      <dgm:prSet custAng="10800000" custScaleX="60248" custLinFactNeighborX="-19928" custRadScaleRad="22086"/>
      <dgm:spPr/>
      <dgm:t>
        <a:bodyPr/>
        <a:lstStyle/>
        <a:p>
          <a:endParaRPr lang="en-US"/>
        </a:p>
      </dgm:t>
    </dgm:pt>
    <dgm:pt modelId="{594CB3C6-3711-4791-80D7-94BD148160B0}" type="sibTrans" cxnId="{D7C7C59E-A970-404B-9085-E78A9E77188D}">
      <dgm:prSet/>
      <dgm:spPr/>
      <dgm:t>
        <a:bodyPr/>
        <a:lstStyle/>
        <a:p>
          <a:endParaRPr lang="en-US"/>
        </a:p>
      </dgm:t>
    </dgm:pt>
    <dgm:pt modelId="{5FEC2219-DBDC-449F-85D7-D5D7B9654A93}">
      <dgm:prSet/>
      <dgm:spPr/>
      <dgm:t>
        <a:bodyPr/>
        <a:lstStyle/>
        <a:p>
          <a:r>
            <a:rPr lang="en-US" dirty="0" smtClean="0"/>
            <a:t>Internal </a:t>
          </a:r>
          <a:r>
            <a:rPr lang="en-US" dirty="0" err="1" smtClean="0"/>
            <a:t>Comms</a:t>
          </a:r>
          <a:r>
            <a:rPr lang="en-US" dirty="0" smtClean="0"/>
            <a:t> &amp; Water Cooler Chats</a:t>
          </a:r>
        </a:p>
      </dgm:t>
    </dgm:pt>
    <dgm:pt modelId="{F2C69723-9F48-4B33-B81F-25A0ED3FB98D}" type="parTrans" cxnId="{4F5F769C-7979-4540-B761-DDBD723A2698}">
      <dgm:prSet/>
      <dgm:spPr/>
      <dgm:t>
        <a:bodyPr/>
        <a:lstStyle/>
        <a:p>
          <a:endParaRPr lang="en-US"/>
        </a:p>
      </dgm:t>
    </dgm:pt>
    <dgm:pt modelId="{A0FBD74C-98AA-4073-AFD5-F0CB7500EEA7}" type="sibTrans" cxnId="{4F5F769C-7979-4540-B761-DDBD723A2698}">
      <dgm:prSet/>
      <dgm:spPr/>
      <dgm:t>
        <a:bodyPr/>
        <a:lstStyle/>
        <a:p>
          <a:endParaRPr lang="en-US"/>
        </a:p>
      </dgm:t>
    </dgm:pt>
    <dgm:pt modelId="{6516B4B5-0DD6-5B48-95A5-D3976F4CECF8}" type="pres">
      <dgm:prSet presAssocID="{C3268CB1-7B4B-CA40-9B5D-70E8003B832C}" presName="cycle" presStyleCnt="0">
        <dgm:presLayoutVars>
          <dgm:chMax val="1"/>
          <dgm:dir/>
          <dgm:animLvl val="ctr"/>
          <dgm:resizeHandles val="exact"/>
        </dgm:presLayoutVars>
      </dgm:prSet>
      <dgm:spPr/>
      <dgm:t>
        <a:bodyPr/>
        <a:lstStyle/>
        <a:p>
          <a:endParaRPr lang="en-US"/>
        </a:p>
      </dgm:t>
    </dgm:pt>
    <dgm:pt modelId="{1DB3F91A-6528-7044-BEA9-DB0D80B44DA7}" type="pres">
      <dgm:prSet presAssocID="{E7544E06-AF83-A342-8834-9819505722DA}" presName="centerShape" presStyleLbl="node0" presStyleIdx="0" presStyleCnt="1"/>
      <dgm:spPr/>
      <dgm:t>
        <a:bodyPr/>
        <a:lstStyle/>
        <a:p>
          <a:endParaRPr lang="en-US"/>
        </a:p>
      </dgm:t>
    </dgm:pt>
    <dgm:pt modelId="{24E2CB8E-971C-F84C-95B9-0FC4401BA219}" type="pres">
      <dgm:prSet presAssocID="{164A20DF-3354-DC40-BA39-637113DE6B09}" presName="parTrans" presStyleLbl="bgSibTrans2D1" presStyleIdx="0" presStyleCnt="7" custScaleX="55246" custLinFactNeighborX="19210"/>
      <dgm:spPr/>
      <dgm:t>
        <a:bodyPr/>
        <a:lstStyle/>
        <a:p>
          <a:endParaRPr lang="en-US"/>
        </a:p>
      </dgm:t>
    </dgm:pt>
    <dgm:pt modelId="{6E889A5B-7F12-934D-9869-274368DF162B}" type="pres">
      <dgm:prSet presAssocID="{A0D7F334-7161-8045-BC81-E61B6885F17B}" presName="node" presStyleLbl="node1" presStyleIdx="0" presStyleCnt="7">
        <dgm:presLayoutVars>
          <dgm:bulletEnabled val="1"/>
        </dgm:presLayoutVars>
      </dgm:prSet>
      <dgm:spPr/>
      <dgm:t>
        <a:bodyPr/>
        <a:lstStyle/>
        <a:p>
          <a:endParaRPr lang="en-US"/>
        </a:p>
      </dgm:t>
    </dgm:pt>
    <dgm:pt modelId="{430ABFA8-AFCC-4A9F-A0E8-EF0319E9957A}" type="pres">
      <dgm:prSet presAssocID="{FC3E6FED-CC24-47ED-8D8F-EEA3C7B17620}" presName="parTrans" presStyleLbl="bgSibTrans2D1" presStyleIdx="1" presStyleCnt="7" custAng="10897373" custScaleX="53090" custLinFactNeighborX="18424" custLinFactNeighborY="37953" custRadScaleRad="97492"/>
      <dgm:spPr/>
      <dgm:t>
        <a:bodyPr/>
        <a:lstStyle/>
        <a:p>
          <a:endParaRPr lang="en-US"/>
        </a:p>
      </dgm:t>
    </dgm:pt>
    <dgm:pt modelId="{AD879D48-91D5-402A-ADD3-0A24C74DD6BC}" type="pres">
      <dgm:prSet presAssocID="{D3F7AE64-84AD-464C-BF46-65702B33B1DD}" presName="node" presStyleLbl="node1" presStyleIdx="1" presStyleCnt="7" custRadScaleRad="100506" custRadScaleInc="-17488">
        <dgm:presLayoutVars>
          <dgm:bulletEnabled val="1"/>
        </dgm:presLayoutVars>
      </dgm:prSet>
      <dgm:spPr/>
      <dgm:t>
        <a:bodyPr/>
        <a:lstStyle/>
        <a:p>
          <a:endParaRPr lang="en-US"/>
        </a:p>
      </dgm:t>
    </dgm:pt>
    <dgm:pt modelId="{4B0A9684-3E64-2048-BBBD-769C2BD5814B}" type="pres">
      <dgm:prSet presAssocID="{4B689EC6-FDED-CA44-9313-ED97A663B1FC}" presName="parTrans" presStyleLbl="bgSibTrans2D1" presStyleIdx="2" presStyleCnt="7" custAng="21558850" custScaleX="54840" custLinFactNeighborX="8493" custLinFactNeighborY="69287" custRadScaleRad="22086" custRadScaleInc="-2147483648"/>
      <dgm:spPr/>
      <dgm:t>
        <a:bodyPr/>
        <a:lstStyle/>
        <a:p>
          <a:endParaRPr lang="en-US"/>
        </a:p>
      </dgm:t>
    </dgm:pt>
    <dgm:pt modelId="{D77A5D72-D8E6-6C41-B679-2DDB44A20134}" type="pres">
      <dgm:prSet presAssocID="{6A0E7E65-1E85-F344-AF3D-98FC83F01388}" presName="node" presStyleLbl="node1" presStyleIdx="2" presStyleCnt="7" custRadScaleRad="97743" custRadScaleInc="-2982">
        <dgm:presLayoutVars>
          <dgm:bulletEnabled val="1"/>
        </dgm:presLayoutVars>
      </dgm:prSet>
      <dgm:spPr/>
      <dgm:t>
        <a:bodyPr/>
        <a:lstStyle/>
        <a:p>
          <a:endParaRPr lang="en-US"/>
        </a:p>
      </dgm:t>
    </dgm:pt>
    <dgm:pt modelId="{30A12B2C-9782-8747-941E-DB3F0FEA72B2}" type="pres">
      <dgm:prSet presAssocID="{B5E1AA06-01EA-BD4C-8053-28AFC212A13B}" presName="parTrans" presStyleLbl="bgSibTrans2D1" presStyleIdx="3" presStyleCnt="7" custAng="10800000" custScaleX="66911" custLinFactNeighborX="-614" custLinFactNeighborY="58883"/>
      <dgm:spPr/>
      <dgm:t>
        <a:bodyPr/>
        <a:lstStyle/>
        <a:p>
          <a:endParaRPr lang="en-US"/>
        </a:p>
      </dgm:t>
    </dgm:pt>
    <dgm:pt modelId="{B9A772F9-72A3-C240-99E9-A74065C6A459}" type="pres">
      <dgm:prSet presAssocID="{6B0287AF-401F-BC4A-A522-15FB2184B8F2}" presName="node" presStyleLbl="node1" presStyleIdx="3" presStyleCnt="7" custRadScaleRad="98638" custRadScaleInc="0">
        <dgm:presLayoutVars>
          <dgm:bulletEnabled val="1"/>
        </dgm:presLayoutVars>
      </dgm:prSet>
      <dgm:spPr/>
      <dgm:t>
        <a:bodyPr/>
        <a:lstStyle/>
        <a:p>
          <a:endParaRPr lang="en-US"/>
        </a:p>
      </dgm:t>
    </dgm:pt>
    <dgm:pt modelId="{7D0F8932-4A7F-42E9-B0F1-D74C792E4655}" type="pres">
      <dgm:prSet presAssocID="{0F2D07B3-0C93-4C0C-9A7D-01318E6B4F6A}" presName="parTrans" presStyleLbl="bgSibTrans2D1" presStyleIdx="4" presStyleCnt="7" custAng="2857" custScaleX="52992" custLinFactNeighborX="-12359" custLinFactNeighborY="64793"/>
      <dgm:spPr/>
      <dgm:t>
        <a:bodyPr/>
        <a:lstStyle/>
        <a:p>
          <a:endParaRPr lang="en-US"/>
        </a:p>
      </dgm:t>
    </dgm:pt>
    <dgm:pt modelId="{CC6F5111-5C5E-49B3-97FB-88779DE666CD}" type="pres">
      <dgm:prSet presAssocID="{B58A0E36-E159-4B8D-B8A1-CFF5515EAE53}" presName="node" presStyleLbl="node1" presStyleIdx="4" presStyleCnt="7" custRadScaleRad="97743" custRadScaleInc="2982">
        <dgm:presLayoutVars>
          <dgm:bulletEnabled val="1"/>
        </dgm:presLayoutVars>
      </dgm:prSet>
      <dgm:spPr/>
      <dgm:t>
        <a:bodyPr/>
        <a:lstStyle/>
        <a:p>
          <a:endParaRPr lang="en-US"/>
        </a:p>
      </dgm:t>
    </dgm:pt>
    <dgm:pt modelId="{D7C0B9E7-AB11-4B71-9162-6F9024A34C7E}" type="pres">
      <dgm:prSet presAssocID="{70A43892-5F1D-42BE-BD26-37B0DC7B7DF4}" presName="parTrans" presStyleLbl="bgSibTrans2D1" presStyleIdx="5" presStyleCnt="7" custAng="10800000" custScaleX="54263" custLinFactNeighborX="-19928" custLinFactNeighborY="21888" custRadScaleRad="22086"/>
      <dgm:spPr/>
      <dgm:t>
        <a:bodyPr/>
        <a:lstStyle/>
        <a:p>
          <a:endParaRPr lang="en-US"/>
        </a:p>
      </dgm:t>
    </dgm:pt>
    <dgm:pt modelId="{AC79BA6D-CC0F-46F8-BD5D-650A9CD74C78}" type="pres">
      <dgm:prSet presAssocID="{298CB1F7-EB25-4EEF-847D-A80C76F354E5}" presName="node" presStyleLbl="node1" presStyleIdx="5" presStyleCnt="7" custRadScaleRad="100506" custRadScaleInc="17488">
        <dgm:presLayoutVars>
          <dgm:bulletEnabled val="1"/>
        </dgm:presLayoutVars>
      </dgm:prSet>
      <dgm:spPr/>
      <dgm:t>
        <a:bodyPr/>
        <a:lstStyle/>
        <a:p>
          <a:endParaRPr lang="en-US"/>
        </a:p>
      </dgm:t>
    </dgm:pt>
    <dgm:pt modelId="{D90F08CB-718F-4E8F-B9F8-4A1407D2586A}" type="pres">
      <dgm:prSet presAssocID="{F2C69723-9F48-4B33-B81F-25A0ED3FB98D}" presName="parTrans" presStyleLbl="bgSibTrans2D1" presStyleIdx="6" presStyleCnt="7" custAng="0" custScaleX="56760" custLinFactNeighborX="-19403" custRadScaleRad="44172"/>
      <dgm:spPr/>
      <dgm:t>
        <a:bodyPr/>
        <a:lstStyle/>
        <a:p>
          <a:endParaRPr lang="en-US"/>
        </a:p>
      </dgm:t>
    </dgm:pt>
    <dgm:pt modelId="{C69D0709-546E-450A-8D93-10404A9D1BA0}" type="pres">
      <dgm:prSet presAssocID="{5FEC2219-DBDC-449F-85D7-D5D7B9654A93}" presName="node" presStyleLbl="node1" presStyleIdx="6" presStyleCnt="7">
        <dgm:presLayoutVars>
          <dgm:bulletEnabled val="1"/>
        </dgm:presLayoutVars>
      </dgm:prSet>
      <dgm:spPr/>
      <dgm:t>
        <a:bodyPr/>
        <a:lstStyle/>
        <a:p>
          <a:endParaRPr lang="en-US"/>
        </a:p>
      </dgm:t>
    </dgm:pt>
  </dgm:ptLst>
  <dgm:cxnLst>
    <dgm:cxn modelId="{D7C7C59E-A970-404B-9085-E78A9E77188D}" srcId="{C3268CB1-7B4B-CA40-9B5D-70E8003B832C}" destId="{A8C422F1-0B81-45E2-A98B-51D7DCC61EB3}" srcOrd="1" destOrd="0" parTransId="{57CB39F4-1F31-45C0-8D94-793F2DDA8630}" sibTransId="{594CB3C6-3711-4791-80D7-94BD148160B0}"/>
    <dgm:cxn modelId="{BF68DAB0-A5DA-457C-8FD1-30434677A289}" srcId="{E7544E06-AF83-A342-8834-9819505722DA}" destId="{D3F7AE64-84AD-464C-BF46-65702B33B1DD}" srcOrd="1" destOrd="0" parTransId="{FC3E6FED-CC24-47ED-8D8F-EEA3C7B17620}" sibTransId="{9B24D84C-A08E-43C7-82FD-BAAA95763CD5}"/>
    <dgm:cxn modelId="{0699DB89-BB42-CE43-9F9A-FF8DA67DE1B1}" type="presOf" srcId="{5FEC2219-DBDC-449F-85D7-D5D7B9654A93}" destId="{C69D0709-546E-450A-8D93-10404A9D1BA0}" srcOrd="0" destOrd="0" presId="urn:microsoft.com/office/officeart/2005/8/layout/radial4"/>
    <dgm:cxn modelId="{FE331D81-C800-0E48-8206-1131BF638DF6}" type="presOf" srcId="{6A0E7E65-1E85-F344-AF3D-98FC83F01388}" destId="{D77A5D72-D8E6-6C41-B679-2DDB44A20134}" srcOrd="0" destOrd="0" presId="urn:microsoft.com/office/officeart/2005/8/layout/radial4"/>
    <dgm:cxn modelId="{93A28319-7AB5-7746-9E1D-79A9BC8DB6DA}" srcId="{C3268CB1-7B4B-CA40-9B5D-70E8003B832C}" destId="{E7544E06-AF83-A342-8834-9819505722DA}" srcOrd="0" destOrd="0" parTransId="{9347A278-639E-1F48-BA4C-A54114F70491}" sibTransId="{17973DC1-13F7-2940-8D93-5B3618AABDD3}"/>
    <dgm:cxn modelId="{5ACBCCF1-5C7C-1147-8C18-73782DF7540E}" type="presOf" srcId="{B5E1AA06-01EA-BD4C-8053-28AFC212A13B}" destId="{30A12B2C-9782-8747-941E-DB3F0FEA72B2}" srcOrd="0" destOrd="0" presId="urn:microsoft.com/office/officeart/2005/8/layout/radial4"/>
    <dgm:cxn modelId="{4F5F769C-7979-4540-B761-DDBD723A2698}" srcId="{E7544E06-AF83-A342-8834-9819505722DA}" destId="{5FEC2219-DBDC-449F-85D7-D5D7B9654A93}" srcOrd="6" destOrd="0" parTransId="{F2C69723-9F48-4B33-B81F-25A0ED3FB98D}" sibTransId="{A0FBD74C-98AA-4073-AFD5-F0CB7500EEA7}"/>
    <dgm:cxn modelId="{A498F75D-9E25-7D4E-9F36-CD58C70D628B}" type="presOf" srcId="{C3268CB1-7B4B-CA40-9B5D-70E8003B832C}" destId="{6516B4B5-0DD6-5B48-95A5-D3976F4CECF8}" srcOrd="0" destOrd="0" presId="urn:microsoft.com/office/officeart/2005/8/layout/radial4"/>
    <dgm:cxn modelId="{8808D5F9-9BAC-4E44-99C1-990C9848FABF}" type="presOf" srcId="{A0D7F334-7161-8045-BC81-E61B6885F17B}" destId="{6E889A5B-7F12-934D-9869-274368DF162B}" srcOrd="0" destOrd="0" presId="urn:microsoft.com/office/officeart/2005/8/layout/radial4"/>
    <dgm:cxn modelId="{4354D04B-1B68-DF44-A97F-B502EAB1D5E7}" type="presOf" srcId="{D3F7AE64-84AD-464C-BF46-65702B33B1DD}" destId="{AD879D48-91D5-402A-ADD3-0A24C74DD6BC}" srcOrd="0" destOrd="0" presId="urn:microsoft.com/office/officeart/2005/8/layout/radial4"/>
    <dgm:cxn modelId="{A51B923E-ABD2-0440-B28A-B5A72C75CE23}" type="presOf" srcId="{4B689EC6-FDED-CA44-9313-ED97A663B1FC}" destId="{4B0A9684-3E64-2048-BBBD-769C2BD5814B}" srcOrd="0" destOrd="0" presId="urn:microsoft.com/office/officeart/2005/8/layout/radial4"/>
    <dgm:cxn modelId="{EBFD3BBF-0652-4CEB-894E-82071EE7F716}" srcId="{E7544E06-AF83-A342-8834-9819505722DA}" destId="{298CB1F7-EB25-4EEF-847D-A80C76F354E5}" srcOrd="5" destOrd="0" parTransId="{70A43892-5F1D-42BE-BD26-37B0DC7B7DF4}" sibTransId="{E32EB6C9-51D0-40E3-A949-678C77A5A4F4}"/>
    <dgm:cxn modelId="{C24F3F33-9F65-B844-A81F-C7BAE1EF84B2}" type="presOf" srcId="{E7544E06-AF83-A342-8834-9819505722DA}" destId="{1DB3F91A-6528-7044-BEA9-DB0D80B44DA7}" srcOrd="0" destOrd="0" presId="urn:microsoft.com/office/officeart/2005/8/layout/radial4"/>
    <dgm:cxn modelId="{DF9EA5AC-F216-774E-9596-E4745910A37D}" srcId="{E7544E06-AF83-A342-8834-9819505722DA}" destId="{6B0287AF-401F-BC4A-A522-15FB2184B8F2}" srcOrd="3" destOrd="0" parTransId="{B5E1AA06-01EA-BD4C-8053-28AFC212A13B}" sibTransId="{62005BAE-83A6-414B-9E98-176D5BF837F3}"/>
    <dgm:cxn modelId="{FC552C9D-8FAD-2C45-8E56-3EC8B5AA26BF}" srcId="{E7544E06-AF83-A342-8834-9819505722DA}" destId="{A0D7F334-7161-8045-BC81-E61B6885F17B}" srcOrd="0" destOrd="0" parTransId="{164A20DF-3354-DC40-BA39-637113DE6B09}" sibTransId="{A813C0F8-DE8C-564B-8DF9-521006118AB0}"/>
    <dgm:cxn modelId="{890CF236-E93F-DA41-A4B4-7432B20D7501}" type="presOf" srcId="{164A20DF-3354-DC40-BA39-637113DE6B09}" destId="{24E2CB8E-971C-F84C-95B9-0FC4401BA219}" srcOrd="0" destOrd="0" presId="urn:microsoft.com/office/officeart/2005/8/layout/radial4"/>
    <dgm:cxn modelId="{33EB0A4B-F4AC-5044-B56B-E10A27F2C429}" type="presOf" srcId="{6B0287AF-401F-BC4A-A522-15FB2184B8F2}" destId="{B9A772F9-72A3-C240-99E9-A74065C6A459}" srcOrd="0" destOrd="0" presId="urn:microsoft.com/office/officeart/2005/8/layout/radial4"/>
    <dgm:cxn modelId="{044A296A-5ED7-124D-946C-26470E3AC326}" type="presOf" srcId="{70A43892-5F1D-42BE-BD26-37B0DC7B7DF4}" destId="{D7C0B9E7-AB11-4B71-9162-6F9024A34C7E}" srcOrd="0" destOrd="0" presId="urn:microsoft.com/office/officeart/2005/8/layout/radial4"/>
    <dgm:cxn modelId="{CEC04C74-5C36-4F78-9E04-BF685ECF4B4D}" srcId="{E7544E06-AF83-A342-8834-9819505722DA}" destId="{B58A0E36-E159-4B8D-B8A1-CFF5515EAE53}" srcOrd="4" destOrd="0" parTransId="{0F2D07B3-0C93-4C0C-9A7D-01318E6B4F6A}" sibTransId="{9D1A70E5-0CE8-4997-BAB0-BF0E6940BB41}"/>
    <dgm:cxn modelId="{90A99F89-4273-D545-9D56-BFF3CC0AD915}" type="presOf" srcId="{298CB1F7-EB25-4EEF-847D-A80C76F354E5}" destId="{AC79BA6D-CC0F-46F8-BD5D-650A9CD74C78}" srcOrd="0" destOrd="0" presId="urn:microsoft.com/office/officeart/2005/8/layout/radial4"/>
    <dgm:cxn modelId="{936A2FBE-27F3-0246-B052-2D235295E45E}" type="presOf" srcId="{B58A0E36-E159-4B8D-B8A1-CFF5515EAE53}" destId="{CC6F5111-5C5E-49B3-97FB-88779DE666CD}" srcOrd="0" destOrd="0" presId="urn:microsoft.com/office/officeart/2005/8/layout/radial4"/>
    <dgm:cxn modelId="{49408A4F-7FD5-8D4C-B227-4A068DCF5584}" srcId="{E7544E06-AF83-A342-8834-9819505722DA}" destId="{6A0E7E65-1E85-F344-AF3D-98FC83F01388}" srcOrd="2" destOrd="0" parTransId="{4B689EC6-FDED-CA44-9313-ED97A663B1FC}" sibTransId="{52210D16-32A4-2C45-B2C5-2B2BD0795F97}"/>
    <dgm:cxn modelId="{524D1072-550F-6C48-BA95-36613196C199}" type="presOf" srcId="{FC3E6FED-CC24-47ED-8D8F-EEA3C7B17620}" destId="{430ABFA8-AFCC-4A9F-A0E8-EF0319E9957A}" srcOrd="0" destOrd="0" presId="urn:microsoft.com/office/officeart/2005/8/layout/radial4"/>
    <dgm:cxn modelId="{2C6DB4E5-1098-D34A-8FB0-F1B838AB5082}" type="presOf" srcId="{0F2D07B3-0C93-4C0C-9A7D-01318E6B4F6A}" destId="{7D0F8932-4A7F-42E9-B0F1-D74C792E4655}" srcOrd="0" destOrd="0" presId="urn:microsoft.com/office/officeart/2005/8/layout/radial4"/>
    <dgm:cxn modelId="{740B3C0B-6FB5-FE48-B737-399C53C9948D}" type="presOf" srcId="{F2C69723-9F48-4B33-B81F-25A0ED3FB98D}" destId="{D90F08CB-718F-4E8F-B9F8-4A1407D2586A}" srcOrd="0" destOrd="0" presId="urn:microsoft.com/office/officeart/2005/8/layout/radial4"/>
    <dgm:cxn modelId="{E39A6958-ED87-BA4C-A38B-0E703F6AD8DC}" type="presParOf" srcId="{6516B4B5-0DD6-5B48-95A5-D3976F4CECF8}" destId="{1DB3F91A-6528-7044-BEA9-DB0D80B44DA7}" srcOrd="0" destOrd="0" presId="urn:microsoft.com/office/officeart/2005/8/layout/radial4"/>
    <dgm:cxn modelId="{0E1214F7-CF3A-CC4A-940B-F6FF8D854105}" type="presParOf" srcId="{6516B4B5-0DD6-5B48-95A5-D3976F4CECF8}" destId="{24E2CB8E-971C-F84C-95B9-0FC4401BA219}" srcOrd="1" destOrd="0" presId="urn:microsoft.com/office/officeart/2005/8/layout/radial4"/>
    <dgm:cxn modelId="{03BA133F-8DE4-644A-BE71-4916AD845CB3}" type="presParOf" srcId="{6516B4B5-0DD6-5B48-95A5-D3976F4CECF8}" destId="{6E889A5B-7F12-934D-9869-274368DF162B}" srcOrd="2" destOrd="0" presId="urn:microsoft.com/office/officeart/2005/8/layout/radial4"/>
    <dgm:cxn modelId="{826EB3D4-901D-5649-8F82-37CEAB7A2522}" type="presParOf" srcId="{6516B4B5-0DD6-5B48-95A5-D3976F4CECF8}" destId="{430ABFA8-AFCC-4A9F-A0E8-EF0319E9957A}" srcOrd="3" destOrd="0" presId="urn:microsoft.com/office/officeart/2005/8/layout/radial4"/>
    <dgm:cxn modelId="{5EBCAE2E-AEDA-0347-8363-92913191E728}" type="presParOf" srcId="{6516B4B5-0DD6-5B48-95A5-D3976F4CECF8}" destId="{AD879D48-91D5-402A-ADD3-0A24C74DD6BC}" srcOrd="4" destOrd="0" presId="urn:microsoft.com/office/officeart/2005/8/layout/radial4"/>
    <dgm:cxn modelId="{16A4D34D-7CAE-F942-88BC-EEB328521F53}" type="presParOf" srcId="{6516B4B5-0DD6-5B48-95A5-D3976F4CECF8}" destId="{4B0A9684-3E64-2048-BBBD-769C2BD5814B}" srcOrd="5" destOrd="0" presId="urn:microsoft.com/office/officeart/2005/8/layout/radial4"/>
    <dgm:cxn modelId="{66979186-ABD3-2345-8AFC-A56008F1B53F}" type="presParOf" srcId="{6516B4B5-0DD6-5B48-95A5-D3976F4CECF8}" destId="{D77A5D72-D8E6-6C41-B679-2DDB44A20134}" srcOrd="6" destOrd="0" presId="urn:microsoft.com/office/officeart/2005/8/layout/radial4"/>
    <dgm:cxn modelId="{96DD860C-7686-1B49-97C2-B13FCC4623C7}" type="presParOf" srcId="{6516B4B5-0DD6-5B48-95A5-D3976F4CECF8}" destId="{30A12B2C-9782-8747-941E-DB3F0FEA72B2}" srcOrd="7" destOrd="0" presId="urn:microsoft.com/office/officeart/2005/8/layout/radial4"/>
    <dgm:cxn modelId="{1A02CBA2-4174-734F-9D7E-8A9056C637EC}" type="presParOf" srcId="{6516B4B5-0DD6-5B48-95A5-D3976F4CECF8}" destId="{B9A772F9-72A3-C240-99E9-A74065C6A459}" srcOrd="8" destOrd="0" presId="urn:microsoft.com/office/officeart/2005/8/layout/radial4"/>
    <dgm:cxn modelId="{5DC3B820-C415-B047-B89C-F8192AE9D899}" type="presParOf" srcId="{6516B4B5-0DD6-5B48-95A5-D3976F4CECF8}" destId="{7D0F8932-4A7F-42E9-B0F1-D74C792E4655}" srcOrd="9" destOrd="0" presId="urn:microsoft.com/office/officeart/2005/8/layout/radial4"/>
    <dgm:cxn modelId="{8FEF1BD8-6F37-874D-BE85-7C751081BD18}" type="presParOf" srcId="{6516B4B5-0DD6-5B48-95A5-D3976F4CECF8}" destId="{CC6F5111-5C5E-49B3-97FB-88779DE666CD}" srcOrd="10" destOrd="0" presId="urn:microsoft.com/office/officeart/2005/8/layout/radial4"/>
    <dgm:cxn modelId="{001C4233-3304-E444-BA99-A04D1FB74106}" type="presParOf" srcId="{6516B4B5-0DD6-5B48-95A5-D3976F4CECF8}" destId="{D7C0B9E7-AB11-4B71-9162-6F9024A34C7E}" srcOrd="11" destOrd="0" presId="urn:microsoft.com/office/officeart/2005/8/layout/radial4"/>
    <dgm:cxn modelId="{F0F2ECD9-6F17-A84D-A44D-CDC368B68B14}" type="presParOf" srcId="{6516B4B5-0DD6-5B48-95A5-D3976F4CECF8}" destId="{AC79BA6D-CC0F-46F8-BD5D-650A9CD74C78}" srcOrd="12" destOrd="0" presId="urn:microsoft.com/office/officeart/2005/8/layout/radial4"/>
    <dgm:cxn modelId="{73E99B69-FCA6-1547-B807-1F59A809A05F}" type="presParOf" srcId="{6516B4B5-0DD6-5B48-95A5-D3976F4CECF8}" destId="{D90F08CB-718F-4E8F-B9F8-4A1407D2586A}" srcOrd="13" destOrd="0" presId="urn:microsoft.com/office/officeart/2005/8/layout/radial4"/>
    <dgm:cxn modelId="{5EC4590A-ADD6-BC42-A21C-58552EAE05D8}" type="presParOf" srcId="{6516B4B5-0DD6-5B48-95A5-D3976F4CECF8}" destId="{C69D0709-546E-450A-8D93-10404A9D1BA0}"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8E69C-FDAD-8244-8A73-057C51988182}" type="doc">
      <dgm:prSet loTypeId="urn:microsoft.com/office/officeart/2005/8/layout/hProcess9" loCatId="" qsTypeId="urn:microsoft.com/office/officeart/2005/8/quickstyle/simple2" qsCatId="simple" csTypeId="urn:microsoft.com/office/officeart/2005/8/colors/accent1_2" csCatId="accent1" phldr="1"/>
      <dgm:spPr/>
    </dgm:pt>
    <dgm:pt modelId="{C81756BC-211A-E340-9749-E478DB0A2F52}">
      <dgm:prSet phldrT="[Text]"/>
      <dgm:spPr/>
      <dgm:t>
        <a:bodyPr/>
        <a:lstStyle/>
        <a:p>
          <a:pPr rtl="0"/>
          <a:r>
            <a:rPr lang="en-US" dirty="0" smtClean="0"/>
            <a:t>Simplify &amp; Reduce</a:t>
          </a:r>
          <a:endParaRPr lang="en-US" dirty="0"/>
        </a:p>
      </dgm:t>
    </dgm:pt>
    <dgm:pt modelId="{5B55CA7A-ACEB-FF40-AB17-10DCB79AF451}" type="parTrans" cxnId="{3B046C9F-953E-354F-B6D8-0C3CE5B2D8C0}">
      <dgm:prSet/>
      <dgm:spPr/>
      <dgm:t>
        <a:bodyPr/>
        <a:lstStyle/>
        <a:p>
          <a:endParaRPr lang="en-US"/>
        </a:p>
      </dgm:t>
    </dgm:pt>
    <dgm:pt modelId="{81047039-F6E8-124B-AA5B-DEBA598E53A9}" type="sibTrans" cxnId="{3B046C9F-953E-354F-B6D8-0C3CE5B2D8C0}">
      <dgm:prSet/>
      <dgm:spPr/>
      <dgm:t>
        <a:bodyPr/>
        <a:lstStyle/>
        <a:p>
          <a:endParaRPr lang="en-US"/>
        </a:p>
      </dgm:t>
    </dgm:pt>
    <dgm:pt modelId="{84362858-D9A3-4242-A3EF-0794AC1B3EDA}">
      <dgm:prSet phldrT="[Text]"/>
      <dgm:spPr/>
      <dgm:t>
        <a:bodyPr/>
        <a:lstStyle/>
        <a:p>
          <a:pPr rtl="0"/>
          <a:r>
            <a:rPr lang="en-US" dirty="0" smtClean="0"/>
            <a:t>Consolidate   OR   Empower</a:t>
          </a:r>
          <a:endParaRPr lang="en-US" dirty="0"/>
        </a:p>
      </dgm:t>
    </dgm:pt>
    <dgm:pt modelId="{61A15869-8870-DA44-91A6-AE868F6F339C}" type="parTrans" cxnId="{DCF459E1-2FF5-B44E-865D-750724772499}">
      <dgm:prSet/>
      <dgm:spPr/>
      <dgm:t>
        <a:bodyPr/>
        <a:lstStyle/>
        <a:p>
          <a:endParaRPr lang="en-US"/>
        </a:p>
      </dgm:t>
    </dgm:pt>
    <dgm:pt modelId="{4E7B8987-0EDE-5E44-AB32-CE0BB75DE91C}" type="sibTrans" cxnId="{DCF459E1-2FF5-B44E-865D-750724772499}">
      <dgm:prSet/>
      <dgm:spPr/>
      <dgm:t>
        <a:bodyPr/>
        <a:lstStyle/>
        <a:p>
          <a:endParaRPr lang="en-US"/>
        </a:p>
      </dgm:t>
    </dgm:pt>
    <dgm:pt modelId="{216FCF2F-DC1F-D642-A59A-F4486E2D946D}">
      <dgm:prSet phldrT="[Text]"/>
      <dgm:spPr/>
      <dgm:t>
        <a:bodyPr/>
        <a:lstStyle/>
        <a:p>
          <a:pPr rtl="0"/>
          <a:r>
            <a:rPr lang="en-US" dirty="0" smtClean="0"/>
            <a:t>Target Message Delivery</a:t>
          </a:r>
          <a:endParaRPr lang="en-US" dirty="0"/>
        </a:p>
      </dgm:t>
    </dgm:pt>
    <dgm:pt modelId="{85F295C8-2B5B-CE46-8B94-31382A8F8A79}" type="parTrans" cxnId="{27F9CEBB-A342-BC4E-9A8E-A89E638709C5}">
      <dgm:prSet/>
      <dgm:spPr/>
      <dgm:t>
        <a:bodyPr/>
        <a:lstStyle/>
        <a:p>
          <a:endParaRPr lang="en-US"/>
        </a:p>
      </dgm:t>
    </dgm:pt>
    <dgm:pt modelId="{B589147F-3F26-D643-8CA5-5B4839EAE2E1}" type="sibTrans" cxnId="{27F9CEBB-A342-BC4E-9A8E-A89E638709C5}">
      <dgm:prSet/>
      <dgm:spPr/>
      <dgm:t>
        <a:bodyPr/>
        <a:lstStyle/>
        <a:p>
          <a:endParaRPr lang="en-US"/>
        </a:p>
      </dgm:t>
    </dgm:pt>
    <dgm:pt modelId="{1E5492B0-31B6-444C-AA11-D6FD075F6DAA}">
      <dgm:prSet/>
      <dgm:spPr/>
      <dgm:t>
        <a:bodyPr/>
        <a:lstStyle/>
        <a:p>
          <a:pPr rtl="0"/>
          <a:r>
            <a:rPr lang="en-US" dirty="0" smtClean="0"/>
            <a:t>Plan</a:t>
          </a:r>
          <a:endParaRPr lang="en-US" dirty="0"/>
        </a:p>
      </dgm:t>
    </dgm:pt>
    <dgm:pt modelId="{639875F6-75C6-1B4A-A388-06BB61259BE7}" type="parTrans" cxnId="{844308D8-F9E5-0447-937D-7090552EA617}">
      <dgm:prSet/>
      <dgm:spPr/>
      <dgm:t>
        <a:bodyPr/>
        <a:lstStyle/>
        <a:p>
          <a:endParaRPr lang="en-US"/>
        </a:p>
      </dgm:t>
    </dgm:pt>
    <dgm:pt modelId="{C19BEA1A-F4F3-C447-86B7-FB3FC58CFEA7}" type="sibTrans" cxnId="{844308D8-F9E5-0447-937D-7090552EA617}">
      <dgm:prSet/>
      <dgm:spPr/>
      <dgm:t>
        <a:bodyPr/>
        <a:lstStyle/>
        <a:p>
          <a:endParaRPr lang="en-US"/>
        </a:p>
      </dgm:t>
    </dgm:pt>
    <dgm:pt modelId="{DF87484D-B9F0-354C-9070-0DAE4EF1FA6C}" type="pres">
      <dgm:prSet presAssocID="{1558E69C-FDAD-8244-8A73-057C51988182}" presName="CompostProcess" presStyleCnt="0">
        <dgm:presLayoutVars>
          <dgm:dir/>
          <dgm:resizeHandles val="exact"/>
        </dgm:presLayoutVars>
      </dgm:prSet>
      <dgm:spPr/>
    </dgm:pt>
    <dgm:pt modelId="{5E2517CC-5637-074E-85AD-42B2BA0573F9}" type="pres">
      <dgm:prSet presAssocID="{1558E69C-FDAD-8244-8A73-057C51988182}" presName="arrow" presStyleLbl="bgShp" presStyleIdx="0" presStyleCnt="1"/>
      <dgm:spPr/>
    </dgm:pt>
    <dgm:pt modelId="{6F97499D-FB34-6945-9152-66A591B6E070}" type="pres">
      <dgm:prSet presAssocID="{1558E69C-FDAD-8244-8A73-057C51988182}" presName="linearProcess" presStyleCnt="0"/>
      <dgm:spPr/>
    </dgm:pt>
    <dgm:pt modelId="{0923486D-AD54-EB49-AB97-8E88EB38E53A}" type="pres">
      <dgm:prSet presAssocID="{C81756BC-211A-E340-9749-E478DB0A2F52}" presName="textNode" presStyleLbl="node1" presStyleIdx="0" presStyleCnt="4">
        <dgm:presLayoutVars>
          <dgm:bulletEnabled val="1"/>
        </dgm:presLayoutVars>
      </dgm:prSet>
      <dgm:spPr/>
      <dgm:t>
        <a:bodyPr/>
        <a:lstStyle/>
        <a:p>
          <a:endParaRPr lang="en-US"/>
        </a:p>
      </dgm:t>
    </dgm:pt>
    <dgm:pt modelId="{28BF8011-3243-C14F-90B7-8F934078D23F}" type="pres">
      <dgm:prSet presAssocID="{81047039-F6E8-124B-AA5B-DEBA598E53A9}" presName="sibTrans" presStyleCnt="0"/>
      <dgm:spPr/>
    </dgm:pt>
    <dgm:pt modelId="{ABBC376D-71C2-FD40-8CBD-0C11A36CDBDA}" type="pres">
      <dgm:prSet presAssocID="{84362858-D9A3-4242-A3EF-0794AC1B3EDA}" presName="textNode" presStyleLbl="node1" presStyleIdx="1" presStyleCnt="4">
        <dgm:presLayoutVars>
          <dgm:bulletEnabled val="1"/>
        </dgm:presLayoutVars>
      </dgm:prSet>
      <dgm:spPr/>
      <dgm:t>
        <a:bodyPr/>
        <a:lstStyle/>
        <a:p>
          <a:endParaRPr lang="en-US"/>
        </a:p>
      </dgm:t>
    </dgm:pt>
    <dgm:pt modelId="{F0762FC9-EF52-5448-B7D0-C3F4704A3DC3}" type="pres">
      <dgm:prSet presAssocID="{4E7B8987-0EDE-5E44-AB32-CE0BB75DE91C}" presName="sibTrans" presStyleCnt="0"/>
      <dgm:spPr/>
    </dgm:pt>
    <dgm:pt modelId="{8D3F8808-9162-974D-8388-9EB3B037F3D9}" type="pres">
      <dgm:prSet presAssocID="{1E5492B0-31B6-444C-AA11-D6FD075F6DAA}" presName="textNode" presStyleLbl="node1" presStyleIdx="2" presStyleCnt="4">
        <dgm:presLayoutVars>
          <dgm:bulletEnabled val="1"/>
        </dgm:presLayoutVars>
      </dgm:prSet>
      <dgm:spPr/>
      <dgm:t>
        <a:bodyPr/>
        <a:lstStyle/>
        <a:p>
          <a:endParaRPr lang="en-US"/>
        </a:p>
      </dgm:t>
    </dgm:pt>
    <dgm:pt modelId="{7E8F390D-AF1C-D54B-9CB3-1C690A4BE1C4}" type="pres">
      <dgm:prSet presAssocID="{C19BEA1A-F4F3-C447-86B7-FB3FC58CFEA7}" presName="sibTrans" presStyleCnt="0"/>
      <dgm:spPr/>
    </dgm:pt>
    <dgm:pt modelId="{ADA1252D-65D7-D64D-BAF6-0854C960E1FC}" type="pres">
      <dgm:prSet presAssocID="{216FCF2F-DC1F-D642-A59A-F4486E2D946D}" presName="textNode" presStyleLbl="node1" presStyleIdx="3" presStyleCnt="4">
        <dgm:presLayoutVars>
          <dgm:bulletEnabled val="1"/>
        </dgm:presLayoutVars>
      </dgm:prSet>
      <dgm:spPr/>
      <dgm:t>
        <a:bodyPr/>
        <a:lstStyle/>
        <a:p>
          <a:endParaRPr lang="en-US"/>
        </a:p>
      </dgm:t>
    </dgm:pt>
  </dgm:ptLst>
  <dgm:cxnLst>
    <dgm:cxn modelId="{DCF459E1-2FF5-B44E-865D-750724772499}" srcId="{1558E69C-FDAD-8244-8A73-057C51988182}" destId="{84362858-D9A3-4242-A3EF-0794AC1B3EDA}" srcOrd="1" destOrd="0" parTransId="{61A15869-8870-DA44-91A6-AE868F6F339C}" sibTransId="{4E7B8987-0EDE-5E44-AB32-CE0BB75DE91C}"/>
    <dgm:cxn modelId="{2AE90798-D0E8-BA4D-8A5E-7BCF3293B3B9}" type="presOf" srcId="{C81756BC-211A-E340-9749-E478DB0A2F52}" destId="{0923486D-AD54-EB49-AB97-8E88EB38E53A}" srcOrd="0" destOrd="0" presId="urn:microsoft.com/office/officeart/2005/8/layout/hProcess9"/>
    <dgm:cxn modelId="{3B046C9F-953E-354F-B6D8-0C3CE5B2D8C0}" srcId="{1558E69C-FDAD-8244-8A73-057C51988182}" destId="{C81756BC-211A-E340-9749-E478DB0A2F52}" srcOrd="0" destOrd="0" parTransId="{5B55CA7A-ACEB-FF40-AB17-10DCB79AF451}" sibTransId="{81047039-F6E8-124B-AA5B-DEBA598E53A9}"/>
    <dgm:cxn modelId="{C981D6DE-5D6F-1F45-9E13-C6391EF5B962}" type="presOf" srcId="{84362858-D9A3-4242-A3EF-0794AC1B3EDA}" destId="{ABBC376D-71C2-FD40-8CBD-0C11A36CDBDA}" srcOrd="0" destOrd="0" presId="urn:microsoft.com/office/officeart/2005/8/layout/hProcess9"/>
    <dgm:cxn modelId="{B96A01AD-9DB3-A545-B39E-384A979E75B4}" type="presOf" srcId="{1558E69C-FDAD-8244-8A73-057C51988182}" destId="{DF87484D-B9F0-354C-9070-0DAE4EF1FA6C}" srcOrd="0" destOrd="0" presId="urn:microsoft.com/office/officeart/2005/8/layout/hProcess9"/>
    <dgm:cxn modelId="{844308D8-F9E5-0447-937D-7090552EA617}" srcId="{1558E69C-FDAD-8244-8A73-057C51988182}" destId="{1E5492B0-31B6-444C-AA11-D6FD075F6DAA}" srcOrd="2" destOrd="0" parTransId="{639875F6-75C6-1B4A-A388-06BB61259BE7}" sibTransId="{C19BEA1A-F4F3-C447-86B7-FB3FC58CFEA7}"/>
    <dgm:cxn modelId="{86B6D9B8-59D6-A74F-B42D-BDBE435E548B}" type="presOf" srcId="{216FCF2F-DC1F-D642-A59A-F4486E2D946D}" destId="{ADA1252D-65D7-D64D-BAF6-0854C960E1FC}" srcOrd="0" destOrd="0" presId="urn:microsoft.com/office/officeart/2005/8/layout/hProcess9"/>
    <dgm:cxn modelId="{27F9CEBB-A342-BC4E-9A8E-A89E638709C5}" srcId="{1558E69C-FDAD-8244-8A73-057C51988182}" destId="{216FCF2F-DC1F-D642-A59A-F4486E2D946D}" srcOrd="3" destOrd="0" parTransId="{85F295C8-2B5B-CE46-8B94-31382A8F8A79}" sibTransId="{B589147F-3F26-D643-8CA5-5B4839EAE2E1}"/>
    <dgm:cxn modelId="{94644B49-1B69-3445-AEE8-7994265D9D77}" type="presOf" srcId="{1E5492B0-31B6-444C-AA11-D6FD075F6DAA}" destId="{8D3F8808-9162-974D-8388-9EB3B037F3D9}" srcOrd="0" destOrd="0" presId="urn:microsoft.com/office/officeart/2005/8/layout/hProcess9"/>
    <dgm:cxn modelId="{5F5738AB-4969-794E-B0F8-25B9C359BEF8}" type="presParOf" srcId="{DF87484D-B9F0-354C-9070-0DAE4EF1FA6C}" destId="{5E2517CC-5637-074E-85AD-42B2BA0573F9}" srcOrd="0" destOrd="0" presId="urn:microsoft.com/office/officeart/2005/8/layout/hProcess9"/>
    <dgm:cxn modelId="{95B10801-0796-C342-BDED-431E5CCD6CB5}" type="presParOf" srcId="{DF87484D-B9F0-354C-9070-0DAE4EF1FA6C}" destId="{6F97499D-FB34-6945-9152-66A591B6E070}" srcOrd="1" destOrd="0" presId="urn:microsoft.com/office/officeart/2005/8/layout/hProcess9"/>
    <dgm:cxn modelId="{413528D3-5079-7C41-8328-783899F336AC}" type="presParOf" srcId="{6F97499D-FB34-6945-9152-66A591B6E070}" destId="{0923486D-AD54-EB49-AB97-8E88EB38E53A}" srcOrd="0" destOrd="0" presId="urn:microsoft.com/office/officeart/2005/8/layout/hProcess9"/>
    <dgm:cxn modelId="{71E6F1F2-2002-5144-936B-53B8945A669E}" type="presParOf" srcId="{6F97499D-FB34-6945-9152-66A591B6E070}" destId="{28BF8011-3243-C14F-90B7-8F934078D23F}" srcOrd="1" destOrd="0" presId="urn:microsoft.com/office/officeart/2005/8/layout/hProcess9"/>
    <dgm:cxn modelId="{FE7FD9A7-E020-EB43-8AE0-C126B9268592}" type="presParOf" srcId="{6F97499D-FB34-6945-9152-66A591B6E070}" destId="{ABBC376D-71C2-FD40-8CBD-0C11A36CDBDA}" srcOrd="2" destOrd="0" presId="urn:microsoft.com/office/officeart/2005/8/layout/hProcess9"/>
    <dgm:cxn modelId="{604DC756-00C3-8849-A5DE-5BBF1140C7A9}" type="presParOf" srcId="{6F97499D-FB34-6945-9152-66A591B6E070}" destId="{F0762FC9-EF52-5448-B7D0-C3F4704A3DC3}" srcOrd="3" destOrd="0" presId="urn:microsoft.com/office/officeart/2005/8/layout/hProcess9"/>
    <dgm:cxn modelId="{DEA670DE-D18D-5C49-8782-3AE5FCF3F933}" type="presParOf" srcId="{6F97499D-FB34-6945-9152-66A591B6E070}" destId="{8D3F8808-9162-974D-8388-9EB3B037F3D9}" srcOrd="4" destOrd="0" presId="urn:microsoft.com/office/officeart/2005/8/layout/hProcess9"/>
    <dgm:cxn modelId="{23126B65-0C0B-0D48-B124-D4A8CA510AFF}" type="presParOf" srcId="{6F97499D-FB34-6945-9152-66A591B6E070}" destId="{7E8F390D-AF1C-D54B-9CB3-1C690A4BE1C4}" srcOrd="5" destOrd="0" presId="urn:microsoft.com/office/officeart/2005/8/layout/hProcess9"/>
    <dgm:cxn modelId="{1F57029E-8833-F34C-83D7-95B2D2C3EB9E}" type="presParOf" srcId="{6F97499D-FB34-6945-9152-66A591B6E070}" destId="{ADA1252D-65D7-D64D-BAF6-0854C960E1F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35B23F-1ABE-0743-9E39-EDA4D931E952}"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036B098A-7F4C-9C4B-BA36-4A3E5D1805ED}">
      <dgm:prSet/>
      <dgm:spPr>
        <a:noFill/>
        <a:ln w="28575" cmpd="sng">
          <a:solidFill>
            <a:schemeClr val="accent1"/>
          </a:solidFill>
        </a:ln>
      </dgm:spPr>
      <dgm:t>
        <a:bodyPr/>
        <a:lstStyle/>
        <a:p>
          <a:pPr rtl="0"/>
          <a:r>
            <a:rPr lang="en-US" b="1" baseline="30000" dirty="0" smtClean="0"/>
            <a:t>TEXT</a:t>
          </a:r>
        </a:p>
        <a:p>
          <a:pPr rtl="0"/>
          <a:r>
            <a:rPr lang="en-US" baseline="30000" dirty="0" smtClean="0"/>
            <a:t>Your answer to 22333. Your answer must begin with 194485</a:t>
          </a:r>
          <a:endParaRPr lang="en-US" dirty="0"/>
        </a:p>
      </dgm:t>
    </dgm:pt>
    <dgm:pt modelId="{734EA043-E625-AE4C-8C64-E09BA7B7DE91}" type="parTrans" cxnId="{DBB266FC-DD03-5A4E-B0C8-2138BCFF1759}">
      <dgm:prSet/>
      <dgm:spPr/>
      <dgm:t>
        <a:bodyPr/>
        <a:lstStyle/>
        <a:p>
          <a:endParaRPr lang="en-US"/>
        </a:p>
      </dgm:t>
    </dgm:pt>
    <dgm:pt modelId="{08BB78C0-027D-1D41-BDB6-58EBADEC3E49}" type="sibTrans" cxnId="{DBB266FC-DD03-5A4E-B0C8-2138BCFF1759}">
      <dgm:prSet/>
      <dgm:spPr/>
      <dgm:t>
        <a:bodyPr/>
        <a:lstStyle/>
        <a:p>
          <a:endParaRPr lang="en-US"/>
        </a:p>
      </dgm:t>
    </dgm:pt>
    <dgm:pt modelId="{9FB8C565-820E-4840-83EF-74C1CCB5ACCE}">
      <dgm:prSet/>
      <dgm:spPr>
        <a:ln w="28575" cmpd="sng">
          <a:solidFill>
            <a:schemeClr val="accent1"/>
          </a:solidFill>
        </a:ln>
      </dgm:spPr>
      <dgm:t>
        <a:bodyPr/>
        <a:lstStyle/>
        <a:p>
          <a:pPr rtl="0"/>
          <a:r>
            <a:rPr lang="en-US" b="1" baseline="30000" dirty="0" smtClean="0"/>
            <a:t>TWEET </a:t>
          </a:r>
        </a:p>
        <a:p>
          <a:pPr rtl="0"/>
          <a:r>
            <a:rPr lang="en-US" baseline="30000" dirty="0" smtClean="0"/>
            <a:t>your answer to @poll 194485</a:t>
          </a:r>
          <a:endParaRPr lang="en-US" dirty="0"/>
        </a:p>
      </dgm:t>
    </dgm:pt>
    <dgm:pt modelId="{8AEE6BF4-08FD-CD47-82DE-0003CFD15E24}" type="parTrans" cxnId="{1414F2A2-2CE8-6B47-AE6A-DD87218F1EA3}">
      <dgm:prSet/>
      <dgm:spPr/>
      <dgm:t>
        <a:bodyPr/>
        <a:lstStyle/>
        <a:p>
          <a:endParaRPr lang="en-US"/>
        </a:p>
      </dgm:t>
    </dgm:pt>
    <dgm:pt modelId="{C53B8B1E-EFEF-5943-9AED-AB19DCB2A1ED}" type="sibTrans" cxnId="{1414F2A2-2CE8-6B47-AE6A-DD87218F1EA3}">
      <dgm:prSet/>
      <dgm:spPr/>
      <dgm:t>
        <a:bodyPr/>
        <a:lstStyle/>
        <a:p>
          <a:endParaRPr lang="en-US"/>
        </a:p>
      </dgm:t>
    </dgm:pt>
    <dgm:pt modelId="{BBB6A22A-C3C9-354B-B2A9-0628137A2E2C}">
      <dgm:prSet/>
      <dgm:spPr>
        <a:ln w="28575" cmpd="sng">
          <a:solidFill>
            <a:srgbClr val="4F81BD"/>
          </a:solidFill>
        </a:ln>
      </dgm:spPr>
      <dgm:t>
        <a:bodyPr/>
        <a:lstStyle/>
        <a:p>
          <a:pPr rtl="0"/>
          <a:r>
            <a:rPr lang="en-US" b="1" baseline="30000" dirty="0" smtClean="0"/>
            <a:t>TYPE </a:t>
          </a:r>
        </a:p>
        <a:p>
          <a:pPr rtl="0"/>
          <a:r>
            <a:rPr lang="en-US" baseline="30000" dirty="0" smtClean="0"/>
            <a:t>your answer into a web page: </a:t>
          </a:r>
          <a:r>
            <a:rPr lang="en-US" dirty="0" smtClean="0"/>
            <a:t> </a:t>
          </a:r>
          <a:r>
            <a:rPr lang="en-US" baseline="30000" dirty="0" err="1" smtClean="0"/>
            <a:t>PollEv.com</a:t>
          </a:r>
          <a:r>
            <a:rPr lang="en-US" baseline="30000" dirty="0" smtClean="0"/>
            <a:t>/carlynchatfi108</a:t>
          </a:r>
          <a:endParaRPr lang="en-US" dirty="0"/>
        </a:p>
      </dgm:t>
    </dgm:pt>
    <dgm:pt modelId="{BB7D1795-B604-B54B-9C37-715A660D7DF7}" type="parTrans" cxnId="{0FB98E8E-828B-0749-A2F9-BB7429EAEA47}">
      <dgm:prSet/>
      <dgm:spPr/>
      <dgm:t>
        <a:bodyPr/>
        <a:lstStyle/>
        <a:p>
          <a:endParaRPr lang="en-US"/>
        </a:p>
      </dgm:t>
    </dgm:pt>
    <dgm:pt modelId="{2E759DA6-F8E3-6E4B-AF19-8A50F7D98066}" type="sibTrans" cxnId="{0FB98E8E-828B-0749-A2F9-BB7429EAEA47}">
      <dgm:prSet/>
      <dgm:spPr/>
      <dgm:t>
        <a:bodyPr/>
        <a:lstStyle/>
        <a:p>
          <a:endParaRPr lang="en-US"/>
        </a:p>
      </dgm:t>
    </dgm:pt>
    <dgm:pt modelId="{81431B93-6F88-334F-BB64-F20EC9A535EE}" type="pres">
      <dgm:prSet presAssocID="{6C35B23F-1ABE-0743-9E39-EDA4D931E952}" presName="Name0" presStyleCnt="0">
        <dgm:presLayoutVars>
          <dgm:dir/>
          <dgm:resizeHandles val="exact"/>
        </dgm:presLayoutVars>
      </dgm:prSet>
      <dgm:spPr/>
      <dgm:t>
        <a:bodyPr/>
        <a:lstStyle/>
        <a:p>
          <a:endParaRPr lang="en-US"/>
        </a:p>
      </dgm:t>
    </dgm:pt>
    <dgm:pt modelId="{958EFCE9-35D8-8F4D-85F5-1DF5C1CE9FCF}" type="pres">
      <dgm:prSet presAssocID="{036B098A-7F4C-9C4B-BA36-4A3E5D1805ED}" presName="composite" presStyleCnt="0"/>
      <dgm:spPr/>
    </dgm:pt>
    <dgm:pt modelId="{8F15F438-2EAA-9847-83E6-086D90D1847C}" type="pres">
      <dgm:prSet presAssocID="{036B098A-7F4C-9C4B-BA36-4A3E5D1805ED}" presName="rect1" presStyleLbl="trAlignAcc1" presStyleIdx="0" presStyleCnt="3" custLinFactNeighborX="12789" custLinFactNeighborY="-45166">
        <dgm:presLayoutVars>
          <dgm:bulletEnabled val="1"/>
        </dgm:presLayoutVars>
      </dgm:prSet>
      <dgm:spPr/>
      <dgm:t>
        <a:bodyPr/>
        <a:lstStyle/>
        <a:p>
          <a:endParaRPr lang="en-US"/>
        </a:p>
      </dgm:t>
    </dgm:pt>
    <dgm:pt modelId="{3BBC95FA-DD17-D74E-91EA-FE745CC757F0}" type="pres">
      <dgm:prSet presAssocID="{036B098A-7F4C-9C4B-BA36-4A3E5D1805ED}" presName="rect2" presStyleLbl="fgImgPlace1" presStyleIdx="0" presStyleCnt="3" custAng="20354584" custScaleX="150110" custScaleY="150111" custLinFactNeighborX="33275" custLinFactNeighborY="-4987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175" t="10082" r="22211" b="16062"/>
          </a:stretch>
        </a:blipFill>
      </dgm:spPr>
    </dgm:pt>
    <dgm:pt modelId="{48A09F36-F23D-EA44-9624-53542DCA9CA2}" type="pres">
      <dgm:prSet presAssocID="{08BB78C0-027D-1D41-BDB6-58EBADEC3E49}" presName="sibTrans" presStyleCnt="0"/>
      <dgm:spPr/>
    </dgm:pt>
    <dgm:pt modelId="{05041158-6516-1E4D-B82A-83E4998996F0}" type="pres">
      <dgm:prSet presAssocID="{9FB8C565-820E-4840-83EF-74C1CCB5ACCE}" presName="composite" presStyleCnt="0"/>
      <dgm:spPr/>
    </dgm:pt>
    <dgm:pt modelId="{B5DF183D-8B41-1843-8A81-85B3971C8BB8}" type="pres">
      <dgm:prSet presAssocID="{9FB8C565-820E-4840-83EF-74C1CCB5ACCE}" presName="rect1" presStyleLbl="trAlignAcc1" presStyleIdx="1" presStyleCnt="3" custLinFactNeighborX="-56246" custLinFactNeighborY="82348">
        <dgm:presLayoutVars>
          <dgm:bulletEnabled val="1"/>
        </dgm:presLayoutVars>
      </dgm:prSet>
      <dgm:spPr/>
      <dgm:t>
        <a:bodyPr/>
        <a:lstStyle/>
        <a:p>
          <a:endParaRPr lang="en-US"/>
        </a:p>
      </dgm:t>
    </dgm:pt>
    <dgm:pt modelId="{9D05AD05-411D-9749-AFD0-2936B01F57E6}" type="pres">
      <dgm:prSet presAssocID="{9FB8C565-820E-4840-83EF-74C1CCB5ACCE}" presName="rect2" presStyleLbl="fgImgPlace1" presStyleIdx="1" presStyleCnt="3" custScaleX="135017" custScaleY="135017" custLinFactX="-100000" custLinFactNeighborX="-175609" custLinFactNeighborY="9057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986" t="22290" r="2516" b="24194"/>
          </a:stretch>
        </a:blipFill>
      </dgm:spPr>
    </dgm:pt>
    <dgm:pt modelId="{0BEAE2A1-902F-0740-ABA5-E3038771B985}" type="pres">
      <dgm:prSet presAssocID="{C53B8B1E-EFEF-5943-9AED-AB19DCB2A1ED}" presName="sibTrans" presStyleCnt="0"/>
      <dgm:spPr/>
    </dgm:pt>
    <dgm:pt modelId="{5B80416E-B987-024B-B27D-EB1D55D21B75}" type="pres">
      <dgm:prSet presAssocID="{BBB6A22A-C3C9-354B-B2A9-0628137A2E2C}" presName="composite" presStyleCnt="0"/>
      <dgm:spPr/>
    </dgm:pt>
    <dgm:pt modelId="{3C69A2FB-92B2-3E42-A471-0C2C6C441242}" type="pres">
      <dgm:prSet presAssocID="{BBB6A22A-C3C9-354B-B2A9-0628137A2E2C}" presName="rect1" presStyleLbl="trAlignAcc1" presStyleIdx="2" presStyleCnt="3" custLinFactNeighborX="52315" custLinFactNeighborY="33870">
        <dgm:presLayoutVars>
          <dgm:bulletEnabled val="1"/>
        </dgm:presLayoutVars>
      </dgm:prSet>
      <dgm:spPr/>
      <dgm:t>
        <a:bodyPr/>
        <a:lstStyle/>
        <a:p>
          <a:endParaRPr lang="en-US"/>
        </a:p>
      </dgm:t>
    </dgm:pt>
    <dgm:pt modelId="{FD5A9EDE-BFE0-8C4A-A949-97B56CA382BC}" type="pres">
      <dgm:prSet presAssocID="{BBB6A22A-C3C9-354B-B2A9-0628137A2E2C}" presName="rect2" presStyleLbl="fgImgPlace1" presStyleIdx="2" presStyleCnt="3" custScaleX="161209" custScaleY="161209" custLinFactX="100000" custLinFactNeighborX="117589" custLinFactNeighborY="33101"/>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76" t="23766" r="2251" b="22622"/>
          </a:stretch>
        </a:blipFill>
      </dgm:spPr>
    </dgm:pt>
  </dgm:ptLst>
  <dgm:cxnLst>
    <dgm:cxn modelId="{0FB98E8E-828B-0749-A2F9-BB7429EAEA47}" srcId="{6C35B23F-1ABE-0743-9E39-EDA4D931E952}" destId="{BBB6A22A-C3C9-354B-B2A9-0628137A2E2C}" srcOrd="2" destOrd="0" parTransId="{BB7D1795-B604-B54B-9C37-715A660D7DF7}" sibTransId="{2E759DA6-F8E3-6E4B-AF19-8A50F7D98066}"/>
    <dgm:cxn modelId="{1E68260D-0B5C-CB4C-B0FF-E9CDBE50C7F6}" type="presOf" srcId="{036B098A-7F4C-9C4B-BA36-4A3E5D1805ED}" destId="{8F15F438-2EAA-9847-83E6-086D90D1847C}" srcOrd="0" destOrd="0" presId="urn:microsoft.com/office/officeart/2008/layout/PictureStrips"/>
    <dgm:cxn modelId="{E73F6BB4-8C04-BD40-ADE8-60E74FBFC612}" type="presOf" srcId="{9FB8C565-820E-4840-83EF-74C1CCB5ACCE}" destId="{B5DF183D-8B41-1843-8A81-85B3971C8BB8}" srcOrd="0" destOrd="0" presId="urn:microsoft.com/office/officeart/2008/layout/PictureStrips"/>
    <dgm:cxn modelId="{DBB266FC-DD03-5A4E-B0C8-2138BCFF1759}" srcId="{6C35B23F-1ABE-0743-9E39-EDA4D931E952}" destId="{036B098A-7F4C-9C4B-BA36-4A3E5D1805ED}" srcOrd="0" destOrd="0" parTransId="{734EA043-E625-AE4C-8C64-E09BA7B7DE91}" sibTransId="{08BB78C0-027D-1D41-BDB6-58EBADEC3E49}"/>
    <dgm:cxn modelId="{E8281B34-22F8-154F-BCF0-FCEFEDBF08A7}" type="presOf" srcId="{BBB6A22A-C3C9-354B-B2A9-0628137A2E2C}" destId="{3C69A2FB-92B2-3E42-A471-0C2C6C441242}" srcOrd="0" destOrd="0" presId="urn:microsoft.com/office/officeart/2008/layout/PictureStrips"/>
    <dgm:cxn modelId="{0B1B79FF-97CF-4341-8A89-C2DB84E09C04}" type="presOf" srcId="{6C35B23F-1ABE-0743-9E39-EDA4D931E952}" destId="{81431B93-6F88-334F-BB64-F20EC9A535EE}" srcOrd="0" destOrd="0" presId="urn:microsoft.com/office/officeart/2008/layout/PictureStrips"/>
    <dgm:cxn modelId="{1414F2A2-2CE8-6B47-AE6A-DD87218F1EA3}" srcId="{6C35B23F-1ABE-0743-9E39-EDA4D931E952}" destId="{9FB8C565-820E-4840-83EF-74C1CCB5ACCE}" srcOrd="1" destOrd="0" parTransId="{8AEE6BF4-08FD-CD47-82DE-0003CFD15E24}" sibTransId="{C53B8B1E-EFEF-5943-9AED-AB19DCB2A1ED}"/>
    <dgm:cxn modelId="{52AEAFA0-ECEB-174C-989B-180CE8066A86}" type="presParOf" srcId="{81431B93-6F88-334F-BB64-F20EC9A535EE}" destId="{958EFCE9-35D8-8F4D-85F5-1DF5C1CE9FCF}" srcOrd="0" destOrd="0" presId="urn:microsoft.com/office/officeart/2008/layout/PictureStrips"/>
    <dgm:cxn modelId="{63706030-67D3-C049-B041-53F06E247017}" type="presParOf" srcId="{958EFCE9-35D8-8F4D-85F5-1DF5C1CE9FCF}" destId="{8F15F438-2EAA-9847-83E6-086D90D1847C}" srcOrd="0" destOrd="0" presId="urn:microsoft.com/office/officeart/2008/layout/PictureStrips"/>
    <dgm:cxn modelId="{BD22FE0F-36FC-6F45-8E4E-7327079C23A6}" type="presParOf" srcId="{958EFCE9-35D8-8F4D-85F5-1DF5C1CE9FCF}" destId="{3BBC95FA-DD17-D74E-91EA-FE745CC757F0}" srcOrd="1" destOrd="0" presId="urn:microsoft.com/office/officeart/2008/layout/PictureStrips"/>
    <dgm:cxn modelId="{0484034C-4479-5F42-9214-F2D0337C3572}" type="presParOf" srcId="{81431B93-6F88-334F-BB64-F20EC9A535EE}" destId="{48A09F36-F23D-EA44-9624-53542DCA9CA2}" srcOrd="1" destOrd="0" presId="urn:microsoft.com/office/officeart/2008/layout/PictureStrips"/>
    <dgm:cxn modelId="{69AD09D4-10AA-2B46-A96D-F208A4CA171F}" type="presParOf" srcId="{81431B93-6F88-334F-BB64-F20EC9A535EE}" destId="{05041158-6516-1E4D-B82A-83E4998996F0}" srcOrd="2" destOrd="0" presId="urn:microsoft.com/office/officeart/2008/layout/PictureStrips"/>
    <dgm:cxn modelId="{4D7DA1FE-4EF4-1C4C-946A-FE3D19FA6704}" type="presParOf" srcId="{05041158-6516-1E4D-B82A-83E4998996F0}" destId="{B5DF183D-8B41-1843-8A81-85B3971C8BB8}" srcOrd="0" destOrd="0" presId="urn:microsoft.com/office/officeart/2008/layout/PictureStrips"/>
    <dgm:cxn modelId="{7E93EC61-C9A5-6742-9F1A-BA6414E607B6}" type="presParOf" srcId="{05041158-6516-1E4D-B82A-83E4998996F0}" destId="{9D05AD05-411D-9749-AFD0-2936B01F57E6}" srcOrd="1" destOrd="0" presId="urn:microsoft.com/office/officeart/2008/layout/PictureStrips"/>
    <dgm:cxn modelId="{A26A4E16-1500-784B-9EBB-DCDEF89D5712}" type="presParOf" srcId="{81431B93-6F88-334F-BB64-F20EC9A535EE}" destId="{0BEAE2A1-902F-0740-ABA5-E3038771B985}" srcOrd="3" destOrd="0" presId="urn:microsoft.com/office/officeart/2008/layout/PictureStrips"/>
    <dgm:cxn modelId="{80783A1F-02F6-DD4D-B74F-380D6566DE15}" type="presParOf" srcId="{81431B93-6F88-334F-BB64-F20EC9A535EE}" destId="{5B80416E-B987-024B-B27D-EB1D55D21B75}" srcOrd="4" destOrd="0" presId="urn:microsoft.com/office/officeart/2008/layout/PictureStrips"/>
    <dgm:cxn modelId="{B2AF1AAC-F9F8-384A-BDB0-D4F42267E0EF}" type="presParOf" srcId="{5B80416E-B987-024B-B27D-EB1D55D21B75}" destId="{3C69A2FB-92B2-3E42-A471-0C2C6C441242}" srcOrd="0" destOrd="0" presId="urn:microsoft.com/office/officeart/2008/layout/PictureStrips"/>
    <dgm:cxn modelId="{1D71740E-DD67-D34C-AA76-096C7F4C9BEB}" type="presParOf" srcId="{5B80416E-B987-024B-B27D-EB1D55D21B75}" destId="{FD5A9EDE-BFE0-8C4A-A949-97B56CA382BC}"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35B23F-1ABE-0743-9E39-EDA4D931E952}"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036B098A-7F4C-9C4B-BA36-4A3E5D1805ED}">
      <dgm:prSet/>
      <dgm:spPr>
        <a:noFill/>
        <a:ln w="28575" cmpd="sng">
          <a:solidFill>
            <a:schemeClr val="accent1"/>
          </a:solidFill>
        </a:ln>
      </dgm:spPr>
      <dgm:t>
        <a:bodyPr/>
        <a:lstStyle/>
        <a:p>
          <a:pPr rtl="0"/>
          <a:r>
            <a:rPr lang="en-US" b="1" baseline="30000" dirty="0" smtClean="0"/>
            <a:t>TEXT</a:t>
          </a:r>
        </a:p>
        <a:p>
          <a:pPr rtl="0"/>
          <a:r>
            <a:rPr lang="en-US" baseline="30000" dirty="0" smtClean="0"/>
            <a:t>Your answer to 22333. Your answer must begin with </a:t>
          </a:r>
          <a:r>
            <a:rPr lang="en-US" baseline="30000" dirty="0" smtClean="0">
              <a:solidFill>
                <a:srgbClr val="000000"/>
              </a:solidFill>
            </a:rPr>
            <a:t>195792</a:t>
          </a:r>
          <a:endParaRPr lang="en-US" dirty="0">
            <a:solidFill>
              <a:srgbClr val="000000"/>
            </a:solidFill>
          </a:endParaRPr>
        </a:p>
      </dgm:t>
    </dgm:pt>
    <dgm:pt modelId="{734EA043-E625-AE4C-8C64-E09BA7B7DE91}" type="parTrans" cxnId="{DBB266FC-DD03-5A4E-B0C8-2138BCFF1759}">
      <dgm:prSet/>
      <dgm:spPr/>
      <dgm:t>
        <a:bodyPr/>
        <a:lstStyle/>
        <a:p>
          <a:endParaRPr lang="en-US"/>
        </a:p>
      </dgm:t>
    </dgm:pt>
    <dgm:pt modelId="{08BB78C0-027D-1D41-BDB6-58EBADEC3E49}" type="sibTrans" cxnId="{DBB266FC-DD03-5A4E-B0C8-2138BCFF1759}">
      <dgm:prSet/>
      <dgm:spPr/>
      <dgm:t>
        <a:bodyPr/>
        <a:lstStyle/>
        <a:p>
          <a:endParaRPr lang="en-US"/>
        </a:p>
      </dgm:t>
    </dgm:pt>
    <dgm:pt modelId="{9FB8C565-820E-4840-83EF-74C1CCB5ACCE}">
      <dgm:prSet/>
      <dgm:spPr>
        <a:ln w="28575" cmpd="sng">
          <a:solidFill>
            <a:schemeClr val="accent1"/>
          </a:solidFill>
        </a:ln>
      </dgm:spPr>
      <dgm:t>
        <a:bodyPr/>
        <a:lstStyle/>
        <a:p>
          <a:pPr rtl="0"/>
          <a:r>
            <a:rPr lang="en-US" b="1" baseline="30000" dirty="0" smtClean="0"/>
            <a:t>TWEET </a:t>
          </a:r>
        </a:p>
        <a:p>
          <a:pPr rtl="0"/>
          <a:r>
            <a:rPr lang="en-US" baseline="30000" dirty="0" smtClean="0"/>
            <a:t>your answer to @poll </a:t>
          </a:r>
          <a:r>
            <a:rPr lang="en-US" baseline="30000" dirty="0" smtClean="0">
              <a:solidFill>
                <a:srgbClr val="000000"/>
              </a:solidFill>
            </a:rPr>
            <a:t>195792</a:t>
          </a:r>
          <a:endParaRPr lang="en-US" dirty="0">
            <a:solidFill>
              <a:srgbClr val="000000"/>
            </a:solidFill>
          </a:endParaRPr>
        </a:p>
      </dgm:t>
    </dgm:pt>
    <dgm:pt modelId="{8AEE6BF4-08FD-CD47-82DE-0003CFD15E24}" type="parTrans" cxnId="{1414F2A2-2CE8-6B47-AE6A-DD87218F1EA3}">
      <dgm:prSet/>
      <dgm:spPr/>
      <dgm:t>
        <a:bodyPr/>
        <a:lstStyle/>
        <a:p>
          <a:endParaRPr lang="en-US"/>
        </a:p>
      </dgm:t>
    </dgm:pt>
    <dgm:pt modelId="{C53B8B1E-EFEF-5943-9AED-AB19DCB2A1ED}" type="sibTrans" cxnId="{1414F2A2-2CE8-6B47-AE6A-DD87218F1EA3}">
      <dgm:prSet/>
      <dgm:spPr/>
      <dgm:t>
        <a:bodyPr/>
        <a:lstStyle/>
        <a:p>
          <a:endParaRPr lang="en-US"/>
        </a:p>
      </dgm:t>
    </dgm:pt>
    <dgm:pt modelId="{BBB6A22A-C3C9-354B-B2A9-0628137A2E2C}">
      <dgm:prSet/>
      <dgm:spPr>
        <a:ln w="28575" cmpd="sng">
          <a:solidFill>
            <a:srgbClr val="4F81BD"/>
          </a:solidFill>
        </a:ln>
      </dgm:spPr>
      <dgm:t>
        <a:bodyPr/>
        <a:lstStyle/>
        <a:p>
          <a:pPr rtl="0"/>
          <a:r>
            <a:rPr lang="en-US" b="1" baseline="30000" dirty="0" smtClean="0"/>
            <a:t>TYPE </a:t>
          </a:r>
        </a:p>
        <a:p>
          <a:pPr rtl="0"/>
          <a:r>
            <a:rPr lang="en-US" baseline="30000" dirty="0" smtClean="0"/>
            <a:t>your answer into a web page: </a:t>
          </a:r>
          <a:r>
            <a:rPr lang="en-US" dirty="0" smtClean="0"/>
            <a:t> </a:t>
          </a:r>
          <a:r>
            <a:rPr lang="en-US" baseline="30000" dirty="0" err="1" smtClean="0"/>
            <a:t>PollEv.com</a:t>
          </a:r>
          <a:r>
            <a:rPr lang="en-US" baseline="30000" dirty="0" smtClean="0"/>
            <a:t>/carlynchatfi108</a:t>
          </a:r>
          <a:endParaRPr lang="en-US" dirty="0"/>
        </a:p>
      </dgm:t>
    </dgm:pt>
    <dgm:pt modelId="{BB7D1795-B604-B54B-9C37-715A660D7DF7}" type="parTrans" cxnId="{0FB98E8E-828B-0749-A2F9-BB7429EAEA47}">
      <dgm:prSet/>
      <dgm:spPr/>
      <dgm:t>
        <a:bodyPr/>
        <a:lstStyle/>
        <a:p>
          <a:endParaRPr lang="en-US"/>
        </a:p>
      </dgm:t>
    </dgm:pt>
    <dgm:pt modelId="{2E759DA6-F8E3-6E4B-AF19-8A50F7D98066}" type="sibTrans" cxnId="{0FB98E8E-828B-0749-A2F9-BB7429EAEA47}">
      <dgm:prSet/>
      <dgm:spPr/>
      <dgm:t>
        <a:bodyPr/>
        <a:lstStyle/>
        <a:p>
          <a:endParaRPr lang="en-US"/>
        </a:p>
      </dgm:t>
    </dgm:pt>
    <dgm:pt modelId="{81431B93-6F88-334F-BB64-F20EC9A535EE}" type="pres">
      <dgm:prSet presAssocID="{6C35B23F-1ABE-0743-9E39-EDA4D931E952}" presName="Name0" presStyleCnt="0">
        <dgm:presLayoutVars>
          <dgm:dir/>
          <dgm:resizeHandles val="exact"/>
        </dgm:presLayoutVars>
      </dgm:prSet>
      <dgm:spPr/>
      <dgm:t>
        <a:bodyPr/>
        <a:lstStyle/>
        <a:p>
          <a:endParaRPr lang="en-US"/>
        </a:p>
      </dgm:t>
    </dgm:pt>
    <dgm:pt modelId="{958EFCE9-35D8-8F4D-85F5-1DF5C1CE9FCF}" type="pres">
      <dgm:prSet presAssocID="{036B098A-7F4C-9C4B-BA36-4A3E5D1805ED}" presName="composite" presStyleCnt="0"/>
      <dgm:spPr/>
    </dgm:pt>
    <dgm:pt modelId="{8F15F438-2EAA-9847-83E6-086D90D1847C}" type="pres">
      <dgm:prSet presAssocID="{036B098A-7F4C-9C4B-BA36-4A3E5D1805ED}" presName="rect1" presStyleLbl="trAlignAcc1" presStyleIdx="0" presStyleCnt="3" custLinFactNeighborX="12789" custLinFactNeighborY="-45166">
        <dgm:presLayoutVars>
          <dgm:bulletEnabled val="1"/>
        </dgm:presLayoutVars>
      </dgm:prSet>
      <dgm:spPr/>
      <dgm:t>
        <a:bodyPr/>
        <a:lstStyle/>
        <a:p>
          <a:endParaRPr lang="en-US"/>
        </a:p>
      </dgm:t>
    </dgm:pt>
    <dgm:pt modelId="{3BBC95FA-DD17-D74E-91EA-FE745CC757F0}" type="pres">
      <dgm:prSet presAssocID="{036B098A-7F4C-9C4B-BA36-4A3E5D1805ED}" presName="rect2" presStyleLbl="fgImgPlace1" presStyleIdx="0" presStyleCnt="3" custAng="20354584" custScaleX="150110" custScaleY="150111" custLinFactNeighborX="33275" custLinFactNeighborY="-4987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175" t="10082" r="22211" b="16062"/>
          </a:stretch>
        </a:blipFill>
      </dgm:spPr>
    </dgm:pt>
    <dgm:pt modelId="{48A09F36-F23D-EA44-9624-53542DCA9CA2}" type="pres">
      <dgm:prSet presAssocID="{08BB78C0-027D-1D41-BDB6-58EBADEC3E49}" presName="sibTrans" presStyleCnt="0"/>
      <dgm:spPr/>
    </dgm:pt>
    <dgm:pt modelId="{05041158-6516-1E4D-B82A-83E4998996F0}" type="pres">
      <dgm:prSet presAssocID="{9FB8C565-820E-4840-83EF-74C1CCB5ACCE}" presName="composite" presStyleCnt="0"/>
      <dgm:spPr/>
    </dgm:pt>
    <dgm:pt modelId="{B5DF183D-8B41-1843-8A81-85B3971C8BB8}" type="pres">
      <dgm:prSet presAssocID="{9FB8C565-820E-4840-83EF-74C1CCB5ACCE}" presName="rect1" presStyleLbl="trAlignAcc1" presStyleIdx="1" presStyleCnt="3" custLinFactNeighborX="-56246" custLinFactNeighborY="82348">
        <dgm:presLayoutVars>
          <dgm:bulletEnabled val="1"/>
        </dgm:presLayoutVars>
      </dgm:prSet>
      <dgm:spPr/>
      <dgm:t>
        <a:bodyPr/>
        <a:lstStyle/>
        <a:p>
          <a:endParaRPr lang="en-US"/>
        </a:p>
      </dgm:t>
    </dgm:pt>
    <dgm:pt modelId="{9D05AD05-411D-9749-AFD0-2936B01F57E6}" type="pres">
      <dgm:prSet presAssocID="{9FB8C565-820E-4840-83EF-74C1CCB5ACCE}" presName="rect2" presStyleLbl="fgImgPlace1" presStyleIdx="1" presStyleCnt="3" custScaleX="135017" custScaleY="135017" custLinFactX="-100000" custLinFactNeighborX="-175609" custLinFactNeighborY="9057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986" t="22290" r="2516" b="24194"/>
          </a:stretch>
        </a:blipFill>
      </dgm:spPr>
    </dgm:pt>
    <dgm:pt modelId="{0BEAE2A1-902F-0740-ABA5-E3038771B985}" type="pres">
      <dgm:prSet presAssocID="{C53B8B1E-EFEF-5943-9AED-AB19DCB2A1ED}" presName="sibTrans" presStyleCnt="0"/>
      <dgm:spPr/>
    </dgm:pt>
    <dgm:pt modelId="{5B80416E-B987-024B-B27D-EB1D55D21B75}" type="pres">
      <dgm:prSet presAssocID="{BBB6A22A-C3C9-354B-B2A9-0628137A2E2C}" presName="composite" presStyleCnt="0"/>
      <dgm:spPr/>
    </dgm:pt>
    <dgm:pt modelId="{3C69A2FB-92B2-3E42-A471-0C2C6C441242}" type="pres">
      <dgm:prSet presAssocID="{BBB6A22A-C3C9-354B-B2A9-0628137A2E2C}" presName="rect1" presStyleLbl="trAlignAcc1" presStyleIdx="2" presStyleCnt="3" custLinFactNeighborX="52315" custLinFactNeighborY="33870">
        <dgm:presLayoutVars>
          <dgm:bulletEnabled val="1"/>
        </dgm:presLayoutVars>
      </dgm:prSet>
      <dgm:spPr/>
      <dgm:t>
        <a:bodyPr/>
        <a:lstStyle/>
        <a:p>
          <a:endParaRPr lang="en-US"/>
        </a:p>
      </dgm:t>
    </dgm:pt>
    <dgm:pt modelId="{FD5A9EDE-BFE0-8C4A-A949-97B56CA382BC}" type="pres">
      <dgm:prSet presAssocID="{BBB6A22A-C3C9-354B-B2A9-0628137A2E2C}" presName="rect2" presStyleLbl="fgImgPlace1" presStyleIdx="2" presStyleCnt="3" custScaleX="161209" custScaleY="161209" custLinFactX="100000" custLinFactNeighborX="117589" custLinFactNeighborY="33101"/>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76" t="23766" r="2251" b="22622"/>
          </a:stretch>
        </a:blipFill>
      </dgm:spPr>
    </dgm:pt>
  </dgm:ptLst>
  <dgm:cxnLst>
    <dgm:cxn modelId="{312EE59A-B16E-974C-85BE-0CEEBE94B664}" type="presOf" srcId="{9FB8C565-820E-4840-83EF-74C1CCB5ACCE}" destId="{B5DF183D-8B41-1843-8A81-85B3971C8BB8}" srcOrd="0" destOrd="0" presId="urn:microsoft.com/office/officeart/2008/layout/PictureStrips"/>
    <dgm:cxn modelId="{0FB98E8E-828B-0749-A2F9-BB7429EAEA47}" srcId="{6C35B23F-1ABE-0743-9E39-EDA4D931E952}" destId="{BBB6A22A-C3C9-354B-B2A9-0628137A2E2C}" srcOrd="2" destOrd="0" parTransId="{BB7D1795-B604-B54B-9C37-715A660D7DF7}" sibTransId="{2E759DA6-F8E3-6E4B-AF19-8A50F7D98066}"/>
    <dgm:cxn modelId="{6AF6868D-1198-694B-83BF-2EDB8AB968E5}" type="presOf" srcId="{BBB6A22A-C3C9-354B-B2A9-0628137A2E2C}" destId="{3C69A2FB-92B2-3E42-A471-0C2C6C441242}" srcOrd="0" destOrd="0" presId="urn:microsoft.com/office/officeart/2008/layout/PictureStrips"/>
    <dgm:cxn modelId="{54CB87F0-B1D0-F24D-A0C4-AB8D4F134D54}" type="presOf" srcId="{6C35B23F-1ABE-0743-9E39-EDA4D931E952}" destId="{81431B93-6F88-334F-BB64-F20EC9A535EE}" srcOrd="0" destOrd="0" presId="urn:microsoft.com/office/officeart/2008/layout/PictureStrips"/>
    <dgm:cxn modelId="{1414F2A2-2CE8-6B47-AE6A-DD87218F1EA3}" srcId="{6C35B23F-1ABE-0743-9E39-EDA4D931E952}" destId="{9FB8C565-820E-4840-83EF-74C1CCB5ACCE}" srcOrd="1" destOrd="0" parTransId="{8AEE6BF4-08FD-CD47-82DE-0003CFD15E24}" sibTransId="{C53B8B1E-EFEF-5943-9AED-AB19DCB2A1ED}"/>
    <dgm:cxn modelId="{ABF1C3B7-E4CA-FB4E-B9AF-8CE75DC12D92}" type="presOf" srcId="{036B098A-7F4C-9C4B-BA36-4A3E5D1805ED}" destId="{8F15F438-2EAA-9847-83E6-086D90D1847C}" srcOrd="0" destOrd="0" presId="urn:microsoft.com/office/officeart/2008/layout/PictureStrips"/>
    <dgm:cxn modelId="{DBB266FC-DD03-5A4E-B0C8-2138BCFF1759}" srcId="{6C35B23F-1ABE-0743-9E39-EDA4D931E952}" destId="{036B098A-7F4C-9C4B-BA36-4A3E5D1805ED}" srcOrd="0" destOrd="0" parTransId="{734EA043-E625-AE4C-8C64-E09BA7B7DE91}" sibTransId="{08BB78C0-027D-1D41-BDB6-58EBADEC3E49}"/>
    <dgm:cxn modelId="{E37A2D63-7194-5449-903E-79248FD18E2F}" type="presParOf" srcId="{81431B93-6F88-334F-BB64-F20EC9A535EE}" destId="{958EFCE9-35D8-8F4D-85F5-1DF5C1CE9FCF}" srcOrd="0" destOrd="0" presId="urn:microsoft.com/office/officeart/2008/layout/PictureStrips"/>
    <dgm:cxn modelId="{E4D9119C-2AF6-F441-BA0F-BB92F04D6340}" type="presParOf" srcId="{958EFCE9-35D8-8F4D-85F5-1DF5C1CE9FCF}" destId="{8F15F438-2EAA-9847-83E6-086D90D1847C}" srcOrd="0" destOrd="0" presId="urn:microsoft.com/office/officeart/2008/layout/PictureStrips"/>
    <dgm:cxn modelId="{B51ABCC5-6287-DE43-9D8F-741F1B079708}" type="presParOf" srcId="{958EFCE9-35D8-8F4D-85F5-1DF5C1CE9FCF}" destId="{3BBC95FA-DD17-D74E-91EA-FE745CC757F0}" srcOrd="1" destOrd="0" presId="urn:microsoft.com/office/officeart/2008/layout/PictureStrips"/>
    <dgm:cxn modelId="{DEB03D23-D663-C34D-A705-213CB8C3EEBD}" type="presParOf" srcId="{81431B93-6F88-334F-BB64-F20EC9A535EE}" destId="{48A09F36-F23D-EA44-9624-53542DCA9CA2}" srcOrd="1" destOrd="0" presId="urn:microsoft.com/office/officeart/2008/layout/PictureStrips"/>
    <dgm:cxn modelId="{891D42B9-A6A5-B845-870D-7A7A284841A1}" type="presParOf" srcId="{81431B93-6F88-334F-BB64-F20EC9A535EE}" destId="{05041158-6516-1E4D-B82A-83E4998996F0}" srcOrd="2" destOrd="0" presId="urn:microsoft.com/office/officeart/2008/layout/PictureStrips"/>
    <dgm:cxn modelId="{A58E771E-BE75-9841-88A2-45006E3FA5FF}" type="presParOf" srcId="{05041158-6516-1E4D-B82A-83E4998996F0}" destId="{B5DF183D-8B41-1843-8A81-85B3971C8BB8}" srcOrd="0" destOrd="0" presId="urn:microsoft.com/office/officeart/2008/layout/PictureStrips"/>
    <dgm:cxn modelId="{E481D639-77D1-C342-825C-1E9FC085A37F}" type="presParOf" srcId="{05041158-6516-1E4D-B82A-83E4998996F0}" destId="{9D05AD05-411D-9749-AFD0-2936B01F57E6}" srcOrd="1" destOrd="0" presId="urn:microsoft.com/office/officeart/2008/layout/PictureStrips"/>
    <dgm:cxn modelId="{54AB6C5A-83C3-564B-9FDF-7A98DCC56471}" type="presParOf" srcId="{81431B93-6F88-334F-BB64-F20EC9A535EE}" destId="{0BEAE2A1-902F-0740-ABA5-E3038771B985}" srcOrd="3" destOrd="0" presId="urn:microsoft.com/office/officeart/2008/layout/PictureStrips"/>
    <dgm:cxn modelId="{D9C14931-DB3C-9D44-9B71-4CAC69B3B1E2}" type="presParOf" srcId="{81431B93-6F88-334F-BB64-F20EC9A535EE}" destId="{5B80416E-B987-024B-B27D-EB1D55D21B75}" srcOrd="4" destOrd="0" presId="urn:microsoft.com/office/officeart/2008/layout/PictureStrips"/>
    <dgm:cxn modelId="{DDB96D7F-0F65-DB40-89D2-FB997C90BDDC}" type="presParOf" srcId="{5B80416E-B987-024B-B27D-EB1D55D21B75}" destId="{3C69A2FB-92B2-3E42-A471-0C2C6C441242}" srcOrd="0" destOrd="0" presId="urn:microsoft.com/office/officeart/2008/layout/PictureStrips"/>
    <dgm:cxn modelId="{AA2495E6-88BB-FB4C-B1DD-D387FB353194}" type="presParOf" srcId="{5B80416E-B987-024B-B27D-EB1D55D21B75}" destId="{FD5A9EDE-BFE0-8C4A-A949-97B56CA382BC}"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CE713B-0476-8143-8487-48A63C730153}" type="doc">
      <dgm:prSet loTypeId="urn:microsoft.com/office/officeart/2005/8/layout/matrix1" loCatId="" qsTypeId="urn:microsoft.com/office/officeart/2005/8/quickstyle/simple2" qsCatId="simple" csTypeId="urn:microsoft.com/office/officeart/2005/8/colors/colorful1" csCatId="colorful" phldr="1"/>
      <dgm:spPr/>
      <dgm:t>
        <a:bodyPr/>
        <a:lstStyle/>
        <a:p>
          <a:endParaRPr lang="en-US"/>
        </a:p>
      </dgm:t>
    </dgm:pt>
    <dgm:pt modelId="{A89C6040-8E97-214F-BDF4-E99F4A9C715A}">
      <dgm:prSet phldrT="[Text]"/>
      <dgm:spPr>
        <a:solidFill>
          <a:schemeClr val="accent6"/>
        </a:solidFill>
      </dgm:spPr>
      <dgm:t>
        <a:bodyPr/>
        <a:lstStyle/>
        <a:p>
          <a:r>
            <a:rPr lang="en-US" dirty="0" smtClean="0">
              <a:solidFill>
                <a:schemeClr val="bg1"/>
              </a:solidFill>
            </a:rPr>
            <a:t>What is the Initiative?</a:t>
          </a:r>
          <a:endParaRPr lang="en-US" dirty="0">
            <a:solidFill>
              <a:schemeClr val="bg1"/>
            </a:solidFill>
          </a:endParaRPr>
        </a:p>
      </dgm:t>
    </dgm:pt>
    <dgm:pt modelId="{58A17227-8E31-2D46-A2AB-2A3FC34F9458}" type="parTrans" cxnId="{96C5907D-1582-C84D-8B46-6C963716BE7B}">
      <dgm:prSet/>
      <dgm:spPr/>
      <dgm:t>
        <a:bodyPr/>
        <a:lstStyle/>
        <a:p>
          <a:endParaRPr lang="en-US"/>
        </a:p>
      </dgm:t>
    </dgm:pt>
    <dgm:pt modelId="{8BFFD32A-7340-5041-8E5E-26C2D6C42CCB}" type="sibTrans" cxnId="{96C5907D-1582-C84D-8B46-6C963716BE7B}">
      <dgm:prSet/>
      <dgm:spPr/>
      <dgm:t>
        <a:bodyPr/>
        <a:lstStyle/>
        <a:p>
          <a:endParaRPr lang="en-US"/>
        </a:p>
      </dgm:t>
    </dgm:pt>
    <dgm:pt modelId="{4DB06E2F-FF8B-FB4D-9B74-FA55620D0CB0}">
      <dgm:prSet/>
      <dgm:spPr>
        <a:solidFill>
          <a:srgbClr val="FFDF39"/>
        </a:solidFill>
      </dgm:spPr>
      <dgm:t>
        <a:bodyPr/>
        <a:lstStyle/>
        <a:p>
          <a:r>
            <a:rPr lang="en-US" dirty="0" smtClean="0">
              <a:solidFill>
                <a:srgbClr val="000000"/>
              </a:solidFill>
            </a:rPr>
            <a:t>What is the Timeline?</a:t>
          </a:r>
          <a:endParaRPr lang="en-US" dirty="0">
            <a:solidFill>
              <a:srgbClr val="000000"/>
            </a:solidFill>
          </a:endParaRPr>
        </a:p>
      </dgm:t>
    </dgm:pt>
    <dgm:pt modelId="{16E4EB43-794F-8A42-AE1A-511F69E93701}" type="parTrans" cxnId="{02EF5822-4267-B346-956E-6ADFE2478C19}">
      <dgm:prSet/>
      <dgm:spPr/>
      <dgm:t>
        <a:bodyPr/>
        <a:lstStyle/>
        <a:p>
          <a:endParaRPr lang="en-US"/>
        </a:p>
      </dgm:t>
    </dgm:pt>
    <dgm:pt modelId="{A723C67E-A3D4-DA43-A2F2-08856F0A5021}" type="sibTrans" cxnId="{02EF5822-4267-B346-956E-6ADFE2478C19}">
      <dgm:prSet/>
      <dgm:spPr/>
      <dgm:t>
        <a:bodyPr/>
        <a:lstStyle/>
        <a:p>
          <a:endParaRPr lang="en-US"/>
        </a:p>
      </dgm:t>
    </dgm:pt>
    <dgm:pt modelId="{9BFF8D3A-BB48-4D42-A198-4EFFCFD41DA9}">
      <dgm:prSet/>
      <dgm:spPr/>
      <dgm:t>
        <a:bodyPr/>
        <a:lstStyle/>
        <a:p>
          <a:r>
            <a:rPr lang="en-US" dirty="0" smtClean="0">
              <a:solidFill>
                <a:srgbClr val="000000"/>
              </a:solidFill>
            </a:rPr>
            <a:t>What are the Messages?</a:t>
          </a:r>
          <a:endParaRPr lang="en-US" dirty="0">
            <a:solidFill>
              <a:srgbClr val="000000"/>
            </a:solidFill>
          </a:endParaRPr>
        </a:p>
      </dgm:t>
    </dgm:pt>
    <dgm:pt modelId="{F118C3C5-23E1-8F45-859D-0EC72A2F98A1}" type="parTrans" cxnId="{15EE69A6-5056-B94F-8DBD-9C5239C5226A}">
      <dgm:prSet/>
      <dgm:spPr/>
      <dgm:t>
        <a:bodyPr/>
        <a:lstStyle/>
        <a:p>
          <a:endParaRPr lang="en-US"/>
        </a:p>
      </dgm:t>
    </dgm:pt>
    <dgm:pt modelId="{B611381E-39E2-9347-B85E-B15C21A9E4D7}" type="sibTrans" cxnId="{15EE69A6-5056-B94F-8DBD-9C5239C5226A}">
      <dgm:prSet/>
      <dgm:spPr/>
      <dgm:t>
        <a:bodyPr/>
        <a:lstStyle/>
        <a:p>
          <a:endParaRPr lang="en-US"/>
        </a:p>
      </dgm:t>
    </dgm:pt>
    <dgm:pt modelId="{6D8141F1-BBBC-B747-A241-4E565A196207}">
      <dgm:prSet/>
      <dgm:spPr>
        <a:solidFill>
          <a:schemeClr val="accent2"/>
        </a:solidFill>
      </dgm:spPr>
      <dgm:t>
        <a:bodyPr/>
        <a:lstStyle/>
        <a:p>
          <a:r>
            <a:rPr lang="en-US" dirty="0" smtClean="0">
              <a:solidFill>
                <a:srgbClr val="000000"/>
              </a:solidFill>
            </a:rPr>
            <a:t>Who are Challengers?</a:t>
          </a:r>
          <a:endParaRPr lang="en-US" dirty="0">
            <a:solidFill>
              <a:srgbClr val="000000"/>
            </a:solidFill>
          </a:endParaRPr>
        </a:p>
      </dgm:t>
    </dgm:pt>
    <dgm:pt modelId="{C3928160-E480-CB46-A601-7426F23172D4}" type="sibTrans" cxnId="{22AE5106-0551-D94D-A765-E542B9395667}">
      <dgm:prSet/>
      <dgm:spPr/>
      <dgm:t>
        <a:bodyPr/>
        <a:lstStyle/>
        <a:p>
          <a:endParaRPr lang="en-US"/>
        </a:p>
      </dgm:t>
    </dgm:pt>
    <dgm:pt modelId="{6797A94C-8278-D445-B3DE-0A015B5054CC}" type="parTrans" cxnId="{22AE5106-0551-D94D-A765-E542B9395667}">
      <dgm:prSet/>
      <dgm:spPr/>
      <dgm:t>
        <a:bodyPr/>
        <a:lstStyle/>
        <a:p>
          <a:endParaRPr lang="en-US"/>
        </a:p>
      </dgm:t>
    </dgm:pt>
    <dgm:pt modelId="{2A85F0F6-09EF-314C-AAA5-47EAB79B0AB4}">
      <dgm:prSet/>
      <dgm:spPr>
        <a:solidFill>
          <a:schemeClr val="accent3"/>
        </a:solidFill>
      </dgm:spPr>
      <dgm:t>
        <a:bodyPr/>
        <a:lstStyle/>
        <a:p>
          <a:r>
            <a:rPr lang="en-US" dirty="0" smtClean="0">
              <a:solidFill>
                <a:schemeClr val="tx1"/>
              </a:solidFill>
            </a:rPr>
            <a:t>Who are Stakeholders?</a:t>
          </a:r>
          <a:endParaRPr lang="en-US" dirty="0">
            <a:solidFill>
              <a:schemeClr val="tx1"/>
            </a:solidFill>
          </a:endParaRPr>
        </a:p>
      </dgm:t>
    </dgm:pt>
    <dgm:pt modelId="{A91CEF2C-6F86-0A4F-8A53-5387CA2CA9B5}" type="sibTrans" cxnId="{F1F7C17F-459F-8E4A-8B02-E29B3863B433}">
      <dgm:prSet/>
      <dgm:spPr/>
      <dgm:t>
        <a:bodyPr/>
        <a:lstStyle/>
        <a:p>
          <a:endParaRPr lang="en-US"/>
        </a:p>
      </dgm:t>
    </dgm:pt>
    <dgm:pt modelId="{8CEF0AB2-E47C-5B47-A669-5C47121364DB}" type="parTrans" cxnId="{F1F7C17F-459F-8E4A-8B02-E29B3863B433}">
      <dgm:prSet/>
      <dgm:spPr/>
      <dgm:t>
        <a:bodyPr/>
        <a:lstStyle/>
        <a:p>
          <a:endParaRPr lang="en-US"/>
        </a:p>
      </dgm:t>
    </dgm:pt>
    <dgm:pt modelId="{2C588A07-EB03-194B-96C7-5BEADFE66142}" type="pres">
      <dgm:prSet presAssocID="{5FCE713B-0476-8143-8487-48A63C730153}" presName="diagram" presStyleCnt="0">
        <dgm:presLayoutVars>
          <dgm:chMax val="1"/>
          <dgm:dir/>
          <dgm:animLvl val="ctr"/>
          <dgm:resizeHandles val="exact"/>
        </dgm:presLayoutVars>
      </dgm:prSet>
      <dgm:spPr/>
      <dgm:t>
        <a:bodyPr/>
        <a:lstStyle/>
        <a:p>
          <a:endParaRPr lang="en-US"/>
        </a:p>
      </dgm:t>
    </dgm:pt>
    <dgm:pt modelId="{BABB0746-4DB4-B74F-90D9-FD975BAF7416}" type="pres">
      <dgm:prSet presAssocID="{5FCE713B-0476-8143-8487-48A63C730153}" presName="matrix" presStyleCnt="0"/>
      <dgm:spPr/>
      <dgm:t>
        <a:bodyPr/>
        <a:lstStyle/>
        <a:p>
          <a:endParaRPr lang="en-US"/>
        </a:p>
      </dgm:t>
    </dgm:pt>
    <dgm:pt modelId="{1B36B8DF-66D7-A049-B085-662CB8FB6CE3}" type="pres">
      <dgm:prSet presAssocID="{5FCE713B-0476-8143-8487-48A63C730153}" presName="tile1" presStyleLbl="node1" presStyleIdx="0" presStyleCnt="4"/>
      <dgm:spPr/>
      <dgm:t>
        <a:bodyPr/>
        <a:lstStyle/>
        <a:p>
          <a:endParaRPr lang="en-US"/>
        </a:p>
      </dgm:t>
    </dgm:pt>
    <dgm:pt modelId="{2F2BB693-580C-9A44-BAFB-EE8280AE223D}" type="pres">
      <dgm:prSet presAssocID="{5FCE713B-0476-8143-8487-48A63C730153}" presName="tile1text" presStyleLbl="node1" presStyleIdx="0" presStyleCnt="4">
        <dgm:presLayoutVars>
          <dgm:chMax val="0"/>
          <dgm:chPref val="0"/>
          <dgm:bulletEnabled val="1"/>
        </dgm:presLayoutVars>
      </dgm:prSet>
      <dgm:spPr/>
      <dgm:t>
        <a:bodyPr/>
        <a:lstStyle/>
        <a:p>
          <a:endParaRPr lang="en-US"/>
        </a:p>
      </dgm:t>
    </dgm:pt>
    <dgm:pt modelId="{0EC0A917-AF4A-FB42-9F38-CCD0BE82148D}" type="pres">
      <dgm:prSet presAssocID="{5FCE713B-0476-8143-8487-48A63C730153}" presName="tile2" presStyleLbl="node1" presStyleIdx="1" presStyleCnt="4"/>
      <dgm:spPr/>
      <dgm:t>
        <a:bodyPr/>
        <a:lstStyle/>
        <a:p>
          <a:endParaRPr lang="en-US"/>
        </a:p>
      </dgm:t>
    </dgm:pt>
    <dgm:pt modelId="{CA1C8799-BFB6-D243-A063-25F21B2AFA6D}" type="pres">
      <dgm:prSet presAssocID="{5FCE713B-0476-8143-8487-48A63C730153}" presName="tile2text" presStyleLbl="node1" presStyleIdx="1" presStyleCnt="4">
        <dgm:presLayoutVars>
          <dgm:chMax val="0"/>
          <dgm:chPref val="0"/>
          <dgm:bulletEnabled val="1"/>
        </dgm:presLayoutVars>
      </dgm:prSet>
      <dgm:spPr/>
      <dgm:t>
        <a:bodyPr/>
        <a:lstStyle/>
        <a:p>
          <a:endParaRPr lang="en-US"/>
        </a:p>
      </dgm:t>
    </dgm:pt>
    <dgm:pt modelId="{EEA8F966-C3D2-0448-BE00-5C56E3FB592E}" type="pres">
      <dgm:prSet presAssocID="{5FCE713B-0476-8143-8487-48A63C730153}" presName="tile3" presStyleLbl="node1" presStyleIdx="2" presStyleCnt="4"/>
      <dgm:spPr/>
      <dgm:t>
        <a:bodyPr/>
        <a:lstStyle/>
        <a:p>
          <a:endParaRPr lang="en-US"/>
        </a:p>
      </dgm:t>
    </dgm:pt>
    <dgm:pt modelId="{D6A7BAE5-C833-F446-8A0C-9A35137933A1}" type="pres">
      <dgm:prSet presAssocID="{5FCE713B-0476-8143-8487-48A63C730153}" presName="tile3text" presStyleLbl="node1" presStyleIdx="2" presStyleCnt="4">
        <dgm:presLayoutVars>
          <dgm:chMax val="0"/>
          <dgm:chPref val="0"/>
          <dgm:bulletEnabled val="1"/>
        </dgm:presLayoutVars>
      </dgm:prSet>
      <dgm:spPr/>
      <dgm:t>
        <a:bodyPr/>
        <a:lstStyle/>
        <a:p>
          <a:endParaRPr lang="en-US"/>
        </a:p>
      </dgm:t>
    </dgm:pt>
    <dgm:pt modelId="{7BA7330C-81B0-DB47-BD68-E9C97357C702}" type="pres">
      <dgm:prSet presAssocID="{5FCE713B-0476-8143-8487-48A63C730153}" presName="tile4" presStyleLbl="node1" presStyleIdx="3" presStyleCnt="4"/>
      <dgm:spPr/>
      <dgm:t>
        <a:bodyPr/>
        <a:lstStyle/>
        <a:p>
          <a:endParaRPr lang="en-US"/>
        </a:p>
      </dgm:t>
    </dgm:pt>
    <dgm:pt modelId="{15B40D6B-150A-3F42-8EF2-86AA8F9605ED}" type="pres">
      <dgm:prSet presAssocID="{5FCE713B-0476-8143-8487-48A63C730153}" presName="tile4text" presStyleLbl="node1" presStyleIdx="3" presStyleCnt="4">
        <dgm:presLayoutVars>
          <dgm:chMax val="0"/>
          <dgm:chPref val="0"/>
          <dgm:bulletEnabled val="1"/>
        </dgm:presLayoutVars>
      </dgm:prSet>
      <dgm:spPr/>
      <dgm:t>
        <a:bodyPr/>
        <a:lstStyle/>
        <a:p>
          <a:endParaRPr lang="en-US"/>
        </a:p>
      </dgm:t>
    </dgm:pt>
    <dgm:pt modelId="{5DAA5C26-8D38-FA42-9B23-163F6E86D073}" type="pres">
      <dgm:prSet presAssocID="{5FCE713B-0476-8143-8487-48A63C730153}" presName="centerTile" presStyleLbl="fgShp" presStyleIdx="0" presStyleCnt="1">
        <dgm:presLayoutVars>
          <dgm:chMax val="0"/>
          <dgm:chPref val="0"/>
        </dgm:presLayoutVars>
      </dgm:prSet>
      <dgm:spPr/>
      <dgm:t>
        <a:bodyPr/>
        <a:lstStyle/>
        <a:p>
          <a:endParaRPr lang="en-US"/>
        </a:p>
      </dgm:t>
    </dgm:pt>
  </dgm:ptLst>
  <dgm:cxnLst>
    <dgm:cxn modelId="{F1F7C17F-459F-8E4A-8B02-E29B3863B433}" srcId="{A89C6040-8E97-214F-BDF4-E99F4A9C715A}" destId="{2A85F0F6-09EF-314C-AAA5-47EAB79B0AB4}" srcOrd="0" destOrd="0" parTransId="{8CEF0AB2-E47C-5B47-A669-5C47121364DB}" sibTransId="{A91CEF2C-6F86-0A4F-8A53-5387CA2CA9B5}"/>
    <dgm:cxn modelId="{15EE69A6-5056-B94F-8DBD-9C5239C5226A}" srcId="{A89C6040-8E97-214F-BDF4-E99F4A9C715A}" destId="{9BFF8D3A-BB48-4D42-A198-4EFFCFD41DA9}" srcOrd="3" destOrd="0" parTransId="{F118C3C5-23E1-8F45-859D-0EC72A2F98A1}" sibTransId="{B611381E-39E2-9347-B85E-B15C21A9E4D7}"/>
    <dgm:cxn modelId="{22AE5106-0551-D94D-A765-E542B9395667}" srcId="{A89C6040-8E97-214F-BDF4-E99F4A9C715A}" destId="{6D8141F1-BBBC-B747-A241-4E565A196207}" srcOrd="1" destOrd="0" parTransId="{6797A94C-8278-D445-B3DE-0A015B5054CC}" sibTransId="{C3928160-E480-CB46-A601-7426F23172D4}"/>
    <dgm:cxn modelId="{0AECA429-C270-B14E-8442-33ED0D81D51F}" type="presOf" srcId="{2A85F0F6-09EF-314C-AAA5-47EAB79B0AB4}" destId="{2F2BB693-580C-9A44-BAFB-EE8280AE223D}" srcOrd="1" destOrd="0" presId="urn:microsoft.com/office/officeart/2005/8/layout/matrix1"/>
    <dgm:cxn modelId="{260BC64B-7822-DC43-AB4C-F9DA3BDB40AD}" type="presOf" srcId="{6D8141F1-BBBC-B747-A241-4E565A196207}" destId="{CA1C8799-BFB6-D243-A063-25F21B2AFA6D}" srcOrd="1" destOrd="0" presId="urn:microsoft.com/office/officeart/2005/8/layout/matrix1"/>
    <dgm:cxn modelId="{02EF5822-4267-B346-956E-6ADFE2478C19}" srcId="{A89C6040-8E97-214F-BDF4-E99F4A9C715A}" destId="{4DB06E2F-FF8B-FB4D-9B74-FA55620D0CB0}" srcOrd="2" destOrd="0" parTransId="{16E4EB43-794F-8A42-AE1A-511F69E93701}" sibTransId="{A723C67E-A3D4-DA43-A2F2-08856F0A5021}"/>
    <dgm:cxn modelId="{BA044454-517C-C045-B3CB-9C9395BC7100}" type="presOf" srcId="{6D8141F1-BBBC-B747-A241-4E565A196207}" destId="{0EC0A917-AF4A-FB42-9F38-CCD0BE82148D}" srcOrd="0" destOrd="0" presId="urn:microsoft.com/office/officeart/2005/8/layout/matrix1"/>
    <dgm:cxn modelId="{96C5907D-1582-C84D-8B46-6C963716BE7B}" srcId="{5FCE713B-0476-8143-8487-48A63C730153}" destId="{A89C6040-8E97-214F-BDF4-E99F4A9C715A}" srcOrd="0" destOrd="0" parTransId="{58A17227-8E31-2D46-A2AB-2A3FC34F9458}" sibTransId="{8BFFD32A-7340-5041-8E5E-26C2D6C42CCB}"/>
    <dgm:cxn modelId="{9161B705-9A4F-1B4B-AFC9-40F65217A49A}" type="presOf" srcId="{5FCE713B-0476-8143-8487-48A63C730153}" destId="{2C588A07-EB03-194B-96C7-5BEADFE66142}" srcOrd="0" destOrd="0" presId="urn:microsoft.com/office/officeart/2005/8/layout/matrix1"/>
    <dgm:cxn modelId="{4EF7EC35-BBF7-D94B-8F0C-4D24220FB406}" type="presOf" srcId="{A89C6040-8E97-214F-BDF4-E99F4A9C715A}" destId="{5DAA5C26-8D38-FA42-9B23-163F6E86D073}" srcOrd="0" destOrd="0" presId="urn:microsoft.com/office/officeart/2005/8/layout/matrix1"/>
    <dgm:cxn modelId="{184D02BA-5356-A249-A043-7E65337BA005}" type="presOf" srcId="{4DB06E2F-FF8B-FB4D-9B74-FA55620D0CB0}" destId="{D6A7BAE5-C833-F446-8A0C-9A35137933A1}" srcOrd="1" destOrd="0" presId="urn:microsoft.com/office/officeart/2005/8/layout/matrix1"/>
    <dgm:cxn modelId="{1497F909-43C6-7B42-8654-C57D087E0704}" type="presOf" srcId="{9BFF8D3A-BB48-4D42-A198-4EFFCFD41DA9}" destId="{7BA7330C-81B0-DB47-BD68-E9C97357C702}" srcOrd="0" destOrd="0" presId="urn:microsoft.com/office/officeart/2005/8/layout/matrix1"/>
    <dgm:cxn modelId="{CE1661F7-A580-7D4B-A6D8-9F7B98D1FB9F}" type="presOf" srcId="{4DB06E2F-FF8B-FB4D-9B74-FA55620D0CB0}" destId="{EEA8F966-C3D2-0448-BE00-5C56E3FB592E}" srcOrd="0" destOrd="0" presId="urn:microsoft.com/office/officeart/2005/8/layout/matrix1"/>
    <dgm:cxn modelId="{B5A5CF53-B67A-D64C-A503-405DCDAFE65E}" type="presOf" srcId="{9BFF8D3A-BB48-4D42-A198-4EFFCFD41DA9}" destId="{15B40D6B-150A-3F42-8EF2-86AA8F9605ED}" srcOrd="1" destOrd="0" presId="urn:microsoft.com/office/officeart/2005/8/layout/matrix1"/>
    <dgm:cxn modelId="{EBABE86F-2E95-6444-8A58-9E98B1C9B951}" type="presOf" srcId="{2A85F0F6-09EF-314C-AAA5-47EAB79B0AB4}" destId="{1B36B8DF-66D7-A049-B085-662CB8FB6CE3}" srcOrd="0" destOrd="0" presId="urn:microsoft.com/office/officeart/2005/8/layout/matrix1"/>
    <dgm:cxn modelId="{F445E38F-53B4-D54D-B19C-6B9F4F11D6F2}" type="presParOf" srcId="{2C588A07-EB03-194B-96C7-5BEADFE66142}" destId="{BABB0746-4DB4-B74F-90D9-FD975BAF7416}" srcOrd="0" destOrd="0" presId="urn:microsoft.com/office/officeart/2005/8/layout/matrix1"/>
    <dgm:cxn modelId="{17E749D2-FC83-EF4F-9033-B8A72CE47FE0}" type="presParOf" srcId="{BABB0746-4DB4-B74F-90D9-FD975BAF7416}" destId="{1B36B8DF-66D7-A049-B085-662CB8FB6CE3}" srcOrd="0" destOrd="0" presId="urn:microsoft.com/office/officeart/2005/8/layout/matrix1"/>
    <dgm:cxn modelId="{9796AFA6-C7F0-ED41-8058-CF74CA81E223}" type="presParOf" srcId="{BABB0746-4DB4-B74F-90D9-FD975BAF7416}" destId="{2F2BB693-580C-9A44-BAFB-EE8280AE223D}" srcOrd="1" destOrd="0" presId="urn:microsoft.com/office/officeart/2005/8/layout/matrix1"/>
    <dgm:cxn modelId="{2799A33C-F6D0-9E43-BCFB-C7130697AA12}" type="presParOf" srcId="{BABB0746-4DB4-B74F-90D9-FD975BAF7416}" destId="{0EC0A917-AF4A-FB42-9F38-CCD0BE82148D}" srcOrd="2" destOrd="0" presId="urn:microsoft.com/office/officeart/2005/8/layout/matrix1"/>
    <dgm:cxn modelId="{ECAB0FBA-6E94-374F-A258-0E1C9294B236}" type="presParOf" srcId="{BABB0746-4DB4-B74F-90D9-FD975BAF7416}" destId="{CA1C8799-BFB6-D243-A063-25F21B2AFA6D}" srcOrd="3" destOrd="0" presId="urn:microsoft.com/office/officeart/2005/8/layout/matrix1"/>
    <dgm:cxn modelId="{D455CA7C-B45E-9B41-AE18-3D9549412CBC}" type="presParOf" srcId="{BABB0746-4DB4-B74F-90D9-FD975BAF7416}" destId="{EEA8F966-C3D2-0448-BE00-5C56E3FB592E}" srcOrd="4" destOrd="0" presId="urn:microsoft.com/office/officeart/2005/8/layout/matrix1"/>
    <dgm:cxn modelId="{E7696DE6-9B8E-514D-BE18-D3547F889E22}" type="presParOf" srcId="{BABB0746-4DB4-B74F-90D9-FD975BAF7416}" destId="{D6A7BAE5-C833-F446-8A0C-9A35137933A1}" srcOrd="5" destOrd="0" presId="urn:microsoft.com/office/officeart/2005/8/layout/matrix1"/>
    <dgm:cxn modelId="{A179C508-1F8A-8845-9CCF-22543896C899}" type="presParOf" srcId="{BABB0746-4DB4-B74F-90D9-FD975BAF7416}" destId="{7BA7330C-81B0-DB47-BD68-E9C97357C702}" srcOrd="6" destOrd="0" presId="urn:microsoft.com/office/officeart/2005/8/layout/matrix1"/>
    <dgm:cxn modelId="{6A555306-7A1D-5A41-AD9B-4AE5F95B95AC}" type="presParOf" srcId="{BABB0746-4DB4-B74F-90D9-FD975BAF7416}" destId="{15B40D6B-150A-3F42-8EF2-86AA8F9605ED}" srcOrd="7" destOrd="0" presId="urn:microsoft.com/office/officeart/2005/8/layout/matrix1"/>
    <dgm:cxn modelId="{A6A04811-69C3-1643-A7AD-F64E1035B88F}" type="presParOf" srcId="{2C588A07-EB03-194B-96C7-5BEADFE66142}" destId="{5DAA5C26-8D38-FA42-9B23-163F6E86D07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3F91A-6528-7044-BEA9-DB0D80B44DA7}">
      <dsp:nvSpPr>
        <dsp:cNvPr id="0" name=""/>
        <dsp:cNvSpPr/>
      </dsp:nvSpPr>
      <dsp:spPr>
        <a:xfrm>
          <a:off x="2816066" y="2088939"/>
          <a:ext cx="2597467" cy="259746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OIT </a:t>
          </a:r>
          <a:r>
            <a:rPr lang="en-US" sz="4600" kern="1200" dirty="0" err="1" smtClean="0"/>
            <a:t>Comms</a:t>
          </a:r>
          <a:endParaRPr lang="en-US" sz="4600" kern="1200" dirty="0"/>
        </a:p>
      </dsp:txBody>
      <dsp:txXfrm>
        <a:off x="3196456" y="2469329"/>
        <a:ext cx="1836687" cy="1836687"/>
      </dsp:txXfrm>
    </dsp:sp>
    <dsp:sp modelId="{430ABFA8-AFCC-4A9F-A0E8-EF0319E9957A}">
      <dsp:nvSpPr>
        <dsp:cNvPr id="0" name=""/>
        <dsp:cNvSpPr/>
      </dsp:nvSpPr>
      <dsp:spPr>
        <a:xfrm rot="2197373">
          <a:off x="2473152" y="2134580"/>
          <a:ext cx="492862" cy="740278"/>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D879D48-91D5-402A-ADD3-0A24C74DD6BC}">
      <dsp:nvSpPr>
        <dsp:cNvPr id="0" name=""/>
        <dsp:cNvSpPr/>
      </dsp:nvSpPr>
      <dsp:spPr>
        <a:xfrm>
          <a:off x="7394" y="388513"/>
          <a:ext cx="2467594" cy="197407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395" tIns="112395" rIns="112395" bIns="112395" numCol="1" spcCol="1270" anchor="ctr" anchorCtr="0">
          <a:noAutofit/>
        </a:bodyPr>
        <a:lstStyle/>
        <a:p>
          <a:pPr lvl="0" algn="ctr" defTabSz="2622550">
            <a:lnSpc>
              <a:spcPct val="90000"/>
            </a:lnSpc>
            <a:spcBef>
              <a:spcPct val="0"/>
            </a:spcBef>
            <a:spcAft>
              <a:spcPct val="35000"/>
            </a:spcAft>
          </a:pPr>
          <a:r>
            <a:rPr lang="en-US" sz="5900" kern="1200" dirty="0" smtClean="0"/>
            <a:t>Web Site</a:t>
          </a:r>
          <a:endParaRPr lang="en-US" sz="5900" kern="1200" dirty="0"/>
        </a:p>
      </dsp:txBody>
      <dsp:txXfrm>
        <a:off x="65213" y="446332"/>
        <a:ext cx="2351956" cy="1858437"/>
      </dsp:txXfrm>
    </dsp:sp>
    <dsp:sp modelId="{D7C0B9E7-AB11-4B71-9162-6F9024A34C7E}">
      <dsp:nvSpPr>
        <dsp:cNvPr id="0" name=""/>
        <dsp:cNvSpPr/>
      </dsp:nvSpPr>
      <dsp:spPr>
        <a:xfrm rot="8700000">
          <a:off x="5341479" y="2068317"/>
          <a:ext cx="337907" cy="740278"/>
        </a:xfrm>
        <a:prstGeom prst="lef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C79BA6D-CC0F-46F8-BD5D-650A9CD74C78}">
      <dsp:nvSpPr>
        <dsp:cNvPr id="0" name=""/>
        <dsp:cNvSpPr/>
      </dsp:nvSpPr>
      <dsp:spPr>
        <a:xfrm>
          <a:off x="5754611" y="388513"/>
          <a:ext cx="2467594" cy="197407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395" tIns="112395" rIns="112395" bIns="112395" numCol="1" spcCol="1270" anchor="ctr" anchorCtr="0">
          <a:noAutofit/>
        </a:bodyPr>
        <a:lstStyle/>
        <a:p>
          <a:pPr lvl="0" algn="ctr" defTabSz="2622550">
            <a:lnSpc>
              <a:spcPct val="90000"/>
            </a:lnSpc>
            <a:spcBef>
              <a:spcPct val="0"/>
            </a:spcBef>
            <a:spcAft>
              <a:spcPct val="35000"/>
            </a:spcAft>
          </a:pPr>
          <a:r>
            <a:rPr lang="en-US" sz="5900" kern="1200" dirty="0" smtClean="0"/>
            <a:t>Email</a:t>
          </a:r>
          <a:endParaRPr lang="en-US" sz="5900" kern="1200" dirty="0"/>
        </a:p>
      </dsp:txBody>
      <dsp:txXfrm>
        <a:off x="5812430" y="446332"/>
        <a:ext cx="2351956" cy="1858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3F91A-6528-7044-BEA9-DB0D80B44DA7}">
      <dsp:nvSpPr>
        <dsp:cNvPr id="0" name=""/>
        <dsp:cNvSpPr/>
      </dsp:nvSpPr>
      <dsp:spPr>
        <a:xfrm>
          <a:off x="3094940" y="2992559"/>
          <a:ext cx="2039719" cy="20397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OIT </a:t>
          </a:r>
          <a:r>
            <a:rPr lang="en-US" sz="3600" kern="1200" dirty="0" err="1" smtClean="0"/>
            <a:t>Comms</a:t>
          </a:r>
          <a:endParaRPr lang="en-US" sz="3600" kern="1200" dirty="0"/>
        </a:p>
      </dsp:txBody>
      <dsp:txXfrm>
        <a:off x="3393650" y="3291269"/>
        <a:ext cx="1442299" cy="1442299"/>
      </dsp:txXfrm>
    </dsp:sp>
    <dsp:sp modelId="{24E2CB8E-971C-F84C-95B9-0FC4401BA219}">
      <dsp:nvSpPr>
        <dsp:cNvPr id="0" name=""/>
        <dsp:cNvSpPr/>
      </dsp:nvSpPr>
      <dsp:spPr>
        <a:xfrm rot="10800000">
          <a:off x="1651003" y="3721759"/>
          <a:ext cx="1241909" cy="581319"/>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E889A5B-7F12-934D-9869-274368DF162B}">
      <dsp:nvSpPr>
        <dsp:cNvPr id="0" name=""/>
        <dsp:cNvSpPr/>
      </dsp:nvSpPr>
      <dsp:spPr>
        <a:xfrm>
          <a:off x="2241" y="3441297"/>
          <a:ext cx="1427803" cy="114224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Leadership Meetings</a:t>
          </a:r>
          <a:endParaRPr lang="en-US" sz="1800" kern="1200" dirty="0"/>
        </a:p>
      </dsp:txBody>
      <dsp:txXfrm>
        <a:off x="35696" y="3474752"/>
        <a:ext cx="1360893" cy="1075332"/>
      </dsp:txXfrm>
    </dsp:sp>
    <dsp:sp modelId="{430ABFA8-AFCC-4A9F-A0E8-EF0319E9957A}">
      <dsp:nvSpPr>
        <dsp:cNvPr id="0" name=""/>
        <dsp:cNvSpPr/>
      </dsp:nvSpPr>
      <dsp:spPr>
        <a:xfrm rot="1627558">
          <a:off x="1869700" y="2959098"/>
          <a:ext cx="1202071" cy="581319"/>
        </a:xfrm>
        <a:prstGeom prst="leftArrow">
          <a:avLst>
            <a:gd name="adj1" fmla="val 60000"/>
            <a:gd name="adj2" fmla="val 50000"/>
          </a:avLst>
        </a:prstGeom>
        <a:solidFill>
          <a:schemeClr val="accent2">
            <a:hueOff val="780253"/>
            <a:satOff val="-973"/>
            <a:lumOff val="22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D879D48-91D5-402A-ADD3-0A24C74DD6BC}">
      <dsp:nvSpPr>
        <dsp:cNvPr id="0" name=""/>
        <dsp:cNvSpPr/>
      </dsp:nvSpPr>
      <dsp:spPr>
        <a:xfrm>
          <a:off x="317878" y="1970568"/>
          <a:ext cx="1427803" cy="1142242"/>
        </a:xfrm>
        <a:prstGeom prst="roundRect">
          <a:avLst>
            <a:gd name="adj" fmla="val 10000"/>
          </a:avLst>
        </a:prstGeom>
        <a:solidFill>
          <a:schemeClr val="accent2">
            <a:hueOff val="780253"/>
            <a:satOff val="-973"/>
            <a:lumOff val="2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Everyone @ Our U.</a:t>
          </a:r>
          <a:endParaRPr lang="en-US" sz="1800" kern="1200" dirty="0"/>
        </a:p>
      </dsp:txBody>
      <dsp:txXfrm>
        <a:off x="351333" y="2004023"/>
        <a:ext cx="1360893" cy="1075332"/>
      </dsp:txXfrm>
    </dsp:sp>
    <dsp:sp modelId="{4B0A9684-3E64-2048-BBBD-769C2BD5814B}">
      <dsp:nvSpPr>
        <dsp:cNvPr id="0" name=""/>
        <dsp:cNvSpPr/>
      </dsp:nvSpPr>
      <dsp:spPr>
        <a:xfrm rot="14312842">
          <a:off x="2560148" y="2204777"/>
          <a:ext cx="1193030" cy="581319"/>
        </a:xfrm>
        <a:prstGeom prst="leftArrow">
          <a:avLst>
            <a:gd name="adj1" fmla="val 60000"/>
            <a:gd name="adj2" fmla="val 50000"/>
          </a:avLst>
        </a:prstGeom>
        <a:solidFill>
          <a:schemeClr val="accent2">
            <a:hueOff val="1560507"/>
            <a:satOff val="-1946"/>
            <a:lumOff val="45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77A5D72-D8E6-6C41-B679-2DDB44A20134}">
      <dsp:nvSpPr>
        <dsp:cNvPr id="0" name=""/>
        <dsp:cNvSpPr/>
      </dsp:nvSpPr>
      <dsp:spPr>
        <a:xfrm>
          <a:off x="1701571" y="586891"/>
          <a:ext cx="1427803" cy="1142242"/>
        </a:xfrm>
        <a:prstGeom prst="roundRect">
          <a:avLst>
            <a:gd name="adj" fmla="val 10000"/>
          </a:avLst>
        </a:prstGeom>
        <a:solidFill>
          <a:schemeClr val="accent2">
            <a:hueOff val="1560507"/>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OIT Liaisons</a:t>
          </a:r>
          <a:endParaRPr lang="en-US" sz="1800" kern="1200" dirty="0"/>
        </a:p>
      </dsp:txBody>
      <dsp:txXfrm>
        <a:off x="1735026" y="620346"/>
        <a:ext cx="1360893" cy="1075332"/>
      </dsp:txXfrm>
    </dsp:sp>
    <dsp:sp modelId="{30A12B2C-9782-8747-941E-DB3F0FEA72B2}">
      <dsp:nvSpPr>
        <dsp:cNvPr id="0" name=""/>
        <dsp:cNvSpPr/>
      </dsp:nvSpPr>
      <dsp:spPr>
        <a:xfrm rot="5400000">
          <a:off x="3363833" y="1813800"/>
          <a:ext cx="1474865" cy="581319"/>
        </a:xfrm>
        <a:prstGeom prst="leftArrow">
          <a:avLst>
            <a:gd name="adj1" fmla="val 60000"/>
            <a:gd name="adj2" fmla="val 50000"/>
          </a:avLst>
        </a:prstGeom>
        <a:solidFill>
          <a:schemeClr val="accent2">
            <a:hueOff val="2340760"/>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9A772F9-72A3-C240-99E9-A74065C6A459}">
      <dsp:nvSpPr>
        <dsp:cNvPr id="0" name=""/>
        <dsp:cNvSpPr/>
      </dsp:nvSpPr>
      <dsp:spPr>
        <a:xfrm>
          <a:off x="3400898" y="88930"/>
          <a:ext cx="1427803" cy="1142242"/>
        </a:xfrm>
        <a:prstGeom prst="roundRect">
          <a:avLst>
            <a:gd name="adj" fmla="val 10000"/>
          </a:avLst>
        </a:prstGeom>
        <a:solidFill>
          <a:schemeClr val="accent2">
            <a:hueOff val="2340760"/>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Groups:</a:t>
          </a:r>
        </a:p>
        <a:p>
          <a:pPr lvl="0" algn="ctr" defTabSz="800100">
            <a:lnSpc>
              <a:spcPct val="90000"/>
            </a:lnSpc>
            <a:spcBef>
              <a:spcPct val="0"/>
            </a:spcBef>
            <a:spcAft>
              <a:spcPct val="35000"/>
            </a:spcAft>
          </a:pPr>
          <a:r>
            <a:rPr lang="en-US" sz="1800" kern="1200" dirty="0" smtClean="0"/>
            <a:t>Faculty, Staff</a:t>
          </a:r>
        </a:p>
        <a:p>
          <a:pPr lvl="0" algn="ctr" defTabSz="800100">
            <a:lnSpc>
              <a:spcPct val="90000"/>
            </a:lnSpc>
            <a:spcBef>
              <a:spcPct val="0"/>
            </a:spcBef>
            <a:spcAft>
              <a:spcPct val="35000"/>
            </a:spcAft>
          </a:pPr>
          <a:r>
            <a:rPr lang="en-US" sz="1800" kern="1200" dirty="0" smtClean="0"/>
            <a:t>UG/GR</a:t>
          </a:r>
          <a:endParaRPr lang="en-US" sz="1800" kern="1200" dirty="0"/>
        </a:p>
      </dsp:txBody>
      <dsp:txXfrm>
        <a:off x="3434353" y="122385"/>
        <a:ext cx="1360893" cy="1075332"/>
      </dsp:txXfrm>
    </dsp:sp>
    <dsp:sp modelId="{7D0F8932-4A7F-42E9-B0F1-D74C792E4655}">
      <dsp:nvSpPr>
        <dsp:cNvPr id="0" name=""/>
        <dsp:cNvSpPr/>
      </dsp:nvSpPr>
      <dsp:spPr>
        <a:xfrm rot="18048865">
          <a:off x="4412419" y="2178653"/>
          <a:ext cx="1152827" cy="581319"/>
        </a:xfrm>
        <a:prstGeom prst="leftArrow">
          <a:avLst>
            <a:gd name="adj1" fmla="val 60000"/>
            <a:gd name="adj2" fmla="val 50000"/>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C6F5111-5C5E-49B3-97FB-88779DE666CD}">
      <dsp:nvSpPr>
        <dsp:cNvPr id="0" name=""/>
        <dsp:cNvSpPr/>
      </dsp:nvSpPr>
      <dsp:spPr>
        <a:xfrm>
          <a:off x="5100224" y="586891"/>
          <a:ext cx="1427803" cy="1142242"/>
        </a:xfrm>
        <a:prstGeom prst="roundRect">
          <a:avLst>
            <a:gd name="adj" fmla="val 10000"/>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Project </a:t>
          </a:r>
          <a:r>
            <a:rPr lang="en-US" sz="1800" kern="1200" dirty="0" err="1" smtClean="0"/>
            <a:t>Mgrs</a:t>
          </a:r>
          <a:endParaRPr lang="en-US" sz="1800" kern="1200" dirty="0"/>
        </a:p>
      </dsp:txBody>
      <dsp:txXfrm>
        <a:off x="5133679" y="620346"/>
        <a:ext cx="1360893" cy="1075332"/>
      </dsp:txXfrm>
    </dsp:sp>
    <dsp:sp modelId="{D7C0B9E7-AB11-4B71-9162-6F9024A34C7E}">
      <dsp:nvSpPr>
        <dsp:cNvPr id="0" name=""/>
        <dsp:cNvSpPr/>
      </dsp:nvSpPr>
      <dsp:spPr>
        <a:xfrm rot="9269815">
          <a:off x="5110495" y="2865709"/>
          <a:ext cx="1228630" cy="581319"/>
        </a:xfrm>
        <a:prstGeom prst="leftArrow">
          <a:avLst>
            <a:gd name="adj1" fmla="val 60000"/>
            <a:gd name="adj2" fmla="val 50000"/>
          </a:avLst>
        </a:prstGeom>
        <a:solidFill>
          <a:schemeClr val="accent2">
            <a:hueOff val="3901266"/>
            <a:satOff val="-4866"/>
            <a:lumOff val="114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C79BA6D-CC0F-46F8-BD5D-650A9CD74C78}">
      <dsp:nvSpPr>
        <dsp:cNvPr id="0" name=""/>
        <dsp:cNvSpPr/>
      </dsp:nvSpPr>
      <dsp:spPr>
        <a:xfrm>
          <a:off x="6483918" y="1970568"/>
          <a:ext cx="1427803" cy="1142242"/>
        </a:xfrm>
        <a:prstGeom prst="roundRect">
          <a:avLst>
            <a:gd name="adj" fmla="val 10000"/>
          </a:avLst>
        </a:prstGeom>
        <a:solidFill>
          <a:schemeClr val="accent2">
            <a:hueOff val="3901266"/>
            <a:satOff val="-4866"/>
            <a:lumOff val="11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Targeted Addresses</a:t>
          </a:r>
          <a:endParaRPr lang="en-US" sz="1800" kern="1200" dirty="0"/>
        </a:p>
      </dsp:txBody>
      <dsp:txXfrm>
        <a:off x="6517373" y="2004023"/>
        <a:ext cx="1360893" cy="1075332"/>
      </dsp:txXfrm>
    </dsp:sp>
    <dsp:sp modelId="{D90F08CB-718F-4E8F-B9F8-4A1407D2586A}">
      <dsp:nvSpPr>
        <dsp:cNvPr id="0" name=""/>
        <dsp:cNvSpPr/>
      </dsp:nvSpPr>
      <dsp:spPr>
        <a:xfrm>
          <a:off x="5315330" y="3721759"/>
          <a:ext cx="1275943" cy="581319"/>
        </a:xfrm>
        <a:prstGeom prst="leftArrow">
          <a:avLst>
            <a:gd name="adj1" fmla="val 60000"/>
            <a:gd name="adj2" fmla="val 50000"/>
          </a:avLst>
        </a:prstGeom>
        <a:solidFill>
          <a:schemeClr val="accent2">
            <a:hueOff val="4681520"/>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69D0709-546E-450A-8D93-10404A9D1BA0}">
      <dsp:nvSpPr>
        <dsp:cNvPr id="0" name=""/>
        <dsp:cNvSpPr/>
      </dsp:nvSpPr>
      <dsp:spPr>
        <a:xfrm>
          <a:off x="6799554" y="3441297"/>
          <a:ext cx="1427803" cy="1142242"/>
        </a:xfrm>
        <a:prstGeom prst="roundRect">
          <a:avLst>
            <a:gd name="adj" fmla="val 10000"/>
          </a:avLst>
        </a:prstGeom>
        <a:solidFill>
          <a:schemeClr val="accent2">
            <a:hueOff val="4681520"/>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Internal </a:t>
          </a:r>
          <a:r>
            <a:rPr lang="en-US" sz="1800" kern="1200" dirty="0" err="1" smtClean="0"/>
            <a:t>Comms</a:t>
          </a:r>
          <a:r>
            <a:rPr lang="en-US" sz="1800" kern="1200" dirty="0" smtClean="0"/>
            <a:t> &amp; Water Cooler Chats</a:t>
          </a:r>
        </a:p>
      </dsp:txBody>
      <dsp:txXfrm>
        <a:off x="6833009" y="3474752"/>
        <a:ext cx="1360893" cy="1075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517CC-5637-074E-85AD-42B2BA0573F9}">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3486D-AD54-EB49-AB97-8E88EB38E53A}">
      <dsp:nvSpPr>
        <dsp:cNvPr id="0" name=""/>
        <dsp:cNvSpPr/>
      </dsp:nvSpPr>
      <dsp:spPr>
        <a:xfrm>
          <a:off x="3050" y="1219199"/>
          <a:ext cx="1467445" cy="162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Simplify &amp; Reduce</a:t>
          </a:r>
          <a:endParaRPr lang="en-US" sz="1900" kern="1200" dirty="0"/>
        </a:p>
      </dsp:txBody>
      <dsp:txXfrm>
        <a:off x="74685" y="1290834"/>
        <a:ext cx="1324175" cy="1482330"/>
      </dsp:txXfrm>
    </dsp:sp>
    <dsp:sp modelId="{ABBC376D-71C2-FD40-8CBD-0C11A36CDBDA}">
      <dsp:nvSpPr>
        <dsp:cNvPr id="0" name=""/>
        <dsp:cNvSpPr/>
      </dsp:nvSpPr>
      <dsp:spPr>
        <a:xfrm>
          <a:off x="1543868" y="1219199"/>
          <a:ext cx="1467445" cy="162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Consolidate   OR   Empower</a:t>
          </a:r>
          <a:endParaRPr lang="en-US" sz="1900" kern="1200" dirty="0"/>
        </a:p>
      </dsp:txBody>
      <dsp:txXfrm>
        <a:off x="1615503" y="1290834"/>
        <a:ext cx="1324175" cy="1482330"/>
      </dsp:txXfrm>
    </dsp:sp>
    <dsp:sp modelId="{8D3F8808-9162-974D-8388-9EB3B037F3D9}">
      <dsp:nvSpPr>
        <dsp:cNvPr id="0" name=""/>
        <dsp:cNvSpPr/>
      </dsp:nvSpPr>
      <dsp:spPr>
        <a:xfrm>
          <a:off x="3084686" y="1219199"/>
          <a:ext cx="1467445" cy="162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Plan</a:t>
          </a:r>
          <a:endParaRPr lang="en-US" sz="1900" kern="1200" dirty="0"/>
        </a:p>
      </dsp:txBody>
      <dsp:txXfrm>
        <a:off x="3156321" y="1290834"/>
        <a:ext cx="1324175" cy="1482330"/>
      </dsp:txXfrm>
    </dsp:sp>
    <dsp:sp modelId="{ADA1252D-65D7-D64D-BAF6-0854C960E1FC}">
      <dsp:nvSpPr>
        <dsp:cNvPr id="0" name=""/>
        <dsp:cNvSpPr/>
      </dsp:nvSpPr>
      <dsp:spPr>
        <a:xfrm>
          <a:off x="4625503" y="1219199"/>
          <a:ext cx="1467445" cy="162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Target Message Delivery</a:t>
          </a:r>
          <a:endParaRPr lang="en-US" sz="1900" kern="1200" dirty="0"/>
        </a:p>
      </dsp:txBody>
      <dsp:txXfrm>
        <a:off x="4697138" y="1290834"/>
        <a:ext cx="1324175" cy="1482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5F438-2EAA-9847-83E6-086D90D1847C}">
      <dsp:nvSpPr>
        <dsp:cNvPr id="0" name=""/>
        <dsp:cNvSpPr/>
      </dsp:nvSpPr>
      <dsp:spPr>
        <a:xfrm>
          <a:off x="781040" y="318022"/>
          <a:ext cx="3475719" cy="1086162"/>
        </a:xfrm>
        <a:prstGeom prst="rect">
          <a:avLst/>
        </a:prstGeom>
        <a:noFill/>
        <a:ln w="285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4" tIns="91440" rIns="91440" bIns="91440" numCol="1" spcCol="1270" anchor="ctr" anchorCtr="0">
          <a:noAutofit/>
        </a:bodyPr>
        <a:lstStyle/>
        <a:p>
          <a:pPr lvl="0" algn="l" defTabSz="1066800" rtl="0">
            <a:lnSpc>
              <a:spcPct val="90000"/>
            </a:lnSpc>
            <a:spcBef>
              <a:spcPct val="0"/>
            </a:spcBef>
            <a:spcAft>
              <a:spcPct val="35000"/>
            </a:spcAft>
          </a:pPr>
          <a:r>
            <a:rPr lang="en-US" sz="2400" b="1" kern="1200" baseline="30000" dirty="0" smtClean="0"/>
            <a:t>TEXT</a:t>
          </a:r>
        </a:p>
        <a:p>
          <a:pPr lvl="0" algn="l" defTabSz="1066800" rtl="0">
            <a:lnSpc>
              <a:spcPct val="90000"/>
            </a:lnSpc>
            <a:spcBef>
              <a:spcPct val="0"/>
            </a:spcBef>
            <a:spcAft>
              <a:spcPct val="35000"/>
            </a:spcAft>
          </a:pPr>
          <a:r>
            <a:rPr lang="en-US" sz="2400" kern="1200" baseline="30000" dirty="0" smtClean="0"/>
            <a:t>Your answer to 22333. Your answer must begin with 194485</a:t>
          </a:r>
          <a:endParaRPr lang="en-US" sz="2400" kern="1200" dirty="0"/>
        </a:p>
      </dsp:txBody>
      <dsp:txXfrm>
        <a:off x="781040" y="318022"/>
        <a:ext cx="3475719" cy="1086162"/>
      </dsp:txXfrm>
    </dsp:sp>
    <dsp:sp modelId="{3BBC95FA-DD17-D74E-91EA-FE745CC757F0}">
      <dsp:nvSpPr>
        <dsp:cNvPr id="0" name=""/>
        <dsp:cNvSpPr/>
      </dsp:nvSpPr>
      <dsp:spPr>
        <a:xfrm rot="20354584">
          <a:off x="254207" y="-202863"/>
          <a:ext cx="1141306" cy="1711971"/>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175" t="10082" r="22211" b="16062"/>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5DF183D-8B41-1843-8A81-85B3971C8BB8}">
      <dsp:nvSpPr>
        <dsp:cNvPr id="0" name=""/>
        <dsp:cNvSpPr/>
      </dsp:nvSpPr>
      <dsp:spPr>
        <a:xfrm>
          <a:off x="2340513" y="1703031"/>
          <a:ext cx="3475719" cy="1086162"/>
        </a:xfrm>
        <a:prstGeom prst="rect">
          <a:avLst/>
        </a:prstGeom>
        <a:solidFill>
          <a:schemeClr val="lt1">
            <a:alpha val="40000"/>
            <a:hueOff val="0"/>
            <a:satOff val="0"/>
            <a:lumOff val="0"/>
            <a:alphaOff val="0"/>
          </a:schemeClr>
        </a:solidFill>
        <a:ln w="285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4" tIns="91440" rIns="91440" bIns="91440" numCol="1" spcCol="1270" anchor="ctr" anchorCtr="0">
          <a:noAutofit/>
        </a:bodyPr>
        <a:lstStyle/>
        <a:p>
          <a:pPr lvl="0" algn="l" defTabSz="1066800" rtl="0">
            <a:lnSpc>
              <a:spcPct val="90000"/>
            </a:lnSpc>
            <a:spcBef>
              <a:spcPct val="0"/>
            </a:spcBef>
            <a:spcAft>
              <a:spcPct val="35000"/>
            </a:spcAft>
          </a:pPr>
          <a:r>
            <a:rPr lang="en-US" sz="2400" b="1" kern="1200" baseline="30000" dirty="0" smtClean="0"/>
            <a:t>TWEET </a:t>
          </a:r>
        </a:p>
        <a:p>
          <a:pPr lvl="0" algn="l" defTabSz="1066800" rtl="0">
            <a:lnSpc>
              <a:spcPct val="90000"/>
            </a:lnSpc>
            <a:spcBef>
              <a:spcPct val="0"/>
            </a:spcBef>
            <a:spcAft>
              <a:spcPct val="35000"/>
            </a:spcAft>
          </a:pPr>
          <a:r>
            <a:rPr lang="en-US" sz="2400" kern="1200" baseline="30000" dirty="0" smtClean="0"/>
            <a:t>your answer to @poll 194485</a:t>
          </a:r>
          <a:endParaRPr lang="en-US" sz="2400" kern="1200" dirty="0"/>
        </a:p>
      </dsp:txBody>
      <dsp:txXfrm>
        <a:off x="2340513" y="1703031"/>
        <a:ext cx="3475719" cy="1086162"/>
      </dsp:txXfrm>
    </dsp:sp>
    <dsp:sp modelId="{9D05AD05-411D-9749-AFD0-2936B01F57E6}">
      <dsp:nvSpPr>
        <dsp:cNvPr id="0" name=""/>
        <dsp:cNvSpPr/>
      </dsp:nvSpPr>
      <dsp:spPr>
        <a:xfrm>
          <a:off x="1922032" y="1484952"/>
          <a:ext cx="1026552" cy="153982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986" t="22290" r="2516" b="24194"/>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69A2FB-92B2-3E42-A471-0C2C6C441242}">
      <dsp:nvSpPr>
        <dsp:cNvPr id="0" name=""/>
        <dsp:cNvSpPr/>
      </dsp:nvSpPr>
      <dsp:spPr>
        <a:xfrm>
          <a:off x="4155418" y="3076043"/>
          <a:ext cx="3475719" cy="1086162"/>
        </a:xfrm>
        <a:prstGeom prst="rect">
          <a:avLst/>
        </a:prstGeom>
        <a:solidFill>
          <a:schemeClr val="lt1">
            <a:alpha val="40000"/>
            <a:hueOff val="0"/>
            <a:satOff val="0"/>
            <a:lumOff val="0"/>
            <a:alphaOff val="0"/>
          </a:schemeClr>
        </a:solidFill>
        <a:ln w="28575" cap="flat" cmpd="sng" algn="ctr">
          <a:solidFill>
            <a:srgbClr val="4F81BD"/>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4" tIns="91440" rIns="91440" bIns="91440" numCol="1" spcCol="1270" anchor="ctr" anchorCtr="0">
          <a:noAutofit/>
        </a:bodyPr>
        <a:lstStyle/>
        <a:p>
          <a:pPr lvl="0" algn="l" defTabSz="1066800" rtl="0">
            <a:lnSpc>
              <a:spcPct val="90000"/>
            </a:lnSpc>
            <a:spcBef>
              <a:spcPct val="0"/>
            </a:spcBef>
            <a:spcAft>
              <a:spcPct val="35000"/>
            </a:spcAft>
          </a:pPr>
          <a:r>
            <a:rPr lang="en-US" sz="2400" b="1" kern="1200" baseline="30000" dirty="0" smtClean="0"/>
            <a:t>TYPE </a:t>
          </a:r>
        </a:p>
        <a:p>
          <a:pPr lvl="0" algn="l" defTabSz="1066800" rtl="0">
            <a:lnSpc>
              <a:spcPct val="90000"/>
            </a:lnSpc>
            <a:spcBef>
              <a:spcPct val="0"/>
            </a:spcBef>
            <a:spcAft>
              <a:spcPct val="35000"/>
            </a:spcAft>
          </a:pPr>
          <a:r>
            <a:rPr lang="en-US" sz="2400" kern="1200" baseline="30000" dirty="0" smtClean="0"/>
            <a:t>your answer into a web page: </a:t>
          </a:r>
          <a:r>
            <a:rPr lang="en-US" sz="2400" kern="1200" dirty="0" smtClean="0"/>
            <a:t> </a:t>
          </a:r>
          <a:r>
            <a:rPr lang="en-US" sz="2400" kern="1200" baseline="30000" dirty="0" err="1" smtClean="0"/>
            <a:t>PollEv.com</a:t>
          </a:r>
          <a:r>
            <a:rPr lang="en-US" sz="2400" kern="1200" baseline="30000" dirty="0" smtClean="0"/>
            <a:t>/carlynchatfi108</a:t>
          </a:r>
          <a:endParaRPr lang="en-US" sz="2400" kern="1200" dirty="0"/>
        </a:p>
      </dsp:txBody>
      <dsp:txXfrm>
        <a:off x="4155418" y="3076043"/>
        <a:ext cx="3475719" cy="1086162"/>
      </dsp:txXfrm>
    </dsp:sp>
    <dsp:sp modelId="{FD5A9EDE-BFE0-8C4A-A949-97B56CA382BC}">
      <dsp:nvSpPr>
        <dsp:cNvPr id="0" name=""/>
        <dsp:cNvSpPr/>
      </dsp:nvSpPr>
      <dsp:spPr>
        <a:xfrm>
          <a:off x="3613942" y="2568191"/>
          <a:ext cx="1225694" cy="1838541"/>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76" t="23766" r="2251" b="22622"/>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5F438-2EAA-9847-83E6-086D90D1847C}">
      <dsp:nvSpPr>
        <dsp:cNvPr id="0" name=""/>
        <dsp:cNvSpPr/>
      </dsp:nvSpPr>
      <dsp:spPr>
        <a:xfrm>
          <a:off x="781040" y="318022"/>
          <a:ext cx="3475719" cy="1086162"/>
        </a:xfrm>
        <a:prstGeom prst="rect">
          <a:avLst/>
        </a:prstGeom>
        <a:noFill/>
        <a:ln w="285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4" tIns="91440" rIns="91440" bIns="91440" numCol="1" spcCol="1270" anchor="ctr" anchorCtr="0">
          <a:noAutofit/>
        </a:bodyPr>
        <a:lstStyle/>
        <a:p>
          <a:pPr lvl="0" algn="l" defTabSz="1066800" rtl="0">
            <a:lnSpc>
              <a:spcPct val="90000"/>
            </a:lnSpc>
            <a:spcBef>
              <a:spcPct val="0"/>
            </a:spcBef>
            <a:spcAft>
              <a:spcPct val="35000"/>
            </a:spcAft>
          </a:pPr>
          <a:r>
            <a:rPr lang="en-US" sz="2400" b="1" kern="1200" baseline="30000" dirty="0" smtClean="0"/>
            <a:t>TEXT</a:t>
          </a:r>
        </a:p>
        <a:p>
          <a:pPr lvl="0" algn="l" defTabSz="1066800" rtl="0">
            <a:lnSpc>
              <a:spcPct val="90000"/>
            </a:lnSpc>
            <a:spcBef>
              <a:spcPct val="0"/>
            </a:spcBef>
            <a:spcAft>
              <a:spcPct val="35000"/>
            </a:spcAft>
          </a:pPr>
          <a:r>
            <a:rPr lang="en-US" sz="2400" kern="1200" baseline="30000" dirty="0" smtClean="0"/>
            <a:t>Your answer to 22333. Your answer must begin with </a:t>
          </a:r>
          <a:r>
            <a:rPr lang="en-US" sz="2400" kern="1200" baseline="30000" dirty="0" smtClean="0">
              <a:solidFill>
                <a:srgbClr val="000000"/>
              </a:solidFill>
            </a:rPr>
            <a:t>195792</a:t>
          </a:r>
          <a:endParaRPr lang="en-US" sz="2400" kern="1200" dirty="0">
            <a:solidFill>
              <a:srgbClr val="000000"/>
            </a:solidFill>
          </a:endParaRPr>
        </a:p>
      </dsp:txBody>
      <dsp:txXfrm>
        <a:off x="781040" y="318022"/>
        <a:ext cx="3475719" cy="1086162"/>
      </dsp:txXfrm>
    </dsp:sp>
    <dsp:sp modelId="{3BBC95FA-DD17-D74E-91EA-FE745CC757F0}">
      <dsp:nvSpPr>
        <dsp:cNvPr id="0" name=""/>
        <dsp:cNvSpPr/>
      </dsp:nvSpPr>
      <dsp:spPr>
        <a:xfrm rot="20354584">
          <a:off x="254207" y="-202863"/>
          <a:ext cx="1141306" cy="1711971"/>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9175" t="10082" r="22211" b="16062"/>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5DF183D-8B41-1843-8A81-85B3971C8BB8}">
      <dsp:nvSpPr>
        <dsp:cNvPr id="0" name=""/>
        <dsp:cNvSpPr/>
      </dsp:nvSpPr>
      <dsp:spPr>
        <a:xfrm>
          <a:off x="2340513" y="1703031"/>
          <a:ext cx="3475719" cy="1086162"/>
        </a:xfrm>
        <a:prstGeom prst="rect">
          <a:avLst/>
        </a:prstGeom>
        <a:solidFill>
          <a:schemeClr val="lt1">
            <a:alpha val="40000"/>
            <a:hueOff val="0"/>
            <a:satOff val="0"/>
            <a:lumOff val="0"/>
            <a:alphaOff val="0"/>
          </a:schemeClr>
        </a:solidFill>
        <a:ln w="285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4" tIns="91440" rIns="91440" bIns="91440" numCol="1" spcCol="1270" anchor="ctr" anchorCtr="0">
          <a:noAutofit/>
        </a:bodyPr>
        <a:lstStyle/>
        <a:p>
          <a:pPr lvl="0" algn="l" defTabSz="1066800" rtl="0">
            <a:lnSpc>
              <a:spcPct val="90000"/>
            </a:lnSpc>
            <a:spcBef>
              <a:spcPct val="0"/>
            </a:spcBef>
            <a:spcAft>
              <a:spcPct val="35000"/>
            </a:spcAft>
          </a:pPr>
          <a:r>
            <a:rPr lang="en-US" sz="2400" b="1" kern="1200" baseline="30000" dirty="0" smtClean="0"/>
            <a:t>TWEET </a:t>
          </a:r>
        </a:p>
        <a:p>
          <a:pPr lvl="0" algn="l" defTabSz="1066800" rtl="0">
            <a:lnSpc>
              <a:spcPct val="90000"/>
            </a:lnSpc>
            <a:spcBef>
              <a:spcPct val="0"/>
            </a:spcBef>
            <a:spcAft>
              <a:spcPct val="35000"/>
            </a:spcAft>
          </a:pPr>
          <a:r>
            <a:rPr lang="en-US" sz="2400" kern="1200" baseline="30000" dirty="0" smtClean="0"/>
            <a:t>your answer to @poll </a:t>
          </a:r>
          <a:r>
            <a:rPr lang="en-US" sz="2400" kern="1200" baseline="30000" dirty="0" smtClean="0">
              <a:solidFill>
                <a:srgbClr val="000000"/>
              </a:solidFill>
            </a:rPr>
            <a:t>195792</a:t>
          </a:r>
          <a:endParaRPr lang="en-US" sz="2400" kern="1200" dirty="0">
            <a:solidFill>
              <a:srgbClr val="000000"/>
            </a:solidFill>
          </a:endParaRPr>
        </a:p>
      </dsp:txBody>
      <dsp:txXfrm>
        <a:off x="2340513" y="1703031"/>
        <a:ext cx="3475719" cy="1086162"/>
      </dsp:txXfrm>
    </dsp:sp>
    <dsp:sp modelId="{9D05AD05-411D-9749-AFD0-2936B01F57E6}">
      <dsp:nvSpPr>
        <dsp:cNvPr id="0" name=""/>
        <dsp:cNvSpPr/>
      </dsp:nvSpPr>
      <dsp:spPr>
        <a:xfrm>
          <a:off x="1922032" y="1484952"/>
          <a:ext cx="1026552" cy="153982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986" t="22290" r="2516" b="24194"/>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69A2FB-92B2-3E42-A471-0C2C6C441242}">
      <dsp:nvSpPr>
        <dsp:cNvPr id="0" name=""/>
        <dsp:cNvSpPr/>
      </dsp:nvSpPr>
      <dsp:spPr>
        <a:xfrm>
          <a:off x="4155418" y="3076043"/>
          <a:ext cx="3475719" cy="1086162"/>
        </a:xfrm>
        <a:prstGeom prst="rect">
          <a:avLst/>
        </a:prstGeom>
        <a:solidFill>
          <a:schemeClr val="lt1">
            <a:alpha val="40000"/>
            <a:hueOff val="0"/>
            <a:satOff val="0"/>
            <a:lumOff val="0"/>
            <a:alphaOff val="0"/>
          </a:schemeClr>
        </a:solidFill>
        <a:ln w="28575" cap="flat" cmpd="sng" algn="ctr">
          <a:solidFill>
            <a:srgbClr val="4F81BD"/>
          </a:solidFill>
          <a:prstDash val="solid"/>
        </a:ln>
        <a:effectLst/>
      </dsp:spPr>
      <dsp:style>
        <a:lnRef idx="1">
          <a:scrgbClr r="0" g="0" b="0"/>
        </a:lnRef>
        <a:fillRef idx="1">
          <a:scrgbClr r="0" g="0" b="0"/>
        </a:fillRef>
        <a:effectRef idx="0">
          <a:scrgbClr r="0" g="0" b="0"/>
        </a:effectRef>
        <a:fontRef idx="minor"/>
      </dsp:style>
      <dsp:txBody>
        <a:bodyPr spcFirstLastPara="0" vert="horz" wrap="square" lIns="735694" tIns="91440" rIns="91440" bIns="91440" numCol="1" spcCol="1270" anchor="ctr" anchorCtr="0">
          <a:noAutofit/>
        </a:bodyPr>
        <a:lstStyle/>
        <a:p>
          <a:pPr lvl="0" algn="l" defTabSz="1066800" rtl="0">
            <a:lnSpc>
              <a:spcPct val="90000"/>
            </a:lnSpc>
            <a:spcBef>
              <a:spcPct val="0"/>
            </a:spcBef>
            <a:spcAft>
              <a:spcPct val="35000"/>
            </a:spcAft>
          </a:pPr>
          <a:r>
            <a:rPr lang="en-US" sz="2400" b="1" kern="1200" baseline="30000" dirty="0" smtClean="0"/>
            <a:t>TYPE </a:t>
          </a:r>
        </a:p>
        <a:p>
          <a:pPr lvl="0" algn="l" defTabSz="1066800" rtl="0">
            <a:lnSpc>
              <a:spcPct val="90000"/>
            </a:lnSpc>
            <a:spcBef>
              <a:spcPct val="0"/>
            </a:spcBef>
            <a:spcAft>
              <a:spcPct val="35000"/>
            </a:spcAft>
          </a:pPr>
          <a:r>
            <a:rPr lang="en-US" sz="2400" kern="1200" baseline="30000" dirty="0" smtClean="0"/>
            <a:t>your answer into a web page: </a:t>
          </a:r>
          <a:r>
            <a:rPr lang="en-US" sz="2400" kern="1200" dirty="0" smtClean="0"/>
            <a:t> </a:t>
          </a:r>
          <a:r>
            <a:rPr lang="en-US" sz="2400" kern="1200" baseline="30000" dirty="0" err="1" smtClean="0"/>
            <a:t>PollEv.com</a:t>
          </a:r>
          <a:r>
            <a:rPr lang="en-US" sz="2400" kern="1200" baseline="30000" dirty="0" smtClean="0"/>
            <a:t>/carlynchatfi108</a:t>
          </a:r>
          <a:endParaRPr lang="en-US" sz="2400" kern="1200" dirty="0"/>
        </a:p>
      </dsp:txBody>
      <dsp:txXfrm>
        <a:off x="4155418" y="3076043"/>
        <a:ext cx="3475719" cy="1086162"/>
      </dsp:txXfrm>
    </dsp:sp>
    <dsp:sp modelId="{FD5A9EDE-BFE0-8C4A-A949-97B56CA382BC}">
      <dsp:nvSpPr>
        <dsp:cNvPr id="0" name=""/>
        <dsp:cNvSpPr/>
      </dsp:nvSpPr>
      <dsp:spPr>
        <a:xfrm>
          <a:off x="3613942" y="2568191"/>
          <a:ext cx="1225694" cy="1838541"/>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76" t="23766" r="2251" b="22622"/>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6B8DF-66D7-A049-B085-662CB8FB6CE3}">
      <dsp:nvSpPr>
        <dsp:cNvPr id="0" name=""/>
        <dsp:cNvSpPr/>
      </dsp:nvSpPr>
      <dsp:spPr>
        <a:xfrm rot="16200000">
          <a:off x="1008777" y="-1008777"/>
          <a:ext cx="1839011" cy="3856566"/>
        </a:xfrm>
        <a:prstGeom prst="round1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Who are Stakeholders?</a:t>
          </a:r>
          <a:endParaRPr lang="en-US" sz="2300" kern="1200" dirty="0">
            <a:solidFill>
              <a:schemeClr val="tx1"/>
            </a:solidFill>
          </a:endParaRPr>
        </a:p>
      </dsp:txBody>
      <dsp:txXfrm rot="5400000">
        <a:off x="0" y="0"/>
        <a:ext cx="3856566" cy="1379258"/>
      </dsp:txXfrm>
    </dsp:sp>
    <dsp:sp modelId="{0EC0A917-AF4A-FB42-9F38-CCD0BE82148D}">
      <dsp:nvSpPr>
        <dsp:cNvPr id="0" name=""/>
        <dsp:cNvSpPr/>
      </dsp:nvSpPr>
      <dsp:spPr>
        <a:xfrm>
          <a:off x="3856566" y="0"/>
          <a:ext cx="3856566" cy="1839011"/>
        </a:xfrm>
        <a:prstGeom prst="round1Rect">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Who are Challengers?</a:t>
          </a:r>
          <a:endParaRPr lang="en-US" sz="2300" kern="1200" dirty="0">
            <a:solidFill>
              <a:srgbClr val="000000"/>
            </a:solidFill>
          </a:endParaRPr>
        </a:p>
      </dsp:txBody>
      <dsp:txXfrm>
        <a:off x="3856566" y="0"/>
        <a:ext cx="3856566" cy="1379258"/>
      </dsp:txXfrm>
    </dsp:sp>
    <dsp:sp modelId="{EEA8F966-C3D2-0448-BE00-5C56E3FB592E}">
      <dsp:nvSpPr>
        <dsp:cNvPr id="0" name=""/>
        <dsp:cNvSpPr/>
      </dsp:nvSpPr>
      <dsp:spPr>
        <a:xfrm rot="10800000">
          <a:off x="0" y="1839011"/>
          <a:ext cx="3856566" cy="1839011"/>
        </a:xfrm>
        <a:prstGeom prst="round1Rect">
          <a:avLst/>
        </a:prstGeom>
        <a:solidFill>
          <a:srgbClr val="FFDF3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What is the Timeline?</a:t>
          </a:r>
          <a:endParaRPr lang="en-US" sz="2300" kern="1200" dirty="0">
            <a:solidFill>
              <a:srgbClr val="000000"/>
            </a:solidFill>
          </a:endParaRPr>
        </a:p>
      </dsp:txBody>
      <dsp:txXfrm rot="10800000">
        <a:off x="0" y="2298763"/>
        <a:ext cx="3856566" cy="1379258"/>
      </dsp:txXfrm>
    </dsp:sp>
    <dsp:sp modelId="{7BA7330C-81B0-DB47-BD68-E9C97357C702}">
      <dsp:nvSpPr>
        <dsp:cNvPr id="0" name=""/>
        <dsp:cNvSpPr/>
      </dsp:nvSpPr>
      <dsp:spPr>
        <a:xfrm rot="5400000">
          <a:off x="4865344" y="830233"/>
          <a:ext cx="1839011" cy="3856566"/>
        </a:xfrm>
        <a:prstGeom prst="round1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What are the Messages?</a:t>
          </a:r>
          <a:endParaRPr lang="en-US" sz="2300" kern="1200" dirty="0">
            <a:solidFill>
              <a:srgbClr val="000000"/>
            </a:solidFill>
          </a:endParaRPr>
        </a:p>
      </dsp:txBody>
      <dsp:txXfrm rot="-5400000">
        <a:off x="3856566" y="2298763"/>
        <a:ext cx="3856566" cy="1379258"/>
      </dsp:txXfrm>
    </dsp:sp>
    <dsp:sp modelId="{5DAA5C26-8D38-FA42-9B23-163F6E86D073}">
      <dsp:nvSpPr>
        <dsp:cNvPr id="0" name=""/>
        <dsp:cNvSpPr/>
      </dsp:nvSpPr>
      <dsp:spPr>
        <a:xfrm>
          <a:off x="2699596" y="1379258"/>
          <a:ext cx="2313939" cy="919505"/>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What is the Initiative?</a:t>
          </a:r>
          <a:endParaRPr lang="en-US" sz="2300" kern="1200" dirty="0">
            <a:solidFill>
              <a:schemeClr val="bg1"/>
            </a:solidFill>
          </a:endParaRPr>
        </a:p>
      </dsp:txBody>
      <dsp:txXfrm>
        <a:off x="2744483" y="1424145"/>
        <a:ext cx="2224165" cy="82973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F127DB-EFB9-451B-816B-5DB7D3A7B3C2}" type="datetimeFigureOut">
              <a:rPr lang="en-US" smtClean="0"/>
              <a:t>4/23/15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47FD73F-BF9E-473C-A055-8E76C5D78551}" type="slidenum">
              <a:rPr lang="en-US" smtClean="0"/>
              <a:t>‹#›</a:t>
            </a:fld>
            <a:endParaRPr lang="en-US"/>
          </a:p>
        </p:txBody>
      </p:sp>
    </p:spTree>
    <p:extLst>
      <p:ext uri="{BB962C8B-B14F-4D97-AF65-F5344CB8AC3E}">
        <p14:creationId xmlns:p14="http://schemas.microsoft.com/office/powerpoint/2010/main" val="17797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7FD73F-BF9E-473C-A055-8E76C5D78551}" type="slidenum">
              <a:rPr lang="en-US" smtClean="0"/>
              <a:t>1</a:t>
            </a:fld>
            <a:endParaRPr lang="en-US"/>
          </a:p>
        </p:txBody>
      </p:sp>
    </p:spTree>
    <p:extLst>
      <p:ext uri="{BB962C8B-B14F-4D97-AF65-F5344CB8AC3E}">
        <p14:creationId xmlns:p14="http://schemas.microsoft.com/office/powerpoint/2010/main" val="69063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smtClean="0"/>
              <a:t>Today, we’ll be covering 4 points on how to gain or regain your footing if you find your IT Communications on unsteady ground. POINT ONE was to </a:t>
            </a:r>
            <a:r>
              <a:rPr lang="en-US" sz="1300" b="1" dirty="0" smtClean="0"/>
              <a:t>Simplify &amp; Reduce</a:t>
            </a:r>
            <a:r>
              <a:rPr lang="en-US" sz="1300" dirty="0" smtClean="0"/>
              <a:t> your message.  </a:t>
            </a:r>
            <a:endParaRPr lang="en-US" sz="1300" dirty="0"/>
          </a:p>
        </p:txBody>
      </p:sp>
      <p:sp>
        <p:nvSpPr>
          <p:cNvPr id="4" name="Slide Number Placeholder 3"/>
          <p:cNvSpPr>
            <a:spLocks noGrp="1"/>
          </p:cNvSpPr>
          <p:nvPr>
            <p:ph type="sldNum" sz="quarter" idx="10"/>
          </p:nvPr>
        </p:nvSpPr>
        <p:spPr/>
        <p:txBody>
          <a:bodyPr/>
          <a:lstStyle/>
          <a:p>
            <a:fld id="{547FD73F-BF9E-473C-A055-8E76C5D78551}" type="slidenum">
              <a:rPr lang="en-US" smtClean="0"/>
              <a:t>10</a:t>
            </a:fld>
            <a:endParaRPr lang="en-US"/>
          </a:p>
        </p:txBody>
      </p:sp>
    </p:spTree>
    <p:extLst>
      <p:ext uri="{BB962C8B-B14F-4D97-AF65-F5344CB8AC3E}">
        <p14:creationId xmlns:p14="http://schemas.microsoft.com/office/powerpoint/2010/main" val="321592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POINT TWO depends on the maturity of your own divisions’ OIT Communications program.  If you are just beginning to the process to standardized OIT Communications, then </a:t>
            </a:r>
            <a:r>
              <a:rPr lang="en-US" sz="1300" b="1" dirty="0"/>
              <a:t>Consolidate</a:t>
            </a:r>
            <a:r>
              <a:rPr lang="en-US" sz="1300" dirty="0"/>
              <a:t> your voices and messages.  If your OIT Communications practices are well established, focus on </a:t>
            </a:r>
            <a:r>
              <a:rPr lang="en-US" sz="1300" b="1" dirty="0"/>
              <a:t>Empower</a:t>
            </a:r>
            <a:r>
              <a:rPr lang="en-US" sz="1300" dirty="0"/>
              <a:t>ing your peers to make some of the announcements.  </a:t>
            </a:r>
            <a:endParaRPr lang="en-US" sz="1300" dirty="0" smtClean="0"/>
          </a:p>
          <a:p>
            <a:endParaRPr lang="en-US" sz="1300" dirty="0"/>
          </a:p>
        </p:txBody>
      </p:sp>
      <p:sp>
        <p:nvSpPr>
          <p:cNvPr id="4" name="Slide Number Placeholder 3"/>
          <p:cNvSpPr>
            <a:spLocks noGrp="1"/>
          </p:cNvSpPr>
          <p:nvPr>
            <p:ph type="sldNum" sz="quarter" idx="10"/>
          </p:nvPr>
        </p:nvSpPr>
        <p:spPr/>
        <p:txBody>
          <a:bodyPr/>
          <a:lstStyle/>
          <a:p>
            <a:fld id="{547FD73F-BF9E-473C-A055-8E76C5D78551}" type="slidenum">
              <a:rPr lang="en-US" smtClean="0"/>
              <a:t>11</a:t>
            </a:fld>
            <a:endParaRPr lang="en-US"/>
          </a:p>
        </p:txBody>
      </p:sp>
    </p:spTree>
    <p:extLst>
      <p:ext uri="{BB962C8B-B14F-4D97-AF65-F5344CB8AC3E}">
        <p14:creationId xmlns:p14="http://schemas.microsoft.com/office/powerpoint/2010/main" val="303368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try an activity that illustrates both options. We’re going to write an IT message.  Each table has an IT Message in an inner-office envelope.  Each table, you need to </a:t>
            </a:r>
            <a:r>
              <a:rPr lang="en-US" sz="1200" b="1" kern="1200" dirty="0" smtClean="0">
                <a:solidFill>
                  <a:schemeClr val="tx1"/>
                </a:solidFill>
                <a:effectLst/>
                <a:latin typeface="+mn-lt"/>
                <a:ea typeface="+mn-ea"/>
                <a:cs typeface="+mn-cs"/>
              </a:rPr>
              <a:t>consolidate your ideas </a:t>
            </a:r>
            <a:r>
              <a:rPr lang="en-US" sz="1200" kern="1200" dirty="0" smtClean="0">
                <a:solidFill>
                  <a:schemeClr val="tx1"/>
                </a:solidFill>
                <a:effectLst/>
                <a:latin typeface="+mn-lt"/>
                <a:ea typeface="+mn-ea"/>
                <a:cs typeface="+mn-cs"/>
              </a:rPr>
              <a:t>on how to communicate about this theme.  Each table needs to write a single announcement about the topic and send it to </a:t>
            </a:r>
            <a:r>
              <a:rPr lang="en-US" sz="1200" kern="1200" dirty="0" err="1" smtClean="0">
                <a:solidFill>
                  <a:schemeClr val="tx1"/>
                </a:solidFill>
                <a:effectLst/>
                <a:latin typeface="+mn-lt"/>
                <a:ea typeface="+mn-ea"/>
                <a:cs typeface="+mn-cs"/>
              </a:rPr>
              <a:t>PollEverywhere</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300" dirty="0"/>
          </a:p>
        </p:txBody>
      </p:sp>
      <p:sp>
        <p:nvSpPr>
          <p:cNvPr id="4" name="Slide Number Placeholder 3"/>
          <p:cNvSpPr>
            <a:spLocks noGrp="1"/>
          </p:cNvSpPr>
          <p:nvPr>
            <p:ph type="sldNum" sz="quarter" idx="10"/>
          </p:nvPr>
        </p:nvSpPr>
        <p:spPr/>
        <p:txBody>
          <a:bodyPr/>
          <a:lstStyle/>
          <a:p>
            <a:fld id="{547FD73F-BF9E-473C-A055-8E76C5D78551}" type="slidenum">
              <a:rPr lang="en-US" smtClean="0"/>
              <a:t>12</a:t>
            </a:fld>
            <a:endParaRPr lang="en-US"/>
          </a:p>
        </p:txBody>
      </p:sp>
    </p:spTree>
    <p:extLst>
      <p:ext uri="{BB962C8B-B14F-4D97-AF65-F5344CB8AC3E}">
        <p14:creationId xmlns:p14="http://schemas.microsoft.com/office/powerpoint/2010/main" val="303368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13</a:t>
            </a:fld>
            <a:endParaRPr lang="en-US"/>
          </a:p>
        </p:txBody>
      </p:sp>
    </p:spTree>
    <p:extLst>
      <p:ext uri="{BB962C8B-B14F-4D97-AF65-F5344CB8AC3E}">
        <p14:creationId xmlns:p14="http://schemas.microsoft.com/office/powerpoint/2010/main" val="195547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Consolidated</a:t>
            </a:r>
            <a:r>
              <a:rPr lang="en-US" baseline="0" dirty="0" smtClean="0"/>
              <a:t> Message</a:t>
            </a:r>
            <a:r>
              <a:rPr lang="en-US" dirty="0" smtClean="0"/>
              <a:t>
https://www.polleverywhere.com/free_text_polls/tE3ayM580cYI5TD</a:t>
            </a:r>
          </a:p>
        </p:txBody>
      </p:sp>
      <p:sp>
        <p:nvSpPr>
          <p:cNvPr id="4" name="Slide Number Placeholder 3"/>
          <p:cNvSpPr>
            <a:spLocks noGrp="1"/>
          </p:cNvSpPr>
          <p:nvPr>
            <p:ph type="sldNum" sz="quarter" idx="10"/>
          </p:nvPr>
        </p:nvSpPr>
        <p:spPr/>
        <p:txBody>
          <a:bodyPr/>
          <a:lstStyle/>
          <a:p>
            <a:fld id="{1C4BCB7D-BF4E-1446-AA25-7CBBEE977063}" type="slidenum">
              <a:rPr lang="en-US" smtClean="0"/>
              <a:t>14</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Here’s a prize for the table</a:t>
            </a:r>
            <a:r>
              <a:rPr lang="en-US" sz="1200" baseline="0" dirty="0" smtClean="0"/>
              <a:t> with the shortest, yet understandable, message.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15</a:t>
            </a:fld>
            <a:endParaRPr lang="en-US"/>
          </a:p>
        </p:txBody>
      </p:sp>
    </p:spTree>
    <p:extLst>
      <p:ext uri="{BB962C8B-B14F-4D97-AF65-F5344CB8AC3E}">
        <p14:creationId xmlns:p14="http://schemas.microsoft.com/office/powerpoint/2010/main" val="1955476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you just learned how to</a:t>
            </a:r>
            <a:r>
              <a:rPr lang="en-US" sz="1200" b="1" kern="1200" dirty="0" smtClean="0">
                <a:solidFill>
                  <a:schemeClr val="tx1"/>
                </a:solidFill>
                <a:effectLst/>
                <a:latin typeface="+mn-lt"/>
                <a:ea typeface="+mn-ea"/>
                <a:cs typeface="+mn-cs"/>
              </a:rPr>
              <a:t>  Consolidate</a:t>
            </a:r>
            <a:r>
              <a:rPr lang="en-US" sz="1200" kern="1200" dirty="0" smtClean="0">
                <a:solidFill>
                  <a:schemeClr val="tx1"/>
                </a:solidFill>
                <a:effectLst/>
                <a:latin typeface="+mn-lt"/>
                <a:ea typeface="+mn-ea"/>
                <a:cs typeface="+mn-cs"/>
              </a:rPr>
              <a:t> the message and voices.  Too many voices, or too many messages from the same voice, lowers the impact on for your audience.   But if your IT Communications program is fairly mature, you’ve already consolidated the voices</a:t>
            </a:r>
            <a:r>
              <a:rPr lang="en-US" sz="1200" kern="1200" baseline="0" dirty="0" smtClean="0">
                <a:solidFill>
                  <a:schemeClr val="tx1"/>
                </a:solidFill>
                <a:effectLst/>
                <a:latin typeface="+mn-lt"/>
                <a:ea typeface="+mn-ea"/>
                <a:cs typeface="+mn-cs"/>
              </a:rPr>
              <a:t> and your team may be feeling overwhelmed.  In that case, EMPOWER selected colleagues to send out routine communications by providing a template and training them to use a specific communication channel.</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repeat the</a:t>
            </a:r>
            <a:r>
              <a:rPr lang="en-US" sz="1200" kern="1200" baseline="0" dirty="0" smtClean="0">
                <a:solidFill>
                  <a:schemeClr val="tx1"/>
                </a:solidFill>
                <a:effectLst/>
                <a:latin typeface="+mn-lt"/>
                <a:ea typeface="+mn-ea"/>
                <a:cs typeface="+mn-cs"/>
              </a:rPr>
              <a:t> previous </a:t>
            </a:r>
            <a:r>
              <a:rPr lang="en-US" sz="1200" kern="1200" dirty="0" smtClean="0">
                <a:solidFill>
                  <a:schemeClr val="tx1"/>
                </a:solidFill>
                <a:effectLst/>
                <a:latin typeface="+mn-lt"/>
                <a:ea typeface="+mn-ea"/>
                <a:cs typeface="+mn-cs"/>
              </a:rPr>
              <a:t>activity using one of the tools I depend on to </a:t>
            </a:r>
            <a:r>
              <a:rPr lang="en-US" sz="1200" b="1" kern="1200" dirty="0" smtClean="0">
                <a:solidFill>
                  <a:schemeClr val="tx1"/>
                </a:solidFill>
                <a:effectLst/>
                <a:latin typeface="+mn-lt"/>
                <a:ea typeface="+mn-ea"/>
                <a:cs typeface="+mn-cs"/>
              </a:rPr>
              <a:t>Empower </a:t>
            </a:r>
            <a:r>
              <a:rPr lang="en-US" sz="1200" kern="1200" dirty="0" smtClean="0">
                <a:solidFill>
                  <a:schemeClr val="tx1"/>
                </a:solidFill>
                <a:effectLst/>
                <a:latin typeface="+mn-lt"/>
                <a:ea typeface="+mn-ea"/>
                <a:cs typeface="+mn-cs"/>
              </a:rPr>
              <a:t>my colleagues to send OIT update messages. </a:t>
            </a:r>
          </a:p>
          <a:p>
            <a:r>
              <a:rPr lang="en-US" sz="1200" kern="1200" dirty="0" smtClean="0">
                <a:solidFill>
                  <a:schemeClr val="tx1"/>
                </a:solidFill>
                <a:effectLst/>
                <a:latin typeface="+mn-lt"/>
                <a:ea typeface="+mn-ea"/>
                <a:cs typeface="+mn-cs"/>
              </a:rPr>
              <a:t>Open your Blue Inner Office Envelope for Activity 3, Bad News.  Inside you’ll find a 3 Sentence Template that I use at Rice.  You’ll also find several messages from a very bad day at Rice.  Pick one of the messages and use the template to recreate it, then send your own bad news HEADLINE  to </a:t>
            </a:r>
            <a:r>
              <a:rPr lang="en-US" sz="1200" kern="1200" dirty="0" err="1" smtClean="0">
                <a:solidFill>
                  <a:schemeClr val="tx1"/>
                </a:solidFill>
                <a:effectLst/>
                <a:latin typeface="+mn-lt"/>
                <a:ea typeface="+mn-ea"/>
                <a:cs typeface="+mn-cs"/>
              </a:rPr>
              <a:t>PollEverywhere</a:t>
            </a:r>
            <a:r>
              <a:rPr lang="en-US" sz="1200" kern="1200" dirty="0" smtClean="0">
                <a:solidFill>
                  <a:schemeClr val="tx1"/>
                </a:solidFill>
                <a:effectLst/>
                <a:latin typeface="+mn-lt"/>
                <a:ea typeface="+mn-ea"/>
                <a:cs typeface="+mn-cs"/>
              </a:rPr>
              <a:t>.  One per table.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7FD73F-BF9E-473C-A055-8E76C5D78551}" type="slidenum">
              <a:rPr lang="en-US" smtClean="0"/>
              <a:t>16</a:t>
            </a:fld>
            <a:endParaRPr lang="en-US"/>
          </a:p>
        </p:txBody>
      </p:sp>
    </p:spTree>
    <p:extLst>
      <p:ext uri="{BB962C8B-B14F-4D97-AF65-F5344CB8AC3E}">
        <p14:creationId xmlns:p14="http://schemas.microsoft.com/office/powerpoint/2010/main" val="303368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you just learned how to</a:t>
            </a:r>
            <a:r>
              <a:rPr lang="en-US" sz="1200" b="1" kern="1200" dirty="0" smtClean="0">
                <a:solidFill>
                  <a:schemeClr val="tx1"/>
                </a:solidFill>
                <a:effectLst/>
                <a:latin typeface="+mn-lt"/>
                <a:ea typeface="+mn-ea"/>
                <a:cs typeface="+mn-cs"/>
              </a:rPr>
              <a:t>  Consolidate</a:t>
            </a:r>
            <a:r>
              <a:rPr lang="en-US" sz="1200" kern="1200" dirty="0" smtClean="0">
                <a:solidFill>
                  <a:schemeClr val="tx1"/>
                </a:solidFill>
                <a:effectLst/>
                <a:latin typeface="+mn-lt"/>
                <a:ea typeface="+mn-ea"/>
                <a:cs typeface="+mn-cs"/>
              </a:rPr>
              <a:t> the message and voices.  Too many voices, or too many messages from the same voice, lowers the impact on for your audience.    Let’s repeat that same activity but use one of the tools I depend on to </a:t>
            </a:r>
            <a:r>
              <a:rPr lang="en-US" sz="1200" b="1" kern="1200" dirty="0" smtClean="0">
                <a:solidFill>
                  <a:schemeClr val="tx1"/>
                </a:solidFill>
                <a:effectLst/>
                <a:latin typeface="+mn-lt"/>
                <a:ea typeface="+mn-ea"/>
                <a:cs typeface="+mn-cs"/>
              </a:rPr>
              <a:t>Empower </a:t>
            </a:r>
            <a:r>
              <a:rPr lang="en-US" sz="1200" kern="1200" dirty="0" smtClean="0">
                <a:solidFill>
                  <a:schemeClr val="tx1"/>
                </a:solidFill>
                <a:effectLst/>
                <a:latin typeface="+mn-lt"/>
                <a:ea typeface="+mn-ea"/>
                <a:cs typeface="+mn-cs"/>
              </a:rPr>
              <a:t>my colleagues to send OIT update messages. </a:t>
            </a:r>
          </a:p>
          <a:p>
            <a:r>
              <a:rPr lang="en-US" sz="1200" kern="1200" dirty="0" smtClean="0">
                <a:solidFill>
                  <a:schemeClr val="tx1"/>
                </a:solidFill>
                <a:effectLst/>
                <a:latin typeface="+mn-lt"/>
                <a:ea typeface="+mn-ea"/>
                <a:cs typeface="+mn-cs"/>
              </a:rPr>
              <a:t>Open your Blue Inner Office Envelope for Activity 3, Bad News.  Inside you’ll find a 3 Sentence Template that I use at Rice.  You’ll also find several messages from a very bad day at Rice.  Pick one of the messages and use the template to recreate it, then send your own bad news message to </a:t>
            </a:r>
            <a:r>
              <a:rPr lang="en-US" sz="1200" kern="1200" dirty="0" err="1" smtClean="0">
                <a:solidFill>
                  <a:schemeClr val="tx1"/>
                </a:solidFill>
                <a:effectLst/>
                <a:latin typeface="+mn-lt"/>
                <a:ea typeface="+mn-ea"/>
                <a:cs typeface="+mn-cs"/>
              </a:rPr>
              <a:t>PollEverywhere</a:t>
            </a:r>
            <a:r>
              <a:rPr lang="en-US" sz="1200" kern="1200" dirty="0" smtClean="0">
                <a:solidFill>
                  <a:schemeClr val="tx1"/>
                </a:solidFill>
                <a:effectLst/>
                <a:latin typeface="+mn-lt"/>
                <a:ea typeface="+mn-ea"/>
                <a:cs typeface="+mn-cs"/>
              </a:rPr>
              <a:t>.  One per table.</a:t>
            </a:r>
          </a:p>
          <a:p>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17</a:t>
            </a:fld>
            <a:endParaRPr lang="en-US"/>
          </a:p>
        </p:txBody>
      </p:sp>
    </p:spTree>
    <p:extLst>
      <p:ext uri="{BB962C8B-B14F-4D97-AF65-F5344CB8AC3E}">
        <p14:creationId xmlns:p14="http://schemas.microsoft.com/office/powerpoint/2010/main" val="195547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News Headline
https://www.polleverywhere.com/free_text_polls/A52iEK18xgdtAM2</a:t>
            </a:r>
          </a:p>
        </p:txBody>
      </p:sp>
      <p:sp>
        <p:nvSpPr>
          <p:cNvPr id="4" name="Slide Number Placeholder 3"/>
          <p:cNvSpPr>
            <a:spLocks noGrp="1"/>
          </p:cNvSpPr>
          <p:nvPr>
            <p:ph type="sldNum" sz="quarter" idx="10"/>
          </p:nvPr>
        </p:nvSpPr>
        <p:spPr/>
        <p:txBody>
          <a:bodyPr/>
          <a:lstStyle/>
          <a:p>
            <a:fld id="{1C4BCB7D-BF4E-1446-AA25-7CBBEE977063}" type="slidenum">
              <a:rPr lang="en-US" smtClean="0"/>
              <a:t>18</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Nice work, everyone! You had a tight deadline and lots of pressure. When you go back home, ease that pressure for your non-communications staff by providing templates –approved by IT management—to follow.</a:t>
            </a:r>
          </a:p>
          <a:p>
            <a:r>
              <a:rPr lang="en-US" sz="1200" b="1" kern="1200" dirty="0" smtClean="0">
                <a:solidFill>
                  <a:schemeClr val="tx1"/>
                </a:solidFill>
                <a:effectLst/>
                <a:latin typeface="+mn-lt"/>
                <a:ea typeface="+mn-ea"/>
                <a:cs typeface="+mn-cs"/>
              </a:rPr>
              <a:t>For your long-term or major initiatives</a:t>
            </a:r>
            <a:r>
              <a:rPr lang="en-US" sz="1200" kern="1200" dirty="0" smtClean="0">
                <a:solidFill>
                  <a:schemeClr val="tx1"/>
                </a:solidFill>
                <a:effectLst/>
                <a:latin typeface="+mn-lt"/>
                <a:ea typeface="+mn-ea"/>
                <a:cs typeface="+mn-cs"/>
              </a:rPr>
              <a:t>, you need more than a simple template.  You need a </a:t>
            </a:r>
            <a:r>
              <a:rPr lang="en-US" sz="1200" b="1" kern="1200" dirty="0" smtClean="0">
                <a:solidFill>
                  <a:schemeClr val="tx1"/>
                </a:solidFill>
                <a:effectLst/>
                <a:latin typeface="+mn-lt"/>
                <a:ea typeface="+mn-ea"/>
                <a:cs typeface="+mn-cs"/>
              </a:rPr>
              <a:t>PLAN</a:t>
            </a:r>
            <a:r>
              <a:rPr lang="en-US" sz="1200" kern="1200" dirty="0" smtClean="0">
                <a:solidFill>
                  <a:schemeClr val="tx1"/>
                </a:solidFill>
                <a:effectLst/>
                <a:latin typeface="+mn-lt"/>
                <a:ea typeface="+mn-ea"/>
                <a:cs typeface="+mn-cs"/>
              </a:rPr>
              <a:t>.  That is Point 3.</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activity requires the</a:t>
            </a:r>
            <a:r>
              <a:rPr lang="en-US" sz="1200" kern="1200" baseline="0" dirty="0" smtClean="0">
                <a:solidFill>
                  <a:schemeClr val="tx1"/>
                </a:solidFill>
                <a:effectLst/>
                <a:latin typeface="+mn-lt"/>
                <a:ea typeface="+mn-ea"/>
                <a:cs typeface="+mn-cs"/>
              </a:rPr>
              <a:t> handouts in those folders with the bright designs on them – blue/pink/ and green.</a:t>
            </a:r>
            <a:r>
              <a:rPr lang="en-US" sz="1200" kern="1200" dirty="0" smtClean="0">
                <a:solidFill>
                  <a:schemeClr val="tx1"/>
                </a:solidFill>
                <a:effectLst/>
                <a:latin typeface="+mn-lt"/>
                <a:ea typeface="+mn-ea"/>
                <a:cs typeface="+mn-cs"/>
              </a:rPr>
              <a:t>  Take out your pens.  Think about the biggest technology initiative or project going on - or about to kick off -  at your university.  We're going to plan your STRATEGIC COMMUNICATIONS CAMPAIGN.  That's all caps by the way.  I once worked for a boss that had </a:t>
            </a:r>
            <a:r>
              <a:rPr lang="en-US" sz="1200" u="sng" kern="1200" dirty="0" smtClean="0">
                <a:solidFill>
                  <a:schemeClr val="tx1"/>
                </a:solidFill>
                <a:effectLst/>
                <a:latin typeface="+mn-lt"/>
                <a:ea typeface="+mn-ea"/>
                <a:cs typeface="+mn-cs"/>
              </a:rPr>
              <a:t>no strategic plan</a:t>
            </a:r>
            <a:r>
              <a:rPr lang="en-US" sz="1200" kern="1200" dirty="0" smtClean="0">
                <a:solidFill>
                  <a:schemeClr val="tx1"/>
                </a:solidFill>
                <a:effectLst/>
                <a:latin typeface="+mn-lt"/>
                <a:ea typeface="+mn-ea"/>
                <a:cs typeface="+mn-cs"/>
              </a:rPr>
              <a:t>, but insisted I have a </a:t>
            </a:r>
            <a:r>
              <a:rPr lang="en-US" sz="1200" u="sng" kern="1200" dirty="0" smtClean="0">
                <a:solidFill>
                  <a:schemeClr val="tx1"/>
                </a:solidFill>
                <a:effectLst/>
                <a:latin typeface="+mn-lt"/>
                <a:ea typeface="+mn-ea"/>
                <a:cs typeface="+mn-cs"/>
              </a:rPr>
              <a:t>strategic communications plan</a:t>
            </a:r>
            <a:r>
              <a:rPr lang="en-US" sz="1200" kern="1200" dirty="0" smtClean="0">
                <a:solidFill>
                  <a:schemeClr val="tx1"/>
                </a:solidFill>
                <a:effectLst/>
                <a:latin typeface="+mn-lt"/>
                <a:ea typeface="+mn-ea"/>
                <a:cs typeface="+mn-cs"/>
              </a:rPr>
              <a:t>.  ALL CAPS.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7FD73F-BF9E-473C-A055-8E76C5D78551}" type="slidenum">
              <a:rPr lang="en-US" smtClean="0"/>
              <a:t>19</a:t>
            </a:fld>
            <a:endParaRPr lang="en-US"/>
          </a:p>
        </p:txBody>
      </p:sp>
    </p:spTree>
    <p:extLst>
      <p:ext uri="{BB962C8B-B14F-4D97-AF65-F5344CB8AC3E}">
        <p14:creationId xmlns:p14="http://schemas.microsoft.com/office/powerpoint/2010/main" val="303368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Opening: </a:t>
            </a:r>
            <a:r>
              <a:rPr lang="en-US" sz="1300" i="1" dirty="0"/>
              <a:t>Zumba music, Carlyn bounds in with her Zumba instructor opening, gets everyone on their feet, march in place and clap.  1.5 minutes max. </a:t>
            </a:r>
            <a:r>
              <a:rPr lang="en-US" sz="1300" dirty="0"/>
              <a:t/>
            </a:r>
            <a:br>
              <a:rPr lang="en-US" sz="1300" dirty="0"/>
            </a:br>
            <a:endParaRPr lang="en-US" sz="1300" dirty="0"/>
          </a:p>
          <a:p>
            <a:r>
              <a:rPr lang="en-US" sz="1300" dirty="0"/>
              <a:t>Ready for your </a:t>
            </a:r>
            <a:r>
              <a:rPr lang="en-US" sz="1300" dirty="0" err="1"/>
              <a:t>Zumbaaaaaaaa</a:t>
            </a:r>
            <a:r>
              <a:rPr lang="en-US" sz="1300" dirty="0"/>
              <a:t> fitness class?   </a:t>
            </a:r>
            <a:br>
              <a:rPr lang="en-US" sz="1300" dirty="0"/>
            </a:br>
            <a:r>
              <a:rPr lang="en-US" sz="1300" dirty="0"/>
              <a:t/>
            </a:r>
            <a:br>
              <a:rPr lang="en-US" sz="1300" dirty="0"/>
            </a:br>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2</a:t>
            </a:fld>
            <a:endParaRPr lang="en-US"/>
          </a:p>
        </p:txBody>
      </p:sp>
    </p:spTree>
    <p:extLst>
      <p:ext uri="{BB962C8B-B14F-4D97-AF65-F5344CB8AC3E}">
        <p14:creationId xmlns:p14="http://schemas.microsoft.com/office/powerpoint/2010/main" val="3670110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What is the Project?</a:t>
            </a:r>
          </a:p>
          <a:p>
            <a:pPr lvl="0"/>
            <a:r>
              <a:rPr lang="en-US" dirty="0" smtClean="0"/>
              <a:t>Who is Impacted?</a:t>
            </a:r>
          </a:p>
          <a:p>
            <a:pPr lvl="0"/>
            <a:r>
              <a:rPr lang="en-US" dirty="0" smtClean="0"/>
              <a:t>Do they know yet?</a:t>
            </a:r>
          </a:p>
          <a:p>
            <a:pPr lvl="0"/>
            <a:r>
              <a:rPr lang="en-US" dirty="0" smtClean="0"/>
              <a:t>When will it / did it roll out?</a:t>
            </a:r>
          </a:p>
          <a:p>
            <a:pPr lvl="0"/>
            <a:r>
              <a:rPr lang="en-US" dirty="0" smtClean="0"/>
              <a:t>Biggest push back from?</a:t>
            </a:r>
          </a:p>
          <a:p>
            <a:pPr lvl="0"/>
            <a:r>
              <a:rPr lang="en-US" dirty="0" smtClean="0"/>
              <a:t>Timeline?</a:t>
            </a:r>
          </a:p>
          <a:p>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20</a:t>
            </a:fld>
            <a:endParaRPr lang="en-US"/>
          </a:p>
        </p:txBody>
      </p:sp>
    </p:spTree>
    <p:extLst>
      <p:ext uri="{BB962C8B-B14F-4D97-AF65-F5344CB8AC3E}">
        <p14:creationId xmlns:p14="http://schemas.microsoft.com/office/powerpoint/2010/main" val="154575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your own Strategic Communications Plan. Work together as a table or in small groups</a:t>
            </a:r>
            <a:r>
              <a:rPr lang="en-US" baseline="0" dirty="0" smtClean="0"/>
              <a:t> to choose a common initiative like a new LMS or campus-wide Office 365.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  That was </a:t>
            </a:r>
            <a:r>
              <a:rPr lang="en-US" sz="1200" u="sng" kern="1200" dirty="0" smtClean="0">
                <a:solidFill>
                  <a:schemeClr val="tx1"/>
                </a:solidFill>
                <a:effectLst/>
                <a:latin typeface="+mn-lt"/>
                <a:ea typeface="+mn-ea"/>
                <a:cs typeface="+mn-cs"/>
              </a:rPr>
              <a:t>IT Communications Tip Number Four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Plan</a:t>
            </a:r>
            <a:r>
              <a:rPr lang="en-US" sz="1200" kern="1200" dirty="0" smtClean="0">
                <a:solidFill>
                  <a:schemeClr val="tx1"/>
                </a:solidFill>
                <a:effectLst/>
                <a:latin typeface="+mn-lt"/>
                <a:ea typeface="+mn-ea"/>
                <a:cs typeface="+mn-cs"/>
              </a:rPr>
              <a:t> - that is the basic STRATEGIC COMMUNICATIONS PLAN (ALL CAPS). It is best if you can work with Project Managers early in the life cycle to schedule project communications. Work with your CIO on big stuff (annual survey, annual report)</a:t>
            </a:r>
            <a:endParaRPr lang="en-US" dirty="0" smtClean="0"/>
          </a:p>
        </p:txBody>
      </p:sp>
      <p:sp>
        <p:nvSpPr>
          <p:cNvPr id="4" name="Slide Number Placeholder 3"/>
          <p:cNvSpPr>
            <a:spLocks noGrp="1"/>
          </p:cNvSpPr>
          <p:nvPr>
            <p:ph type="sldNum" sz="quarter" idx="10"/>
          </p:nvPr>
        </p:nvSpPr>
        <p:spPr/>
        <p:txBody>
          <a:bodyPr/>
          <a:lstStyle/>
          <a:p>
            <a:fld id="{547FD73F-BF9E-473C-A055-8E76C5D78551}" type="slidenum">
              <a:rPr lang="en-US" smtClean="0"/>
              <a:t>21</a:t>
            </a:fld>
            <a:endParaRPr lang="en-US"/>
          </a:p>
        </p:txBody>
      </p:sp>
    </p:spTree>
    <p:extLst>
      <p:ext uri="{BB962C8B-B14F-4D97-AF65-F5344CB8AC3E}">
        <p14:creationId xmlns:p14="http://schemas.microsoft.com/office/powerpoint/2010/main" val="243567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  That was </a:t>
            </a:r>
            <a:r>
              <a:rPr lang="en-US" sz="1200" u="sng" kern="1200" dirty="0" smtClean="0">
                <a:solidFill>
                  <a:schemeClr val="tx1"/>
                </a:solidFill>
                <a:effectLst/>
                <a:latin typeface="+mn-lt"/>
                <a:ea typeface="+mn-ea"/>
                <a:cs typeface="+mn-cs"/>
              </a:rPr>
              <a:t>IT Communications Tip Number Three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Plan</a:t>
            </a:r>
            <a:r>
              <a:rPr lang="en-US" sz="1200" kern="1200" dirty="0" smtClean="0">
                <a:solidFill>
                  <a:schemeClr val="tx1"/>
                </a:solidFill>
                <a:effectLst/>
                <a:latin typeface="+mn-lt"/>
                <a:ea typeface="+mn-ea"/>
                <a:cs typeface="+mn-cs"/>
              </a:rPr>
              <a:t> - that is the basic STRATEGIC COMMUNICATIONS PLAN (ALL CAPS). It is best if you can work with Project Managers early in the life cycle to schedule project communications. Work with your CIO on big stuff (annual survey, annual report)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Last item – </a:t>
            </a:r>
          </a:p>
          <a:p>
            <a:r>
              <a:rPr lang="en-US" sz="1200" kern="1200" dirty="0" smtClean="0">
                <a:solidFill>
                  <a:schemeClr val="tx1"/>
                </a:solidFill>
                <a:effectLst/>
                <a:latin typeface="+mn-lt"/>
                <a:ea typeface="+mn-ea"/>
                <a:cs typeface="+mn-cs"/>
              </a:rPr>
              <a:t>MOST IMPORTANT   </a:t>
            </a:r>
            <a:r>
              <a:rPr lang="en-US" sz="1200" u="sng" kern="1200" dirty="0" smtClean="0">
                <a:solidFill>
                  <a:schemeClr val="tx1"/>
                </a:solidFill>
                <a:effectLst/>
                <a:latin typeface="+mn-lt"/>
                <a:ea typeface="+mn-ea"/>
                <a:cs typeface="+mn-cs"/>
              </a:rPr>
              <a:t>IT Communications Point 4</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Target your Communications.</a:t>
            </a:r>
            <a:r>
              <a:rPr lang="en-US" sz="1200" kern="1200" dirty="0" smtClean="0">
                <a:solidFill>
                  <a:schemeClr val="tx1"/>
                </a:solidFill>
                <a:effectLst/>
                <a:latin typeface="+mn-lt"/>
                <a:ea typeface="+mn-ea"/>
                <a:cs typeface="+mn-cs"/>
              </a:rPr>
              <a:t> Not every person at your university needs to see every IT message.  You need to find a way to customize the delivery of your messages to hit only the people impacted by the service described in the message.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again, you will work</a:t>
            </a:r>
            <a:r>
              <a:rPr lang="en-US" sz="1200" kern="1200" baseline="0" dirty="0" smtClean="0">
                <a:solidFill>
                  <a:schemeClr val="tx1"/>
                </a:solidFill>
                <a:effectLst/>
                <a:latin typeface="+mn-lt"/>
                <a:ea typeface="+mn-ea"/>
                <a:cs typeface="+mn-cs"/>
              </a:rPr>
              <a:t> with your table.  If you like to write out your own notes, </a:t>
            </a:r>
            <a:r>
              <a:rPr lang="en-US" sz="1200" kern="1200" dirty="0" smtClean="0">
                <a:solidFill>
                  <a:schemeClr val="tx1"/>
                </a:solidFill>
                <a:effectLst/>
                <a:latin typeface="+mn-lt"/>
                <a:ea typeface="+mn-ea"/>
                <a:cs typeface="+mn-cs"/>
              </a:rPr>
              <a:t>Look  for the IMPACT sheet in the orange folders on your</a:t>
            </a:r>
            <a:r>
              <a:rPr lang="en-US" sz="1200" kern="1200" baseline="0" dirty="0" smtClean="0">
                <a:solidFill>
                  <a:schemeClr val="tx1"/>
                </a:solidFill>
                <a:effectLst/>
                <a:latin typeface="+mn-lt"/>
                <a:ea typeface="+mn-ea"/>
                <a:cs typeface="+mn-cs"/>
              </a:rPr>
              <a:t> tables.   </a:t>
            </a:r>
          </a:p>
        </p:txBody>
      </p:sp>
      <p:sp>
        <p:nvSpPr>
          <p:cNvPr id="4" name="Slide Number Placeholder 3"/>
          <p:cNvSpPr>
            <a:spLocks noGrp="1"/>
          </p:cNvSpPr>
          <p:nvPr>
            <p:ph type="sldNum" sz="quarter" idx="10"/>
          </p:nvPr>
        </p:nvSpPr>
        <p:spPr/>
        <p:txBody>
          <a:bodyPr/>
          <a:lstStyle/>
          <a:p>
            <a:fld id="{547FD73F-BF9E-473C-A055-8E76C5D78551}" type="slidenum">
              <a:rPr lang="en-US" smtClean="0"/>
              <a:t>22</a:t>
            </a:fld>
            <a:endParaRPr lang="en-US"/>
          </a:p>
        </p:txBody>
      </p:sp>
    </p:spTree>
    <p:extLst>
      <p:ext uri="{BB962C8B-B14F-4D97-AF65-F5344CB8AC3E}">
        <p14:creationId xmlns:p14="http://schemas.microsoft.com/office/powerpoint/2010/main" val="3033684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If you like to think large, use the 8.5x11 yellow </a:t>
            </a:r>
            <a:r>
              <a:rPr lang="en-US" sz="1200" kern="1200" baseline="0" dirty="0" err="1" smtClean="0">
                <a:solidFill>
                  <a:schemeClr val="tx1"/>
                </a:solidFill>
                <a:effectLst/>
                <a:latin typeface="+mn-lt"/>
                <a:ea typeface="+mn-ea"/>
                <a:cs typeface="+mn-cs"/>
              </a:rPr>
              <a:t>stickies</a:t>
            </a:r>
            <a:r>
              <a:rPr lang="en-US" sz="1200" kern="1200" baseline="0" dirty="0" smtClean="0">
                <a:solidFill>
                  <a:schemeClr val="tx1"/>
                </a:solidFill>
                <a:effectLst/>
                <a:latin typeface="+mn-lt"/>
                <a:ea typeface="+mn-ea"/>
                <a:cs typeface="+mn-cs"/>
              </a:rPr>
              <a:t> to map out your quadrants and the smaller </a:t>
            </a:r>
            <a:r>
              <a:rPr lang="en-US" sz="1200" kern="1200" baseline="0" dirty="0" err="1" smtClean="0">
                <a:solidFill>
                  <a:schemeClr val="tx1"/>
                </a:solidFill>
                <a:effectLst/>
                <a:latin typeface="+mn-lt"/>
                <a:ea typeface="+mn-ea"/>
                <a:cs typeface="+mn-cs"/>
              </a:rPr>
              <a:t>stickies</a:t>
            </a:r>
            <a:r>
              <a:rPr lang="en-US" sz="1200" kern="1200" baseline="0" dirty="0" smtClean="0">
                <a:solidFill>
                  <a:schemeClr val="tx1"/>
                </a:solidFill>
                <a:effectLst/>
                <a:latin typeface="+mn-lt"/>
                <a:ea typeface="+mn-ea"/>
                <a:cs typeface="+mn-cs"/>
              </a:rPr>
              <a:t> to identify communication channels or target audience groups like </a:t>
            </a:r>
            <a:r>
              <a:rPr lang="en-US" sz="1200" kern="1200" dirty="0" smtClean="0">
                <a:solidFill>
                  <a:schemeClr val="tx1"/>
                </a:solidFill>
                <a:effectLst/>
                <a:latin typeface="+mn-lt"/>
                <a:ea typeface="+mn-ea"/>
                <a:cs typeface="+mn-cs"/>
              </a:rPr>
              <a:t>Building Representative, department representative, team rep for that service (data warehouse), Stakeholders, </a:t>
            </a:r>
            <a:r>
              <a:rPr lang="en-US" sz="1200" kern="1200" dirty="0" err="1" smtClean="0">
                <a:solidFill>
                  <a:schemeClr val="tx1"/>
                </a:solidFill>
                <a:effectLst/>
                <a:latin typeface="+mn-lt"/>
                <a:ea typeface="+mn-ea"/>
                <a:cs typeface="+mn-cs"/>
              </a:rPr>
              <a:t>Fac</a:t>
            </a:r>
            <a:r>
              <a:rPr lang="en-US" sz="1200" kern="1200" dirty="0" smtClean="0">
                <a:solidFill>
                  <a:schemeClr val="tx1"/>
                </a:solidFill>
                <a:effectLst/>
                <a:latin typeface="+mn-lt"/>
                <a:ea typeface="+mn-ea"/>
                <a:cs typeface="+mn-cs"/>
              </a:rPr>
              <a:t>/Staff/Student.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one project for each quadrant and discuss how the communication channels and audience groups need to differ.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You’ve only got about 5 minutes left for this activity.  Hit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23</a:t>
            </a:fld>
            <a:endParaRPr lang="en-US"/>
          </a:p>
        </p:txBody>
      </p:sp>
    </p:spTree>
    <p:extLst>
      <p:ext uri="{BB962C8B-B14F-4D97-AF65-F5344CB8AC3E}">
        <p14:creationId xmlns:p14="http://schemas.microsoft.com/office/powerpoint/2010/main" val="1447685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script, my templates, your photos, and other resources will be on the Connect web site tonight.  Now let's cool down with a nice stretching song.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i="1" kern="1200" smtClean="0">
                <a:solidFill>
                  <a:schemeClr val="tx1"/>
                </a:solidFill>
                <a:effectLst/>
                <a:latin typeface="+mn-lt"/>
                <a:ea typeface="+mn-ea"/>
                <a:cs typeface="+mn-cs"/>
              </a:rPr>
              <a:t>Music swells, Carlyn starts leads stretching exercises.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7FD73F-BF9E-473C-A055-8E76C5D78551}" type="slidenum">
              <a:rPr lang="en-US" smtClean="0"/>
              <a:t>24</a:t>
            </a:fld>
            <a:endParaRPr lang="en-US"/>
          </a:p>
        </p:txBody>
      </p:sp>
    </p:spTree>
    <p:extLst>
      <p:ext uri="{BB962C8B-B14F-4D97-AF65-F5344CB8AC3E}">
        <p14:creationId xmlns:p14="http://schemas.microsoft.com/office/powerpoint/2010/main" val="303368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Raise</a:t>
            </a:r>
            <a:r>
              <a:rPr lang="en-US" baseline="0" dirty="0" smtClean="0"/>
              <a:t> your hand for yes. </a:t>
            </a:r>
          </a:p>
          <a:p>
            <a:endParaRPr lang="en-US" baseline="0" dirty="0" smtClean="0"/>
          </a:p>
          <a:p>
            <a:r>
              <a:rPr lang="en-US" baseline="0" dirty="0" smtClean="0"/>
              <a:t>Look around the room, just get an idea…</a:t>
            </a:r>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3</a:t>
            </a:fld>
            <a:endParaRPr lang="en-US"/>
          </a:p>
        </p:txBody>
      </p:sp>
    </p:spTree>
    <p:extLst>
      <p:ext uri="{BB962C8B-B14F-4D97-AF65-F5344CB8AC3E}">
        <p14:creationId xmlns:p14="http://schemas.microsoft.com/office/powerpoint/2010/main" val="29368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Raise your hand if…</a:t>
            </a:r>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4</a:t>
            </a:fld>
            <a:endParaRPr lang="en-US"/>
          </a:p>
        </p:txBody>
      </p:sp>
    </p:spTree>
    <p:extLst>
      <p:ext uri="{BB962C8B-B14F-4D97-AF65-F5344CB8AC3E}">
        <p14:creationId xmlns:p14="http://schemas.microsoft.com/office/powerpoint/2010/main" val="304105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3:  Raise your hand if</a:t>
            </a:r>
          </a:p>
          <a:p>
            <a:endParaRPr lang="en-US" dirty="0" smtClean="0"/>
          </a:p>
          <a:p>
            <a:r>
              <a:rPr lang="en-US" dirty="0" smtClean="0"/>
              <a:t>OK,</a:t>
            </a:r>
            <a:r>
              <a:rPr lang="en-US" baseline="0" dirty="0" smtClean="0"/>
              <a:t> sit down so you can write notes.   </a:t>
            </a:r>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5</a:t>
            </a:fld>
            <a:endParaRPr lang="en-US"/>
          </a:p>
        </p:txBody>
      </p:sp>
    </p:spTree>
    <p:extLst>
      <p:ext uri="{BB962C8B-B14F-4D97-AF65-F5344CB8AC3E}">
        <p14:creationId xmlns:p14="http://schemas.microsoft.com/office/powerpoint/2010/main" val="380925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Simplify.</a:t>
            </a:r>
            <a:r>
              <a:rPr lang="en-US" sz="1300" dirty="0"/>
              <a:t> As a Zumba instructor, I only need to know how many people are brand new to Zumba, in case I need to make modifications for safety and health reasons. As an IT Communicator, give your audience simple statements, OR questions they can easily answer. Break down hard concepts into bites of information they can hear, read, absorb, swallow, accept, and own.  And </a:t>
            </a:r>
            <a:r>
              <a:rPr lang="en-US" sz="1300" b="1" dirty="0"/>
              <a:t>Reduce</a:t>
            </a:r>
            <a:r>
              <a:rPr lang="en-US" sz="1300" dirty="0"/>
              <a:t>. If you are walking on Unsteady Ground these days with your IT Communications, take a minute to consider all the messages you are sending.  Is every message about an Essential or Core Service?  Is every message Important and Necessary?  Perhaps… instead of pushing every message, you just need a web page where clients can go look for OIT updates.</a:t>
            </a:r>
            <a:br>
              <a:rPr lang="en-US" sz="1300" dirty="0"/>
            </a:br>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6</a:t>
            </a:fld>
            <a:endParaRPr lang="en-US"/>
          </a:p>
        </p:txBody>
      </p:sp>
    </p:spTree>
    <p:extLst>
      <p:ext uri="{BB962C8B-B14F-4D97-AF65-F5344CB8AC3E}">
        <p14:creationId xmlns:p14="http://schemas.microsoft.com/office/powerpoint/2010/main" val="303368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Now why am I here? It's not to lead a </a:t>
            </a:r>
            <a:r>
              <a:rPr lang="en-US" sz="1200" dirty="0" err="1" smtClean="0"/>
              <a:t>Zumba</a:t>
            </a:r>
            <a:r>
              <a:rPr lang="en-US" sz="1200" dirty="0" smtClean="0"/>
              <a:t>(R) fitness class - aren't you glad?  I've had a hand in internal and external communications for IT at Rice University since 2003.  Over time, the duties of our OIT Communications team grew from simply managing a web site and monthly newsletter to bridging the silos in central IT, actively participating in the change management process, moderating internal mailing lists, party planning with the OIT Events Committee, and taking photos of new employees to add to our pictorial index.  As our OIT peers began to value the role of a designated OIT communicator, they began to give us more and more internal responsibilities.  Then, we lost 65% of our budget in January 2009, but we kept running at maximum speed, using human resources when we had nothing else. That methodology eventually burned out my team and in 2014, we had to take drastic action to re-define and refine our daily responsibilities in order to stay true to our mission. </a:t>
            </a:r>
            <a:endParaRPr lang="en-US" dirty="0"/>
          </a:p>
        </p:txBody>
      </p:sp>
      <p:sp>
        <p:nvSpPr>
          <p:cNvPr id="4" name="Slide Number Placeholder 3"/>
          <p:cNvSpPr>
            <a:spLocks noGrp="1"/>
          </p:cNvSpPr>
          <p:nvPr>
            <p:ph type="sldNum" sz="quarter" idx="10"/>
          </p:nvPr>
        </p:nvSpPr>
        <p:spPr/>
        <p:txBody>
          <a:bodyPr/>
          <a:lstStyle/>
          <a:p>
            <a:fld id="{547FD73F-BF9E-473C-A055-8E76C5D78551}" type="slidenum">
              <a:rPr lang="en-US" smtClean="0"/>
              <a:t>7</a:t>
            </a:fld>
            <a:endParaRPr lang="en-US"/>
          </a:p>
        </p:txBody>
      </p:sp>
    </p:spTree>
    <p:extLst>
      <p:ext uri="{BB962C8B-B14F-4D97-AF65-F5344CB8AC3E}">
        <p14:creationId xmlns:p14="http://schemas.microsoft.com/office/powerpoint/2010/main" val="380925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Most importantly for today’s session, I’m your content leader, and in this session, we are going to focus on the most important actions you can take to focus your resources on making the biggest impact for IT on the campus consciousness.  You are here because you are interested in some aspect of IT Communications.  Since 2003, my world has changed – A LOT!  IT Communications used to mean we had a web site where our customers (and our colleagues) could go … to look up information.  Sometimes, IT folks would send out email messages to everyone at Rice University, but that was not my responsibility.</a:t>
            </a:r>
          </a:p>
        </p:txBody>
      </p:sp>
      <p:sp>
        <p:nvSpPr>
          <p:cNvPr id="4" name="Slide Number Placeholder 3"/>
          <p:cNvSpPr>
            <a:spLocks noGrp="1"/>
          </p:cNvSpPr>
          <p:nvPr>
            <p:ph type="sldNum" sz="quarter" idx="10"/>
          </p:nvPr>
        </p:nvSpPr>
        <p:spPr/>
        <p:txBody>
          <a:bodyPr/>
          <a:lstStyle/>
          <a:p>
            <a:fld id="{547FD73F-BF9E-473C-A055-8E76C5D78551}" type="slidenum">
              <a:rPr lang="en-US" smtClean="0"/>
              <a:t>8</a:t>
            </a:fld>
            <a:endParaRPr lang="en-US"/>
          </a:p>
        </p:txBody>
      </p:sp>
    </p:spTree>
    <p:extLst>
      <p:ext uri="{BB962C8B-B14F-4D97-AF65-F5344CB8AC3E}">
        <p14:creationId xmlns:p14="http://schemas.microsoft.com/office/powerpoint/2010/main" val="321592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In 2015, OIT Communications means two way dialogues.  If our OIT communications (web sites and emails) began as a type of megaphone,  today’s OIT Communications require professionals who act more as a translator, a sieve (strainer), a funnel, a magnifying glass.  As IT Communicators, we became pretty good at standing up and juggling our different projects.  As our colleagues’ perceptions about our role began improving, we began inheriting other projects and responsibilities.   For many of us, we continued juggling the IT-Community communications while internal tasks became the golf cart, then surrey, then bicycle and unicycle we were riding in or on.  And the ground became very unsteady.</a:t>
            </a:r>
          </a:p>
        </p:txBody>
      </p:sp>
      <p:sp>
        <p:nvSpPr>
          <p:cNvPr id="4" name="Slide Number Placeholder 3"/>
          <p:cNvSpPr>
            <a:spLocks noGrp="1"/>
          </p:cNvSpPr>
          <p:nvPr>
            <p:ph type="sldNum" sz="quarter" idx="10"/>
          </p:nvPr>
        </p:nvSpPr>
        <p:spPr/>
        <p:txBody>
          <a:bodyPr/>
          <a:lstStyle/>
          <a:p>
            <a:fld id="{547FD73F-BF9E-473C-A055-8E76C5D78551}" type="slidenum">
              <a:rPr lang="en-US" smtClean="0"/>
              <a:t>9</a:t>
            </a:fld>
            <a:endParaRPr lang="en-US"/>
          </a:p>
        </p:txBody>
      </p:sp>
    </p:spTree>
    <p:extLst>
      <p:ext uri="{BB962C8B-B14F-4D97-AF65-F5344CB8AC3E}">
        <p14:creationId xmlns:p14="http://schemas.microsoft.com/office/powerpoint/2010/main" val="321592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6366DF-9806-9E44-B0FF-65F7638A6E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12105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366DF-9806-9E44-B0FF-65F7638A6E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45938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366DF-9806-9E44-B0FF-65F7638A6E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397887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366DF-9806-9E44-B0FF-65F7638A6E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407464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366DF-9806-9E44-B0FF-65F7638A6E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103384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6366DF-9806-9E44-B0FF-65F7638A6E9F}"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74185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6366DF-9806-9E44-B0FF-65F7638A6E9F}" type="datetimeFigureOut">
              <a:rPr lang="en-US" smtClean="0"/>
              <a:t>4/23/15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412224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366DF-9806-9E44-B0FF-65F7638A6E9F}" type="datetimeFigureOut">
              <a:rPr lang="en-US" smtClean="0"/>
              <a:t>4/23/15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33566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366DF-9806-9E44-B0FF-65F7638A6E9F}" type="datetimeFigureOut">
              <a:rPr lang="en-US" smtClean="0"/>
              <a:t>4/23/15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15801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366DF-9806-9E44-B0FF-65F7638A6E9F}"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335854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366DF-9806-9E44-B0FF-65F7638A6E9F}"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61A4-6A42-5D47-9D2C-9BFE33B39896}" type="slidenum">
              <a:rPr lang="en-US" smtClean="0"/>
              <a:t>‹#›</a:t>
            </a:fld>
            <a:endParaRPr lang="en-US"/>
          </a:p>
        </p:txBody>
      </p:sp>
    </p:spTree>
    <p:extLst>
      <p:ext uri="{BB962C8B-B14F-4D97-AF65-F5344CB8AC3E}">
        <p14:creationId xmlns:p14="http://schemas.microsoft.com/office/powerpoint/2010/main" val="39007162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366DF-9806-9E44-B0FF-65F7638A6E9F}" type="datetimeFigureOut">
              <a:rPr lang="en-US" smtClean="0"/>
              <a:t>4/23/15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961A4-6A42-5D47-9D2C-9BFE33B39896}" type="slidenum">
              <a:rPr lang="en-US" smtClean="0"/>
              <a:t>‹#›</a:t>
            </a:fld>
            <a:endParaRPr lang="en-US"/>
          </a:p>
        </p:txBody>
      </p:sp>
    </p:spTree>
    <p:extLst>
      <p:ext uri="{BB962C8B-B14F-4D97-AF65-F5344CB8AC3E}">
        <p14:creationId xmlns:p14="http://schemas.microsoft.com/office/powerpoint/2010/main" val="371673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polleverywhere.com/app" TargetMode="External"/><Relationship Id="rId4" Type="http://schemas.openxmlformats.org/officeDocument/2006/relationships/hyperlink" Target="http://www.polleverywhere.com/app/help" TargetMode="External"/><Relationship Id="rId5" Type="http://schemas.openxmlformats.org/officeDocument/2006/relationships/hyperlink" Target="https://www.polleverywhere.com/free_text_polls/tE3ayM580cYI5TD?preview=true" TargetMode="External"/><Relationship Id="rId6"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jpg"/><Relationship Id="rId5" Type="http://schemas.openxmlformats.org/officeDocument/2006/relationships/image" Target="../media/image12.png"/><Relationship Id="rId6"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polleverywhere.com/app/help" TargetMode="External"/><Relationship Id="rId4" Type="http://schemas.openxmlformats.org/officeDocument/2006/relationships/hyperlink" Target="https://www.polleverywhere.com/free_text_polls/A52iEK18xgdtAM2?preview=true" TargetMode="External"/><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FF"/>
                </a:solidFill>
              </a:rPr>
              <a:t>UNSTEADY GROUND: Changes in IT Communications</a:t>
            </a:r>
            <a:endParaRPr lang="en-US" dirty="0">
              <a:solidFill>
                <a:srgbClr val="FFFFFF"/>
              </a:solidFill>
            </a:endParaRPr>
          </a:p>
        </p:txBody>
      </p:sp>
      <p:sp>
        <p:nvSpPr>
          <p:cNvPr id="3" name="Subtitle 2"/>
          <p:cNvSpPr>
            <a:spLocks noGrp="1"/>
          </p:cNvSpPr>
          <p:nvPr>
            <p:ph type="subTitle" idx="1"/>
          </p:nvPr>
        </p:nvSpPr>
        <p:spPr/>
        <p:txBody>
          <a:bodyPr/>
          <a:lstStyle/>
          <a:p>
            <a:r>
              <a:rPr lang="en-US" dirty="0">
                <a:solidFill>
                  <a:schemeClr val="bg1">
                    <a:lumMod val="75000"/>
                  </a:schemeClr>
                </a:solidFill>
              </a:rPr>
              <a:t>Carlyn Chatfield</a:t>
            </a:r>
          </a:p>
          <a:p>
            <a:r>
              <a:rPr lang="en-US" dirty="0">
                <a:solidFill>
                  <a:schemeClr val="bg1">
                    <a:lumMod val="75000"/>
                  </a:schemeClr>
                </a:solidFill>
              </a:rPr>
              <a:t>April 23, 2015</a:t>
            </a:r>
          </a:p>
          <a:p>
            <a:r>
              <a:rPr lang="en-US" dirty="0" smtClean="0">
                <a:solidFill>
                  <a:schemeClr val="bg1">
                    <a:lumMod val="75000"/>
                  </a:schemeClr>
                </a:solidFill>
              </a:rPr>
              <a:t>EDUCAUSE Connect – San Antonio</a:t>
            </a:r>
          </a:p>
        </p:txBody>
      </p:sp>
    </p:spTree>
    <p:extLst>
      <p:ext uri="{BB962C8B-B14F-4D97-AF65-F5344CB8AC3E}">
        <p14:creationId xmlns:p14="http://schemas.microsoft.com/office/powerpoint/2010/main" val="40131179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838002" y="772040"/>
            <a:ext cx="7074098" cy="42444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solidFill>
                  <a:srgbClr val="000000"/>
                </a:solidFill>
              </a:rPr>
              <a:t>Unsteady IT </a:t>
            </a:r>
            <a:r>
              <a:rPr lang="en-US" sz="3600" kern="1200" dirty="0" err="1" smtClean="0">
                <a:solidFill>
                  <a:srgbClr val="000000"/>
                </a:solidFill>
              </a:rPr>
              <a:t>Comms</a:t>
            </a:r>
            <a:r>
              <a:rPr lang="en-US" sz="3600" kern="1200" dirty="0" smtClean="0">
                <a:solidFill>
                  <a:srgbClr val="000000"/>
                </a:solidFill>
              </a:rPr>
              <a:t> Ground?</a:t>
            </a:r>
          </a:p>
          <a:p>
            <a:pPr lvl="0" algn="l" defTabSz="1600200" rtl="0">
              <a:lnSpc>
                <a:spcPct val="90000"/>
              </a:lnSpc>
              <a:spcBef>
                <a:spcPct val="0"/>
              </a:spcBef>
              <a:spcAft>
                <a:spcPct val="35000"/>
              </a:spcAft>
            </a:pPr>
            <a:r>
              <a:rPr lang="en-US" sz="3600" kern="1200" dirty="0" smtClean="0">
                <a:solidFill>
                  <a:srgbClr val="000000"/>
                </a:solidFill>
              </a:rPr>
              <a:t>To Regain your Footing:</a:t>
            </a:r>
          </a:p>
        </p:txBody>
      </p:sp>
      <p:graphicFrame>
        <p:nvGraphicFramePr>
          <p:cNvPr id="4" name="Diagram 3"/>
          <p:cNvGraphicFramePr/>
          <p:nvPr>
            <p:extLst>
              <p:ext uri="{D42A27DB-BD31-4B8C-83A1-F6EECF244321}">
                <p14:modId xmlns:p14="http://schemas.microsoft.com/office/powerpoint/2010/main" val="3627655754"/>
              </p:ext>
            </p:extLst>
          </p:nvPr>
        </p:nvGraphicFramePr>
        <p:xfrm>
          <a:off x="2260600" y="14478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732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graphicEl>
                                              <a:dgm id="{5E2517CC-5637-074E-85AD-42B2BA0573F9}"/>
                                            </p:graphicEl>
                                          </p:spTgt>
                                        </p:tgtEl>
                                        <p:attrNameLst>
                                          <p:attrName>style.visibility</p:attrName>
                                        </p:attrNameLst>
                                      </p:cBhvr>
                                      <p:to>
                                        <p:strVal val="visible"/>
                                      </p:to>
                                    </p:set>
                                    <p:animEffect transition="in" filter="dissolve">
                                      <p:cBhvr>
                                        <p:cTn id="7" dur="500"/>
                                        <p:tgtEl>
                                          <p:spTgt spid="4">
                                            <p:graphicEl>
                                              <a:dgm id="{5E2517CC-5637-074E-85AD-42B2BA0573F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0923486D-AD54-EB49-AB97-8E88EB38E53A}"/>
                                            </p:graphicEl>
                                          </p:spTgt>
                                        </p:tgtEl>
                                        <p:attrNameLst>
                                          <p:attrName>style.visibility</p:attrName>
                                        </p:attrNameLst>
                                      </p:cBhvr>
                                      <p:to>
                                        <p:strVal val="visible"/>
                                      </p:to>
                                    </p:set>
                                    <p:animEffect transition="in" filter="dissolve">
                                      <p:cBhvr>
                                        <p:cTn id="12" dur="500"/>
                                        <p:tgtEl>
                                          <p:spTgt spid="4">
                                            <p:graphicEl>
                                              <a:dgm id="{0923486D-AD54-EB49-AB97-8E88EB38E5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ABBC376D-71C2-FD40-8CBD-0C11A36CDBDA}"/>
                                            </p:graphicEl>
                                          </p:spTgt>
                                        </p:tgtEl>
                                        <p:attrNameLst>
                                          <p:attrName>style.visibility</p:attrName>
                                        </p:attrNameLst>
                                      </p:cBhvr>
                                      <p:to>
                                        <p:strVal val="visible"/>
                                      </p:to>
                                    </p:set>
                                    <p:animEffect transition="in" filter="dissolve">
                                      <p:cBhvr>
                                        <p:cTn id="17" dur="500"/>
                                        <p:tgtEl>
                                          <p:spTgt spid="4">
                                            <p:graphicEl>
                                              <a:dgm id="{ABBC376D-71C2-FD40-8CBD-0C11A36CDBD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dgm id="{8D3F8808-9162-974D-8388-9EB3B037F3D9}"/>
                                            </p:graphicEl>
                                          </p:spTgt>
                                        </p:tgtEl>
                                        <p:attrNameLst>
                                          <p:attrName>style.visibility</p:attrName>
                                        </p:attrNameLst>
                                      </p:cBhvr>
                                      <p:to>
                                        <p:strVal val="visible"/>
                                      </p:to>
                                    </p:set>
                                    <p:animEffect transition="in" filter="dissolve">
                                      <p:cBhvr>
                                        <p:cTn id="22" dur="500"/>
                                        <p:tgtEl>
                                          <p:spTgt spid="4">
                                            <p:graphicEl>
                                              <a:dgm id="{8D3F8808-9162-974D-8388-9EB3B037F3D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graphicEl>
                                              <a:dgm id="{ADA1252D-65D7-D64D-BAF6-0854C960E1FC}"/>
                                            </p:graphicEl>
                                          </p:spTgt>
                                        </p:tgtEl>
                                        <p:attrNameLst>
                                          <p:attrName>style.visibility</p:attrName>
                                        </p:attrNameLst>
                                      </p:cBhvr>
                                      <p:to>
                                        <p:strVal val="visible"/>
                                      </p:to>
                                    </p:set>
                                    <p:animEffect transition="in" filter="dissolve">
                                      <p:cBhvr>
                                        <p:cTn id="27" dur="500"/>
                                        <p:tgtEl>
                                          <p:spTgt spid="4">
                                            <p:graphicEl>
                                              <a:dgm id="{ADA1252D-65D7-D64D-BAF6-0854C960E1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FF"/>
                </a:solidFill>
              </a:rPr>
              <a:t>Point 2:  Consolidate </a:t>
            </a:r>
            <a:br>
              <a:rPr lang="en-US" dirty="0" smtClean="0">
                <a:solidFill>
                  <a:srgbClr val="FFFFFF"/>
                </a:solidFill>
              </a:rPr>
            </a:br>
            <a:r>
              <a:rPr lang="en-US" dirty="0" smtClean="0">
                <a:solidFill>
                  <a:srgbClr val="FFFFFF"/>
                </a:solidFill>
              </a:rPr>
              <a:t>OR Empower</a:t>
            </a:r>
            <a:endParaRPr lang="en-US" dirty="0">
              <a:solidFill>
                <a:srgbClr val="FFFFFF"/>
              </a:solidFill>
            </a:endParaRPr>
          </a:p>
        </p:txBody>
      </p:sp>
    </p:spTree>
    <p:extLst>
      <p:ext uri="{BB962C8B-B14F-4D97-AF65-F5344CB8AC3E}">
        <p14:creationId xmlns:p14="http://schemas.microsoft.com/office/powerpoint/2010/main" val="3379770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FF"/>
                </a:solidFill>
              </a:rPr>
              <a:t>Consolidate </a:t>
            </a:r>
            <a:endParaRPr lang="en-US" dirty="0">
              <a:solidFill>
                <a:srgbClr val="FFFFFF"/>
              </a:solidFill>
            </a:endParaRPr>
          </a:p>
        </p:txBody>
      </p:sp>
    </p:spTree>
    <p:extLst>
      <p:ext uri="{BB962C8B-B14F-4D97-AF65-F5344CB8AC3E}">
        <p14:creationId xmlns:p14="http://schemas.microsoft.com/office/powerpoint/2010/main" val="32555538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1905430"/>
              </p:ext>
            </p:extLst>
          </p:nvPr>
        </p:nvGraphicFramePr>
        <p:xfrm>
          <a:off x="643807" y="1384467"/>
          <a:ext cx="7772399" cy="4406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txBox="1">
            <a:spLocks/>
          </p:cNvSpPr>
          <p:nvPr/>
        </p:nvSpPr>
        <p:spPr>
          <a:xfrm>
            <a:off x="713077" y="654880"/>
            <a:ext cx="7772400" cy="1025718"/>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0000"/>
                </a:solidFill>
              </a:rPr>
              <a:t>Consolidated Message Activity </a:t>
            </a:r>
            <a:br>
              <a:rPr lang="en-US" dirty="0" smtClean="0">
                <a:solidFill>
                  <a:srgbClr val="000000"/>
                </a:solidFill>
              </a:rPr>
            </a:br>
            <a:endParaRPr lang="en-US" dirty="0">
              <a:solidFill>
                <a:srgbClr val="000000"/>
              </a:solidFill>
            </a:endParaRPr>
          </a:p>
        </p:txBody>
      </p:sp>
    </p:spTree>
    <p:extLst>
      <p:ext uri="{BB962C8B-B14F-4D97-AF65-F5344CB8AC3E}">
        <p14:creationId xmlns:p14="http://schemas.microsoft.com/office/powerpoint/2010/main" val="1580857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graphicEl>
                                              <a:dgm id="{3BBC95FA-DD17-D74E-91EA-FE745CC757F0}"/>
                                            </p:graphicEl>
                                          </p:spTgt>
                                        </p:tgtEl>
                                        <p:attrNameLst>
                                          <p:attrName>style.visibility</p:attrName>
                                        </p:attrNameLst>
                                      </p:cBhvr>
                                      <p:to>
                                        <p:strVal val="visible"/>
                                      </p:to>
                                    </p:set>
                                    <p:anim calcmode="lin" valueType="num">
                                      <p:cBhvr additive="base">
                                        <p:cTn id="7" dur="500" fill="hold"/>
                                        <p:tgtEl>
                                          <p:spTgt spid="4">
                                            <p:graphicEl>
                                              <a:dgm id="{3BBC95FA-DD17-D74E-91EA-FE745CC757F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3BBC95FA-DD17-D74E-91EA-FE745CC757F0}"/>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graphicEl>
                                              <a:dgm id="{8F15F438-2EAA-9847-83E6-086D90D1847C}"/>
                                            </p:graphicEl>
                                          </p:spTgt>
                                        </p:tgtEl>
                                        <p:attrNameLst>
                                          <p:attrName>style.visibility</p:attrName>
                                        </p:attrNameLst>
                                      </p:cBhvr>
                                      <p:to>
                                        <p:strVal val="visible"/>
                                      </p:to>
                                    </p:set>
                                    <p:anim calcmode="lin" valueType="num">
                                      <p:cBhvr additive="base">
                                        <p:cTn id="12" dur="500" fill="hold"/>
                                        <p:tgtEl>
                                          <p:spTgt spid="4">
                                            <p:graphicEl>
                                              <a:dgm id="{8F15F438-2EAA-9847-83E6-086D90D1847C}"/>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dgm id="{8F15F438-2EAA-9847-83E6-086D90D1847C}"/>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graphicEl>
                                              <a:dgm id="{9D05AD05-411D-9749-AFD0-2936B01F57E6}"/>
                                            </p:graphicEl>
                                          </p:spTgt>
                                        </p:tgtEl>
                                        <p:attrNameLst>
                                          <p:attrName>style.visibility</p:attrName>
                                        </p:attrNameLst>
                                      </p:cBhvr>
                                      <p:to>
                                        <p:strVal val="visible"/>
                                      </p:to>
                                    </p:set>
                                    <p:anim calcmode="lin" valueType="num">
                                      <p:cBhvr additive="base">
                                        <p:cTn id="17" dur="500" fill="hold"/>
                                        <p:tgtEl>
                                          <p:spTgt spid="4">
                                            <p:graphicEl>
                                              <a:dgm id="{9D05AD05-411D-9749-AFD0-2936B01F57E6}"/>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graphicEl>
                                              <a:dgm id="{9D05AD05-411D-9749-AFD0-2936B01F57E6}"/>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
                                            <p:graphicEl>
                                              <a:dgm id="{B5DF183D-8B41-1843-8A81-85B3971C8BB8}"/>
                                            </p:graphicEl>
                                          </p:spTgt>
                                        </p:tgtEl>
                                        <p:attrNameLst>
                                          <p:attrName>style.visibility</p:attrName>
                                        </p:attrNameLst>
                                      </p:cBhvr>
                                      <p:to>
                                        <p:strVal val="visible"/>
                                      </p:to>
                                    </p:set>
                                    <p:anim calcmode="lin" valueType="num">
                                      <p:cBhvr additive="base">
                                        <p:cTn id="22" dur="500" fill="hold"/>
                                        <p:tgtEl>
                                          <p:spTgt spid="4">
                                            <p:graphicEl>
                                              <a:dgm id="{B5DF183D-8B41-1843-8A81-85B3971C8BB8}"/>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graphicEl>
                                              <a:dgm id="{B5DF183D-8B41-1843-8A81-85B3971C8BB8}"/>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
                                            <p:graphicEl>
                                              <a:dgm id="{FD5A9EDE-BFE0-8C4A-A949-97B56CA382BC}"/>
                                            </p:graphicEl>
                                          </p:spTgt>
                                        </p:tgtEl>
                                        <p:attrNameLst>
                                          <p:attrName>style.visibility</p:attrName>
                                        </p:attrNameLst>
                                      </p:cBhvr>
                                      <p:to>
                                        <p:strVal val="visible"/>
                                      </p:to>
                                    </p:set>
                                    <p:anim calcmode="lin" valueType="num">
                                      <p:cBhvr additive="base">
                                        <p:cTn id="27" dur="500" fill="hold"/>
                                        <p:tgtEl>
                                          <p:spTgt spid="4">
                                            <p:graphicEl>
                                              <a:dgm id="{FD5A9EDE-BFE0-8C4A-A949-97B56CA382BC}"/>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FD5A9EDE-BFE0-8C4A-A949-97B56CA382BC}"/>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
                                            <p:graphicEl>
                                              <a:dgm id="{3C69A2FB-92B2-3E42-A471-0C2C6C441242}"/>
                                            </p:graphicEl>
                                          </p:spTgt>
                                        </p:tgtEl>
                                        <p:attrNameLst>
                                          <p:attrName>style.visibility</p:attrName>
                                        </p:attrNameLst>
                                      </p:cBhvr>
                                      <p:to>
                                        <p:strVal val="visible"/>
                                      </p:to>
                                    </p:set>
                                    <p:anim calcmode="lin" valueType="num">
                                      <p:cBhvr additive="base">
                                        <p:cTn id="32" dur="500" fill="hold"/>
                                        <p:tgtEl>
                                          <p:spTgt spid="4">
                                            <p:graphicEl>
                                              <a:dgm id="{3C69A2FB-92B2-3E42-A471-0C2C6C441242}"/>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graphicEl>
                                              <a:dgm id="{3C69A2FB-92B2-3E42-A471-0C2C6C44124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4"/>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5"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ConsolidatedMessa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232" y="624715"/>
            <a:ext cx="8987692" cy="5643762"/>
          </a:xfrm>
          <a:prstGeom prst="rect">
            <a:avLst/>
          </a:prstGeom>
        </p:spPr>
      </p:pic>
    </p:spTree>
    <p:extLst>
      <p:ext uri="{BB962C8B-B14F-4D97-AF65-F5344CB8AC3E}">
        <p14:creationId xmlns:p14="http://schemas.microsoft.com/office/powerpoint/2010/main" val="28896016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Content Placeholder 3" descr="trophy-clipart-free-trophy_golden.png"/>
          <p:cNvPicPr>
            <a:picLocks noGrp="1" noChangeAspect="1"/>
          </p:cNvPicPr>
          <p:nvPr>
            <p:ph idx="1"/>
          </p:nvPr>
        </p:nvPicPr>
        <p:blipFill rotWithShape="1">
          <a:blip r:embed="rId5">
            <a:extLst>
              <a:ext uri="{28A0092B-C50C-407E-A947-70E740481C1C}">
                <a14:useLocalDpi xmlns:a14="http://schemas.microsoft.com/office/drawing/2010/main" val="0"/>
              </a:ext>
            </a:extLst>
          </a:blip>
          <a:srcRect l="-82672" r="-82672" b="-9519"/>
          <a:stretch/>
        </p:blipFill>
        <p:spPr>
          <a:xfrm>
            <a:off x="457200" y="798095"/>
            <a:ext cx="8229600" cy="4525963"/>
          </a:xfrm>
        </p:spPr>
      </p:pic>
      <p:pic>
        <p:nvPicPr>
          <p:cNvPr id="6" name="Picture 5" descr="birthday-balloons-clipart-aTqBdoXTM.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113" y="1743241"/>
            <a:ext cx="2081909" cy="3903579"/>
          </a:xfrm>
          <a:prstGeom prst="rect">
            <a:avLst/>
          </a:prstGeom>
        </p:spPr>
      </p:pic>
      <p:pic>
        <p:nvPicPr>
          <p:cNvPr id="7" name="Picture 6" descr="birthday-balloons-clipart-aTqBdoXTM.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512" y="1743241"/>
            <a:ext cx="2081909" cy="3903579"/>
          </a:xfrm>
          <a:prstGeom prst="rect">
            <a:avLst/>
          </a:prstGeom>
        </p:spPr>
      </p:pic>
      <p:sp>
        <p:nvSpPr>
          <p:cNvPr id="8" name="Rectangle 7"/>
          <p:cNvSpPr>
            <a:spLocks noChangeAspect="1"/>
          </p:cNvSpPr>
          <p:nvPr/>
        </p:nvSpPr>
        <p:spPr>
          <a:xfrm>
            <a:off x="2635420" y="2693622"/>
            <a:ext cx="3873161" cy="1015663"/>
          </a:xfrm>
          <a:prstGeom prst="rect">
            <a:avLst/>
          </a:prstGeom>
          <a:noFill/>
        </p:spPr>
        <p:txBody>
          <a:bodyPr wrap="square" lIns="91440" tIns="45720" rIns="91440" bIns="45720">
            <a:spAutoFit/>
          </a:bodyPr>
          <a:lstStyle/>
          <a:p>
            <a:pPr algn="ct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YOU WIN!</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00198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ppt_x</p:attrName>
                                        </p:attrNameLst>
                                      </p:cBhvr>
                                      <p:tavLst>
                                        <p:tav tm="0">
                                          <p:val>
                                            <p:strVal val="#ppt_x"/>
                                          </p:val>
                                        </p:tav>
                                        <p:tav tm="100000">
                                          <p:val>
                                            <p:strVal val="#ppt_x"/>
                                          </p:val>
                                        </p:tav>
                                      </p:tavLst>
                                    </p:anim>
                                    <p:anim calcmode="lin" valueType="num">
                                      <p:cBhvr>
                                        <p:cTn id="20" dur="2000" fill="hold"/>
                                        <p:tgtEl>
                                          <p:spTgt spid="7"/>
                                        </p:tgtEl>
                                        <p:attrNameLst>
                                          <p:attrName>ppt_y</p:attrName>
                                        </p:attrNameLst>
                                      </p:cBhvr>
                                      <p:tavLst>
                                        <p:tav tm="0">
                                          <p:val>
                                            <p:strVal val="#ppt_y+.1"/>
                                          </p:val>
                                        </p:tav>
                                        <p:tav tm="100000">
                                          <p:val>
                                            <p:strVal val="#ppt_y"/>
                                          </p:val>
                                        </p:tav>
                                      </p:tavLst>
                                    </p:anim>
                                  </p:childTnLst>
                                </p:cTn>
                              </p:par>
                              <p:par>
                                <p:cTn id="21" presetID="49" presetClass="entr" presetSubtype="0"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FF"/>
                </a:solidFill>
              </a:rPr>
              <a:t>Empower</a:t>
            </a:r>
            <a:endParaRPr lang="en-US" dirty="0">
              <a:solidFill>
                <a:srgbClr val="FFFFFF"/>
              </a:solidFill>
            </a:endParaRPr>
          </a:p>
        </p:txBody>
      </p:sp>
    </p:spTree>
    <p:extLst>
      <p:ext uri="{BB962C8B-B14F-4D97-AF65-F5344CB8AC3E}">
        <p14:creationId xmlns:p14="http://schemas.microsoft.com/office/powerpoint/2010/main" val="1872726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54681879"/>
              </p:ext>
            </p:extLst>
          </p:nvPr>
        </p:nvGraphicFramePr>
        <p:xfrm>
          <a:off x="643807" y="1384467"/>
          <a:ext cx="7772399" cy="4406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txBox="1">
            <a:spLocks/>
          </p:cNvSpPr>
          <p:nvPr/>
        </p:nvSpPr>
        <p:spPr>
          <a:xfrm>
            <a:off x="713077" y="654880"/>
            <a:ext cx="7772400" cy="1025718"/>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0000"/>
                </a:solidFill>
              </a:rPr>
              <a:t>Empowered</a:t>
            </a:r>
            <a:r>
              <a:rPr lang="en-US" dirty="0" smtClean="0">
                <a:solidFill>
                  <a:srgbClr val="000000"/>
                </a:solidFill>
              </a:rPr>
              <a:t> Message Activity </a:t>
            </a:r>
            <a:br>
              <a:rPr lang="en-US" dirty="0" smtClean="0">
                <a:solidFill>
                  <a:srgbClr val="000000"/>
                </a:solidFill>
              </a:rPr>
            </a:br>
            <a:endParaRPr lang="en-US" dirty="0">
              <a:solidFill>
                <a:srgbClr val="000000"/>
              </a:solidFill>
            </a:endParaRPr>
          </a:p>
        </p:txBody>
      </p:sp>
    </p:spTree>
    <p:extLst>
      <p:ext uri="{BB962C8B-B14F-4D97-AF65-F5344CB8AC3E}">
        <p14:creationId xmlns:p14="http://schemas.microsoft.com/office/powerpoint/2010/main" val="2779846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graphicEl>
                                              <a:dgm id="{3BBC95FA-DD17-D74E-91EA-FE745CC757F0}"/>
                                            </p:graphicEl>
                                          </p:spTgt>
                                        </p:tgtEl>
                                        <p:attrNameLst>
                                          <p:attrName>style.visibility</p:attrName>
                                        </p:attrNameLst>
                                      </p:cBhvr>
                                      <p:to>
                                        <p:strVal val="visible"/>
                                      </p:to>
                                    </p:set>
                                    <p:anim calcmode="lin" valueType="num">
                                      <p:cBhvr additive="base">
                                        <p:cTn id="7" dur="500" fill="hold"/>
                                        <p:tgtEl>
                                          <p:spTgt spid="4">
                                            <p:graphicEl>
                                              <a:dgm id="{3BBC95FA-DD17-D74E-91EA-FE745CC757F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3BBC95FA-DD17-D74E-91EA-FE745CC757F0}"/>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graphicEl>
                                              <a:dgm id="{8F15F438-2EAA-9847-83E6-086D90D1847C}"/>
                                            </p:graphicEl>
                                          </p:spTgt>
                                        </p:tgtEl>
                                        <p:attrNameLst>
                                          <p:attrName>style.visibility</p:attrName>
                                        </p:attrNameLst>
                                      </p:cBhvr>
                                      <p:to>
                                        <p:strVal val="visible"/>
                                      </p:to>
                                    </p:set>
                                    <p:anim calcmode="lin" valueType="num">
                                      <p:cBhvr additive="base">
                                        <p:cTn id="12" dur="500" fill="hold"/>
                                        <p:tgtEl>
                                          <p:spTgt spid="4">
                                            <p:graphicEl>
                                              <a:dgm id="{8F15F438-2EAA-9847-83E6-086D90D1847C}"/>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dgm id="{8F15F438-2EAA-9847-83E6-086D90D1847C}"/>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graphicEl>
                                              <a:dgm id="{9D05AD05-411D-9749-AFD0-2936B01F57E6}"/>
                                            </p:graphicEl>
                                          </p:spTgt>
                                        </p:tgtEl>
                                        <p:attrNameLst>
                                          <p:attrName>style.visibility</p:attrName>
                                        </p:attrNameLst>
                                      </p:cBhvr>
                                      <p:to>
                                        <p:strVal val="visible"/>
                                      </p:to>
                                    </p:set>
                                    <p:anim calcmode="lin" valueType="num">
                                      <p:cBhvr additive="base">
                                        <p:cTn id="17" dur="500" fill="hold"/>
                                        <p:tgtEl>
                                          <p:spTgt spid="4">
                                            <p:graphicEl>
                                              <a:dgm id="{9D05AD05-411D-9749-AFD0-2936B01F57E6}"/>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graphicEl>
                                              <a:dgm id="{9D05AD05-411D-9749-AFD0-2936B01F57E6}"/>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
                                            <p:graphicEl>
                                              <a:dgm id="{B5DF183D-8B41-1843-8A81-85B3971C8BB8}"/>
                                            </p:graphicEl>
                                          </p:spTgt>
                                        </p:tgtEl>
                                        <p:attrNameLst>
                                          <p:attrName>style.visibility</p:attrName>
                                        </p:attrNameLst>
                                      </p:cBhvr>
                                      <p:to>
                                        <p:strVal val="visible"/>
                                      </p:to>
                                    </p:set>
                                    <p:anim calcmode="lin" valueType="num">
                                      <p:cBhvr additive="base">
                                        <p:cTn id="22" dur="500" fill="hold"/>
                                        <p:tgtEl>
                                          <p:spTgt spid="4">
                                            <p:graphicEl>
                                              <a:dgm id="{B5DF183D-8B41-1843-8A81-85B3971C8BB8}"/>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graphicEl>
                                              <a:dgm id="{B5DF183D-8B41-1843-8A81-85B3971C8BB8}"/>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
                                            <p:graphicEl>
                                              <a:dgm id="{FD5A9EDE-BFE0-8C4A-A949-97B56CA382BC}"/>
                                            </p:graphicEl>
                                          </p:spTgt>
                                        </p:tgtEl>
                                        <p:attrNameLst>
                                          <p:attrName>style.visibility</p:attrName>
                                        </p:attrNameLst>
                                      </p:cBhvr>
                                      <p:to>
                                        <p:strVal val="visible"/>
                                      </p:to>
                                    </p:set>
                                    <p:anim calcmode="lin" valueType="num">
                                      <p:cBhvr additive="base">
                                        <p:cTn id="27" dur="500" fill="hold"/>
                                        <p:tgtEl>
                                          <p:spTgt spid="4">
                                            <p:graphicEl>
                                              <a:dgm id="{FD5A9EDE-BFE0-8C4A-A949-97B56CA382BC}"/>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FD5A9EDE-BFE0-8C4A-A949-97B56CA382BC}"/>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
                                            <p:graphicEl>
                                              <a:dgm id="{3C69A2FB-92B2-3E42-A471-0C2C6C441242}"/>
                                            </p:graphicEl>
                                          </p:spTgt>
                                        </p:tgtEl>
                                        <p:attrNameLst>
                                          <p:attrName>style.visibility</p:attrName>
                                        </p:attrNameLst>
                                      </p:cBhvr>
                                      <p:to>
                                        <p:strVal val="visible"/>
                                      </p:to>
                                    </p:set>
                                    <p:anim calcmode="lin" valueType="num">
                                      <p:cBhvr additive="base">
                                        <p:cTn id="32" dur="500" fill="hold"/>
                                        <p:tgtEl>
                                          <p:spTgt spid="4">
                                            <p:graphicEl>
                                              <a:dgm id="{3C69A2FB-92B2-3E42-A471-0C2C6C441242}"/>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graphicEl>
                                              <a:dgm id="{3C69A2FB-92B2-3E42-A471-0C2C6C44124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3"/>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4"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Headlin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902" y="918309"/>
            <a:ext cx="8898945" cy="5037598"/>
          </a:xfrm>
          <a:prstGeom prst="rect">
            <a:avLst/>
          </a:prstGeom>
        </p:spPr>
      </p:pic>
    </p:spTree>
    <p:extLst>
      <p:ext uri="{BB962C8B-B14F-4D97-AF65-F5344CB8AC3E}">
        <p14:creationId xmlns:p14="http://schemas.microsoft.com/office/powerpoint/2010/main" val="31544380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FF"/>
                </a:solidFill>
              </a:rPr>
              <a:t>Point 3:  Communications Plan</a:t>
            </a:r>
            <a:br>
              <a:rPr lang="en-US" dirty="0" smtClean="0">
                <a:solidFill>
                  <a:srgbClr val="FFFFFF"/>
                </a:solidFill>
              </a:rPr>
            </a:br>
            <a:r>
              <a:rPr lang="en-US" sz="3200" dirty="0" smtClean="0">
                <a:solidFill>
                  <a:srgbClr val="FFFFFF"/>
                </a:solidFill>
              </a:rPr>
              <a:t>for long-term or major initiatives</a:t>
            </a:r>
            <a:endParaRPr lang="en-US" dirty="0">
              <a:solidFill>
                <a:srgbClr val="FFFFFF"/>
              </a:solidFill>
            </a:endParaRPr>
          </a:p>
        </p:txBody>
      </p:sp>
    </p:spTree>
    <p:extLst>
      <p:ext uri="{BB962C8B-B14F-4D97-AF65-F5344CB8AC3E}">
        <p14:creationId xmlns:p14="http://schemas.microsoft.com/office/powerpoint/2010/main" val="38997000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801" t="18778" r="10635"/>
          <a:stretch/>
        </p:blipFill>
        <p:spPr>
          <a:xfrm>
            <a:off x="3906777" y="3061806"/>
            <a:ext cx="1331271" cy="2296021"/>
          </a:xfrm>
          <a:prstGeom prst="rect">
            <a:avLst/>
          </a:prstGeom>
        </p:spPr>
      </p:pic>
      <p:pic>
        <p:nvPicPr>
          <p:cNvPr id="4" name="Content Placeholder 3" descr="194533-zumba-fitness-logo (1).png"/>
          <p:cNvPicPr>
            <a:picLocks noGrp="1" noChangeAspect="1"/>
          </p:cNvPicPr>
          <p:nvPr>
            <p:ph idx="1"/>
          </p:nvPr>
        </p:nvPicPr>
        <p:blipFill rotWithShape="1">
          <a:blip r:embed="rId5">
            <a:extLst>
              <a:ext uri="{28A0092B-C50C-407E-A947-70E740481C1C}">
                <a14:useLocalDpi xmlns:a14="http://schemas.microsoft.com/office/drawing/2010/main" val="0"/>
              </a:ext>
            </a:extLst>
          </a:blip>
          <a:srcRect l="-315" t="-1" b="-3128"/>
          <a:stretch/>
        </p:blipFill>
        <p:spPr>
          <a:xfrm>
            <a:off x="700616" y="531284"/>
            <a:ext cx="7744883" cy="2637404"/>
          </a:xfrm>
        </p:spPr>
      </p:pic>
      <p:pic>
        <p:nvPicPr>
          <p:cNvPr id="5" name="Picture 4" descr="musical_notes_set_black.png"/>
          <p:cNvPicPr>
            <a:picLocks noChangeAspect="1"/>
          </p:cNvPicPr>
          <p:nvPr/>
        </p:nvPicPr>
        <p:blipFill rotWithShape="1">
          <a:blip r:embed="rId6">
            <a:extLst>
              <a:ext uri="{28A0092B-C50C-407E-A947-70E740481C1C}">
                <a14:useLocalDpi xmlns:a14="http://schemas.microsoft.com/office/drawing/2010/main" val="0"/>
              </a:ext>
            </a:extLst>
          </a:blip>
          <a:srcRect t="51512" r="67613"/>
          <a:stretch/>
        </p:blipFill>
        <p:spPr>
          <a:xfrm rot="20154884">
            <a:off x="765372" y="3509709"/>
            <a:ext cx="944034" cy="2136998"/>
          </a:xfrm>
          <a:prstGeom prst="rect">
            <a:avLst/>
          </a:prstGeom>
        </p:spPr>
      </p:pic>
      <p:pic>
        <p:nvPicPr>
          <p:cNvPr id="6" name="Picture 5" descr="musical_notes_set_black.png"/>
          <p:cNvPicPr>
            <a:picLocks noChangeAspect="1"/>
          </p:cNvPicPr>
          <p:nvPr/>
        </p:nvPicPr>
        <p:blipFill rotWithShape="1">
          <a:blip r:embed="rId6">
            <a:extLst>
              <a:ext uri="{28A0092B-C50C-407E-A947-70E740481C1C}">
                <a14:useLocalDpi xmlns:a14="http://schemas.microsoft.com/office/drawing/2010/main" val="0"/>
              </a:ext>
            </a:extLst>
          </a:blip>
          <a:srcRect l="62954" t="60802"/>
          <a:stretch/>
        </p:blipFill>
        <p:spPr>
          <a:xfrm rot="1717877">
            <a:off x="7180844" y="4049039"/>
            <a:ext cx="1124606" cy="1799166"/>
          </a:xfrm>
          <a:prstGeom prst="rect">
            <a:avLst/>
          </a:prstGeom>
        </p:spPr>
      </p:pic>
      <p:pic>
        <p:nvPicPr>
          <p:cNvPr id="8" name="Picture 7" descr="musical_notes_set_black.png"/>
          <p:cNvPicPr>
            <a:picLocks noChangeAspect="1"/>
          </p:cNvPicPr>
          <p:nvPr/>
        </p:nvPicPr>
        <p:blipFill rotWithShape="1">
          <a:blip r:embed="rId6">
            <a:extLst>
              <a:ext uri="{28A0092B-C50C-407E-A947-70E740481C1C}">
                <a14:useLocalDpi xmlns:a14="http://schemas.microsoft.com/office/drawing/2010/main" val="0"/>
              </a:ext>
            </a:extLst>
          </a:blip>
          <a:srcRect r="56646" b="70833"/>
          <a:stretch/>
        </p:blipFill>
        <p:spPr>
          <a:xfrm rot="542981">
            <a:off x="1835294" y="3081491"/>
            <a:ext cx="1373717" cy="1397377"/>
          </a:xfrm>
          <a:prstGeom prst="rect">
            <a:avLst/>
          </a:prstGeom>
        </p:spPr>
      </p:pic>
      <p:pic>
        <p:nvPicPr>
          <p:cNvPr id="9" name="Picture 8" descr="musical_notes_set_black.png"/>
          <p:cNvPicPr>
            <a:picLocks noChangeAspect="1"/>
          </p:cNvPicPr>
          <p:nvPr/>
        </p:nvPicPr>
        <p:blipFill rotWithShape="1">
          <a:blip r:embed="rId6">
            <a:extLst>
              <a:ext uri="{28A0092B-C50C-407E-A947-70E740481C1C}">
                <a14:useLocalDpi xmlns:a14="http://schemas.microsoft.com/office/drawing/2010/main" val="0"/>
              </a:ext>
            </a:extLst>
          </a:blip>
          <a:srcRect l="62954" b="65123"/>
          <a:stretch/>
        </p:blipFill>
        <p:spPr>
          <a:xfrm rot="20999995">
            <a:off x="5774648" y="3073860"/>
            <a:ext cx="1206501" cy="1717405"/>
          </a:xfrm>
          <a:prstGeom prst="rect">
            <a:avLst/>
          </a:prstGeom>
        </p:spPr>
      </p:pic>
    </p:spTree>
    <p:extLst>
      <p:ext uri="{BB962C8B-B14F-4D97-AF65-F5344CB8AC3E}">
        <p14:creationId xmlns:p14="http://schemas.microsoft.com/office/powerpoint/2010/main" val="1258006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style.rotation</p:attrName>
                                        </p:attrNameLst>
                                      </p:cBhvr>
                                      <p:tavLst>
                                        <p:tav tm="0">
                                          <p:val>
                                            <p:fltVal val="720"/>
                                          </p:val>
                                        </p:tav>
                                        <p:tav tm="100000">
                                          <p:val>
                                            <p:fltVal val="0"/>
                                          </p:val>
                                        </p:tav>
                                      </p:tavLst>
                                    </p:anim>
                                    <p:anim calcmode="lin" valueType="num">
                                      <p:cBhvr>
                                        <p:cTn id="27" dur="2000" fill="hold"/>
                                        <p:tgtEl>
                                          <p:spTgt spid="9"/>
                                        </p:tgtEl>
                                        <p:attrNameLst>
                                          <p:attrName>ppt_h</p:attrName>
                                        </p:attrNameLst>
                                      </p:cBhvr>
                                      <p:tavLst>
                                        <p:tav tm="0">
                                          <p:val>
                                            <p:fltVal val="0"/>
                                          </p:val>
                                        </p:tav>
                                        <p:tav tm="100000">
                                          <p:val>
                                            <p:strVal val="#ppt_h"/>
                                          </p:val>
                                        </p:tav>
                                      </p:tavLst>
                                    </p:anim>
                                    <p:anim calcmode="lin" valueType="num">
                                      <p:cBhvr>
                                        <p:cTn id="28" dur="2000" fill="hold"/>
                                        <p:tgtEl>
                                          <p:spTgt spid="9"/>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style.rotation</p:attrName>
                                        </p:attrNameLst>
                                      </p:cBhvr>
                                      <p:tavLst>
                                        <p:tav tm="0">
                                          <p:val>
                                            <p:fltVal val="720"/>
                                          </p:val>
                                        </p:tav>
                                        <p:tav tm="100000">
                                          <p:val>
                                            <p:fltVal val="0"/>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ppt_w</p:attrName>
                                        </p:attrNameLst>
                                      </p:cBhvr>
                                      <p:tavLst>
                                        <p:tav tm="0">
                                          <p:val>
                                            <p:fltVal val="0"/>
                                          </p:val>
                                        </p:tav>
                                        <p:tav tm="100000">
                                          <p:val>
                                            <p:strVal val="#ppt_w"/>
                                          </p:val>
                                        </p:tav>
                                      </p:tavLst>
                                    </p:anim>
                                  </p:childTnLst>
                                </p:cTn>
                              </p:par>
                            </p:childTnLst>
                          </p:cTn>
                        </p:par>
                        <p:par>
                          <p:cTn id="35" fill="hold">
                            <p:stCondLst>
                              <p:cond delay="2500"/>
                            </p:stCondLst>
                            <p:childTnLst>
                              <p:par>
                                <p:cTn id="36" presetID="37"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900" decel="100000" fill="hold"/>
                                        <p:tgtEl>
                                          <p:spTgt spid="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Questions, Create a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9772771"/>
              </p:ext>
            </p:extLst>
          </p:nvPr>
        </p:nvGraphicFramePr>
        <p:xfrm>
          <a:off x="721783" y="1610782"/>
          <a:ext cx="7713133" cy="3678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2945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Communications Plan</a:t>
            </a:r>
            <a:endParaRPr lang="en-US" dirty="0"/>
          </a:p>
        </p:txBody>
      </p:sp>
      <p:pic>
        <p:nvPicPr>
          <p:cNvPr id="5" name="Content Placeholder 4" descr="StratPlan handout.jpg"/>
          <p:cNvPicPr>
            <a:picLocks noGrp="1" noChangeAspect="1"/>
          </p:cNvPicPr>
          <p:nvPr>
            <p:ph idx="1"/>
          </p:nvPr>
        </p:nvPicPr>
        <p:blipFill rotWithShape="1">
          <a:blip r:embed="rId3">
            <a:extLst>
              <a:ext uri="{28A0092B-C50C-407E-A947-70E740481C1C}">
                <a14:useLocalDpi xmlns:a14="http://schemas.microsoft.com/office/drawing/2010/main" val="0"/>
              </a:ext>
            </a:extLst>
          </a:blip>
          <a:srcRect l="-68173" t="-311" r="-67866"/>
          <a:stretch/>
        </p:blipFill>
        <p:spPr/>
      </p:pic>
    </p:spTree>
    <p:extLst>
      <p:ext uri="{BB962C8B-B14F-4D97-AF65-F5344CB8AC3E}">
        <p14:creationId xmlns:p14="http://schemas.microsoft.com/office/powerpoint/2010/main" val="3670398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FFFFFF"/>
                </a:solidFill>
              </a:rPr>
              <a:t>Point </a:t>
            </a:r>
            <a:r>
              <a:rPr lang="en-US" dirty="0">
                <a:solidFill>
                  <a:srgbClr val="FFFFFF"/>
                </a:solidFill>
              </a:rPr>
              <a:t>4</a:t>
            </a:r>
            <a:r>
              <a:rPr lang="en-US" dirty="0" smtClean="0">
                <a:solidFill>
                  <a:srgbClr val="FFFFFF"/>
                </a:solidFill>
              </a:rPr>
              <a:t>:  Targeted Communications</a:t>
            </a:r>
            <a:endParaRPr lang="en-US" dirty="0">
              <a:solidFill>
                <a:srgbClr val="FFFFFF"/>
              </a:solidFill>
            </a:endParaRPr>
          </a:p>
        </p:txBody>
      </p:sp>
    </p:spTree>
    <p:extLst>
      <p:ext uri="{BB962C8B-B14F-4D97-AF65-F5344CB8AC3E}">
        <p14:creationId xmlns:p14="http://schemas.microsoft.com/office/powerpoint/2010/main" val="28092047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IMPACT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023" y="707642"/>
            <a:ext cx="3468664" cy="4488860"/>
          </a:xfrm>
          <a:prstGeom prst="rect">
            <a:avLst/>
          </a:prstGeom>
        </p:spPr>
      </p:pic>
    </p:spTree>
    <p:extLst>
      <p:ext uri="{BB962C8B-B14F-4D97-AF65-F5344CB8AC3E}">
        <p14:creationId xmlns:p14="http://schemas.microsoft.com/office/powerpoint/2010/main" val="13983924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7078"/>
            <a:ext cx="7772400" cy="2504754"/>
          </a:xfrm>
        </p:spPr>
        <p:txBody>
          <a:bodyPr>
            <a:normAutofit fontScale="90000"/>
          </a:bodyPr>
          <a:lstStyle/>
          <a:p>
            <a:r>
              <a:rPr lang="en-US" sz="6000" dirty="0" smtClean="0">
                <a:solidFill>
                  <a:srgbClr val="FFFFFF"/>
                </a:solidFill>
              </a:rPr>
              <a:t>None of this works if your internal IT staff don</a:t>
            </a:r>
            <a:r>
              <a:rPr lang="fr-FR" sz="6000" dirty="0" smtClean="0">
                <a:solidFill>
                  <a:srgbClr val="FFFFFF"/>
                </a:solidFill>
              </a:rPr>
              <a:t>’</a:t>
            </a:r>
            <a:r>
              <a:rPr lang="en-US" sz="6000" dirty="0" smtClean="0">
                <a:solidFill>
                  <a:srgbClr val="FFFFFF"/>
                </a:solidFill>
              </a:rPr>
              <a:t>t talk to each other</a:t>
            </a:r>
            <a:r>
              <a:rPr lang="en-US" dirty="0" smtClean="0">
                <a:solidFill>
                  <a:srgbClr val="FFFFFF"/>
                </a:solidFill>
              </a:rPr>
              <a:t>.  </a:t>
            </a:r>
            <a:endParaRPr lang="en-US" dirty="0">
              <a:solidFill>
                <a:srgbClr val="FFFFFF"/>
              </a:solidFill>
            </a:endParaRPr>
          </a:p>
        </p:txBody>
      </p:sp>
      <p:sp>
        <p:nvSpPr>
          <p:cNvPr id="4" name="TextBox 3"/>
          <p:cNvSpPr txBox="1"/>
          <p:nvPr/>
        </p:nvSpPr>
        <p:spPr>
          <a:xfrm>
            <a:off x="985962" y="4546340"/>
            <a:ext cx="7472238" cy="646331"/>
          </a:xfrm>
          <a:prstGeom prst="rect">
            <a:avLst/>
          </a:prstGeom>
          <a:noFill/>
        </p:spPr>
        <p:txBody>
          <a:bodyPr wrap="square" rtlCol="0">
            <a:spAutoFit/>
          </a:bodyPr>
          <a:lstStyle/>
          <a:p>
            <a:pPr algn="ctr"/>
            <a:r>
              <a:rPr lang="en-US" dirty="0" smtClean="0">
                <a:solidFill>
                  <a:schemeClr val="bg1"/>
                </a:solidFill>
              </a:rPr>
              <a:t>Carlyn @ rice.edu         </a:t>
            </a:r>
          </a:p>
          <a:p>
            <a:pPr algn="ctr"/>
            <a:r>
              <a:rPr lang="en-US" dirty="0" smtClean="0">
                <a:solidFill>
                  <a:schemeClr val="bg1"/>
                </a:solidFill>
              </a:rPr>
              <a:t>All materials can be found on the EDUCAUSE web site for this session.</a:t>
            </a:r>
            <a:endParaRPr lang="en-US" dirty="0">
              <a:solidFill>
                <a:schemeClr val="bg1"/>
              </a:solidFill>
            </a:endParaRPr>
          </a:p>
        </p:txBody>
      </p:sp>
      <p:sp>
        <p:nvSpPr>
          <p:cNvPr id="5" name="TextBox 4"/>
          <p:cNvSpPr txBox="1"/>
          <p:nvPr/>
        </p:nvSpPr>
        <p:spPr>
          <a:xfrm>
            <a:off x="842838" y="5208433"/>
            <a:ext cx="7402664" cy="461665"/>
          </a:xfrm>
          <a:prstGeom prst="rect">
            <a:avLst/>
          </a:prstGeom>
          <a:noFill/>
        </p:spPr>
        <p:txBody>
          <a:bodyPr wrap="square" rtlCol="0">
            <a:spAutoFit/>
          </a:bodyPr>
          <a:lstStyle/>
          <a:p>
            <a:r>
              <a:rPr lang="en-US" sz="2400" dirty="0" smtClean="0">
                <a:solidFill>
                  <a:schemeClr val="bg1"/>
                </a:solidFill>
              </a:rPr>
              <a:t>JOIN the IT Communicators (ITCOMM) Constituent Group!</a:t>
            </a:r>
            <a:endParaRPr lang="en-US" sz="2400" dirty="0">
              <a:solidFill>
                <a:schemeClr val="bg1"/>
              </a:solidFill>
            </a:endParaRPr>
          </a:p>
        </p:txBody>
      </p:sp>
      <p:sp>
        <p:nvSpPr>
          <p:cNvPr id="6" name="Title 1"/>
          <p:cNvSpPr txBox="1">
            <a:spLocks/>
          </p:cNvSpPr>
          <p:nvPr/>
        </p:nvSpPr>
        <p:spPr>
          <a:xfrm>
            <a:off x="838200" y="3047970"/>
            <a:ext cx="7772400" cy="1367617"/>
          </a:xfrm>
          <a:prstGeom prst="rect">
            <a:avLst/>
          </a:prstGeom>
        </p:spPr>
        <p:txBody>
          <a:bodyPr vert="horz" lIns="91440" tIns="45720" rIns="91440" bIns="45720" rtlCol="0" anchor="ctr">
            <a:normAutofit fontScale="3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rgbClr val="FFFFFF"/>
                </a:solidFill>
              </a:rPr>
              <a:t>Use the last few minutes to explore the toys on your table.  By providing structured “play” for the guys and women behind the curtains, you can coax them into dialogues that reveal problems and help identify solutions to IT issues</a:t>
            </a:r>
            <a:r>
              <a:rPr lang="en-US" dirty="0" smtClean="0">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29055278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4887" y="3291894"/>
            <a:ext cx="8046720" cy="1938992"/>
          </a:xfrm>
          <a:prstGeom prst="rect">
            <a:avLst/>
          </a:prstGeom>
          <a:noFill/>
        </p:spPr>
        <p:txBody>
          <a:bodyPr wrap="square" rtlCol="0">
            <a:spAutoFit/>
          </a:bodyPr>
          <a:lstStyle/>
          <a:p>
            <a:r>
              <a:rPr lang="en-US" sz="4000" dirty="0" smtClean="0"/>
              <a:t>Is this the first ZUMBA ® class you’ve taken with Carlyn Chatfield at an EDUCAUSE event?</a:t>
            </a:r>
            <a:endParaRPr lang="en-US" sz="4000" dirty="0"/>
          </a:p>
        </p:txBody>
      </p:sp>
      <p:pic>
        <p:nvPicPr>
          <p:cNvPr id="5" name="Content Placeholder 3" descr="194533-zumba-fitness-logo (1).png"/>
          <p:cNvPicPr>
            <a:picLocks noChangeAspect="1"/>
          </p:cNvPicPr>
          <p:nvPr/>
        </p:nvPicPr>
        <p:blipFill rotWithShape="1">
          <a:blip r:embed="rId4">
            <a:extLst>
              <a:ext uri="{28A0092B-C50C-407E-A947-70E740481C1C}">
                <a14:useLocalDpi xmlns:a14="http://schemas.microsoft.com/office/drawing/2010/main" val="0"/>
              </a:ext>
            </a:extLst>
          </a:blip>
          <a:srcRect l="-315" t="-1" b="-3128"/>
          <a:stretch/>
        </p:blipFill>
        <p:spPr>
          <a:xfrm>
            <a:off x="457200" y="454489"/>
            <a:ext cx="6728884" cy="2291421"/>
          </a:xfrm>
          <a:prstGeom prst="rect">
            <a:avLst/>
          </a:prstGeom>
        </p:spPr>
      </p:pic>
    </p:spTree>
    <p:extLst>
      <p:ext uri="{BB962C8B-B14F-4D97-AF65-F5344CB8AC3E}">
        <p14:creationId xmlns:p14="http://schemas.microsoft.com/office/powerpoint/2010/main" val="15711003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4887" y="3530279"/>
            <a:ext cx="8046720" cy="1323439"/>
          </a:xfrm>
          <a:prstGeom prst="rect">
            <a:avLst/>
          </a:prstGeom>
          <a:noFill/>
        </p:spPr>
        <p:txBody>
          <a:bodyPr wrap="square" rtlCol="0">
            <a:spAutoFit/>
          </a:bodyPr>
          <a:lstStyle/>
          <a:p>
            <a:r>
              <a:rPr lang="en-US" sz="4000" dirty="0" smtClean="0"/>
              <a:t>Is this the first ZUMBA ® class you’ve taken at an EDUCAUSE event?</a:t>
            </a:r>
            <a:endParaRPr lang="en-US" sz="4000" dirty="0"/>
          </a:p>
        </p:txBody>
      </p:sp>
      <p:pic>
        <p:nvPicPr>
          <p:cNvPr id="5" name="Content Placeholder 3" descr="194533-zumba-fitness-logo (1).png"/>
          <p:cNvPicPr>
            <a:picLocks noChangeAspect="1"/>
          </p:cNvPicPr>
          <p:nvPr/>
        </p:nvPicPr>
        <p:blipFill rotWithShape="1">
          <a:blip r:embed="rId4">
            <a:extLst>
              <a:ext uri="{28A0092B-C50C-407E-A947-70E740481C1C}">
                <a14:useLocalDpi xmlns:a14="http://schemas.microsoft.com/office/drawing/2010/main" val="0"/>
              </a:ext>
            </a:extLst>
          </a:blip>
          <a:srcRect l="-315" t="-1" b="-3128"/>
          <a:stretch/>
        </p:blipFill>
        <p:spPr>
          <a:xfrm>
            <a:off x="457200" y="454489"/>
            <a:ext cx="6728884" cy="2291421"/>
          </a:xfrm>
          <a:prstGeom prst="rect">
            <a:avLst/>
          </a:prstGeom>
        </p:spPr>
      </p:pic>
    </p:spTree>
    <p:extLst>
      <p:ext uri="{BB962C8B-B14F-4D97-AF65-F5344CB8AC3E}">
        <p14:creationId xmlns:p14="http://schemas.microsoft.com/office/powerpoint/2010/main" val="2444357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4887" y="3545893"/>
            <a:ext cx="8046720" cy="1323439"/>
          </a:xfrm>
          <a:prstGeom prst="rect">
            <a:avLst/>
          </a:prstGeom>
          <a:noFill/>
        </p:spPr>
        <p:txBody>
          <a:bodyPr wrap="square" rtlCol="0">
            <a:spAutoFit/>
          </a:bodyPr>
          <a:lstStyle/>
          <a:p>
            <a:r>
              <a:rPr lang="en-US" sz="4000" dirty="0" smtClean="0"/>
              <a:t>Is this the first ZUMBA ® class you’ve taken?</a:t>
            </a:r>
            <a:endParaRPr lang="en-US" sz="4000" dirty="0"/>
          </a:p>
        </p:txBody>
      </p:sp>
      <p:pic>
        <p:nvPicPr>
          <p:cNvPr id="5" name="Content Placeholder 3" descr="194533-zumba-fitness-logo (1).png"/>
          <p:cNvPicPr>
            <a:picLocks noChangeAspect="1"/>
          </p:cNvPicPr>
          <p:nvPr/>
        </p:nvPicPr>
        <p:blipFill rotWithShape="1">
          <a:blip r:embed="rId4">
            <a:extLst>
              <a:ext uri="{28A0092B-C50C-407E-A947-70E740481C1C}">
                <a14:useLocalDpi xmlns:a14="http://schemas.microsoft.com/office/drawing/2010/main" val="0"/>
              </a:ext>
            </a:extLst>
          </a:blip>
          <a:srcRect l="-315" t="-1" b="-3128"/>
          <a:stretch/>
        </p:blipFill>
        <p:spPr>
          <a:xfrm>
            <a:off x="457200" y="454489"/>
            <a:ext cx="6728884" cy="2291421"/>
          </a:xfrm>
          <a:prstGeom prst="rect">
            <a:avLst/>
          </a:prstGeom>
        </p:spPr>
      </p:pic>
    </p:spTree>
    <p:extLst>
      <p:ext uri="{BB962C8B-B14F-4D97-AF65-F5344CB8AC3E}">
        <p14:creationId xmlns:p14="http://schemas.microsoft.com/office/powerpoint/2010/main" val="13093164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FF"/>
                </a:solidFill>
              </a:rPr>
              <a:t>Point 1:  Simplify &amp; Reduce</a:t>
            </a:r>
            <a:endParaRPr lang="en-US" dirty="0">
              <a:solidFill>
                <a:srgbClr val="FFFFFF"/>
              </a:solidFill>
            </a:endParaRPr>
          </a:p>
        </p:txBody>
      </p:sp>
    </p:spTree>
    <p:extLst>
      <p:ext uri="{BB962C8B-B14F-4D97-AF65-F5344CB8AC3E}">
        <p14:creationId xmlns:p14="http://schemas.microsoft.com/office/powerpoint/2010/main" val="16438310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61941" y="214161"/>
            <a:ext cx="7772400" cy="1065999"/>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About </a:t>
            </a:r>
            <a:r>
              <a:rPr lang="en-US" dirty="0" err="1" smtClean="0"/>
              <a:t>Carlyn</a:t>
            </a:r>
            <a:r>
              <a:rPr lang="en-US" dirty="0" smtClean="0"/>
              <a:t/>
            </a:r>
            <a:br>
              <a:rPr lang="en-US" dirty="0" smtClean="0"/>
            </a:br>
            <a:r>
              <a:rPr lang="en-US" sz="2700" dirty="0" smtClean="0"/>
              <a:t>I’m only 34!</a:t>
            </a:r>
            <a:r>
              <a:rPr lang="en-US" sz="2700" i="1" dirty="0" smtClean="0"/>
              <a:t>   …in work years…</a:t>
            </a:r>
            <a:br>
              <a:rPr lang="en-US" sz="2700" i="1" dirty="0" smtClean="0"/>
            </a:br>
            <a:endParaRPr lang="en-US" sz="2700" i="1"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0958" r="11378"/>
          <a:stretch/>
        </p:blipFill>
        <p:spPr>
          <a:xfrm>
            <a:off x="596353" y="1358908"/>
            <a:ext cx="1796995" cy="1772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623930" y="1191937"/>
            <a:ext cx="6321287" cy="495520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1981 – Oil Bust</a:t>
            </a:r>
          </a:p>
          <a:p>
            <a:pPr marL="285750" indent="-285750">
              <a:buFont typeface="Arial" panose="020B0604020202020204" pitchFamily="34" charset="0"/>
              <a:buChar char="•"/>
            </a:pPr>
            <a:r>
              <a:rPr lang="en-US" dirty="0" smtClean="0"/>
              <a:t>1982 – Sales &amp; Marketing:</a:t>
            </a:r>
          </a:p>
          <a:p>
            <a:pPr marL="742950" lvl="1" indent="-285750">
              <a:buFont typeface="Arial" panose="020B0604020202020204" pitchFamily="34" charset="0"/>
              <a:buChar char="•"/>
            </a:pPr>
            <a:r>
              <a:rPr lang="en-US" sz="1600" dirty="0" smtClean="0"/>
              <a:t>Freight Forwarding</a:t>
            </a:r>
          </a:p>
          <a:p>
            <a:pPr marL="742950" lvl="1" indent="-285750">
              <a:buFont typeface="Arial" panose="020B0604020202020204" pitchFamily="34" charset="0"/>
              <a:buChar char="•"/>
            </a:pPr>
            <a:r>
              <a:rPr lang="en-US" sz="1600" dirty="0" smtClean="0"/>
              <a:t>Radio Advertising</a:t>
            </a:r>
          </a:p>
          <a:p>
            <a:pPr marL="742950" lvl="1" indent="-285750">
              <a:buFont typeface="Arial" panose="020B0604020202020204" pitchFamily="34" charset="0"/>
              <a:buChar char="•"/>
            </a:pPr>
            <a:r>
              <a:rPr lang="en-US" sz="1600" dirty="0" smtClean="0"/>
              <a:t>Turnkey Interior Design Projects</a:t>
            </a:r>
          </a:p>
          <a:p>
            <a:pPr marL="742950" lvl="1" indent="-285750">
              <a:buFont typeface="Arial" panose="020B0604020202020204" pitchFamily="34" charset="0"/>
              <a:buChar char="•"/>
            </a:pPr>
            <a:r>
              <a:rPr lang="en-US" sz="1600" dirty="0" smtClean="0"/>
              <a:t>Newspaper Advertising</a:t>
            </a:r>
          </a:p>
          <a:p>
            <a:pPr marL="285750" indent="-285750">
              <a:buFont typeface="Arial" panose="020B0604020202020204" pitchFamily="34" charset="0"/>
              <a:buChar char="•"/>
            </a:pPr>
            <a:r>
              <a:rPr lang="en-US" dirty="0" smtClean="0"/>
              <a:t>1987 – Admissions – Art Institute of Houston</a:t>
            </a:r>
          </a:p>
          <a:p>
            <a:pPr marL="285750" indent="-285750">
              <a:buFont typeface="Arial" panose="020B0604020202020204" pitchFamily="34" charset="0"/>
              <a:buChar char="•"/>
            </a:pPr>
            <a:r>
              <a:rPr lang="en-US" dirty="0" smtClean="0"/>
              <a:t>1990 - Financial Aid – AIH, College of the Canyons (CA)</a:t>
            </a:r>
          </a:p>
          <a:p>
            <a:pPr marL="285750" indent="-285750">
              <a:buFont typeface="Arial" panose="020B0604020202020204" pitchFamily="34" charset="0"/>
              <a:buChar char="•"/>
            </a:pPr>
            <a:r>
              <a:rPr lang="en-US" dirty="0" smtClean="0"/>
              <a:t>1999 – Rice U Enrollment Division</a:t>
            </a:r>
          </a:p>
          <a:p>
            <a:pPr marL="742950" lvl="1" indent="-285750">
              <a:buFont typeface="Arial" panose="020B0604020202020204" pitchFamily="34" charset="0"/>
              <a:buChar char="•"/>
            </a:pPr>
            <a:r>
              <a:rPr lang="en-US" dirty="0" smtClean="0"/>
              <a:t>Assistant Financial Aid Director, wrote a book</a:t>
            </a:r>
          </a:p>
          <a:p>
            <a:pPr marL="742950" lvl="1" indent="-285750">
              <a:buFont typeface="Arial" panose="020B0604020202020204" pitchFamily="34" charset="0"/>
              <a:buChar char="•"/>
            </a:pPr>
            <a:r>
              <a:rPr lang="en-US" dirty="0" smtClean="0"/>
              <a:t>Business Analyst, Oracle SQL reports</a:t>
            </a:r>
          </a:p>
          <a:p>
            <a:pPr marL="285750" indent="-285750">
              <a:buFont typeface="Arial" panose="020B0604020202020204" pitchFamily="34" charset="0"/>
              <a:buChar char="•"/>
            </a:pPr>
            <a:r>
              <a:rPr lang="en-US" dirty="0" smtClean="0"/>
              <a:t>2003 – Rice U  Division</a:t>
            </a:r>
          </a:p>
          <a:p>
            <a:pPr marL="742950" lvl="1" indent="-285750">
              <a:buFont typeface="Arial" panose="020B0604020202020204" pitchFamily="34" charset="0"/>
              <a:buChar char="•"/>
            </a:pPr>
            <a:r>
              <a:rPr lang="en-US" dirty="0" smtClean="0"/>
              <a:t>Web Coordinator</a:t>
            </a:r>
          </a:p>
          <a:p>
            <a:pPr marL="742950" lvl="1" indent="-285750">
              <a:buFont typeface="Arial" panose="020B0604020202020204" pitchFamily="34" charset="0"/>
              <a:buChar char="•"/>
            </a:pPr>
            <a:r>
              <a:rPr lang="en-US" dirty="0" err="1" smtClean="0"/>
              <a:t>Mgr</a:t>
            </a:r>
            <a:r>
              <a:rPr lang="en-US" dirty="0" smtClean="0"/>
              <a:t>, Marketing &amp; Communications Team (1.5 FTEs)</a:t>
            </a:r>
          </a:p>
          <a:p>
            <a:pPr marL="285750" indent="-285750">
              <a:buFont typeface="Arial" panose="020B0604020202020204" pitchFamily="34" charset="0"/>
              <a:buChar char="•"/>
            </a:pPr>
            <a:r>
              <a:rPr lang="en-US" dirty="0" smtClean="0"/>
              <a:t>2009 – 65% IT M&amp;C Budget Cut</a:t>
            </a:r>
          </a:p>
          <a:p>
            <a:pPr marL="285750" indent="-285750">
              <a:buFont typeface="Arial" panose="020B0604020202020204" pitchFamily="34" charset="0"/>
              <a:buChar char="•"/>
            </a:pPr>
            <a:r>
              <a:rPr lang="en-US" dirty="0" smtClean="0"/>
              <a:t>2014 – IT M&amp;C Team Realignment</a:t>
            </a:r>
          </a:p>
          <a:p>
            <a:pPr marL="285750" indent="-285750">
              <a:buFont typeface="Arial" panose="020B0604020202020204" pitchFamily="34" charset="0"/>
              <a:buChar char="•"/>
            </a:pPr>
            <a:r>
              <a:rPr lang="en-US" dirty="0" smtClean="0"/>
              <a:t>2015 – New Rice CIO, re-org / new directions</a:t>
            </a:r>
          </a:p>
          <a:p>
            <a:endParaRPr lang="en-US" dirty="0">
              <a:solidFill>
                <a:schemeClr val="bg1"/>
              </a:solidFill>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4047" t="1924" r="4432" b="13163"/>
          <a:stretch/>
        </p:blipFill>
        <p:spPr>
          <a:xfrm>
            <a:off x="7247628" y="5040923"/>
            <a:ext cx="791142" cy="949909"/>
          </a:xfrm>
          <a:prstGeom prst="rect">
            <a:avLst/>
          </a:prstGeom>
        </p:spPr>
      </p:pic>
    </p:spTree>
    <p:extLst>
      <p:ext uri="{BB962C8B-B14F-4D97-AF65-F5344CB8AC3E}">
        <p14:creationId xmlns:p14="http://schemas.microsoft.com/office/powerpoint/2010/main" val="37709218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58819643"/>
              </p:ext>
            </p:extLst>
          </p:nvPr>
        </p:nvGraphicFramePr>
        <p:xfrm>
          <a:off x="457200" y="431800"/>
          <a:ext cx="8229600" cy="5074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778000" y="381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91840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1DB3F91A-6528-7044-BEA9-DB0D80B44DA7}"/>
                                            </p:graphicEl>
                                          </p:spTgt>
                                        </p:tgtEl>
                                        <p:attrNameLst>
                                          <p:attrName>style.visibility</p:attrName>
                                        </p:attrNameLst>
                                      </p:cBhvr>
                                      <p:to>
                                        <p:strVal val="visible"/>
                                      </p:to>
                                    </p:set>
                                    <p:anim calcmode="lin" valueType="num">
                                      <p:cBhvr>
                                        <p:cTn id="7" dur="500" fill="hold"/>
                                        <p:tgtEl>
                                          <p:spTgt spid="5">
                                            <p:graphicEl>
                                              <a:dgm id="{1DB3F91A-6528-7044-BEA9-DB0D80B44DA7}"/>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1DB3F91A-6528-7044-BEA9-DB0D80B44DA7}"/>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1DB3F91A-6528-7044-BEA9-DB0D80B44DA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430ABFA8-AFCC-4A9F-A0E8-EF0319E9957A}"/>
                                            </p:graphicEl>
                                          </p:spTgt>
                                        </p:tgtEl>
                                        <p:attrNameLst>
                                          <p:attrName>style.visibility</p:attrName>
                                        </p:attrNameLst>
                                      </p:cBhvr>
                                      <p:to>
                                        <p:strVal val="visible"/>
                                      </p:to>
                                    </p:set>
                                    <p:anim calcmode="lin" valueType="num">
                                      <p:cBhvr>
                                        <p:cTn id="14" dur="500" fill="hold"/>
                                        <p:tgtEl>
                                          <p:spTgt spid="5">
                                            <p:graphicEl>
                                              <a:dgm id="{430ABFA8-AFCC-4A9F-A0E8-EF0319E9957A}"/>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430ABFA8-AFCC-4A9F-A0E8-EF0319E9957A}"/>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430ABFA8-AFCC-4A9F-A0E8-EF0319E9957A}"/>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AD879D48-91D5-402A-ADD3-0A24C74DD6BC}"/>
                                            </p:graphicEl>
                                          </p:spTgt>
                                        </p:tgtEl>
                                        <p:attrNameLst>
                                          <p:attrName>style.visibility</p:attrName>
                                        </p:attrNameLst>
                                      </p:cBhvr>
                                      <p:to>
                                        <p:strVal val="visible"/>
                                      </p:to>
                                    </p:set>
                                    <p:anim calcmode="lin" valueType="num">
                                      <p:cBhvr>
                                        <p:cTn id="19" dur="500" fill="hold"/>
                                        <p:tgtEl>
                                          <p:spTgt spid="5">
                                            <p:graphicEl>
                                              <a:dgm id="{AD879D48-91D5-402A-ADD3-0A24C74DD6BC}"/>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AD879D48-91D5-402A-ADD3-0A24C74DD6BC}"/>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AD879D48-91D5-402A-ADD3-0A24C74DD6B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D7C0B9E7-AB11-4B71-9162-6F9024A34C7E}"/>
                                            </p:graphicEl>
                                          </p:spTgt>
                                        </p:tgtEl>
                                        <p:attrNameLst>
                                          <p:attrName>style.visibility</p:attrName>
                                        </p:attrNameLst>
                                      </p:cBhvr>
                                      <p:to>
                                        <p:strVal val="visible"/>
                                      </p:to>
                                    </p:set>
                                    <p:anim calcmode="lin" valueType="num">
                                      <p:cBhvr>
                                        <p:cTn id="26" dur="500" fill="hold"/>
                                        <p:tgtEl>
                                          <p:spTgt spid="5">
                                            <p:graphicEl>
                                              <a:dgm id="{D7C0B9E7-AB11-4B71-9162-6F9024A34C7E}"/>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D7C0B9E7-AB11-4B71-9162-6F9024A34C7E}"/>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D7C0B9E7-AB11-4B71-9162-6F9024A34C7E}"/>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AC79BA6D-CC0F-46F8-BD5D-650A9CD74C78}"/>
                                            </p:graphicEl>
                                          </p:spTgt>
                                        </p:tgtEl>
                                        <p:attrNameLst>
                                          <p:attrName>style.visibility</p:attrName>
                                        </p:attrNameLst>
                                      </p:cBhvr>
                                      <p:to>
                                        <p:strVal val="visible"/>
                                      </p:to>
                                    </p:set>
                                    <p:anim calcmode="lin" valueType="num">
                                      <p:cBhvr>
                                        <p:cTn id="31" dur="500" fill="hold"/>
                                        <p:tgtEl>
                                          <p:spTgt spid="5">
                                            <p:graphicEl>
                                              <a:dgm id="{AC79BA6D-CC0F-46F8-BD5D-650A9CD74C78}"/>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AC79BA6D-CC0F-46F8-BD5D-650A9CD74C78}"/>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AC79BA6D-CC0F-46F8-BD5D-650A9CD74C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36361223"/>
              </p:ext>
            </p:extLst>
          </p:nvPr>
        </p:nvGraphicFramePr>
        <p:xfrm>
          <a:off x="457200" y="431800"/>
          <a:ext cx="8229600" cy="5074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778000" y="381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9363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1DB3F91A-6528-7044-BEA9-DB0D80B44DA7}"/>
                                            </p:graphicEl>
                                          </p:spTgt>
                                        </p:tgtEl>
                                        <p:attrNameLst>
                                          <p:attrName>style.visibility</p:attrName>
                                        </p:attrNameLst>
                                      </p:cBhvr>
                                      <p:to>
                                        <p:strVal val="visible"/>
                                      </p:to>
                                    </p:set>
                                    <p:anim calcmode="lin" valueType="num">
                                      <p:cBhvr>
                                        <p:cTn id="7" dur="500" fill="hold"/>
                                        <p:tgtEl>
                                          <p:spTgt spid="5">
                                            <p:graphicEl>
                                              <a:dgm id="{1DB3F91A-6528-7044-BEA9-DB0D80B44DA7}"/>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1DB3F91A-6528-7044-BEA9-DB0D80B44DA7}"/>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1DB3F91A-6528-7044-BEA9-DB0D80B44DA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24E2CB8E-971C-F84C-95B9-0FC4401BA219}"/>
                                            </p:graphicEl>
                                          </p:spTgt>
                                        </p:tgtEl>
                                        <p:attrNameLst>
                                          <p:attrName>style.visibility</p:attrName>
                                        </p:attrNameLst>
                                      </p:cBhvr>
                                      <p:to>
                                        <p:strVal val="visible"/>
                                      </p:to>
                                    </p:set>
                                    <p:anim calcmode="lin" valueType="num">
                                      <p:cBhvr>
                                        <p:cTn id="14" dur="500" fill="hold"/>
                                        <p:tgtEl>
                                          <p:spTgt spid="5">
                                            <p:graphicEl>
                                              <a:dgm id="{24E2CB8E-971C-F84C-95B9-0FC4401BA219}"/>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24E2CB8E-971C-F84C-95B9-0FC4401BA219}"/>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24E2CB8E-971C-F84C-95B9-0FC4401BA219}"/>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6E889A5B-7F12-934D-9869-274368DF162B}"/>
                                            </p:graphicEl>
                                          </p:spTgt>
                                        </p:tgtEl>
                                        <p:attrNameLst>
                                          <p:attrName>style.visibility</p:attrName>
                                        </p:attrNameLst>
                                      </p:cBhvr>
                                      <p:to>
                                        <p:strVal val="visible"/>
                                      </p:to>
                                    </p:set>
                                    <p:anim calcmode="lin" valueType="num">
                                      <p:cBhvr>
                                        <p:cTn id="19" dur="500" fill="hold"/>
                                        <p:tgtEl>
                                          <p:spTgt spid="5">
                                            <p:graphicEl>
                                              <a:dgm id="{6E889A5B-7F12-934D-9869-274368DF162B}"/>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6E889A5B-7F12-934D-9869-274368DF162B}"/>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6E889A5B-7F12-934D-9869-274368DF162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430ABFA8-AFCC-4A9F-A0E8-EF0319E9957A}"/>
                                            </p:graphicEl>
                                          </p:spTgt>
                                        </p:tgtEl>
                                        <p:attrNameLst>
                                          <p:attrName>style.visibility</p:attrName>
                                        </p:attrNameLst>
                                      </p:cBhvr>
                                      <p:to>
                                        <p:strVal val="visible"/>
                                      </p:to>
                                    </p:set>
                                    <p:anim calcmode="lin" valueType="num">
                                      <p:cBhvr>
                                        <p:cTn id="26" dur="500" fill="hold"/>
                                        <p:tgtEl>
                                          <p:spTgt spid="5">
                                            <p:graphicEl>
                                              <a:dgm id="{430ABFA8-AFCC-4A9F-A0E8-EF0319E9957A}"/>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430ABFA8-AFCC-4A9F-A0E8-EF0319E9957A}"/>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430ABFA8-AFCC-4A9F-A0E8-EF0319E9957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AD879D48-91D5-402A-ADD3-0A24C74DD6BC}"/>
                                            </p:graphicEl>
                                          </p:spTgt>
                                        </p:tgtEl>
                                        <p:attrNameLst>
                                          <p:attrName>style.visibility</p:attrName>
                                        </p:attrNameLst>
                                      </p:cBhvr>
                                      <p:to>
                                        <p:strVal val="visible"/>
                                      </p:to>
                                    </p:set>
                                    <p:anim calcmode="lin" valueType="num">
                                      <p:cBhvr>
                                        <p:cTn id="31" dur="500" fill="hold"/>
                                        <p:tgtEl>
                                          <p:spTgt spid="5">
                                            <p:graphicEl>
                                              <a:dgm id="{AD879D48-91D5-402A-ADD3-0A24C74DD6BC}"/>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AD879D48-91D5-402A-ADD3-0A24C74DD6BC}"/>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AD879D48-91D5-402A-ADD3-0A24C74DD6B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4B0A9684-3E64-2048-BBBD-769C2BD5814B}"/>
                                            </p:graphicEl>
                                          </p:spTgt>
                                        </p:tgtEl>
                                        <p:attrNameLst>
                                          <p:attrName>style.visibility</p:attrName>
                                        </p:attrNameLst>
                                      </p:cBhvr>
                                      <p:to>
                                        <p:strVal val="visible"/>
                                      </p:to>
                                    </p:set>
                                    <p:anim calcmode="lin" valueType="num">
                                      <p:cBhvr>
                                        <p:cTn id="38" dur="500" fill="hold"/>
                                        <p:tgtEl>
                                          <p:spTgt spid="5">
                                            <p:graphicEl>
                                              <a:dgm id="{4B0A9684-3E64-2048-BBBD-769C2BD5814B}"/>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4B0A9684-3E64-2048-BBBD-769C2BD5814B}"/>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4B0A9684-3E64-2048-BBBD-769C2BD5814B}"/>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D77A5D72-D8E6-6C41-B679-2DDB44A20134}"/>
                                            </p:graphicEl>
                                          </p:spTgt>
                                        </p:tgtEl>
                                        <p:attrNameLst>
                                          <p:attrName>style.visibility</p:attrName>
                                        </p:attrNameLst>
                                      </p:cBhvr>
                                      <p:to>
                                        <p:strVal val="visible"/>
                                      </p:to>
                                    </p:set>
                                    <p:anim calcmode="lin" valueType="num">
                                      <p:cBhvr>
                                        <p:cTn id="43" dur="500" fill="hold"/>
                                        <p:tgtEl>
                                          <p:spTgt spid="5">
                                            <p:graphicEl>
                                              <a:dgm id="{D77A5D72-D8E6-6C41-B679-2DDB44A20134}"/>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D77A5D72-D8E6-6C41-B679-2DDB44A20134}"/>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D77A5D72-D8E6-6C41-B679-2DDB44A2013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30A12B2C-9782-8747-941E-DB3F0FEA72B2}"/>
                                            </p:graphicEl>
                                          </p:spTgt>
                                        </p:tgtEl>
                                        <p:attrNameLst>
                                          <p:attrName>style.visibility</p:attrName>
                                        </p:attrNameLst>
                                      </p:cBhvr>
                                      <p:to>
                                        <p:strVal val="visible"/>
                                      </p:to>
                                    </p:set>
                                    <p:anim calcmode="lin" valueType="num">
                                      <p:cBhvr>
                                        <p:cTn id="50" dur="500" fill="hold"/>
                                        <p:tgtEl>
                                          <p:spTgt spid="5">
                                            <p:graphicEl>
                                              <a:dgm id="{30A12B2C-9782-8747-941E-DB3F0FEA72B2}"/>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30A12B2C-9782-8747-941E-DB3F0FEA72B2}"/>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30A12B2C-9782-8747-941E-DB3F0FEA72B2}"/>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B9A772F9-72A3-C240-99E9-A74065C6A459}"/>
                                            </p:graphicEl>
                                          </p:spTgt>
                                        </p:tgtEl>
                                        <p:attrNameLst>
                                          <p:attrName>style.visibility</p:attrName>
                                        </p:attrNameLst>
                                      </p:cBhvr>
                                      <p:to>
                                        <p:strVal val="visible"/>
                                      </p:to>
                                    </p:set>
                                    <p:anim calcmode="lin" valueType="num">
                                      <p:cBhvr>
                                        <p:cTn id="55" dur="500" fill="hold"/>
                                        <p:tgtEl>
                                          <p:spTgt spid="5">
                                            <p:graphicEl>
                                              <a:dgm id="{B9A772F9-72A3-C240-99E9-A74065C6A459}"/>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B9A772F9-72A3-C240-99E9-A74065C6A459}"/>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B9A772F9-72A3-C240-99E9-A74065C6A45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7D0F8932-4A7F-42E9-B0F1-D74C792E4655}"/>
                                            </p:graphicEl>
                                          </p:spTgt>
                                        </p:tgtEl>
                                        <p:attrNameLst>
                                          <p:attrName>style.visibility</p:attrName>
                                        </p:attrNameLst>
                                      </p:cBhvr>
                                      <p:to>
                                        <p:strVal val="visible"/>
                                      </p:to>
                                    </p:set>
                                    <p:anim calcmode="lin" valueType="num">
                                      <p:cBhvr>
                                        <p:cTn id="62" dur="500" fill="hold"/>
                                        <p:tgtEl>
                                          <p:spTgt spid="5">
                                            <p:graphicEl>
                                              <a:dgm id="{7D0F8932-4A7F-42E9-B0F1-D74C792E4655}"/>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7D0F8932-4A7F-42E9-B0F1-D74C792E4655}"/>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7D0F8932-4A7F-42E9-B0F1-D74C792E465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CC6F5111-5C5E-49B3-97FB-88779DE666CD}"/>
                                            </p:graphicEl>
                                          </p:spTgt>
                                        </p:tgtEl>
                                        <p:attrNameLst>
                                          <p:attrName>style.visibility</p:attrName>
                                        </p:attrNameLst>
                                      </p:cBhvr>
                                      <p:to>
                                        <p:strVal val="visible"/>
                                      </p:to>
                                    </p:set>
                                    <p:anim calcmode="lin" valueType="num">
                                      <p:cBhvr>
                                        <p:cTn id="67" dur="500" fill="hold"/>
                                        <p:tgtEl>
                                          <p:spTgt spid="5">
                                            <p:graphicEl>
                                              <a:dgm id="{CC6F5111-5C5E-49B3-97FB-88779DE666CD}"/>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CC6F5111-5C5E-49B3-97FB-88779DE666CD}"/>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CC6F5111-5C5E-49B3-97FB-88779DE666C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D7C0B9E7-AB11-4B71-9162-6F9024A34C7E}"/>
                                            </p:graphicEl>
                                          </p:spTgt>
                                        </p:tgtEl>
                                        <p:attrNameLst>
                                          <p:attrName>style.visibility</p:attrName>
                                        </p:attrNameLst>
                                      </p:cBhvr>
                                      <p:to>
                                        <p:strVal val="visible"/>
                                      </p:to>
                                    </p:set>
                                    <p:anim calcmode="lin" valueType="num">
                                      <p:cBhvr>
                                        <p:cTn id="74" dur="500" fill="hold"/>
                                        <p:tgtEl>
                                          <p:spTgt spid="5">
                                            <p:graphicEl>
                                              <a:dgm id="{D7C0B9E7-AB11-4B71-9162-6F9024A34C7E}"/>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D7C0B9E7-AB11-4B71-9162-6F9024A34C7E}"/>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D7C0B9E7-AB11-4B71-9162-6F9024A34C7E}"/>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AC79BA6D-CC0F-46F8-BD5D-650A9CD74C78}"/>
                                            </p:graphicEl>
                                          </p:spTgt>
                                        </p:tgtEl>
                                        <p:attrNameLst>
                                          <p:attrName>style.visibility</p:attrName>
                                        </p:attrNameLst>
                                      </p:cBhvr>
                                      <p:to>
                                        <p:strVal val="visible"/>
                                      </p:to>
                                    </p:set>
                                    <p:anim calcmode="lin" valueType="num">
                                      <p:cBhvr>
                                        <p:cTn id="79" dur="500" fill="hold"/>
                                        <p:tgtEl>
                                          <p:spTgt spid="5">
                                            <p:graphicEl>
                                              <a:dgm id="{AC79BA6D-CC0F-46F8-BD5D-650A9CD74C78}"/>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AC79BA6D-CC0F-46F8-BD5D-650A9CD74C78}"/>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AC79BA6D-CC0F-46F8-BD5D-650A9CD74C78}"/>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D90F08CB-718F-4E8F-B9F8-4A1407D2586A}"/>
                                            </p:graphicEl>
                                          </p:spTgt>
                                        </p:tgtEl>
                                        <p:attrNameLst>
                                          <p:attrName>style.visibility</p:attrName>
                                        </p:attrNameLst>
                                      </p:cBhvr>
                                      <p:to>
                                        <p:strVal val="visible"/>
                                      </p:to>
                                    </p:set>
                                    <p:anim calcmode="lin" valueType="num">
                                      <p:cBhvr>
                                        <p:cTn id="86" dur="500" fill="hold"/>
                                        <p:tgtEl>
                                          <p:spTgt spid="5">
                                            <p:graphicEl>
                                              <a:dgm id="{D90F08CB-718F-4E8F-B9F8-4A1407D2586A}"/>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D90F08CB-718F-4E8F-B9F8-4A1407D2586A}"/>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D90F08CB-718F-4E8F-B9F8-4A1407D2586A}"/>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
                                            <p:graphicEl>
                                              <a:dgm id="{C69D0709-546E-450A-8D93-10404A9D1BA0}"/>
                                            </p:graphicEl>
                                          </p:spTgt>
                                        </p:tgtEl>
                                        <p:attrNameLst>
                                          <p:attrName>style.visibility</p:attrName>
                                        </p:attrNameLst>
                                      </p:cBhvr>
                                      <p:to>
                                        <p:strVal val="visible"/>
                                      </p:to>
                                    </p:set>
                                    <p:anim calcmode="lin" valueType="num">
                                      <p:cBhvr>
                                        <p:cTn id="91" dur="500" fill="hold"/>
                                        <p:tgtEl>
                                          <p:spTgt spid="5">
                                            <p:graphicEl>
                                              <a:dgm id="{C69D0709-546E-450A-8D93-10404A9D1BA0}"/>
                                            </p:graphicEl>
                                          </p:spTgt>
                                        </p:tgtEl>
                                        <p:attrNameLst>
                                          <p:attrName>ppt_w</p:attrName>
                                        </p:attrNameLst>
                                      </p:cBhvr>
                                      <p:tavLst>
                                        <p:tav tm="0">
                                          <p:val>
                                            <p:fltVal val="0"/>
                                          </p:val>
                                        </p:tav>
                                        <p:tav tm="100000">
                                          <p:val>
                                            <p:strVal val="#ppt_w"/>
                                          </p:val>
                                        </p:tav>
                                      </p:tavLst>
                                    </p:anim>
                                    <p:anim calcmode="lin" valueType="num">
                                      <p:cBhvr>
                                        <p:cTn id="92" dur="500" fill="hold"/>
                                        <p:tgtEl>
                                          <p:spTgt spid="5">
                                            <p:graphicEl>
                                              <a:dgm id="{C69D0709-546E-450A-8D93-10404A9D1BA0}"/>
                                            </p:graphicEl>
                                          </p:spTgt>
                                        </p:tgtEl>
                                        <p:attrNameLst>
                                          <p:attrName>ppt_h</p:attrName>
                                        </p:attrNameLst>
                                      </p:cBhvr>
                                      <p:tavLst>
                                        <p:tav tm="0">
                                          <p:val>
                                            <p:fltVal val="0"/>
                                          </p:val>
                                        </p:tav>
                                        <p:tav tm="100000">
                                          <p:val>
                                            <p:strVal val="#ppt_h"/>
                                          </p:val>
                                        </p:tav>
                                      </p:tavLst>
                                    </p:anim>
                                    <p:animEffect transition="in" filter="fade">
                                      <p:cBhvr>
                                        <p:cTn id="93" dur="500"/>
                                        <p:tgtEl>
                                          <p:spTgt spid="5">
                                            <p:graphicEl>
                                              <a:dgm id="{C69D0709-546E-450A-8D93-10404A9D1B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TotalTime>
  <Words>1319</Words>
  <Application>Microsoft Macintosh PowerPoint</Application>
  <PresentationFormat>On-screen Show (4:3)</PresentationFormat>
  <Paragraphs>150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UNSTEADY GROUND: Changes in IT Communications</vt:lpstr>
      <vt:lpstr>PowerPoint Presentation</vt:lpstr>
      <vt:lpstr>PowerPoint Presentation</vt:lpstr>
      <vt:lpstr>PowerPoint Presentation</vt:lpstr>
      <vt:lpstr>PowerPoint Presentation</vt:lpstr>
      <vt:lpstr>Point 1:  Simplify &amp; Reduce</vt:lpstr>
      <vt:lpstr>PowerPoint Presentation</vt:lpstr>
      <vt:lpstr>PowerPoint Presentation</vt:lpstr>
      <vt:lpstr>PowerPoint Presentation</vt:lpstr>
      <vt:lpstr>PowerPoint Presentation</vt:lpstr>
      <vt:lpstr>Point 2:  Consolidate  OR Empower</vt:lpstr>
      <vt:lpstr>Consolidate </vt:lpstr>
      <vt:lpstr>PowerPoint Presentation</vt:lpstr>
      <vt:lpstr>PowerPoint Presentation</vt:lpstr>
      <vt:lpstr>PowerPoint Presentation</vt:lpstr>
      <vt:lpstr>Empower</vt:lpstr>
      <vt:lpstr>PowerPoint Presentation</vt:lpstr>
      <vt:lpstr>PowerPoint Presentation</vt:lpstr>
      <vt:lpstr>Point 3:  Communications Plan for long-term or major initiatives</vt:lpstr>
      <vt:lpstr>Ask Questions, Create a Plan</vt:lpstr>
      <vt:lpstr>Strategic Communications Plan</vt:lpstr>
      <vt:lpstr>Point 4:  Targeted Communications</vt:lpstr>
      <vt:lpstr>IMPACT</vt:lpstr>
      <vt:lpstr>None of this works if your internal IT staff don’t talk to each other.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c:creator>
  <cp:lastModifiedBy>Information Technology</cp:lastModifiedBy>
  <cp:revision>59</cp:revision>
  <cp:lastPrinted>2015-04-20T20:01:26Z</cp:lastPrinted>
  <dcterms:created xsi:type="dcterms:W3CDTF">2015-04-13T17:19:29Z</dcterms:created>
  <dcterms:modified xsi:type="dcterms:W3CDTF">2015-04-24T04:51:52Z</dcterms:modified>
</cp:coreProperties>
</file>