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8" r:id="rId3"/>
    <p:sldId id="279" r:id="rId4"/>
    <p:sldId id="266" r:id="rId5"/>
    <p:sldId id="281" r:id="rId6"/>
    <p:sldId id="282" r:id="rId7"/>
    <p:sldId id="283" r:id="rId8"/>
    <p:sldId id="277" r:id="rId9"/>
    <p:sldId id="280" r:id="rId10"/>
    <p:sldId id="284" r:id="rId11"/>
    <p:sldId id="285" r:id="rId12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0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Signal </a:t>
            </a:r>
            <a:r>
              <a:rPr lang="en-US" dirty="0"/>
              <a:t>and Noise in</a:t>
            </a:r>
            <a:r>
              <a:rPr lang="en-US" baseline="0" dirty="0"/>
              <a:t> Retention/Completion Rates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Grades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Sheet2!$A$2:$A$1370</c:f>
              <c:numCache>
                <c:formatCode>General</c:formatCode>
                <c:ptCount val="136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</c:numCache>
            </c:numRef>
          </c:cat>
          <c:val>
            <c:numRef>
              <c:f>Sheet2!$B$2:$B$1370</c:f>
              <c:numCache>
                <c:formatCode>General</c:formatCode>
                <c:ptCount val="1369"/>
                <c:pt idx="119">
                  <c:v>3.7</c:v>
                </c:pt>
                <c:pt idx="269">
                  <c:v>3.75</c:v>
                </c:pt>
                <c:pt idx="483">
                  <c:v>3.5</c:v>
                </c:pt>
                <c:pt idx="640">
                  <c:v>3.4</c:v>
                </c:pt>
                <c:pt idx="847">
                  <c:v>3.65</c:v>
                </c:pt>
                <c:pt idx="1004">
                  <c:v>3.8</c:v>
                </c:pt>
                <c:pt idx="1212">
                  <c:v>3.8</c:v>
                </c:pt>
                <c:pt idx="1368">
                  <c:v>3.95</c:v>
                </c:pt>
              </c:numCache>
            </c:numRef>
          </c:val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Other Events</c:v>
                </c:pt>
              </c:strCache>
            </c:strRef>
          </c:tx>
          <c:invertIfNegative val="0"/>
          <c:cat>
            <c:numRef>
              <c:f>Sheet2!$A$2:$A$1370</c:f>
              <c:numCache>
                <c:formatCode>General</c:formatCode>
                <c:ptCount val="136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</c:numCache>
            </c:numRef>
          </c:cat>
          <c:val>
            <c:numRef>
              <c:f>Sheet2!$C$2:$C$1370</c:f>
              <c:numCache>
                <c:formatCode>General</c:formatCode>
                <c:ptCount val="1369"/>
                <c:pt idx="0">
                  <c:v>0.6266702860355261</c:v>
                </c:pt>
                <c:pt idx="1">
                  <c:v>-0.47405057848176302</c:v>
                </c:pt>
                <c:pt idx="2">
                  <c:v>0.19149558109000109</c:v>
                </c:pt>
                <c:pt idx="3">
                  <c:v>-0.45299852125418427</c:v>
                </c:pt>
                <c:pt idx="4">
                  <c:v>-0.22519210987928495</c:v>
                </c:pt>
                <c:pt idx="5">
                  <c:v>-2.5146427745042166E-2</c:v>
                </c:pt>
                <c:pt idx="6">
                  <c:v>-1.6328754111902155E-2</c:v>
                </c:pt>
                <c:pt idx="7">
                  <c:v>-0.34039264165783045</c:v>
                </c:pt>
                <c:pt idx="8">
                  <c:v>-0.54598244875325719</c:v>
                </c:pt>
                <c:pt idx="9">
                  <c:v>-0.15658561918982017</c:v>
                </c:pt>
                <c:pt idx="10">
                  <c:v>0.24984937617084912</c:v>
                </c:pt>
                <c:pt idx="11">
                  <c:v>-0.26248720373103185</c:v>
                </c:pt>
                <c:pt idx="12">
                  <c:v>0.25172075255292514</c:v>
                </c:pt>
                <c:pt idx="13">
                  <c:v>0.75585702345137251</c:v>
                </c:pt>
                <c:pt idx="14">
                  <c:v>7.461141402183713E-2</c:v>
                </c:pt>
                <c:pt idx="15">
                  <c:v>-0.14268614443097072</c:v>
                </c:pt>
                <c:pt idx="16">
                  <c:v>0.66092079606316445</c:v>
                </c:pt>
                <c:pt idx="17">
                  <c:v>-0.37044350363195799</c:v>
                </c:pt>
                <c:pt idx="18">
                  <c:v>-0.55613023065086098</c:v>
                </c:pt>
                <c:pt idx="19">
                  <c:v>-0.13158031493951816</c:v>
                </c:pt>
                <c:pt idx="20">
                  <c:v>-0.78439571020715426</c:v>
                </c:pt>
                <c:pt idx="21">
                  <c:v>-0.52169537279769196</c:v>
                </c:pt>
                <c:pt idx="22">
                  <c:v>0.68032415828627368</c:v>
                </c:pt>
                <c:pt idx="23">
                  <c:v>0.23333944061820877</c:v>
                </c:pt>
                <c:pt idx="24">
                  <c:v>-0.19132515083232071</c:v>
                </c:pt>
                <c:pt idx="25">
                  <c:v>0.47908528931914773</c:v>
                </c:pt>
                <c:pt idx="26">
                  <c:v>0.20351393236584114</c:v>
                </c:pt>
                <c:pt idx="27">
                  <c:v>0.3737137677605894</c:v>
                </c:pt>
                <c:pt idx="28">
                  <c:v>0.15333202562089898</c:v>
                </c:pt>
                <c:pt idx="29">
                  <c:v>0.1581377720154411</c:v>
                </c:pt>
                <c:pt idx="30">
                  <c:v>4.5950987878181082E-2</c:v>
                </c:pt>
                <c:pt idx="31">
                  <c:v>0.55168407559757104</c:v>
                </c:pt>
                <c:pt idx="32">
                  <c:v>-0.41654154055046855</c:v>
                </c:pt>
                <c:pt idx="33">
                  <c:v>-0.18515739877260873</c:v>
                </c:pt>
                <c:pt idx="34">
                  <c:v>0.49051136525584782</c:v>
                </c:pt>
                <c:pt idx="35">
                  <c:v>0.7214285258482751</c:v>
                </c:pt>
                <c:pt idx="36">
                  <c:v>-0.258477579698287</c:v>
                </c:pt>
                <c:pt idx="37">
                  <c:v>-0.16767016909019217</c:v>
                </c:pt>
                <c:pt idx="38">
                  <c:v>0.54653763933704336</c:v>
                </c:pt>
                <c:pt idx="39">
                  <c:v>0.30768631698112225</c:v>
                </c:pt>
                <c:pt idx="40">
                  <c:v>-0.39215669934628827</c:v>
                </c:pt>
                <c:pt idx="41">
                  <c:v>-6.2786021155989746E-2</c:v>
                </c:pt>
                <c:pt idx="42">
                  <c:v>-0.261384046107215</c:v>
                </c:pt>
                <c:pt idx="43">
                  <c:v>0.60503282601810748</c:v>
                </c:pt>
                <c:pt idx="44">
                  <c:v>7.5134450197675839E-2</c:v>
                </c:pt>
                <c:pt idx="45">
                  <c:v>-0.40856625491927279</c:v>
                </c:pt>
                <c:pt idx="46">
                  <c:v>-0.18278132365937616</c:v>
                </c:pt>
                <c:pt idx="47">
                  <c:v>0.57108449076335621</c:v>
                </c:pt>
                <c:pt idx="48">
                  <c:v>-0.25789254531369088</c:v>
                </c:pt>
                <c:pt idx="49">
                  <c:v>0.2335340680395227</c:v>
                </c:pt>
                <c:pt idx="50">
                  <c:v>0.5908727106193139</c:v>
                </c:pt>
                <c:pt idx="51">
                  <c:v>0.12424281148324623</c:v>
                </c:pt>
                <c:pt idx="52">
                  <c:v>-0.35094917895875877</c:v>
                </c:pt>
                <c:pt idx="53">
                  <c:v>0.39301515749111393</c:v>
                </c:pt>
                <c:pt idx="54">
                  <c:v>-0.24688371740230608</c:v>
                </c:pt>
                <c:pt idx="55">
                  <c:v>0.64934976808354072</c:v>
                </c:pt>
                <c:pt idx="56">
                  <c:v>-0.80199380289140165</c:v>
                </c:pt>
                <c:pt idx="57">
                  <c:v>0.2402588434177737</c:v>
                </c:pt>
                <c:pt idx="58">
                  <c:v>0.23483359192887965</c:v>
                </c:pt>
                <c:pt idx="59">
                  <c:v>1.8716001898684276E-3</c:v>
                </c:pt>
                <c:pt idx="60">
                  <c:v>-0.54910780069422893</c:v>
                </c:pt>
                <c:pt idx="61">
                  <c:v>-0.5038443254380276</c:v>
                </c:pt>
                <c:pt idx="62">
                  <c:v>8.2887730740047516E-2</c:v>
                </c:pt>
                <c:pt idx="63">
                  <c:v>-0.10852983223500756</c:v>
                </c:pt>
                <c:pt idx="64">
                  <c:v>-0.40828296724442026</c:v>
                </c:pt>
                <c:pt idx="65">
                  <c:v>-0.6330153769408039</c:v>
                </c:pt>
                <c:pt idx="66">
                  <c:v>-3.7984238453480867E-2</c:v>
                </c:pt>
                <c:pt idx="67">
                  <c:v>-0.14804839380042156</c:v>
                </c:pt>
                <c:pt idx="68">
                  <c:v>0.41845049553705771</c:v>
                </c:pt>
                <c:pt idx="69">
                  <c:v>0.52930451367371478</c:v>
                </c:pt>
                <c:pt idx="70">
                  <c:v>0.53397161720868636</c:v>
                </c:pt>
                <c:pt idx="71">
                  <c:v>6.1353698778474186E-2</c:v>
                </c:pt>
                <c:pt idx="72">
                  <c:v>0.67009699661448185</c:v>
                </c:pt>
                <c:pt idx="73">
                  <c:v>0.43390990625478687</c:v>
                </c:pt>
                <c:pt idx="74">
                  <c:v>0.36299171814881714</c:v>
                </c:pt>
                <c:pt idx="75">
                  <c:v>-0.47369062002984808</c:v>
                </c:pt>
                <c:pt idx="76">
                  <c:v>-1.2424762464042449E-2</c:v>
                </c:pt>
                <c:pt idx="77">
                  <c:v>0.17510125154788103</c:v>
                </c:pt>
                <c:pt idx="78">
                  <c:v>-0.46659542491246375</c:v>
                </c:pt>
                <c:pt idx="79">
                  <c:v>0.41694537909341178</c:v>
                </c:pt>
                <c:pt idx="80">
                  <c:v>0.30108794554821061</c:v>
                </c:pt>
                <c:pt idx="81">
                  <c:v>0.96729162052936157</c:v>
                </c:pt>
                <c:pt idx="82">
                  <c:v>-0.62396095848780686</c:v>
                </c:pt>
                <c:pt idx="83">
                  <c:v>-0.4650062104807513</c:v>
                </c:pt>
                <c:pt idx="84">
                  <c:v>0.4693915996764022</c:v>
                </c:pt>
                <c:pt idx="85">
                  <c:v>-0.11328665848089103</c:v>
                </c:pt>
                <c:pt idx="86">
                  <c:v>-0.39233532840356666</c:v>
                </c:pt>
                <c:pt idx="87">
                  <c:v>-0.49650031966037</c:v>
                </c:pt>
                <c:pt idx="88">
                  <c:v>-0.15653675664604061</c:v>
                </c:pt>
                <c:pt idx="89">
                  <c:v>-0.41522445807408515</c:v>
                </c:pt>
                <c:pt idx="90">
                  <c:v>-0.24691509613235796</c:v>
                </c:pt>
                <c:pt idx="91">
                  <c:v>0.35442240923878776</c:v>
                </c:pt>
                <c:pt idx="92">
                  <c:v>0.31064656060008833</c:v>
                </c:pt>
                <c:pt idx="93">
                  <c:v>-4.4933457023769718E-2</c:v>
                </c:pt>
                <c:pt idx="94">
                  <c:v>0.23816423469568293</c:v>
                </c:pt>
                <c:pt idx="95">
                  <c:v>-0.17336356652976481</c:v>
                </c:pt>
                <c:pt idx="96">
                  <c:v>0.24996266037512149</c:v>
                </c:pt>
                <c:pt idx="97">
                  <c:v>0.47210178087132026</c:v>
                </c:pt>
                <c:pt idx="98">
                  <c:v>0.41334570103244661</c:v>
                </c:pt>
                <c:pt idx="99">
                  <c:v>7.3624280100085926E-2</c:v>
                </c:pt>
                <c:pt idx="100">
                  <c:v>-0.24416757798256616</c:v>
                </c:pt>
                <c:pt idx="101">
                  <c:v>-0.32928165555929922</c:v>
                </c:pt>
                <c:pt idx="102">
                  <c:v>-0.3548382386715383</c:v>
                </c:pt>
                <c:pt idx="103">
                  <c:v>0.15007555709989506</c:v>
                </c:pt>
                <c:pt idx="104">
                  <c:v>3.5509541374448617E-2</c:v>
                </c:pt>
                <c:pt idx="105">
                  <c:v>-3.2561550125980498E-2</c:v>
                </c:pt>
                <c:pt idx="106">
                  <c:v>-4.2187019424348993E-3</c:v>
                </c:pt>
                <c:pt idx="107">
                  <c:v>0.45393043200616034</c:v>
                </c:pt>
                <c:pt idx="108">
                  <c:v>-0.28204697589861072</c:v>
                </c:pt>
                <c:pt idx="109">
                  <c:v>-8.898699822454581E-2</c:v>
                </c:pt>
                <c:pt idx="110">
                  <c:v>0.47362838331898061</c:v>
                </c:pt>
                <c:pt idx="111">
                  <c:v>-2.9539615814344389E-2</c:v>
                </c:pt>
                <c:pt idx="112">
                  <c:v>-2.9859913290616991E-2</c:v>
                </c:pt>
                <c:pt idx="113">
                  <c:v>-8.6269707773850235E-2</c:v>
                </c:pt>
                <c:pt idx="114">
                  <c:v>0.76329475972850036</c:v>
                </c:pt>
                <c:pt idx="115">
                  <c:v>0.51070372921421292</c:v>
                </c:pt>
                <c:pt idx="116">
                  <c:v>-0.10465814982453747</c:v>
                </c:pt>
                <c:pt idx="117">
                  <c:v>0.71494191899402526</c:v>
                </c:pt>
                <c:pt idx="118">
                  <c:v>1.344976746926041E-2</c:v>
                </c:pt>
                <c:pt idx="119">
                  <c:v>-0.42001147236204195</c:v>
                </c:pt>
                <c:pt idx="120">
                  <c:v>0.20487672968843973</c:v>
                </c:pt>
                <c:pt idx="121">
                  <c:v>-0.53663897343289912</c:v>
                </c:pt>
                <c:pt idx="122">
                  <c:v>-0.17100865886893801</c:v>
                </c:pt>
                <c:pt idx="123">
                  <c:v>-0.67688704727985194</c:v>
                </c:pt>
                <c:pt idx="124">
                  <c:v>0.23473468779920836</c:v>
                </c:pt>
                <c:pt idx="125">
                  <c:v>-0.12737079452831634</c:v>
                </c:pt>
                <c:pt idx="126">
                  <c:v>-0.32825489744990721</c:v>
                </c:pt>
                <c:pt idx="127">
                  <c:v>-0.2216300036777703</c:v>
                </c:pt>
                <c:pt idx="128">
                  <c:v>-0.19627489873808623</c:v>
                </c:pt>
                <c:pt idx="129">
                  <c:v>-7.9850205591257106E-2</c:v>
                </c:pt>
                <c:pt idx="130">
                  <c:v>0.55631576047393527</c:v>
                </c:pt>
                <c:pt idx="131">
                  <c:v>-0.70604773977675517</c:v>
                </c:pt>
                <c:pt idx="132">
                  <c:v>0.20687928824733071</c:v>
                </c:pt>
                <c:pt idx="133">
                  <c:v>-0.23417139110776086</c:v>
                </c:pt>
                <c:pt idx="134">
                  <c:v>-7.3135674970108422E-2</c:v>
                </c:pt>
                <c:pt idx="135">
                  <c:v>-0.14252703675943379</c:v>
                </c:pt>
                <c:pt idx="136">
                  <c:v>0.14489757641479517</c:v>
                </c:pt>
                <c:pt idx="137">
                  <c:v>0.52733754011429546</c:v>
                </c:pt>
                <c:pt idx="138">
                  <c:v>0.1271604731753625</c:v>
                </c:pt>
                <c:pt idx="139">
                  <c:v>0.84835345151303354</c:v>
                </c:pt>
                <c:pt idx="140">
                  <c:v>0.14006824234250304</c:v>
                </c:pt>
                <c:pt idx="141">
                  <c:v>0.39652969683338213</c:v>
                </c:pt>
                <c:pt idx="142">
                  <c:v>0.39952120020977278</c:v>
                </c:pt>
                <c:pt idx="143">
                  <c:v>0.2784697587625703</c:v>
                </c:pt>
                <c:pt idx="144">
                  <c:v>-0.72686375486995036</c:v>
                </c:pt>
                <c:pt idx="145">
                  <c:v>-7.3918038511690654E-2</c:v>
                </c:pt>
                <c:pt idx="146">
                  <c:v>-0.18225569210522363</c:v>
                </c:pt>
                <c:pt idx="147">
                  <c:v>-0.76167119072659961</c:v>
                </c:pt>
                <c:pt idx="148">
                  <c:v>-0.64464952952694066</c:v>
                </c:pt>
                <c:pt idx="149">
                  <c:v>-0.37811971359303609</c:v>
                </c:pt>
                <c:pt idx="150">
                  <c:v>5.9731815725739823E-2</c:v>
                </c:pt>
                <c:pt idx="151">
                  <c:v>-0.39668768840932533</c:v>
                </c:pt>
                <c:pt idx="152">
                  <c:v>0.59462594540411995</c:v>
                </c:pt>
                <c:pt idx="153">
                  <c:v>0.73454430545644023</c:v>
                </c:pt>
                <c:pt idx="154">
                  <c:v>4.5174595148823049E-2</c:v>
                </c:pt>
                <c:pt idx="155">
                  <c:v>0.37586530907228666</c:v>
                </c:pt>
                <c:pt idx="156">
                  <c:v>0.35105421832008243</c:v>
                </c:pt>
                <c:pt idx="157">
                  <c:v>-0.12455685933007155</c:v>
                </c:pt>
                <c:pt idx="158">
                  <c:v>-0.16187146651605511</c:v>
                </c:pt>
                <c:pt idx="159">
                  <c:v>0.76396339306336081</c:v>
                </c:pt>
                <c:pt idx="160">
                  <c:v>0.68996586760606249</c:v>
                </c:pt>
                <c:pt idx="161">
                  <c:v>-0.74318602890623209</c:v>
                </c:pt>
                <c:pt idx="162">
                  <c:v>0.55940861347395188</c:v>
                </c:pt>
                <c:pt idx="163">
                  <c:v>-0.14280613203678638</c:v>
                </c:pt>
                <c:pt idx="164">
                  <c:v>-0.37835122223630879</c:v>
                </c:pt>
                <c:pt idx="165">
                  <c:v>9.2874333155138933E-2</c:v>
                </c:pt>
                <c:pt idx="166">
                  <c:v>0.52106441774513124</c:v>
                </c:pt>
                <c:pt idx="167">
                  <c:v>0.45540117780342126</c:v>
                </c:pt>
                <c:pt idx="168">
                  <c:v>0.80183148869883236</c:v>
                </c:pt>
                <c:pt idx="169">
                  <c:v>0.47286232599997202</c:v>
                </c:pt>
                <c:pt idx="170">
                  <c:v>0.16351658884692899</c:v>
                </c:pt>
                <c:pt idx="171">
                  <c:v>0.15822905617257155</c:v>
                </c:pt>
                <c:pt idx="172">
                  <c:v>-0.3909679620612434</c:v>
                </c:pt>
                <c:pt idx="173">
                  <c:v>-0.47034194055017786</c:v>
                </c:pt>
                <c:pt idx="174">
                  <c:v>3.4645304632075047E-2</c:v>
                </c:pt>
                <c:pt idx="175">
                  <c:v>-0.11457737039308125</c:v>
                </c:pt>
                <c:pt idx="176">
                  <c:v>0.69155466613344474</c:v>
                </c:pt>
                <c:pt idx="177">
                  <c:v>-0.53996853822125046</c:v>
                </c:pt>
                <c:pt idx="178">
                  <c:v>-0.42497630037836676</c:v>
                </c:pt>
                <c:pt idx="179">
                  <c:v>0.24828945813802217</c:v>
                </c:pt>
                <c:pt idx="180">
                  <c:v>-0.27916292994098701</c:v>
                </c:pt>
                <c:pt idx="181">
                  <c:v>-0.56722467406443322</c:v>
                </c:pt>
                <c:pt idx="182">
                  <c:v>-0.74636778717127494</c:v>
                </c:pt>
                <c:pt idx="183">
                  <c:v>3.9534748942237075E-2</c:v>
                </c:pt>
                <c:pt idx="184">
                  <c:v>-0.22508307581325915</c:v>
                </c:pt>
                <c:pt idx="185">
                  <c:v>-0.23973784668822851</c:v>
                </c:pt>
                <c:pt idx="186">
                  <c:v>0.43160893717321458</c:v>
                </c:pt>
                <c:pt idx="187">
                  <c:v>-6.482250858717753E-2</c:v>
                </c:pt>
                <c:pt idx="188">
                  <c:v>9.0650147642626244E-2</c:v>
                </c:pt>
                <c:pt idx="189">
                  <c:v>0.32344068157889305</c:v>
                </c:pt>
                <c:pt idx="190">
                  <c:v>0.58472811835672445</c:v>
                </c:pt>
                <c:pt idx="191">
                  <c:v>-0.13286792872292175</c:v>
                </c:pt>
                <c:pt idx="192">
                  <c:v>-0.28449907273019703</c:v>
                </c:pt>
                <c:pt idx="193">
                  <c:v>0.38130891277857626</c:v>
                </c:pt>
                <c:pt idx="194">
                  <c:v>-0.1014421154681443</c:v>
                </c:pt>
                <c:pt idx="195">
                  <c:v>0.31228581274996881</c:v>
                </c:pt>
                <c:pt idx="196">
                  <c:v>5.758919475486457E-3</c:v>
                </c:pt>
                <c:pt idx="197">
                  <c:v>7.0016679595025E-2</c:v>
                </c:pt>
                <c:pt idx="198">
                  <c:v>-0.77286170145682453</c:v>
                </c:pt>
                <c:pt idx="199">
                  <c:v>5.8400316787294737E-2</c:v>
                </c:pt>
                <c:pt idx="200">
                  <c:v>-0.10948098022618979</c:v>
                </c:pt>
                <c:pt idx="201">
                  <c:v>-0.58135288949164343</c:v>
                </c:pt>
                <c:pt idx="202">
                  <c:v>-0.46119430022190977</c:v>
                </c:pt>
                <c:pt idx="203">
                  <c:v>0.15725039587354939</c:v>
                </c:pt>
                <c:pt idx="204">
                  <c:v>0.23373438398928659</c:v>
                </c:pt>
                <c:pt idx="205">
                  <c:v>0.44120630836667407</c:v>
                </c:pt>
                <c:pt idx="206">
                  <c:v>7.7367944317344506E-2</c:v>
                </c:pt>
                <c:pt idx="207">
                  <c:v>0.54577583287641607</c:v>
                </c:pt>
                <c:pt idx="208">
                  <c:v>-2.1976822141594465E-2</c:v>
                </c:pt>
                <c:pt idx="209">
                  <c:v>-0.29818828620329485</c:v>
                </c:pt>
                <c:pt idx="210">
                  <c:v>0.38452584924929645</c:v>
                </c:pt>
                <c:pt idx="211">
                  <c:v>0.13703483113927495</c:v>
                </c:pt>
                <c:pt idx="212">
                  <c:v>-0.13356451563755523</c:v>
                </c:pt>
                <c:pt idx="213">
                  <c:v>0.14700874553822718</c:v>
                </c:pt>
                <c:pt idx="214">
                  <c:v>-0.14708926110202147</c:v>
                </c:pt>
                <c:pt idx="215">
                  <c:v>5.2501199001820043E-2</c:v>
                </c:pt>
                <c:pt idx="216">
                  <c:v>1.8951718227241288E-2</c:v>
                </c:pt>
                <c:pt idx="217">
                  <c:v>-6.2545744711922868E-2</c:v>
                </c:pt>
                <c:pt idx="218">
                  <c:v>-0.36714088633315911</c:v>
                </c:pt>
                <c:pt idx="219">
                  <c:v>0.41786387334990649</c:v>
                </c:pt>
                <c:pt idx="220">
                  <c:v>0.2418728806853786</c:v>
                </c:pt>
                <c:pt idx="221">
                  <c:v>-0.78366693876949756</c:v>
                </c:pt>
                <c:pt idx="222">
                  <c:v>-0.44859162510666362</c:v>
                </c:pt>
                <c:pt idx="223">
                  <c:v>0.10873252258623944</c:v>
                </c:pt>
                <c:pt idx="224">
                  <c:v>9.8968695614689572E-3</c:v>
                </c:pt>
                <c:pt idx="225">
                  <c:v>-0.11246676929324695</c:v>
                </c:pt>
                <c:pt idx="226">
                  <c:v>-0.51207601617520571</c:v>
                </c:pt>
                <c:pt idx="227">
                  <c:v>-0.13584382362077463</c:v>
                </c:pt>
                <c:pt idx="228">
                  <c:v>0.30544647232390842</c:v>
                </c:pt>
                <c:pt idx="229">
                  <c:v>0.14033437921104552</c:v>
                </c:pt>
                <c:pt idx="230">
                  <c:v>3.138373726203203E-2</c:v>
                </c:pt>
                <c:pt idx="231">
                  <c:v>-0.30658130894153846</c:v>
                </c:pt>
                <c:pt idx="232">
                  <c:v>-0.49362882804583663</c:v>
                </c:pt>
                <c:pt idx="233">
                  <c:v>0.53869378927092593</c:v>
                </c:pt>
                <c:pt idx="234">
                  <c:v>0.51738484550979125</c:v>
                </c:pt>
                <c:pt idx="235">
                  <c:v>0.24680212101779175</c:v>
                </c:pt>
                <c:pt idx="236">
                  <c:v>-2.2156669620272185E-2</c:v>
                </c:pt>
                <c:pt idx="237">
                  <c:v>-1.7787430118117564E-2</c:v>
                </c:pt>
                <c:pt idx="238">
                  <c:v>-0.17916476380262958</c:v>
                </c:pt>
                <c:pt idx="239">
                  <c:v>-0.44466489427797107</c:v>
                </c:pt>
                <c:pt idx="240">
                  <c:v>0.44747399902654605</c:v>
                </c:pt>
                <c:pt idx="241">
                  <c:v>0.79982978839084962</c:v>
                </c:pt>
                <c:pt idx="242">
                  <c:v>8.4230120215057047E-2</c:v>
                </c:pt>
                <c:pt idx="243">
                  <c:v>0.11760194069346808</c:v>
                </c:pt>
                <c:pt idx="244">
                  <c:v>-0.21218140997380652</c:v>
                </c:pt>
                <c:pt idx="245">
                  <c:v>-0.22631547890776815</c:v>
                </c:pt>
                <c:pt idx="246">
                  <c:v>0.34001683388172943</c:v>
                </c:pt>
                <c:pt idx="247">
                  <c:v>-0.33203200184177473</c:v>
                </c:pt>
                <c:pt idx="248">
                  <c:v>-0.44359963670023339</c:v>
                </c:pt>
                <c:pt idx="249">
                  <c:v>-0.28009085598886296</c:v>
                </c:pt>
                <c:pt idx="250">
                  <c:v>0.18740893949154758</c:v>
                </c:pt>
                <c:pt idx="251">
                  <c:v>-0.26301052931303259</c:v>
                </c:pt>
                <c:pt idx="252">
                  <c:v>0.3638903686818723</c:v>
                </c:pt>
                <c:pt idx="253">
                  <c:v>0.26522254667798728</c:v>
                </c:pt>
                <c:pt idx="254">
                  <c:v>0.14334242451461909</c:v>
                </c:pt>
                <c:pt idx="255">
                  <c:v>0.79430531545214655</c:v>
                </c:pt>
                <c:pt idx="256">
                  <c:v>0.2539953704185185</c:v>
                </c:pt>
                <c:pt idx="257">
                  <c:v>-0.12291552661197924</c:v>
                </c:pt>
                <c:pt idx="258">
                  <c:v>-0.4859309552922022</c:v>
                </c:pt>
                <c:pt idx="259">
                  <c:v>0.49590660794579422</c:v>
                </c:pt>
                <c:pt idx="260">
                  <c:v>-7.7615503032447242E-2</c:v>
                </c:pt>
                <c:pt idx="261">
                  <c:v>-2.8367882469354289E-2</c:v>
                </c:pt>
                <c:pt idx="262">
                  <c:v>2.8359104839138505E-2</c:v>
                </c:pt>
                <c:pt idx="263">
                  <c:v>5.5545376476822006E-2</c:v>
                </c:pt>
                <c:pt idx="264">
                  <c:v>-0.22289324184358272</c:v>
                </c:pt>
                <c:pt idx="265">
                  <c:v>-0.2193373576628227</c:v>
                </c:pt>
                <c:pt idx="266">
                  <c:v>-0.21763917909295216</c:v>
                </c:pt>
                <c:pt idx="267">
                  <c:v>-0.29758598526823732</c:v>
                </c:pt>
                <c:pt idx="268">
                  <c:v>0.77093871646847145</c:v>
                </c:pt>
                <c:pt idx="269">
                  <c:v>-0.19401107456785538</c:v>
                </c:pt>
                <c:pt idx="270">
                  <c:v>0.69433016439168105</c:v>
                </c:pt>
                <c:pt idx="271">
                  <c:v>-1.0826398830146577E-2</c:v>
                </c:pt>
                <c:pt idx="272">
                  <c:v>3.4504780125684364E-2</c:v>
                </c:pt>
                <c:pt idx="273">
                  <c:v>2.5975182649744077E-2</c:v>
                </c:pt>
                <c:pt idx="274">
                  <c:v>0.12089471477080471</c:v>
                </c:pt>
                <c:pt idx="275">
                  <c:v>0.33975154606520941</c:v>
                </c:pt>
                <c:pt idx="276">
                  <c:v>-0.241593658364879</c:v>
                </c:pt>
                <c:pt idx="277">
                  <c:v>-9.9796714792395047E-3</c:v>
                </c:pt>
                <c:pt idx="278">
                  <c:v>-0.11433462247423998</c:v>
                </c:pt>
                <c:pt idx="279">
                  <c:v>0.44648869031150062</c:v>
                </c:pt>
                <c:pt idx="280">
                  <c:v>-0.36908667378003224</c:v>
                </c:pt>
                <c:pt idx="281">
                  <c:v>-0.51129283163832728</c:v>
                </c:pt>
                <c:pt idx="282">
                  <c:v>-0.2578590470795401</c:v>
                </c:pt>
                <c:pt idx="283">
                  <c:v>0.53520575413989036</c:v>
                </c:pt>
                <c:pt idx="284">
                  <c:v>-5.6076499338410302E-2</c:v>
                </c:pt>
                <c:pt idx="285">
                  <c:v>0.6419335325806188</c:v>
                </c:pt>
                <c:pt idx="286">
                  <c:v>0.37903017921872295</c:v>
                </c:pt>
                <c:pt idx="287">
                  <c:v>8.6210946085917395E-2</c:v>
                </c:pt>
                <c:pt idx="288">
                  <c:v>-0.24893367330736205</c:v>
                </c:pt>
                <c:pt idx="289">
                  <c:v>-0.39092890774814282</c:v>
                </c:pt>
                <c:pt idx="290">
                  <c:v>-9.8960523750834306E-2</c:v>
                </c:pt>
                <c:pt idx="291">
                  <c:v>-0.37638247568416161</c:v>
                </c:pt>
                <c:pt idx="292">
                  <c:v>-9.2149583135077484E-2</c:v>
                </c:pt>
                <c:pt idx="293">
                  <c:v>-0.86955429220200486</c:v>
                </c:pt>
                <c:pt idx="294">
                  <c:v>-0.18447703922486969</c:v>
                </c:pt>
                <c:pt idx="295">
                  <c:v>0.16472464443015422</c:v>
                </c:pt>
                <c:pt idx="296">
                  <c:v>0.19729494162208683</c:v>
                </c:pt>
                <c:pt idx="297">
                  <c:v>0.11524588922960699</c:v>
                </c:pt>
                <c:pt idx="298">
                  <c:v>-0.55507616398825244</c:v>
                </c:pt>
                <c:pt idx="299">
                  <c:v>0.27000616983750914</c:v>
                </c:pt>
                <c:pt idx="300">
                  <c:v>0.15148069265870745</c:v>
                </c:pt>
                <c:pt idx="301">
                  <c:v>0.24584223653217729</c:v>
                </c:pt>
                <c:pt idx="302">
                  <c:v>8.5662281970342535E-2</c:v>
                </c:pt>
                <c:pt idx="303">
                  <c:v>0.42028062009471168</c:v>
                </c:pt>
                <c:pt idx="304">
                  <c:v>-0.36575499315976845</c:v>
                </c:pt>
                <c:pt idx="305">
                  <c:v>0.77994618148252304</c:v>
                </c:pt>
                <c:pt idx="306">
                  <c:v>-0.54318852073436974</c:v>
                </c:pt>
                <c:pt idx="307">
                  <c:v>-0.62038146459766164</c:v>
                </c:pt>
                <c:pt idx="308">
                  <c:v>-0.27257348096586209</c:v>
                </c:pt>
                <c:pt idx="309">
                  <c:v>0.24806804456185649</c:v>
                </c:pt>
                <c:pt idx="310">
                  <c:v>0.66625050353098214</c:v>
                </c:pt>
                <c:pt idx="311">
                  <c:v>0.33481737997567418</c:v>
                </c:pt>
                <c:pt idx="312">
                  <c:v>0.20655618481056526</c:v>
                </c:pt>
                <c:pt idx="313">
                  <c:v>6.4414883094162323E-2</c:v>
                </c:pt>
                <c:pt idx="314">
                  <c:v>-0.69120536915193309</c:v>
                </c:pt>
                <c:pt idx="315">
                  <c:v>0.24512203196112059</c:v>
                </c:pt>
                <c:pt idx="316">
                  <c:v>0.11811896379516618</c:v>
                </c:pt>
                <c:pt idx="317">
                  <c:v>-0.45955562671003347</c:v>
                </c:pt>
                <c:pt idx="318">
                  <c:v>-0.19521465602932264</c:v>
                </c:pt>
                <c:pt idx="319">
                  <c:v>0.10155881479211892</c:v>
                </c:pt>
                <c:pt idx="320">
                  <c:v>-0.17614919138514618</c:v>
                </c:pt>
                <c:pt idx="321">
                  <c:v>-0.83253503534122386</c:v>
                </c:pt>
                <c:pt idx="322">
                  <c:v>0.35429525293875153</c:v>
                </c:pt>
                <c:pt idx="323">
                  <c:v>9.8440189567070124E-2</c:v>
                </c:pt>
                <c:pt idx="324">
                  <c:v>-0.14263708121304619</c:v>
                </c:pt>
                <c:pt idx="325">
                  <c:v>0.57055802551314316</c:v>
                </c:pt>
                <c:pt idx="326">
                  <c:v>-0.54983289132273427</c:v>
                </c:pt>
                <c:pt idx="327">
                  <c:v>-0.74006516881391526</c:v>
                </c:pt>
                <c:pt idx="328">
                  <c:v>-9.250773856230865E-2</c:v>
                </c:pt>
                <c:pt idx="329">
                  <c:v>-0.71483867682190683</c:v>
                </c:pt>
                <c:pt idx="330">
                  <c:v>-0.11791141405975381</c:v>
                </c:pt>
                <c:pt idx="331">
                  <c:v>-0.86842632969384137</c:v>
                </c:pt>
                <c:pt idx="332">
                  <c:v>-0.24266947439025588</c:v>
                </c:pt>
                <c:pt idx="333">
                  <c:v>0.27604478372630437</c:v>
                </c:pt>
                <c:pt idx="334">
                  <c:v>4.4305688346814587E-2</c:v>
                </c:pt>
                <c:pt idx="335">
                  <c:v>-0.14604731307090146</c:v>
                </c:pt>
                <c:pt idx="336">
                  <c:v>0.23943171682505948</c:v>
                </c:pt>
                <c:pt idx="337">
                  <c:v>0.29270209916108691</c:v>
                </c:pt>
                <c:pt idx="338">
                  <c:v>-0.72912825614626708</c:v>
                </c:pt>
                <c:pt idx="339">
                  <c:v>0.22942703781185358</c:v>
                </c:pt>
                <c:pt idx="340">
                  <c:v>0.35565081381738017</c:v>
                </c:pt>
                <c:pt idx="341">
                  <c:v>-0.31678682235097422</c:v>
                </c:pt>
                <c:pt idx="342">
                  <c:v>-0.79615916420466815</c:v>
                </c:pt>
                <c:pt idx="343">
                  <c:v>-2.008533598170148E-2</c:v>
                </c:pt>
                <c:pt idx="344">
                  <c:v>-0.21036963970996181</c:v>
                </c:pt>
                <c:pt idx="345">
                  <c:v>0.15876342579778524</c:v>
                </c:pt>
                <c:pt idx="346">
                  <c:v>0.19775424649788342</c:v>
                </c:pt>
                <c:pt idx="347">
                  <c:v>-0.659141099200928</c:v>
                </c:pt>
                <c:pt idx="348">
                  <c:v>1.9630290380537874E-2</c:v>
                </c:pt>
                <c:pt idx="349">
                  <c:v>0.25949380223365093</c:v>
                </c:pt>
                <c:pt idx="350">
                  <c:v>0.36030886699548126</c:v>
                </c:pt>
                <c:pt idx="351">
                  <c:v>-2.642630589409789E-2</c:v>
                </c:pt>
                <c:pt idx="352">
                  <c:v>-2.6541393240403721E-2</c:v>
                </c:pt>
                <c:pt idx="353">
                  <c:v>0.8058829965962433</c:v>
                </c:pt>
                <c:pt idx="354">
                  <c:v>-0.3709502595043459</c:v>
                </c:pt>
                <c:pt idx="355">
                  <c:v>-8.313305897159351E-2</c:v>
                </c:pt>
                <c:pt idx="356">
                  <c:v>-0.32430309747421671</c:v>
                </c:pt>
                <c:pt idx="357">
                  <c:v>-0.17275203496574387</c:v>
                </c:pt>
                <c:pt idx="358">
                  <c:v>0.51261942769030422</c:v>
                </c:pt>
                <c:pt idx="359">
                  <c:v>0.11088370161199934</c:v>
                </c:pt>
                <c:pt idx="360">
                  <c:v>-0.21302935424278291</c:v>
                </c:pt>
                <c:pt idx="361">
                  <c:v>-0.7217389463524293</c:v>
                </c:pt>
                <c:pt idx="362">
                  <c:v>-0.48155420398616799</c:v>
                </c:pt>
                <c:pt idx="363">
                  <c:v>6.1016256070400954E-2</c:v>
                </c:pt>
                <c:pt idx="364">
                  <c:v>-0.19423008387923568</c:v>
                </c:pt>
                <c:pt idx="365">
                  <c:v>0.42961319564940637</c:v>
                </c:pt>
                <c:pt idx="366">
                  <c:v>-0.73627602427941796</c:v>
                </c:pt>
                <c:pt idx="367">
                  <c:v>0.3593506306136236</c:v>
                </c:pt>
                <c:pt idx="368">
                  <c:v>-0.53905851763731893</c:v>
                </c:pt>
                <c:pt idx="369">
                  <c:v>4.7687764849287717E-2</c:v>
                </c:pt>
                <c:pt idx="370">
                  <c:v>0.18433023802872173</c:v>
                </c:pt>
                <c:pt idx="371">
                  <c:v>-0.4218441053213523</c:v>
                </c:pt>
                <c:pt idx="372">
                  <c:v>-0.75945825260271926</c:v>
                </c:pt>
                <c:pt idx="373">
                  <c:v>0.31879411076957165</c:v>
                </c:pt>
                <c:pt idx="374">
                  <c:v>0.19492809071853123</c:v>
                </c:pt>
                <c:pt idx="375">
                  <c:v>0.594092361508887</c:v>
                </c:pt>
                <c:pt idx="376">
                  <c:v>0.57980539120584351</c:v>
                </c:pt>
                <c:pt idx="377">
                  <c:v>-0.12285619480497789</c:v>
                </c:pt>
                <c:pt idx="378">
                  <c:v>-0.54115402620296604</c:v>
                </c:pt>
                <c:pt idx="379">
                  <c:v>-4.3536149126786938E-2</c:v>
                </c:pt>
                <c:pt idx="380">
                  <c:v>-0.40135553296942783</c:v>
                </c:pt>
                <c:pt idx="381">
                  <c:v>0.40267883178606556</c:v>
                </c:pt>
                <c:pt idx="382">
                  <c:v>-0.66712335131575218</c:v>
                </c:pt>
                <c:pt idx="383">
                  <c:v>-0.27755311923900472</c:v>
                </c:pt>
                <c:pt idx="384">
                  <c:v>0.1670557432873806</c:v>
                </c:pt>
                <c:pt idx="385">
                  <c:v>0.18740217325674557</c:v>
                </c:pt>
                <c:pt idx="386">
                  <c:v>3.1511153768170153E-2</c:v>
                </c:pt>
                <c:pt idx="387">
                  <c:v>3.1868603458227063E-2</c:v>
                </c:pt>
                <c:pt idx="388">
                  <c:v>-0.33277041419642761</c:v>
                </c:pt>
                <c:pt idx="389">
                  <c:v>-0.58184763122522953</c:v>
                </c:pt>
                <c:pt idx="390">
                  <c:v>-0.14581281894841902</c:v>
                </c:pt>
                <c:pt idx="391">
                  <c:v>-0.61069320936440552</c:v>
                </c:pt>
                <c:pt idx="392">
                  <c:v>0.37958516376815765</c:v>
                </c:pt>
                <c:pt idx="393">
                  <c:v>0.53986683752657383</c:v>
                </c:pt>
                <c:pt idx="394">
                  <c:v>0.26858352239956362</c:v>
                </c:pt>
                <c:pt idx="395">
                  <c:v>-7.7972846210507041E-2</c:v>
                </c:pt>
                <c:pt idx="396">
                  <c:v>-0.43521806573961141</c:v>
                </c:pt>
                <c:pt idx="397">
                  <c:v>0.36377268852475364</c:v>
                </c:pt>
                <c:pt idx="398">
                  <c:v>-0.48538964789161587</c:v>
                </c:pt>
                <c:pt idx="399">
                  <c:v>-0.44962511964609331</c:v>
                </c:pt>
                <c:pt idx="400">
                  <c:v>0.77332362534015597</c:v>
                </c:pt>
                <c:pt idx="401">
                  <c:v>0.36800954799653685</c:v>
                </c:pt>
                <c:pt idx="402">
                  <c:v>0.73515110630436908</c:v>
                </c:pt>
                <c:pt idx="403">
                  <c:v>-0.12967828528997316</c:v>
                </c:pt>
                <c:pt idx="404">
                  <c:v>3.0954315517858433E-2</c:v>
                </c:pt>
                <c:pt idx="405">
                  <c:v>0.24749391771198925</c:v>
                </c:pt>
                <c:pt idx="406">
                  <c:v>-0.12398206143815182</c:v>
                </c:pt>
                <c:pt idx="407">
                  <c:v>-0.2773355509931118</c:v>
                </c:pt>
                <c:pt idx="408">
                  <c:v>2.7852967120305605E-2</c:v>
                </c:pt>
                <c:pt idx="409">
                  <c:v>0.35908103737533215</c:v>
                </c:pt>
                <c:pt idx="410">
                  <c:v>-0.34304696162647941</c:v>
                </c:pt>
                <c:pt idx="411">
                  <c:v>-0.23809655736196911</c:v>
                </c:pt>
                <c:pt idx="412">
                  <c:v>0.19192115158312251</c:v>
                </c:pt>
                <c:pt idx="413">
                  <c:v>0.4525051806310203</c:v>
                </c:pt>
                <c:pt idx="414">
                  <c:v>-0.90947138279451956</c:v>
                </c:pt>
                <c:pt idx="415">
                  <c:v>8.5353834020056585E-3</c:v>
                </c:pt>
                <c:pt idx="416">
                  <c:v>0.58788975368266505</c:v>
                </c:pt>
                <c:pt idx="417">
                  <c:v>0.70649861846748063</c:v>
                </c:pt>
                <c:pt idx="418">
                  <c:v>0.16834839947843738</c:v>
                </c:pt>
                <c:pt idx="419">
                  <c:v>0.13712546012785476</c:v>
                </c:pt>
                <c:pt idx="420">
                  <c:v>0.17998787980631314</c:v>
                </c:pt>
                <c:pt idx="421">
                  <c:v>-0.5807051618890271</c:v>
                </c:pt>
                <c:pt idx="422">
                  <c:v>0.16077316665171304</c:v>
                </c:pt>
                <c:pt idx="423">
                  <c:v>-0.14534728379184825</c:v>
                </c:pt>
                <c:pt idx="424">
                  <c:v>-0.34108172479835064</c:v>
                </c:pt>
                <c:pt idx="425">
                  <c:v>-0.82726117949672151</c:v>
                </c:pt>
                <c:pt idx="426">
                  <c:v>0.27722365117551484</c:v>
                </c:pt>
                <c:pt idx="427">
                  <c:v>0.35101112672953405</c:v>
                </c:pt>
                <c:pt idx="428">
                  <c:v>0.1344717492405727</c:v>
                </c:pt>
                <c:pt idx="429">
                  <c:v>-0.4066789620681609</c:v>
                </c:pt>
                <c:pt idx="430">
                  <c:v>0.17739604307454349</c:v>
                </c:pt>
                <c:pt idx="431">
                  <c:v>9.4375555516166165E-2</c:v>
                </c:pt>
                <c:pt idx="432">
                  <c:v>0.22058124429361403</c:v>
                </c:pt>
                <c:pt idx="433">
                  <c:v>0.27823266173552419</c:v>
                </c:pt>
                <c:pt idx="434">
                  <c:v>0.27259153035837114</c:v>
                </c:pt>
                <c:pt idx="435">
                  <c:v>0.5329577790051685</c:v>
                </c:pt>
                <c:pt idx="436">
                  <c:v>0.59551451521905363</c:v>
                </c:pt>
                <c:pt idx="437">
                  <c:v>0.78789135403627264</c:v>
                </c:pt>
                <c:pt idx="438">
                  <c:v>0.48057664995409721</c:v>
                </c:pt>
                <c:pt idx="439">
                  <c:v>0.44417292822079779</c:v>
                </c:pt>
                <c:pt idx="440">
                  <c:v>-0.16119403947623057</c:v>
                </c:pt>
                <c:pt idx="441">
                  <c:v>-0.3515827833018963</c:v>
                </c:pt>
                <c:pt idx="442">
                  <c:v>-0.64890806061537953</c:v>
                </c:pt>
                <c:pt idx="443">
                  <c:v>3.1712822294655663E-2</c:v>
                </c:pt>
                <c:pt idx="444">
                  <c:v>-6.6657066510491414E-2</c:v>
                </c:pt>
                <c:pt idx="445">
                  <c:v>0.5510943235773077</c:v>
                </c:pt>
                <c:pt idx="446">
                  <c:v>-0.26546371596423002</c:v>
                </c:pt>
                <c:pt idx="447">
                  <c:v>6.9003303999371823E-2</c:v>
                </c:pt>
                <c:pt idx="448">
                  <c:v>0.2987139686446344</c:v>
                </c:pt>
                <c:pt idx="449">
                  <c:v>0.68168943272925908</c:v>
                </c:pt>
                <c:pt idx="450">
                  <c:v>-2.7498681133860781E-2</c:v>
                </c:pt>
                <c:pt idx="451">
                  <c:v>-9.7067201106317058E-2</c:v>
                </c:pt>
                <c:pt idx="452">
                  <c:v>0.67117715819805845</c:v>
                </c:pt>
                <c:pt idx="453">
                  <c:v>-6.2974583116231386E-2</c:v>
                </c:pt>
                <c:pt idx="454">
                  <c:v>0.59922676088961779</c:v>
                </c:pt>
                <c:pt idx="455">
                  <c:v>0.54826942401370404</c:v>
                </c:pt>
                <c:pt idx="456">
                  <c:v>-0.32613388165229573</c:v>
                </c:pt>
                <c:pt idx="457">
                  <c:v>-0.45882075032148306</c:v>
                </c:pt>
                <c:pt idx="458">
                  <c:v>0.43840238707121726</c:v>
                </c:pt>
                <c:pt idx="459">
                  <c:v>-0.20528285766830912</c:v>
                </c:pt>
                <c:pt idx="460">
                  <c:v>0.40956080540237216</c:v>
                </c:pt>
                <c:pt idx="461">
                  <c:v>-0.19900616037646435</c:v>
                </c:pt>
                <c:pt idx="462">
                  <c:v>0.42197344712541918</c:v>
                </c:pt>
                <c:pt idx="463">
                  <c:v>-0.87069109204118722</c:v>
                </c:pt>
                <c:pt idx="464">
                  <c:v>-0.38899351523892434</c:v>
                </c:pt>
                <c:pt idx="465">
                  <c:v>-0.21467356224912715</c:v>
                </c:pt>
                <c:pt idx="466">
                  <c:v>-0.68998486388141766</c:v>
                </c:pt>
                <c:pt idx="467">
                  <c:v>0.28978371478366016</c:v>
                </c:pt>
                <c:pt idx="468">
                  <c:v>-0.88681673320518395</c:v>
                </c:pt>
                <c:pt idx="469">
                  <c:v>-0.36296297516989839</c:v>
                </c:pt>
                <c:pt idx="470">
                  <c:v>0.47610601782013151</c:v>
                </c:pt>
                <c:pt idx="471">
                  <c:v>-0.62359872318360454</c:v>
                </c:pt>
                <c:pt idx="472">
                  <c:v>0.52742456612306654</c:v>
                </c:pt>
                <c:pt idx="473">
                  <c:v>0.27718922367700072</c:v>
                </c:pt>
                <c:pt idx="474">
                  <c:v>-0.73047229742090436</c:v>
                </c:pt>
                <c:pt idx="475">
                  <c:v>7.9055864723264868E-2</c:v>
                </c:pt>
                <c:pt idx="476">
                  <c:v>0.10000956888446388</c:v>
                </c:pt>
                <c:pt idx="477">
                  <c:v>-0.51319176018987134</c:v>
                </c:pt>
                <c:pt idx="478">
                  <c:v>0.30357804711350989</c:v>
                </c:pt>
                <c:pt idx="479">
                  <c:v>-0.43671576107924337</c:v>
                </c:pt>
                <c:pt idx="480">
                  <c:v>0.3242411235461351</c:v>
                </c:pt>
                <c:pt idx="481">
                  <c:v>-5.1048235218902893E-2</c:v>
                </c:pt>
                <c:pt idx="482">
                  <c:v>0.71229583510497119</c:v>
                </c:pt>
                <c:pt idx="483">
                  <c:v>0.10433559796294289</c:v>
                </c:pt>
                <c:pt idx="484">
                  <c:v>-0.54963170003987516</c:v>
                </c:pt>
                <c:pt idx="485">
                  <c:v>-0.48699775650911681</c:v>
                </c:pt>
                <c:pt idx="486">
                  <c:v>-0.22689443556798938</c:v>
                </c:pt>
                <c:pt idx="487">
                  <c:v>0.82399236048806301</c:v>
                </c:pt>
                <c:pt idx="488">
                  <c:v>0.86353341160487751</c:v>
                </c:pt>
                <c:pt idx="489">
                  <c:v>-0.87682381658983477</c:v>
                </c:pt>
                <c:pt idx="490">
                  <c:v>-0.56804449633662357</c:v>
                </c:pt>
                <c:pt idx="491">
                  <c:v>-0.31121248890551401</c:v>
                </c:pt>
                <c:pt idx="492">
                  <c:v>0.33547608053240163</c:v>
                </c:pt>
                <c:pt idx="493">
                  <c:v>-0.27342112217420844</c:v>
                </c:pt>
                <c:pt idx="494">
                  <c:v>0.84268598662876959</c:v>
                </c:pt>
                <c:pt idx="495">
                  <c:v>2.4279430964107784E-2</c:v>
                </c:pt>
                <c:pt idx="496">
                  <c:v>-0.14144486640814935</c:v>
                </c:pt>
                <c:pt idx="497">
                  <c:v>-0.33752510356166088</c:v>
                </c:pt>
                <c:pt idx="498">
                  <c:v>-0.28223562453926176</c:v>
                </c:pt>
                <c:pt idx="499">
                  <c:v>0.2933565464148612</c:v>
                </c:pt>
                <c:pt idx="500">
                  <c:v>-6.0004728627531478E-2</c:v>
                </c:pt>
                <c:pt idx="501">
                  <c:v>0.3740721195335891</c:v>
                </c:pt>
                <c:pt idx="502">
                  <c:v>-0.30130283854093576</c:v>
                </c:pt>
                <c:pt idx="503">
                  <c:v>-9.8033287495013277E-2</c:v>
                </c:pt>
                <c:pt idx="504">
                  <c:v>-0.82218247062375438</c:v>
                </c:pt>
                <c:pt idx="505">
                  <c:v>0.67975350903205234</c:v>
                </c:pt>
                <c:pt idx="506">
                  <c:v>0.47201573671010377</c:v>
                </c:pt>
                <c:pt idx="507">
                  <c:v>0.2275656555378891</c:v>
                </c:pt>
                <c:pt idx="508">
                  <c:v>-0.2385467946098685</c:v>
                </c:pt>
                <c:pt idx="509">
                  <c:v>0.52785369083571609</c:v>
                </c:pt>
                <c:pt idx="510">
                  <c:v>-0.31080534456334352</c:v>
                </c:pt>
                <c:pt idx="511">
                  <c:v>0.53017354390077331</c:v>
                </c:pt>
                <c:pt idx="512">
                  <c:v>-0.12073114474740532</c:v>
                </c:pt>
                <c:pt idx="513">
                  <c:v>0.42175737242775013</c:v>
                </c:pt>
                <c:pt idx="514">
                  <c:v>1.3747333049056509E-2</c:v>
                </c:pt>
                <c:pt idx="515">
                  <c:v>-0.33662489517288652</c:v>
                </c:pt>
                <c:pt idx="516">
                  <c:v>0.64770655351377393</c:v>
                </c:pt>
                <c:pt idx="517">
                  <c:v>0.53150692266749655</c:v>
                </c:pt>
                <c:pt idx="518">
                  <c:v>-0.13211035081613753</c:v>
                </c:pt>
                <c:pt idx="519">
                  <c:v>0.40976752455330689</c:v>
                </c:pt>
                <c:pt idx="520">
                  <c:v>-0.32296303966816986</c:v>
                </c:pt>
                <c:pt idx="521">
                  <c:v>3.4563601636462438E-2</c:v>
                </c:pt>
                <c:pt idx="522">
                  <c:v>-0.1775040390832463</c:v>
                </c:pt>
                <c:pt idx="523">
                  <c:v>8.6993769019117706E-2</c:v>
                </c:pt>
                <c:pt idx="524">
                  <c:v>8.9382358943533857E-3</c:v>
                </c:pt>
                <c:pt idx="525">
                  <c:v>7.334437738311228E-2</c:v>
                </c:pt>
                <c:pt idx="526">
                  <c:v>-0.43564853456121599</c:v>
                </c:pt>
                <c:pt idx="527">
                  <c:v>-0.24444173276254355</c:v>
                </c:pt>
                <c:pt idx="528">
                  <c:v>1.6323419392236804E-3</c:v>
                </c:pt>
                <c:pt idx="529">
                  <c:v>0.44946351943057328</c:v>
                </c:pt>
                <c:pt idx="530">
                  <c:v>0.80190566102294403</c:v>
                </c:pt>
                <c:pt idx="531">
                  <c:v>-0.441668334298986</c:v>
                </c:pt>
                <c:pt idx="532">
                  <c:v>-0.10103929476159623</c:v>
                </c:pt>
                <c:pt idx="533">
                  <c:v>0.1598002029323784</c:v>
                </c:pt>
                <c:pt idx="534">
                  <c:v>-0.21416980822139686</c:v>
                </c:pt>
                <c:pt idx="535">
                  <c:v>4.0458584778632067E-2</c:v>
                </c:pt>
                <c:pt idx="536">
                  <c:v>-0.4343736002493469</c:v>
                </c:pt>
                <c:pt idx="537">
                  <c:v>-0.92937010168369816</c:v>
                </c:pt>
                <c:pt idx="538">
                  <c:v>0.17037606720907761</c:v>
                </c:pt>
                <c:pt idx="539">
                  <c:v>3.1246333612421351E-3</c:v>
                </c:pt>
                <c:pt idx="540">
                  <c:v>0.11412341323768016</c:v>
                </c:pt>
                <c:pt idx="541">
                  <c:v>0.21185093931904542</c:v>
                </c:pt>
                <c:pt idx="542">
                  <c:v>-0.34930947084832842</c:v>
                </c:pt>
                <c:pt idx="543">
                  <c:v>-0.66366821730046599</c:v>
                </c:pt>
                <c:pt idx="544">
                  <c:v>-0.34904563585975434</c:v>
                </c:pt>
                <c:pt idx="545">
                  <c:v>-0.54571429043598763</c:v>
                </c:pt>
                <c:pt idx="546">
                  <c:v>-0.51614165091905717</c:v>
                </c:pt>
                <c:pt idx="547">
                  <c:v>0.26958721136178776</c:v>
                </c:pt>
                <c:pt idx="548">
                  <c:v>0.12362734443109791</c:v>
                </c:pt>
                <c:pt idx="549">
                  <c:v>0.79271325311259599</c:v>
                </c:pt>
                <c:pt idx="550">
                  <c:v>0.62762802607261559</c:v>
                </c:pt>
                <c:pt idx="551">
                  <c:v>-0.3942462709878729</c:v>
                </c:pt>
                <c:pt idx="552">
                  <c:v>0.30181828507444119</c:v>
                </c:pt>
                <c:pt idx="553">
                  <c:v>-0.23187004064017991</c:v>
                </c:pt>
                <c:pt idx="554">
                  <c:v>0.2066502999895925</c:v>
                </c:pt>
                <c:pt idx="555">
                  <c:v>0.87692895710159513</c:v>
                </c:pt>
                <c:pt idx="556">
                  <c:v>5.2486695221142354E-2</c:v>
                </c:pt>
                <c:pt idx="557">
                  <c:v>-0.73547849830528622</c:v>
                </c:pt>
                <c:pt idx="558">
                  <c:v>0.54391116683573659</c:v>
                </c:pt>
                <c:pt idx="559">
                  <c:v>-0.10273634770093643</c:v>
                </c:pt>
                <c:pt idx="560">
                  <c:v>-0.63912408003048438</c:v>
                </c:pt>
                <c:pt idx="561">
                  <c:v>-0.61822162366144218</c:v>
                </c:pt>
                <c:pt idx="562">
                  <c:v>-0.30974891760259637</c:v>
                </c:pt>
                <c:pt idx="563">
                  <c:v>-0.17987629797553073</c:v>
                </c:pt>
                <c:pt idx="564">
                  <c:v>-7.9317982804359199E-2</c:v>
                </c:pt>
                <c:pt idx="565">
                  <c:v>0.24841752105579795</c:v>
                </c:pt>
                <c:pt idx="566">
                  <c:v>-0.51779775705240139</c:v>
                </c:pt>
                <c:pt idx="567">
                  <c:v>-0.50843397186934947</c:v>
                </c:pt>
                <c:pt idx="568">
                  <c:v>-0.80602305118035844</c:v>
                </c:pt>
                <c:pt idx="569">
                  <c:v>-8.7471901460854706E-2</c:v>
                </c:pt>
                <c:pt idx="570">
                  <c:v>-0.19270277220480991</c:v>
                </c:pt>
                <c:pt idx="571">
                  <c:v>-0.28383527268438768</c:v>
                </c:pt>
                <c:pt idx="572">
                  <c:v>0.25786385100108367</c:v>
                </c:pt>
                <c:pt idx="573">
                  <c:v>-0.36612933992446228</c:v>
                </c:pt>
                <c:pt idx="574">
                  <c:v>0.45666077039613051</c:v>
                </c:pt>
                <c:pt idx="575">
                  <c:v>0.33150359188970002</c:v>
                </c:pt>
                <c:pt idx="576">
                  <c:v>0.61818047607640647</c:v>
                </c:pt>
                <c:pt idx="577">
                  <c:v>8.2654471019426023E-2</c:v>
                </c:pt>
                <c:pt idx="578">
                  <c:v>-0.62718248336165139</c:v>
                </c:pt>
                <c:pt idx="579">
                  <c:v>-0.37610010044213882</c:v>
                </c:pt>
                <c:pt idx="580">
                  <c:v>0.65187504999428447</c:v>
                </c:pt>
                <c:pt idx="581">
                  <c:v>0.35907369217424745</c:v>
                </c:pt>
                <c:pt idx="582">
                  <c:v>-0.13627540299342911</c:v>
                </c:pt>
                <c:pt idx="583">
                  <c:v>2.9220768297325228E-2</c:v>
                </c:pt>
                <c:pt idx="584">
                  <c:v>0.17970215957569935</c:v>
                </c:pt>
                <c:pt idx="585">
                  <c:v>-0.62598270318668259</c:v>
                </c:pt>
                <c:pt idx="586">
                  <c:v>-0.81315294540070826</c:v>
                </c:pt>
                <c:pt idx="587">
                  <c:v>-0.41299176796190984</c:v>
                </c:pt>
                <c:pt idx="588">
                  <c:v>-0.28139566104355485</c:v>
                </c:pt>
                <c:pt idx="589">
                  <c:v>0.40781508101123964</c:v>
                </c:pt>
                <c:pt idx="590">
                  <c:v>-0.42135539976494973</c:v>
                </c:pt>
                <c:pt idx="591">
                  <c:v>-0.23364485703225268</c:v>
                </c:pt>
                <c:pt idx="592">
                  <c:v>-0.66091328375436542</c:v>
                </c:pt>
                <c:pt idx="593">
                  <c:v>0.25444879206545901</c:v>
                </c:pt>
                <c:pt idx="594">
                  <c:v>0.16698568316403428</c:v>
                </c:pt>
                <c:pt idx="595">
                  <c:v>0.61942202241860789</c:v>
                </c:pt>
                <c:pt idx="596">
                  <c:v>0.36757458500715379</c:v>
                </c:pt>
                <c:pt idx="597">
                  <c:v>0.14492483501353715</c:v>
                </c:pt>
                <c:pt idx="598">
                  <c:v>-0.33885349355545236</c:v>
                </c:pt>
                <c:pt idx="599">
                  <c:v>-0.34849023170269777</c:v>
                </c:pt>
                <c:pt idx="600">
                  <c:v>4.4666999600853075E-2</c:v>
                </c:pt>
                <c:pt idx="601">
                  <c:v>0.42571711548437097</c:v>
                </c:pt>
                <c:pt idx="602">
                  <c:v>0.52559270661415325</c:v>
                </c:pt>
                <c:pt idx="603">
                  <c:v>-0.81486489727794353</c:v>
                </c:pt>
                <c:pt idx="604">
                  <c:v>0.12751272222773846</c:v>
                </c:pt>
                <c:pt idx="605">
                  <c:v>-0.28297064596696031</c:v>
                </c:pt>
                <c:pt idx="606">
                  <c:v>-0.10002068817722287</c:v>
                </c:pt>
                <c:pt idx="607">
                  <c:v>-0.30110079547355384</c:v>
                </c:pt>
                <c:pt idx="608">
                  <c:v>-0.69694073140179558</c:v>
                </c:pt>
                <c:pt idx="609">
                  <c:v>0.16045942638545607</c:v>
                </c:pt>
                <c:pt idx="610">
                  <c:v>-0.21456064859294677</c:v>
                </c:pt>
                <c:pt idx="611">
                  <c:v>-0.32646399021654693</c:v>
                </c:pt>
                <c:pt idx="612">
                  <c:v>-0.84033014627536562</c:v>
                </c:pt>
                <c:pt idx="613">
                  <c:v>0.32538771540664979</c:v>
                </c:pt>
                <c:pt idx="614">
                  <c:v>6.5304127542311852E-2</c:v>
                </c:pt>
                <c:pt idx="615">
                  <c:v>0.47098904190707647</c:v>
                </c:pt>
                <c:pt idx="616">
                  <c:v>8.5593767396406895E-3</c:v>
                </c:pt>
                <c:pt idx="617">
                  <c:v>0.46192876991312126</c:v>
                </c:pt>
                <c:pt idx="618">
                  <c:v>0.17788899791741342</c:v>
                </c:pt>
                <c:pt idx="619">
                  <c:v>-0.2018831738863085</c:v>
                </c:pt>
                <c:pt idx="620">
                  <c:v>-8.9727291227015504E-2</c:v>
                </c:pt>
                <c:pt idx="621">
                  <c:v>0.30799114602246636</c:v>
                </c:pt>
                <c:pt idx="622">
                  <c:v>0.30487229751573497</c:v>
                </c:pt>
                <c:pt idx="623">
                  <c:v>-0.62243594757589338</c:v>
                </c:pt>
                <c:pt idx="624">
                  <c:v>-0.1396803780796595</c:v>
                </c:pt>
                <c:pt idx="625">
                  <c:v>-0.56659833506712609</c:v>
                </c:pt>
                <c:pt idx="626">
                  <c:v>0.52634398079003819</c:v>
                </c:pt>
                <c:pt idx="627">
                  <c:v>0.31552470521855358</c:v>
                </c:pt>
                <c:pt idx="628">
                  <c:v>0.40280365778913596</c:v>
                </c:pt>
                <c:pt idx="629">
                  <c:v>-0.87476616353396164</c:v>
                </c:pt>
                <c:pt idx="630">
                  <c:v>-0.22738423401121033</c:v>
                </c:pt>
                <c:pt idx="631">
                  <c:v>0.66929706539629641</c:v>
                </c:pt>
                <c:pt idx="632">
                  <c:v>-0.35679018179997601</c:v>
                </c:pt>
                <c:pt idx="633">
                  <c:v>-0.24233445784707031</c:v>
                </c:pt>
                <c:pt idx="634">
                  <c:v>0.58593138567752967</c:v>
                </c:pt>
                <c:pt idx="635">
                  <c:v>0.40858452368120679</c:v>
                </c:pt>
                <c:pt idx="636">
                  <c:v>-0.48119982740753686</c:v>
                </c:pt>
                <c:pt idx="637">
                  <c:v>-0.47469235175700641</c:v>
                </c:pt>
                <c:pt idx="638">
                  <c:v>-0.20408114653227893</c:v>
                </c:pt>
                <c:pt idx="639">
                  <c:v>0.50547359723560126</c:v>
                </c:pt>
                <c:pt idx="640">
                  <c:v>0.31482557557877511</c:v>
                </c:pt>
                <c:pt idx="641">
                  <c:v>-0.29826246293918013</c:v>
                </c:pt>
                <c:pt idx="642">
                  <c:v>0.33644291292402229</c:v>
                </c:pt>
                <c:pt idx="643">
                  <c:v>-0.34673263195090087</c:v>
                </c:pt>
                <c:pt idx="644">
                  <c:v>-0.549946026792137</c:v>
                </c:pt>
                <c:pt idx="645">
                  <c:v>0.55526470161935904</c:v>
                </c:pt>
                <c:pt idx="646">
                  <c:v>0.10290803767482226</c:v>
                </c:pt>
                <c:pt idx="647">
                  <c:v>9.1525627727722769E-2</c:v>
                </c:pt>
                <c:pt idx="648">
                  <c:v>0.22445859466755969</c:v>
                </c:pt>
                <c:pt idx="649">
                  <c:v>0.29041400083009083</c:v>
                </c:pt>
                <c:pt idx="650">
                  <c:v>-0.508728889960116</c:v>
                </c:pt>
                <c:pt idx="651">
                  <c:v>-0.35196090787867118</c:v>
                </c:pt>
                <c:pt idx="652">
                  <c:v>-0.19003701775702209</c:v>
                </c:pt>
                <c:pt idx="653">
                  <c:v>-0.44181005305348131</c:v>
                </c:pt>
                <c:pt idx="654">
                  <c:v>-0.16401161030495126</c:v>
                </c:pt>
                <c:pt idx="655">
                  <c:v>0.48829615834293838</c:v>
                </c:pt>
                <c:pt idx="656">
                  <c:v>0.64268164518578608</c:v>
                </c:pt>
                <c:pt idx="657">
                  <c:v>0.56938446516919505</c:v>
                </c:pt>
                <c:pt idx="658">
                  <c:v>0.76269333548116502</c:v>
                </c:pt>
                <c:pt idx="659">
                  <c:v>-0.12545539791899507</c:v>
                </c:pt>
                <c:pt idx="660">
                  <c:v>-0.5618512089637917</c:v>
                </c:pt>
                <c:pt idx="661">
                  <c:v>0.13761906539353241</c:v>
                </c:pt>
                <c:pt idx="662">
                  <c:v>9.4585129210471686E-2</c:v>
                </c:pt>
                <c:pt idx="663">
                  <c:v>0.21923833579795993</c:v>
                </c:pt>
                <c:pt idx="664">
                  <c:v>-3.1273574558559392E-2</c:v>
                </c:pt>
                <c:pt idx="665">
                  <c:v>0.14410925928821017</c:v>
                </c:pt>
                <c:pt idx="666">
                  <c:v>-0.34275641860142925</c:v>
                </c:pt>
                <c:pt idx="667">
                  <c:v>-0.11707305709241167</c:v>
                </c:pt>
                <c:pt idx="668">
                  <c:v>-0.5579851555740486</c:v>
                </c:pt>
                <c:pt idx="669">
                  <c:v>-1.7639332855386547E-2</c:v>
                </c:pt>
                <c:pt idx="670">
                  <c:v>-0.13492252898197954</c:v>
                </c:pt>
                <c:pt idx="671">
                  <c:v>0.24676122940981537</c:v>
                </c:pt>
                <c:pt idx="672">
                  <c:v>0.2538140869494333</c:v>
                </c:pt>
                <c:pt idx="673">
                  <c:v>0.53776892559857381</c:v>
                </c:pt>
                <c:pt idx="674">
                  <c:v>-2.2480960241605286E-2</c:v>
                </c:pt>
                <c:pt idx="675">
                  <c:v>-0.65273849993499777</c:v>
                </c:pt>
                <c:pt idx="676">
                  <c:v>-0.18613351915058862</c:v>
                </c:pt>
                <c:pt idx="677">
                  <c:v>0.63987699532107922</c:v>
                </c:pt>
                <c:pt idx="678">
                  <c:v>-0.89503237318798579</c:v>
                </c:pt>
                <c:pt idx="679">
                  <c:v>-8.288320228037549E-2</c:v>
                </c:pt>
                <c:pt idx="680">
                  <c:v>-0.48752800121045814</c:v>
                </c:pt>
                <c:pt idx="681">
                  <c:v>-7.8169177878519847E-3</c:v>
                </c:pt>
                <c:pt idx="682">
                  <c:v>-0.41342878440180142</c:v>
                </c:pt>
                <c:pt idx="683">
                  <c:v>-0.14014380113710467</c:v>
                </c:pt>
                <c:pt idx="684">
                  <c:v>-0.3289136945927148</c:v>
                </c:pt>
                <c:pt idx="685">
                  <c:v>0.29201795545495057</c:v>
                </c:pt>
                <c:pt idx="686">
                  <c:v>-8.3512727879440751E-2</c:v>
                </c:pt>
                <c:pt idx="687">
                  <c:v>0.48170697533174278</c:v>
                </c:pt>
                <c:pt idx="688">
                  <c:v>-0.52340705607118321</c:v>
                </c:pt>
                <c:pt idx="689">
                  <c:v>-0.55565949695304739</c:v>
                </c:pt>
                <c:pt idx="690">
                  <c:v>-7.0450870738174132E-2</c:v>
                </c:pt>
                <c:pt idx="691">
                  <c:v>-0.24797133872998489</c:v>
                </c:pt>
                <c:pt idx="692">
                  <c:v>0.38148122573128729</c:v>
                </c:pt>
                <c:pt idx="693">
                  <c:v>-0.52356512160848179</c:v>
                </c:pt>
                <c:pt idx="694">
                  <c:v>-0.37859874064678622</c:v>
                </c:pt>
                <c:pt idx="695">
                  <c:v>-0.32221760633331309</c:v>
                </c:pt>
                <c:pt idx="696">
                  <c:v>-0.79307101438691818</c:v>
                </c:pt>
                <c:pt idx="697">
                  <c:v>-9.7702837439401002E-2</c:v>
                </c:pt>
                <c:pt idx="698">
                  <c:v>-0.41579713267618057</c:v>
                </c:pt>
                <c:pt idx="699">
                  <c:v>-0.48970432482506321</c:v>
                </c:pt>
                <c:pt idx="700">
                  <c:v>5.6169767772584978E-2</c:v>
                </c:pt>
                <c:pt idx="701">
                  <c:v>-0.12815321894449483</c:v>
                </c:pt>
                <c:pt idx="702">
                  <c:v>0.53954050954801225</c:v>
                </c:pt>
                <c:pt idx="703">
                  <c:v>1.7979840940224201E-2</c:v>
                </c:pt>
                <c:pt idx="704">
                  <c:v>0.39697902891892711</c:v>
                </c:pt>
                <c:pt idx="705">
                  <c:v>-0.12132346178454079</c:v>
                </c:pt>
                <c:pt idx="706">
                  <c:v>0.78380965300332883</c:v>
                </c:pt>
                <c:pt idx="707">
                  <c:v>0.14400903074650606</c:v>
                </c:pt>
                <c:pt idx="708">
                  <c:v>0.53658409549216934</c:v>
                </c:pt>
                <c:pt idx="709">
                  <c:v>-0.62245858226452333</c:v>
                </c:pt>
                <c:pt idx="710">
                  <c:v>0.45374708627101146</c:v>
                </c:pt>
                <c:pt idx="711">
                  <c:v>-6.0628975835615218E-2</c:v>
                </c:pt>
                <c:pt idx="712">
                  <c:v>0.75296874007290038</c:v>
                </c:pt>
                <c:pt idx="713">
                  <c:v>-7.5963433978508355E-2</c:v>
                </c:pt>
                <c:pt idx="714">
                  <c:v>-2.40302075897324E-2</c:v>
                </c:pt>
                <c:pt idx="715">
                  <c:v>0.32955540577938103</c:v>
                </c:pt>
                <c:pt idx="716">
                  <c:v>0.12192149090900262</c:v>
                </c:pt>
                <c:pt idx="717">
                  <c:v>0.15213100730915863</c:v>
                </c:pt>
                <c:pt idx="718">
                  <c:v>-2.9708360975501891E-2</c:v>
                </c:pt>
                <c:pt idx="719">
                  <c:v>-0.27952759505524483</c:v>
                </c:pt>
                <c:pt idx="720">
                  <c:v>0.26510845174433517</c:v>
                </c:pt>
                <c:pt idx="721">
                  <c:v>-6.1548934938664979E-2</c:v>
                </c:pt>
                <c:pt idx="722">
                  <c:v>0.57530356754908341</c:v>
                </c:pt>
                <c:pt idx="723">
                  <c:v>5.5932528701079676E-2</c:v>
                </c:pt>
                <c:pt idx="724">
                  <c:v>0.21073462753813688</c:v>
                </c:pt>
                <c:pt idx="725">
                  <c:v>-4.8827748735204013E-2</c:v>
                </c:pt>
                <c:pt idx="726">
                  <c:v>-5.8385204406797619E-2</c:v>
                </c:pt>
                <c:pt idx="727">
                  <c:v>-0.44229295510375222</c:v>
                </c:pt>
                <c:pt idx="728">
                  <c:v>-0.54222200952652988</c:v>
                </c:pt>
                <c:pt idx="729">
                  <c:v>0.17626254900952021</c:v>
                </c:pt>
                <c:pt idx="730">
                  <c:v>0.88122869185711072</c:v>
                </c:pt>
                <c:pt idx="731">
                  <c:v>0.11449995710669192</c:v>
                </c:pt>
                <c:pt idx="732">
                  <c:v>-0.36039706426698914</c:v>
                </c:pt>
                <c:pt idx="733">
                  <c:v>-5.9514202616689049E-2</c:v>
                </c:pt>
                <c:pt idx="734">
                  <c:v>0.18995569824942171</c:v>
                </c:pt>
                <c:pt idx="735">
                  <c:v>-0.39951057981364402</c:v>
                </c:pt>
                <c:pt idx="736">
                  <c:v>-0.17471279876695855</c:v>
                </c:pt>
                <c:pt idx="737">
                  <c:v>-0.14083345398991931</c:v>
                </c:pt>
                <c:pt idx="738">
                  <c:v>-0.21158631344276246</c:v>
                </c:pt>
                <c:pt idx="739">
                  <c:v>-1.3917596113952824E-2</c:v>
                </c:pt>
                <c:pt idx="740">
                  <c:v>-0.69607056636816533</c:v>
                </c:pt>
                <c:pt idx="741">
                  <c:v>0.43156412721912552</c:v>
                </c:pt>
                <c:pt idx="742">
                  <c:v>6.0612768393679572E-2</c:v>
                </c:pt>
                <c:pt idx="743">
                  <c:v>0.21610377051622565</c:v>
                </c:pt>
                <c:pt idx="744">
                  <c:v>-6.0617984896166877E-2</c:v>
                </c:pt>
                <c:pt idx="745">
                  <c:v>-7.457213235642568E-2</c:v>
                </c:pt>
                <c:pt idx="746">
                  <c:v>0.79766717514809227</c:v>
                </c:pt>
                <c:pt idx="747">
                  <c:v>0.1040713442572222</c:v>
                </c:pt>
                <c:pt idx="748">
                  <c:v>2.8007050345466356E-2</c:v>
                </c:pt>
                <c:pt idx="749">
                  <c:v>-0.6230813135948059</c:v>
                </c:pt>
                <c:pt idx="750">
                  <c:v>-0.65705243216928533</c:v>
                </c:pt>
                <c:pt idx="751">
                  <c:v>-0.42121913020814128</c:v>
                </c:pt>
                <c:pt idx="752">
                  <c:v>0.70117569371854405</c:v>
                </c:pt>
                <c:pt idx="753">
                  <c:v>-0.24015942199102602</c:v>
                </c:pt>
                <c:pt idx="754">
                  <c:v>0.62001582926847199</c:v>
                </c:pt>
                <c:pt idx="755">
                  <c:v>-0.41461723765652303</c:v>
                </c:pt>
                <c:pt idx="756">
                  <c:v>7.5127894633546077E-2</c:v>
                </c:pt>
                <c:pt idx="757">
                  <c:v>-0.12702944089402168</c:v>
                </c:pt>
                <c:pt idx="758">
                  <c:v>0.4115975402497648</c:v>
                </c:pt>
                <c:pt idx="759">
                  <c:v>-0.75492409146195349</c:v>
                </c:pt>
                <c:pt idx="760">
                  <c:v>-0.32937344433392179</c:v>
                </c:pt>
                <c:pt idx="761">
                  <c:v>0.55425869069104527</c:v>
                </c:pt>
                <c:pt idx="762">
                  <c:v>-0.17392129263945655</c:v>
                </c:pt>
                <c:pt idx="763">
                  <c:v>-0.3820948213393015</c:v>
                </c:pt>
                <c:pt idx="764">
                  <c:v>-0.46459953802040965</c:v>
                </c:pt>
                <c:pt idx="765">
                  <c:v>0.13788171773354374</c:v>
                </c:pt>
                <c:pt idx="766">
                  <c:v>-0.18206061415775587</c:v>
                </c:pt>
                <c:pt idx="767">
                  <c:v>0.76338980412547863</c:v>
                </c:pt>
                <c:pt idx="768">
                  <c:v>0.12484942187253556</c:v>
                </c:pt>
                <c:pt idx="769">
                  <c:v>-0.25004813514858593</c:v>
                </c:pt>
                <c:pt idx="770">
                  <c:v>-0.72519208787569889</c:v>
                </c:pt>
                <c:pt idx="771">
                  <c:v>0.28970318433818665</c:v>
                </c:pt>
                <c:pt idx="772">
                  <c:v>-0.30596854978994292</c:v>
                </c:pt>
                <c:pt idx="773">
                  <c:v>-0.15053462449320487</c:v>
                </c:pt>
                <c:pt idx="774">
                  <c:v>0.57666357472210494</c:v>
                </c:pt>
                <c:pt idx="775">
                  <c:v>-0.76482545660280332</c:v>
                </c:pt>
                <c:pt idx="776">
                  <c:v>6.1574862543933295E-2</c:v>
                </c:pt>
                <c:pt idx="777">
                  <c:v>-0.4777698310068903</c:v>
                </c:pt>
                <c:pt idx="778">
                  <c:v>-4.1303403074397615E-2</c:v>
                </c:pt>
                <c:pt idx="779">
                  <c:v>3.7899583749256616E-2</c:v>
                </c:pt>
                <c:pt idx="780">
                  <c:v>-7.0536543630970727E-2</c:v>
                </c:pt>
                <c:pt idx="781">
                  <c:v>0.58460909709200848</c:v>
                </c:pt>
                <c:pt idx="782">
                  <c:v>-3.1654248580919586E-2</c:v>
                </c:pt>
                <c:pt idx="783">
                  <c:v>-0.16057533951515968</c:v>
                </c:pt>
                <c:pt idx="784">
                  <c:v>0.66258888970367735</c:v>
                </c:pt>
                <c:pt idx="785">
                  <c:v>-0.36164230062520164</c:v>
                </c:pt>
                <c:pt idx="786">
                  <c:v>0.10743014311248578</c:v>
                </c:pt>
                <c:pt idx="787">
                  <c:v>-9.9735586465454995E-2</c:v>
                </c:pt>
                <c:pt idx="788">
                  <c:v>3.6776575541977663E-2</c:v>
                </c:pt>
                <c:pt idx="789">
                  <c:v>-4.8346128314982639E-2</c:v>
                </c:pt>
                <c:pt idx="790">
                  <c:v>-0.3472642747025616</c:v>
                </c:pt>
                <c:pt idx="791">
                  <c:v>6.055937849975046E-2</c:v>
                </c:pt>
                <c:pt idx="792">
                  <c:v>-0.81923176232945705</c:v>
                </c:pt>
                <c:pt idx="793">
                  <c:v>-3.9260522873104331E-2</c:v>
                </c:pt>
                <c:pt idx="794">
                  <c:v>0.78993204178060072</c:v>
                </c:pt>
                <c:pt idx="795">
                  <c:v>0.28920091353652011</c:v>
                </c:pt>
                <c:pt idx="796">
                  <c:v>-6.3498599859130311E-2</c:v>
                </c:pt>
                <c:pt idx="797">
                  <c:v>0.48348099260477262</c:v>
                </c:pt>
                <c:pt idx="798">
                  <c:v>0.23371790422264216</c:v>
                </c:pt>
                <c:pt idx="799">
                  <c:v>0.7169932505953287</c:v>
                </c:pt>
                <c:pt idx="800">
                  <c:v>-0.75454183913181527</c:v>
                </c:pt>
                <c:pt idx="801">
                  <c:v>-0.32543424690186173</c:v>
                </c:pt>
                <c:pt idx="802">
                  <c:v>-0.23765749116853896</c:v>
                </c:pt>
                <c:pt idx="803">
                  <c:v>0.61385529597069499</c:v>
                </c:pt>
                <c:pt idx="804">
                  <c:v>-0.37094801251079901</c:v>
                </c:pt>
                <c:pt idx="805">
                  <c:v>-0.22779483846772575</c:v>
                </c:pt>
                <c:pt idx="806">
                  <c:v>0.64225659790881162</c:v>
                </c:pt>
                <c:pt idx="807">
                  <c:v>0.22427054592285856</c:v>
                </c:pt>
                <c:pt idx="808">
                  <c:v>4.5099920172706143E-2</c:v>
                </c:pt>
                <c:pt idx="809">
                  <c:v>-0.2530308084581292</c:v>
                </c:pt>
                <c:pt idx="810">
                  <c:v>9.4353223505784012E-2</c:v>
                </c:pt>
                <c:pt idx="811">
                  <c:v>0.27320633352680634</c:v>
                </c:pt>
                <c:pt idx="812">
                  <c:v>0.28350502925458387</c:v>
                </c:pt>
                <c:pt idx="813">
                  <c:v>-0.13242538528249426</c:v>
                </c:pt>
                <c:pt idx="814">
                  <c:v>0.35814871402560378</c:v>
                </c:pt>
                <c:pt idx="815">
                  <c:v>-0.4442912845869047</c:v>
                </c:pt>
                <c:pt idx="816">
                  <c:v>-0.59441448703331445</c:v>
                </c:pt>
                <c:pt idx="817">
                  <c:v>-0.23551486312578807</c:v>
                </c:pt>
                <c:pt idx="818">
                  <c:v>-0.77946034939439846</c:v>
                </c:pt>
                <c:pt idx="819">
                  <c:v>-9.8677713546347912E-3</c:v>
                </c:pt>
                <c:pt idx="820">
                  <c:v>0.61435214472670541</c:v>
                </c:pt>
                <c:pt idx="821">
                  <c:v>0.72051636315825429</c:v>
                </c:pt>
                <c:pt idx="822">
                  <c:v>0.45454303515706262</c:v>
                </c:pt>
                <c:pt idx="823">
                  <c:v>8.0021399780078051E-2</c:v>
                </c:pt>
                <c:pt idx="824">
                  <c:v>-8.6204648683220086E-2</c:v>
                </c:pt>
                <c:pt idx="825">
                  <c:v>0.14673414164029863</c:v>
                </c:pt>
                <c:pt idx="826">
                  <c:v>-0.23586365796183473</c:v>
                </c:pt>
                <c:pt idx="827">
                  <c:v>0.81912734787002905</c:v>
                </c:pt>
                <c:pt idx="828">
                  <c:v>7.0325782915573454E-3</c:v>
                </c:pt>
                <c:pt idx="829">
                  <c:v>0.33736619692686631</c:v>
                </c:pt>
                <c:pt idx="830">
                  <c:v>-0.22410608460587189</c:v>
                </c:pt>
                <c:pt idx="831">
                  <c:v>0.50507058105232205</c:v>
                </c:pt>
                <c:pt idx="832">
                  <c:v>-0.61724248108662483</c:v>
                </c:pt>
                <c:pt idx="833">
                  <c:v>0.37387060524566829</c:v>
                </c:pt>
                <c:pt idx="834">
                  <c:v>0.42511465197878728</c:v>
                </c:pt>
                <c:pt idx="835">
                  <c:v>0.21182043952580576</c:v>
                </c:pt>
                <c:pt idx="836">
                  <c:v>-0.21043161100287433</c:v>
                </c:pt>
                <c:pt idx="837">
                  <c:v>0.5017679510327564</c:v>
                </c:pt>
                <c:pt idx="838">
                  <c:v>0.2670876502455839</c:v>
                </c:pt>
                <c:pt idx="839">
                  <c:v>-0.25406230119676498</c:v>
                </c:pt>
                <c:pt idx="840">
                  <c:v>0.49635724351340837</c:v>
                </c:pt>
                <c:pt idx="841">
                  <c:v>0.1273455310067666</c:v>
                </c:pt>
                <c:pt idx="842">
                  <c:v>-6.5138479211383493E-2</c:v>
                </c:pt>
                <c:pt idx="843">
                  <c:v>0.89503575968251803</c:v>
                </c:pt>
                <c:pt idx="844">
                  <c:v>0.71696970434159613</c:v>
                </c:pt>
                <c:pt idx="845">
                  <c:v>-0.50559432710008423</c:v>
                </c:pt>
                <c:pt idx="846">
                  <c:v>0.83191662925963061</c:v>
                </c:pt>
                <c:pt idx="847">
                  <c:v>0.30540334276382575</c:v>
                </c:pt>
                <c:pt idx="848">
                  <c:v>0.43523856316695486</c:v>
                </c:pt>
                <c:pt idx="849">
                  <c:v>0.8596537134823703</c:v>
                </c:pt>
                <c:pt idx="850">
                  <c:v>-7.5599479077137488E-2</c:v>
                </c:pt>
                <c:pt idx="851">
                  <c:v>0.49722737065742706</c:v>
                </c:pt>
                <c:pt idx="852">
                  <c:v>3.1955735200850377E-2</c:v>
                </c:pt>
                <c:pt idx="853">
                  <c:v>0.52658833413667527</c:v>
                </c:pt>
                <c:pt idx="854">
                  <c:v>0.13490771106343191</c:v>
                </c:pt>
                <c:pt idx="855">
                  <c:v>-6.376040386338655E-2</c:v>
                </c:pt>
                <c:pt idx="856">
                  <c:v>0.53136882478122638</c:v>
                </c:pt>
                <c:pt idx="857">
                  <c:v>-0.10901913941357311</c:v>
                </c:pt>
                <c:pt idx="858">
                  <c:v>-0.37446299740753541</c:v>
                </c:pt>
                <c:pt idx="859">
                  <c:v>0.608241822761458</c:v>
                </c:pt>
                <c:pt idx="860">
                  <c:v>-0.22981214487660606</c:v>
                </c:pt>
                <c:pt idx="861">
                  <c:v>9.9929018725464225E-2</c:v>
                </c:pt>
                <c:pt idx="862">
                  <c:v>-0.35928366292141012</c:v>
                </c:pt>
                <c:pt idx="863">
                  <c:v>0.42688493039479103</c:v>
                </c:pt>
                <c:pt idx="864">
                  <c:v>-0.12712117469046746</c:v>
                </c:pt>
                <c:pt idx="865">
                  <c:v>0.12486279260675315</c:v>
                </c:pt>
                <c:pt idx="866">
                  <c:v>0.23937558558228522</c:v>
                </c:pt>
                <c:pt idx="867">
                  <c:v>-9.2461973575454492E-2</c:v>
                </c:pt>
                <c:pt idx="868">
                  <c:v>-0.1517911930271475</c:v>
                </c:pt>
                <c:pt idx="869">
                  <c:v>-0.23151025331623931</c:v>
                </c:pt>
                <c:pt idx="870">
                  <c:v>0.2640387511126232</c:v>
                </c:pt>
                <c:pt idx="871">
                  <c:v>-3.4284418816509787E-2</c:v>
                </c:pt>
                <c:pt idx="872">
                  <c:v>0.35061166337644234</c:v>
                </c:pt>
                <c:pt idx="873">
                  <c:v>0.31898484944618455</c:v>
                </c:pt>
                <c:pt idx="874">
                  <c:v>-3.4661984898006981E-2</c:v>
                </c:pt>
                <c:pt idx="875">
                  <c:v>0.37482612527411152</c:v>
                </c:pt>
                <c:pt idx="876">
                  <c:v>0.43943756190575189</c:v>
                </c:pt>
                <c:pt idx="877">
                  <c:v>0.24259057134146711</c:v>
                </c:pt>
                <c:pt idx="878">
                  <c:v>0.30977747407759404</c:v>
                </c:pt>
                <c:pt idx="879">
                  <c:v>-0.34464659790191754</c:v>
                </c:pt>
                <c:pt idx="880">
                  <c:v>-7.9192995775543396E-2</c:v>
                </c:pt>
                <c:pt idx="881">
                  <c:v>-0.19585972412268704</c:v>
                </c:pt>
                <c:pt idx="882">
                  <c:v>-0.13768535420299255</c:v>
                </c:pt>
                <c:pt idx="883">
                  <c:v>-0.36788076482103482</c:v>
                </c:pt>
                <c:pt idx="884">
                  <c:v>0.23389543505790289</c:v>
                </c:pt>
                <c:pt idx="885">
                  <c:v>0.40569934033949329</c:v>
                </c:pt>
                <c:pt idx="886">
                  <c:v>1.8395237973131917E-2</c:v>
                </c:pt>
                <c:pt idx="887">
                  <c:v>-0.49635039474322196</c:v>
                </c:pt>
                <c:pt idx="888">
                  <c:v>-0.24211922504397021</c:v>
                </c:pt>
                <c:pt idx="889">
                  <c:v>-6.4062082684078092E-2</c:v>
                </c:pt>
                <c:pt idx="890">
                  <c:v>0.23907826745098337</c:v>
                </c:pt>
                <c:pt idx="891">
                  <c:v>0.13324945214735862</c:v>
                </c:pt>
                <c:pt idx="892">
                  <c:v>-0.46702070795674189</c:v>
                </c:pt>
                <c:pt idx="893">
                  <c:v>-0.61819593879776558</c:v>
                </c:pt>
                <c:pt idx="894">
                  <c:v>-0.12930637714635307</c:v>
                </c:pt>
                <c:pt idx="895">
                  <c:v>0.2366467350164253</c:v>
                </c:pt>
                <c:pt idx="896">
                  <c:v>0.20371865086717611</c:v>
                </c:pt>
                <c:pt idx="897">
                  <c:v>-0.77073157808175663</c:v>
                </c:pt>
                <c:pt idx="898">
                  <c:v>0.22261899374848027</c:v>
                </c:pt>
                <c:pt idx="899">
                  <c:v>0.24010746139275729</c:v>
                </c:pt>
                <c:pt idx="900">
                  <c:v>-0.20563591031004924</c:v>
                </c:pt>
                <c:pt idx="901">
                  <c:v>-0.38356279764813594</c:v>
                </c:pt>
                <c:pt idx="902">
                  <c:v>-0.7265765655819969</c:v>
                </c:pt>
                <c:pt idx="903">
                  <c:v>-0.36840834723483273</c:v>
                </c:pt>
                <c:pt idx="904">
                  <c:v>-0.15917695362764595</c:v>
                </c:pt>
                <c:pt idx="905">
                  <c:v>-7.0834260025243623E-2</c:v>
                </c:pt>
                <c:pt idx="906">
                  <c:v>-0.27510070800978303</c:v>
                </c:pt>
                <c:pt idx="907">
                  <c:v>0.71012169189145935</c:v>
                </c:pt>
                <c:pt idx="908">
                  <c:v>-0.68993544146887542</c:v>
                </c:pt>
                <c:pt idx="909">
                  <c:v>0.21174009523831494</c:v>
                </c:pt>
                <c:pt idx="910">
                  <c:v>2.0056655574349436E-2</c:v>
                </c:pt>
                <c:pt idx="911">
                  <c:v>9.6455465892937298E-3</c:v>
                </c:pt>
                <c:pt idx="912">
                  <c:v>-0.3858949514272475</c:v>
                </c:pt>
                <c:pt idx="913">
                  <c:v>0.20136523944846585</c:v>
                </c:pt>
                <c:pt idx="914">
                  <c:v>-0.23927208555195734</c:v>
                </c:pt>
                <c:pt idx="915">
                  <c:v>0.64162300856095611</c:v>
                </c:pt>
                <c:pt idx="916">
                  <c:v>-0.68862784033370239</c:v>
                </c:pt>
                <c:pt idx="917">
                  <c:v>-0.32822458970184565</c:v>
                </c:pt>
                <c:pt idx="918">
                  <c:v>0.25952134488212508</c:v>
                </c:pt>
                <c:pt idx="919">
                  <c:v>0.52006580203191632</c:v>
                </c:pt>
                <c:pt idx="920">
                  <c:v>-0.52767994003895335</c:v>
                </c:pt>
                <c:pt idx="921">
                  <c:v>-0.31990883109950341</c:v>
                </c:pt>
                <c:pt idx="922">
                  <c:v>-0.1006808085245936</c:v>
                </c:pt>
                <c:pt idx="923">
                  <c:v>0.30585879644646408</c:v>
                </c:pt>
                <c:pt idx="924">
                  <c:v>0.23518052984772597</c:v>
                </c:pt>
                <c:pt idx="925">
                  <c:v>0.54981321237241509</c:v>
                </c:pt>
                <c:pt idx="926">
                  <c:v>-0.35260016674219241</c:v>
                </c:pt>
                <c:pt idx="927">
                  <c:v>-0.24213908862651079</c:v>
                </c:pt>
                <c:pt idx="928">
                  <c:v>-0.6165882741279346</c:v>
                </c:pt>
                <c:pt idx="929">
                  <c:v>-0.5502597393046319</c:v>
                </c:pt>
                <c:pt idx="930">
                  <c:v>-0.37504437403340429</c:v>
                </c:pt>
                <c:pt idx="931">
                  <c:v>-0.53610307013223191</c:v>
                </c:pt>
                <c:pt idx="932">
                  <c:v>2.8690402836245577E-3</c:v>
                </c:pt>
                <c:pt idx="933">
                  <c:v>-0.29040143046725186</c:v>
                </c:pt>
                <c:pt idx="934">
                  <c:v>0.10881122412951416</c:v>
                </c:pt>
                <c:pt idx="935">
                  <c:v>0.11915450712917097</c:v>
                </c:pt>
                <c:pt idx="936">
                  <c:v>9.4967901780355635E-2</c:v>
                </c:pt>
                <c:pt idx="937">
                  <c:v>0.17778901295965543</c:v>
                </c:pt>
                <c:pt idx="938">
                  <c:v>0.30122342916434475</c:v>
                </c:pt>
                <c:pt idx="939">
                  <c:v>6.3484554722308073E-2</c:v>
                </c:pt>
                <c:pt idx="940">
                  <c:v>0.58141284930016446</c:v>
                </c:pt>
                <c:pt idx="941">
                  <c:v>-5.1110701400739034E-2</c:v>
                </c:pt>
                <c:pt idx="942">
                  <c:v>0.23507233332420074</c:v>
                </c:pt>
                <c:pt idx="943">
                  <c:v>0.38709347771859659</c:v>
                </c:pt>
                <c:pt idx="944">
                  <c:v>-0.89867996766065894</c:v>
                </c:pt>
                <c:pt idx="945">
                  <c:v>0.71693309823823714</c:v>
                </c:pt>
                <c:pt idx="946">
                  <c:v>-0.63733821021112136</c:v>
                </c:pt>
                <c:pt idx="947">
                  <c:v>-0.11545887232970642</c:v>
                </c:pt>
                <c:pt idx="948">
                  <c:v>0.29521110063610512</c:v>
                </c:pt>
                <c:pt idx="949">
                  <c:v>5.0036979450058583E-2</c:v>
                </c:pt>
                <c:pt idx="950">
                  <c:v>0.33967735293736656</c:v>
                </c:pt>
                <c:pt idx="951">
                  <c:v>-0.43907204519398313</c:v>
                </c:pt>
                <c:pt idx="952">
                  <c:v>-0.51883008441468481</c:v>
                </c:pt>
                <c:pt idx="953">
                  <c:v>-0.72624968616046703</c:v>
                </c:pt>
                <c:pt idx="954">
                  <c:v>-9.1598552243178366E-3</c:v>
                </c:pt>
                <c:pt idx="955">
                  <c:v>0.13344130692175116</c:v>
                </c:pt>
                <c:pt idx="956">
                  <c:v>-0.33939911285627089</c:v>
                </c:pt>
                <c:pt idx="957">
                  <c:v>0.59540304275294342</c:v>
                </c:pt>
                <c:pt idx="958">
                  <c:v>-0.16248154559245087</c:v>
                </c:pt>
                <c:pt idx="959">
                  <c:v>-0.23386457589715481</c:v>
                </c:pt>
                <c:pt idx="960">
                  <c:v>0.33021506246757215</c:v>
                </c:pt>
                <c:pt idx="961">
                  <c:v>-6.1482446066789875E-2</c:v>
                </c:pt>
                <c:pt idx="962">
                  <c:v>0.57296638299437119</c:v>
                </c:pt>
                <c:pt idx="963">
                  <c:v>-8.7668787007168514E-2</c:v>
                </c:pt>
                <c:pt idx="964">
                  <c:v>0.26451962128304263</c:v>
                </c:pt>
                <c:pt idx="965">
                  <c:v>-0.11930356881954673</c:v>
                </c:pt>
                <c:pt idx="966">
                  <c:v>-4.4255420650791355E-2</c:v>
                </c:pt>
                <c:pt idx="967">
                  <c:v>0.66680418788404394</c:v>
                </c:pt>
                <c:pt idx="968">
                  <c:v>-0.18486876994264423</c:v>
                </c:pt>
                <c:pt idx="969">
                  <c:v>-0.4808705902895366</c:v>
                </c:pt>
                <c:pt idx="970">
                  <c:v>4.1457406407881869E-2</c:v>
                </c:pt>
                <c:pt idx="971">
                  <c:v>3.0931628611637896E-2</c:v>
                </c:pt>
                <c:pt idx="972">
                  <c:v>-0.33956291555179652</c:v>
                </c:pt>
                <c:pt idx="973">
                  <c:v>-0.11025508974584375</c:v>
                </c:pt>
                <c:pt idx="974">
                  <c:v>-0.13407706011572196</c:v>
                </c:pt>
                <c:pt idx="975">
                  <c:v>0.51592933981884592</c:v>
                </c:pt>
                <c:pt idx="976">
                  <c:v>0.1042887736524829</c:v>
                </c:pt>
                <c:pt idx="977">
                  <c:v>-0.34608816388412844</c:v>
                </c:pt>
                <c:pt idx="978">
                  <c:v>0.163296778874223</c:v>
                </c:pt>
                <c:pt idx="979">
                  <c:v>0.22098277942674549</c:v>
                </c:pt>
                <c:pt idx="980">
                  <c:v>5.4654381992464196E-2</c:v>
                </c:pt>
                <c:pt idx="981">
                  <c:v>7.3263243668360789E-2</c:v>
                </c:pt>
                <c:pt idx="982">
                  <c:v>-0.46879992719383601</c:v>
                </c:pt>
                <c:pt idx="983">
                  <c:v>0.28621582724673134</c:v>
                </c:pt>
                <c:pt idx="984">
                  <c:v>0.38363766212197226</c:v>
                </c:pt>
                <c:pt idx="985">
                  <c:v>0.20337169396130783</c:v>
                </c:pt>
                <c:pt idx="986">
                  <c:v>-7.8892879438499208E-2</c:v>
                </c:pt>
                <c:pt idx="987">
                  <c:v>-1.4398835867021176E-2</c:v>
                </c:pt>
                <c:pt idx="988">
                  <c:v>0.41005479968906278</c:v>
                </c:pt>
                <c:pt idx="989">
                  <c:v>-0.18852664044748102</c:v>
                </c:pt>
                <c:pt idx="990">
                  <c:v>4.9595240347753533E-2</c:v>
                </c:pt>
                <c:pt idx="991">
                  <c:v>-0.20855634616644692</c:v>
                </c:pt>
                <c:pt idx="992">
                  <c:v>0.49324742541786737</c:v>
                </c:pt>
                <c:pt idx="993">
                  <c:v>-0.21826204925763737</c:v>
                </c:pt>
                <c:pt idx="994">
                  <c:v>-0.55733255944249449</c:v>
                </c:pt>
                <c:pt idx="995">
                  <c:v>0.17424888301461894</c:v>
                </c:pt>
                <c:pt idx="996">
                  <c:v>0.24422462653625343</c:v>
                </c:pt>
                <c:pt idx="997">
                  <c:v>-0.75792313711656378</c:v>
                </c:pt>
                <c:pt idx="998">
                  <c:v>-0.91433396160472868</c:v>
                </c:pt>
                <c:pt idx="999">
                  <c:v>-0.10987040085333777</c:v>
                </c:pt>
                <c:pt idx="1000">
                  <c:v>-0.41716124362655782</c:v>
                </c:pt>
                <c:pt idx="1001">
                  <c:v>0.11318835319832776</c:v>
                </c:pt>
                <c:pt idx="1002">
                  <c:v>0.62981225346525904</c:v>
                </c:pt>
                <c:pt idx="1003">
                  <c:v>0.2012393249850325</c:v>
                </c:pt>
                <c:pt idx="1004">
                  <c:v>0.66224783356976735</c:v>
                </c:pt>
                <c:pt idx="1005">
                  <c:v>-0.13478030307429523</c:v>
                </c:pt>
                <c:pt idx="1006">
                  <c:v>9.0461643664760061E-2</c:v>
                </c:pt>
                <c:pt idx="1007">
                  <c:v>0.20320050194350547</c:v>
                </c:pt>
                <c:pt idx="1008">
                  <c:v>0.10714563484251227</c:v>
                </c:pt>
                <c:pt idx="1009">
                  <c:v>-0.23086613510281118</c:v>
                </c:pt>
                <c:pt idx="1010">
                  <c:v>-0.10303536682807579</c:v>
                </c:pt>
                <c:pt idx="1011">
                  <c:v>-9.0289572437589616E-3</c:v>
                </c:pt>
                <c:pt idx="1012">
                  <c:v>-0.63889419182877094</c:v>
                </c:pt>
                <c:pt idx="1013">
                  <c:v>0.62171123122812644</c:v>
                </c:pt>
                <c:pt idx="1014">
                  <c:v>0.41267555229888719</c:v>
                </c:pt>
                <c:pt idx="1015">
                  <c:v>-8.319810831995611E-2</c:v>
                </c:pt>
                <c:pt idx="1016">
                  <c:v>-0.1400753919783454</c:v>
                </c:pt>
                <c:pt idx="1017">
                  <c:v>-0.41684187478848689</c:v>
                </c:pt>
                <c:pt idx="1018">
                  <c:v>0.5561428633424147</c:v>
                </c:pt>
                <c:pt idx="1019">
                  <c:v>-9.4044189524946864E-2</c:v>
                </c:pt>
                <c:pt idx="1020">
                  <c:v>-0.5891881291140586</c:v>
                </c:pt>
                <c:pt idx="1021">
                  <c:v>-0.32445646589663268</c:v>
                </c:pt>
                <c:pt idx="1022">
                  <c:v>9.6483234577625088E-2</c:v>
                </c:pt>
                <c:pt idx="1023">
                  <c:v>-0.47375141069770166</c:v>
                </c:pt>
                <c:pt idx="1024">
                  <c:v>0.12120070607122624</c:v>
                </c:pt>
                <c:pt idx="1025">
                  <c:v>-0.48305336431522139</c:v>
                </c:pt>
                <c:pt idx="1026">
                  <c:v>-0.17812174469991782</c:v>
                </c:pt>
                <c:pt idx="1027">
                  <c:v>-2.0793464673151907E-2</c:v>
                </c:pt>
                <c:pt idx="1028">
                  <c:v>-0.41557264009580097</c:v>
                </c:pt>
                <c:pt idx="1029">
                  <c:v>0.34093264292954162</c:v>
                </c:pt>
                <c:pt idx="1030">
                  <c:v>-3.4741842496285424E-2</c:v>
                </c:pt>
                <c:pt idx="1031">
                  <c:v>-0.16114170301184971</c:v>
                </c:pt>
                <c:pt idx="1032">
                  <c:v>2.3171055118667239E-2</c:v>
                </c:pt>
                <c:pt idx="1033">
                  <c:v>0.21337146241873939</c:v>
                </c:pt>
                <c:pt idx="1034">
                  <c:v>0.62583025711729101</c:v>
                </c:pt>
                <c:pt idx="1035">
                  <c:v>-3.5931998147271327E-2</c:v>
                </c:pt>
                <c:pt idx="1036">
                  <c:v>-0.38637832135837047</c:v>
                </c:pt>
                <c:pt idx="1037">
                  <c:v>-0.28098043544103735</c:v>
                </c:pt>
                <c:pt idx="1038">
                  <c:v>-0.31736183877781055</c:v>
                </c:pt>
                <c:pt idx="1039">
                  <c:v>-0.87332006220330061</c:v>
                </c:pt>
                <c:pt idx="1040">
                  <c:v>-2.1163648569651916E-2</c:v>
                </c:pt>
                <c:pt idx="1041">
                  <c:v>-0.17817104680734619</c:v>
                </c:pt>
                <c:pt idx="1042">
                  <c:v>-0.37838989750631946</c:v>
                </c:pt>
                <c:pt idx="1043">
                  <c:v>-0.21405729794234463</c:v>
                </c:pt>
                <c:pt idx="1044">
                  <c:v>-0.7029258072559833</c:v>
                </c:pt>
                <c:pt idx="1045">
                  <c:v>-0.4507294228328641</c:v>
                </c:pt>
                <c:pt idx="1046">
                  <c:v>-4.0915324681059073E-2</c:v>
                </c:pt>
                <c:pt idx="1047">
                  <c:v>-0.1685686139452891</c:v>
                </c:pt>
                <c:pt idx="1048">
                  <c:v>-0.2985967760527779</c:v>
                </c:pt>
                <c:pt idx="1049">
                  <c:v>-0.45363628489996044</c:v>
                </c:pt>
                <c:pt idx="1050">
                  <c:v>0.10220370771068754</c:v>
                </c:pt>
                <c:pt idx="1051">
                  <c:v>0.39216375005044668</c:v>
                </c:pt>
                <c:pt idx="1052">
                  <c:v>-0.16953433420799358</c:v>
                </c:pt>
                <c:pt idx="1053">
                  <c:v>-1.5369365172820393E-3</c:v>
                </c:pt>
                <c:pt idx="1054">
                  <c:v>0.4199131580672153</c:v>
                </c:pt>
                <c:pt idx="1055">
                  <c:v>0.32286237342690127</c:v>
                </c:pt>
                <c:pt idx="1056">
                  <c:v>0.22241665883819894</c:v>
                </c:pt>
                <c:pt idx="1057">
                  <c:v>-0.70596035883914487</c:v>
                </c:pt>
                <c:pt idx="1058">
                  <c:v>-0.5315113897114675</c:v>
                </c:pt>
                <c:pt idx="1059">
                  <c:v>-0.35021090688487022</c:v>
                </c:pt>
                <c:pt idx="1060">
                  <c:v>-1.1576370362568977E-2</c:v>
                </c:pt>
                <c:pt idx="1061">
                  <c:v>0.13836844949792138</c:v>
                </c:pt>
                <c:pt idx="1062">
                  <c:v>-0.13756329126578282</c:v>
                </c:pt>
                <c:pt idx="1063">
                  <c:v>0.39067566335647985</c:v>
                </c:pt>
                <c:pt idx="1064">
                  <c:v>0.21483902437657743</c:v>
                </c:pt>
                <c:pt idx="1065">
                  <c:v>-0.50725150212681647</c:v>
                </c:pt>
                <c:pt idx="1066">
                  <c:v>0.37445158989685823</c:v>
                </c:pt>
                <c:pt idx="1067">
                  <c:v>0.3845256493168665</c:v>
                </c:pt>
                <c:pt idx="1068">
                  <c:v>0.13917912838079205</c:v>
                </c:pt>
                <c:pt idx="1069">
                  <c:v>0.54675516331995699</c:v>
                </c:pt>
                <c:pt idx="1070">
                  <c:v>8.281982133309429E-2</c:v>
                </c:pt>
                <c:pt idx="1071">
                  <c:v>-0.25117711642404339</c:v>
                </c:pt>
                <c:pt idx="1072">
                  <c:v>-0.90210744714154523</c:v>
                </c:pt>
                <c:pt idx="1073">
                  <c:v>0.16566495868850961</c:v>
                </c:pt>
                <c:pt idx="1074">
                  <c:v>0.53776495269984026</c:v>
                </c:pt>
                <c:pt idx="1075">
                  <c:v>-0.24859237897799458</c:v>
                </c:pt>
                <c:pt idx="1076">
                  <c:v>9.7062589903089025E-2</c:v>
                </c:pt>
                <c:pt idx="1077">
                  <c:v>0.69924699817619851</c:v>
                </c:pt>
                <c:pt idx="1078">
                  <c:v>-0.10348339304772214</c:v>
                </c:pt>
                <c:pt idx="1079">
                  <c:v>-0.16740716140145673</c:v>
                </c:pt>
                <c:pt idx="1080">
                  <c:v>-3.2411585290618272E-2</c:v>
                </c:pt>
                <c:pt idx="1081">
                  <c:v>9.0312995733873636E-2</c:v>
                </c:pt>
                <c:pt idx="1082">
                  <c:v>0.3469129517320616</c:v>
                </c:pt>
                <c:pt idx="1083">
                  <c:v>0.12319687308706639</c:v>
                </c:pt>
                <c:pt idx="1084">
                  <c:v>-0.39225955959748393</c:v>
                </c:pt>
                <c:pt idx="1085">
                  <c:v>9.1490204034749834E-3</c:v>
                </c:pt>
                <c:pt idx="1086">
                  <c:v>-0.15243736545324926</c:v>
                </c:pt>
                <c:pt idx="1087">
                  <c:v>0.59845084736115683</c:v>
                </c:pt>
                <c:pt idx="1088">
                  <c:v>-0.33341322056443101</c:v>
                </c:pt>
                <c:pt idx="1089">
                  <c:v>-0.26201838053385151</c:v>
                </c:pt>
                <c:pt idx="1090">
                  <c:v>-0.31896717051408663</c:v>
                </c:pt>
                <c:pt idx="1091">
                  <c:v>0.85561089716463112</c:v>
                </c:pt>
                <c:pt idx="1092">
                  <c:v>-0.62648222485867777</c:v>
                </c:pt>
                <c:pt idx="1093">
                  <c:v>-0.25667604987806025</c:v>
                </c:pt>
                <c:pt idx="1094">
                  <c:v>-8.6293069955167168E-2</c:v>
                </c:pt>
                <c:pt idx="1095">
                  <c:v>0.51708755436821563</c:v>
                </c:pt>
                <c:pt idx="1096">
                  <c:v>0.17275688143475054</c:v>
                </c:pt>
                <c:pt idx="1097">
                  <c:v>-0.20760869505816293</c:v>
                </c:pt>
                <c:pt idx="1098">
                  <c:v>-0.42352052603320367</c:v>
                </c:pt>
                <c:pt idx="1099">
                  <c:v>0.43865224611512332</c:v>
                </c:pt>
                <c:pt idx="1100">
                  <c:v>0.13436629314458859</c:v>
                </c:pt>
                <c:pt idx="1101">
                  <c:v>0.42204302223032319</c:v>
                </c:pt>
                <c:pt idx="1102">
                  <c:v>-0.70179686680087683</c:v>
                </c:pt>
                <c:pt idx="1103">
                  <c:v>0.28214736962660947</c:v>
                </c:pt>
                <c:pt idx="1104">
                  <c:v>0.31407391531253681</c:v>
                </c:pt>
                <c:pt idx="1105">
                  <c:v>-0.54448303184045255</c:v>
                </c:pt>
                <c:pt idx="1106">
                  <c:v>0.3211168979917095</c:v>
                </c:pt>
                <c:pt idx="1107">
                  <c:v>0.56861163572139917</c:v>
                </c:pt>
                <c:pt idx="1108">
                  <c:v>0.49608230421153365</c:v>
                </c:pt>
                <c:pt idx="1109">
                  <c:v>0.15003516864377264</c:v>
                </c:pt>
                <c:pt idx="1110">
                  <c:v>0.65146969771763596</c:v>
                </c:pt>
                <c:pt idx="1111">
                  <c:v>-0.29510126460819708</c:v>
                </c:pt>
                <c:pt idx="1112">
                  <c:v>0.12413780450967127</c:v>
                </c:pt>
                <c:pt idx="1113">
                  <c:v>-6.2607922816079076E-2</c:v>
                </c:pt>
                <c:pt idx="1114">
                  <c:v>0.12516840113979166</c:v>
                </c:pt>
                <c:pt idx="1115">
                  <c:v>5.9837457743576183E-2</c:v>
                </c:pt>
                <c:pt idx="1116">
                  <c:v>-0.68872208117877975</c:v>
                </c:pt>
                <c:pt idx="1117">
                  <c:v>0.24202839728077641</c:v>
                </c:pt>
                <c:pt idx="1118">
                  <c:v>0.53661639685048312</c:v>
                </c:pt>
                <c:pt idx="1119">
                  <c:v>0.12364328054203177</c:v>
                </c:pt>
                <c:pt idx="1120">
                  <c:v>-0.33284490403064937</c:v>
                </c:pt>
                <c:pt idx="1121">
                  <c:v>-0.84953676267740463</c:v>
                </c:pt>
                <c:pt idx="1122">
                  <c:v>-0.77430176775689397</c:v>
                </c:pt>
                <c:pt idx="1123">
                  <c:v>0.12334894123356288</c:v>
                </c:pt>
                <c:pt idx="1124">
                  <c:v>0.37061470947688158</c:v>
                </c:pt>
                <c:pt idx="1125">
                  <c:v>0.53724217363832494</c:v>
                </c:pt>
                <c:pt idx="1126">
                  <c:v>-0.20048559573007252</c:v>
                </c:pt>
                <c:pt idx="1127">
                  <c:v>0.22839537322910441</c:v>
                </c:pt>
                <c:pt idx="1128">
                  <c:v>0.44714505330264342</c:v>
                </c:pt>
                <c:pt idx="1129">
                  <c:v>-0.20710868305704422</c:v>
                </c:pt>
                <c:pt idx="1130">
                  <c:v>-4.8955526556960227E-2</c:v>
                </c:pt>
                <c:pt idx="1131">
                  <c:v>-0.90476185224023975</c:v>
                </c:pt>
                <c:pt idx="1132">
                  <c:v>0.42932848858108019</c:v>
                </c:pt>
                <c:pt idx="1133">
                  <c:v>0.39476687407761857</c:v>
                </c:pt>
                <c:pt idx="1134">
                  <c:v>-0.98088730795370205</c:v>
                </c:pt>
                <c:pt idx="1135">
                  <c:v>-0.23444495205759008</c:v>
                </c:pt>
                <c:pt idx="1136">
                  <c:v>0.37909863002995825</c:v>
                </c:pt>
                <c:pt idx="1137">
                  <c:v>0.33394067740842481</c:v>
                </c:pt>
                <c:pt idx="1138">
                  <c:v>-0.25860260454040451</c:v>
                </c:pt>
                <c:pt idx="1139">
                  <c:v>0.20656650466206494</c:v>
                </c:pt>
                <c:pt idx="1140">
                  <c:v>7.8504774625391516E-2</c:v>
                </c:pt>
                <c:pt idx="1141">
                  <c:v>0.61495380930920718</c:v>
                </c:pt>
                <c:pt idx="1142">
                  <c:v>-1.6449293568968515E-2</c:v>
                </c:pt>
                <c:pt idx="1143">
                  <c:v>-6.9409916868740762E-2</c:v>
                </c:pt>
                <c:pt idx="1144">
                  <c:v>0.12515871852532756</c:v>
                </c:pt>
                <c:pt idx="1145">
                  <c:v>-0.43255808448329669</c:v>
                </c:pt>
                <c:pt idx="1146">
                  <c:v>0.70326289073003745</c:v>
                </c:pt>
                <c:pt idx="1147">
                  <c:v>0.4186245036523637</c:v>
                </c:pt>
                <c:pt idx="1148">
                  <c:v>-9.7088114418020566E-2</c:v>
                </c:pt>
                <c:pt idx="1149">
                  <c:v>3.9166600073780922E-2</c:v>
                </c:pt>
                <c:pt idx="1150">
                  <c:v>0.30780564051558112</c:v>
                </c:pt>
                <c:pt idx="1151">
                  <c:v>0.14466637601998855</c:v>
                </c:pt>
                <c:pt idx="1152">
                  <c:v>-0.33964921376637469</c:v>
                </c:pt>
                <c:pt idx="1153">
                  <c:v>-0.58913575237424143</c:v>
                </c:pt>
                <c:pt idx="1154">
                  <c:v>2.5217776215546661E-2</c:v>
                </c:pt>
                <c:pt idx="1155">
                  <c:v>-8.507518575150963E-2</c:v>
                </c:pt>
                <c:pt idx="1156">
                  <c:v>-0.33521391354567143</c:v>
                </c:pt>
                <c:pt idx="1157">
                  <c:v>0.19906805706561004</c:v>
                </c:pt>
                <c:pt idx="1158">
                  <c:v>0.18960577567897841</c:v>
                </c:pt>
                <c:pt idx="1159">
                  <c:v>-0.50447749727263491</c:v>
                </c:pt>
                <c:pt idx="1160">
                  <c:v>0.11407509497709389</c:v>
                </c:pt>
                <c:pt idx="1161">
                  <c:v>-1.4853841759640662E-2</c:v>
                </c:pt>
                <c:pt idx="1162">
                  <c:v>0.26814380175268271</c:v>
                </c:pt>
                <c:pt idx="1163">
                  <c:v>-0.68804735847910881</c:v>
                </c:pt>
                <c:pt idx="1164">
                  <c:v>-0.26770376640317994</c:v>
                </c:pt>
                <c:pt idx="1165">
                  <c:v>-0.45978265218898084</c:v>
                </c:pt>
                <c:pt idx="1166">
                  <c:v>0.72587514683978238</c:v>
                </c:pt>
                <c:pt idx="1167">
                  <c:v>-6.1580516141578667E-2</c:v>
                </c:pt>
                <c:pt idx="1168">
                  <c:v>0.29324346261785406</c:v>
                </c:pt>
                <c:pt idx="1169">
                  <c:v>0.35268946910120602</c:v>
                </c:pt>
                <c:pt idx="1170">
                  <c:v>0.7226692166346218</c:v>
                </c:pt>
                <c:pt idx="1171">
                  <c:v>0.46297417532279639</c:v>
                </c:pt>
                <c:pt idx="1172">
                  <c:v>-0.37631012154911625</c:v>
                </c:pt>
                <c:pt idx="1173">
                  <c:v>0.30874385778741531</c:v>
                </c:pt>
                <c:pt idx="1174">
                  <c:v>-0.12341968019828309</c:v>
                </c:pt>
                <c:pt idx="1175">
                  <c:v>-0.49619297460235423</c:v>
                </c:pt>
                <c:pt idx="1176">
                  <c:v>-6.3274854533872493E-2</c:v>
                </c:pt>
                <c:pt idx="1177">
                  <c:v>-0.90143191986285076</c:v>
                </c:pt>
                <c:pt idx="1178">
                  <c:v>0.18256000137063488</c:v>
                </c:pt>
                <c:pt idx="1179">
                  <c:v>-0.60213427845119682</c:v>
                </c:pt>
                <c:pt idx="1180">
                  <c:v>-0.26597367861312404</c:v>
                </c:pt>
                <c:pt idx="1181">
                  <c:v>-0.91174540399368142</c:v>
                </c:pt>
                <c:pt idx="1182">
                  <c:v>-2.3715648269579281E-2</c:v>
                </c:pt>
                <c:pt idx="1183">
                  <c:v>-0.73520642790622315</c:v>
                </c:pt>
                <c:pt idx="1184">
                  <c:v>0.10314544178881813</c:v>
                </c:pt>
                <c:pt idx="1185">
                  <c:v>-0.82537534926778744</c:v>
                </c:pt>
                <c:pt idx="1186">
                  <c:v>-0.284669404658903</c:v>
                </c:pt>
                <c:pt idx="1187">
                  <c:v>0.26727508096247643</c:v>
                </c:pt>
                <c:pt idx="1188">
                  <c:v>-0.10605827990505823</c:v>
                </c:pt>
                <c:pt idx="1189">
                  <c:v>-0.21312320933215423</c:v>
                </c:pt>
                <c:pt idx="1190">
                  <c:v>-0.56689021017246854</c:v>
                </c:pt>
                <c:pt idx="1191">
                  <c:v>-0.72234715261860383</c:v>
                </c:pt>
                <c:pt idx="1192">
                  <c:v>0.20945388929358399</c:v>
                </c:pt>
                <c:pt idx="1193">
                  <c:v>-0.32365257208531262</c:v>
                </c:pt>
                <c:pt idx="1194">
                  <c:v>-0.43661455205338273</c:v>
                </c:pt>
                <c:pt idx="1195">
                  <c:v>-0.25927689938462994</c:v>
                </c:pt>
                <c:pt idx="1196">
                  <c:v>9.5034606819865641E-2</c:v>
                </c:pt>
                <c:pt idx="1197">
                  <c:v>0.14073825247931626</c:v>
                </c:pt>
                <c:pt idx="1198">
                  <c:v>0.58346911969978321</c:v>
                </c:pt>
                <c:pt idx="1199">
                  <c:v>0.43345040420294834</c:v>
                </c:pt>
                <c:pt idx="1200">
                  <c:v>2.0455643253102007E-2</c:v>
                </c:pt>
                <c:pt idx="1201">
                  <c:v>-0.12920616989438638</c:v>
                </c:pt>
                <c:pt idx="1202">
                  <c:v>-0.33562112489152707</c:v>
                </c:pt>
                <c:pt idx="1203">
                  <c:v>0.16699640102093571</c:v>
                </c:pt>
                <c:pt idx="1204">
                  <c:v>-0.52018578044790054</c:v>
                </c:pt>
                <c:pt idx="1205">
                  <c:v>-0.74961561081555617</c:v>
                </c:pt>
                <c:pt idx="1206">
                  <c:v>0.55174489562013973</c:v>
                </c:pt>
                <c:pt idx="1207">
                  <c:v>-0.33472756504066348</c:v>
                </c:pt>
                <c:pt idx="1208">
                  <c:v>-0.21291168259830517</c:v>
                </c:pt>
                <c:pt idx="1209">
                  <c:v>-0.23149912567645403</c:v>
                </c:pt>
                <c:pt idx="1210">
                  <c:v>-0.33561619297391054</c:v>
                </c:pt>
                <c:pt idx="1211">
                  <c:v>-0.28063913821463349</c:v>
                </c:pt>
                <c:pt idx="1212">
                  <c:v>-0.24137958253204028</c:v>
                </c:pt>
                <c:pt idx="1213">
                  <c:v>-0.58895479725662858</c:v>
                </c:pt>
                <c:pt idx="1214">
                  <c:v>-0.62235114549698356</c:v>
                </c:pt>
                <c:pt idx="1215">
                  <c:v>-0.78654503745077886</c:v>
                </c:pt>
                <c:pt idx="1216">
                  <c:v>0.28150560071070962</c:v>
                </c:pt>
                <c:pt idx="1217">
                  <c:v>0.3085149032883443</c:v>
                </c:pt>
                <c:pt idx="1218">
                  <c:v>0.25415633098712465</c:v>
                </c:pt>
                <c:pt idx="1219">
                  <c:v>-0.60188714993139236</c:v>
                </c:pt>
                <c:pt idx="1220">
                  <c:v>0.59348485492264968</c:v>
                </c:pt>
                <c:pt idx="1221">
                  <c:v>-0.22963876264604721</c:v>
                </c:pt>
                <c:pt idx="1222">
                  <c:v>0.3862241639268007</c:v>
                </c:pt>
                <c:pt idx="1223">
                  <c:v>0.27116299053977178</c:v>
                </c:pt>
                <c:pt idx="1224">
                  <c:v>-0.2476844248949015</c:v>
                </c:pt>
                <c:pt idx="1225">
                  <c:v>0.14683421689439713</c:v>
                </c:pt>
                <c:pt idx="1226">
                  <c:v>-0.80339723411760522</c:v>
                </c:pt>
                <c:pt idx="1227">
                  <c:v>-0.39566871302296192</c:v>
                </c:pt>
                <c:pt idx="1228">
                  <c:v>0.24407385587776576</c:v>
                </c:pt>
                <c:pt idx="1229">
                  <c:v>-1.3361826777835706E-3</c:v>
                </c:pt>
                <c:pt idx="1230">
                  <c:v>3.9926898876323835E-2</c:v>
                </c:pt>
                <c:pt idx="1231">
                  <c:v>0.21697933255178581</c:v>
                </c:pt>
                <c:pt idx="1232">
                  <c:v>0.35827970246850027</c:v>
                </c:pt>
                <c:pt idx="1233">
                  <c:v>-0.36177976690049984</c:v>
                </c:pt>
                <c:pt idx="1234">
                  <c:v>0.12206989617249209</c:v>
                </c:pt>
                <c:pt idx="1235">
                  <c:v>-0.25547318695799937</c:v>
                </c:pt>
                <c:pt idx="1236">
                  <c:v>-0.66453631204456287</c:v>
                </c:pt>
                <c:pt idx="1237">
                  <c:v>-0.51768857166627291</c:v>
                </c:pt>
                <c:pt idx="1238">
                  <c:v>-4.3270150778294991E-2</c:v>
                </c:pt>
                <c:pt idx="1239">
                  <c:v>-0.7236773555340813</c:v>
                </c:pt>
                <c:pt idx="1240">
                  <c:v>-0.42219962977524517</c:v>
                </c:pt>
                <c:pt idx="1241">
                  <c:v>0.57017989151937021</c:v>
                </c:pt>
                <c:pt idx="1242">
                  <c:v>-0.6897503396847311</c:v>
                </c:pt>
                <c:pt idx="1243">
                  <c:v>-0.74315899396862617</c:v>
                </c:pt>
                <c:pt idx="1244">
                  <c:v>-0.56064722340739359</c:v>
                </c:pt>
                <c:pt idx="1245">
                  <c:v>0.45605083097831423</c:v>
                </c:pt>
                <c:pt idx="1246">
                  <c:v>-9.5048751046566848E-2</c:v>
                </c:pt>
                <c:pt idx="1247">
                  <c:v>-0.30301829607093556</c:v>
                </c:pt>
                <c:pt idx="1248">
                  <c:v>-0.14476560258654669</c:v>
                </c:pt>
                <c:pt idx="1249">
                  <c:v>-0.88979591869531205</c:v>
                </c:pt>
                <c:pt idx="1250">
                  <c:v>-2.6713595641932431E-2</c:v>
                </c:pt>
                <c:pt idx="1251">
                  <c:v>0.15067229816429595</c:v>
                </c:pt>
                <c:pt idx="1252">
                  <c:v>-9.7455444087124032E-2</c:v>
                </c:pt>
                <c:pt idx="1253">
                  <c:v>0.52461499543095036</c:v>
                </c:pt>
                <c:pt idx="1254">
                  <c:v>0.22730977900927163</c:v>
                </c:pt>
                <c:pt idx="1255">
                  <c:v>-0.54214368870563101</c:v>
                </c:pt>
                <c:pt idx="1256">
                  <c:v>0.36545084319228283</c:v>
                </c:pt>
                <c:pt idx="1257">
                  <c:v>-0.1565619146399253</c:v>
                </c:pt>
                <c:pt idx="1258">
                  <c:v>0.38102356862385456</c:v>
                </c:pt>
                <c:pt idx="1259">
                  <c:v>0.23902443740363732</c:v>
                </c:pt>
                <c:pt idx="1260">
                  <c:v>0.6699070363837123</c:v>
                </c:pt>
                <c:pt idx="1261">
                  <c:v>0.85648682367772933</c:v>
                </c:pt>
                <c:pt idx="1262">
                  <c:v>0.33129494464114584</c:v>
                </c:pt>
                <c:pt idx="1263">
                  <c:v>-0.25005719468495469</c:v>
                </c:pt>
                <c:pt idx="1264">
                  <c:v>7.9594183096429072E-2</c:v>
                </c:pt>
                <c:pt idx="1265">
                  <c:v>-0.57883825036278347</c:v>
                </c:pt>
                <c:pt idx="1266">
                  <c:v>-0.53729179140178673</c:v>
                </c:pt>
                <c:pt idx="1267">
                  <c:v>-0.11424330586715881</c:v>
                </c:pt>
                <c:pt idx="1268">
                  <c:v>0.27071868981225489</c:v>
                </c:pt>
                <c:pt idx="1269">
                  <c:v>-0.81693839830886505</c:v>
                </c:pt>
                <c:pt idx="1270">
                  <c:v>3.8038042266277494E-2</c:v>
                </c:pt>
                <c:pt idx="1271">
                  <c:v>0.32318651062112391</c:v>
                </c:pt>
                <c:pt idx="1272">
                  <c:v>0.70903176621008901</c:v>
                </c:pt>
                <c:pt idx="1273">
                  <c:v>9.846188291335134E-2</c:v>
                </c:pt>
                <c:pt idx="1274">
                  <c:v>0.40555203166961751</c:v>
                </c:pt>
                <c:pt idx="1275">
                  <c:v>-0.28850999719428883</c:v>
                </c:pt>
                <c:pt idx="1276">
                  <c:v>-1.9655790635745296E-2</c:v>
                </c:pt>
                <c:pt idx="1277">
                  <c:v>-0.38407770712547795</c:v>
                </c:pt>
                <c:pt idx="1278">
                  <c:v>-0.10674074988912674</c:v>
                </c:pt>
                <c:pt idx="1279">
                  <c:v>0.54745725888398244</c:v>
                </c:pt>
                <c:pt idx="1280">
                  <c:v>-0.40175971317684578</c:v>
                </c:pt>
                <c:pt idx="1281">
                  <c:v>9.1111209778533597E-2</c:v>
                </c:pt>
                <c:pt idx="1282">
                  <c:v>-0.57216703790118006</c:v>
                </c:pt>
                <c:pt idx="1283">
                  <c:v>9.6710221855834999E-2</c:v>
                </c:pt>
                <c:pt idx="1284">
                  <c:v>0.54257815550180022</c:v>
                </c:pt>
                <c:pt idx="1285">
                  <c:v>-4.6840976382889199E-4</c:v>
                </c:pt>
                <c:pt idx="1286">
                  <c:v>0.45803179277567274</c:v>
                </c:pt>
                <c:pt idx="1287">
                  <c:v>-0.72460595191845178</c:v>
                </c:pt>
                <c:pt idx="1288">
                  <c:v>1.1350411561317997E-2</c:v>
                </c:pt>
                <c:pt idx="1289">
                  <c:v>-0.58592304475188084</c:v>
                </c:pt>
                <c:pt idx="1290">
                  <c:v>-4.6362967349884099E-2</c:v>
                </c:pt>
                <c:pt idx="1291">
                  <c:v>0.50953035687220671</c:v>
                </c:pt>
                <c:pt idx="1292">
                  <c:v>0.31604293486426438</c:v>
                </c:pt>
                <c:pt idx="1293">
                  <c:v>0.32700149169318238</c:v>
                </c:pt>
                <c:pt idx="1294">
                  <c:v>0.61782273454025738</c:v>
                </c:pt>
                <c:pt idx="1295">
                  <c:v>-0.14477594353119461</c:v>
                </c:pt>
                <c:pt idx="1296">
                  <c:v>0.57282319775710167</c:v>
                </c:pt>
                <c:pt idx="1297">
                  <c:v>-0.20330662740102823</c:v>
                </c:pt>
                <c:pt idx="1298">
                  <c:v>-5.8997625659478969E-2</c:v>
                </c:pt>
                <c:pt idx="1299">
                  <c:v>-0.36678460905250099</c:v>
                </c:pt>
                <c:pt idx="1300">
                  <c:v>0.20411086806072887</c:v>
                </c:pt>
                <c:pt idx="1301">
                  <c:v>0.90775273851140137</c:v>
                </c:pt>
                <c:pt idx="1302">
                  <c:v>-8.0217202487730677E-2</c:v>
                </c:pt>
                <c:pt idx="1303">
                  <c:v>-0.60053994802425581</c:v>
                </c:pt>
                <c:pt idx="1304">
                  <c:v>-0.82836367068385008</c:v>
                </c:pt>
                <c:pt idx="1305">
                  <c:v>-0.41415009029408478</c:v>
                </c:pt>
                <c:pt idx="1306">
                  <c:v>0.88687012467980486</c:v>
                </c:pt>
                <c:pt idx="1307">
                  <c:v>-0.6269854579806281</c:v>
                </c:pt>
                <c:pt idx="1308">
                  <c:v>-3.359882039275508E-3</c:v>
                </c:pt>
                <c:pt idx="1309">
                  <c:v>-0.12911377387320055</c:v>
                </c:pt>
                <c:pt idx="1310">
                  <c:v>-0.21432718251452987</c:v>
                </c:pt>
                <c:pt idx="1311">
                  <c:v>-0.44376268421243747</c:v>
                </c:pt>
                <c:pt idx="1312">
                  <c:v>0.50842665851233548</c:v>
                </c:pt>
                <c:pt idx="1313">
                  <c:v>-0.50090497057041738</c:v>
                </c:pt>
                <c:pt idx="1314">
                  <c:v>7.4728622817190171E-2</c:v>
                </c:pt>
                <c:pt idx="1315">
                  <c:v>-0.13728650813710852</c:v>
                </c:pt>
                <c:pt idx="1316">
                  <c:v>-0.40216295095644305</c:v>
                </c:pt>
                <c:pt idx="1317">
                  <c:v>-0.18033833511897224</c:v>
                </c:pt>
                <c:pt idx="1318">
                  <c:v>0.31125435435840876</c:v>
                </c:pt>
                <c:pt idx="1319">
                  <c:v>-0.4921828575291376</c:v>
                </c:pt>
                <c:pt idx="1320">
                  <c:v>8.2880337680161564E-2</c:v>
                </c:pt>
                <c:pt idx="1321">
                  <c:v>0.14707625521396495</c:v>
                </c:pt>
                <c:pt idx="1322">
                  <c:v>0.52504164520982255</c:v>
                </c:pt>
                <c:pt idx="1323">
                  <c:v>0.25041451305583962</c:v>
                </c:pt>
                <c:pt idx="1324">
                  <c:v>0.16914932356267953</c:v>
                </c:pt>
                <c:pt idx="1325">
                  <c:v>-0.2724640025711571</c:v>
                </c:pt>
                <c:pt idx="1326">
                  <c:v>0.66499292018713607</c:v>
                </c:pt>
                <c:pt idx="1327">
                  <c:v>0.30842203735352403</c:v>
                </c:pt>
                <c:pt idx="1328">
                  <c:v>0.11579485914721965</c:v>
                </c:pt>
                <c:pt idx="1329">
                  <c:v>-0.11013454098749165</c:v>
                </c:pt>
                <c:pt idx="1330">
                  <c:v>5.4412073077180767E-2</c:v>
                </c:pt>
                <c:pt idx="1331">
                  <c:v>-0.76442580546070771</c:v>
                </c:pt>
                <c:pt idx="1332">
                  <c:v>3.8949821588500355E-2</c:v>
                </c:pt>
                <c:pt idx="1333">
                  <c:v>0.33810458731130311</c:v>
                </c:pt>
                <c:pt idx="1334">
                  <c:v>3.5362707734626797E-2</c:v>
                </c:pt>
                <c:pt idx="1335">
                  <c:v>0.17972754761572229</c:v>
                </c:pt>
                <c:pt idx="1336">
                  <c:v>-0.2478703829968798</c:v>
                </c:pt>
                <c:pt idx="1337">
                  <c:v>-8.2812303076273963E-5</c:v>
                </c:pt>
                <c:pt idx="1338">
                  <c:v>-0.12948857083235599</c:v>
                </c:pt>
                <c:pt idx="1339">
                  <c:v>0.39650866903399506</c:v>
                </c:pt>
                <c:pt idx="1340">
                  <c:v>-0.30290278499551904</c:v>
                </c:pt>
                <c:pt idx="1341">
                  <c:v>0.48426492787586406</c:v>
                </c:pt>
                <c:pt idx="1342">
                  <c:v>0.16268391475973698</c:v>
                </c:pt>
                <c:pt idx="1343">
                  <c:v>-0.33415133329676994</c:v>
                </c:pt>
                <c:pt idx="1344">
                  <c:v>0.21897327577017367</c:v>
                </c:pt>
                <c:pt idx="1345">
                  <c:v>-0.14422183980489389</c:v>
                </c:pt>
                <c:pt idx="1346">
                  <c:v>-8.9694945725297459E-2</c:v>
                </c:pt>
                <c:pt idx="1347">
                  <c:v>-0.11560287131351044</c:v>
                </c:pt>
                <c:pt idx="1348">
                  <c:v>0.25984176768950484</c:v>
                </c:pt>
                <c:pt idx="1349">
                  <c:v>-0.27497489445704104</c:v>
                </c:pt>
                <c:pt idx="1350">
                  <c:v>0.36896487292004398</c:v>
                </c:pt>
                <c:pt idx="1351">
                  <c:v>0.30432514618950757</c:v>
                </c:pt>
                <c:pt idx="1352">
                  <c:v>-0.41307531047265855</c:v>
                </c:pt>
                <c:pt idx="1353">
                  <c:v>-0.50479524892231764</c:v>
                </c:pt>
                <c:pt idx="1354">
                  <c:v>-0.30709253066587594</c:v>
                </c:pt>
                <c:pt idx="1355">
                  <c:v>-0.51075655945095555</c:v>
                </c:pt>
                <c:pt idx="1356">
                  <c:v>0.44594340485707862</c:v>
                </c:pt>
                <c:pt idx="1357">
                  <c:v>0.34607152473124547</c:v>
                </c:pt>
                <c:pt idx="1358">
                  <c:v>0.55197715588706653</c:v>
                </c:pt>
                <c:pt idx="1359">
                  <c:v>0.49323380158619679</c:v>
                </c:pt>
                <c:pt idx="1360">
                  <c:v>-5.852632411304981E-2</c:v>
                </c:pt>
                <c:pt idx="1361">
                  <c:v>-2.2316105276970033E-2</c:v>
                </c:pt>
                <c:pt idx="1362">
                  <c:v>-0.48081849288852485</c:v>
                </c:pt>
                <c:pt idx="1363">
                  <c:v>0.738897814284034</c:v>
                </c:pt>
                <c:pt idx="1364">
                  <c:v>0.24051689727546566</c:v>
                </c:pt>
                <c:pt idx="1365">
                  <c:v>0.31472265258255061</c:v>
                </c:pt>
                <c:pt idx="1366">
                  <c:v>-4.9144812561051299E-2</c:v>
                </c:pt>
                <c:pt idx="1367">
                  <c:v>2.6030940133877523E-2</c:v>
                </c:pt>
                <c:pt idx="1368">
                  <c:v>0.68430177107845003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562536"/>
        <c:axId val="217178888"/>
      </c:barChart>
      <c:lineChart>
        <c:grouping val="standard"/>
        <c:varyColors val="0"/>
        <c:ser>
          <c:idx val="3"/>
          <c:order val="2"/>
          <c:tx>
            <c:strRef>
              <c:f>Sheet2!$D$1</c:f>
              <c:strCache>
                <c:ptCount val="1"/>
                <c:pt idx="0">
                  <c:v>Credit Target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strLit>
              <c:ptCount val="1"/>
              <c:pt idx="0">
                <c:v>a2:a1370</c:v>
              </c:pt>
            </c:strLit>
          </c:cat>
          <c:val>
            <c:numRef>
              <c:f>Sheet2!$D$2:$D$1370</c:f>
              <c:numCache>
                <c:formatCode>General</c:formatCode>
                <c:ptCount val="1369"/>
                <c:pt idx="119">
                  <c:v>15</c:v>
                </c:pt>
                <c:pt idx="269">
                  <c:v>31</c:v>
                </c:pt>
                <c:pt idx="483">
                  <c:v>46</c:v>
                </c:pt>
                <c:pt idx="640">
                  <c:v>62</c:v>
                </c:pt>
                <c:pt idx="847">
                  <c:v>77</c:v>
                </c:pt>
                <c:pt idx="1004">
                  <c:v>93</c:v>
                </c:pt>
                <c:pt idx="1212">
                  <c:v>108</c:v>
                </c:pt>
                <c:pt idx="1368">
                  <c:v>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182024"/>
        <c:axId val="217182416"/>
      </c:lineChart>
      <c:catAx>
        <c:axId val="218562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 Since Start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7178888"/>
        <c:crosses val="autoZero"/>
        <c:auto val="1"/>
        <c:lblAlgn val="ctr"/>
        <c:lblOffset val="100"/>
        <c:noMultiLvlLbl val="0"/>
      </c:catAx>
      <c:valAx>
        <c:axId val="217178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Semester</a:t>
                </a:r>
                <a:r>
                  <a:rPr lang="en-US" baseline="0"/>
                  <a:t> GPA and Daily Event Indicator (+/- 1)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8562536"/>
        <c:crosses val="autoZero"/>
        <c:crossBetween val="between"/>
      </c:valAx>
      <c:valAx>
        <c:axId val="2171824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</a:t>
                </a:r>
                <a:r>
                  <a:rPr lang="en-US" baseline="0"/>
                  <a:t> Credits Earned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182024"/>
        <c:crosses val="max"/>
        <c:crossBetween val="between"/>
      </c:valAx>
      <c:catAx>
        <c:axId val="217182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718241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0.09888</cdr:x>
      <cdr:y>0.34925</cdr:y>
    </cdr:from>
    <cdr:to>
      <cdr:x>0.20465</cdr:x>
      <cdr:y>0.49454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4808" y="21980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/>
            <a:t>Initial Conditions</a:t>
          </a:r>
        </a:p>
      </cdr:txBody>
    </cdr:sp>
  </cdr:relSizeAnchor>
  <cdr:relSizeAnchor xmlns:cdr="http://schemas.openxmlformats.org/drawingml/2006/chartDrawing">
    <cdr:from>
      <cdr:x>0.07063</cdr:x>
      <cdr:y>0.49477</cdr:y>
    </cdr:from>
    <cdr:to>
      <cdr:x>0.07592</cdr:x>
      <cdr:y>0.54716</cdr:y>
    </cdr:to>
    <cdr:sp macro="" textlink="">
      <cdr:nvSpPr>
        <cdr:cNvPr id="4" name="Right Brace 3"/>
        <cdr:cNvSpPr/>
      </cdr:nvSpPr>
      <cdr:spPr>
        <a:xfrm xmlns:a="http://schemas.openxmlformats.org/drawingml/2006/main">
          <a:off x="610577" y="3113942"/>
          <a:ext cx="45719" cy="329712"/>
        </a:xfrm>
        <a:prstGeom xmlns:a="http://schemas.openxmlformats.org/drawingml/2006/main" prst="rightBrace">
          <a:avLst/>
        </a:prstGeom>
        <a:scene3d xmlns:a="http://schemas.openxmlformats.org/drawingml/2006/main">
          <a:camera prst="orthographicFront">
            <a:rot lat="5400000" lon="0" rev="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0.08617</cdr:x>
      <cdr:y>0.53745</cdr:y>
    </cdr:from>
    <cdr:to>
      <cdr:x>0.12431</cdr:x>
      <cdr:y>0.53745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744904" y="3382596"/>
          <a:ext cx="32971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0.10453</cdr:x>
      <cdr:y>0.40552</cdr:y>
    </cdr:from>
    <cdr:to>
      <cdr:x>0.14832</cdr:x>
      <cdr:y>0.52775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903655" y="2552212"/>
          <a:ext cx="378557" cy="7693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0.5488</cdr:x>
      <cdr:y>0.53777</cdr:y>
    </cdr:from>
    <cdr:to>
      <cdr:x>0.58694</cdr:x>
      <cdr:y>0.53777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4744770" y="3381994"/>
          <a:ext cx="329749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0.61894</cdr:x>
      <cdr:y>0.35344</cdr:y>
    </cdr:from>
    <cdr:to>
      <cdr:x>0.72471</cdr:x>
      <cdr:y>0.49873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350608" y="22244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Completion Checkup</a:t>
          </a:r>
        </a:p>
      </cdr:txBody>
    </cdr:sp>
  </cdr:relSizeAnchor>
  <cdr:relSizeAnchor xmlns:cdr="http://schemas.openxmlformats.org/drawingml/2006/chartDrawing">
    <cdr:from>
      <cdr:x>0.57203</cdr:x>
      <cdr:y>0.41716</cdr:y>
    </cdr:from>
    <cdr:to>
      <cdr:x>0.6964</cdr:x>
      <cdr:y>0.52816</cdr:y>
    </cdr:to>
    <cdr:cxnSp macro="">
      <cdr:nvCxnSpPr>
        <cdr:cNvPr id="14" name="Straight Arrow Connector 13"/>
        <cdr:cNvCxnSpPr/>
      </cdr:nvCxnSpPr>
      <cdr:spPr>
        <a:xfrm xmlns:a="http://schemas.openxmlformats.org/drawingml/2006/main" flipH="1">
          <a:off x="4945673" y="2623495"/>
          <a:ext cx="1075243" cy="69804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0.70265</cdr:x>
      <cdr:y>0.53808</cdr:y>
    </cdr:from>
    <cdr:to>
      <cdr:x>0.74079</cdr:x>
      <cdr:y>0.53808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6092148" y="3383943"/>
          <a:ext cx="330681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0.71831</cdr:x>
      <cdr:y>0.42136</cdr:y>
    </cdr:from>
    <cdr:to>
      <cdr:x>0.71972</cdr:x>
      <cdr:y>0.5301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6227886" y="2649909"/>
          <a:ext cx="12210" cy="6838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0.13287</cdr:x>
      <cdr:y>0.53776</cdr:y>
    </cdr:from>
    <cdr:to>
      <cdr:x>0.17101</cdr:x>
      <cdr:y>0.53776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1152045" y="3381945"/>
          <a:ext cx="33068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0.16642</cdr:x>
      <cdr:y>0.40614</cdr:y>
    </cdr:from>
    <cdr:to>
      <cdr:x>0.27219</cdr:x>
      <cdr:y>0.55143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442915" y="2554165"/>
          <a:ext cx="917046" cy="91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Early Indicators</a:t>
          </a:r>
        </a:p>
      </cdr:txBody>
    </cdr:sp>
  </cdr:relSizeAnchor>
  <cdr:relSizeAnchor xmlns:cdr="http://schemas.openxmlformats.org/drawingml/2006/chartDrawing">
    <cdr:from>
      <cdr:x>0.1507</cdr:x>
      <cdr:y>0.45825</cdr:y>
    </cdr:from>
    <cdr:to>
      <cdr:x>0.18592</cdr:x>
      <cdr:y>0.5301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1306635" y="2881923"/>
          <a:ext cx="305288" cy="4518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0.15699</cdr:x>
      <cdr:y>0.11228</cdr:y>
    </cdr:from>
    <cdr:to>
      <cdr:x>0.61006</cdr:x>
      <cdr:y>0.17101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360118" y="706155"/>
          <a:ext cx="39253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 smtClean="0"/>
            <a:t>Grades and credits are “strong” signals</a:t>
          </a:r>
          <a:endParaRPr lang="en-US" b="1" i="1" dirty="0"/>
        </a:p>
      </cdr:txBody>
    </cdr:sp>
  </cdr:relSizeAnchor>
  <cdr:relSizeAnchor xmlns:cdr="http://schemas.openxmlformats.org/drawingml/2006/chartDrawing">
    <cdr:from>
      <cdr:x>0.19217</cdr:x>
      <cdr:y>0.59693</cdr:y>
    </cdr:from>
    <cdr:to>
      <cdr:x>0.61967</cdr:x>
      <cdr:y>0.65566</cdr:y>
    </cdr:to>
    <cdr:sp macro="" textlink="">
      <cdr:nvSpPr>
        <cdr:cNvPr id="17" name="TextBox 2"/>
        <cdr:cNvSpPr txBox="1"/>
      </cdr:nvSpPr>
      <cdr:spPr>
        <a:xfrm xmlns:a="http://schemas.openxmlformats.org/drawingml/2006/main">
          <a:off x="1664918" y="3754155"/>
          <a:ext cx="370383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 smtClean="0"/>
            <a:t>Daily activity – “weak, noisy” signals</a:t>
          </a:r>
          <a:endParaRPr lang="en-US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92F58-6923-49AE-8D75-D88DD099ECA8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17185-9347-431B-8734-35A9AB89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B742-E502-4D21-8CD6-1302083C346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8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2818036"/>
            <a:ext cx="7389368" cy="62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chemeClr val="tx2"/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 rot="16200000">
            <a:off x="3384181" y="-3384175"/>
            <a:ext cx="2375649" cy="91439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i="0" kern="1200" baseline="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black"/>
                </a:solidFill>
              </a:rPr>
              <a:pPr/>
              <a:t>3/1/2016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accent2">
                    <a:lumMod val="75000"/>
                    <a:lumOff val="25000"/>
                  </a:schemeClr>
                </a:solidFill>
                <a:latin typeface="Times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58010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0101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1" name="Picture 10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68" y="755650"/>
            <a:ext cx="1113926" cy="86076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270000" y="1603711"/>
            <a:ext cx="7389368" cy="9235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</a:rPr>
              <a:t>Title of Slide Show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1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62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48939"/>
            <a:ext cx="6890887" cy="1143000"/>
          </a:xfrm>
        </p:spPr>
        <p:txBody>
          <a:bodyPr/>
          <a:lstStyle>
            <a:lvl1pPr>
              <a:defRPr sz="32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26808"/>
            <a:ext cx="6508377" cy="3699355"/>
          </a:xfrm>
        </p:spPr>
        <p:txBody>
          <a:bodyPr/>
          <a:lstStyle>
            <a:lvl1pPr>
              <a:defRPr>
                <a:latin typeface="Adobe Caslon Pro"/>
                <a:cs typeface="Adobe Caslon Pro"/>
              </a:defRPr>
            </a:lvl1pPr>
            <a:lvl2pPr>
              <a:defRPr>
                <a:latin typeface="Adobe Caslon Pro"/>
                <a:cs typeface="Adobe Caslon Pro"/>
              </a:defRPr>
            </a:lvl2pPr>
            <a:lvl3pPr>
              <a:defRPr>
                <a:latin typeface="Adobe Caslon Pro"/>
                <a:cs typeface="Adobe Caslon Pro"/>
              </a:defRPr>
            </a:lvl3pPr>
            <a:lvl4pPr>
              <a:defRPr>
                <a:latin typeface="Adobe Caslon Pro"/>
                <a:cs typeface="Adobe Caslon Pro"/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226804"/>
            <a:ext cx="506506" cy="361883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Grinnell one line colo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82" y="5562600"/>
            <a:ext cx="3872718" cy="4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1568822" cy="70821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7851" y="4157831"/>
            <a:ext cx="5457919" cy="109996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7851" y="5257799"/>
            <a:ext cx="612046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  <a:latin typeface="Adobe Caslon Pro"/>
                <a:cs typeface="Adobe Caslon Pro"/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white"/>
                </a:solidFill>
              </a:rPr>
              <a:pPr/>
              <a:t>3/1/2016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37851" y="2877671"/>
            <a:ext cx="5646867" cy="1280160"/>
          </a:xfrm>
        </p:spPr>
        <p:txBody>
          <a:bodyPr/>
          <a:lstStyle>
            <a:lvl1pPr>
              <a:buNone/>
              <a:defRPr b="0" i="1">
                <a:latin typeface="Adobe Caslon Pro"/>
                <a:cs typeface="Adobe Caslon Pro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11" name="Picture 10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5" y="-132080"/>
            <a:ext cx="3042475" cy="23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3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>
                <a:latin typeface="Adobe Caslon Pro"/>
                <a:cs typeface="Adobe Caslon Pro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84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766" y="2876176"/>
            <a:ext cx="4966446" cy="1398494"/>
          </a:xfrm>
        </p:spPr>
        <p:txBody>
          <a:bodyPr anchor="b" anchorCtr="0"/>
          <a:lstStyle>
            <a:lvl1pPr algn="r">
              <a:defRPr sz="46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59" y="533101"/>
            <a:ext cx="1700007" cy="13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8" name="Picture 7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5" y="4645893"/>
            <a:ext cx="1700007" cy="13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0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914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75763"/>
            <a:ext cx="7391401" cy="95797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 b="0" i="1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 b="0" i="1">
                <a:latin typeface="Adobe Caslon Pro"/>
                <a:cs typeface="Adobe Caslon Pro"/>
              </a:defRPr>
            </a:lvl1pPr>
            <a:lvl2pPr>
              <a:defRPr sz="1800" b="0" i="0">
                <a:latin typeface="Adobe Caslon Pro"/>
                <a:cs typeface="Adobe Caslon Pro"/>
              </a:defRPr>
            </a:lvl2pPr>
            <a:lvl3pPr>
              <a:defRPr sz="1800" b="0" i="0">
                <a:latin typeface="Adobe Caslon Pro"/>
                <a:cs typeface="Adobe Caslon Pro"/>
              </a:defRPr>
            </a:lvl3pPr>
            <a:lvl4pPr>
              <a:defRPr sz="1800" b="0" i="0">
                <a:latin typeface="Adobe Caslon Pro"/>
                <a:cs typeface="Adobe Caslon Pro"/>
              </a:defRPr>
            </a:lvl4pPr>
            <a:lvl5pPr>
              <a:defRPr sz="1800" b="0" i="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Grinnell one line colo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82" y="5562600"/>
            <a:ext cx="3872718" cy="4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84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0" i="1">
                <a:solidFill>
                  <a:schemeClr val="accent1"/>
                </a:solidFill>
                <a:latin typeface="Adobe Caslon Pro"/>
                <a:cs typeface="Adobe Caslon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 b="0" i="1">
                <a:latin typeface="Adobe Caslon Pro"/>
                <a:cs typeface="Adobe Caslon Pro"/>
              </a:defRPr>
            </a:lvl1pPr>
            <a:lvl2pPr>
              <a:defRPr sz="1800" b="0" i="0">
                <a:latin typeface="Adobe Caslon Pro"/>
                <a:cs typeface="Adobe Caslon Pro"/>
              </a:defRPr>
            </a:lvl2pPr>
            <a:lvl3pPr>
              <a:defRPr sz="1800" b="0" i="0">
                <a:latin typeface="Adobe Caslon Pro"/>
                <a:cs typeface="Adobe Caslon Pro"/>
              </a:defRPr>
            </a:lvl3pPr>
            <a:lvl4pPr>
              <a:defRPr sz="1800" b="0" i="0">
                <a:latin typeface="Adobe Caslon Pro"/>
                <a:cs typeface="Adobe Caslon Pro"/>
              </a:defRPr>
            </a:lvl4pPr>
            <a:lvl5pPr>
              <a:defRPr sz="1800" b="0" i="0">
                <a:latin typeface="Adobe Caslon Pro"/>
                <a:cs typeface="Adobe Caslon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0" i="1">
                <a:solidFill>
                  <a:schemeClr val="accent1"/>
                </a:solidFill>
                <a:latin typeface="Adobe Caslon Pro"/>
                <a:cs typeface="Adobe Caslon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 b="0" i="1">
                <a:latin typeface="Adobe Caslon Pro"/>
                <a:cs typeface="Adobe Caslon Pro"/>
              </a:defRPr>
            </a:lvl1pPr>
            <a:lvl2pPr>
              <a:defRPr sz="1800" b="0" i="0">
                <a:latin typeface="Adobe Caslon Pro"/>
                <a:cs typeface="Adobe Caslon Pro"/>
              </a:defRPr>
            </a:lvl2pPr>
            <a:lvl3pPr>
              <a:defRPr sz="1800" b="0" i="0">
                <a:latin typeface="Adobe Caslon Pro"/>
                <a:cs typeface="Adobe Caslon Pro"/>
              </a:defRPr>
            </a:lvl3pPr>
            <a:lvl4pPr>
              <a:defRPr sz="1800" b="0" i="0">
                <a:latin typeface="Adobe Caslon Pro"/>
                <a:cs typeface="Adobe Caslon Pro"/>
              </a:defRPr>
            </a:lvl4pPr>
            <a:lvl5pPr>
              <a:defRPr sz="1800" b="0" i="0">
                <a:latin typeface="Adobe Caslon Pro"/>
                <a:cs typeface="Adobe Caslon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8" y="1338021"/>
            <a:ext cx="736619" cy="5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49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0" name="Picture 9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40" y="1344999"/>
            <a:ext cx="736619" cy="5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1" name="Picture 10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8" y="1289175"/>
            <a:ext cx="736619" cy="5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5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Adobe Caslon Pro"/>
                <a:cs typeface="Adobe Caslon Pro"/>
              </a:defRPr>
            </a:lvl1pPr>
            <a:lvl2pPr>
              <a:defRPr sz="1800">
                <a:latin typeface="Adobe Caslon Pro"/>
                <a:cs typeface="Adobe Caslon Pro"/>
              </a:defRPr>
            </a:lvl2pPr>
            <a:lvl3pPr>
              <a:defRPr sz="1800">
                <a:latin typeface="Adobe Caslon Pro"/>
                <a:cs typeface="Adobe Caslon Pro"/>
              </a:defRPr>
            </a:lvl3pPr>
            <a:lvl4pPr>
              <a:defRPr sz="1800">
                <a:latin typeface="Adobe Caslon Pro"/>
                <a:cs typeface="Adobe Caslon Pro"/>
              </a:defRPr>
            </a:lvl4pPr>
            <a:lvl5pPr>
              <a:defRPr sz="180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3" name="Picture 12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8" y="1289175"/>
            <a:ext cx="736619" cy="5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16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914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99459"/>
            <a:ext cx="779929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6493" y="9233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35" y="240606"/>
            <a:ext cx="736619" cy="5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07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5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Grinnell one line colo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82" y="5562600"/>
            <a:ext cx="3872718" cy="4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2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35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 b="0" i="1">
                <a:latin typeface="Adobe Caslon Pro"/>
                <a:cs typeface="Adobe Caslon Pro"/>
              </a:defRPr>
            </a:lvl1pPr>
            <a:lvl2pPr>
              <a:defRPr sz="1800" b="1" i="0">
                <a:latin typeface="Adobe Caslon Pro"/>
                <a:cs typeface="Adobe Caslon Pro"/>
              </a:defRPr>
            </a:lvl2pPr>
            <a:lvl3pPr>
              <a:defRPr sz="1800" b="1" i="0">
                <a:latin typeface="Adobe Caslon Pro"/>
                <a:cs typeface="Adobe Caslon Pro"/>
              </a:defRPr>
            </a:lvl3pPr>
            <a:lvl4pPr>
              <a:defRPr sz="1800" b="1" i="0">
                <a:latin typeface="Adobe Caslon Pro"/>
                <a:cs typeface="Adobe Caslon Pro"/>
              </a:defRPr>
            </a:lvl4pPr>
            <a:lvl5pPr>
              <a:defRPr sz="1800" b="1" i="0">
                <a:latin typeface="Adobe Caslon Pro"/>
                <a:cs typeface="Adobe Caslon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 b="0" i="1">
                <a:latin typeface="Adobe Caslon Pro"/>
                <a:cs typeface="Adobe Caslon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Grinnell one line colo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82" y="5864786"/>
            <a:ext cx="3872718" cy="4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35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 b="0" i="1">
                <a:latin typeface="Adobe Caslon Pro"/>
                <a:cs typeface="Adobe Caslon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 b="0" i="1">
                <a:latin typeface="Adobe Caslon Pro"/>
                <a:cs typeface="Adobe Caslon Pro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11" name="Picture 10" descr="Grinnell one line colo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82" y="6124014"/>
            <a:ext cx="3872718" cy="4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99294" y="0"/>
            <a:ext cx="1344706" cy="3907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>
                <a:latin typeface="Adobe Caslon Pro"/>
                <a:cs typeface="Adobe Caslon Pr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>
                <a:latin typeface="Adobe Caslon Pro"/>
                <a:cs typeface="Adobe Caslon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90" y="2593958"/>
            <a:ext cx="1700007" cy="13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96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054788" y="0"/>
            <a:ext cx="10892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625784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5214471"/>
            <a:ext cx="6475412" cy="93074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105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dobe Caslon Pro"/>
                <a:cs typeface="Adobe Caslon Pro"/>
              </a:defRPr>
            </a:lvl1pPr>
            <a:lvl2pPr>
              <a:defRPr>
                <a:latin typeface="Adobe Caslon Pro"/>
                <a:cs typeface="Adobe Caslon Pro"/>
              </a:defRPr>
            </a:lvl2pPr>
            <a:lvl3pPr>
              <a:defRPr>
                <a:latin typeface="Adobe Caslon Pro"/>
                <a:cs typeface="Adobe Caslon Pro"/>
              </a:defRPr>
            </a:lvl3pPr>
            <a:lvl4pPr>
              <a:defRPr>
                <a:latin typeface="Adobe Caslon Pro"/>
                <a:cs typeface="Adobe Caslon Pro"/>
              </a:defRPr>
            </a:lvl4pPr>
            <a:lvl5pPr>
              <a:defRPr>
                <a:latin typeface="Adobe Caslon Pro"/>
                <a:cs typeface="Adobe Caslon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54788" y="0"/>
            <a:ext cx="108921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7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Grinnell.leav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68" y="266010"/>
            <a:ext cx="736619" cy="56920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2789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5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4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1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7343A-2200-49C2-A4ED-831524CFDF69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34B5-6715-4F52-BD64-82964A261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8" y="914400"/>
            <a:ext cx="779929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</a:rPr>
              <a:pPr/>
              <a:t>3/1/2016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>
            <a:lumMod val="60000"/>
            <a:lumOff val="40000"/>
          </a:schemeClr>
        </a:buClr>
        <a:buSzPct val="100000"/>
        <a:buFont typeface="Wingdings" charset="2"/>
        <a:buChar char="§"/>
        <a:defRPr sz="2000" b="0" i="1" kern="1200">
          <a:solidFill>
            <a:schemeClr val="tx2"/>
          </a:solidFill>
          <a:latin typeface="Times"/>
          <a:ea typeface="+mn-ea"/>
          <a:cs typeface="Time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Wingdings" charset="2"/>
        <a:buChar char="§"/>
        <a:defRPr sz="1800" kern="1200" baseline="0">
          <a:solidFill>
            <a:schemeClr val="tx2"/>
          </a:solidFill>
          <a:latin typeface="Times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" charset="2"/>
        <a:buChar char="§"/>
        <a:defRPr sz="1800" kern="1200" baseline="0">
          <a:solidFill>
            <a:schemeClr val="tx2"/>
          </a:solidFill>
          <a:latin typeface="Times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" charset="2"/>
        <a:buChar char="§"/>
        <a:defRPr sz="1800" kern="1200" baseline="0">
          <a:solidFill>
            <a:schemeClr val="tx2"/>
          </a:solidFill>
          <a:latin typeface="Times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2/url?u=https-3A__creativecommons.org_licenses_by-2Dnc-2Dsa_4.0_&amp;d=CwMFAg&amp;c=HUrdOLg_tCr0UMeDjWLBOM9lLDRpsndbROGxEKQRFzk&amp;r=wwH_bBhjQDXU_S-OgjVCDxdQWfpuEANrTjo_Sb98ocw&amp;m=gTIvJXIgrj0wcD0ePMdE60lLtJ2JZnMqMmwfyCJKLng&amp;s=ZWGjoBAStrmJj0fjVV2ZjH9b-_Oa-GVlFv_eBcNNI1U&amp;e=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ilcoxka@grinnell.edu" TargetMode="External"/><Relationship Id="rId2" Type="http://schemas.openxmlformats.org/officeDocument/2006/relationships/hyperlink" Target="mailto:stilesr@grinnell.edu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209800"/>
            <a:ext cx="5457919" cy="109996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SIGNAL AND THE NOISE IN STUDENT SUCCESS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505200"/>
            <a:ext cx="6120468" cy="618565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Randy Stiles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Kaitlin Wilcox</a:t>
            </a:r>
          </a:p>
          <a:p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Analytic Support and Institutional Research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Grinnell College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March 3, 2016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486400"/>
            <a:ext cx="86106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presentation leaves copyright of the content to the presenter. Unless otherwise noted in the materials, uploaded content carries the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1400" i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Creative Commons Attribution-</a:t>
            </a:r>
            <a:r>
              <a:rPr lang="en-US" sz="1400" i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NonCommercial</a:t>
            </a:r>
            <a:r>
              <a:rPr lang="en-US" sz="1400" i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1400" i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ShareAlike</a:t>
            </a:r>
            <a:r>
              <a:rPr lang="en-US" sz="1400" i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license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grants usage to the general public with the stipulated criteria.”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054" y="1905000"/>
            <a:ext cx="34835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stilesr@grinnell.edu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>
                <a:hlinkClick r:id="rId3"/>
              </a:rPr>
              <a:t>wilcoxka@grinnell.edu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4"/>
          <a:srcRect l="6037" r="6037"/>
          <a:stretch>
            <a:fillRect/>
          </a:stretch>
        </p:blipFill>
        <p:spPr>
          <a:xfrm>
            <a:off x="1745408" y="3716333"/>
            <a:ext cx="5222874" cy="27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2324458"/>
            <a:ext cx="831509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Introductions and Framing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Defining “Student Success” on Your </a:t>
            </a:r>
            <a:r>
              <a:rPr lang="en-US" sz="2800" b="1" dirty="0"/>
              <a:t>C</a:t>
            </a:r>
            <a:r>
              <a:rPr lang="en-US" sz="2800" b="1" dirty="0" smtClean="0"/>
              <a:t>ampus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Data, Analytics, and Student Success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The Role of IT in Student Success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0103" y="5715000"/>
            <a:ext cx="8629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“The signal is the truth.  The noise is what distracts us from the truth.”</a:t>
            </a:r>
          </a:p>
          <a:p>
            <a:endParaRPr lang="en-US" sz="2000" b="1" i="1" dirty="0"/>
          </a:p>
          <a:p>
            <a:r>
              <a:rPr lang="en-US" sz="2000" b="1" i="1" dirty="0" smtClean="0"/>
              <a:t>							</a:t>
            </a:r>
            <a:r>
              <a:rPr lang="en-US" sz="1600" b="1" i="1" dirty="0" smtClean="0"/>
              <a:t>Nate Silver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2922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39060"/>
              </p:ext>
            </p:extLst>
          </p:nvPr>
        </p:nvGraphicFramePr>
        <p:xfrm>
          <a:off x="240082" y="284445"/>
          <a:ext cx="8663836" cy="628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2505670"/>
            <a:ext cx="5745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IT’S COMPLICATED!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48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i="0" dirty="0"/>
              <a:t>Multiple </a:t>
            </a:r>
            <a:r>
              <a:rPr lang="en-US" sz="2400" b="1" i="0" dirty="0" smtClean="0"/>
              <a:t>reasons </a:t>
            </a:r>
            <a:r>
              <a:rPr lang="en-US" sz="2400" b="1" i="0" dirty="0"/>
              <a:t>for </a:t>
            </a:r>
            <a:r>
              <a:rPr lang="en-US" sz="2400" b="1" i="0" dirty="0" smtClean="0"/>
              <a:t>students </a:t>
            </a:r>
            <a:r>
              <a:rPr lang="en-US" sz="2400" b="1" i="0" dirty="0"/>
              <a:t>and the </a:t>
            </a:r>
            <a:r>
              <a:rPr lang="en-US" sz="2400" b="1" i="0" dirty="0" smtClean="0"/>
              <a:t>College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For students:</a:t>
            </a:r>
          </a:p>
          <a:p>
            <a:pPr lvl="2"/>
            <a:r>
              <a:rPr lang="en-US" sz="2400" dirty="0" smtClean="0"/>
              <a:t>liberal </a:t>
            </a:r>
            <a:r>
              <a:rPr lang="en-US" sz="2400" dirty="0"/>
              <a:t>arts </a:t>
            </a:r>
            <a:r>
              <a:rPr lang="en-US" sz="2400" dirty="0" smtClean="0"/>
              <a:t>education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“costs” of </a:t>
            </a:r>
            <a:r>
              <a:rPr lang="en-US" sz="2400" dirty="0" smtClean="0"/>
              <a:t>change</a:t>
            </a:r>
            <a:endParaRPr lang="en-US" sz="2400" dirty="0"/>
          </a:p>
          <a:p>
            <a:pPr marL="2286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the c</a:t>
            </a:r>
            <a:r>
              <a:rPr lang="en-US" sz="2400" dirty="0" smtClean="0"/>
              <a:t>ollege</a:t>
            </a:r>
            <a:r>
              <a:rPr lang="en-US" sz="2400" dirty="0"/>
              <a:t>: </a:t>
            </a:r>
            <a:endParaRPr lang="en-US" sz="2400" dirty="0" smtClean="0"/>
          </a:p>
          <a:p>
            <a:pPr lvl="2"/>
            <a:r>
              <a:rPr lang="en-US" sz="2400" dirty="0" smtClean="0"/>
              <a:t>replacement cost</a:t>
            </a:r>
          </a:p>
          <a:p>
            <a:pPr lvl="2"/>
            <a:r>
              <a:rPr lang="en-US" sz="2400" dirty="0" smtClean="0"/>
              <a:t>lost investment</a:t>
            </a:r>
          </a:p>
          <a:p>
            <a:pPr lvl="2"/>
            <a:r>
              <a:rPr lang="en-US" sz="2400" dirty="0" smtClean="0"/>
              <a:t>faculty </a:t>
            </a:r>
            <a:r>
              <a:rPr lang="en-US" sz="2400" dirty="0"/>
              <a:t>and </a:t>
            </a:r>
            <a:r>
              <a:rPr lang="en-US" sz="2400" dirty="0" smtClean="0"/>
              <a:t>staff human capital </a:t>
            </a:r>
          </a:p>
          <a:p>
            <a:pPr lvl="2"/>
            <a:r>
              <a:rPr lang="en-US" sz="2400" dirty="0" smtClean="0"/>
              <a:t>reputational </a:t>
            </a:r>
            <a:r>
              <a:rPr lang="en-US" sz="2400" dirty="0"/>
              <a:t>risk</a:t>
            </a: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8583" r="3858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90800"/>
            <a:ext cx="85876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“STUDENT SUCCESS” DEFINED ON YOUR CAMPUS?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(Think, Pair, Share – 3 minutes)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837" y="2971800"/>
            <a:ext cx="77684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AND ANALYTICS IN STUDENT SUCCESS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(Categorizing Data Worksheet – 10 minutes)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6" y="683614"/>
            <a:ext cx="779929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Analytics: Data Mining, Alerts, and Predictive Modeling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7400" y="2667000"/>
            <a:ext cx="6714705" cy="3465731"/>
            <a:chOff x="600495" y="2286000"/>
            <a:chExt cx="6714705" cy="346573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133600" y="2286000"/>
              <a:ext cx="0" cy="2667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33600" y="4953000"/>
              <a:ext cx="518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667000" y="3200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343811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0857" y="283106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7108" y="353746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6001" y="281247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246173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108" y="3200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03303" y="372213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45865" y="3200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32993" y="265551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819423" y="2574759"/>
              <a:ext cx="3505154" cy="1435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0495" y="2646402"/>
              <a:ext cx="1464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GPA</a:t>
              </a:r>
            </a:p>
            <a:p>
              <a:pPr algn="ctr"/>
              <a:r>
                <a:rPr lang="en-US" b="1" dirty="0" smtClean="0"/>
                <a:t>(an outcome)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6079" y="5105400"/>
              <a:ext cx="17518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Admission Score</a:t>
              </a:r>
            </a:p>
            <a:p>
              <a:pPr algn="ctr"/>
              <a:r>
                <a:rPr lang="en-US" b="1" dirty="0" smtClean="0"/>
                <a:t>(a predictor)</a:t>
              </a:r>
              <a:endParaRPr lang="en-US" b="1" dirty="0"/>
            </a:p>
          </p:txBody>
        </p:sp>
      </p:grpSp>
      <p:pic>
        <p:nvPicPr>
          <p:cNvPr id="22" name="Picture Placeholder 8"/>
          <p:cNvPicPr>
            <a:picLocks noChangeAspect="1"/>
          </p:cNvPicPr>
          <p:nvPr/>
        </p:nvPicPr>
        <p:blipFill>
          <a:blip r:embed="rId2"/>
          <a:srcRect l="41699" r="41699"/>
          <a:stretch>
            <a:fillRect/>
          </a:stretch>
        </p:blipFill>
        <p:spPr>
          <a:xfrm>
            <a:off x="269875" y="1976718"/>
            <a:ext cx="1645920" cy="46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3866" y="1676400"/>
            <a:ext cx="7589011" cy="4596319"/>
            <a:chOff x="363866" y="1676400"/>
            <a:chExt cx="7589011" cy="4596319"/>
          </a:xfrm>
        </p:grpSpPr>
        <p:grpSp>
          <p:nvGrpSpPr>
            <p:cNvPr id="3" name="Group 2"/>
            <p:cNvGrpSpPr/>
            <p:nvPr/>
          </p:nvGrpSpPr>
          <p:grpSpPr>
            <a:xfrm>
              <a:off x="533400" y="1676400"/>
              <a:ext cx="1752600" cy="3134380"/>
              <a:chOff x="533400" y="1676400"/>
              <a:chExt cx="1752600" cy="313438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2286000" y="1676400"/>
                <a:ext cx="0" cy="31343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33400" y="4038600"/>
                <a:ext cx="15215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Quantitative</a:t>
                </a:r>
                <a:endParaRPr lang="en-US" sz="20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3400" y="2286000"/>
                <a:ext cx="13604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Qualitative</a:t>
                </a:r>
                <a:endParaRPr lang="en-US" sz="2000" b="1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286000" y="4810780"/>
              <a:ext cx="5666877" cy="538609"/>
              <a:chOff x="2286000" y="4810780"/>
              <a:chExt cx="5666877" cy="538609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2286000" y="4810780"/>
                <a:ext cx="4724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743200" y="4949279"/>
                <a:ext cx="11809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Cognitive</a:t>
                </a:r>
                <a:endParaRPr lang="en-US" sz="20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72949" y="4949279"/>
                <a:ext cx="27799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Social-Psychological</a:t>
                </a:r>
                <a:endParaRPr lang="en-US" sz="2000" b="1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286000" y="2286000"/>
              <a:ext cx="4473563" cy="2510925"/>
              <a:chOff x="2286000" y="2286000"/>
              <a:chExt cx="4473563" cy="2510925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2286000" y="2805545"/>
                <a:ext cx="3733800" cy="19913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047509" y="2286000"/>
                <a:ext cx="712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Time</a:t>
                </a:r>
                <a:endParaRPr lang="en-US" sz="2000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63866" y="2713819"/>
              <a:ext cx="1699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smtClean="0"/>
                <a:t>Surveys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Focus groups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0999" y="4487614"/>
              <a:ext cx="17988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smtClean="0"/>
                <a:t>Retention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Completion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Credits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GPA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0" y="5366313"/>
              <a:ext cx="14871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smtClean="0"/>
                <a:t>Test scores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Grades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59094" y="5349389"/>
              <a:ext cx="25362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smtClean="0"/>
                <a:t>Grit – 12 Item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Success Navigator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CIRP Constructs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00300" y="2805545"/>
              <a:ext cx="1956899" cy="1859918"/>
              <a:chOff x="2400300" y="2805545"/>
              <a:chExt cx="1956899" cy="185991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616338" y="2805545"/>
                <a:ext cx="1740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Initial conditions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400300" y="3112128"/>
                <a:ext cx="838200" cy="15533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819400" y="4238655"/>
              <a:ext cx="2966171" cy="369332"/>
              <a:chOff x="2819400" y="4238655"/>
              <a:chExt cx="2966171" cy="36933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924164" y="4238655"/>
                <a:ext cx="1861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Early Indicators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6" idx="1"/>
              </p:cNvCxnSpPr>
              <p:nvPr/>
            </p:nvCxnSpPr>
            <p:spPr>
              <a:xfrm flipH="1">
                <a:off x="2819400" y="4423321"/>
                <a:ext cx="1104764" cy="1073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923907" y="3704130"/>
              <a:ext cx="3174436" cy="369332"/>
              <a:chOff x="3923907" y="3704130"/>
              <a:chExt cx="3174436" cy="36933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366907" y="3704130"/>
                <a:ext cx="1731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Time-series data</a:t>
                </a:r>
                <a:endParaRPr lang="en-US" dirty="0"/>
              </a:p>
            </p:txBody>
          </p:sp>
          <p:sp>
            <p:nvSpPr>
              <p:cNvPr id="14" name="Right Brace 13"/>
              <p:cNvSpPr/>
              <p:nvPr/>
            </p:nvSpPr>
            <p:spPr>
              <a:xfrm rot="3814734">
                <a:off x="4325626" y="3364602"/>
                <a:ext cx="244952" cy="1048389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>
                <a:stCxn id="13" idx="1"/>
              </p:cNvCxnSpPr>
              <p:nvPr/>
            </p:nvCxnSpPr>
            <p:spPr>
              <a:xfrm flipH="1">
                <a:off x="4648200" y="3888796"/>
                <a:ext cx="71870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1100088" y="508521"/>
            <a:ext cx="6943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CONCEPTUALIZING AND CATEGORIZING DATA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5803" y="3169605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 Interviews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flipH="1" flipV="1">
            <a:off x="5486401" y="3174878"/>
            <a:ext cx="419402" cy="179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8767" y="1317339"/>
            <a:ext cx="218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DATA/INFORMATION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TYPE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57114" y="6057335"/>
            <a:ext cx="310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INDIVIDUAL CHARACTERISTICS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2194" y="190896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TIMING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595" y="2286000"/>
            <a:ext cx="628729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IT IN STUDENT SUCCESS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(System Requirements– 10 minutes)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Capturing Data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Data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Data Out for Analysis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ustees_24 new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333</Words>
  <Application>Microsoft Office PowerPoint</Application>
  <PresentationFormat>On-screen Show (4:3)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Adobe Caslon Pro</vt:lpstr>
      <vt:lpstr>Arial</vt:lpstr>
      <vt:lpstr>Arial Black</vt:lpstr>
      <vt:lpstr>Calibri</vt:lpstr>
      <vt:lpstr>Century Gothic</vt:lpstr>
      <vt:lpstr>Times</vt:lpstr>
      <vt:lpstr>Times New Roman</vt:lpstr>
      <vt:lpstr>Wingdings</vt:lpstr>
      <vt:lpstr>Wingdings 2</vt:lpstr>
      <vt:lpstr>Office Theme</vt:lpstr>
      <vt:lpstr>Trustees_24 new</vt:lpstr>
      <vt:lpstr>THE SIGNAL AND THE NOISE IN STUDENT SUCCESS</vt:lpstr>
      <vt:lpstr>OVERVIEW</vt:lpstr>
      <vt:lpstr>PowerPoint Presentation</vt:lpstr>
      <vt:lpstr>Why we care</vt:lpstr>
      <vt:lpstr>Exercise #1</vt:lpstr>
      <vt:lpstr>Exercise #2</vt:lpstr>
      <vt:lpstr>Analytics: Data Mining, Alerts, and Predictive Modeling</vt:lpstr>
      <vt:lpstr>PowerPoint Presentation</vt:lpstr>
      <vt:lpstr>Exercise #3</vt:lpstr>
      <vt:lpstr>Contact Information</vt:lpstr>
    </vt:vector>
  </TitlesOfParts>
  <Company>Grinnell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Stiles, Randy</dc:creator>
  <cp:lastModifiedBy>Stiles, Randy</cp:lastModifiedBy>
  <cp:revision>31</cp:revision>
  <cp:lastPrinted>2015-03-24T13:44:50Z</cp:lastPrinted>
  <dcterms:created xsi:type="dcterms:W3CDTF">2015-03-20T17:40:49Z</dcterms:created>
  <dcterms:modified xsi:type="dcterms:W3CDTF">2016-03-02T01:58:06Z</dcterms:modified>
</cp:coreProperties>
</file>