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notesSlides/notesSlide4.xml" ContentType="application/vnd.openxmlformats-officedocument.presentationml.notesSlide+xml"/>
  <Override PartName="/ppt/comments/comment2.xml" ContentType="application/vnd.openxmlformats-officedocument.presentationml.comment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9"/>
  </p:notesMasterIdLst>
  <p:sldIdLst>
    <p:sldId id="257" r:id="rId2"/>
    <p:sldId id="256" r:id="rId3"/>
    <p:sldId id="275"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Questrial"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29" autoAdjust="0"/>
  </p:normalViewPr>
  <p:slideViewPr>
    <p:cSldViewPr snapToGrid="0">
      <p:cViewPr varScale="1">
        <p:scale>
          <a:sx n="54" d="100"/>
          <a:sy n="54" d="100"/>
        </p:scale>
        <p:origin x="1356" y="78"/>
      </p:cViewPr>
      <p:guideLst/>
    </p:cSldViewPr>
  </p:slideViewPr>
  <p:notesTextViewPr>
    <p:cViewPr>
      <p:scale>
        <a:sx n="1" d="1"/>
        <a:sy n="1" d="1"/>
      </p:scale>
      <p:origin x="0" y="-25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3">
    <p:pos x="6000" y="200"/>
    <p:text>limit each other's intros  (2 min each)
-Sheri J Thompson</p:text>
  </p:cm>
  <p:cm authorId="0" idx="2">
    <p:pos x="6000" y="100"/>
    <p:text>People around tables talk for a few 6 min
-Sheri J Thompson</p:text>
  </p:cm>
  <p:cm authorId="0" idx="1">
    <p:pos x="6000" y="0"/>
    <p:text>7 min
-Sheri J Thompson</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7 min
-Sheri J Thompson</p:text>
  </p:cm>
  <p:cm authorId="0" idx="2">
    <p:pos x="6000" y="100"/>
    <p:text>People around tables talk for a few 6 min
-Sheri J Thompson</p:text>
  </p:cm>
  <p:cm authorId="0" idx="3">
    <p:pos x="6000" y="200"/>
    <p:text>limit each other's intros  (2 min each)
-Sheri J Thompson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04328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 Id="rId4" Type="http://schemas.openxmlformats.org/officeDocument/2006/relationships/hyperlink" Target="https://creativecommons.org/licenses/by-nc-sa/4.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 Id="rId4" Type="http://schemas.openxmlformats.org/officeDocument/2006/relationships/hyperlink" Target="https://www.polleverywhere.com/multiple_choice_polls/lronJ59s7IT5XQI" TargetMode="Externa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sz="1100" b="0" i="1" kern="1200" dirty="0" smtClean="0">
                <a:solidFill>
                  <a:schemeClr val="tx1"/>
                </a:solidFill>
                <a:effectLst/>
                <a:latin typeface="+mn-lt"/>
                <a:ea typeface="+mn-ea"/>
                <a:cs typeface="+mn-cs"/>
              </a:rPr>
              <a:t>“This presentation leaves copyright of the content to the presenter. Unless otherwise noted in the materials, uploaded content carries </a:t>
            </a:r>
            <a:r>
              <a:rPr lang="en-US" sz="1100" b="0" i="1" kern="1200" dirty="0" err="1" smtClean="0">
                <a:solidFill>
                  <a:schemeClr val="tx1"/>
                </a:solidFill>
                <a:effectLst/>
                <a:latin typeface="+mn-lt"/>
                <a:ea typeface="+mn-ea"/>
                <a:cs typeface="+mn-cs"/>
              </a:rPr>
              <a:t>the</a:t>
            </a:r>
            <a:r>
              <a:rPr lang="en-US" sz="1100" b="0" i="1" u="sng" kern="1200" dirty="0" err="1" smtClean="0">
                <a:solidFill>
                  <a:schemeClr val="tx1"/>
                </a:solidFill>
                <a:effectLst/>
                <a:latin typeface="+mn-lt"/>
                <a:ea typeface="+mn-ea"/>
                <a:cs typeface="+mn-cs"/>
                <a:hlinkClick r:id="rId4"/>
              </a:rPr>
              <a:t>Creative</a:t>
            </a:r>
            <a:r>
              <a:rPr lang="en-US" sz="1100" b="0" i="1" u="sng" kern="1200" dirty="0" smtClean="0">
                <a:solidFill>
                  <a:schemeClr val="tx1"/>
                </a:solidFill>
                <a:effectLst/>
                <a:latin typeface="+mn-lt"/>
                <a:ea typeface="+mn-ea"/>
                <a:cs typeface="+mn-cs"/>
                <a:hlinkClick r:id="rId4"/>
              </a:rPr>
              <a:t> Commons Attribution-</a:t>
            </a:r>
            <a:r>
              <a:rPr lang="en-US" sz="1100" b="0" i="1" u="sng" kern="1200" dirty="0" err="1" smtClean="0">
                <a:solidFill>
                  <a:schemeClr val="tx1"/>
                </a:solidFill>
                <a:effectLst/>
                <a:latin typeface="+mn-lt"/>
                <a:ea typeface="+mn-ea"/>
                <a:cs typeface="+mn-cs"/>
                <a:hlinkClick r:id="rId4"/>
              </a:rPr>
              <a:t>NonCommercial</a:t>
            </a:r>
            <a:r>
              <a:rPr lang="en-US" sz="1100" b="0" i="1" u="sng" kern="1200" dirty="0" smtClean="0">
                <a:solidFill>
                  <a:schemeClr val="tx1"/>
                </a:solidFill>
                <a:effectLst/>
                <a:latin typeface="+mn-lt"/>
                <a:ea typeface="+mn-ea"/>
                <a:cs typeface="+mn-cs"/>
                <a:hlinkClick r:id="rId4"/>
              </a:rPr>
              <a:t>-</a:t>
            </a:r>
            <a:r>
              <a:rPr lang="en-US" sz="1100" b="0" i="1" u="sng" kern="1200" dirty="0" err="1" smtClean="0">
                <a:solidFill>
                  <a:schemeClr val="tx1"/>
                </a:solidFill>
                <a:effectLst/>
                <a:latin typeface="+mn-lt"/>
                <a:ea typeface="+mn-ea"/>
                <a:cs typeface="+mn-cs"/>
                <a:hlinkClick r:id="rId4"/>
              </a:rPr>
              <a:t>ShareAlike</a:t>
            </a:r>
            <a:r>
              <a:rPr lang="en-US" sz="1100" b="0" i="1" u="sng" kern="1200" dirty="0" smtClean="0">
                <a:solidFill>
                  <a:schemeClr val="tx1"/>
                </a:solidFill>
                <a:effectLst/>
                <a:latin typeface="+mn-lt"/>
                <a:ea typeface="+mn-ea"/>
                <a:cs typeface="+mn-cs"/>
                <a:hlinkClick r:id="rId4"/>
              </a:rPr>
              <a:t> license</a:t>
            </a:r>
            <a:r>
              <a:rPr lang="en-US" sz="1100" b="0" i="1" kern="1200" dirty="0" smtClean="0">
                <a:solidFill>
                  <a:schemeClr val="tx1"/>
                </a:solidFill>
                <a:effectLst/>
                <a:latin typeface="+mn-lt"/>
                <a:ea typeface="+mn-ea"/>
                <a:cs typeface="+mn-cs"/>
              </a:rPr>
              <a:t>, which grants usage to the general public with the stipulated criteria.”</a:t>
            </a:r>
          </a:p>
          <a:p>
            <a:pPr lvl="0" rtl="0">
              <a:spcBef>
                <a:spcPts val="0"/>
              </a:spcBef>
              <a:buNone/>
            </a:pPr>
            <a:endParaRPr lang="en-US" sz="1100" b="0" i="1" kern="1200" dirty="0" smtClean="0">
              <a:solidFill>
                <a:schemeClr val="tx1"/>
              </a:solidFill>
              <a:effectLst/>
              <a:latin typeface="+mn-lt"/>
              <a:ea typeface="+mn-ea"/>
              <a:cs typeface="+mn-cs"/>
            </a:endParaRPr>
          </a:p>
          <a:p>
            <a:pPr lvl="0" rtl="0">
              <a:spcBef>
                <a:spcPts val="0"/>
              </a:spcBef>
              <a:buNone/>
            </a:pPr>
            <a:endParaRPr lang="en-US" sz="1100" b="0" i="1" kern="1200" dirty="0" smtClean="0">
              <a:solidFill>
                <a:schemeClr val="tx1"/>
              </a:solidFill>
              <a:effectLst/>
              <a:latin typeface="+mn-lt"/>
              <a:ea typeface="+mn-ea"/>
              <a:cs typeface="+mn-cs"/>
            </a:endParaRPr>
          </a:p>
          <a:p>
            <a:pPr lvl="0" rtl="0">
              <a:spcBef>
                <a:spcPts val="0"/>
              </a:spcBef>
              <a:buNone/>
            </a:pPr>
            <a:r>
              <a:rPr lang="en-US" sz="1100" b="0" i="1" kern="1200" dirty="0" smtClean="0">
                <a:solidFill>
                  <a:schemeClr val="tx1"/>
                </a:solidFill>
                <a:effectLst/>
                <a:latin typeface="+mn-lt"/>
                <a:ea typeface="+mn-ea"/>
                <a:cs typeface="+mn-cs"/>
              </a:rPr>
              <a:t>Notes:</a:t>
            </a:r>
            <a:r>
              <a:rPr lang="en-US" sz="1100" b="0" i="1" kern="1200" baseline="0" dirty="0" smtClean="0">
                <a:solidFill>
                  <a:schemeClr val="tx1"/>
                </a:solidFill>
                <a:effectLst/>
                <a:latin typeface="+mn-lt"/>
                <a:ea typeface="+mn-ea"/>
                <a:cs typeface="+mn-cs"/>
              </a:rPr>
              <a:t> </a:t>
            </a:r>
            <a:r>
              <a:rPr lang="en-US" dirty="0" smtClean="0"/>
              <a:t>Facilitator</a:t>
            </a:r>
            <a:r>
              <a:rPr lang="en-US" dirty="0"/>
              <a:t>, Mike Carlin, Vice Chancellor for Information Technology and Chief Information Officer UNC Charlotte </a:t>
            </a:r>
          </a:p>
          <a:p>
            <a:pPr lvl="0">
              <a:spcBef>
                <a:spcPts val="0"/>
              </a:spcBef>
              <a:buNone/>
            </a:pPr>
            <a:endParaRPr lang="en-US" i="1" dirty="0" smtClean="0"/>
          </a:p>
          <a:p>
            <a:pPr lvl="0">
              <a:spcBef>
                <a:spcPts val="0"/>
              </a:spcBef>
              <a:buNone/>
            </a:pPr>
            <a:r>
              <a:rPr lang="en-US" i="1" dirty="0" smtClean="0"/>
              <a:t>Carlyn:</a:t>
            </a:r>
            <a:r>
              <a:rPr lang="en-US" i="1" baseline="0" dirty="0" smtClean="0"/>
              <a:t> Please take the poll (display poll slide as session participants gather)</a:t>
            </a:r>
            <a:endParaRPr lang="en-US" i="1" dirty="0"/>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3950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a:t>Sheri - Reorgs provide opportunities for you to redefine your place within your organization. Offer up your skills for something new. Identify and fill gaps you have noticed. This is not always possible. Assessing your place is important. </a:t>
            </a:r>
          </a:p>
          <a:p>
            <a:pPr lvl="0">
              <a:spcBef>
                <a:spcPts val="0"/>
              </a:spcBef>
              <a:buNone/>
            </a:pPr>
            <a:endParaRPr/>
          </a:p>
        </p:txBody>
      </p:sp>
      <p:sp>
        <p:nvSpPr>
          <p:cNvPr id="200" name="Shape 20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36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a:t>If you are happy with where you are and what you are going to be doing post-reorg, that’s great. Write down 3 gaps within your organization. How are these opportunities for you to make a difference? Transition is hard, but if you are willing to step up, you may be rewarded for your initiative. Change can energize. Are you satisfied with what you currently do and where you currently are? What opportunities do you see within your organization? Whom do you need to approach to make it so? </a:t>
            </a:r>
            <a:r>
              <a:rPr lang="en-US">
                <a:solidFill>
                  <a:schemeClr val="dk1"/>
                </a:solidFill>
              </a:rPr>
              <a:t>What allies do you have that can assist you with making a change?</a:t>
            </a:r>
          </a:p>
          <a:p>
            <a:pPr lvl="0" rtl="0">
              <a:spcBef>
                <a:spcPts val="0"/>
              </a:spcBef>
              <a:buNone/>
            </a:pPr>
            <a:endParaRPr/>
          </a:p>
          <a:p>
            <a:pPr lvl="0" rtl="0">
              <a:spcBef>
                <a:spcPts val="0"/>
              </a:spcBef>
              <a:buNone/>
            </a:pPr>
            <a:r>
              <a:rPr lang="en-US"/>
              <a:t>While it is great to know where you find yourself within the evolving organization, there are a number of your colleagues who remain mapless. Allison will discuss the importance communications play in helping you and your team members feel anchored within the new organizational map. </a:t>
            </a:r>
          </a:p>
          <a:p>
            <a:pPr lvl="0" rtl="0">
              <a:spcBef>
                <a:spcPts val="0"/>
              </a:spcBef>
              <a:buNone/>
            </a:pPr>
            <a:endParaRPr/>
          </a:p>
          <a:p>
            <a:pPr lvl="0" rtl="0">
              <a:spcBef>
                <a:spcPts val="0"/>
              </a:spcBef>
              <a:buNone/>
            </a:pPr>
            <a:endParaRPr>
              <a:solidFill>
                <a:schemeClr val="dk1"/>
              </a:solidFill>
            </a:endParaRPr>
          </a:p>
          <a:p>
            <a:pPr lvl="0">
              <a:spcBef>
                <a:spcPts val="0"/>
              </a:spcBef>
              <a:buNone/>
            </a:pPr>
            <a:endParaRPr>
              <a:solidFill>
                <a:schemeClr val="dk1"/>
              </a:solidFill>
            </a:endParaRPr>
          </a:p>
        </p:txBody>
      </p:sp>
      <p:sp>
        <p:nvSpPr>
          <p:cNvPr id="206" name="Shape 20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7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sz="1100"/>
              <a:t>Allison - </a:t>
            </a:r>
            <a:r>
              <a:rPr lang="en-US" sz="1100">
                <a:solidFill>
                  <a:schemeClr val="dk1"/>
                </a:solidFill>
              </a:rPr>
              <a:t>Going through change is often like going through the stages of grief…  Employees will feel anger, depression, denial. But you can help! Research has proven that good communication increases our sense of certainty and security - it keeps us from operating in our “fear” mode. Communication also increases productivity, collaboration and results in a more engaged and committed workforce.  </a:t>
            </a:r>
          </a:p>
          <a:p>
            <a:pPr lvl="0" rtl="0">
              <a:spcBef>
                <a:spcPts val="0"/>
              </a:spcBef>
              <a:buClr>
                <a:schemeClr val="dk1"/>
              </a:buClr>
              <a:buFont typeface="Arial"/>
              <a:buNone/>
            </a:pPr>
            <a:endParaRPr sz="1100">
              <a:solidFill>
                <a:schemeClr val="dk1"/>
              </a:solidFill>
            </a:endParaRPr>
          </a:p>
          <a:p>
            <a:pPr lvl="0" rtl="0">
              <a:spcBef>
                <a:spcPts val="0"/>
              </a:spcBef>
              <a:buClr>
                <a:schemeClr val="dk1"/>
              </a:buClr>
              <a:buSzPct val="100000"/>
              <a:buFont typeface="Arial"/>
              <a:buNone/>
            </a:pPr>
            <a:r>
              <a:rPr lang="en-US" sz="1100">
                <a:solidFill>
                  <a:schemeClr val="dk1"/>
                </a:solidFill>
              </a:rPr>
              <a:t>So if you want to be a pro-active, contributing member of your organization, the communications you receive and share are important. Strong, intentional communication will help keep your fellow employees from flailing...and increase your influence and effectiveness inside your organization at the same time. </a:t>
            </a:r>
          </a:p>
          <a:p>
            <a:pPr lvl="0" rtl="0">
              <a:spcBef>
                <a:spcPts val="0"/>
              </a:spcBef>
              <a:buClr>
                <a:schemeClr val="dk1"/>
              </a:buClr>
              <a:buFont typeface="Arial"/>
              <a:buNone/>
            </a:pPr>
            <a:endParaRPr sz="1100">
              <a:solidFill>
                <a:schemeClr val="dk1"/>
              </a:solidFill>
            </a:endParaRPr>
          </a:p>
          <a:p>
            <a:pPr lvl="0">
              <a:spcBef>
                <a:spcPts val="0"/>
              </a:spcBef>
              <a:buNone/>
            </a:pPr>
            <a:endParaRPr/>
          </a:p>
        </p:txBody>
      </p:sp>
      <p:sp>
        <p:nvSpPr>
          <p:cNvPr id="212" name="Shape 2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43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sz="1100">
                <a:solidFill>
                  <a:schemeClr val="dk1"/>
                </a:solidFill>
              </a:rPr>
              <a:t>This is our first recommendation. No matter who you are or where you sit in your organization - communicate. Advocate for more communication, highlight the value communication adds, push for as much openness and transparency as possible.</a:t>
            </a:r>
          </a:p>
          <a:p>
            <a:pPr lvl="0" rtl="0">
              <a:spcBef>
                <a:spcPts val="0"/>
              </a:spcBef>
              <a:buNone/>
            </a:pPr>
            <a:endParaRPr sz="1100">
              <a:solidFill>
                <a:schemeClr val="dk1"/>
              </a:solidFill>
            </a:endParaRPr>
          </a:p>
          <a:p>
            <a:pPr lvl="0" rtl="0">
              <a:spcBef>
                <a:spcPts val="0"/>
              </a:spcBef>
              <a:buClr>
                <a:schemeClr val="dk1"/>
              </a:buClr>
              <a:buSzPct val="100000"/>
              <a:buFont typeface="Arial"/>
              <a:buNone/>
            </a:pPr>
            <a:r>
              <a:rPr lang="en-US" sz="1100">
                <a:solidFill>
                  <a:schemeClr val="dk1"/>
                </a:solidFill>
              </a:rPr>
              <a:t>Second, use different methods of communication - email, phone calls, face-to-face meetings, post information on a web page. Different people prefer different styles of communication. Communicate in as many different ways as you can, but be consistent - your organization needs to hear from you. There is a tendency to make a few announcements up front, and then let the communication fall off. Stick with it, provide regular updates, be as transparent as possible. This builds trust inside the organization.</a:t>
            </a:r>
          </a:p>
          <a:p>
            <a:pPr lvl="0" rtl="0">
              <a:spcBef>
                <a:spcPts val="0"/>
              </a:spcBef>
              <a:buClr>
                <a:schemeClr val="dk1"/>
              </a:buClr>
              <a:buFont typeface="Arial"/>
              <a:buNone/>
            </a:pPr>
            <a:endParaRPr sz="1100">
              <a:solidFill>
                <a:schemeClr val="dk1"/>
              </a:solidFill>
            </a:endParaRPr>
          </a:p>
          <a:p>
            <a:pPr lvl="0" rtl="0">
              <a:spcBef>
                <a:spcPts val="0"/>
              </a:spcBef>
              <a:buClr>
                <a:schemeClr val="dk1"/>
              </a:buClr>
              <a:buSzPct val="100000"/>
              <a:buFont typeface="Arial"/>
              <a:buNone/>
            </a:pPr>
            <a:r>
              <a:rPr lang="en-US" sz="1100">
                <a:solidFill>
                  <a:schemeClr val="dk1"/>
                </a:solidFill>
              </a:rPr>
              <a:t>Next - view this is an opportunity! Your change can actually make your organization stronger - use this as an opportunity to create good communication habits. Try something new you’ve never done before. Think outside of the box. By focusing on good, consistent communication you can change your organization for the better, long-term.</a:t>
            </a:r>
          </a:p>
          <a:p>
            <a:pPr lvl="0" rtl="0">
              <a:spcBef>
                <a:spcPts val="0"/>
              </a:spcBef>
              <a:buClr>
                <a:schemeClr val="dk1"/>
              </a:buClr>
              <a:buFont typeface="Arial"/>
              <a:buNone/>
            </a:pPr>
            <a:endParaRPr sz="1100">
              <a:solidFill>
                <a:schemeClr val="dk1"/>
              </a:solidFill>
            </a:endParaRPr>
          </a:p>
          <a:p>
            <a:pPr lvl="0" rtl="0">
              <a:spcBef>
                <a:spcPts val="0"/>
              </a:spcBef>
              <a:buClr>
                <a:schemeClr val="dk1"/>
              </a:buClr>
              <a:buSzPct val="100000"/>
              <a:buFont typeface="Arial"/>
              <a:buNone/>
            </a:pPr>
            <a:r>
              <a:rPr lang="en-US" sz="1100">
                <a:solidFill>
                  <a:schemeClr val="dk1"/>
                </a:solidFill>
              </a:rPr>
              <a:t>Finally - Good communication is two-way. Be intentional about soliciting feedback. Your employees can help you navigate the waters of change and transition and they can tell you what they need and want to hear from you. Make sure you build in ways for employees to provide feedback in a way that makes them feel safe, and then act on what they tell you. Accountability and openness also builds trust.</a:t>
            </a:r>
            <a:r>
              <a:rPr lang="en-US">
                <a:solidFill>
                  <a:schemeClr val="dk1"/>
                </a:solidFill>
              </a:rPr>
              <a:t> </a:t>
            </a:r>
          </a:p>
          <a:p>
            <a:pPr lvl="0">
              <a:spcBef>
                <a:spcPts val="0"/>
              </a:spcBef>
              <a:buNone/>
            </a:pPr>
            <a:endParaRPr/>
          </a:p>
        </p:txBody>
      </p:sp>
      <p:sp>
        <p:nvSpPr>
          <p:cNvPr id="217" name="Shape 21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69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a:t>Sheri starts off, reads this slide</a:t>
            </a:r>
          </a:p>
        </p:txBody>
      </p:sp>
      <p:sp>
        <p:nvSpPr>
          <p:cNvPr id="223" name="Shape 2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91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dirty="0"/>
              <a:t>C: </a:t>
            </a:r>
            <a:r>
              <a:rPr lang="en-US" dirty="0">
                <a:solidFill>
                  <a:srgbClr val="0177F4"/>
                </a:solidFill>
                <a:latin typeface="Questrial"/>
                <a:ea typeface="Questrial"/>
                <a:cs typeface="Questrial"/>
                <a:sym typeface="Questrial"/>
              </a:rPr>
              <a:t>The reorganization results in several individuals having new roles/responsibilities, with perceived demotions for several of the previous leaders and managers. Three people have retired unexpectedly, and several employees were promoted to manager or supervisory roles in spite of  low performance ratings in the past. </a:t>
            </a:r>
          </a:p>
          <a:p>
            <a:pPr lvl="0" rtl="0">
              <a:spcBef>
                <a:spcPts val="0"/>
              </a:spcBef>
              <a:buNone/>
            </a:pPr>
            <a:endParaRPr dirty="0">
              <a:solidFill>
                <a:srgbClr val="0177F4"/>
              </a:solidFill>
              <a:latin typeface="Questrial"/>
              <a:ea typeface="Questrial"/>
              <a:cs typeface="Questrial"/>
              <a:sym typeface="Questrial"/>
            </a:endParaRPr>
          </a:p>
          <a:p>
            <a:pPr lvl="0" rtl="0">
              <a:spcBef>
                <a:spcPts val="0"/>
              </a:spcBef>
              <a:buNone/>
            </a:pPr>
            <a:r>
              <a:rPr lang="en-US" dirty="0">
                <a:latin typeface="Questrial"/>
                <a:ea typeface="Questrial"/>
                <a:cs typeface="Questrial"/>
                <a:sym typeface="Questrial"/>
              </a:rPr>
              <a:t>A:</a:t>
            </a:r>
            <a:r>
              <a:rPr lang="en-US" dirty="0">
                <a:solidFill>
                  <a:srgbClr val="0177F4"/>
                </a:solidFill>
                <a:latin typeface="Questrial"/>
                <a:ea typeface="Questrial"/>
                <a:cs typeface="Questrial"/>
                <a:sym typeface="Questrial"/>
              </a:rPr>
              <a:t> Some staff are very upset, and some are thrilled with the changes. A consultant has been hired to “help” the organization through the transition. </a:t>
            </a:r>
          </a:p>
        </p:txBody>
      </p:sp>
      <p:sp>
        <p:nvSpPr>
          <p:cNvPr id="229" name="Shape 22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958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Allison - Now look at the Activity Folder on your table. There will be a copy of the case study, and three roles. Each table should choose one of the roles (Comms Officer, CIO, mid-level mgr), and then work as a group to answer the appropriate questions.</a:t>
            </a:r>
          </a:p>
          <a:p>
            <a:pPr lvl="0" rtl="0">
              <a:spcBef>
                <a:spcPts val="0"/>
              </a:spcBef>
              <a:buNone/>
            </a:pPr>
            <a:endParaRPr/>
          </a:p>
          <a:p>
            <a:pPr lvl="0" rtl="0">
              <a:spcBef>
                <a:spcPts val="0"/>
              </a:spcBef>
              <a:buNone/>
            </a:pPr>
            <a:r>
              <a:rPr lang="en-US"/>
              <a:t>You’ll need a scribe to record your responses and someone to report back to the room at the end. You’ve got 10 minutes - go!</a:t>
            </a:r>
          </a:p>
          <a:p>
            <a:pPr lvl="0" rtl="0">
              <a:spcBef>
                <a:spcPts val="0"/>
              </a:spcBef>
              <a:buNone/>
            </a:pPr>
            <a:endParaRPr/>
          </a:p>
          <a:p>
            <a:pPr lvl="0" rtl="0">
              <a:spcBef>
                <a:spcPts val="0"/>
              </a:spcBef>
              <a:buNone/>
            </a:pPr>
            <a:r>
              <a:rPr lang="en-US"/>
              <a:t>Three of us walk the room, observe.</a:t>
            </a:r>
          </a:p>
          <a:p>
            <a:pPr lvl="0" rtl="0">
              <a:spcBef>
                <a:spcPts val="0"/>
              </a:spcBef>
              <a:buNone/>
            </a:pPr>
            <a:endParaRPr/>
          </a:p>
          <a:p>
            <a:pPr lvl="0" rtl="0">
              <a:spcBef>
                <a:spcPts val="0"/>
              </a:spcBef>
              <a:buNone/>
            </a:pPr>
            <a:r>
              <a:rPr lang="en-US"/>
              <a:t>At 9 or 10 minutes, we should prompt them to wrap up.</a:t>
            </a:r>
          </a:p>
          <a:p>
            <a:pPr lvl="0" rtl="0">
              <a:spcBef>
                <a:spcPts val="0"/>
              </a:spcBef>
              <a:buNone/>
            </a:pPr>
            <a:endParaRPr/>
          </a:p>
          <a:p>
            <a:pPr lvl="0" rtl="0">
              <a:spcBef>
                <a:spcPts val="0"/>
              </a:spcBef>
              <a:buNone/>
            </a:pPr>
            <a:r>
              <a:rPr lang="en-US"/>
              <a:t>Identify the CIO tables first, have one report back, ask if anyone has other tips to add.</a:t>
            </a:r>
          </a:p>
          <a:p>
            <a:pPr lvl="0" rtl="0">
              <a:spcBef>
                <a:spcPts val="0"/>
              </a:spcBef>
              <a:buNone/>
            </a:pPr>
            <a:endParaRPr/>
          </a:p>
          <a:p>
            <a:pPr lvl="0" rtl="0">
              <a:spcBef>
                <a:spcPts val="0"/>
              </a:spcBef>
              <a:buNone/>
            </a:pPr>
            <a:r>
              <a:rPr lang="en-US"/>
              <a:t>Next the Mid-level managers.</a:t>
            </a:r>
          </a:p>
          <a:p>
            <a:pPr lvl="0" rtl="0">
              <a:spcBef>
                <a:spcPts val="0"/>
              </a:spcBef>
              <a:buNone/>
            </a:pPr>
            <a:endParaRPr/>
          </a:p>
          <a:p>
            <a:pPr lvl="0" rtl="0">
              <a:spcBef>
                <a:spcPts val="0"/>
              </a:spcBef>
              <a:buNone/>
            </a:pPr>
            <a:r>
              <a:rPr lang="en-US"/>
              <a:t>Finally, Comms managers.</a:t>
            </a:r>
          </a:p>
        </p:txBody>
      </p:sp>
      <p:sp>
        <p:nvSpPr>
          <p:cNvPr id="235" name="Shape 23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3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dirty="0"/>
              <a:t>Carlyn - See our handout and watch for our slides and electronic versions of the handouts on the </a:t>
            </a:r>
            <a:r>
              <a:rPr lang="en-US" dirty="0" err="1"/>
              <a:t>Educause</a:t>
            </a:r>
            <a:r>
              <a:rPr lang="en-US" dirty="0"/>
              <a:t> session web site. </a:t>
            </a:r>
          </a:p>
          <a:p>
            <a:pPr lvl="0" rtl="0">
              <a:spcBef>
                <a:spcPts val="0"/>
              </a:spcBef>
              <a:buNone/>
            </a:pPr>
            <a:endParaRPr dirty="0"/>
          </a:p>
          <a:p>
            <a:pPr lvl="0" rtl="0">
              <a:spcBef>
                <a:spcPts val="0"/>
              </a:spcBef>
              <a:buNone/>
            </a:pPr>
            <a:r>
              <a:rPr lang="en-US" dirty="0"/>
              <a:t>Continue the conversation at lunch today or roundtable tomorrow at 1:45.</a:t>
            </a:r>
          </a:p>
          <a:p>
            <a:pPr lvl="0" rtl="0">
              <a:spcBef>
                <a:spcPts val="0"/>
              </a:spcBef>
              <a:buNone/>
            </a:pPr>
            <a:endParaRPr dirty="0"/>
          </a:p>
          <a:p>
            <a:pPr lvl="0" rtl="0">
              <a:spcBef>
                <a:spcPts val="0"/>
              </a:spcBef>
              <a:buNone/>
            </a:pPr>
            <a:r>
              <a:rPr lang="en-US" dirty="0"/>
              <a:t>Don’t forget to take the survey, to provide feedback for us and for EDUCAUSE!</a:t>
            </a: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055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lnSpc>
                <a:spcPct val="115000"/>
              </a:lnSpc>
              <a:spcBef>
                <a:spcPts val="0"/>
              </a:spcBef>
              <a:buClr>
                <a:schemeClr val="dk1"/>
              </a:buClr>
              <a:buSzPct val="91666"/>
              <a:buFont typeface="Arial"/>
              <a:buNone/>
            </a:pPr>
            <a:r>
              <a:rPr lang="en-US" sz="1200" u="sng" dirty="0" smtClean="0">
                <a:solidFill>
                  <a:schemeClr val="hlink"/>
                </a:solidFill>
                <a:latin typeface="Calibri"/>
                <a:ea typeface="Calibri"/>
                <a:cs typeface="Calibri"/>
                <a:sym typeface="Calibri"/>
                <a:hlinkClick r:id="rId4"/>
              </a:rPr>
              <a:t>https</a:t>
            </a:r>
            <a:r>
              <a:rPr lang="en-US" sz="1200" u="sng" dirty="0">
                <a:solidFill>
                  <a:schemeClr val="hlink"/>
                </a:solidFill>
                <a:latin typeface="Calibri"/>
                <a:ea typeface="Calibri"/>
                <a:cs typeface="Calibri"/>
                <a:sym typeface="Calibri"/>
                <a:hlinkClick r:id="rId4"/>
              </a:rPr>
              <a:t>://www.polleverywhere.com/multiple_choice_polls/lronJ59s7IT5XQI</a:t>
            </a:r>
          </a:p>
          <a:p>
            <a:pPr lvl="0" algn="ctr" rtl="0">
              <a:lnSpc>
                <a:spcPct val="90000"/>
              </a:lnSpc>
              <a:spcBef>
                <a:spcPts val="0"/>
              </a:spcBef>
              <a:buClr>
                <a:schemeClr val="dk1"/>
              </a:buClr>
              <a:buSzPct val="25000"/>
              <a:buFont typeface="Arial"/>
              <a:buNone/>
            </a:pPr>
            <a:r>
              <a:rPr lang="en-US" sz="4500" b="1" dirty="0">
                <a:latin typeface="Questrial"/>
                <a:ea typeface="Questrial"/>
                <a:cs typeface="Questrial"/>
                <a:sym typeface="Questrial"/>
              </a:rPr>
              <a:t>Experiencing the turbulence of a re-org?</a:t>
            </a:r>
          </a:p>
          <a:p>
            <a:pPr lvl="0" algn="ctr" rtl="0">
              <a:lnSpc>
                <a:spcPct val="90000"/>
              </a:lnSpc>
              <a:spcBef>
                <a:spcPts val="0"/>
              </a:spcBef>
              <a:buClr>
                <a:schemeClr val="dk1"/>
              </a:buClr>
              <a:buSzPct val="25000"/>
              <a:buFont typeface="Arial"/>
              <a:buNone/>
            </a:pPr>
            <a:r>
              <a:rPr lang="en-US" sz="4500" b="1" i="1" dirty="0">
                <a:latin typeface="Questrial"/>
                <a:ea typeface="Questrial"/>
                <a:cs typeface="Questrial"/>
                <a:sym typeface="Questrial"/>
              </a:rPr>
              <a:t>Text </a:t>
            </a:r>
            <a:r>
              <a:rPr lang="en-US" sz="4500" b="1" i="1" dirty="0" err="1">
                <a:latin typeface="Questrial"/>
                <a:ea typeface="Questrial"/>
                <a:cs typeface="Questrial"/>
                <a:sym typeface="Questrial"/>
              </a:rPr>
              <a:t>RiceCS</a:t>
            </a:r>
            <a:r>
              <a:rPr lang="en-US" sz="4500" b="1" i="1" dirty="0">
                <a:latin typeface="Questrial"/>
                <a:ea typeface="Questrial"/>
                <a:cs typeface="Questrial"/>
                <a:sym typeface="Questrial"/>
              </a:rPr>
              <a:t> to 22333 to join,</a:t>
            </a:r>
          </a:p>
          <a:p>
            <a:pPr lvl="0" algn="ctr" rtl="0">
              <a:lnSpc>
                <a:spcPct val="90000"/>
              </a:lnSpc>
              <a:spcBef>
                <a:spcPts val="0"/>
              </a:spcBef>
              <a:buClr>
                <a:schemeClr val="dk1"/>
              </a:buClr>
              <a:buSzPct val="25000"/>
              <a:buFont typeface="Arial"/>
              <a:buNone/>
            </a:pPr>
            <a:r>
              <a:rPr lang="en-US" sz="4500" b="1" i="1" dirty="0">
                <a:latin typeface="Questrial"/>
                <a:ea typeface="Questrial"/>
                <a:cs typeface="Questrial"/>
                <a:sym typeface="Questrial"/>
              </a:rPr>
              <a:t>then text answer A, B, C, or D to 22333</a:t>
            </a:r>
          </a:p>
          <a:p>
            <a:pPr lvl="0" algn="ctr" rtl="0">
              <a:lnSpc>
                <a:spcPct val="90000"/>
              </a:lnSpc>
              <a:spcBef>
                <a:spcPts val="0"/>
              </a:spcBef>
              <a:buClr>
                <a:schemeClr val="dk1"/>
              </a:buClr>
              <a:buSzPct val="25000"/>
              <a:buFont typeface="Arial"/>
              <a:buNone/>
            </a:pPr>
            <a:r>
              <a:rPr lang="en-US" sz="3300" b="1" dirty="0">
                <a:latin typeface="Questrial"/>
                <a:ea typeface="Questrial"/>
                <a:cs typeface="Questrial"/>
                <a:sym typeface="Questrial"/>
              </a:rPr>
              <a:t>A = on horizon</a:t>
            </a:r>
          </a:p>
          <a:p>
            <a:pPr lvl="0" algn="ctr" rtl="0">
              <a:lnSpc>
                <a:spcPct val="90000"/>
              </a:lnSpc>
              <a:spcBef>
                <a:spcPts val="0"/>
              </a:spcBef>
              <a:buClr>
                <a:schemeClr val="dk1"/>
              </a:buClr>
              <a:buSzPct val="25000"/>
              <a:buFont typeface="Arial"/>
              <a:buNone/>
            </a:pPr>
            <a:r>
              <a:rPr lang="en-US" sz="3300" b="1" dirty="0">
                <a:latin typeface="Questrial"/>
                <a:ea typeface="Questrial"/>
                <a:cs typeface="Questrial"/>
                <a:sym typeface="Questrial"/>
              </a:rPr>
              <a:t>B = mid-sail</a:t>
            </a:r>
          </a:p>
          <a:p>
            <a:pPr lvl="0" algn="ctr" rtl="0">
              <a:lnSpc>
                <a:spcPct val="90000"/>
              </a:lnSpc>
              <a:spcBef>
                <a:spcPts val="0"/>
              </a:spcBef>
              <a:buClr>
                <a:schemeClr val="dk1"/>
              </a:buClr>
              <a:buSzPct val="25000"/>
              <a:buFont typeface="Arial"/>
              <a:buNone/>
            </a:pPr>
            <a:r>
              <a:rPr lang="en-US" sz="3600" b="1" dirty="0">
                <a:solidFill>
                  <a:schemeClr val="lt1"/>
                </a:solidFill>
                <a:latin typeface="Questrial"/>
                <a:ea typeface="Questrial"/>
                <a:cs typeface="Questrial"/>
                <a:sym typeface="Questrial"/>
              </a:rPr>
              <a:t>C = through storm</a:t>
            </a:r>
          </a:p>
          <a:p>
            <a:pPr lvl="0" algn="ctr" rtl="0">
              <a:lnSpc>
                <a:spcPct val="90000"/>
              </a:lnSpc>
              <a:spcBef>
                <a:spcPts val="0"/>
              </a:spcBef>
              <a:buClr>
                <a:schemeClr val="dk1"/>
              </a:buClr>
              <a:buSzPct val="25000"/>
              <a:buFont typeface="Arial"/>
              <a:buNone/>
            </a:pPr>
            <a:r>
              <a:rPr lang="en-US" sz="3600" b="1" dirty="0">
                <a:solidFill>
                  <a:schemeClr val="lt1"/>
                </a:solidFill>
                <a:latin typeface="Questrial"/>
                <a:ea typeface="Questrial"/>
                <a:cs typeface="Questrial"/>
                <a:sym typeface="Questrial"/>
              </a:rPr>
              <a:t>D = not yet</a:t>
            </a:r>
          </a:p>
          <a:p>
            <a:pPr lvl="0" rtl="0">
              <a:spcBef>
                <a:spcPts val="0"/>
              </a:spcBef>
              <a:buNone/>
            </a:pPr>
            <a:endParaRPr dirty="0"/>
          </a:p>
          <a:p>
            <a:pPr lvl="0">
              <a:spcBef>
                <a:spcPts val="0"/>
              </a:spcBef>
              <a:buNone/>
            </a:pPr>
            <a:endParaRPr dirty="0"/>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7186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Carlyn: </a:t>
            </a:r>
            <a:r>
              <a:rPr lang="en-US" i="1" baseline="0" dirty="0" smtClean="0"/>
              <a:t>The opening poll results indicate most of the people in this room were “mid-sail” in the tides of a re-org. So we’ll begin with our own three tales of survival.</a:t>
            </a:r>
            <a:endParaRPr lang="en-US" i="1" dirty="0" smtClean="0"/>
          </a:p>
          <a:p>
            <a:pPr lvl="0" rtl="0">
              <a:spcBef>
                <a:spcPts val="0"/>
              </a:spcBef>
              <a:buNone/>
            </a:pPr>
            <a:r>
              <a:rPr lang="en-US" dirty="0" smtClean="0"/>
              <a:t/>
            </a:r>
            <a:br>
              <a:rPr lang="en-US" dirty="0" smtClean="0"/>
            </a:br>
            <a:r>
              <a:rPr lang="en-US" sz="1100" b="0" i="0" kern="1200" dirty="0" smtClean="0">
                <a:solidFill>
                  <a:schemeClr val="tx1"/>
                </a:solidFill>
                <a:effectLst/>
                <a:latin typeface="+mn-lt"/>
                <a:ea typeface="+mn-ea"/>
                <a:cs typeface="+mn-cs"/>
              </a:rPr>
              <a:t>Carlyn: play first 10-second clip from the Ballad of Gilligan’s Island - https://www.youtube.com/watch?v=Q8jhb5NnADM - “Just sit right back and you’ll hear a tale, a tale of a fateful trip, that started from this tropic port aboard this mighty ship…”</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Hi, I’m Carlyn Chatfield and over at the S.S. Rice University, I had managed communications for the central IT division for about 10 years.</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In 2015, I found myself flailing through two re-orgs in six months; the communications team was being shuffled around and our responsibilities were changing.</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Under the first re-org, we really had no idea what was ahead, and in the second re-org, we realized our centralized communications responsibilities were being distributed out to the service owners. Eight months after our first shake up, I re-assessed my own strengths, took a critical look at our organizational map, and realized that I really did not want to find a new place on that particular map.</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I watched several job sites - inside and outside higher ed.  Finally, I found a strong match for my strengths and interests. It came with a pay cut, but I had already reinvented myself THREE TIMES before,  over my career - usually by changing teams or roles in my current organization. This time, I changed roles and departments.</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It takes guts and your family’s support to make a big career change.  For me, it has always been worth </a:t>
            </a:r>
            <a:r>
              <a:rPr lang="en-US" sz="1100" b="0" i="0" kern="1200" dirty="0" smtClean="0">
                <a:solidFill>
                  <a:schemeClr val="tx1"/>
                </a:solidFill>
                <a:effectLst/>
                <a:latin typeface="+mn-lt"/>
                <a:ea typeface="+mn-ea"/>
                <a:cs typeface="+mn-cs"/>
              </a:rPr>
              <a:t>it.</a:t>
            </a:r>
            <a:endParaRPr lang="en-US" dirty="0">
              <a:solidFill>
                <a:schemeClr val="dk1"/>
              </a:solidFill>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3998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dirty="0"/>
          </a:p>
          <a:p>
            <a:pPr lvl="0" rtl="0">
              <a:spcBef>
                <a:spcPts val="0"/>
              </a:spcBef>
              <a:buNone/>
            </a:pPr>
            <a:r>
              <a:rPr lang="en-US" dirty="0"/>
              <a:t>Sheri: Good morning, I am Sheri Thompson, IT Planning &amp; Communications Officer at LSU. Over the last decade, my IT organization has seen one major restructuring, followed by several smaller reorgs due to changes in leadership and the walloping cuts to higher education within the state. Doing more with less has been our motto for the last eight years. Now we have the additional fun of temporary organizational changes to meet the needs of an ERP implementation and roll-out. My job has evolved from simply doing strategic planning, communications and governance to now include assistant to the CIO, office management and cheerleader.</a:t>
            </a:r>
          </a:p>
          <a:p>
            <a:pPr lvl="0" rtl="0">
              <a:spcBef>
                <a:spcPts val="0"/>
              </a:spcBef>
              <a:buNone/>
            </a:pPr>
            <a:r>
              <a:rPr lang="en-US" dirty="0"/>
              <a:t>My life lesson has been - I am not my job. I am not defined by my roles at work, but I sure like my paycheck so I invest my energy in whatever roles are asked of me.  </a:t>
            </a:r>
          </a:p>
          <a:p>
            <a:pPr lvl="0" rtl="0">
              <a:spcBef>
                <a:spcPts val="0"/>
              </a:spcBef>
              <a:buNone/>
            </a:pPr>
            <a:endParaRPr i="1" dirty="0"/>
          </a:p>
          <a:p>
            <a:pPr lvl="0" rtl="0">
              <a:lnSpc>
                <a:spcPct val="115000"/>
              </a:lnSpc>
              <a:spcBef>
                <a:spcPts val="0"/>
              </a:spcBef>
              <a:buClr>
                <a:schemeClr val="dk1"/>
              </a:buClr>
              <a:buSzPct val="100000"/>
              <a:buFont typeface="Arial"/>
              <a:buNone/>
            </a:pPr>
            <a:r>
              <a:rPr lang="en-US" sz="1100" dirty="0">
                <a:solidFill>
                  <a:schemeClr val="dk1"/>
                </a:solidFill>
              </a:rPr>
              <a:t>My name is Allison </a:t>
            </a:r>
            <a:r>
              <a:rPr lang="en-US" sz="1100" dirty="0" err="1">
                <a:solidFill>
                  <a:schemeClr val="dk1"/>
                </a:solidFill>
              </a:rPr>
              <a:t>Oslund</a:t>
            </a:r>
            <a:r>
              <a:rPr lang="en-US" sz="1100" dirty="0">
                <a:solidFill>
                  <a:schemeClr val="dk1"/>
                </a:solidFill>
              </a:rPr>
              <a:t> and I’ve worked at Texas A&amp;M IT for almost 9 years in Product Strategy and Communication and during the last six years I’ve undergone a lot of transition professionally and personally.</a:t>
            </a:r>
          </a:p>
          <a:p>
            <a:pPr lvl="0" rtl="0">
              <a:lnSpc>
                <a:spcPct val="115000"/>
              </a:lnSpc>
              <a:spcBef>
                <a:spcPts val="0"/>
              </a:spcBef>
              <a:buClr>
                <a:schemeClr val="dk1"/>
              </a:buClr>
              <a:buFont typeface="Arial"/>
              <a:buNone/>
            </a:pPr>
            <a:endParaRPr sz="1100" dirty="0">
              <a:solidFill>
                <a:schemeClr val="dk1"/>
              </a:solidFill>
            </a:endParaRPr>
          </a:p>
          <a:p>
            <a:pPr lvl="0" rtl="0">
              <a:lnSpc>
                <a:spcPct val="115000"/>
              </a:lnSpc>
              <a:spcBef>
                <a:spcPts val="0"/>
              </a:spcBef>
              <a:buClr>
                <a:schemeClr val="dk1"/>
              </a:buClr>
              <a:buSzPct val="100000"/>
              <a:buFont typeface="Arial"/>
              <a:buNone/>
            </a:pPr>
            <a:r>
              <a:rPr lang="en-US" sz="1100" dirty="0">
                <a:solidFill>
                  <a:schemeClr val="dk1"/>
                </a:solidFill>
              </a:rPr>
              <a:t>Professionally, our organization has undergone at least 5 different audits both internal and external. As you can imagine this creates stress, uncertainty and changes to our strategic initiatives. Also high-level administrative changes at our university president and system chancellor level has a trickle down effect. Internally our CIO of 20+ years was asked to resign two years ago and an interim was appointed. We’ve undergone two separate reorganizations in the past two years - one of which resulted in half our organization moving under the provost. We’re now expecting a formal CIO appointment this summer...more change is around the corner. :)</a:t>
            </a:r>
          </a:p>
          <a:p>
            <a:pPr lvl="0" rtl="0">
              <a:lnSpc>
                <a:spcPct val="115000"/>
              </a:lnSpc>
              <a:spcBef>
                <a:spcPts val="0"/>
              </a:spcBef>
              <a:buClr>
                <a:schemeClr val="dk1"/>
              </a:buClr>
              <a:buFont typeface="Arial"/>
              <a:buNone/>
            </a:pPr>
            <a:endParaRPr sz="1100" dirty="0">
              <a:solidFill>
                <a:schemeClr val="dk1"/>
              </a:solidFill>
            </a:endParaRPr>
          </a:p>
          <a:p>
            <a:pPr lvl="0" rtl="0">
              <a:lnSpc>
                <a:spcPct val="115000"/>
              </a:lnSpc>
              <a:spcBef>
                <a:spcPts val="0"/>
              </a:spcBef>
              <a:buClr>
                <a:schemeClr val="dk1"/>
              </a:buClr>
              <a:buSzPct val="100000"/>
              <a:buFont typeface="Arial"/>
              <a:buNone/>
            </a:pPr>
            <a:r>
              <a:rPr lang="en-US" sz="1100" dirty="0">
                <a:solidFill>
                  <a:schemeClr val="dk1"/>
                </a:solidFill>
              </a:rPr>
              <a:t>Personally I left my position on campus in the summer of 2014, but remain as a full-time remote employee. This transition has been tough to navigate as I lost some of my influence and visibility inside the organization. Like Carlyn and Sheri, I have truly been living out the tips and recommendations we will be sharing with you today.</a:t>
            </a:r>
          </a:p>
          <a:p>
            <a:pPr lvl="0" rtl="0">
              <a:spcBef>
                <a:spcPts val="0"/>
              </a:spcBef>
              <a:buNone/>
            </a:pPr>
            <a:endParaRPr dirty="0"/>
          </a:p>
          <a:p>
            <a:pPr lvl="0">
              <a:spcBef>
                <a:spcPts val="0"/>
              </a:spcBef>
              <a:buClr>
                <a:schemeClr val="dk1"/>
              </a:buClr>
              <a:buFont typeface="Arial"/>
              <a:buNone/>
            </a:pPr>
            <a:endParaRPr dirty="0">
              <a:solidFill>
                <a:schemeClr val="dk1"/>
              </a:solidFill>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2783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solidFill>
                <a:schemeClr val="dk1"/>
              </a:solidFill>
            </a:endParaRPr>
          </a:p>
          <a:p>
            <a:pPr lvl="0" rtl="0">
              <a:spcBef>
                <a:spcPts val="0"/>
              </a:spcBef>
              <a:buNone/>
            </a:pPr>
            <a:r>
              <a:rPr lang="en-US">
                <a:solidFill>
                  <a:schemeClr val="dk1"/>
                </a:solidFill>
              </a:rPr>
              <a:t>Allison: Your turn!  Each person gets 60 seconds to describe how your current or recent reorg has impacted your role. Talk around your table - someone with a smartphone, time each speaker.</a:t>
            </a:r>
          </a:p>
          <a:p>
            <a:pPr lvl="0" rtl="0">
              <a:spcBef>
                <a:spcPts val="0"/>
              </a:spcBef>
              <a:buNone/>
            </a:pPr>
            <a:endParaRPr>
              <a:solidFill>
                <a:schemeClr val="dk1"/>
              </a:solidFill>
            </a:endParaRPr>
          </a:p>
          <a:p>
            <a:pPr lvl="0" rtl="0">
              <a:spcBef>
                <a:spcPts val="0"/>
              </a:spcBef>
              <a:buNone/>
            </a:pPr>
            <a:r>
              <a:rPr lang="en-US" i="1">
                <a:solidFill>
                  <a:schemeClr val="dk1"/>
                </a:solidFill>
              </a:rPr>
              <a:t>After 5 minutes, encourage wrap up</a:t>
            </a: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9834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Sheri: </a:t>
            </a:r>
          </a:p>
        </p:txBody>
      </p:sp>
      <p:sp>
        <p:nvSpPr>
          <p:cNvPr id="178" name="Shape 17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262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a:t>Sheri: Today’s swim lessons include three take-aways:  </a:t>
            </a:r>
          </a:p>
          <a:p>
            <a:pPr marL="457200" lvl="0" indent="-228600" rtl="0">
              <a:spcBef>
                <a:spcPts val="0"/>
              </a:spcBef>
              <a:buAutoNum type="arabicPeriod"/>
            </a:pPr>
            <a:r>
              <a:rPr lang="en-US"/>
              <a:t>Identify or re-discover your professional strengths. </a:t>
            </a:r>
          </a:p>
          <a:p>
            <a:pPr marL="457200" lvl="0" indent="-228600" rtl="0">
              <a:spcBef>
                <a:spcPts val="0"/>
              </a:spcBef>
              <a:buAutoNum type="arabicPeriod"/>
            </a:pPr>
            <a:r>
              <a:rPr lang="en-US"/>
              <a:t>Learn to read your organizational map and even pin yourself to it.</a:t>
            </a:r>
          </a:p>
          <a:p>
            <a:pPr marL="457200" lvl="0" indent="-228600">
              <a:spcBef>
                <a:spcPts val="0"/>
              </a:spcBef>
              <a:buAutoNum type="arabicPeriod"/>
            </a:pPr>
            <a:r>
              <a:rPr lang="en-US"/>
              <a:t>Realize the importance of communication and how essential it is to helping your organization sail smoothly through the storm of change</a:t>
            </a:r>
          </a:p>
        </p:txBody>
      </p:sp>
      <p:sp>
        <p:nvSpPr>
          <p:cNvPr id="184" name="Shape 1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12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smtClean="0"/>
              <a:t>Carlyn: The books and resources we are about to give you can be found on the handouts on your table, and our slides will be on the web site this afternoon.</a:t>
            </a:r>
            <a:endParaRPr lang="en-US" dirty="0"/>
          </a:p>
        </p:txBody>
      </p:sp>
      <p:sp>
        <p:nvSpPr>
          <p:cNvPr id="189" name="Shape 1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36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sz="1100" b="0" i="0" kern="1200" dirty="0" smtClean="0">
                <a:solidFill>
                  <a:schemeClr val="tx1"/>
                </a:solidFill>
                <a:effectLst/>
                <a:latin typeface="+mn-lt"/>
                <a:ea typeface="+mn-ea"/>
                <a:cs typeface="+mn-cs"/>
              </a:rPr>
              <a:t>Carlyn - Let me give you a few </a:t>
            </a:r>
            <a:r>
              <a:rPr lang="en-US" sz="1100" b="0" i="0" kern="1200" dirty="0" smtClean="0">
                <a:solidFill>
                  <a:schemeClr val="tx1"/>
                </a:solidFill>
                <a:effectLst/>
                <a:latin typeface="+mn-lt"/>
                <a:ea typeface="+mn-ea"/>
                <a:cs typeface="+mn-cs"/>
              </a:rPr>
              <a:t>seconds </a:t>
            </a:r>
            <a:r>
              <a:rPr lang="en-US" sz="1100" b="0" i="0" kern="1200" dirty="0" smtClean="0">
                <a:solidFill>
                  <a:schemeClr val="tx1"/>
                </a:solidFill>
                <a:effectLst/>
                <a:latin typeface="+mn-lt"/>
                <a:ea typeface="+mn-ea"/>
                <a:cs typeface="+mn-cs"/>
              </a:rPr>
              <a:t>to absorb the questions and thoughts on this slide.</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I'll spend about </a:t>
            </a:r>
            <a:r>
              <a:rPr lang="en-US" sz="1100" b="0" i="0" kern="1200" dirty="0" smtClean="0">
                <a:solidFill>
                  <a:schemeClr val="tx1"/>
                </a:solidFill>
                <a:effectLst/>
                <a:latin typeface="+mn-lt"/>
                <a:ea typeface="+mn-ea"/>
                <a:cs typeface="+mn-cs"/>
              </a:rPr>
              <a:t>two </a:t>
            </a:r>
            <a:r>
              <a:rPr lang="en-US" sz="1100" b="0" i="0" kern="1200" dirty="0" smtClean="0">
                <a:solidFill>
                  <a:schemeClr val="tx1"/>
                </a:solidFill>
                <a:effectLst/>
                <a:latin typeface="+mn-lt"/>
                <a:ea typeface="+mn-ea"/>
                <a:cs typeface="+mn-cs"/>
              </a:rPr>
              <a:t>minutes on how I assessed my strengths last year and then give you a sample exercise or two.</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Dustin Peterson, the author of “RESET: How to Get Paid and Do What You Love,” encourages his readers to complete short exercises that allow us to find our passions and strengths. Then we begin to look for opportunities, and figure out how to get paid to work in organizations that support or promote our strengths and passions.</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Before 2015, I had reinvented myself THREE TIMES over the course of my 30+ year career, and by using tools like RESET.  Usually, I learned - or volunteered to learn - new skills to reinvent myself in my current organization -  but this fourth time was the hardest by far.  I received a title change</a:t>
            </a:r>
            <a:r>
              <a:rPr lang="en-US" sz="1100" b="0" i="0" kern="1200" dirty="0" smtClean="0">
                <a:solidFill>
                  <a:schemeClr val="tx1"/>
                </a:solidFill>
                <a:effectLst/>
                <a:latin typeface="+mn-lt"/>
                <a:ea typeface="+mn-ea"/>
                <a:cs typeface="+mn-cs"/>
              </a:rPr>
              <a:t>, and I was relieved of some responsibilities, but I received </a:t>
            </a:r>
            <a:r>
              <a:rPr lang="en-US" sz="1100" b="0" i="0" kern="1200" dirty="0" smtClean="0">
                <a:solidFill>
                  <a:schemeClr val="tx1"/>
                </a:solidFill>
                <a:effectLst/>
                <a:latin typeface="+mn-lt"/>
                <a:ea typeface="+mn-ea"/>
                <a:cs typeface="+mn-cs"/>
              </a:rPr>
              <a:t>no new job description</a:t>
            </a:r>
            <a:r>
              <a:rPr lang="en-US" sz="1100" b="0" i="0" kern="1200" dirty="0" smtClean="0">
                <a:solidFill>
                  <a:schemeClr val="tx1"/>
                </a:solidFill>
                <a:effectLst/>
                <a:latin typeface="+mn-lt"/>
                <a:ea typeface="+mn-ea"/>
                <a:cs typeface="+mn-cs"/>
              </a:rPr>
              <a:t>.</a:t>
            </a:r>
            <a:r>
              <a:rPr lang="en-US" sz="1100" b="0" i="0" kern="1200" dirty="0" smtClean="0">
                <a:solidFill>
                  <a:schemeClr val="tx1"/>
                </a:solidFill>
                <a:effectLst/>
                <a:latin typeface="+mn-lt"/>
                <a:ea typeface="+mn-ea"/>
                <a:cs typeface="+mn-cs"/>
              </a:rPr>
              <a:t>  An absence of clear communications left me uncertain of what I should learn or which direction to grow.  What I had identified as my strengths no longer seemed relevant in the new organization and I developed a nasty fixation on how unfair my situation was. Not until I stopped focusing on all the historic activities I was no longer ‘allowed to do’ and the meetings I could ‘no longer attend,’ could I look up and around, and begin exploring other strengths.</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I used all of the quick exercises in Peterson’s book, RESET, to figure out my strengths and passions.  And I discovered that my primary passion was to work with students and one of my biggest strengths was writing.  Was there even a job like that? Yes. For the first time in my higher </a:t>
            </a:r>
            <a:r>
              <a:rPr lang="en-US" sz="1100" b="0" i="0" kern="1200" dirty="0" err="1" smtClean="0">
                <a:solidFill>
                  <a:schemeClr val="tx1"/>
                </a:solidFill>
                <a:effectLst/>
                <a:latin typeface="+mn-lt"/>
                <a:ea typeface="+mn-ea"/>
                <a:cs typeface="+mn-cs"/>
              </a:rPr>
              <a:t>ed</a:t>
            </a:r>
            <a:r>
              <a:rPr lang="en-US" sz="1100" b="0" i="0" kern="1200" dirty="0" smtClean="0">
                <a:solidFill>
                  <a:schemeClr val="tx1"/>
                </a:solidFill>
                <a:effectLst/>
                <a:latin typeface="+mn-lt"/>
                <a:ea typeface="+mn-ea"/>
                <a:cs typeface="+mn-cs"/>
              </a:rPr>
              <a:t> career, I work for an academic department, writing the stories of our Computer Science students, alumni, and faculty.</a:t>
            </a:r>
            <a:r>
              <a:rPr lang="en-US" dirty="0" smtClean="0"/>
              <a:t/>
            </a:r>
            <a:br>
              <a:rPr lang="en-US" dirty="0" smtClean="0"/>
            </a:br>
            <a:r>
              <a:rPr lang="en-US" sz="1100" b="0" i="0" kern="1200" dirty="0" smtClean="0">
                <a:solidFill>
                  <a:schemeClr val="tx1"/>
                </a:solidFill>
                <a:effectLst/>
                <a:latin typeface="+mn-lt"/>
                <a:ea typeface="+mn-ea"/>
                <a:cs typeface="+mn-cs"/>
              </a:rPr>
              <a:t>What about you? Pick up a pen or a marker and some scratch paper, or write on your palm:</a:t>
            </a:r>
            <a:r>
              <a:rPr lang="en-US" dirty="0" smtClean="0"/>
              <a:t/>
            </a:r>
            <a:br>
              <a:rPr lang="en-US" dirty="0" smtClean="0"/>
            </a:br>
            <a:r>
              <a:rPr lang="en-US" sz="1100" b="0" i="0" kern="1200" dirty="0" smtClean="0">
                <a:solidFill>
                  <a:schemeClr val="tx1"/>
                </a:solidFill>
                <a:effectLst/>
                <a:latin typeface="+mn-lt"/>
                <a:ea typeface="+mn-ea"/>
                <a:cs typeface="+mn-cs"/>
              </a:rPr>
              <a:t>Write down your three top strengths as an employee [ pause 20 seconds ]</a:t>
            </a:r>
            <a:r>
              <a:rPr lang="en-US" dirty="0" smtClean="0"/>
              <a:t/>
            </a:r>
            <a:br>
              <a:rPr lang="en-US" dirty="0" smtClean="0"/>
            </a:br>
            <a:r>
              <a:rPr lang="en-US" sz="1100" b="0" i="0" kern="1200" dirty="0" smtClean="0">
                <a:solidFill>
                  <a:schemeClr val="tx1"/>
                </a:solidFill>
                <a:effectLst/>
                <a:latin typeface="+mn-lt"/>
                <a:ea typeface="+mn-ea"/>
                <a:cs typeface="+mn-cs"/>
              </a:rPr>
              <a:t>Don't put your pen down! Write down one thing you’d like to give up at work so you can take on a new role or responsibility. [ pause 10 seconds ]</a:t>
            </a:r>
            <a:r>
              <a:rPr lang="en-US" dirty="0" smtClean="0"/>
              <a:t/>
            </a:r>
            <a:br>
              <a:rPr lang="en-US" dirty="0" smtClean="0"/>
            </a:br>
            <a:r>
              <a:rPr lang="en-US" sz="1100" b="0" i="0" kern="1200" dirty="0" smtClean="0">
                <a:solidFill>
                  <a:schemeClr val="tx1"/>
                </a:solidFill>
                <a:effectLst/>
                <a:latin typeface="+mn-lt"/>
                <a:ea typeface="+mn-ea"/>
                <a:cs typeface="+mn-cs"/>
              </a:rPr>
              <a:t>Now you’ve started exploring your strengths as well as something you’d like to leave behind.  Go a little crazy right now.  Imagine you’ve been handed a three-month sabbatical to refresh your career, May 15-August 15.  What you would be doing in those three months? [ pause 30 seconds ]</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Now, my colleagues and I actually asked each other this same question yesterday in the hotel bar. And now we want to hear from you.  I'd like 4-5 volunteers to tell us what you'd do in a 3-month career refreshing sabbatical.  I can call on you, or you can stand up.  4 people?  5?</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Thank you for sharing, you can sit down.</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Okay.  Deep breath. You’ve just had a glimpse of what it feels like to explore some scary “what if” ideas, and you’ve started identifying your professional strengths and passions.  Back home on the ship, maybe there’s a new Skipper at the helm, or maybe your Skipper just left and Gilligan is filling in. Good luck with that.  One way or the other, the boundaries are being redrawn.  What’s next?  As you figure out what you do best and what you WANT to do, is there an opportunity to re-pin yourself to your organizational map?  Sheri will talk you through the next swim lesson</a:t>
            </a:r>
            <a:r>
              <a:rPr lang="en-US" sz="1100" b="0" i="0" kern="1200" smtClean="0">
                <a:solidFill>
                  <a:schemeClr val="tx1"/>
                </a:solidFill>
                <a:effectLst/>
                <a:latin typeface="+mn-lt"/>
                <a:ea typeface="+mn-ea"/>
                <a:cs typeface="+mn-cs"/>
              </a:rPr>
              <a:t>. </a:t>
            </a:r>
            <a:r>
              <a:rPr lang="en-US" dirty="0" smtClean="0"/>
              <a:t/>
            </a:r>
            <a:br>
              <a:rPr lang="en-US" dirty="0" smtClean="0"/>
            </a:br>
            <a:endParaRPr lang="en-US" dirty="0">
              <a:solidFill>
                <a:schemeClr val="dk1"/>
              </a:solidFill>
            </a:endParaRPr>
          </a:p>
        </p:txBody>
      </p:sp>
      <p:sp>
        <p:nvSpPr>
          <p:cNvPr id="194" name="Shape 1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522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Shape 14"/>
          <p:cNvSpPr txBox="1">
            <a:spLocks noGrp="1"/>
          </p:cNvSpPr>
          <p:nvPr>
            <p:ph type="ctrTitle"/>
          </p:nvPr>
        </p:nvSpPr>
        <p:spPr>
          <a:xfrm>
            <a:off x="1751011" y="1300784"/>
            <a:ext cx="8689975" cy="2509212"/>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Questrial"/>
              <a:buNone/>
              <a:defRPr sz="48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1751011" y="3886200"/>
            <a:ext cx="8689975" cy="13715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2200" b="0" i="0" u="none" strike="noStrike" cap="none">
                <a:solidFill>
                  <a:srgbClr val="7F7F7F"/>
                </a:solidFill>
                <a:latin typeface="Questrial"/>
                <a:ea typeface="Questrial"/>
                <a:cs typeface="Questrial"/>
                <a:sym typeface="Questrial"/>
              </a:defRPr>
            </a:lvl1pPr>
            <a:lvl2pPr marL="457200" marR="0" lvl="1" indent="0" algn="ctr"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2pPr>
            <a:lvl3pPr marL="914400" marR="0" lvl="2" indent="0" algn="ctr" rtl="0">
              <a:lnSpc>
                <a:spcPct val="120000"/>
              </a:lnSpc>
              <a:spcBef>
                <a:spcPts val="500"/>
              </a:spcBef>
              <a:buClr>
                <a:schemeClr val="dk1"/>
              </a:buClr>
              <a:buFont typeface="Arial"/>
              <a:buNone/>
              <a:defRPr sz="1800" b="0" i="0" u="none" strike="noStrike" cap="none">
                <a:solidFill>
                  <a:schemeClr val="dk1"/>
                </a:solidFill>
                <a:latin typeface="Questrial"/>
                <a:ea typeface="Questrial"/>
                <a:cs typeface="Questrial"/>
                <a:sym typeface="Questrial"/>
              </a:defRPr>
            </a:lvl3pPr>
            <a:lvl4pPr marL="1371600" marR="0" lvl="3" indent="0" algn="ctr"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4pPr>
            <a:lvl5pPr marL="1828800" marR="0" lvl="4" indent="0" algn="ctr"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5pPr>
            <a:lvl6pPr marL="2286000" marR="0" lvl="5" indent="0" algn="ctr"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6pPr>
            <a:lvl7pPr marL="2743200" marR="0" lvl="6" indent="0" algn="ctr"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7pPr>
            <a:lvl8pPr marL="3200400" marR="0" lvl="7" indent="0" algn="ctr"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8pPr>
            <a:lvl9pPr marL="3657600" marR="0" lvl="8" indent="0" algn="ctr"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9pPr>
          </a:lstStyle>
          <a:p>
            <a:endParaRPr/>
          </a:p>
        </p:txBody>
      </p:sp>
      <p:sp>
        <p:nvSpPr>
          <p:cNvPr id="16" name="Shape 16"/>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7" name="Shape 17"/>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8" name="Shape 18"/>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Questrial"/>
                <a:ea typeface="Questrial"/>
                <a:cs typeface="Questrial"/>
                <a:sym typeface="Questrial"/>
              </a:rPr>
              <a:t>‹#›</a:t>
            </a:fld>
            <a:endParaRPr lang="en-US" sz="1000" b="0" i="0" u="none" strike="noStrike" cap="none">
              <a:solidFill>
                <a:schemeClr val="dk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8" name="Shape 88"/>
          <p:cNvSpPr txBox="1">
            <a:spLocks noGrp="1"/>
          </p:cNvSpPr>
          <p:nvPr>
            <p:ph type="title"/>
          </p:nvPr>
        </p:nvSpPr>
        <p:spPr>
          <a:xfrm>
            <a:off x="913774" y="609599"/>
            <a:ext cx="10364451" cy="3427245"/>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dk1"/>
              </a:buClr>
              <a:buFont typeface="Questrial"/>
              <a:buNone/>
              <a:defRPr sz="32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body" idx="1"/>
          </p:nvPr>
        </p:nvSpPr>
        <p:spPr>
          <a:xfrm>
            <a:off x="913775" y="4204821"/>
            <a:ext cx="1036445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dk1"/>
              </a:buClr>
              <a:buFont typeface="Arial"/>
              <a:buNone/>
              <a:defRPr sz="16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4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91" name="Shape 91"/>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92" name="Shape 92"/>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5" name="Shape 95"/>
          <p:cNvSpPr txBox="1">
            <a:spLocks noGrp="1"/>
          </p:cNvSpPr>
          <p:nvPr>
            <p:ph type="title"/>
          </p:nvPr>
        </p:nvSpPr>
        <p:spPr>
          <a:xfrm>
            <a:off x="1446212" y="609600"/>
            <a:ext cx="9302752"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dk1"/>
              </a:buClr>
              <a:buFont typeface="Questrial"/>
              <a:buNone/>
              <a:defRPr sz="32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1720643" y="3610032"/>
            <a:ext cx="8752299" cy="594787"/>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dk1"/>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4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9pPr>
          </a:lstStyle>
          <a:p>
            <a:endParaRPr/>
          </a:p>
        </p:txBody>
      </p:sp>
      <p:sp>
        <p:nvSpPr>
          <p:cNvPr id="97" name="Shape 97"/>
          <p:cNvSpPr txBox="1">
            <a:spLocks noGrp="1"/>
          </p:cNvSpPr>
          <p:nvPr>
            <p:ph type="body" idx="2"/>
          </p:nvPr>
        </p:nvSpPr>
        <p:spPr>
          <a:xfrm>
            <a:off x="913774" y="4372796"/>
            <a:ext cx="10364451" cy="1421053"/>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dk1"/>
              </a:buClr>
              <a:buFont typeface="Arial"/>
              <a:buNone/>
              <a:defRPr sz="16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4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9pPr>
          </a:lstStyle>
          <a:p>
            <a:endParaRPr/>
          </a:p>
        </p:txBody>
      </p:sp>
      <p:sp>
        <p:nvSpPr>
          <p:cNvPr id="98" name="Shape 98"/>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99" name="Shape 99"/>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0" name="Shape 100"/>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
        <p:nvSpPr>
          <p:cNvPr id="101" name="Shape 101"/>
          <p:cNvSpPr txBox="1"/>
          <p:nvPr/>
        </p:nvSpPr>
        <p:spPr>
          <a:xfrm>
            <a:off x="1001487" y="754166"/>
            <a:ext cx="609599" cy="58477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Questrial"/>
              <a:buNone/>
            </a:pPr>
            <a:r>
              <a:rPr lang="en-US" sz="8000" b="0" cap="none">
                <a:solidFill>
                  <a:schemeClr val="dk1"/>
                </a:solidFill>
                <a:latin typeface="Questrial"/>
                <a:ea typeface="Questrial"/>
                <a:cs typeface="Questrial"/>
                <a:sym typeface="Questrial"/>
              </a:rPr>
              <a:t>“</a:t>
            </a:r>
          </a:p>
        </p:txBody>
      </p:sp>
      <p:sp>
        <p:nvSpPr>
          <p:cNvPr id="102" name="Shape 102"/>
          <p:cNvSpPr txBox="1"/>
          <p:nvPr/>
        </p:nvSpPr>
        <p:spPr>
          <a:xfrm>
            <a:off x="10557557" y="2993577"/>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Questrial"/>
              <a:buNone/>
            </a:pPr>
            <a:r>
              <a:rPr lang="en-US" sz="8000" b="0" cap="none">
                <a:solidFill>
                  <a:schemeClr val="dk1"/>
                </a:solidFill>
                <a:latin typeface="Questrial"/>
                <a:ea typeface="Questrial"/>
                <a:cs typeface="Questrial"/>
                <a:sym typeface="Quest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5" name="Shape 105"/>
          <p:cNvSpPr txBox="1">
            <a:spLocks noGrp="1"/>
          </p:cNvSpPr>
          <p:nvPr>
            <p:ph type="title"/>
          </p:nvPr>
        </p:nvSpPr>
        <p:spPr>
          <a:xfrm>
            <a:off x="913775" y="2138721"/>
            <a:ext cx="10364451"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Questrial"/>
              <a:buNone/>
              <a:defRPr sz="32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a:off x="913775" y="4662335"/>
            <a:ext cx="1036445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6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4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9pPr>
          </a:lstStyle>
          <a:p>
            <a:endParaRPr/>
          </a:p>
        </p:txBody>
      </p:sp>
      <p:sp>
        <p:nvSpPr>
          <p:cNvPr id="107" name="Shape 107"/>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8" name="Shape 108"/>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9" name="Shape 109"/>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Column">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2" name="Shape 112"/>
          <p:cNvSpPr txBox="1">
            <a:spLocks noGrp="1"/>
          </p:cNvSpPr>
          <p:nvPr>
            <p:ph type="title"/>
          </p:nvPr>
        </p:nvSpPr>
        <p:spPr>
          <a:xfrm>
            <a:off x="913774" y="609600"/>
            <a:ext cx="10364451" cy="160509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dk1"/>
              </a:buClr>
              <a:buFont typeface="Questrial"/>
              <a:buNone/>
              <a:defRPr sz="36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913774" y="2367092"/>
            <a:ext cx="3298975" cy="576262"/>
          </a:xfrm>
          <a:prstGeom prst="rect">
            <a:avLst/>
          </a:prstGeom>
          <a:noFill/>
          <a:ln>
            <a:noFill/>
          </a:ln>
        </p:spPr>
        <p:txBody>
          <a:bodyPr lIns="91425" tIns="91425" rIns="91425" bIns="91425" anchor="b" anchorCtr="0"/>
          <a:lstStyle>
            <a:lvl1pPr marL="0" marR="0" lvl="0" indent="0" algn="ctr" rtl="0">
              <a:lnSpc>
                <a:spcPct val="85000"/>
              </a:lnSpc>
              <a:spcBef>
                <a:spcPts val="1000"/>
              </a:spcBef>
              <a:buClr>
                <a:schemeClr val="dk1"/>
              </a:buClr>
              <a:buFont typeface="Arial"/>
              <a:buNone/>
              <a:defRPr sz="24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114" name="Shape 114"/>
          <p:cNvSpPr txBox="1">
            <a:spLocks noGrp="1"/>
          </p:cNvSpPr>
          <p:nvPr>
            <p:ph type="body" idx="2"/>
          </p:nvPr>
        </p:nvSpPr>
        <p:spPr>
          <a:xfrm>
            <a:off x="913774" y="2943355"/>
            <a:ext cx="3298975" cy="284784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9pPr>
          </a:lstStyle>
          <a:p>
            <a:endParaRPr/>
          </a:p>
        </p:txBody>
      </p:sp>
      <p:sp>
        <p:nvSpPr>
          <p:cNvPr id="115" name="Shape 115"/>
          <p:cNvSpPr txBox="1">
            <a:spLocks noGrp="1"/>
          </p:cNvSpPr>
          <p:nvPr>
            <p:ph type="body" idx="3"/>
          </p:nvPr>
        </p:nvSpPr>
        <p:spPr>
          <a:xfrm>
            <a:off x="4452389" y="2367092"/>
            <a:ext cx="3291521" cy="576262"/>
          </a:xfrm>
          <a:prstGeom prst="rect">
            <a:avLst/>
          </a:prstGeom>
          <a:noFill/>
          <a:ln>
            <a:noFill/>
          </a:ln>
        </p:spPr>
        <p:txBody>
          <a:bodyPr lIns="91425" tIns="91425" rIns="91425" bIns="91425" anchor="b" anchorCtr="0"/>
          <a:lstStyle>
            <a:lvl1pPr marL="0" marR="0" lvl="0" indent="0" algn="ctr" rtl="0">
              <a:lnSpc>
                <a:spcPct val="85000"/>
              </a:lnSpc>
              <a:spcBef>
                <a:spcPts val="1000"/>
              </a:spcBef>
              <a:buClr>
                <a:schemeClr val="dk1"/>
              </a:buClr>
              <a:buFont typeface="Arial"/>
              <a:buNone/>
              <a:defRPr sz="24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116" name="Shape 116"/>
          <p:cNvSpPr txBox="1">
            <a:spLocks noGrp="1"/>
          </p:cNvSpPr>
          <p:nvPr>
            <p:ph type="body" idx="4"/>
          </p:nvPr>
        </p:nvSpPr>
        <p:spPr>
          <a:xfrm>
            <a:off x="4441348" y="2943355"/>
            <a:ext cx="3303351" cy="284784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9pPr>
          </a:lstStyle>
          <a:p>
            <a:endParaRPr/>
          </a:p>
        </p:txBody>
      </p:sp>
      <p:sp>
        <p:nvSpPr>
          <p:cNvPr id="117" name="Shape 117"/>
          <p:cNvSpPr txBox="1">
            <a:spLocks noGrp="1"/>
          </p:cNvSpPr>
          <p:nvPr>
            <p:ph type="body" idx="5"/>
          </p:nvPr>
        </p:nvSpPr>
        <p:spPr>
          <a:xfrm>
            <a:off x="7973297" y="2367092"/>
            <a:ext cx="3304927" cy="576262"/>
          </a:xfrm>
          <a:prstGeom prst="rect">
            <a:avLst/>
          </a:prstGeom>
          <a:noFill/>
          <a:ln>
            <a:noFill/>
          </a:ln>
        </p:spPr>
        <p:txBody>
          <a:bodyPr lIns="91425" tIns="91425" rIns="91425" bIns="91425" anchor="b" anchorCtr="0"/>
          <a:lstStyle>
            <a:lvl1pPr marL="0" marR="0" lvl="0" indent="0" algn="ctr" rtl="0">
              <a:lnSpc>
                <a:spcPct val="85000"/>
              </a:lnSpc>
              <a:spcBef>
                <a:spcPts val="1000"/>
              </a:spcBef>
              <a:buClr>
                <a:schemeClr val="dk1"/>
              </a:buClr>
              <a:buFont typeface="Arial"/>
              <a:buNone/>
              <a:defRPr sz="24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118" name="Shape 118"/>
          <p:cNvSpPr txBox="1">
            <a:spLocks noGrp="1"/>
          </p:cNvSpPr>
          <p:nvPr>
            <p:ph type="body" idx="6"/>
          </p:nvPr>
        </p:nvSpPr>
        <p:spPr>
          <a:xfrm>
            <a:off x="7973297" y="2943355"/>
            <a:ext cx="3304927" cy="284784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9pPr>
          </a:lstStyle>
          <a:p>
            <a:endParaRPr/>
          </a:p>
        </p:txBody>
      </p:sp>
      <p:sp>
        <p:nvSpPr>
          <p:cNvPr id="119" name="Shape 119"/>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20" name="Shape 120"/>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21" name="Shape 121"/>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22"/>
        <p:cNvGrpSpPr/>
        <p:nvPr/>
      </p:nvGrpSpPr>
      <p:grpSpPr>
        <a:xfrm>
          <a:off x="0" y="0"/>
          <a:ext cx="0" cy="0"/>
          <a:chOff x="0" y="0"/>
          <a:chExt cx="0" cy="0"/>
        </a:xfrm>
      </p:grpSpPr>
      <p:pic>
        <p:nvPicPr>
          <p:cNvPr id="123" name="Shape 12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4" name="Shape 124"/>
          <p:cNvSpPr txBox="1">
            <a:spLocks noGrp="1"/>
          </p:cNvSpPr>
          <p:nvPr>
            <p:ph type="title"/>
          </p:nvPr>
        </p:nvSpPr>
        <p:spPr>
          <a:xfrm>
            <a:off x="913774" y="610772"/>
            <a:ext cx="10364451" cy="160392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dk1"/>
              </a:buClr>
              <a:buFont typeface="Questrial"/>
              <a:buNone/>
              <a:defRPr sz="36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5" name="Shape 125"/>
          <p:cNvSpPr txBox="1">
            <a:spLocks noGrp="1"/>
          </p:cNvSpPr>
          <p:nvPr>
            <p:ph type="body" idx="1"/>
          </p:nvPr>
        </p:nvSpPr>
        <p:spPr>
          <a:xfrm>
            <a:off x="913774" y="4204819"/>
            <a:ext cx="3296409" cy="576262"/>
          </a:xfrm>
          <a:prstGeom prst="rect">
            <a:avLst/>
          </a:prstGeom>
          <a:noFill/>
          <a:ln>
            <a:noFill/>
          </a:ln>
        </p:spPr>
        <p:txBody>
          <a:bodyPr lIns="91425" tIns="91425" rIns="91425" bIns="91425" anchor="b" anchorCtr="0"/>
          <a:lstStyle>
            <a:lvl1pPr marL="0" marR="0" lvl="0" indent="0" algn="ctr" rtl="0">
              <a:lnSpc>
                <a:spcPct val="85000"/>
              </a:lnSpc>
              <a:spcBef>
                <a:spcPts val="1000"/>
              </a:spcBef>
              <a:buClr>
                <a:schemeClr val="dk1"/>
              </a:buClr>
              <a:buFont typeface="Arial"/>
              <a:buNone/>
              <a:defRPr sz="22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126" name="Shape 126"/>
          <p:cNvSpPr>
            <a:spLocks noGrp="1"/>
          </p:cNvSpPr>
          <p:nvPr>
            <p:ph type="pic" idx="2"/>
          </p:nvPr>
        </p:nvSpPr>
        <p:spPr>
          <a:xfrm>
            <a:off x="913774" y="2367092"/>
            <a:ext cx="3296409" cy="1524000"/>
          </a:xfrm>
          <a:prstGeom prst="roundRect">
            <a:avLst>
              <a:gd name="adj" fmla="val 9363"/>
            </a:avLst>
          </a:prstGeom>
          <a:noFill/>
          <a:ln w="82550" cap="sq" cmpd="sng">
            <a:solidFill>
              <a:srgbClr val="EAEAEA"/>
            </a:solidFill>
            <a:prstDash val="solid"/>
            <a:miter/>
            <a:headEnd type="none" w="med" len="med"/>
            <a:tailEnd type="none" w="med" len="med"/>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6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9pPr>
          </a:lstStyle>
          <a:p>
            <a:endParaRPr/>
          </a:p>
        </p:txBody>
      </p:sp>
      <p:sp>
        <p:nvSpPr>
          <p:cNvPr id="127" name="Shape 127"/>
          <p:cNvSpPr txBox="1">
            <a:spLocks noGrp="1"/>
          </p:cNvSpPr>
          <p:nvPr>
            <p:ph type="body" idx="3"/>
          </p:nvPr>
        </p:nvSpPr>
        <p:spPr>
          <a:xfrm>
            <a:off x="913774" y="4781082"/>
            <a:ext cx="3296409" cy="101011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9pPr>
          </a:lstStyle>
          <a:p>
            <a:endParaRPr/>
          </a:p>
        </p:txBody>
      </p:sp>
      <p:sp>
        <p:nvSpPr>
          <p:cNvPr id="128" name="Shape 128"/>
          <p:cNvSpPr txBox="1">
            <a:spLocks noGrp="1"/>
          </p:cNvSpPr>
          <p:nvPr>
            <p:ph type="body" idx="4"/>
          </p:nvPr>
        </p:nvSpPr>
        <p:spPr>
          <a:xfrm>
            <a:off x="4442758" y="4204819"/>
            <a:ext cx="3301827" cy="576262"/>
          </a:xfrm>
          <a:prstGeom prst="rect">
            <a:avLst/>
          </a:prstGeom>
          <a:noFill/>
          <a:ln>
            <a:noFill/>
          </a:ln>
        </p:spPr>
        <p:txBody>
          <a:bodyPr lIns="91425" tIns="91425" rIns="91425" bIns="91425" anchor="b" anchorCtr="0"/>
          <a:lstStyle>
            <a:lvl1pPr marL="0" marR="0" lvl="0" indent="0" algn="ctr" rtl="0">
              <a:lnSpc>
                <a:spcPct val="85000"/>
              </a:lnSpc>
              <a:spcBef>
                <a:spcPts val="1000"/>
              </a:spcBef>
              <a:buClr>
                <a:schemeClr val="dk1"/>
              </a:buClr>
              <a:buFont typeface="Arial"/>
              <a:buNone/>
              <a:defRPr sz="22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129" name="Shape 129"/>
          <p:cNvSpPr>
            <a:spLocks noGrp="1"/>
          </p:cNvSpPr>
          <p:nvPr>
            <p:ph type="pic" idx="5"/>
          </p:nvPr>
        </p:nvSpPr>
        <p:spPr>
          <a:xfrm>
            <a:off x="4441348" y="2367092"/>
            <a:ext cx="3303352" cy="1524000"/>
          </a:xfrm>
          <a:prstGeom prst="roundRect">
            <a:avLst>
              <a:gd name="adj" fmla="val 8841"/>
            </a:avLst>
          </a:prstGeom>
          <a:noFill/>
          <a:ln w="82550" cap="sq" cmpd="sng">
            <a:solidFill>
              <a:srgbClr val="EAEAEA"/>
            </a:solidFill>
            <a:prstDash val="solid"/>
            <a:miter/>
            <a:headEnd type="none" w="med" len="med"/>
            <a:tailEnd type="none" w="med" len="med"/>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6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9pPr>
          </a:lstStyle>
          <a:p>
            <a:endParaRPr/>
          </a:p>
        </p:txBody>
      </p:sp>
      <p:sp>
        <p:nvSpPr>
          <p:cNvPr id="130" name="Shape 130"/>
          <p:cNvSpPr txBox="1">
            <a:spLocks noGrp="1"/>
          </p:cNvSpPr>
          <p:nvPr>
            <p:ph type="body" idx="6"/>
          </p:nvPr>
        </p:nvSpPr>
        <p:spPr>
          <a:xfrm>
            <a:off x="4441348" y="4781080"/>
            <a:ext cx="3303352" cy="101011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9pPr>
          </a:lstStyle>
          <a:p>
            <a:endParaRPr/>
          </a:p>
        </p:txBody>
      </p:sp>
      <p:sp>
        <p:nvSpPr>
          <p:cNvPr id="131" name="Shape 131"/>
          <p:cNvSpPr txBox="1">
            <a:spLocks noGrp="1"/>
          </p:cNvSpPr>
          <p:nvPr>
            <p:ph type="body" idx="7"/>
          </p:nvPr>
        </p:nvSpPr>
        <p:spPr>
          <a:xfrm>
            <a:off x="7973297" y="4204819"/>
            <a:ext cx="3300680" cy="576262"/>
          </a:xfrm>
          <a:prstGeom prst="rect">
            <a:avLst/>
          </a:prstGeom>
          <a:noFill/>
          <a:ln>
            <a:noFill/>
          </a:ln>
        </p:spPr>
        <p:txBody>
          <a:bodyPr lIns="91425" tIns="91425" rIns="91425" bIns="91425" anchor="b" anchorCtr="0"/>
          <a:lstStyle>
            <a:lvl1pPr marL="0" marR="0" lvl="0" indent="0" algn="ctr" rtl="0">
              <a:lnSpc>
                <a:spcPct val="85000"/>
              </a:lnSpc>
              <a:spcBef>
                <a:spcPts val="1000"/>
              </a:spcBef>
              <a:buClr>
                <a:schemeClr val="dk1"/>
              </a:buClr>
              <a:buFont typeface="Arial"/>
              <a:buNone/>
              <a:defRPr sz="22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132" name="Shape 132"/>
          <p:cNvSpPr>
            <a:spLocks noGrp="1"/>
          </p:cNvSpPr>
          <p:nvPr>
            <p:ph type="pic" idx="8"/>
          </p:nvPr>
        </p:nvSpPr>
        <p:spPr>
          <a:xfrm>
            <a:off x="7973297" y="2367092"/>
            <a:ext cx="3304927" cy="1524000"/>
          </a:xfrm>
          <a:prstGeom prst="roundRect">
            <a:avLst>
              <a:gd name="adj" fmla="val 8841"/>
            </a:avLst>
          </a:prstGeom>
          <a:noFill/>
          <a:ln w="82550" cap="sq" cmpd="sng">
            <a:solidFill>
              <a:srgbClr val="EAEAEA"/>
            </a:solidFill>
            <a:prstDash val="solid"/>
            <a:miter/>
            <a:headEnd type="none" w="med" len="med"/>
            <a:tailEnd type="none" w="med" len="med"/>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6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0" i="0" u="none" strike="noStrike" cap="none">
                <a:solidFill>
                  <a:schemeClr val="dk1"/>
                </a:solidFill>
                <a:latin typeface="Questrial"/>
                <a:ea typeface="Questrial"/>
                <a:cs typeface="Questrial"/>
                <a:sym typeface="Questrial"/>
              </a:defRPr>
            </a:lvl9pPr>
          </a:lstStyle>
          <a:p>
            <a:endParaRPr/>
          </a:p>
        </p:txBody>
      </p:sp>
      <p:sp>
        <p:nvSpPr>
          <p:cNvPr id="133" name="Shape 133"/>
          <p:cNvSpPr txBox="1">
            <a:spLocks noGrp="1"/>
          </p:cNvSpPr>
          <p:nvPr>
            <p:ph type="body" idx="9"/>
          </p:nvPr>
        </p:nvSpPr>
        <p:spPr>
          <a:xfrm>
            <a:off x="7973172" y="4781078"/>
            <a:ext cx="3305052" cy="101012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900" b="0" i="0" u="none" strike="noStrike" cap="none">
                <a:solidFill>
                  <a:schemeClr val="dk1"/>
                </a:solidFill>
                <a:latin typeface="Questrial"/>
                <a:ea typeface="Questrial"/>
                <a:cs typeface="Questrial"/>
                <a:sym typeface="Questrial"/>
              </a:defRPr>
            </a:lvl9pPr>
          </a:lstStyle>
          <a:p>
            <a:endParaRPr/>
          </a:p>
        </p:txBody>
      </p:sp>
      <p:sp>
        <p:nvSpPr>
          <p:cNvPr id="134" name="Shape 134"/>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35" name="Shape 135"/>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36" name="Shape 136"/>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7"/>
        <p:cNvGrpSpPr/>
        <p:nvPr/>
      </p:nvGrpSpPr>
      <p:grpSpPr>
        <a:xfrm>
          <a:off x="0" y="0"/>
          <a:ext cx="0" cy="0"/>
          <a:chOff x="0" y="0"/>
          <a:chExt cx="0" cy="0"/>
        </a:xfrm>
      </p:grpSpPr>
      <p:pic>
        <p:nvPicPr>
          <p:cNvPr id="138" name="Shape 13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9" name="Shape 139"/>
          <p:cNvSpPr txBox="1">
            <a:spLocks noGrp="1"/>
          </p:cNvSpPr>
          <p:nvPr>
            <p:ph type="title"/>
          </p:nvPr>
        </p:nvSpPr>
        <p:spPr>
          <a:xfrm>
            <a:off x="913775" y="618516"/>
            <a:ext cx="10364451" cy="1596177"/>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dk1"/>
              </a:buClr>
              <a:buFont typeface="Questrial"/>
              <a:buNone/>
              <a:defRPr sz="36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rot="5400000">
            <a:off x="4383947" y="-1103079"/>
            <a:ext cx="3424106" cy="1036445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1pPr>
            <a:lvl2pPr marL="685800" marR="0" lvl="1" indent="-114300" algn="l" rtl="0">
              <a:lnSpc>
                <a:spcPct val="12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2pPr>
            <a:lvl3pPr marL="1143000" marR="0" lvl="2" indent="-127000" algn="l" rtl="0">
              <a:lnSpc>
                <a:spcPct val="120000"/>
              </a:lnSpc>
              <a:spcBef>
                <a:spcPts val="500"/>
              </a:spcBef>
              <a:buClr>
                <a:schemeClr val="dk1"/>
              </a:buClr>
              <a:buSzPct val="100000"/>
              <a:buFont typeface="Arial"/>
              <a:buChar char="•"/>
              <a:defRPr sz="1600" b="0" i="0" u="none" strike="noStrike" cap="none">
                <a:solidFill>
                  <a:schemeClr val="dk1"/>
                </a:solidFill>
                <a:latin typeface="Questrial"/>
                <a:ea typeface="Questrial"/>
                <a:cs typeface="Questrial"/>
                <a:sym typeface="Questrial"/>
              </a:defRPr>
            </a:lvl3pPr>
            <a:lvl4pPr marL="1600200" marR="0" lvl="3"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4pPr>
            <a:lvl5pPr marL="2057400" marR="0" lvl="4"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5pPr>
            <a:lvl6pPr marL="2514600" marR="0" lvl="5"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6pPr>
            <a:lvl7pPr marL="2971800" marR="0" lvl="6"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7pPr>
            <a:lvl8pPr marL="3429000" marR="0" lvl="7"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8pPr>
            <a:lvl9pPr marL="3886200" marR="0" lvl="8"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141" name="Shape 141"/>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2" name="Shape 142"/>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3" name="Shape 143"/>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6" name="Shape 146"/>
          <p:cNvSpPr txBox="1">
            <a:spLocks noGrp="1"/>
          </p:cNvSpPr>
          <p:nvPr>
            <p:ph type="title"/>
          </p:nvPr>
        </p:nvSpPr>
        <p:spPr>
          <a:xfrm rot="5400000">
            <a:off x="7410763" y="1923737"/>
            <a:ext cx="5181599" cy="255332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36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7" name="Shape 147"/>
          <p:cNvSpPr txBox="1">
            <a:spLocks noGrp="1"/>
          </p:cNvSpPr>
          <p:nvPr>
            <p:ph type="body" idx="1"/>
          </p:nvPr>
        </p:nvSpPr>
        <p:spPr>
          <a:xfrm rot="5400000">
            <a:off x="2152337" y="-628961"/>
            <a:ext cx="5181599" cy="7658723"/>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1pPr>
            <a:lvl2pPr marL="685800" marR="0" lvl="1" indent="-114300" algn="l" rtl="0">
              <a:lnSpc>
                <a:spcPct val="12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2pPr>
            <a:lvl3pPr marL="1143000" marR="0" lvl="2" indent="-127000" algn="l" rtl="0">
              <a:lnSpc>
                <a:spcPct val="120000"/>
              </a:lnSpc>
              <a:spcBef>
                <a:spcPts val="500"/>
              </a:spcBef>
              <a:buClr>
                <a:schemeClr val="dk1"/>
              </a:buClr>
              <a:buSzPct val="100000"/>
              <a:buFont typeface="Arial"/>
              <a:buChar char="•"/>
              <a:defRPr sz="1600" b="0" i="0" u="none" strike="noStrike" cap="none">
                <a:solidFill>
                  <a:schemeClr val="dk1"/>
                </a:solidFill>
                <a:latin typeface="Questrial"/>
                <a:ea typeface="Questrial"/>
                <a:cs typeface="Questrial"/>
                <a:sym typeface="Questrial"/>
              </a:defRPr>
            </a:lvl3pPr>
            <a:lvl4pPr marL="1600200" marR="0" lvl="3"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4pPr>
            <a:lvl5pPr marL="2057400" marR="0" lvl="4"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5pPr>
            <a:lvl6pPr marL="2514600" marR="0" lvl="5"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6pPr>
            <a:lvl7pPr marL="2971800" marR="0" lvl="6"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7pPr>
            <a:lvl8pPr marL="3429000" marR="0" lvl="7"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8pPr>
            <a:lvl9pPr marL="3886200" marR="0" lvl="8"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148" name="Shape 148"/>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9" name="Shape 149"/>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50" name="Shape 150"/>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Shape 21"/>
          <p:cNvSpPr txBox="1">
            <a:spLocks noGrp="1"/>
          </p:cNvSpPr>
          <p:nvPr>
            <p:ph type="title"/>
          </p:nvPr>
        </p:nvSpPr>
        <p:spPr>
          <a:xfrm>
            <a:off x="913775" y="618516"/>
            <a:ext cx="10364451" cy="1596177"/>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dk1"/>
              </a:buClr>
              <a:buFont typeface="Questrial"/>
              <a:buNone/>
              <a:defRPr sz="36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913774" y="2367091"/>
            <a:ext cx="10363826" cy="3424106"/>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1pPr>
            <a:lvl2pPr marL="685800" marR="0" lvl="1" indent="-114300" algn="l" rtl="0">
              <a:lnSpc>
                <a:spcPct val="12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2pPr>
            <a:lvl3pPr marL="1143000" marR="0" lvl="2" indent="-127000" algn="l" rtl="0">
              <a:lnSpc>
                <a:spcPct val="120000"/>
              </a:lnSpc>
              <a:spcBef>
                <a:spcPts val="500"/>
              </a:spcBef>
              <a:buClr>
                <a:schemeClr val="dk1"/>
              </a:buClr>
              <a:buSzPct val="100000"/>
              <a:buFont typeface="Arial"/>
              <a:buChar char="•"/>
              <a:defRPr sz="1600" b="0" i="0" u="none" strike="noStrike" cap="none">
                <a:solidFill>
                  <a:schemeClr val="dk1"/>
                </a:solidFill>
                <a:latin typeface="Questrial"/>
                <a:ea typeface="Questrial"/>
                <a:cs typeface="Questrial"/>
                <a:sym typeface="Questrial"/>
              </a:defRPr>
            </a:lvl3pPr>
            <a:lvl4pPr marL="1600200" marR="0" lvl="3"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4pPr>
            <a:lvl5pPr marL="2057400" marR="0" lvl="4"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5pPr>
            <a:lvl6pPr marL="2514600" marR="0" lvl="5"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6pPr>
            <a:lvl7pPr marL="2971800" marR="0" lvl="6"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7pPr>
            <a:lvl8pPr marL="3429000" marR="0" lvl="7"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8pPr>
            <a:lvl9pPr marL="3886200" marR="0" lvl="8"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23" name="Shape 23"/>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24" name="Shape 24"/>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pic>
        <p:nvPicPr>
          <p:cNvPr id="32" name="Shape 3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3" name="Shape 33"/>
          <p:cNvSpPr txBox="1">
            <a:spLocks noGrp="1"/>
          </p:cNvSpPr>
          <p:nvPr>
            <p:ph type="title"/>
          </p:nvPr>
        </p:nvSpPr>
        <p:spPr>
          <a:xfrm>
            <a:off x="913774" y="828562"/>
            <a:ext cx="10351751" cy="2736818"/>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Questrial"/>
              <a:buNone/>
              <a:defRPr sz="40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913774" y="3657457"/>
            <a:ext cx="10351751" cy="136818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2000" b="0" i="0" u="none" strike="noStrike" cap="none">
                <a:solidFill>
                  <a:srgbClr val="7F7F7F"/>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2000" b="0" i="0" u="none" strike="noStrike" cap="none">
                <a:solidFill>
                  <a:srgbClr val="888888"/>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800" b="0" i="0" u="none" strike="noStrike" cap="none">
                <a:solidFill>
                  <a:srgbClr val="888888"/>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0" i="0" u="none" strike="noStrike" cap="none">
                <a:solidFill>
                  <a:srgbClr val="888888"/>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0" i="0" u="none" strike="noStrike" cap="none">
                <a:solidFill>
                  <a:srgbClr val="888888"/>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0" i="0" u="none" strike="noStrike" cap="none">
                <a:solidFill>
                  <a:srgbClr val="888888"/>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0" i="0" u="none" strike="noStrike" cap="none">
                <a:solidFill>
                  <a:srgbClr val="888888"/>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0" i="0" u="none" strike="noStrike" cap="none">
                <a:solidFill>
                  <a:srgbClr val="888888"/>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0" i="0" u="none" strike="noStrike" cap="none">
                <a:solidFill>
                  <a:srgbClr val="888888"/>
                </a:solidFill>
                <a:latin typeface="Questrial"/>
                <a:ea typeface="Questrial"/>
                <a:cs typeface="Questrial"/>
                <a:sym typeface="Questrial"/>
              </a:defRPr>
            </a:lvl9pPr>
          </a:lstStyle>
          <a:p>
            <a:endParaRPr/>
          </a:p>
        </p:txBody>
      </p:sp>
      <p:sp>
        <p:nvSpPr>
          <p:cNvPr id="35" name="Shape 35"/>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7" name="Shape 37"/>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pic>
        <p:nvPicPr>
          <p:cNvPr id="39" name="Shape 3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 name="Shape 40"/>
          <p:cNvSpPr txBox="1">
            <a:spLocks noGrp="1"/>
          </p:cNvSpPr>
          <p:nvPr>
            <p:ph type="title"/>
          </p:nvPr>
        </p:nvSpPr>
        <p:spPr>
          <a:xfrm>
            <a:off x="913775" y="618516"/>
            <a:ext cx="10364451" cy="1596177"/>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dk1"/>
              </a:buClr>
              <a:buFont typeface="Questrial"/>
              <a:buNone/>
              <a:defRPr sz="36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913774" y="2367091"/>
            <a:ext cx="5106026" cy="3424106"/>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1pPr>
            <a:lvl2pPr marL="685800" marR="0" lvl="1" indent="-114300" algn="l" rtl="0">
              <a:lnSpc>
                <a:spcPct val="12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2pPr>
            <a:lvl3pPr marL="1143000" marR="0" lvl="2" indent="-127000" algn="l" rtl="0">
              <a:lnSpc>
                <a:spcPct val="120000"/>
              </a:lnSpc>
              <a:spcBef>
                <a:spcPts val="500"/>
              </a:spcBef>
              <a:buClr>
                <a:schemeClr val="dk1"/>
              </a:buClr>
              <a:buSzPct val="100000"/>
              <a:buFont typeface="Arial"/>
              <a:buChar char="•"/>
              <a:defRPr sz="1600" b="0" i="0" u="none" strike="noStrike" cap="none">
                <a:solidFill>
                  <a:schemeClr val="dk1"/>
                </a:solidFill>
                <a:latin typeface="Questrial"/>
                <a:ea typeface="Questrial"/>
                <a:cs typeface="Questrial"/>
                <a:sym typeface="Questrial"/>
              </a:defRPr>
            </a:lvl3pPr>
            <a:lvl4pPr marL="1600200" marR="0" lvl="3"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4pPr>
            <a:lvl5pPr marL="2057400" marR="0" lvl="4"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5pPr>
            <a:lvl6pPr marL="2514600" marR="0" lvl="5"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6pPr>
            <a:lvl7pPr marL="2971800" marR="0" lvl="6"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7pPr>
            <a:lvl8pPr marL="3429000" marR="0" lvl="7"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8pPr>
            <a:lvl9pPr marL="3886200" marR="0" lvl="8"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42" name="Shape 42"/>
          <p:cNvSpPr txBox="1">
            <a:spLocks noGrp="1"/>
          </p:cNvSpPr>
          <p:nvPr>
            <p:ph type="body" idx="2"/>
          </p:nvPr>
        </p:nvSpPr>
        <p:spPr>
          <a:xfrm>
            <a:off x="6172200" y="2367091"/>
            <a:ext cx="5105399" cy="3424106"/>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1pPr>
            <a:lvl2pPr marL="685800" marR="0" lvl="1" indent="-114300" algn="l" rtl="0">
              <a:lnSpc>
                <a:spcPct val="12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2pPr>
            <a:lvl3pPr marL="1143000" marR="0" lvl="2" indent="-127000" algn="l" rtl="0">
              <a:lnSpc>
                <a:spcPct val="120000"/>
              </a:lnSpc>
              <a:spcBef>
                <a:spcPts val="500"/>
              </a:spcBef>
              <a:buClr>
                <a:schemeClr val="dk1"/>
              </a:buClr>
              <a:buSzPct val="100000"/>
              <a:buFont typeface="Arial"/>
              <a:buChar char="•"/>
              <a:defRPr sz="1600" b="0" i="0" u="none" strike="noStrike" cap="none">
                <a:solidFill>
                  <a:schemeClr val="dk1"/>
                </a:solidFill>
                <a:latin typeface="Questrial"/>
                <a:ea typeface="Questrial"/>
                <a:cs typeface="Questrial"/>
                <a:sym typeface="Questrial"/>
              </a:defRPr>
            </a:lvl3pPr>
            <a:lvl4pPr marL="1600200" marR="0" lvl="3"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4pPr>
            <a:lvl5pPr marL="2057400" marR="0" lvl="4"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5pPr>
            <a:lvl6pPr marL="2514600" marR="0" lvl="5"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6pPr>
            <a:lvl7pPr marL="2971800" marR="0" lvl="6"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7pPr>
            <a:lvl8pPr marL="3429000" marR="0" lvl="7"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8pPr>
            <a:lvl9pPr marL="3886200" marR="0" lvl="8"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45" name="Shape 45"/>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8" name="Shape 48"/>
          <p:cNvSpPr txBox="1">
            <a:spLocks noGrp="1"/>
          </p:cNvSpPr>
          <p:nvPr>
            <p:ph type="title"/>
          </p:nvPr>
        </p:nvSpPr>
        <p:spPr>
          <a:xfrm>
            <a:off x="913775" y="618516"/>
            <a:ext cx="10364451" cy="1596177"/>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dk1"/>
              </a:buClr>
              <a:buFont typeface="Questrial"/>
              <a:buNone/>
              <a:defRPr sz="36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1146328" y="2371017"/>
            <a:ext cx="4873474" cy="679993"/>
          </a:xfrm>
          <a:prstGeom prst="rect">
            <a:avLst/>
          </a:prstGeom>
          <a:noFill/>
          <a:ln>
            <a:noFill/>
          </a:ln>
        </p:spPr>
        <p:txBody>
          <a:bodyPr lIns="91425" tIns="91425" rIns="91425" bIns="91425" anchor="b" anchorCtr="0"/>
          <a:lstStyle>
            <a:lvl1pPr marL="0" marR="0" lvl="0" indent="0" algn="l" rtl="0">
              <a:lnSpc>
                <a:spcPct val="85000"/>
              </a:lnSpc>
              <a:spcBef>
                <a:spcPts val="1000"/>
              </a:spcBef>
              <a:buClr>
                <a:schemeClr val="dk1"/>
              </a:buClr>
              <a:buFont typeface="Arial"/>
              <a:buNone/>
              <a:defRPr sz="26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2"/>
          </p:nvPr>
        </p:nvSpPr>
        <p:spPr>
          <a:xfrm>
            <a:off x="913774" y="3051011"/>
            <a:ext cx="5106026" cy="2740186"/>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1pPr>
            <a:lvl2pPr marL="685800" marR="0" lvl="1" indent="-114300" algn="l" rtl="0">
              <a:lnSpc>
                <a:spcPct val="12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2pPr>
            <a:lvl3pPr marL="1143000" marR="0" lvl="2" indent="-127000" algn="l" rtl="0">
              <a:lnSpc>
                <a:spcPct val="120000"/>
              </a:lnSpc>
              <a:spcBef>
                <a:spcPts val="500"/>
              </a:spcBef>
              <a:buClr>
                <a:schemeClr val="dk1"/>
              </a:buClr>
              <a:buSzPct val="100000"/>
              <a:buFont typeface="Arial"/>
              <a:buChar char="•"/>
              <a:defRPr sz="1600" b="0" i="0" u="none" strike="noStrike" cap="none">
                <a:solidFill>
                  <a:schemeClr val="dk1"/>
                </a:solidFill>
                <a:latin typeface="Questrial"/>
                <a:ea typeface="Questrial"/>
                <a:cs typeface="Questrial"/>
                <a:sym typeface="Questrial"/>
              </a:defRPr>
            </a:lvl3pPr>
            <a:lvl4pPr marL="1600200" marR="0" lvl="3"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4pPr>
            <a:lvl5pPr marL="2057400" marR="0" lvl="4"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5pPr>
            <a:lvl6pPr marL="2514600" marR="0" lvl="5"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6pPr>
            <a:lvl7pPr marL="2971800" marR="0" lvl="6"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7pPr>
            <a:lvl8pPr marL="3429000" marR="0" lvl="7"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8pPr>
            <a:lvl9pPr marL="3886200" marR="0" lvl="8"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body" idx="3"/>
          </p:nvPr>
        </p:nvSpPr>
        <p:spPr>
          <a:xfrm>
            <a:off x="6396423" y="2371017"/>
            <a:ext cx="4881803" cy="679993"/>
          </a:xfrm>
          <a:prstGeom prst="rect">
            <a:avLst/>
          </a:prstGeom>
          <a:noFill/>
          <a:ln>
            <a:noFill/>
          </a:ln>
        </p:spPr>
        <p:txBody>
          <a:bodyPr lIns="91425" tIns="91425" rIns="91425" bIns="91425" anchor="b" anchorCtr="0"/>
          <a:lstStyle>
            <a:lvl1pPr marL="0" marR="0" lvl="0" indent="0" algn="l" rtl="0">
              <a:lnSpc>
                <a:spcPct val="85000"/>
              </a:lnSpc>
              <a:spcBef>
                <a:spcPts val="1000"/>
              </a:spcBef>
              <a:buClr>
                <a:schemeClr val="dk1"/>
              </a:buClr>
              <a:buFont typeface="Arial"/>
              <a:buNone/>
              <a:defRPr sz="26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4"/>
          </p:nvPr>
        </p:nvSpPr>
        <p:spPr>
          <a:xfrm>
            <a:off x="6172200" y="3051011"/>
            <a:ext cx="5105401" cy="2740186"/>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1pPr>
            <a:lvl2pPr marL="685800" marR="0" lvl="1" indent="-114300" algn="l" rtl="0">
              <a:lnSpc>
                <a:spcPct val="12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2pPr>
            <a:lvl3pPr marL="1143000" marR="0" lvl="2" indent="-127000" algn="l" rtl="0">
              <a:lnSpc>
                <a:spcPct val="120000"/>
              </a:lnSpc>
              <a:spcBef>
                <a:spcPts val="500"/>
              </a:spcBef>
              <a:buClr>
                <a:schemeClr val="dk1"/>
              </a:buClr>
              <a:buSzPct val="100000"/>
              <a:buFont typeface="Arial"/>
              <a:buChar char="•"/>
              <a:defRPr sz="1600" b="0" i="0" u="none" strike="noStrike" cap="none">
                <a:solidFill>
                  <a:schemeClr val="dk1"/>
                </a:solidFill>
                <a:latin typeface="Questrial"/>
                <a:ea typeface="Questrial"/>
                <a:cs typeface="Questrial"/>
                <a:sym typeface="Questrial"/>
              </a:defRPr>
            </a:lvl3pPr>
            <a:lvl4pPr marL="1600200" marR="0" lvl="3"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4pPr>
            <a:lvl5pPr marL="2057400" marR="0" lvl="4"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5pPr>
            <a:lvl6pPr marL="2514600" marR="0" lvl="5"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6pPr>
            <a:lvl7pPr marL="2971800" marR="0" lvl="6"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7pPr>
            <a:lvl8pPr marL="3429000" marR="0" lvl="7"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8pPr>
            <a:lvl9pPr marL="3886200" marR="0" lvl="8"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pic>
        <p:nvPicPr>
          <p:cNvPr id="57" name="Shape 5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Shape 58"/>
          <p:cNvSpPr txBox="1">
            <a:spLocks noGrp="1"/>
          </p:cNvSpPr>
          <p:nvPr>
            <p:ph type="title"/>
          </p:nvPr>
        </p:nvSpPr>
        <p:spPr>
          <a:xfrm>
            <a:off x="913775" y="618516"/>
            <a:ext cx="10364451" cy="1596177"/>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dk1"/>
              </a:buClr>
              <a:buFont typeface="Questrial"/>
              <a:buNone/>
              <a:defRPr sz="36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Shape 64"/>
          <p:cNvSpPr txBox="1">
            <a:spLocks noGrp="1"/>
          </p:cNvSpPr>
          <p:nvPr>
            <p:ph type="title"/>
          </p:nvPr>
        </p:nvSpPr>
        <p:spPr>
          <a:xfrm>
            <a:off x="913775" y="609600"/>
            <a:ext cx="3935687" cy="2023251"/>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Questrial"/>
              <a:buNone/>
              <a:defRPr sz="32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5078062" y="609600"/>
            <a:ext cx="6200162" cy="5181599"/>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1pPr>
            <a:lvl2pPr marL="685800" marR="0" lvl="1" indent="-114300" algn="l" rtl="0">
              <a:lnSpc>
                <a:spcPct val="12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2pPr>
            <a:lvl3pPr marL="1143000" marR="0" lvl="2" indent="-127000" algn="l" rtl="0">
              <a:lnSpc>
                <a:spcPct val="120000"/>
              </a:lnSpc>
              <a:spcBef>
                <a:spcPts val="500"/>
              </a:spcBef>
              <a:buClr>
                <a:schemeClr val="dk1"/>
              </a:buClr>
              <a:buSzPct val="100000"/>
              <a:buFont typeface="Arial"/>
              <a:buChar char="•"/>
              <a:defRPr sz="1600" b="0" i="0" u="none" strike="noStrike" cap="none">
                <a:solidFill>
                  <a:schemeClr val="dk1"/>
                </a:solidFill>
                <a:latin typeface="Questrial"/>
                <a:ea typeface="Questrial"/>
                <a:cs typeface="Questrial"/>
                <a:sym typeface="Questrial"/>
              </a:defRPr>
            </a:lvl3pPr>
            <a:lvl4pPr marL="1600200" marR="0" lvl="3"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4pPr>
            <a:lvl5pPr marL="2057400" marR="0" lvl="4"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5pPr>
            <a:lvl6pPr marL="2514600" marR="0" lvl="5"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6pPr>
            <a:lvl7pPr marL="2971800" marR="0" lvl="6"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7pPr>
            <a:lvl8pPr marL="3429000" marR="0" lvl="7"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8pPr>
            <a:lvl9pPr marL="3886200" marR="0" lvl="8"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66" name="Shape 66"/>
          <p:cNvSpPr txBox="1">
            <a:spLocks noGrp="1"/>
          </p:cNvSpPr>
          <p:nvPr>
            <p:ph type="body" idx="2"/>
          </p:nvPr>
        </p:nvSpPr>
        <p:spPr>
          <a:xfrm>
            <a:off x="913774" y="2632851"/>
            <a:ext cx="3935688" cy="315834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6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4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9pPr>
          </a:lstStyle>
          <a:p>
            <a:endParaRPr/>
          </a:p>
        </p:txBody>
      </p:sp>
      <p:sp>
        <p:nvSpPr>
          <p:cNvPr id="67" name="Shape 67"/>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8" name="Shape 68"/>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2" name="Shape 72"/>
          <p:cNvSpPr txBox="1">
            <a:spLocks noGrp="1"/>
          </p:cNvSpPr>
          <p:nvPr>
            <p:ph type="title"/>
          </p:nvPr>
        </p:nvSpPr>
        <p:spPr>
          <a:xfrm>
            <a:off x="913774" y="609600"/>
            <a:ext cx="5934968" cy="2023253"/>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Questrial"/>
              <a:buNone/>
              <a:defRPr sz="32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a:spLocks noGrp="1"/>
          </p:cNvSpPr>
          <p:nvPr>
            <p:ph type="pic" idx="2"/>
          </p:nvPr>
        </p:nvSpPr>
        <p:spPr>
          <a:xfrm>
            <a:off x="7424803" y="609600"/>
            <a:ext cx="3255358" cy="5181600"/>
          </a:xfrm>
          <a:prstGeom prst="roundRect">
            <a:avLst>
              <a:gd name="adj" fmla="val 4943"/>
            </a:avLst>
          </a:prstGeom>
          <a:noFill/>
          <a:ln w="82550" cap="sq" cmpd="sng">
            <a:solidFill>
              <a:srgbClr val="EAEAEA"/>
            </a:solidFill>
            <a:prstDash val="solid"/>
            <a:miter/>
            <a:headEnd type="none" w="med" len="med"/>
            <a:tailEnd type="none" w="med" len="med"/>
          </a:ln>
        </p:spPr>
        <p:txBody>
          <a:bodyPr lIns="91425" tIns="91425" rIns="91425" bIns="91425" anchor="t" anchorCtr="0"/>
          <a:lstStyle>
            <a:lvl1pPr marL="0" marR="0" lvl="0" indent="0" algn="l" rtl="0">
              <a:lnSpc>
                <a:spcPct val="120000"/>
              </a:lnSpc>
              <a:spcBef>
                <a:spcPts val="1000"/>
              </a:spcBef>
              <a:buClr>
                <a:schemeClr val="dk1"/>
              </a:buClr>
              <a:buFont typeface="Arial"/>
              <a:buNone/>
              <a:defRPr sz="32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28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24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body" idx="1"/>
          </p:nvPr>
        </p:nvSpPr>
        <p:spPr>
          <a:xfrm>
            <a:off x="913794" y="2632851"/>
            <a:ext cx="5934948" cy="3158346"/>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6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4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6" name="Shape 76"/>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7" name="Shape 77"/>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0" name="Shape 80"/>
          <p:cNvSpPr txBox="1">
            <a:spLocks noGrp="1"/>
          </p:cNvSpPr>
          <p:nvPr>
            <p:ph type="title"/>
          </p:nvPr>
        </p:nvSpPr>
        <p:spPr>
          <a:xfrm>
            <a:off x="913794" y="4289373"/>
            <a:ext cx="10364431" cy="811609"/>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Questrial"/>
              <a:buNone/>
              <a:defRPr sz="32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a:spLocks noGrp="1"/>
          </p:cNvSpPr>
          <p:nvPr>
            <p:ph type="pic" idx="2"/>
          </p:nvPr>
        </p:nvSpPr>
        <p:spPr>
          <a:xfrm>
            <a:off x="1184744" y="698260"/>
            <a:ext cx="9822531" cy="3214136"/>
          </a:xfrm>
          <a:prstGeom prst="roundRect">
            <a:avLst>
              <a:gd name="adj" fmla="val 4944"/>
            </a:avLst>
          </a:prstGeom>
          <a:noFill/>
          <a:ln w="82550" cap="sq" cmpd="sng">
            <a:solidFill>
              <a:srgbClr val="EAEAEA"/>
            </a:solidFill>
            <a:prstDash val="solid"/>
            <a:miter/>
            <a:headEnd type="none" w="med" len="med"/>
            <a:tailEnd type="none" w="med" len="med"/>
          </a:ln>
        </p:spPr>
        <p:txBody>
          <a:bodyPr lIns="91425" tIns="91425" rIns="91425" bIns="91425" anchor="t" anchorCtr="0"/>
          <a:lstStyle>
            <a:lvl1pPr marL="0" marR="0" lvl="0" indent="0" algn="ctr" rtl="0">
              <a:lnSpc>
                <a:spcPct val="120000"/>
              </a:lnSpc>
              <a:spcBef>
                <a:spcPts val="1000"/>
              </a:spcBef>
              <a:buClr>
                <a:schemeClr val="dk1"/>
              </a:buClr>
              <a:buFont typeface="Arial"/>
              <a:buNone/>
              <a:defRPr sz="32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28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24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2000" b="0" i="0" u="none" strike="noStrike" cap="none">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body" idx="1"/>
          </p:nvPr>
        </p:nvSpPr>
        <p:spPr>
          <a:xfrm>
            <a:off x="913774" y="5108728"/>
            <a:ext cx="10364451"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dk1"/>
              </a:buClr>
              <a:buFont typeface="Arial"/>
              <a:buNone/>
              <a:defRPr sz="1600" b="0" i="0" u="none" strike="noStrike" cap="none">
                <a:solidFill>
                  <a:schemeClr val="dk1"/>
                </a:solidFill>
                <a:latin typeface="Questrial"/>
                <a:ea typeface="Questrial"/>
                <a:cs typeface="Questrial"/>
                <a:sym typeface="Questrial"/>
              </a:defRPr>
            </a:lvl1pPr>
            <a:lvl2pPr marL="457200" marR="0" lvl="1" indent="0" algn="l" rtl="0">
              <a:lnSpc>
                <a:spcPct val="120000"/>
              </a:lnSpc>
              <a:spcBef>
                <a:spcPts val="500"/>
              </a:spcBef>
              <a:buClr>
                <a:schemeClr val="dk1"/>
              </a:buClr>
              <a:buFont typeface="Arial"/>
              <a:buNone/>
              <a:defRPr sz="1400" b="0" i="0" u="none" strike="noStrike" cap="none">
                <a:solidFill>
                  <a:schemeClr val="dk1"/>
                </a:solidFill>
                <a:latin typeface="Questrial"/>
                <a:ea typeface="Questrial"/>
                <a:cs typeface="Questrial"/>
                <a:sym typeface="Questrial"/>
              </a:defRPr>
            </a:lvl2pPr>
            <a:lvl3pPr marL="914400" marR="0" lvl="2" indent="0" algn="l" rtl="0">
              <a:lnSpc>
                <a:spcPct val="120000"/>
              </a:lnSpc>
              <a:spcBef>
                <a:spcPts val="500"/>
              </a:spcBef>
              <a:buClr>
                <a:schemeClr val="dk1"/>
              </a:buClr>
              <a:buFont typeface="Arial"/>
              <a:buNone/>
              <a:defRPr sz="1200" b="0" i="0" u="none" strike="noStrike" cap="none">
                <a:solidFill>
                  <a:schemeClr val="dk1"/>
                </a:solidFill>
                <a:latin typeface="Questrial"/>
                <a:ea typeface="Questrial"/>
                <a:cs typeface="Questrial"/>
                <a:sym typeface="Questrial"/>
              </a:defRPr>
            </a:lvl3pPr>
            <a:lvl4pPr marL="1371600" marR="0" lvl="3"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4pPr>
            <a:lvl5pPr marL="1828800" marR="0" lvl="4"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5pPr>
            <a:lvl6pPr marL="2286000" marR="0" lvl="5"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6pPr>
            <a:lvl7pPr marL="2743200" marR="0" lvl="6"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7pPr>
            <a:lvl8pPr marL="3200400" marR="0" lvl="7"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8pPr>
            <a:lvl9pPr marL="3657600" marR="0" lvl="8" indent="0" algn="l" rtl="0">
              <a:lnSpc>
                <a:spcPct val="120000"/>
              </a:lnSpc>
              <a:spcBef>
                <a:spcPts val="500"/>
              </a:spcBef>
              <a:buClr>
                <a:schemeClr val="dk1"/>
              </a:buClr>
              <a:buFont typeface="Arial"/>
              <a:buNone/>
              <a:defRPr sz="10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5" name="Shape 85"/>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Questrial"/>
                <a:ea typeface="Questrial"/>
                <a:cs typeface="Questrial"/>
                <a:sym typeface="Questrial"/>
              </a:rPr>
              <a:t>‹#›</a:t>
            </a:fld>
            <a:endParaRPr lang="en-US" sz="1000">
              <a:solidFill>
                <a:schemeClr val="dk1"/>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18">
            <a:alphaModFix/>
          </a:blip>
          <a:srcRect/>
          <a:stretch/>
        </p:blipFill>
        <p:spPr>
          <a:xfrm>
            <a:off x="0" y="0"/>
            <a:ext cx="12192003" cy="6858000"/>
          </a:xfrm>
          <a:prstGeom prst="rect">
            <a:avLst/>
          </a:prstGeom>
          <a:noFill/>
          <a:ln>
            <a:noFill/>
          </a:ln>
        </p:spPr>
      </p:pic>
      <p:sp>
        <p:nvSpPr>
          <p:cNvPr id="7" name="Shape 7"/>
          <p:cNvSpPr txBox="1">
            <a:spLocks noGrp="1"/>
          </p:cNvSpPr>
          <p:nvPr>
            <p:ph type="title"/>
          </p:nvPr>
        </p:nvSpPr>
        <p:spPr>
          <a:xfrm>
            <a:off x="913775" y="618516"/>
            <a:ext cx="10364451" cy="1596177"/>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dk1"/>
              </a:buClr>
              <a:buFont typeface="Questrial"/>
              <a:buNone/>
              <a:defRPr sz="36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913775" y="2367092"/>
            <a:ext cx="10364451" cy="3424106"/>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1pPr>
            <a:lvl2pPr marL="685800" marR="0" lvl="1" indent="-114300" algn="l" rtl="0">
              <a:lnSpc>
                <a:spcPct val="12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2pPr>
            <a:lvl3pPr marL="1143000" marR="0" lvl="2" indent="-127000" algn="l" rtl="0">
              <a:lnSpc>
                <a:spcPct val="120000"/>
              </a:lnSpc>
              <a:spcBef>
                <a:spcPts val="500"/>
              </a:spcBef>
              <a:buClr>
                <a:schemeClr val="dk1"/>
              </a:buClr>
              <a:buSzPct val="100000"/>
              <a:buFont typeface="Arial"/>
              <a:buChar char="•"/>
              <a:defRPr sz="1600" b="0" i="0" u="none" strike="noStrike" cap="none">
                <a:solidFill>
                  <a:schemeClr val="dk1"/>
                </a:solidFill>
                <a:latin typeface="Questrial"/>
                <a:ea typeface="Questrial"/>
                <a:cs typeface="Questrial"/>
                <a:sym typeface="Questrial"/>
              </a:defRPr>
            </a:lvl3pPr>
            <a:lvl4pPr marL="1600200" marR="0" lvl="3"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4pPr>
            <a:lvl5pPr marL="2057400" marR="0" lvl="4"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5pPr>
            <a:lvl6pPr marL="2514600" marR="0" lvl="5"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6pPr>
            <a:lvl7pPr marL="2971800" marR="0" lvl="6"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7pPr>
            <a:lvl8pPr marL="3429000" marR="0" lvl="7"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8pPr>
            <a:lvl9pPr marL="3886200" marR="0" lvl="8" indent="-139700" algn="l" rtl="0">
              <a:lnSpc>
                <a:spcPct val="120000"/>
              </a:lnSpc>
              <a:spcBef>
                <a:spcPts val="500"/>
              </a:spcBef>
              <a:buClr>
                <a:schemeClr val="dk1"/>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9" name="Shape 9"/>
          <p:cNvSpPr txBox="1">
            <a:spLocks noGrp="1"/>
          </p:cNvSpPr>
          <p:nvPr>
            <p:ph type="dt" idx="10"/>
          </p:nvPr>
        </p:nvSpPr>
        <p:spPr>
          <a:xfrm>
            <a:off x="7678736"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 name="Shape 10"/>
          <p:cNvSpPr txBox="1">
            <a:spLocks noGrp="1"/>
          </p:cNvSpPr>
          <p:nvPr>
            <p:ph type="ftr" idx="11"/>
          </p:nvPr>
        </p:nvSpPr>
        <p:spPr>
          <a:xfrm>
            <a:off x="913774" y="5883275"/>
            <a:ext cx="6672886"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1" name="Shape 11"/>
          <p:cNvSpPr txBox="1">
            <a:spLocks noGrp="1"/>
          </p:cNvSpPr>
          <p:nvPr>
            <p:ph type="sldNum" idx="12"/>
          </p:nvPr>
        </p:nvSpPr>
        <p:spPr>
          <a:xfrm>
            <a:off x="10514010" y="5883275"/>
            <a:ext cx="76421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Questrial"/>
                <a:ea typeface="Questrial"/>
                <a:cs typeface="Questrial"/>
                <a:sym typeface="Questrial"/>
              </a:rPr>
              <a:t>‹#›</a:t>
            </a:fld>
            <a:endParaRPr lang="en-US" sz="1000" b="0" i="0" u="none" strike="noStrike" cap="none">
              <a:solidFill>
                <a:schemeClr val="dk1"/>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8999" b="-8998"/>
          </a:stretch>
        </a:blipFill>
        <a:effectLst/>
      </p:bgPr>
    </p:bg>
    <p:spTree>
      <p:nvGrpSpPr>
        <p:cNvPr id="1" name="Shape 159"/>
        <p:cNvGrpSpPr/>
        <p:nvPr/>
      </p:nvGrpSpPr>
      <p:grpSpPr>
        <a:xfrm>
          <a:off x="0" y="0"/>
          <a:ext cx="0" cy="0"/>
          <a:chOff x="0" y="0"/>
          <a:chExt cx="0" cy="0"/>
        </a:xfrm>
      </p:grpSpPr>
      <p:sp>
        <p:nvSpPr>
          <p:cNvPr id="160" name="Shape 160"/>
          <p:cNvSpPr txBox="1"/>
          <p:nvPr/>
        </p:nvSpPr>
        <p:spPr>
          <a:xfrm>
            <a:off x="1744133" y="1456266"/>
            <a:ext cx="8585200" cy="3801533"/>
          </a:xfrm>
          <a:prstGeom prst="rect">
            <a:avLst/>
          </a:prstGeom>
          <a:solidFill>
            <a:srgbClr val="0177F4"/>
          </a:solidFill>
          <a:ln w="9525" cap="flat" cmpd="sng">
            <a:solidFill>
              <a:srgbClr val="0177F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Questrial"/>
              <a:ea typeface="Questrial"/>
              <a:cs typeface="Questrial"/>
              <a:sym typeface="Questrial"/>
            </a:endParaRPr>
          </a:p>
        </p:txBody>
      </p:sp>
      <p:sp>
        <p:nvSpPr>
          <p:cNvPr id="161" name="Shape 161"/>
          <p:cNvSpPr txBox="1">
            <a:spLocks noGrp="1"/>
          </p:cNvSpPr>
          <p:nvPr>
            <p:ph type="ctrTitle"/>
          </p:nvPr>
        </p:nvSpPr>
        <p:spPr>
          <a:xfrm>
            <a:off x="1751011" y="881684"/>
            <a:ext cx="8689975" cy="2509212"/>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Questrial"/>
              <a:buNone/>
            </a:pPr>
            <a:r>
              <a:rPr lang="en-US" sz="4800" b="1" i="0" u="none" strike="noStrike" cap="none" dirty="0">
                <a:solidFill>
                  <a:schemeClr val="lt1"/>
                </a:solidFill>
                <a:latin typeface="Questrial"/>
                <a:ea typeface="Questrial"/>
                <a:cs typeface="Questrial"/>
                <a:sym typeface="Questrial"/>
              </a:rPr>
              <a:t>FLOAT, FLAIL, OR SINK IN THE TIDES OF A REORG </a:t>
            </a:r>
            <a:r>
              <a:rPr lang="en-US" b="1" dirty="0" smtClean="0">
                <a:solidFill>
                  <a:schemeClr val="lt1"/>
                </a:solidFill>
              </a:rPr>
              <a:t> </a:t>
            </a:r>
            <a:endParaRPr lang="en-US" sz="4800" b="1" i="0" u="none" strike="noStrike" cap="none" dirty="0">
              <a:solidFill>
                <a:schemeClr val="lt1"/>
              </a:solidFill>
              <a:latin typeface="Questrial"/>
              <a:ea typeface="Questrial"/>
              <a:cs typeface="Questrial"/>
              <a:sym typeface="Questrial"/>
            </a:endParaRPr>
          </a:p>
        </p:txBody>
      </p:sp>
      <p:sp>
        <p:nvSpPr>
          <p:cNvPr id="162" name="Shape 162"/>
          <p:cNvSpPr txBox="1">
            <a:spLocks noGrp="1"/>
          </p:cNvSpPr>
          <p:nvPr>
            <p:ph type="subTitle" idx="1"/>
          </p:nvPr>
        </p:nvSpPr>
        <p:spPr>
          <a:xfrm>
            <a:off x="1751011" y="3886200"/>
            <a:ext cx="8689975" cy="1371598"/>
          </a:xfrm>
          <a:prstGeom prst="rect">
            <a:avLst/>
          </a:prstGeom>
          <a:noFill/>
          <a:ln>
            <a:noFill/>
          </a:ln>
        </p:spPr>
        <p:txBody>
          <a:bodyPr lIns="91425" tIns="45700" rIns="91425" bIns="45700" anchor="t" anchorCtr="0">
            <a:noAutofit/>
          </a:bodyPr>
          <a:lstStyle/>
          <a:p>
            <a:pPr marL="0" marR="0" lvl="0" indent="0" algn="ctr" rtl="0">
              <a:lnSpc>
                <a:spcPct val="110000"/>
              </a:lnSpc>
              <a:spcBef>
                <a:spcPts val="0"/>
              </a:spcBef>
              <a:spcAft>
                <a:spcPts val="0"/>
              </a:spcAft>
              <a:buClr>
                <a:schemeClr val="dk1"/>
              </a:buClr>
              <a:buSzPct val="25000"/>
              <a:buFont typeface="Arial"/>
              <a:buNone/>
            </a:pPr>
            <a:r>
              <a:rPr lang="en-US" sz="1800" b="0" i="0" u="none" strike="noStrike" cap="none" dirty="0">
                <a:solidFill>
                  <a:schemeClr val="lt1"/>
                </a:solidFill>
                <a:latin typeface="Questrial"/>
                <a:ea typeface="Questrial"/>
                <a:cs typeface="Questrial"/>
                <a:sym typeface="Questrial"/>
              </a:rPr>
              <a:t>CARLYN CHATFIELD</a:t>
            </a:r>
            <a:r>
              <a:rPr lang="en-US" sz="1800" b="0" i="0" u="none" strike="noStrike" cap="none" dirty="0" smtClean="0">
                <a:solidFill>
                  <a:schemeClr val="lt1"/>
                </a:solidFill>
                <a:latin typeface="Questrial"/>
                <a:ea typeface="Questrial"/>
                <a:cs typeface="Questrial"/>
                <a:sym typeface="Questrial"/>
              </a:rPr>
              <a:t>,  </a:t>
            </a:r>
            <a:r>
              <a:rPr lang="en-US" sz="1800" b="0" i="0" u="none" strike="noStrike" cap="none" dirty="0">
                <a:solidFill>
                  <a:schemeClr val="lt1"/>
                </a:solidFill>
                <a:latin typeface="Questrial"/>
                <a:ea typeface="Questrial"/>
                <a:cs typeface="Questrial"/>
                <a:sym typeface="Questrial"/>
              </a:rPr>
              <a:t>RICE UNIVERSITY</a:t>
            </a:r>
          </a:p>
          <a:p>
            <a:pPr marL="0" marR="0" lvl="0" indent="0" algn="ctr" rtl="0">
              <a:lnSpc>
                <a:spcPct val="110000"/>
              </a:lnSpc>
              <a:spcBef>
                <a:spcPts val="1000"/>
              </a:spcBef>
              <a:spcAft>
                <a:spcPts val="0"/>
              </a:spcAft>
              <a:buClr>
                <a:schemeClr val="dk1"/>
              </a:buClr>
              <a:buSzPct val="25000"/>
              <a:buFont typeface="Arial"/>
              <a:buNone/>
            </a:pPr>
            <a:r>
              <a:rPr lang="en-US" sz="1800" b="0" i="0" u="none" strike="noStrike" cap="none" dirty="0">
                <a:solidFill>
                  <a:schemeClr val="lt1"/>
                </a:solidFill>
                <a:latin typeface="Questrial"/>
                <a:ea typeface="Questrial"/>
                <a:cs typeface="Questrial"/>
                <a:sym typeface="Questrial"/>
              </a:rPr>
              <a:t>ALLISON OSLUND, </a:t>
            </a:r>
            <a:r>
              <a:rPr lang="en-US" sz="1800" b="0" i="0" u="none" strike="noStrike" cap="none" dirty="0" smtClean="0">
                <a:solidFill>
                  <a:schemeClr val="lt1"/>
                </a:solidFill>
                <a:latin typeface="Questrial"/>
                <a:ea typeface="Questrial"/>
                <a:cs typeface="Questrial"/>
                <a:sym typeface="Questrial"/>
              </a:rPr>
              <a:t> TEXAS </a:t>
            </a:r>
            <a:r>
              <a:rPr lang="en-US" sz="1800" b="0" i="0" u="none" strike="noStrike" cap="none" dirty="0">
                <a:solidFill>
                  <a:schemeClr val="lt1"/>
                </a:solidFill>
                <a:latin typeface="Questrial"/>
                <a:ea typeface="Questrial"/>
                <a:cs typeface="Questrial"/>
                <a:sym typeface="Questrial"/>
              </a:rPr>
              <a:t>A&amp;M UNIVERSITY</a:t>
            </a:r>
          </a:p>
          <a:p>
            <a:pPr marL="0" marR="0" lvl="0" indent="0" algn="ctr" rtl="0">
              <a:lnSpc>
                <a:spcPct val="110000"/>
              </a:lnSpc>
              <a:spcBef>
                <a:spcPts val="1000"/>
              </a:spcBef>
              <a:buClr>
                <a:schemeClr val="dk1"/>
              </a:buClr>
              <a:buSzPct val="25000"/>
              <a:buFont typeface="Arial"/>
              <a:buNone/>
            </a:pPr>
            <a:r>
              <a:rPr lang="en-US" sz="1800" b="0" i="0" u="none" strike="noStrike" cap="none" dirty="0">
                <a:solidFill>
                  <a:schemeClr val="lt1"/>
                </a:solidFill>
                <a:latin typeface="Questrial"/>
                <a:ea typeface="Questrial"/>
                <a:cs typeface="Questrial"/>
                <a:sym typeface="Questrial"/>
              </a:rPr>
              <a:t>SHERI THOMPSON, </a:t>
            </a:r>
            <a:r>
              <a:rPr lang="en-US" sz="1800" b="0" i="0" u="none" strike="noStrike" cap="none" dirty="0" smtClean="0">
                <a:solidFill>
                  <a:schemeClr val="lt1"/>
                </a:solidFill>
                <a:latin typeface="Questrial"/>
                <a:ea typeface="Questrial"/>
                <a:cs typeface="Questrial"/>
                <a:sym typeface="Questrial"/>
              </a:rPr>
              <a:t> LOUISIANA </a:t>
            </a:r>
            <a:r>
              <a:rPr lang="en-US" sz="1800" b="0" i="0" u="none" strike="noStrike" cap="none" dirty="0">
                <a:solidFill>
                  <a:schemeClr val="lt1"/>
                </a:solidFill>
                <a:latin typeface="Questrial"/>
                <a:ea typeface="Questrial"/>
                <a:cs typeface="Questrial"/>
                <a:sym typeface="Questrial"/>
              </a:rPr>
              <a:t>STATE UNIVERSITY</a:t>
            </a:r>
          </a:p>
        </p:txBody>
      </p:sp>
      <p:sp>
        <p:nvSpPr>
          <p:cNvPr id="2" name="TextBox 1"/>
          <p:cNvSpPr txBox="1"/>
          <p:nvPr/>
        </p:nvSpPr>
        <p:spPr>
          <a:xfrm>
            <a:off x="3309935" y="3401365"/>
            <a:ext cx="5572125" cy="461665"/>
          </a:xfrm>
          <a:prstGeom prst="rect">
            <a:avLst/>
          </a:prstGeom>
          <a:noFill/>
        </p:spPr>
        <p:txBody>
          <a:bodyPr wrap="square" rtlCol="0">
            <a:spAutoFit/>
          </a:bodyPr>
          <a:lstStyle/>
          <a:p>
            <a:pPr algn="ctr"/>
            <a:r>
              <a:rPr lang="en-US" sz="2400" dirty="0" smtClean="0">
                <a:solidFill>
                  <a:schemeClr val="bg1"/>
                </a:solidFill>
                <a:latin typeface="Questrial" panose="020B0604020202020204" charset="0"/>
              </a:rPr>
              <a:t>EDUCAUSE Connect Miami 2016</a:t>
            </a:r>
            <a:endParaRPr lang="en-US" sz="2400" dirty="0">
              <a:solidFill>
                <a:schemeClr val="bg1"/>
              </a:solidFill>
              <a:latin typeface="Questrial" panose="020B0604020202020204" charset="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99000"/>
          </a:blip>
          <a:tile tx="0" ty="0" sx="100000" sy="100000" flip="none" algn="tl"/>
        </a:blipFill>
        <a:effectLst/>
      </p:bgPr>
    </p:bg>
    <p:spTree>
      <p:nvGrpSpPr>
        <p:cNvPr id="1" name="Shape 201"/>
        <p:cNvGrpSpPr/>
        <p:nvPr/>
      </p:nvGrpSpPr>
      <p:grpSpPr>
        <a:xfrm>
          <a:off x="0" y="0"/>
          <a:ext cx="0" cy="0"/>
          <a:chOff x="0" y="0"/>
          <a:chExt cx="0" cy="0"/>
        </a:xfrm>
      </p:grpSpPr>
      <p:pic>
        <p:nvPicPr>
          <p:cNvPr id="202" name="Shape 202"/>
          <p:cNvPicPr preferRelativeResize="0"/>
          <p:nvPr/>
        </p:nvPicPr>
        <p:blipFill>
          <a:blip r:embed="rId4">
            <a:alphaModFix/>
          </a:blip>
          <a:stretch>
            <a:fillRect/>
          </a:stretch>
        </p:blipFill>
        <p:spPr>
          <a:xfrm>
            <a:off x="1950700" y="0"/>
            <a:ext cx="12027275" cy="9238349"/>
          </a:xfrm>
          <a:prstGeom prst="rect">
            <a:avLst/>
          </a:prstGeom>
          <a:noFill/>
          <a:ln>
            <a:noFill/>
          </a:ln>
        </p:spPr>
      </p:pic>
      <p:sp>
        <p:nvSpPr>
          <p:cNvPr id="203" name="Shape 203"/>
          <p:cNvSpPr txBox="1">
            <a:spLocks noGrp="1"/>
          </p:cNvSpPr>
          <p:nvPr>
            <p:ph type="title"/>
          </p:nvPr>
        </p:nvSpPr>
        <p:spPr>
          <a:xfrm>
            <a:off x="674450" y="627925"/>
            <a:ext cx="7112099" cy="11150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0177F4"/>
              </a:buClr>
              <a:buSzPct val="25000"/>
              <a:buFont typeface="Questrial"/>
              <a:buNone/>
            </a:pPr>
            <a:r>
              <a:rPr lang="en-US" sz="4800" b="1" i="0" u="none" strike="noStrike" cap="none">
                <a:solidFill>
                  <a:srgbClr val="0177F4"/>
                </a:solidFill>
                <a:latin typeface="Questrial"/>
                <a:ea typeface="Questrial"/>
                <a:cs typeface="Questrial"/>
                <a:sym typeface="Questrial"/>
              </a:rPr>
              <a:t>FINDING YOUR PLACE</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77274" y="1820991"/>
            <a:ext cx="10363826" cy="3424106"/>
          </a:xfrm>
          <a:prstGeom prst="rect">
            <a:avLst/>
          </a:prstGeom>
          <a:noFill/>
          <a:ln>
            <a:noFill/>
          </a:ln>
        </p:spPr>
        <p:txBody>
          <a:bodyPr lIns="91425" tIns="45700" rIns="91425" bIns="45700" anchor="t" anchorCtr="0">
            <a:noAutofit/>
          </a:bodyPr>
          <a:lstStyle/>
          <a:p>
            <a:pPr marL="228600" marR="0" lvl="0" indent="-254000" algn="l" rtl="0">
              <a:lnSpc>
                <a:spcPct val="120000"/>
              </a:lnSpc>
              <a:spcBef>
                <a:spcPts val="0"/>
              </a:spcBef>
              <a:spcAft>
                <a:spcPts val="0"/>
              </a:spcAft>
              <a:buClr>
                <a:srgbClr val="0177F4"/>
              </a:buClr>
              <a:buSzPct val="100000"/>
              <a:buFont typeface="Arial"/>
              <a:buChar char="•"/>
            </a:pPr>
            <a:r>
              <a:rPr lang="en-US" sz="3200" b="0" i="0" u="none" strike="noStrike" cap="none">
                <a:solidFill>
                  <a:srgbClr val="0177F4"/>
                </a:solidFill>
                <a:latin typeface="Questrial"/>
                <a:ea typeface="Questrial"/>
                <a:cs typeface="Questrial"/>
                <a:sym typeface="Questrial"/>
              </a:rPr>
              <a:t>Where do you fit within the new organization?</a:t>
            </a:r>
          </a:p>
          <a:p>
            <a:pPr marL="228600" marR="0" lvl="0" indent="-254000" algn="l" rtl="0">
              <a:lnSpc>
                <a:spcPct val="120000"/>
              </a:lnSpc>
              <a:spcBef>
                <a:spcPts val="1000"/>
              </a:spcBef>
              <a:spcAft>
                <a:spcPts val="0"/>
              </a:spcAft>
              <a:buClr>
                <a:srgbClr val="0177F4"/>
              </a:buClr>
              <a:buSzPct val="100000"/>
              <a:buFont typeface="Arial"/>
              <a:buChar char="•"/>
            </a:pPr>
            <a:r>
              <a:rPr lang="en-US" sz="3200" b="0" i="0" u="none" strike="noStrike" cap="none">
                <a:solidFill>
                  <a:srgbClr val="0177F4"/>
                </a:solidFill>
                <a:latin typeface="Questrial"/>
                <a:ea typeface="Questrial"/>
                <a:cs typeface="Questrial"/>
                <a:sym typeface="Questrial"/>
              </a:rPr>
              <a:t>How is this different from before?</a:t>
            </a:r>
          </a:p>
          <a:p>
            <a:pPr marL="228600" marR="0" lvl="0" indent="-254000" algn="l" rtl="0">
              <a:lnSpc>
                <a:spcPct val="120000"/>
              </a:lnSpc>
              <a:spcBef>
                <a:spcPts val="1000"/>
              </a:spcBef>
              <a:spcAft>
                <a:spcPts val="0"/>
              </a:spcAft>
              <a:buClr>
                <a:srgbClr val="0177F4"/>
              </a:buClr>
              <a:buSzPct val="100000"/>
              <a:buFont typeface="Arial"/>
              <a:buChar char="•"/>
            </a:pPr>
            <a:r>
              <a:rPr lang="en-US" sz="3200" b="0" i="0" u="none" strike="noStrike" cap="none">
                <a:solidFill>
                  <a:srgbClr val="0177F4"/>
                </a:solidFill>
                <a:latin typeface="Questrial"/>
                <a:ea typeface="Questrial"/>
                <a:cs typeface="Questrial"/>
                <a:sym typeface="Questrial"/>
              </a:rPr>
              <a:t>What does this mean to you?</a:t>
            </a:r>
          </a:p>
          <a:p>
            <a:pPr marL="228600" marR="0" lvl="0" indent="-254000" algn="l" rtl="0">
              <a:lnSpc>
                <a:spcPct val="120000"/>
              </a:lnSpc>
              <a:spcBef>
                <a:spcPts val="1000"/>
              </a:spcBef>
              <a:spcAft>
                <a:spcPts val="0"/>
              </a:spcAft>
              <a:buClr>
                <a:srgbClr val="0177F4"/>
              </a:buClr>
              <a:buSzPct val="100000"/>
              <a:buFont typeface="Arial"/>
              <a:buChar char="•"/>
            </a:pPr>
            <a:r>
              <a:rPr lang="en-US" sz="3200" b="0" i="0" u="none" strike="noStrike" cap="none">
                <a:solidFill>
                  <a:srgbClr val="0177F4"/>
                </a:solidFill>
                <a:latin typeface="Questrial"/>
                <a:ea typeface="Questrial"/>
                <a:cs typeface="Questrial"/>
                <a:sym typeface="Questrial"/>
              </a:rPr>
              <a:t>What new opportunities are there for you from here?</a:t>
            </a:r>
          </a:p>
          <a:p>
            <a:pPr marL="228600" marR="0" lvl="0" indent="-254000" algn="l" rtl="0">
              <a:lnSpc>
                <a:spcPct val="120000"/>
              </a:lnSpc>
              <a:spcBef>
                <a:spcPts val="1000"/>
              </a:spcBef>
              <a:buClr>
                <a:srgbClr val="0177F4"/>
              </a:buClr>
              <a:buSzPct val="100000"/>
              <a:buFont typeface="Arial"/>
              <a:buChar char="•"/>
            </a:pPr>
            <a:r>
              <a:rPr lang="en-US" sz="3200" b="0" i="0" u="none" strike="noStrike" cap="none">
                <a:solidFill>
                  <a:srgbClr val="0177F4"/>
                </a:solidFill>
                <a:latin typeface="Questrial"/>
                <a:ea typeface="Questrial"/>
                <a:cs typeface="Questrial"/>
                <a:sym typeface="Questrial"/>
              </a:rPr>
              <a:t>Determine where/how you can make a difference.</a:t>
            </a:r>
          </a:p>
        </p:txBody>
      </p:sp>
      <p:sp>
        <p:nvSpPr>
          <p:cNvPr id="209" name="Shape 209"/>
          <p:cNvSpPr/>
          <p:nvPr/>
        </p:nvSpPr>
        <p:spPr>
          <a:xfrm>
            <a:off x="1231900" y="653533"/>
            <a:ext cx="8559798"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a:solidFill>
                  <a:srgbClr val="0177F4"/>
                </a:solidFill>
                <a:latin typeface="Questrial"/>
                <a:ea typeface="Questrial"/>
                <a:cs typeface="Questrial"/>
                <a:sym typeface="Questrial"/>
              </a:rPr>
              <a:t>FINDING YOUR PLACE</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8999" b="-8998"/>
          </a:stretch>
        </a:blipFill>
        <a:effectLst/>
      </p:bgPr>
    </p:bg>
    <p:spTree>
      <p:nvGrpSpPr>
        <p:cNvPr id="1" name="Shape 213"/>
        <p:cNvGrpSpPr/>
        <p:nvPr/>
      </p:nvGrpSpPr>
      <p:grpSpPr>
        <a:xfrm>
          <a:off x="0" y="0"/>
          <a:ext cx="0" cy="0"/>
          <a:chOff x="0" y="0"/>
          <a:chExt cx="0" cy="0"/>
        </a:xfrm>
      </p:grpSpPr>
      <p:sp>
        <p:nvSpPr>
          <p:cNvPr id="214" name="Shape 214"/>
          <p:cNvSpPr/>
          <p:nvPr/>
        </p:nvSpPr>
        <p:spPr>
          <a:xfrm>
            <a:off x="1231900" y="1263133"/>
            <a:ext cx="9503700" cy="1754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a:solidFill>
                  <a:srgbClr val="0177F4"/>
                </a:solidFill>
                <a:latin typeface="Questrial"/>
                <a:ea typeface="Questrial"/>
                <a:cs typeface="Questrial"/>
                <a:sym typeface="Questrial"/>
              </a:rPr>
              <a:t>COMMUNICATION</a:t>
            </a:r>
            <a:br>
              <a:rPr lang="en-US" sz="5400" b="1">
                <a:solidFill>
                  <a:srgbClr val="0177F4"/>
                </a:solidFill>
                <a:latin typeface="Questrial"/>
                <a:ea typeface="Questrial"/>
                <a:cs typeface="Questrial"/>
                <a:sym typeface="Questrial"/>
              </a:rPr>
            </a:br>
            <a:r>
              <a:rPr lang="en-US" sz="5400" b="1">
                <a:solidFill>
                  <a:srgbClr val="0177F4"/>
                </a:solidFill>
                <a:latin typeface="Questrial"/>
                <a:ea typeface="Questrial"/>
                <a:cs typeface="Questrial"/>
                <a:sym typeface="Questrial"/>
              </a:rPr>
              <a:t>IS KEY</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0" y="381000"/>
            <a:ext cx="12192000" cy="1115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0177F4"/>
              </a:buClr>
              <a:buSzPct val="25000"/>
              <a:buFont typeface="Questrial"/>
              <a:buNone/>
            </a:pPr>
            <a:r>
              <a:rPr lang="en-US" sz="3600" b="1" i="0" u="none" strike="noStrike" cap="none">
                <a:solidFill>
                  <a:srgbClr val="0177F4"/>
                </a:solidFill>
                <a:latin typeface="Questrial"/>
                <a:ea typeface="Questrial"/>
                <a:cs typeface="Questrial"/>
                <a:sym typeface="Questrial"/>
              </a:rPr>
              <a:t>COMMUNICATION IS KEY</a:t>
            </a:r>
          </a:p>
        </p:txBody>
      </p:sp>
      <p:sp>
        <p:nvSpPr>
          <p:cNvPr id="220" name="Shape 220"/>
          <p:cNvSpPr txBox="1"/>
          <p:nvPr/>
        </p:nvSpPr>
        <p:spPr>
          <a:xfrm>
            <a:off x="1409700" y="1905000"/>
            <a:ext cx="8928000" cy="4678200"/>
          </a:xfrm>
          <a:prstGeom prst="rect">
            <a:avLst/>
          </a:prstGeom>
          <a:noFill/>
          <a:ln>
            <a:noFill/>
          </a:ln>
        </p:spPr>
        <p:txBody>
          <a:bodyPr lIns="91425" tIns="45700" rIns="91425" bIns="45700" anchor="t" anchorCtr="0">
            <a:noAutofit/>
          </a:bodyPr>
          <a:lstStyle/>
          <a:p>
            <a:pPr marL="285750" lvl="0" indent="-311150" rtl="0">
              <a:lnSpc>
                <a:spcPct val="150000"/>
              </a:lnSpc>
              <a:spcBef>
                <a:spcPts val="0"/>
              </a:spcBef>
              <a:buClr>
                <a:srgbClr val="0177F4"/>
              </a:buClr>
              <a:buSzPct val="100000"/>
              <a:buFont typeface="Arial"/>
              <a:buChar char="•"/>
            </a:pPr>
            <a:r>
              <a:rPr lang="en-US" sz="3200">
                <a:solidFill>
                  <a:srgbClr val="0177F4"/>
                </a:solidFill>
                <a:latin typeface="Questrial"/>
                <a:ea typeface="Questrial"/>
                <a:cs typeface="Questrial"/>
                <a:sym typeface="Questrial"/>
              </a:rPr>
              <a:t>Commit to communication.</a:t>
            </a:r>
          </a:p>
          <a:p>
            <a:pPr marL="285750" marR="0" lvl="0" indent="-311150" algn="l" rtl="0">
              <a:lnSpc>
                <a:spcPct val="150000"/>
              </a:lnSpc>
              <a:spcBef>
                <a:spcPts val="0"/>
              </a:spcBef>
              <a:buClr>
                <a:srgbClr val="0177F4"/>
              </a:buClr>
              <a:buSzPct val="100000"/>
              <a:buFont typeface="Questrial"/>
              <a:buChar char="•"/>
            </a:pPr>
            <a:r>
              <a:rPr lang="en-US" sz="3200">
                <a:solidFill>
                  <a:srgbClr val="0177F4"/>
                </a:solidFill>
                <a:latin typeface="Questrial"/>
                <a:ea typeface="Questrial"/>
                <a:cs typeface="Questrial"/>
                <a:sym typeface="Questrial"/>
              </a:rPr>
              <a:t>Be transparent and consistent.</a:t>
            </a:r>
          </a:p>
          <a:p>
            <a:pPr marL="285750" marR="0" lvl="0" indent="-311150" algn="l" rtl="0">
              <a:lnSpc>
                <a:spcPct val="150000"/>
              </a:lnSpc>
              <a:spcBef>
                <a:spcPts val="0"/>
              </a:spcBef>
              <a:buClr>
                <a:srgbClr val="0177F4"/>
              </a:buClr>
              <a:buSzPct val="100000"/>
              <a:buFont typeface="Arial"/>
              <a:buChar char="•"/>
            </a:pPr>
            <a:r>
              <a:rPr lang="en-US" sz="3200">
                <a:solidFill>
                  <a:srgbClr val="0177F4"/>
                </a:solidFill>
                <a:latin typeface="Questrial"/>
                <a:ea typeface="Questrial"/>
                <a:cs typeface="Questrial"/>
                <a:sym typeface="Questrial"/>
              </a:rPr>
              <a:t>Try new things and a variety of mediums.</a:t>
            </a:r>
          </a:p>
          <a:p>
            <a:pPr marL="285750" lvl="0" indent="-311150" rtl="0">
              <a:lnSpc>
                <a:spcPct val="150000"/>
              </a:lnSpc>
              <a:spcBef>
                <a:spcPts val="0"/>
              </a:spcBef>
              <a:buClr>
                <a:srgbClr val="0177F4"/>
              </a:buClr>
              <a:buSzPct val="100000"/>
              <a:buFont typeface="Questrial"/>
              <a:buChar char="•"/>
            </a:pPr>
            <a:r>
              <a:rPr lang="en-US" sz="3200">
                <a:solidFill>
                  <a:srgbClr val="0177F4"/>
                </a:solidFill>
                <a:latin typeface="Questrial"/>
                <a:ea typeface="Questrial"/>
                <a:cs typeface="Questrial"/>
                <a:sym typeface="Questrial"/>
              </a:rPr>
              <a:t>Focus on two-way communication.</a:t>
            </a:r>
          </a:p>
          <a:p>
            <a:pPr marL="285750" marR="0" lvl="0" indent="-285750" algn="l" rtl="0">
              <a:spcBef>
                <a:spcPts val="0"/>
              </a:spcBef>
              <a:buClr>
                <a:schemeClr val="dk1"/>
              </a:buClr>
              <a:buFont typeface="Arial"/>
              <a:buNone/>
            </a:pPr>
            <a:endParaRPr sz="1800">
              <a:solidFill>
                <a:srgbClr val="0177F4"/>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12" scaled="0"/>
        </a:gradFill>
        <a:effectLst/>
      </p:bgPr>
    </p:bg>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0" y="0"/>
            <a:ext cx="12192000" cy="11150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0177F4"/>
              </a:buClr>
              <a:buSzPct val="25000"/>
              <a:buFont typeface="Questrial"/>
              <a:buNone/>
            </a:pPr>
            <a:r>
              <a:rPr lang="en-US" b="1">
                <a:solidFill>
                  <a:srgbClr val="0177F4"/>
                </a:solidFill>
              </a:rPr>
              <a:t>CASE STUDY</a:t>
            </a:r>
          </a:p>
        </p:txBody>
      </p:sp>
      <p:sp>
        <p:nvSpPr>
          <p:cNvPr id="226" name="Shape 226"/>
          <p:cNvSpPr txBox="1"/>
          <p:nvPr/>
        </p:nvSpPr>
        <p:spPr>
          <a:xfrm>
            <a:off x="1344750" y="1210425"/>
            <a:ext cx="8928000" cy="4678200"/>
          </a:xfrm>
          <a:prstGeom prst="rect">
            <a:avLst/>
          </a:prstGeom>
          <a:solidFill>
            <a:srgbClr val="EFEFEF"/>
          </a:solidFill>
          <a:ln>
            <a:noFill/>
          </a:ln>
        </p:spPr>
        <p:txBody>
          <a:bodyPr lIns="91425" tIns="45700" rIns="91425" bIns="45700" anchor="t" anchorCtr="0">
            <a:noAutofit/>
          </a:bodyPr>
          <a:lstStyle/>
          <a:p>
            <a:pPr lvl="0" rtl="0">
              <a:lnSpc>
                <a:spcPct val="115000"/>
              </a:lnSpc>
              <a:spcBef>
                <a:spcPts val="0"/>
              </a:spcBef>
              <a:buClr>
                <a:schemeClr val="dk1"/>
              </a:buClr>
              <a:buFont typeface="Arial"/>
              <a:buNone/>
            </a:pPr>
            <a:endParaRPr sz="2500" dirty="0">
              <a:solidFill>
                <a:srgbClr val="0177F4"/>
              </a:solidFill>
            </a:endParaRPr>
          </a:p>
          <a:p>
            <a:pPr lvl="0" rtl="0">
              <a:lnSpc>
                <a:spcPct val="115000"/>
              </a:lnSpc>
              <a:spcBef>
                <a:spcPts val="0"/>
              </a:spcBef>
              <a:buClr>
                <a:schemeClr val="dk1"/>
              </a:buClr>
              <a:buSzPct val="44000"/>
              <a:buFont typeface="Arial"/>
              <a:buNone/>
            </a:pPr>
            <a:r>
              <a:rPr lang="en-US" sz="2500" dirty="0">
                <a:solidFill>
                  <a:srgbClr val="0177F4"/>
                </a:solidFill>
                <a:latin typeface="Questrial"/>
                <a:ea typeface="Questrial"/>
                <a:cs typeface="Questrial"/>
                <a:sym typeface="Questrial"/>
              </a:rPr>
              <a:t>You have a new CIO with commercial leadership experience. After four months, she reworked every unit within your existing IT organization, and merged your organization with a separate IT department. While you previously had two divisions (Networking and Information Systems), you now have four divisions: Customer Support (24/7 help desk); Academic Computing (LMS, classroom technology, software), Systems &amp; Analytics (enterprise systems, data warehouse) and Research Support (HPC and network connectivity).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12" scaled="0"/>
        </a:gradFill>
        <a:effectLst/>
      </p:bgPr>
    </p:bg>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0" y="0"/>
            <a:ext cx="12192000" cy="1115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0177F4"/>
              </a:buClr>
              <a:buSzPct val="25000"/>
              <a:buFont typeface="Questrial"/>
              <a:buNone/>
            </a:pPr>
            <a:r>
              <a:rPr lang="en-US" b="1">
                <a:solidFill>
                  <a:srgbClr val="0177F4"/>
                </a:solidFill>
              </a:rPr>
              <a:t>CASE STUDY CONTINUED</a:t>
            </a:r>
          </a:p>
        </p:txBody>
      </p:sp>
      <p:sp>
        <p:nvSpPr>
          <p:cNvPr id="232" name="Shape 232"/>
          <p:cNvSpPr txBox="1"/>
          <p:nvPr/>
        </p:nvSpPr>
        <p:spPr>
          <a:xfrm>
            <a:off x="1344750" y="1210425"/>
            <a:ext cx="8928000" cy="4678200"/>
          </a:xfrm>
          <a:prstGeom prst="rect">
            <a:avLst/>
          </a:prstGeom>
          <a:solidFill>
            <a:srgbClr val="EFEFEF"/>
          </a:solidFill>
          <a:ln>
            <a:noFill/>
          </a:ln>
        </p:spPr>
        <p:txBody>
          <a:bodyPr lIns="91425" tIns="45700" rIns="91425" bIns="45700" anchor="t" anchorCtr="0">
            <a:noAutofit/>
          </a:bodyPr>
          <a:lstStyle/>
          <a:p>
            <a:pPr lvl="0" rtl="0">
              <a:lnSpc>
                <a:spcPct val="115000"/>
              </a:lnSpc>
              <a:spcBef>
                <a:spcPts val="0"/>
              </a:spcBef>
              <a:buClr>
                <a:schemeClr val="dk1"/>
              </a:buClr>
              <a:buFont typeface="Arial"/>
              <a:buNone/>
            </a:pPr>
            <a:endParaRPr sz="2500" dirty="0">
              <a:solidFill>
                <a:srgbClr val="0177F4"/>
              </a:solidFill>
            </a:endParaRPr>
          </a:p>
          <a:p>
            <a:pPr lvl="0" rtl="0">
              <a:lnSpc>
                <a:spcPct val="115000"/>
              </a:lnSpc>
              <a:spcBef>
                <a:spcPts val="0"/>
              </a:spcBef>
              <a:buClr>
                <a:schemeClr val="dk1"/>
              </a:buClr>
              <a:buSzPct val="44000"/>
              <a:buFont typeface="Arial"/>
              <a:buNone/>
            </a:pPr>
            <a:r>
              <a:rPr lang="en-US" sz="2500" dirty="0">
                <a:solidFill>
                  <a:srgbClr val="0177F4"/>
                </a:solidFill>
                <a:latin typeface="Questrial"/>
                <a:ea typeface="Questrial"/>
                <a:cs typeface="Questrial"/>
                <a:sym typeface="Questrial"/>
              </a:rPr>
              <a:t>The reorganization results in several individuals having new roles/responsibilities, with perceived demotions for several of the previous leaders and managers. Three people have retired unexpectedly, and several employees were promoted to manager or supervisory roles in spite of  low performance ratings in the past. Some staff are very upset, and some are thrilled with the changes. A consultant has been hired to “help” the organization through the transition.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12" scaled="0"/>
        </a:gradFill>
        <a:effectLst/>
      </p:bgPr>
    </p:bg>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0" y="0"/>
            <a:ext cx="12192000" cy="1115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0177F4"/>
              </a:buClr>
              <a:buSzPct val="25000"/>
              <a:buFont typeface="Questrial"/>
              <a:buNone/>
            </a:pPr>
            <a:r>
              <a:rPr lang="en-US" b="1">
                <a:solidFill>
                  <a:srgbClr val="0177F4"/>
                </a:solidFill>
              </a:rPr>
              <a:t>ROLES</a:t>
            </a:r>
          </a:p>
        </p:txBody>
      </p:sp>
      <p:sp>
        <p:nvSpPr>
          <p:cNvPr id="238" name="Shape 238"/>
          <p:cNvSpPr txBox="1"/>
          <p:nvPr/>
        </p:nvSpPr>
        <p:spPr>
          <a:xfrm>
            <a:off x="1344750" y="1210425"/>
            <a:ext cx="8928000" cy="4678200"/>
          </a:xfrm>
          <a:prstGeom prst="rect">
            <a:avLst/>
          </a:prstGeom>
          <a:solidFill>
            <a:srgbClr val="EFEFEF"/>
          </a:solidFill>
          <a:ln>
            <a:noFill/>
          </a:ln>
        </p:spPr>
        <p:txBody>
          <a:bodyPr lIns="91425" tIns="45700" rIns="91425" bIns="45700" anchor="t" anchorCtr="0">
            <a:noAutofit/>
          </a:bodyPr>
          <a:lstStyle/>
          <a:p>
            <a:pPr lvl="0" rtl="0">
              <a:lnSpc>
                <a:spcPct val="115000"/>
              </a:lnSpc>
              <a:spcBef>
                <a:spcPts val="0"/>
              </a:spcBef>
              <a:buClr>
                <a:schemeClr val="dk1"/>
              </a:buClr>
              <a:buFont typeface="Arial"/>
              <a:buNone/>
            </a:pPr>
            <a:endParaRPr sz="900">
              <a:solidFill>
                <a:srgbClr val="0177F4"/>
              </a:solidFill>
              <a:latin typeface="Questrial"/>
              <a:ea typeface="Questrial"/>
              <a:cs typeface="Questrial"/>
              <a:sym typeface="Questrial"/>
            </a:endParaRPr>
          </a:p>
          <a:p>
            <a:pPr lvl="0" rtl="0">
              <a:lnSpc>
                <a:spcPct val="115000"/>
              </a:lnSpc>
              <a:spcBef>
                <a:spcPts val="0"/>
              </a:spcBef>
              <a:buClr>
                <a:schemeClr val="dk1"/>
              </a:buClr>
              <a:buSzPct val="40740"/>
              <a:buFont typeface="Arial"/>
              <a:buNone/>
            </a:pPr>
            <a:r>
              <a:rPr lang="en-US" sz="2700">
                <a:solidFill>
                  <a:srgbClr val="0177F4"/>
                </a:solidFill>
                <a:latin typeface="Questrial"/>
                <a:ea typeface="Questrial"/>
                <a:cs typeface="Questrial"/>
                <a:sym typeface="Questrial"/>
              </a:rPr>
              <a:t>Role #1-  As communications officer, you need to identify the best ways to communicate these changes to your customers and to campus. </a:t>
            </a:r>
          </a:p>
          <a:p>
            <a:pPr lvl="0" rtl="0">
              <a:lnSpc>
                <a:spcPct val="115000"/>
              </a:lnSpc>
              <a:spcBef>
                <a:spcPts val="0"/>
              </a:spcBef>
              <a:buClr>
                <a:schemeClr val="dk1"/>
              </a:buClr>
              <a:buFont typeface="Arial"/>
              <a:buNone/>
            </a:pPr>
            <a:endParaRPr sz="900">
              <a:solidFill>
                <a:srgbClr val="0177F4"/>
              </a:solidFill>
              <a:latin typeface="Questrial"/>
              <a:ea typeface="Questrial"/>
              <a:cs typeface="Questrial"/>
              <a:sym typeface="Questrial"/>
            </a:endParaRPr>
          </a:p>
          <a:p>
            <a:pPr lvl="0" rtl="0">
              <a:lnSpc>
                <a:spcPct val="115000"/>
              </a:lnSpc>
              <a:spcBef>
                <a:spcPts val="0"/>
              </a:spcBef>
              <a:buClr>
                <a:schemeClr val="dk1"/>
              </a:buClr>
              <a:buSzPct val="40740"/>
              <a:buFont typeface="Arial"/>
              <a:buNone/>
            </a:pPr>
            <a:r>
              <a:rPr lang="en-US" sz="2700">
                <a:solidFill>
                  <a:srgbClr val="0177F4"/>
                </a:solidFill>
                <a:latin typeface="Questrial"/>
                <a:ea typeface="Questrial"/>
                <a:cs typeface="Questrial"/>
                <a:sym typeface="Questrial"/>
              </a:rPr>
              <a:t>Role #2 - As a CIO, you will need to communicate to your organization and to upper administration.</a:t>
            </a:r>
          </a:p>
          <a:p>
            <a:pPr lvl="0" rtl="0">
              <a:lnSpc>
                <a:spcPct val="115000"/>
              </a:lnSpc>
              <a:spcBef>
                <a:spcPts val="0"/>
              </a:spcBef>
              <a:buClr>
                <a:schemeClr val="dk1"/>
              </a:buClr>
              <a:buFont typeface="Arial"/>
              <a:buNone/>
            </a:pPr>
            <a:endParaRPr sz="900">
              <a:solidFill>
                <a:srgbClr val="0177F4"/>
              </a:solidFill>
              <a:latin typeface="Questrial"/>
              <a:ea typeface="Questrial"/>
              <a:cs typeface="Questrial"/>
              <a:sym typeface="Questrial"/>
            </a:endParaRPr>
          </a:p>
          <a:p>
            <a:pPr lvl="0" rtl="0">
              <a:lnSpc>
                <a:spcPct val="115000"/>
              </a:lnSpc>
              <a:spcBef>
                <a:spcPts val="0"/>
              </a:spcBef>
              <a:buClr>
                <a:schemeClr val="dk1"/>
              </a:buClr>
              <a:buSzPct val="40740"/>
              <a:buFont typeface="Arial"/>
              <a:buNone/>
            </a:pPr>
            <a:r>
              <a:rPr lang="en-US" sz="2700">
                <a:solidFill>
                  <a:srgbClr val="0177F4"/>
                </a:solidFill>
                <a:latin typeface="Questrial"/>
                <a:ea typeface="Questrial"/>
                <a:cs typeface="Questrial"/>
                <a:sym typeface="Questrial"/>
              </a:rPr>
              <a:t>Role #3 - As a mid-level manager or team supervisor, you will need to communicate changes to your team and field questions from leadership.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12" scaled="0"/>
        </a:gradFill>
        <a:effectLst/>
      </p:bgPr>
    </p:bg>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0" y="0"/>
            <a:ext cx="12192000" cy="11150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0177F4"/>
              </a:buClr>
              <a:buSzPct val="25000"/>
              <a:buFont typeface="Questrial"/>
              <a:buNone/>
            </a:pPr>
            <a:r>
              <a:rPr lang="en-US" sz="3600" b="1" i="0" u="none" strike="noStrike" cap="none">
                <a:solidFill>
                  <a:srgbClr val="0177F4"/>
                </a:solidFill>
                <a:latin typeface="Questrial"/>
                <a:ea typeface="Questrial"/>
                <a:cs typeface="Questrial"/>
                <a:sym typeface="Questrial"/>
              </a:rPr>
              <a:t>RESOURCES</a:t>
            </a:r>
          </a:p>
        </p:txBody>
      </p:sp>
      <p:sp>
        <p:nvSpPr>
          <p:cNvPr id="244" name="Shape 244"/>
          <p:cNvSpPr txBox="1"/>
          <p:nvPr/>
        </p:nvSpPr>
        <p:spPr>
          <a:xfrm>
            <a:off x="1409700" y="1600200"/>
            <a:ext cx="8928000" cy="800099"/>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a:buNone/>
            </a:pPr>
            <a:endParaRPr sz="2800">
              <a:solidFill>
                <a:srgbClr val="0177F4"/>
              </a:solidFill>
              <a:latin typeface="Questrial"/>
              <a:ea typeface="Questrial"/>
              <a:cs typeface="Questrial"/>
              <a:sym typeface="Questrial"/>
            </a:endParaRPr>
          </a:p>
          <a:p>
            <a:pPr marL="285750" marR="0" lvl="0" indent="-285750" algn="l" rtl="0">
              <a:spcBef>
                <a:spcPts val="0"/>
              </a:spcBef>
              <a:buClr>
                <a:schemeClr val="dk1"/>
              </a:buClr>
              <a:buFont typeface="Arial"/>
              <a:buNone/>
            </a:pPr>
            <a:endParaRPr sz="1800">
              <a:solidFill>
                <a:srgbClr val="0177F4"/>
              </a:solidFill>
              <a:latin typeface="Questrial"/>
              <a:ea typeface="Questrial"/>
              <a:cs typeface="Questrial"/>
              <a:sym typeface="Questrial"/>
            </a:endParaRPr>
          </a:p>
        </p:txBody>
      </p:sp>
      <p:sp>
        <p:nvSpPr>
          <p:cNvPr id="245" name="Shape 245"/>
          <p:cNvSpPr txBox="1"/>
          <p:nvPr/>
        </p:nvSpPr>
        <p:spPr>
          <a:xfrm>
            <a:off x="1497425" y="1849775"/>
            <a:ext cx="10142400" cy="3145800"/>
          </a:xfrm>
          <a:prstGeom prst="rect">
            <a:avLst/>
          </a:prstGeom>
          <a:noFill/>
          <a:ln>
            <a:noFill/>
          </a:ln>
        </p:spPr>
        <p:txBody>
          <a:bodyPr lIns="91425" tIns="91425" rIns="91425" bIns="91425" anchor="ctr" anchorCtr="0">
            <a:noAutofit/>
          </a:bodyPr>
          <a:lstStyle/>
          <a:p>
            <a:pPr lvl="0" rtl="0">
              <a:spcBef>
                <a:spcPts val="0"/>
              </a:spcBef>
              <a:buNone/>
            </a:pPr>
            <a:r>
              <a:rPr lang="en-US" sz="2800" dirty="0">
                <a:solidFill>
                  <a:srgbClr val="0177F4"/>
                </a:solidFill>
                <a:latin typeface="Questrial"/>
                <a:ea typeface="Questrial"/>
                <a:cs typeface="Questrial"/>
                <a:sym typeface="Questrial"/>
              </a:rPr>
              <a:t>See our handouts, and watch for our slides and electronic versions of the handouts on the </a:t>
            </a:r>
            <a:r>
              <a:rPr lang="en-US" sz="2800" dirty="0" smtClean="0">
                <a:solidFill>
                  <a:srgbClr val="0177F4"/>
                </a:solidFill>
                <a:latin typeface="Questrial"/>
                <a:ea typeface="Questrial"/>
                <a:cs typeface="Questrial"/>
                <a:sym typeface="Questrial"/>
              </a:rPr>
              <a:t>EDUCAUSE </a:t>
            </a:r>
            <a:r>
              <a:rPr lang="en-US" sz="2800" dirty="0">
                <a:solidFill>
                  <a:srgbClr val="0177F4"/>
                </a:solidFill>
                <a:latin typeface="Questrial"/>
                <a:ea typeface="Questrial"/>
                <a:cs typeface="Questrial"/>
                <a:sym typeface="Questrial"/>
              </a:rPr>
              <a:t>session web site.</a:t>
            </a:r>
          </a:p>
          <a:p>
            <a:pPr lvl="0" rtl="0">
              <a:spcBef>
                <a:spcPts val="0"/>
              </a:spcBef>
              <a:buClr>
                <a:schemeClr val="dk1"/>
              </a:buClr>
              <a:buFont typeface="Arial"/>
              <a:buNone/>
            </a:pPr>
            <a:endParaRPr sz="2800" dirty="0">
              <a:solidFill>
                <a:srgbClr val="0177F4"/>
              </a:solidFill>
              <a:latin typeface="Questrial"/>
              <a:ea typeface="Questrial"/>
              <a:cs typeface="Questrial"/>
              <a:sym typeface="Questrial"/>
            </a:endParaRPr>
          </a:p>
          <a:p>
            <a:pPr lvl="0" rtl="0">
              <a:spcBef>
                <a:spcPts val="0"/>
              </a:spcBef>
              <a:buNone/>
            </a:pPr>
            <a:r>
              <a:rPr lang="en-US" sz="2800" dirty="0">
                <a:solidFill>
                  <a:srgbClr val="0177F4"/>
                </a:solidFill>
                <a:latin typeface="Questrial"/>
                <a:ea typeface="Questrial"/>
                <a:cs typeface="Questrial"/>
                <a:sym typeface="Questrial"/>
              </a:rPr>
              <a:t>http://www.educause.edu/events/educause-connect-miami/2016/float-flail-or-sink-tides-reorg</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8999" b="-8998"/>
          </a:stretch>
        </a:blipFill>
        <a:effectLst/>
      </p:bgPr>
    </p:bg>
    <p:spTree>
      <p:nvGrpSpPr>
        <p:cNvPr id="1" name="Shape 154"/>
        <p:cNvGrpSpPr/>
        <p:nvPr/>
      </p:nvGrpSpPr>
      <p:grpSpPr>
        <a:xfrm>
          <a:off x="0" y="0"/>
          <a:ext cx="0" cy="0"/>
          <a:chOff x="0" y="0"/>
          <a:chExt cx="0" cy="0"/>
        </a:xfrm>
      </p:grpSpPr>
      <p:sp>
        <p:nvSpPr>
          <p:cNvPr id="155" name="Shape 155"/>
          <p:cNvSpPr txBox="1"/>
          <p:nvPr/>
        </p:nvSpPr>
        <p:spPr>
          <a:xfrm>
            <a:off x="437975" y="497150"/>
            <a:ext cx="11335500" cy="5743200"/>
          </a:xfrm>
          <a:prstGeom prst="rect">
            <a:avLst/>
          </a:prstGeom>
          <a:solidFill>
            <a:srgbClr val="0177F4"/>
          </a:solid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lvl="0" algn="ctr">
              <a:lnSpc>
                <a:spcPct val="90000"/>
              </a:lnSpc>
              <a:buClr>
                <a:schemeClr val="dk1"/>
              </a:buClr>
              <a:buSzPct val="25000"/>
            </a:pPr>
            <a:r>
              <a:rPr lang="en-US" sz="4800" b="1" dirty="0">
                <a:solidFill>
                  <a:schemeClr val="bg1"/>
                </a:solidFill>
                <a:latin typeface="Questrial"/>
                <a:ea typeface="Questrial"/>
                <a:cs typeface="Questrial"/>
                <a:sym typeface="Questrial"/>
              </a:rPr>
              <a:t>Experiencing the turbulence of a re-org</a:t>
            </a:r>
            <a:r>
              <a:rPr lang="en-US" sz="4800" b="1" dirty="0" smtClean="0">
                <a:solidFill>
                  <a:schemeClr val="bg1"/>
                </a:solidFill>
                <a:latin typeface="Questrial"/>
                <a:ea typeface="Questrial"/>
                <a:cs typeface="Questrial"/>
                <a:sym typeface="Questrial"/>
              </a:rPr>
              <a:t>?</a:t>
            </a:r>
          </a:p>
          <a:p>
            <a:pPr lvl="0" algn="ctr">
              <a:lnSpc>
                <a:spcPct val="90000"/>
              </a:lnSpc>
              <a:buClr>
                <a:schemeClr val="dk1"/>
              </a:buClr>
              <a:buSzPct val="25000"/>
            </a:pPr>
            <a:r>
              <a:rPr lang="en-US" sz="4400" b="1" dirty="0">
                <a:solidFill>
                  <a:schemeClr val="bg1"/>
                </a:solidFill>
                <a:latin typeface="Questrial"/>
                <a:ea typeface="Questrial"/>
                <a:cs typeface="Questrial"/>
                <a:sym typeface="Questrial"/>
              </a:rPr>
              <a:t>A = on horizon</a:t>
            </a:r>
          </a:p>
          <a:p>
            <a:pPr lvl="0" algn="ctr">
              <a:lnSpc>
                <a:spcPct val="90000"/>
              </a:lnSpc>
              <a:buClr>
                <a:schemeClr val="dk1"/>
              </a:buClr>
              <a:buSzPct val="25000"/>
            </a:pPr>
            <a:r>
              <a:rPr lang="en-US" sz="4400" b="1" dirty="0">
                <a:solidFill>
                  <a:schemeClr val="bg1"/>
                </a:solidFill>
                <a:latin typeface="Questrial"/>
                <a:ea typeface="Questrial"/>
                <a:cs typeface="Questrial"/>
                <a:sym typeface="Questrial"/>
              </a:rPr>
              <a:t>B = mid-sail</a:t>
            </a:r>
          </a:p>
          <a:p>
            <a:pPr lvl="0" algn="ctr">
              <a:lnSpc>
                <a:spcPct val="90000"/>
              </a:lnSpc>
              <a:buClr>
                <a:schemeClr val="dk1"/>
              </a:buClr>
              <a:buSzPct val="25000"/>
            </a:pPr>
            <a:r>
              <a:rPr lang="en-US" sz="4800" b="1" dirty="0">
                <a:solidFill>
                  <a:schemeClr val="bg1"/>
                </a:solidFill>
                <a:latin typeface="Questrial"/>
                <a:ea typeface="Questrial"/>
                <a:cs typeface="Questrial"/>
                <a:sym typeface="Questrial"/>
              </a:rPr>
              <a:t>C = through storm</a:t>
            </a:r>
          </a:p>
          <a:p>
            <a:pPr lvl="0" algn="ctr">
              <a:lnSpc>
                <a:spcPct val="90000"/>
              </a:lnSpc>
              <a:buClr>
                <a:schemeClr val="dk1"/>
              </a:buClr>
              <a:buSzPct val="25000"/>
            </a:pPr>
            <a:r>
              <a:rPr lang="en-US" sz="4800" b="1" dirty="0">
                <a:solidFill>
                  <a:schemeClr val="bg1"/>
                </a:solidFill>
                <a:latin typeface="Questrial"/>
                <a:ea typeface="Questrial"/>
                <a:cs typeface="Questrial"/>
                <a:sym typeface="Questrial"/>
              </a:rPr>
              <a:t>D = not </a:t>
            </a:r>
            <a:r>
              <a:rPr lang="en-US" sz="4800" b="1" dirty="0" smtClean="0">
                <a:solidFill>
                  <a:schemeClr val="bg1"/>
                </a:solidFill>
                <a:latin typeface="Questrial"/>
                <a:ea typeface="Questrial"/>
                <a:cs typeface="Questrial"/>
                <a:sym typeface="Questrial"/>
              </a:rPr>
              <a:t>yet</a:t>
            </a:r>
            <a:endParaRPr lang="en-US" sz="4800" b="1" dirty="0">
              <a:solidFill>
                <a:schemeClr val="bg1"/>
              </a:solidFill>
              <a:latin typeface="Questrial"/>
              <a:ea typeface="Questrial"/>
              <a:cs typeface="Questrial"/>
              <a:sym typeface="Questrial"/>
            </a:endParaRPr>
          </a:p>
          <a:p>
            <a:pPr lvl="0" algn="ctr">
              <a:lnSpc>
                <a:spcPct val="90000"/>
              </a:lnSpc>
              <a:buClr>
                <a:schemeClr val="dk1"/>
              </a:buClr>
              <a:buSzPct val="25000"/>
            </a:pPr>
            <a:endParaRPr lang="en-US" sz="4800" b="1" i="1" dirty="0" smtClean="0">
              <a:solidFill>
                <a:schemeClr val="bg1"/>
              </a:solidFill>
              <a:latin typeface="Questrial"/>
              <a:ea typeface="Questrial"/>
              <a:cs typeface="Questrial"/>
              <a:sym typeface="Questrial"/>
            </a:endParaRPr>
          </a:p>
          <a:p>
            <a:pPr lvl="0" algn="ctr">
              <a:lnSpc>
                <a:spcPct val="90000"/>
              </a:lnSpc>
              <a:buClr>
                <a:schemeClr val="dk1"/>
              </a:buClr>
              <a:buSzPct val="25000"/>
            </a:pPr>
            <a:r>
              <a:rPr lang="en-US" sz="4800" b="1" i="1" dirty="0" smtClean="0">
                <a:solidFill>
                  <a:schemeClr val="bg1"/>
                </a:solidFill>
                <a:latin typeface="Questrial"/>
                <a:ea typeface="Questrial"/>
                <a:cs typeface="Questrial"/>
                <a:sym typeface="Questrial"/>
              </a:rPr>
              <a:t>Text </a:t>
            </a:r>
            <a:r>
              <a:rPr lang="en-US" sz="4800" b="1" i="1" dirty="0" err="1">
                <a:solidFill>
                  <a:schemeClr val="bg1"/>
                </a:solidFill>
                <a:latin typeface="Questrial"/>
                <a:ea typeface="Questrial"/>
                <a:cs typeface="Questrial"/>
                <a:sym typeface="Questrial"/>
              </a:rPr>
              <a:t>RiceCS</a:t>
            </a:r>
            <a:r>
              <a:rPr lang="en-US" sz="4800" b="1" i="1" dirty="0">
                <a:solidFill>
                  <a:schemeClr val="bg1"/>
                </a:solidFill>
                <a:latin typeface="Questrial"/>
                <a:ea typeface="Questrial"/>
                <a:cs typeface="Questrial"/>
                <a:sym typeface="Questrial"/>
              </a:rPr>
              <a:t> to 22333 to </a:t>
            </a:r>
            <a:r>
              <a:rPr lang="en-US" sz="4800" b="1" i="1" dirty="0" smtClean="0">
                <a:solidFill>
                  <a:schemeClr val="bg1"/>
                </a:solidFill>
                <a:latin typeface="Questrial"/>
                <a:ea typeface="Questrial"/>
                <a:cs typeface="Questrial"/>
                <a:sym typeface="Questrial"/>
              </a:rPr>
              <a:t>join</a:t>
            </a:r>
            <a:endParaRPr lang="en-US" sz="4800" b="1" i="1" dirty="0">
              <a:solidFill>
                <a:schemeClr val="bg1"/>
              </a:solidFill>
              <a:latin typeface="Questrial"/>
              <a:ea typeface="Questrial"/>
              <a:cs typeface="Questrial"/>
              <a:sym typeface="Questrial"/>
            </a:endParaRPr>
          </a:p>
          <a:p>
            <a:pPr lvl="0" algn="ctr">
              <a:lnSpc>
                <a:spcPct val="90000"/>
              </a:lnSpc>
              <a:buClr>
                <a:schemeClr val="dk1"/>
              </a:buClr>
              <a:buSzPct val="25000"/>
            </a:pPr>
            <a:endParaRPr lang="en-US" sz="4800" b="1" i="1" dirty="0">
              <a:solidFill>
                <a:schemeClr val="bg1"/>
              </a:solidFill>
              <a:latin typeface="Questrial"/>
              <a:ea typeface="Questrial"/>
              <a:cs typeface="Questrial"/>
              <a:sym typeface="Questrial"/>
            </a:endParaRPr>
          </a:p>
          <a:p>
            <a:pPr lvl="0" algn="ctr">
              <a:lnSpc>
                <a:spcPct val="90000"/>
              </a:lnSpc>
              <a:buClr>
                <a:schemeClr val="dk1"/>
              </a:buClr>
              <a:buSzPct val="25000"/>
            </a:pPr>
            <a:r>
              <a:rPr lang="en-US" sz="4800" b="1" i="1" dirty="0">
                <a:solidFill>
                  <a:schemeClr val="bg1"/>
                </a:solidFill>
                <a:latin typeface="Questrial"/>
                <a:ea typeface="Questrial"/>
                <a:cs typeface="Questrial"/>
                <a:sym typeface="Questrial"/>
              </a:rPr>
              <a:t>then text answer A, B, C, or D to </a:t>
            </a:r>
            <a:r>
              <a:rPr lang="en-US" sz="4800" b="1" i="1" dirty="0" smtClean="0">
                <a:solidFill>
                  <a:schemeClr val="bg1"/>
                </a:solidFill>
                <a:latin typeface="Questrial"/>
                <a:ea typeface="Questrial"/>
                <a:cs typeface="Questrial"/>
                <a:sym typeface="Questrial"/>
              </a:rPr>
              <a:t>22333</a:t>
            </a:r>
            <a:endParaRPr lang="en-US" sz="4800" b="1" i="1" dirty="0">
              <a:solidFill>
                <a:schemeClr val="bg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8999" b="-8998"/>
          </a:stretch>
        </a:blipFill>
        <a:effectLst/>
      </p:bgPr>
    </p:bg>
    <p:spTree>
      <p:nvGrpSpPr>
        <p:cNvPr id="1" name="Shape 166"/>
        <p:cNvGrpSpPr/>
        <p:nvPr/>
      </p:nvGrpSpPr>
      <p:grpSpPr>
        <a:xfrm>
          <a:off x="0" y="0"/>
          <a:ext cx="0" cy="0"/>
          <a:chOff x="0" y="0"/>
          <a:chExt cx="0" cy="0"/>
        </a:xfrm>
      </p:grpSpPr>
      <p:sp>
        <p:nvSpPr>
          <p:cNvPr id="167" name="Shape 167"/>
          <p:cNvSpPr txBox="1"/>
          <p:nvPr/>
        </p:nvSpPr>
        <p:spPr>
          <a:xfrm>
            <a:off x="1744133" y="1456266"/>
            <a:ext cx="8585100" cy="2990228"/>
          </a:xfrm>
          <a:prstGeom prst="rect">
            <a:avLst/>
          </a:prstGeom>
          <a:solidFill>
            <a:srgbClr val="0177F4"/>
          </a:solidFill>
          <a:ln w="9525" cap="flat" cmpd="sng">
            <a:solidFill>
              <a:srgbClr val="0177F4"/>
            </a:solidFill>
            <a:prstDash val="solid"/>
            <a:round/>
            <a:headEnd type="none" w="med" len="med"/>
            <a:tailEnd type="none" w="med" len="med"/>
          </a:ln>
        </p:spPr>
        <p:txBody>
          <a:bodyPr lIns="91425" tIns="45700" rIns="91425" bIns="45700" anchor="t" anchorCtr="0">
            <a:noAutofit/>
          </a:bodyPr>
          <a:lstStyle/>
          <a:p>
            <a:pPr lvl="0" algn="ctr" rtl="0">
              <a:lnSpc>
                <a:spcPct val="110000"/>
              </a:lnSpc>
              <a:spcBef>
                <a:spcPts val="0"/>
              </a:spcBef>
              <a:buClr>
                <a:schemeClr val="dk1"/>
              </a:buClr>
              <a:buFont typeface="Arial"/>
              <a:buNone/>
            </a:pPr>
            <a:endParaRPr sz="2035">
              <a:solidFill>
                <a:schemeClr val="lt1"/>
              </a:solidFill>
              <a:latin typeface="Questrial"/>
              <a:ea typeface="Questrial"/>
              <a:cs typeface="Questrial"/>
              <a:sym typeface="Questrial"/>
            </a:endParaRPr>
          </a:p>
        </p:txBody>
      </p:sp>
      <p:sp>
        <p:nvSpPr>
          <p:cNvPr id="168" name="Shape 168"/>
          <p:cNvSpPr txBox="1">
            <a:spLocks noGrp="1"/>
          </p:cNvSpPr>
          <p:nvPr>
            <p:ph type="ctrTitle"/>
          </p:nvPr>
        </p:nvSpPr>
        <p:spPr>
          <a:xfrm>
            <a:off x="1751011" y="2019300"/>
            <a:ext cx="8689975" cy="1790697"/>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Questrial"/>
              <a:buNone/>
            </a:pPr>
            <a:r>
              <a:rPr lang="en-US" sz="4800" b="1" i="0" u="none" strike="noStrike" cap="none" dirty="0">
                <a:solidFill>
                  <a:schemeClr val="lt1"/>
                </a:solidFill>
                <a:latin typeface="Questrial"/>
                <a:ea typeface="Questrial"/>
                <a:cs typeface="Questrial"/>
                <a:sym typeface="Questrial"/>
              </a:rPr>
              <a:t>TALES OF SURVIVAL</a:t>
            </a:r>
          </a:p>
          <a:p>
            <a:pPr lvl="0" rtl="0">
              <a:lnSpc>
                <a:spcPct val="110000"/>
              </a:lnSpc>
              <a:spcBef>
                <a:spcPts val="0"/>
              </a:spcBef>
              <a:buClr>
                <a:schemeClr val="dk1"/>
              </a:buClr>
              <a:buSzPct val="25000"/>
              <a:buFont typeface="Arial"/>
              <a:buNone/>
            </a:pPr>
            <a:endParaRPr sz="2035" dirty="0">
              <a:solidFill>
                <a:schemeClr val="lt1"/>
              </a:solidFill>
            </a:endParaRPr>
          </a:p>
          <a:p>
            <a:pPr lvl="0" rtl="0">
              <a:lnSpc>
                <a:spcPct val="110000"/>
              </a:lnSpc>
              <a:spcBef>
                <a:spcPts val="0"/>
              </a:spcBef>
              <a:buClr>
                <a:schemeClr val="dk1"/>
              </a:buClr>
              <a:buSzPct val="25000"/>
              <a:buFont typeface="Arial"/>
              <a:buNone/>
            </a:pPr>
            <a:r>
              <a:rPr lang="en-US" sz="3600" dirty="0" smtClean="0">
                <a:solidFill>
                  <a:schemeClr val="lt1"/>
                </a:solidFill>
              </a:rPr>
              <a:t>CARLYN</a:t>
            </a:r>
            <a:endParaRPr lang="en-US" sz="3600" dirty="0">
              <a:solidFill>
                <a:schemeClr val="lt1"/>
              </a:solidFill>
            </a:endParaRPr>
          </a:p>
          <a:p>
            <a:pPr lvl="0" rtl="0">
              <a:lnSpc>
                <a:spcPct val="110000"/>
              </a:lnSpc>
              <a:spcBef>
                <a:spcPts val="0"/>
              </a:spcBef>
              <a:buClr>
                <a:schemeClr val="dk1"/>
              </a:buClr>
              <a:buSzPct val="25000"/>
              <a:buFont typeface="Arial"/>
              <a:buNone/>
            </a:pPr>
            <a:endParaRPr sz="2035" dirty="0">
              <a:solidFill>
                <a:schemeClr val="lt1"/>
              </a:solidFill>
            </a:endParaRPr>
          </a:p>
        </p:txBody>
      </p:sp>
      <p:sp>
        <p:nvSpPr>
          <p:cNvPr id="5" name="Shape 169"/>
          <p:cNvSpPr txBox="1"/>
          <p:nvPr/>
        </p:nvSpPr>
        <p:spPr>
          <a:xfrm>
            <a:off x="1878946" y="4915433"/>
            <a:ext cx="8585100" cy="1158000"/>
          </a:xfrm>
          <a:prstGeom prst="rect">
            <a:avLst/>
          </a:prstGeom>
          <a:solidFill>
            <a:srgbClr val="0177F4"/>
          </a:solidFill>
          <a:ln w="9525" cap="flat" cmpd="sng">
            <a:solidFill>
              <a:srgbClr val="0177F4"/>
            </a:solidFill>
            <a:prstDash val="solid"/>
            <a:round/>
            <a:headEnd type="none" w="med" len="med"/>
            <a:tailEnd type="none" w="med" len="med"/>
          </a:ln>
        </p:spPr>
        <p:txBody>
          <a:bodyPr lIns="91425" tIns="91425" rIns="91425" bIns="91425" anchor="t" anchorCtr="0">
            <a:noAutofit/>
          </a:bodyPr>
          <a:lstStyle/>
          <a:p>
            <a:pPr lvl="0" algn="ctr" rtl="0">
              <a:lnSpc>
                <a:spcPct val="110000"/>
              </a:lnSpc>
              <a:spcBef>
                <a:spcPts val="0"/>
              </a:spcBef>
              <a:buClr>
                <a:schemeClr val="dk1"/>
              </a:buClr>
              <a:buSzPct val="25000"/>
              <a:buFont typeface="Arial"/>
              <a:buNone/>
            </a:pPr>
            <a:r>
              <a:rPr lang="en-US" sz="2035" i="1" dirty="0">
                <a:solidFill>
                  <a:schemeClr val="lt1"/>
                </a:solidFill>
                <a:latin typeface="Questrial"/>
                <a:ea typeface="Questrial"/>
                <a:cs typeface="Questrial"/>
                <a:sym typeface="Questrial"/>
              </a:rPr>
              <a:t>Just sit right back and you’ll hear a tale, a tale of a fateful trip, that started from this tropic port aboard this </a:t>
            </a:r>
            <a:r>
              <a:rPr lang="en-US" sz="2035" i="1" dirty="0" smtClean="0">
                <a:solidFill>
                  <a:schemeClr val="lt1"/>
                </a:solidFill>
                <a:latin typeface="Questrial"/>
                <a:ea typeface="Questrial"/>
                <a:cs typeface="Questrial"/>
                <a:sym typeface="Questrial"/>
              </a:rPr>
              <a:t>tiny </a:t>
            </a:r>
            <a:r>
              <a:rPr lang="en-US" sz="2035" i="1" dirty="0">
                <a:solidFill>
                  <a:schemeClr val="lt1"/>
                </a:solidFill>
                <a:latin typeface="Questrial"/>
                <a:ea typeface="Questrial"/>
                <a:cs typeface="Questrial"/>
                <a:sym typeface="Questrial"/>
              </a:rPr>
              <a:t>ship. </a:t>
            </a:r>
            <a:endParaRPr lang="en-US" sz="2035" i="1" dirty="0" smtClean="0">
              <a:solidFill>
                <a:schemeClr val="lt1"/>
              </a:solidFill>
              <a:latin typeface="Questrial"/>
              <a:ea typeface="Questrial"/>
              <a:cs typeface="Questrial"/>
              <a:sym typeface="Questrial"/>
            </a:endParaRPr>
          </a:p>
          <a:p>
            <a:pPr lvl="0" algn="ctr" rtl="0">
              <a:lnSpc>
                <a:spcPct val="110000"/>
              </a:lnSpc>
              <a:spcBef>
                <a:spcPts val="0"/>
              </a:spcBef>
              <a:buClr>
                <a:schemeClr val="dk1"/>
              </a:buClr>
              <a:buSzPct val="25000"/>
              <a:buFont typeface="Arial"/>
              <a:buNone/>
            </a:pPr>
            <a:r>
              <a:rPr lang="en-US" sz="2035" dirty="0" smtClean="0">
                <a:solidFill>
                  <a:schemeClr val="lt1"/>
                </a:solidFill>
                <a:latin typeface="Questrial"/>
                <a:ea typeface="Questrial"/>
                <a:cs typeface="Questrial"/>
                <a:sym typeface="Questrial"/>
              </a:rPr>
              <a:t> </a:t>
            </a:r>
            <a:r>
              <a:rPr lang="en-US" sz="2035" dirty="0">
                <a:solidFill>
                  <a:schemeClr val="lt1"/>
                </a:solidFill>
                <a:latin typeface="Questrial"/>
                <a:ea typeface="Questrial"/>
                <a:cs typeface="Questrial"/>
                <a:sym typeface="Questrial"/>
              </a:rPr>
              <a:t>-- Ballad of Gilligan’s Island</a:t>
            </a:r>
          </a:p>
          <a:p>
            <a:pPr lvl="0">
              <a:spcBef>
                <a:spcPts val="0"/>
              </a:spcBef>
              <a:buNone/>
            </a:pPr>
            <a:endParaRPr dirty="0"/>
          </a:p>
        </p:txBody>
      </p:sp>
    </p:spTree>
    <p:extLst>
      <p:ext uri="{BB962C8B-B14F-4D97-AF65-F5344CB8AC3E}">
        <p14:creationId xmlns:p14="http://schemas.microsoft.com/office/powerpoint/2010/main" val="1974502899"/>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8999" b="-8998"/>
          </a:stretch>
        </a:blipFill>
        <a:effectLst/>
      </p:bgPr>
    </p:bg>
    <p:spTree>
      <p:nvGrpSpPr>
        <p:cNvPr id="1" name="Shape 166"/>
        <p:cNvGrpSpPr/>
        <p:nvPr/>
      </p:nvGrpSpPr>
      <p:grpSpPr>
        <a:xfrm>
          <a:off x="0" y="0"/>
          <a:ext cx="0" cy="0"/>
          <a:chOff x="0" y="0"/>
          <a:chExt cx="0" cy="0"/>
        </a:xfrm>
      </p:grpSpPr>
      <p:sp>
        <p:nvSpPr>
          <p:cNvPr id="167" name="Shape 167"/>
          <p:cNvSpPr txBox="1"/>
          <p:nvPr/>
        </p:nvSpPr>
        <p:spPr>
          <a:xfrm>
            <a:off x="1744133" y="1456266"/>
            <a:ext cx="8585100" cy="3801600"/>
          </a:xfrm>
          <a:prstGeom prst="rect">
            <a:avLst/>
          </a:prstGeom>
          <a:solidFill>
            <a:srgbClr val="0177F4"/>
          </a:solidFill>
          <a:ln w="9525" cap="flat" cmpd="sng">
            <a:solidFill>
              <a:srgbClr val="0177F4"/>
            </a:solidFill>
            <a:prstDash val="solid"/>
            <a:round/>
            <a:headEnd type="none" w="med" len="med"/>
            <a:tailEnd type="none" w="med" len="med"/>
          </a:ln>
        </p:spPr>
        <p:txBody>
          <a:bodyPr lIns="91425" tIns="45700" rIns="91425" bIns="45700" anchor="t" anchorCtr="0">
            <a:noAutofit/>
          </a:bodyPr>
          <a:lstStyle/>
          <a:p>
            <a:pPr lvl="0" algn="ctr" rtl="0">
              <a:lnSpc>
                <a:spcPct val="110000"/>
              </a:lnSpc>
              <a:spcBef>
                <a:spcPts val="0"/>
              </a:spcBef>
              <a:buClr>
                <a:schemeClr val="dk1"/>
              </a:buClr>
              <a:buFont typeface="Arial"/>
              <a:buNone/>
            </a:pPr>
            <a:endParaRPr sz="2035">
              <a:solidFill>
                <a:schemeClr val="lt1"/>
              </a:solidFill>
              <a:latin typeface="Questrial"/>
              <a:ea typeface="Questrial"/>
              <a:cs typeface="Questrial"/>
              <a:sym typeface="Questrial"/>
            </a:endParaRPr>
          </a:p>
        </p:txBody>
      </p:sp>
      <p:sp>
        <p:nvSpPr>
          <p:cNvPr id="168" name="Shape 168"/>
          <p:cNvSpPr txBox="1">
            <a:spLocks noGrp="1"/>
          </p:cNvSpPr>
          <p:nvPr>
            <p:ph type="ctrTitle"/>
          </p:nvPr>
        </p:nvSpPr>
        <p:spPr>
          <a:xfrm>
            <a:off x="1751011" y="2019300"/>
            <a:ext cx="8689975" cy="1790697"/>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Questrial"/>
              <a:buNone/>
            </a:pPr>
            <a:r>
              <a:rPr lang="en-US" sz="4800" b="1" i="0" u="none" strike="noStrike" cap="none" dirty="0">
                <a:solidFill>
                  <a:schemeClr val="lt1"/>
                </a:solidFill>
                <a:latin typeface="Questrial"/>
                <a:ea typeface="Questrial"/>
                <a:cs typeface="Questrial"/>
                <a:sym typeface="Questrial"/>
              </a:rPr>
              <a:t>TALES OF SURVIVAL</a:t>
            </a:r>
          </a:p>
          <a:p>
            <a:pPr lvl="0" rtl="0">
              <a:lnSpc>
                <a:spcPct val="110000"/>
              </a:lnSpc>
              <a:spcBef>
                <a:spcPts val="0"/>
              </a:spcBef>
              <a:buClr>
                <a:schemeClr val="dk1"/>
              </a:buClr>
              <a:buSzPct val="25000"/>
              <a:buFont typeface="Arial"/>
              <a:buNone/>
            </a:pPr>
            <a:endParaRPr sz="2035" dirty="0">
              <a:solidFill>
                <a:schemeClr val="lt1"/>
              </a:solidFill>
            </a:endParaRPr>
          </a:p>
          <a:p>
            <a:pPr lvl="0" rtl="0">
              <a:lnSpc>
                <a:spcPct val="110000"/>
              </a:lnSpc>
              <a:spcBef>
                <a:spcPts val="0"/>
              </a:spcBef>
              <a:buClr>
                <a:schemeClr val="dk1"/>
              </a:buClr>
              <a:buSzPct val="25000"/>
              <a:buFont typeface="Arial"/>
              <a:buNone/>
            </a:pPr>
            <a:r>
              <a:rPr lang="en-US" sz="3600" dirty="0" smtClean="0">
                <a:solidFill>
                  <a:schemeClr val="lt1"/>
                </a:solidFill>
              </a:rPr>
              <a:t>SHERI </a:t>
            </a:r>
            <a:r>
              <a:rPr lang="en-US" sz="3600" dirty="0">
                <a:solidFill>
                  <a:schemeClr val="lt1"/>
                </a:solidFill>
              </a:rPr>
              <a:t>- ALLISON </a:t>
            </a:r>
          </a:p>
          <a:p>
            <a:pPr lvl="0" rtl="0">
              <a:lnSpc>
                <a:spcPct val="110000"/>
              </a:lnSpc>
              <a:spcBef>
                <a:spcPts val="0"/>
              </a:spcBef>
              <a:buClr>
                <a:schemeClr val="dk1"/>
              </a:buClr>
              <a:buSzPct val="25000"/>
              <a:buFont typeface="Arial"/>
              <a:buNone/>
            </a:pPr>
            <a:endParaRPr sz="2035" dirty="0">
              <a:solidFill>
                <a:schemeClr val="lt1"/>
              </a:solidFill>
            </a:endParaRPr>
          </a:p>
        </p:txBody>
      </p:sp>
      <p:sp>
        <p:nvSpPr>
          <p:cNvPr id="169" name="Shape 169"/>
          <p:cNvSpPr txBox="1"/>
          <p:nvPr/>
        </p:nvSpPr>
        <p:spPr>
          <a:xfrm>
            <a:off x="1751000" y="4269975"/>
            <a:ext cx="8585100" cy="1158000"/>
          </a:xfrm>
          <a:prstGeom prst="rect">
            <a:avLst/>
          </a:prstGeom>
          <a:solidFill>
            <a:srgbClr val="0177F4"/>
          </a:solidFill>
          <a:ln w="9525" cap="flat" cmpd="sng">
            <a:solidFill>
              <a:srgbClr val="0177F4"/>
            </a:solidFill>
            <a:prstDash val="solid"/>
            <a:round/>
            <a:headEnd type="none" w="med" len="med"/>
            <a:tailEnd type="none" w="med" len="med"/>
          </a:ln>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40561543"/>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8999" b="-8999"/>
          </a:stretch>
        </a:blipFill>
        <a:effectLst/>
      </p:bgPr>
    </p:bg>
    <p:spTree>
      <p:nvGrpSpPr>
        <p:cNvPr id="1" name="Shape 173"/>
        <p:cNvGrpSpPr/>
        <p:nvPr/>
      </p:nvGrpSpPr>
      <p:grpSpPr>
        <a:xfrm>
          <a:off x="0" y="0"/>
          <a:ext cx="0" cy="0"/>
          <a:chOff x="0" y="0"/>
          <a:chExt cx="0" cy="0"/>
        </a:xfrm>
      </p:grpSpPr>
      <p:sp>
        <p:nvSpPr>
          <p:cNvPr id="174" name="Shape 174"/>
          <p:cNvSpPr txBox="1"/>
          <p:nvPr/>
        </p:nvSpPr>
        <p:spPr>
          <a:xfrm>
            <a:off x="1744133" y="1456266"/>
            <a:ext cx="8585100" cy="3801600"/>
          </a:xfrm>
          <a:prstGeom prst="rect">
            <a:avLst/>
          </a:prstGeom>
          <a:solidFill>
            <a:srgbClr val="0177F4"/>
          </a:solidFill>
          <a:ln w="9525" cap="flat" cmpd="sng">
            <a:solidFill>
              <a:srgbClr val="0177F4"/>
            </a:solidFill>
            <a:prstDash val="solid"/>
            <a:round/>
            <a:headEnd type="none" w="med" len="med"/>
            <a:tailEnd type="none" w="med" len="med"/>
          </a:ln>
        </p:spPr>
        <p:txBody>
          <a:bodyPr lIns="91425" tIns="45700" rIns="91425" bIns="45700" anchor="t" anchorCtr="0">
            <a:noAutofit/>
          </a:bodyPr>
          <a:lstStyle/>
          <a:p>
            <a:pPr lvl="0" algn="ctr" rtl="0">
              <a:lnSpc>
                <a:spcPct val="90000"/>
              </a:lnSpc>
              <a:spcBef>
                <a:spcPts val="0"/>
              </a:spcBef>
              <a:buClr>
                <a:schemeClr val="lt1"/>
              </a:buClr>
              <a:buFont typeface="Questrial"/>
              <a:buNone/>
            </a:pPr>
            <a:endParaRPr sz="1800">
              <a:solidFill>
                <a:schemeClr val="dk1"/>
              </a:solidFill>
              <a:latin typeface="Questrial"/>
              <a:ea typeface="Questrial"/>
              <a:cs typeface="Questrial"/>
              <a:sym typeface="Questrial"/>
            </a:endParaRPr>
          </a:p>
        </p:txBody>
      </p:sp>
      <p:sp>
        <p:nvSpPr>
          <p:cNvPr id="175" name="Shape 175"/>
          <p:cNvSpPr txBox="1">
            <a:spLocks noGrp="1"/>
          </p:cNvSpPr>
          <p:nvPr>
            <p:ph type="ctrTitle"/>
          </p:nvPr>
        </p:nvSpPr>
        <p:spPr>
          <a:xfrm>
            <a:off x="1751000" y="2441200"/>
            <a:ext cx="8690100" cy="27429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Questrial"/>
              <a:buNone/>
            </a:pPr>
            <a:r>
              <a:rPr lang="en-US" sz="4800" b="1" i="0" u="none" strike="noStrike" cap="none" dirty="0">
                <a:solidFill>
                  <a:schemeClr val="lt1"/>
                </a:solidFill>
                <a:latin typeface="Questrial"/>
                <a:ea typeface="Questrial"/>
                <a:cs typeface="Questrial"/>
                <a:sym typeface="Questrial"/>
              </a:rPr>
              <a:t>TALES OF SURVIVAL</a:t>
            </a:r>
          </a:p>
          <a:p>
            <a:pPr marL="0" marR="0" lvl="0" indent="0" algn="ctr" rtl="0">
              <a:lnSpc>
                <a:spcPct val="90000"/>
              </a:lnSpc>
              <a:spcBef>
                <a:spcPts val="0"/>
              </a:spcBef>
              <a:buClr>
                <a:schemeClr val="lt1"/>
              </a:buClr>
              <a:buSzPct val="25000"/>
              <a:buFont typeface="Questrial"/>
              <a:buNone/>
            </a:pPr>
            <a:r>
              <a:rPr lang="en-US" b="1" dirty="0">
                <a:solidFill>
                  <a:schemeClr val="lt1"/>
                </a:solidFill>
              </a:rPr>
              <a:t>Episode 2: Table Talk</a:t>
            </a:r>
          </a:p>
          <a:p>
            <a:pPr lvl="0" rtl="0">
              <a:spcBef>
                <a:spcPts val="0"/>
              </a:spcBef>
              <a:buClr>
                <a:schemeClr val="dk1"/>
              </a:buClr>
              <a:buSzPct val="25000"/>
              <a:buFont typeface="Arial"/>
              <a:buNone/>
            </a:pPr>
            <a:r>
              <a:rPr lang="en-US" sz="3600" b="1" i="1">
                <a:solidFill>
                  <a:schemeClr val="lt1"/>
                </a:solidFill>
              </a:rPr>
              <a:t>5</a:t>
            </a:r>
            <a:r>
              <a:rPr lang="en-US" sz="3600" b="1" i="1" smtClean="0">
                <a:solidFill>
                  <a:schemeClr val="lt1"/>
                </a:solidFill>
              </a:rPr>
              <a:t> </a:t>
            </a:r>
            <a:r>
              <a:rPr lang="en-US" sz="3600" b="1" i="1">
                <a:solidFill>
                  <a:schemeClr val="lt1"/>
                </a:solidFill>
              </a:rPr>
              <a:t>minutes</a:t>
            </a:r>
            <a:r>
              <a:rPr lang="en-US" b="1" i="1">
                <a:solidFill>
                  <a:schemeClr val="lt1"/>
                </a:solidFill>
              </a:rPr>
              <a:t> </a:t>
            </a:r>
          </a:p>
          <a:p>
            <a:pPr marL="0" marR="0" lvl="0" indent="0" algn="ctr" rtl="0">
              <a:lnSpc>
                <a:spcPct val="90000"/>
              </a:lnSpc>
              <a:spcBef>
                <a:spcPts val="0"/>
              </a:spcBef>
              <a:buClr>
                <a:schemeClr val="lt1"/>
              </a:buClr>
              <a:buSzPct val="25000"/>
              <a:buFont typeface="Questrial"/>
              <a:buNone/>
            </a:pPr>
            <a:endParaRPr b="1" dirty="0">
              <a:solidFill>
                <a:schemeClr val="lt1"/>
              </a:solidFil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8999" b="-8998"/>
          </a:stretch>
        </a:blipFill>
        <a:effectLst/>
      </p:bgPr>
    </p:bg>
    <p:spTree>
      <p:nvGrpSpPr>
        <p:cNvPr id="1" name="Shape 179"/>
        <p:cNvGrpSpPr/>
        <p:nvPr/>
      </p:nvGrpSpPr>
      <p:grpSpPr>
        <a:xfrm>
          <a:off x="0" y="0"/>
          <a:ext cx="0" cy="0"/>
          <a:chOff x="0" y="0"/>
          <a:chExt cx="0" cy="0"/>
        </a:xfrm>
      </p:grpSpPr>
      <p:sp>
        <p:nvSpPr>
          <p:cNvPr id="180" name="Shape 180"/>
          <p:cNvSpPr txBox="1"/>
          <p:nvPr/>
        </p:nvSpPr>
        <p:spPr>
          <a:xfrm>
            <a:off x="1731433" y="1519766"/>
            <a:ext cx="8585200" cy="3801533"/>
          </a:xfrm>
          <a:prstGeom prst="rect">
            <a:avLst/>
          </a:prstGeom>
          <a:solidFill>
            <a:srgbClr val="0177F4"/>
          </a:solidFill>
          <a:ln w="9525" cap="flat" cmpd="sng">
            <a:solidFill>
              <a:srgbClr val="0177F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Questrial"/>
              <a:ea typeface="Questrial"/>
              <a:cs typeface="Questrial"/>
              <a:sym typeface="Questrial"/>
            </a:endParaRPr>
          </a:p>
        </p:txBody>
      </p:sp>
      <p:sp>
        <p:nvSpPr>
          <p:cNvPr id="181" name="Shape 181"/>
          <p:cNvSpPr txBox="1"/>
          <p:nvPr/>
        </p:nvSpPr>
        <p:spPr>
          <a:xfrm>
            <a:off x="2209800" y="2146300"/>
            <a:ext cx="7442200" cy="1938991"/>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i="1">
                <a:solidFill>
                  <a:schemeClr val="lt1"/>
                </a:solidFill>
                <a:latin typeface="Questrial"/>
                <a:ea typeface="Questrial"/>
                <a:cs typeface="Questrial"/>
                <a:sym typeface="Questrial"/>
              </a:rPr>
              <a:t>“You don’t drown by falling in the water; you drown by staying there.” – Edwin Louis Cole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1337733" y="1574800"/>
            <a:ext cx="9533467" cy="3928532"/>
          </a:xfrm>
          <a:prstGeom prst="rect">
            <a:avLst/>
          </a:prstGeom>
          <a:solidFill>
            <a:srgbClr val="0177F4"/>
          </a:solidFill>
          <a:ln>
            <a:noFill/>
          </a:ln>
        </p:spPr>
        <p:txBody>
          <a:bodyPr lIns="91425" tIns="45700" rIns="91425" bIns="45700" anchor="t" anchorCtr="0">
            <a:noAutofit/>
          </a:bodyPr>
          <a:lstStyle/>
          <a:p>
            <a:pPr marL="0" marR="0" lvl="0" indent="0" algn="ctr" rtl="0">
              <a:lnSpc>
                <a:spcPct val="120000"/>
              </a:lnSpc>
              <a:spcBef>
                <a:spcPts val="0"/>
              </a:spcBef>
              <a:spcAft>
                <a:spcPts val="0"/>
              </a:spcAft>
              <a:buClr>
                <a:schemeClr val="dk1"/>
              </a:buClr>
              <a:buSzPct val="25000"/>
              <a:buFont typeface="Arial"/>
              <a:buNone/>
            </a:pPr>
            <a:r>
              <a:rPr lang="en-US" sz="3600" b="1" i="0" u="none" strike="noStrike" cap="none">
                <a:solidFill>
                  <a:schemeClr val="lt1"/>
                </a:solidFill>
                <a:latin typeface="Questrial"/>
                <a:ea typeface="Questrial"/>
                <a:cs typeface="Questrial"/>
                <a:sym typeface="Questrial"/>
              </a:rPr>
              <a:t>OUTCOMES</a:t>
            </a:r>
          </a:p>
          <a:p>
            <a:pPr marL="1143000" marR="0" lvl="2" indent="-228600" algn="l" rtl="0">
              <a:lnSpc>
                <a:spcPct val="120000"/>
              </a:lnSpc>
              <a:spcBef>
                <a:spcPts val="500"/>
              </a:spcBef>
              <a:spcAft>
                <a:spcPts val="0"/>
              </a:spcAft>
              <a:buClr>
                <a:schemeClr val="dk1"/>
              </a:buClr>
              <a:buSzPct val="100000"/>
              <a:buFont typeface="Arial"/>
              <a:buNone/>
            </a:pPr>
            <a:endParaRPr sz="3200" b="0" i="0" u="none" strike="noStrike" cap="none">
              <a:solidFill>
                <a:schemeClr val="lt1"/>
              </a:solidFill>
              <a:latin typeface="Questrial"/>
              <a:ea typeface="Questrial"/>
              <a:cs typeface="Questrial"/>
              <a:sym typeface="Questrial"/>
            </a:endParaRPr>
          </a:p>
          <a:p>
            <a:pPr marL="1143000" marR="0" lvl="2" indent="-228600" algn="l" rtl="0">
              <a:lnSpc>
                <a:spcPct val="120000"/>
              </a:lnSpc>
              <a:spcBef>
                <a:spcPts val="500"/>
              </a:spcBef>
              <a:spcAft>
                <a:spcPts val="0"/>
              </a:spcAft>
              <a:buClr>
                <a:schemeClr val="lt1"/>
              </a:buClr>
              <a:buSzPct val="100000"/>
              <a:buFont typeface="Arial"/>
              <a:buChar char="•"/>
            </a:pPr>
            <a:r>
              <a:rPr lang="en-US" sz="3200" b="0" i="0" u="none" strike="noStrike" cap="none">
                <a:solidFill>
                  <a:schemeClr val="lt1"/>
                </a:solidFill>
                <a:latin typeface="Questrial"/>
                <a:ea typeface="Questrial"/>
                <a:cs typeface="Questrial"/>
                <a:sym typeface="Questrial"/>
              </a:rPr>
              <a:t>SELF-ASSESS YOUR STRENGTHS</a:t>
            </a:r>
          </a:p>
          <a:p>
            <a:pPr marL="1143000" marR="0" lvl="2" indent="-228600" algn="l" rtl="0">
              <a:lnSpc>
                <a:spcPct val="120000"/>
              </a:lnSpc>
              <a:spcBef>
                <a:spcPts val="500"/>
              </a:spcBef>
              <a:spcAft>
                <a:spcPts val="0"/>
              </a:spcAft>
              <a:buClr>
                <a:schemeClr val="lt1"/>
              </a:buClr>
              <a:buSzPct val="100000"/>
              <a:buFont typeface="Arial"/>
              <a:buChar char="•"/>
            </a:pPr>
            <a:r>
              <a:rPr lang="en-US" sz="3200" b="0" i="0" u="none" strike="noStrike" cap="none">
                <a:solidFill>
                  <a:schemeClr val="lt1"/>
                </a:solidFill>
                <a:latin typeface="Questrial"/>
                <a:ea typeface="Questrial"/>
                <a:cs typeface="Questrial"/>
                <a:sym typeface="Questrial"/>
              </a:rPr>
              <a:t>FIND YOUR NEW PLACE ON THE MAP</a:t>
            </a:r>
          </a:p>
          <a:p>
            <a:pPr marL="1143000" marR="0" lvl="2" indent="-228600" algn="l" rtl="0">
              <a:lnSpc>
                <a:spcPct val="120000"/>
              </a:lnSpc>
              <a:spcBef>
                <a:spcPts val="500"/>
              </a:spcBef>
              <a:buClr>
                <a:schemeClr val="lt1"/>
              </a:buClr>
              <a:buSzPct val="100000"/>
              <a:buFont typeface="Arial"/>
              <a:buChar char="•"/>
            </a:pPr>
            <a:r>
              <a:rPr lang="en-US" sz="3200" b="0" i="0" u="none" strike="noStrike" cap="none">
                <a:solidFill>
                  <a:schemeClr val="lt1"/>
                </a:solidFill>
                <a:latin typeface="Questrial"/>
                <a:ea typeface="Questrial"/>
                <a:cs typeface="Questrial"/>
                <a:sym typeface="Questrial"/>
              </a:rPr>
              <a:t>COMMUNICATE CHANGES EFFECTIVELY</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12999" b="-12999"/>
          </a:stretch>
        </a:blip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0" y="305250"/>
            <a:ext cx="5426699" cy="2675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595959"/>
              </a:buClr>
              <a:buSzPct val="25000"/>
              <a:buFont typeface="Questrial"/>
              <a:buNone/>
            </a:pPr>
            <a:r>
              <a:rPr lang="en-US" sz="4800" b="1" i="0" u="none" strike="noStrike" cap="none">
                <a:solidFill>
                  <a:srgbClr val="595959"/>
                </a:solidFill>
                <a:latin typeface="Questrial"/>
                <a:ea typeface="Questrial"/>
                <a:cs typeface="Questrial"/>
                <a:sym typeface="Questrial"/>
              </a:rPr>
              <a:t>SELF-ASSESS YOUR STRENGTHS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0" y="381000"/>
            <a:ext cx="12192000" cy="1115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0177F4"/>
              </a:buClr>
              <a:buSzPct val="25000"/>
              <a:buFont typeface="Questrial"/>
              <a:buNone/>
            </a:pPr>
            <a:r>
              <a:rPr lang="en-US" sz="3600" b="1" i="0" u="none" strike="noStrike" cap="none">
                <a:solidFill>
                  <a:srgbClr val="0177F4"/>
                </a:solidFill>
                <a:latin typeface="Questrial"/>
                <a:ea typeface="Questrial"/>
                <a:cs typeface="Questrial"/>
                <a:sym typeface="Questrial"/>
              </a:rPr>
              <a:t>KNOW THYSELF</a:t>
            </a:r>
          </a:p>
        </p:txBody>
      </p:sp>
      <p:sp>
        <p:nvSpPr>
          <p:cNvPr id="197" name="Shape 197"/>
          <p:cNvSpPr txBox="1"/>
          <p:nvPr/>
        </p:nvSpPr>
        <p:spPr>
          <a:xfrm>
            <a:off x="1276350" y="1572154"/>
            <a:ext cx="9639300" cy="4616700"/>
          </a:xfrm>
          <a:prstGeom prst="rect">
            <a:avLst/>
          </a:prstGeom>
          <a:noFill/>
          <a:ln>
            <a:noFill/>
          </a:ln>
        </p:spPr>
        <p:txBody>
          <a:bodyPr lIns="91425" tIns="45700" rIns="91425" bIns="45700" anchor="t" anchorCtr="0">
            <a:noAutofit/>
          </a:bodyPr>
          <a:lstStyle/>
          <a:p>
            <a:pPr marL="285750" marR="0" lvl="0" indent="-311150" algn="l" rtl="0">
              <a:lnSpc>
                <a:spcPct val="115000"/>
              </a:lnSpc>
              <a:spcBef>
                <a:spcPts val="0"/>
              </a:spcBef>
              <a:buClr>
                <a:srgbClr val="0177F4"/>
              </a:buClr>
              <a:buSzPct val="100000"/>
              <a:buFont typeface="Arial"/>
              <a:buChar char="•"/>
            </a:pPr>
            <a:r>
              <a:rPr lang="en-US" sz="3200">
                <a:solidFill>
                  <a:srgbClr val="0177F4"/>
                </a:solidFill>
                <a:latin typeface="Questrial"/>
                <a:ea typeface="Questrial"/>
                <a:cs typeface="Questrial"/>
                <a:sym typeface="Questrial"/>
              </a:rPr>
              <a:t>What are your strengths? </a:t>
            </a:r>
          </a:p>
          <a:p>
            <a:pPr marL="285750" marR="0" lvl="0" indent="-311150" algn="l" rtl="0">
              <a:lnSpc>
                <a:spcPct val="115000"/>
              </a:lnSpc>
              <a:spcBef>
                <a:spcPts val="0"/>
              </a:spcBef>
              <a:buClr>
                <a:srgbClr val="0177F4"/>
              </a:buClr>
              <a:buSzPct val="100000"/>
              <a:buFont typeface="Arial"/>
              <a:buChar char="•"/>
            </a:pPr>
            <a:r>
              <a:rPr lang="en-US" sz="3200">
                <a:solidFill>
                  <a:srgbClr val="0177F4"/>
                </a:solidFill>
                <a:latin typeface="Questrial"/>
                <a:ea typeface="Questrial"/>
                <a:cs typeface="Questrial"/>
                <a:sym typeface="Questrial"/>
              </a:rPr>
              <a:t>What talents do you bring to the organization?</a:t>
            </a:r>
          </a:p>
          <a:p>
            <a:pPr marL="285750" marR="0" lvl="0" indent="-311150" algn="l" rtl="0">
              <a:lnSpc>
                <a:spcPct val="115000"/>
              </a:lnSpc>
              <a:spcBef>
                <a:spcPts val="0"/>
              </a:spcBef>
              <a:buClr>
                <a:srgbClr val="0177F4"/>
              </a:buClr>
              <a:buSzPct val="100000"/>
              <a:buFont typeface="Arial"/>
              <a:buChar char="•"/>
            </a:pPr>
            <a:r>
              <a:rPr lang="en-US" sz="3200">
                <a:solidFill>
                  <a:srgbClr val="0177F4"/>
                </a:solidFill>
                <a:latin typeface="Questrial"/>
                <a:ea typeface="Questrial"/>
                <a:cs typeface="Questrial"/>
                <a:sym typeface="Questrial"/>
              </a:rPr>
              <a:t>Where are your weak points?</a:t>
            </a:r>
          </a:p>
          <a:p>
            <a:pPr marL="285750" marR="0" lvl="0" indent="-311150" algn="l" rtl="0">
              <a:lnSpc>
                <a:spcPct val="115000"/>
              </a:lnSpc>
              <a:spcBef>
                <a:spcPts val="0"/>
              </a:spcBef>
              <a:buClr>
                <a:srgbClr val="0177F4"/>
              </a:buClr>
              <a:buSzPct val="100000"/>
              <a:buFont typeface="Arial"/>
              <a:buChar char="•"/>
            </a:pPr>
            <a:r>
              <a:rPr lang="en-US" sz="3200">
                <a:solidFill>
                  <a:srgbClr val="0177F4"/>
                </a:solidFill>
                <a:latin typeface="Questrial"/>
                <a:ea typeface="Questrial"/>
                <a:cs typeface="Questrial"/>
                <a:sym typeface="Questrial"/>
              </a:rPr>
              <a:t>What capacity and capability do you have to take on new roles/responsibilities?</a:t>
            </a:r>
          </a:p>
          <a:p>
            <a:pPr marL="285750" marR="0" lvl="0" indent="-311150" algn="l" rtl="0">
              <a:lnSpc>
                <a:spcPct val="115000"/>
              </a:lnSpc>
              <a:spcBef>
                <a:spcPts val="0"/>
              </a:spcBef>
              <a:buClr>
                <a:srgbClr val="0177F4"/>
              </a:buClr>
              <a:buSzPct val="100000"/>
              <a:buFont typeface="Arial"/>
              <a:buChar char="•"/>
            </a:pPr>
            <a:r>
              <a:rPr lang="en-US" sz="3200">
                <a:solidFill>
                  <a:srgbClr val="0177F4"/>
                </a:solidFill>
                <a:latin typeface="Questrial"/>
                <a:ea typeface="Questrial"/>
                <a:cs typeface="Questrial"/>
                <a:sym typeface="Questrial"/>
              </a:rPr>
              <a:t>How can you be flexible within the reorg?</a:t>
            </a:r>
          </a:p>
          <a:p>
            <a:pPr marL="285750" marR="0" lvl="0" indent="-311150" algn="l" rtl="0">
              <a:lnSpc>
                <a:spcPct val="115000"/>
              </a:lnSpc>
              <a:spcBef>
                <a:spcPts val="0"/>
              </a:spcBef>
              <a:buClr>
                <a:srgbClr val="0177F4"/>
              </a:buClr>
              <a:buSzPct val="100000"/>
              <a:buFont typeface="Arial"/>
              <a:buChar char="•"/>
            </a:pPr>
            <a:r>
              <a:rPr lang="en-US" sz="3200">
                <a:solidFill>
                  <a:srgbClr val="0177F4"/>
                </a:solidFill>
                <a:latin typeface="Questrial"/>
                <a:ea typeface="Questrial"/>
                <a:cs typeface="Questrial"/>
                <a:sym typeface="Questrial"/>
              </a:rPr>
              <a:t>Be your own best advocate.</a:t>
            </a:r>
          </a:p>
          <a:p>
            <a:pPr marL="285750" marR="0" lvl="0" indent="-311150" algn="l" rtl="0">
              <a:lnSpc>
                <a:spcPct val="115000"/>
              </a:lnSpc>
              <a:spcBef>
                <a:spcPts val="0"/>
              </a:spcBef>
              <a:buClr>
                <a:srgbClr val="0177F4"/>
              </a:buClr>
              <a:buSzPct val="100000"/>
              <a:buFont typeface="Questrial"/>
              <a:buChar char="•"/>
            </a:pPr>
            <a:r>
              <a:rPr lang="en-US" sz="3200">
                <a:solidFill>
                  <a:srgbClr val="0177F4"/>
                </a:solidFill>
                <a:latin typeface="Questrial"/>
                <a:ea typeface="Questrial"/>
                <a:cs typeface="Questrial"/>
                <a:sym typeface="Questrial"/>
              </a:rPr>
              <a:t>Be prepared to leave.</a:t>
            </a:r>
          </a:p>
        </p:txBody>
      </p:sp>
    </p:spTree>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2516</TotalTime>
  <Words>2106</Words>
  <Application>Microsoft Office PowerPoint</Application>
  <PresentationFormat>Widescreen</PresentationFormat>
  <Paragraphs>144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Questrial</vt:lpstr>
      <vt:lpstr>Arial</vt:lpstr>
      <vt:lpstr>Droplet</vt:lpstr>
      <vt:lpstr>FLOAT, FLAIL, OR SINK IN THE TIDES OF A REORG  </vt:lpstr>
      <vt:lpstr>PowerPoint Presentation</vt:lpstr>
      <vt:lpstr>TALES OF SURVIVAL  CARLYN </vt:lpstr>
      <vt:lpstr>TALES OF SURVIVAL  SHERI - ALLISON  </vt:lpstr>
      <vt:lpstr>TALES OF SURVIVAL Episode 2: Table Talk 5 minutes  </vt:lpstr>
      <vt:lpstr>PowerPoint Presentation</vt:lpstr>
      <vt:lpstr>PowerPoint Presentation</vt:lpstr>
      <vt:lpstr>SELF-ASSESS YOUR STRENGTHS </vt:lpstr>
      <vt:lpstr>KNOW THYSELF</vt:lpstr>
      <vt:lpstr>FINDING YOUR PLACE</vt:lpstr>
      <vt:lpstr>PowerPoint Presentation</vt:lpstr>
      <vt:lpstr>PowerPoint Presentation</vt:lpstr>
      <vt:lpstr>COMMUNICATION IS KEY</vt:lpstr>
      <vt:lpstr>CASE STUDY</vt:lpstr>
      <vt:lpstr>CASE STUDY CONTINUED</vt:lpstr>
      <vt:lpstr>ROLES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Carlyn F. Chatfield</dc:creator>
  <cp:lastModifiedBy>Carlyn F. Chatfield</cp:lastModifiedBy>
  <cp:revision>14</cp:revision>
  <dcterms:modified xsi:type="dcterms:W3CDTF">2016-04-08T13:32:24Z</dcterms:modified>
</cp:coreProperties>
</file>