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245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129784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1446253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196277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869896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284395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dirty="0" smtClean="0"/>
              <a:t>10 minutes</a:t>
            </a:r>
            <a:endParaRPr lang="en" sz="1100" dirty="0"/>
          </a:p>
        </p:txBody>
      </p:sp>
    </p:spTree>
    <p:extLst>
      <p:ext uri="{BB962C8B-B14F-4D97-AF65-F5344CB8AC3E}">
        <p14:creationId xmlns:p14="http://schemas.microsoft.com/office/powerpoint/2010/main" val="1675684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1121096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dirty="0" smtClean="0">
                <a:solidFill>
                  <a:schemeClr val="dk1"/>
                </a:solidFill>
              </a:rPr>
              <a:t>5 </a:t>
            </a:r>
            <a:r>
              <a:rPr lang="en" sz="1100" dirty="0">
                <a:solidFill>
                  <a:schemeClr val="dk1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50970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dirty="0"/>
              <a:t>5 </a:t>
            </a:r>
            <a:r>
              <a:rPr lang="en" sz="1100" dirty="0" smtClean="0"/>
              <a:t>minutes</a:t>
            </a:r>
            <a:endParaRPr lang="en" sz="1100" dirty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2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179759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dirty="0" smtClean="0">
                <a:solidFill>
                  <a:schemeClr val="dk1"/>
                </a:solidFill>
              </a:rPr>
              <a:t>5 </a:t>
            </a:r>
            <a:r>
              <a:rPr lang="en" sz="1100" dirty="0">
                <a:solidFill>
                  <a:schemeClr val="dk1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50185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85196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1551359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098427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714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3 - 5 minutes</a:t>
            </a:r>
          </a:p>
        </p:txBody>
      </p:sp>
    </p:spTree>
    <p:extLst>
      <p:ext uri="{BB962C8B-B14F-4D97-AF65-F5344CB8AC3E}">
        <p14:creationId xmlns:p14="http://schemas.microsoft.com/office/powerpoint/2010/main" val="923899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167285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757422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185619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603366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366093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20 seconds</a:t>
            </a:r>
          </a:p>
        </p:txBody>
      </p:sp>
    </p:spTree>
    <p:extLst>
      <p:ext uri="{BB962C8B-B14F-4D97-AF65-F5344CB8AC3E}">
        <p14:creationId xmlns:p14="http://schemas.microsoft.com/office/powerpoint/2010/main" val="39551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3086099" y="-1085850"/>
            <a:ext cx="29717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 rot="5400000">
            <a:off x="5457824" y="128587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1495424" y="-581024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Font typeface="Arial"/>
              <a:buNone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57700"/>
            <a:ext cx="9145588" cy="68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85800" y="131445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1314450"/>
            <a:ext cx="3809999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8200" y="1314450"/>
            <a:ext cx="3809999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131445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4457700"/>
            <a:ext cx="9145588" cy="6857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ivecommons.org/licenses/by-nc-sa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reeves@d.umn.edu" TargetMode="External"/><Relationship Id="rId4" Type="http://schemas.openxmlformats.org/officeDocument/2006/relationships/hyperlink" Target="https://www.linkedin.com/in/brucedreev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0" y="205460"/>
            <a:ext cx="9144000" cy="412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36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Campus Partners: Sharing the Same Context?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EDUCAUSE Connect 2016 Miami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Bruce D. Reeves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Manager of Academic Support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Technology Systems and Services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University of Minnesota Duluth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End of Business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Reports to...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Semester Break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Sharing Calendars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Each of you will have a scenario.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Follow the instructions on the page of your scenario.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Putting Your Definitions to Work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Find a table of your scenario and move there (i.e., scenario 1 moves to table 1).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Pick a volunteer to record the table discussion for reporting out to the room.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Discuss what you wrote.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Find the commonalities and differences.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Compare and Contrast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Table reports: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 sz="3200">
                <a:solidFill>
                  <a:schemeClr val="dk1"/>
                </a:solidFill>
              </a:rPr>
              <a:t>What was your scenario?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 sz="3200">
                <a:solidFill>
                  <a:schemeClr val="dk1"/>
                </a:solidFill>
              </a:rPr>
              <a:t>What commonalities do you have?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 sz="3200">
                <a:solidFill>
                  <a:schemeClr val="dk1"/>
                </a:solidFill>
              </a:rPr>
              <a:t>What differences do you have?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Compare and Contrast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Pick a different volunteer to record the main points on flip chart paper. Develop strategies to create a common context for your scenario.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Stick your completed flip chart paper to the wall.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Creating Common Context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Walk around the room to read what each group developed.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Take note of strategies you find of value to you.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Creating Common Context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What strategies can you take from here that can work on your campus?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What strategies can you modify to work on your campus?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Who on your campus can you introduce to this idea of creating context?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Make It Work (at Home)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0" y="205460"/>
            <a:ext cx="9144000" cy="412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3600" b="1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Campus Partners: Sharing the Same Context?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 smtClean="0"/>
              <a:t>This </a:t>
            </a:r>
            <a:r>
              <a:rPr lang="en" sz="2400" dirty="0"/>
              <a:t>presentation leaves copyright of the content to the presenter. Unless otherwise noted in the materials, uploaded content carries the </a:t>
            </a:r>
            <a:r>
              <a:rPr lang="en" sz="2400" dirty="0">
                <a:hlinkClick r:id="rId3"/>
              </a:rPr>
              <a:t>Creative Commons Attribution-NonCommercial-ShareAlike license</a:t>
            </a:r>
            <a:r>
              <a:rPr lang="en" sz="2400" dirty="0"/>
              <a:t>, which grants usage to the general public with the stipulated criteria.</a:t>
            </a:r>
            <a:endParaRPr lang="en" sz="2400" b="0" i="0" u="none" strike="noStrike" cap="none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335879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Are you willing to commit to make it work? </a:t>
            </a:r>
          </a:p>
          <a:p>
            <a:pPr marL="914400" marR="0" lvl="1" indent="-454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lphaLcPeriod"/>
            </a:pPr>
            <a:r>
              <a:rPr lang="en" sz="3200">
                <a:solidFill>
                  <a:schemeClr val="dk1"/>
                </a:solidFill>
              </a:rPr>
              <a:t>If yes, write your name and email address on the sign-up sheet.</a:t>
            </a:r>
          </a:p>
          <a:p>
            <a:pPr marL="914400" marR="0" lvl="1" indent="-454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lphaLcPeriod"/>
            </a:pPr>
            <a:r>
              <a:rPr lang="en" sz="3200">
                <a:solidFill>
                  <a:schemeClr val="dk1"/>
                </a:solidFill>
              </a:rPr>
              <a:t>I will follow up with you in 2 weeks time to see how you are doing.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Make It Work (at Home)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Recognize different cultures exist on your campus.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Establish a common context when working across these cultures.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No one is right. No one is wrong. The goal is to share the same context.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Reviewing Main Points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Bruce D. Reeves</a:t>
            </a: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en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breeves@d.umn.edu</a:t>
            </a: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LinkedIn: </a:t>
            </a:r>
            <a:r>
              <a:rPr lang="en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linkedin.com/in/brucedreeves</a:t>
            </a: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Twitter: @bdreeves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44241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Recognizing different groups on campus may have different cultures.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Avoiding assumptions based upon differing cultural contexts.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Finding common ground when working together on a project.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Challenges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A series of words will be displayed. 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You will have 20 seconds to write down </a:t>
            </a:r>
            <a:r>
              <a:rPr lang="en" sz="3200" b="1">
                <a:solidFill>
                  <a:schemeClr val="dk1"/>
                </a:solidFill>
              </a:rPr>
              <a:t>your</a:t>
            </a:r>
            <a:r>
              <a:rPr lang="en" sz="3200">
                <a:solidFill>
                  <a:schemeClr val="dk1"/>
                </a:solidFill>
              </a:rPr>
              <a:t> definition for each word. Describing is fine, too. 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No sharing with others!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Collaboration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Teamwork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Partnership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Work Week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189625"/>
            <a:ext cx="8229600" cy="2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</a:rPr>
              <a:t>Project Requirements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0" y="237928"/>
            <a:ext cx="9144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7A0019"/>
                </a:solidFill>
              </a:rPr>
              <a:t>Definition Round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2D-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510</Words>
  <Application>Microsoft Macintosh PowerPoint</Application>
  <PresentationFormat>On-screen Show (16:9)</PresentationFormat>
  <Paragraphs>94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Trebuchet MS</vt:lpstr>
      <vt:lpstr>Arial</vt:lpstr>
      <vt:lpstr>D2D-3</vt:lpstr>
      <vt:lpstr>PowerPoint Presentation</vt:lpstr>
      <vt:lpstr>PowerPoint Presentation</vt:lpstr>
      <vt:lpstr>Challenges</vt:lpstr>
      <vt:lpstr>Definition Round</vt:lpstr>
      <vt:lpstr>Definition Round</vt:lpstr>
      <vt:lpstr>Definition Round</vt:lpstr>
      <vt:lpstr>Definition Round</vt:lpstr>
      <vt:lpstr>Definition Round</vt:lpstr>
      <vt:lpstr>Definition Round</vt:lpstr>
      <vt:lpstr>Definition Round</vt:lpstr>
      <vt:lpstr>Definition Round</vt:lpstr>
      <vt:lpstr>Definition Round</vt:lpstr>
      <vt:lpstr>Definition Round</vt:lpstr>
      <vt:lpstr>Putting Your Definitions to Work</vt:lpstr>
      <vt:lpstr>Compare and Contrast</vt:lpstr>
      <vt:lpstr>Compare and Contrast</vt:lpstr>
      <vt:lpstr>Creating Common Context</vt:lpstr>
      <vt:lpstr>Creating Common Context</vt:lpstr>
      <vt:lpstr>Make It Work (at Home)</vt:lpstr>
      <vt:lpstr>Make It Work (at Home)</vt:lpstr>
      <vt:lpstr>Reviewing Main Points</vt:lpstr>
      <vt:lpstr>Thank You!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Partners: Sharing the Same Context?</dc:title>
  <dc:subject>EC162</dc:subject>
  <dc:creator>Bruce D. Reeves</dc:creator>
  <cp:keywords/>
  <dc:description/>
  <cp:lastModifiedBy>Bruce D. Reeves</cp:lastModifiedBy>
  <cp:revision>2</cp:revision>
  <dcterms:modified xsi:type="dcterms:W3CDTF">2016-04-07T13:55:50Z</dcterms:modified>
  <cp:category/>
</cp:coreProperties>
</file>