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264" r:id="rId4"/>
    <p:sldId id="268" r:id="rId5"/>
    <p:sldId id="269" r:id="rId6"/>
    <p:sldId id="266" r:id="rId7"/>
    <p:sldId id="267" r:id="rId8"/>
    <p:sldId id="270" r:id="rId9"/>
    <p:sldId id="262" r:id="rId10"/>
    <p:sldId id="271" r:id="rId11"/>
    <p:sldId id="27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53" autoAdjust="0"/>
  </p:normalViewPr>
  <p:slideViewPr>
    <p:cSldViewPr>
      <p:cViewPr>
        <p:scale>
          <a:sx n="76" d="100"/>
          <a:sy n="76" d="100"/>
        </p:scale>
        <p:origin x="-115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192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A7FFC-06C1-41E6-86CC-97471DD2AF90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E4038-98EC-441F-BCAD-6B864ED3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6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CCDC5-55A2-4C49-8D1B-F0A0B4CD1393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921FF-61D2-4803-8494-4519EE27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3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Required </a:t>
            </a:r>
            <a:r>
              <a:rPr lang="en-US" b="0" dirty="0" smtClean="0"/>
              <a:t>– </a:t>
            </a:r>
            <a:r>
              <a:rPr lang="en-US" dirty="0" smtClean="0"/>
              <a:t>Title Slide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Required </a:t>
            </a:r>
            <a:r>
              <a:rPr lang="en-US" b="0" dirty="0" smtClean="0"/>
              <a:t>– </a:t>
            </a:r>
            <a:r>
              <a:rPr lang="en-US" dirty="0" smtClean="0"/>
              <a:t>End Slide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Poll question 1:</a:t>
            </a:r>
          </a:p>
          <a:p>
            <a:r>
              <a:rPr lang="en-US" b="0" baseline="0" dirty="0" smtClean="0"/>
              <a:t>Remember to look at answers…and address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1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Required</a:t>
            </a:r>
            <a:r>
              <a:rPr lang="en-US" dirty="0" smtClean="0"/>
              <a:t> - Main Body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4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6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baseline="0" dirty="0" smtClean="0"/>
              <a:t> – Quote Template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80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 (For Full Screen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89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Agenda Item One</a:t>
            </a:r>
          </a:p>
          <a:p>
            <a:r>
              <a:rPr lang="en-US" dirty="0" smtClean="0"/>
              <a:t>Agenda Item Two</a:t>
            </a:r>
          </a:p>
          <a:p>
            <a:r>
              <a:rPr lang="en-US" dirty="0" smtClean="0"/>
              <a:t>Agenda Item Three</a:t>
            </a:r>
          </a:p>
          <a:p>
            <a:r>
              <a:rPr lang="en-US" dirty="0" smtClean="0"/>
              <a:t>Agenda Item Four</a:t>
            </a:r>
          </a:p>
          <a:p>
            <a:r>
              <a:rPr lang="en-US" dirty="0" smtClean="0"/>
              <a:t>Agenda Item Five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 or Sub Heading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4" y="2656971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9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- 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40413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00601" y="1371600"/>
            <a:ext cx="3886200" cy="454659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B20838"/>
              </a:buClr>
              <a:buFont typeface="Wingdings" pitchFamily="2" charset="2"/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Add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6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I Body B - No heade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1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02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“Enter a quote here… 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4" r:id="rId4"/>
    <p:sldLayoutId id="2147483668" r:id="rId5"/>
    <p:sldLayoutId id="2147483667" r:id="rId6"/>
    <p:sldLayoutId id="2147483654" r:id="rId7"/>
    <p:sldLayoutId id="2147483656" r:id="rId8"/>
    <p:sldLayoutId id="2147483657" r:id="rId9"/>
    <p:sldLayoutId id="2147483658" r:id="rId10"/>
    <p:sldLayoutId id="21474836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hbr.org/schwartz/2010/08/six-secrets-to-creating-a-cult.html" TargetMode="External"/><Relationship Id="rId3" Type="http://schemas.openxmlformats.org/officeDocument/2006/relationships/hyperlink" Target="http://www.flickr.com/photos/pascal-blachier/2284372750/" TargetMode="External"/><Relationship Id="rId7" Type="http://schemas.openxmlformats.org/officeDocument/2006/relationships/hyperlink" Target="mailto:jennifers@vt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flickr.com/photos/chrisinplymouth/3515631233/lightbox/" TargetMode="External"/><Relationship Id="rId5" Type="http://schemas.openxmlformats.org/officeDocument/2006/relationships/hyperlink" Target="http://www.flickr.com/photos/chrisinplymouth/4083274576/" TargetMode="External"/><Relationship Id="rId10" Type="http://schemas.openxmlformats.org/officeDocument/2006/relationships/hyperlink" Target="http://www.inc.com/articles/201106/josh-linkner-7-steps-to-a-culture-of-innovation.html" TargetMode="External"/><Relationship Id="rId4" Type="http://schemas.openxmlformats.org/officeDocument/2006/relationships/hyperlink" Target="http://www.flickr.com/photos/swanksalot/3774844897/sizes/o/in/photostream/" TargetMode="External"/><Relationship Id="rId9" Type="http://schemas.openxmlformats.org/officeDocument/2006/relationships/hyperlink" Target="http://www.cbsnews.com/8301-505125_162-57351693/how-to-create-a-culture-of-innova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Culture of Innovation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October 2, 2012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 Sparrow</a:t>
            </a:r>
          </a:p>
          <a:p>
            <a:r>
              <a:rPr lang="en-US" dirty="0" smtClean="0"/>
              <a:t>Virginia 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R’s &amp; a P</a:t>
            </a:r>
            <a:endParaRPr lang="en-US" dirty="0"/>
          </a:p>
        </p:txBody>
      </p:sp>
      <p:pic>
        <p:nvPicPr>
          <p:cNvPr id="2" name="Picture 1" descr="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762763" cy="990600"/>
          </a:xfrm>
          <a:prstGeom prst="rect">
            <a:avLst/>
          </a:prstGeom>
        </p:spPr>
      </p:pic>
      <p:pic>
        <p:nvPicPr>
          <p:cNvPr id="3" name="Picture 2" descr="r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31869"/>
            <a:ext cx="845924" cy="984348"/>
          </a:xfrm>
          <a:prstGeom prst="rect">
            <a:avLst/>
          </a:prstGeom>
        </p:spPr>
      </p:pic>
      <p:pic>
        <p:nvPicPr>
          <p:cNvPr id="6" name="Picture 5" descr="p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114801"/>
            <a:ext cx="775454" cy="99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1981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elationships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3352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apid</a:t>
            </a:r>
            <a:r>
              <a:rPr lang="en-US" dirty="0" smtClean="0"/>
              <a:t> Response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4724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edagogy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85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culture of innovation look like?</a:t>
            </a:r>
            <a:endParaRPr lang="en-US" dirty="0"/>
          </a:p>
        </p:txBody>
      </p:sp>
      <p:pic>
        <p:nvPicPr>
          <p:cNvPr id="2" name="Picture 1" descr="mirr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66800"/>
            <a:ext cx="3143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8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3276600" cy="685800"/>
          </a:xfrm>
        </p:spPr>
        <p:txBody>
          <a:bodyPr/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90800" y="3962400"/>
            <a:ext cx="6266411" cy="1295400"/>
          </a:xfrm>
        </p:spPr>
        <p:txBody>
          <a:bodyPr/>
          <a:lstStyle/>
          <a:p>
            <a:r>
              <a:rPr lang="en-US" sz="1200" dirty="0" smtClean="0"/>
              <a:t>Images Licensed Under Creative Commons</a:t>
            </a:r>
          </a:p>
          <a:p>
            <a:r>
              <a:rPr lang="en-US" sz="1200" dirty="0" smtClean="0"/>
              <a:t>Right </a:t>
            </a:r>
            <a:r>
              <a:rPr lang="en-US" sz="1200" dirty="0"/>
              <a:t>Arrow on Tree: </a:t>
            </a:r>
            <a:r>
              <a:rPr lang="en-US" sz="1200" u="sng" dirty="0">
                <a:hlinkClick r:id="rId3"/>
              </a:rPr>
              <a:t>http://www.flickr.com/photos/pascal-blachier/2284372750/</a:t>
            </a:r>
            <a:endParaRPr lang="en-US" sz="1200" dirty="0"/>
          </a:p>
          <a:p>
            <a:r>
              <a:rPr lang="en-US" sz="1200" dirty="0" smtClean="0"/>
              <a:t>Nancy </a:t>
            </a:r>
            <a:r>
              <a:rPr lang="en-US" sz="1200" dirty="0"/>
              <a:t>Reagan </a:t>
            </a:r>
            <a:r>
              <a:rPr lang="en-US" sz="1200" u="sng" dirty="0">
                <a:hlinkClick r:id="rId4"/>
              </a:rPr>
              <a:t>http://www.flickr.com/photos/swanksalot/3774844897/sizes/o/in/photostream</a:t>
            </a:r>
            <a:r>
              <a:rPr lang="en-US" sz="1200" u="sng" dirty="0" smtClean="0">
                <a:hlinkClick r:id="rId4"/>
              </a:rPr>
              <a:t>/</a:t>
            </a:r>
            <a:endParaRPr lang="en-US" sz="1200" dirty="0"/>
          </a:p>
          <a:p>
            <a:r>
              <a:rPr lang="en-US" sz="1200" dirty="0"/>
              <a:t>R #1 </a:t>
            </a:r>
            <a:r>
              <a:rPr lang="en-US" sz="1200" u="sng" dirty="0">
                <a:hlinkClick r:id="rId5"/>
              </a:rPr>
              <a:t>http://www.flickr.com/photos/chrisinplymouth/4083274576/</a:t>
            </a:r>
            <a:endParaRPr lang="en-US" sz="1200" dirty="0"/>
          </a:p>
          <a:p>
            <a:r>
              <a:rPr lang="en-US" sz="1200" dirty="0"/>
              <a:t>R#2 </a:t>
            </a:r>
            <a:r>
              <a:rPr lang="en-US" sz="1200" u="sng" dirty="0">
                <a:hlinkClick r:id="rId6"/>
              </a:rPr>
              <a:t>http://www.flickr.com/photos/chrisinplymouth/3515631233/lightbox/</a:t>
            </a:r>
            <a:endParaRPr lang="en-US" sz="1200" dirty="0"/>
          </a:p>
          <a:p>
            <a:r>
              <a:rPr lang="en-US" sz="1200" dirty="0" smtClean="0"/>
              <a:t>P </a:t>
            </a:r>
            <a:r>
              <a:rPr lang="en-US" sz="1200" dirty="0"/>
              <a:t>http://</a:t>
            </a:r>
            <a:r>
              <a:rPr lang="en-US" sz="1200" dirty="0" err="1"/>
              <a:t>www.flickr.com</a:t>
            </a:r>
            <a:r>
              <a:rPr lang="en-US" sz="1200" dirty="0"/>
              <a:t>/photos/</a:t>
            </a:r>
            <a:r>
              <a:rPr lang="en-US" sz="1200" dirty="0" err="1"/>
              <a:t>chrisinplymouth</a:t>
            </a:r>
            <a:r>
              <a:rPr lang="en-US" sz="1200" dirty="0"/>
              <a:t>/3934438598/sizes/z/in/</a:t>
            </a:r>
            <a:r>
              <a:rPr lang="en-US" sz="1200" dirty="0" err="1"/>
              <a:t>photostream</a:t>
            </a:r>
            <a:r>
              <a:rPr lang="en-US" sz="1200" dirty="0"/>
              <a:t>/</a:t>
            </a:r>
          </a:p>
          <a:p>
            <a:endParaRPr lang="en-US" sz="12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28600" y="4419600"/>
            <a:ext cx="1752600" cy="91440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Jennifer Sparrow</a:t>
            </a:r>
          </a:p>
          <a:p>
            <a:r>
              <a:rPr lang="en-US" sz="1200" dirty="0" smtClean="0">
                <a:hlinkClick r:id="rId7"/>
              </a:rPr>
              <a:t>jennifers@vt.edu</a:t>
            </a:r>
            <a:endParaRPr lang="en-US" sz="1200" dirty="0" smtClean="0"/>
          </a:p>
          <a:p>
            <a:r>
              <a:rPr lang="en-US" sz="1200" dirty="0" smtClean="0"/>
              <a:t>540-231-5377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066800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http://blogs.hbr.org/schwartz/2010/08/six-secrets-to-creating-a-</a:t>
            </a:r>
            <a:r>
              <a:rPr lang="en-US" dirty="0" smtClean="0">
                <a:hlinkClick r:id="rId8"/>
              </a:rPr>
              <a:t>cult.html</a:t>
            </a:r>
            <a:endParaRPr lang="en-US" dirty="0" smtClean="0"/>
          </a:p>
          <a:p>
            <a:r>
              <a:rPr lang="en-US" dirty="0">
                <a:hlinkClick r:id="rId9"/>
              </a:rPr>
              <a:t>http://www.cbsnews.com/8301-505125_162-57351693/how-to-create-a-culture-of-innovation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://www.inc.com/articles/201106/josh-linkner-7-steps-to-a-culture-of-</a:t>
            </a:r>
            <a:r>
              <a:rPr lang="en-US" dirty="0" smtClean="0">
                <a:hlinkClick r:id="rId10"/>
              </a:rPr>
              <a:t>innovation.html</a:t>
            </a:r>
            <a:endParaRPr lang="en-US" dirty="0" smtClean="0"/>
          </a:p>
          <a:p>
            <a:r>
              <a:rPr lang="en-US" dirty="0" smtClean="0"/>
              <a:t>Books:</a:t>
            </a:r>
          </a:p>
          <a:p>
            <a:r>
              <a:rPr lang="en-US" dirty="0"/>
              <a:t>	</a:t>
            </a:r>
            <a:r>
              <a:rPr lang="en-US" dirty="0" smtClean="0"/>
              <a:t>In The </a:t>
            </a:r>
            <a:r>
              <a:rPr lang="en-US" dirty="0" err="1" smtClean="0"/>
              <a:t>Plex</a:t>
            </a:r>
            <a:r>
              <a:rPr lang="en-US" dirty="0" smtClean="0"/>
              <a:t> by Steven Levy</a:t>
            </a:r>
          </a:p>
          <a:p>
            <a:r>
              <a:rPr lang="en-US" dirty="0"/>
              <a:t>	</a:t>
            </a:r>
            <a:r>
              <a:rPr lang="en-US" dirty="0" smtClean="0"/>
              <a:t>Imagine: How Creativity Works by Jonah Lehrer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>
          <a:xfrm>
            <a:off x="665018" y="3385468"/>
            <a:ext cx="8021782" cy="2710532"/>
          </a:xfrm>
        </p:spPr>
        <p:txBody>
          <a:bodyPr/>
          <a:lstStyle/>
          <a:p>
            <a:r>
              <a:rPr lang="en-US" dirty="0" smtClean="0"/>
              <a:t>The “Right” Stuff</a:t>
            </a:r>
          </a:p>
          <a:p>
            <a:r>
              <a:rPr lang="en-US" dirty="0" smtClean="0"/>
              <a:t>The Physical Space</a:t>
            </a:r>
          </a:p>
          <a:p>
            <a:r>
              <a:rPr lang="en-US" dirty="0" smtClean="0"/>
              <a:t>The Culture of Yes</a:t>
            </a:r>
          </a:p>
          <a:p>
            <a:r>
              <a:rPr lang="en-US" dirty="0" smtClean="0"/>
              <a:t>The Two R’s and a 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Relationships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Rapid Response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Pedagogy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3" name="Picture 2" descr="alex&amp;ti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"/>
            <a:ext cx="54864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“Right” Way to Culture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62600" y="1981200"/>
            <a:ext cx="3048000" cy="4343400"/>
          </a:xfrm>
        </p:spPr>
        <p:txBody>
          <a:bodyPr/>
          <a:lstStyle/>
          <a:p>
            <a:r>
              <a:rPr lang="en-US" dirty="0" smtClean="0"/>
              <a:t>People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Place</a:t>
            </a:r>
          </a:p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6" name="Picture 5" descr="Right a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People</a:t>
            </a:r>
            <a:endParaRPr lang="en-US" dirty="0"/>
          </a:p>
        </p:txBody>
      </p:sp>
      <p:pic>
        <p:nvPicPr>
          <p:cNvPr id="4" name="Picture 3" descr="DSC_00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4864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4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Time</a:t>
            </a:r>
            <a:endParaRPr lang="en-US" dirty="0"/>
          </a:p>
        </p:txBody>
      </p:sp>
      <p:pic>
        <p:nvPicPr>
          <p:cNvPr id="6" name="Picture 5" descr="frontdes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4572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2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Space (InnovationSpace)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52334"/>
            <a:ext cx="4335462" cy="4618209"/>
          </a:xfrm>
        </p:spPr>
      </p:pic>
    </p:spTree>
    <p:extLst>
      <p:ext uri="{BB962C8B-B14F-4D97-AF65-F5344CB8AC3E}">
        <p14:creationId xmlns:p14="http://schemas.microsoft.com/office/powerpoint/2010/main" val="345131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Space</a:t>
            </a:r>
            <a:endParaRPr lang="en-US" dirty="0"/>
          </a:p>
        </p:txBody>
      </p:sp>
      <p:pic>
        <p:nvPicPr>
          <p:cNvPr id="9" name="Picture 8" descr="katherineatwhite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572000" cy="3035300"/>
          </a:xfrm>
          <a:prstGeom prst="rect">
            <a:avLst/>
          </a:prstGeom>
        </p:spPr>
      </p:pic>
      <p:pic>
        <p:nvPicPr>
          <p:cNvPr id="10" name="Picture 9" descr="Roo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5549747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0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Tools</a:t>
            </a:r>
            <a:endParaRPr lang="en-US" dirty="0"/>
          </a:p>
        </p:txBody>
      </p:sp>
      <p:pic>
        <p:nvPicPr>
          <p:cNvPr id="5" name="Picture 4" descr="equip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90600"/>
            <a:ext cx="308736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609600" y="2438400"/>
            <a:ext cx="5791200" cy="2971800"/>
          </a:xfrm>
        </p:spPr>
        <p:txBody>
          <a:bodyPr/>
          <a:lstStyle/>
          <a:p>
            <a:r>
              <a:rPr lang="en-US" sz="6000" dirty="0" smtClean="0"/>
              <a:t>“Yes”</a:t>
            </a:r>
            <a:endParaRPr lang="en-US" sz="6000" dirty="0"/>
          </a:p>
        </p:txBody>
      </p:sp>
      <p:pic>
        <p:nvPicPr>
          <p:cNvPr id="3" name="Picture 2" descr="NancyReag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1000"/>
            <a:ext cx="282765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6014</TotalTime>
  <Words>178</Words>
  <Application>Microsoft Office PowerPoint</Application>
  <PresentationFormat>On-screen Show (4:3)</PresentationFormat>
  <Paragraphs>62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Creating a Culture of Innovation </vt:lpstr>
      <vt:lpstr>PowerPoint Presentation</vt:lpstr>
      <vt:lpstr>The “Right” Way to Culture </vt:lpstr>
      <vt:lpstr>The Right People</vt:lpstr>
      <vt:lpstr>The Right Time</vt:lpstr>
      <vt:lpstr>The Right Space (InnovationSpace)</vt:lpstr>
      <vt:lpstr>The Space</vt:lpstr>
      <vt:lpstr>The Right Tools</vt:lpstr>
      <vt:lpstr>PowerPoint Presentation</vt:lpstr>
      <vt:lpstr>Three R’s &amp; a P</vt:lpstr>
      <vt:lpstr>What does a culture of innovation look like?</vt:lpstr>
      <vt:lpstr>References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Loren Benavente</cp:lastModifiedBy>
  <cp:revision>35</cp:revision>
  <cp:lastPrinted>2012-08-30T20:45:46Z</cp:lastPrinted>
  <dcterms:created xsi:type="dcterms:W3CDTF">2012-08-08T18:23:13Z</dcterms:created>
  <dcterms:modified xsi:type="dcterms:W3CDTF">2012-09-26T21:47:59Z</dcterms:modified>
</cp:coreProperties>
</file>