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344" r:id="rId2"/>
    <p:sldId id="349" r:id="rId3"/>
    <p:sldId id="372" r:id="rId4"/>
    <p:sldId id="366" r:id="rId5"/>
    <p:sldId id="356" r:id="rId6"/>
    <p:sldId id="365" r:id="rId7"/>
    <p:sldId id="326" r:id="rId8"/>
    <p:sldId id="374" r:id="rId9"/>
    <p:sldId id="368" r:id="rId10"/>
    <p:sldId id="297" r:id="rId11"/>
    <p:sldId id="334" r:id="rId12"/>
    <p:sldId id="350" r:id="rId13"/>
    <p:sldId id="328" r:id="rId14"/>
    <p:sldId id="358" r:id="rId15"/>
    <p:sldId id="359" r:id="rId16"/>
    <p:sldId id="363" r:id="rId17"/>
    <p:sldId id="361" r:id="rId18"/>
    <p:sldId id="362" r:id="rId19"/>
    <p:sldId id="266" r:id="rId20"/>
    <p:sldId id="337" r:id="rId21"/>
    <p:sldId id="284" r:id="rId22"/>
    <p:sldId id="285" r:id="rId23"/>
    <p:sldId id="301" r:id="rId24"/>
    <p:sldId id="339" r:id="rId25"/>
    <p:sldId id="277" r:id="rId26"/>
    <p:sldId id="353" r:id="rId27"/>
    <p:sldId id="364" r:id="rId28"/>
    <p:sldId id="369" r:id="rId29"/>
    <p:sldId id="263" r:id="rId30"/>
    <p:sldId id="333" r:id="rId31"/>
    <p:sldId id="310" r:id="rId32"/>
    <p:sldId id="264" r:id="rId33"/>
    <p:sldId id="341" r:id="rId34"/>
    <p:sldId id="342" r:id="rId35"/>
    <p:sldId id="371" r:id="rId36"/>
    <p:sldId id="373" r:id="rId37"/>
    <p:sldId id="360" r:id="rId38"/>
    <p:sldId id="291" r:id="rId39"/>
    <p:sldId id="329" r:id="rId40"/>
    <p:sldId id="375" r:id="rId41"/>
    <p:sldId id="352" r:id="rId42"/>
    <p:sldId id="367" r:id="rId43"/>
    <p:sldId id="29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1645" autoAdjust="0"/>
  </p:normalViewPr>
  <p:slideViewPr>
    <p:cSldViewPr snapToGrid="0" snapToObjects="1" showGuides="1">
      <p:cViewPr>
        <p:scale>
          <a:sx n="52" d="100"/>
          <a:sy n="52" d="100"/>
        </p:scale>
        <p:origin x="-518" y="-58"/>
      </p:cViewPr>
      <p:guideLst>
        <p:guide orient="horz" pos="22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AC28D-C3F4-FB41-BD19-D50233663C94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91503-0B12-3B46-BF9E-FC5B1E8BA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0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59B6-C9BC-4866-BF13-1099004979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2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97AABC-1488-A146-922E-893D1912BCF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91503-0B12-3B46-BF9E-FC5B1E8BA4A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91503-0B12-3B46-BF9E-FC5B1E8BA4A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91503-0B12-3B46-BF9E-FC5B1E8BA4A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91503-0B12-3B46-BF9E-FC5B1E8BA4A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5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F6779-15A1-0548-B164-5DC1DAB17841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657CC-6C99-E84B-AC5C-48FF10EBB9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0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rtst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vatorpit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lor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pizzar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pbutt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clo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clo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keacre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l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ivevsnuet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3" descr="cross-platfor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1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ro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nosa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saleimplement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ptioncu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ftwareexperi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ve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ve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s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rodingersa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lkoutcom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701" y="5473074"/>
            <a:ext cx="23262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League Gothic"/>
                <a:cs typeface="League Gothic"/>
              </a:rPr>
              <a:t>IMPACT</a:t>
            </a:r>
            <a:endParaRPr lang="en-US" sz="11500" dirty="0">
              <a:solidFill>
                <a:schemeClr val="bg1"/>
              </a:solidFill>
              <a:latin typeface="League Gothic"/>
              <a:cs typeface="League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25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0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to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57" y="321178"/>
            <a:ext cx="7725886" cy="6252450"/>
          </a:xfrm>
          <a:prstGeom prst="rect">
            <a:avLst/>
          </a:prstGeom>
          <a:effectLst>
            <a:outerShdw blurRad="63500" sx="102000" sy="102000" algn="ctr">
              <a:srgbClr val="000000">
                <a:alpha val="3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ellow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1256">
            <a:off x="4256100" y="3298534"/>
            <a:ext cx="4102304" cy="2704957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363">
            <a:off x="3515222" y="867440"/>
            <a:ext cx="4102304" cy="2704957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8927">
            <a:off x="870294" y="2165227"/>
            <a:ext cx="4102304" cy="2704957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ffeevsap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if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startrekip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157" y="5528252"/>
            <a:ext cx="6210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Myriad Pro"/>
                <a:cs typeface="Myriad Pro"/>
              </a:rPr>
              <a:t>purdue.edu</a:t>
            </a:r>
            <a:r>
              <a:rPr lang="en-US" sz="6000" dirty="0" smtClean="0">
                <a:solidFill>
                  <a:schemeClr val="bg1"/>
                </a:solidFill>
                <a:latin typeface="Myriad Pro"/>
                <a:cs typeface="Myriad Pro"/>
              </a:rPr>
              <a:t>/studio</a:t>
            </a:r>
            <a:endParaRPr lang="en-US" sz="60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1" y="191467"/>
            <a:ext cx="8880879" cy="5136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aholepl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346" y="4822710"/>
            <a:ext cx="8579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eague Gothic"/>
                <a:cs typeface="League Gothic"/>
              </a:rPr>
              <a:t>WHEN DOES A PROJECT END?</a:t>
            </a:r>
            <a:endParaRPr lang="en-US" sz="4400" dirty="0">
              <a:solidFill>
                <a:schemeClr val="bg1"/>
              </a:solidFill>
              <a:latin typeface="League Gothic"/>
              <a:cs typeface="League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f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y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7890</TotalTime>
  <Words>14</Words>
  <Application>Microsoft Office PowerPoint</Application>
  <PresentationFormat>On-screen Show (4:3)</PresentationFormat>
  <Paragraphs>9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Bowen</dc:creator>
  <cp:lastModifiedBy>Loren Benavente</cp:lastModifiedBy>
  <cp:revision>68</cp:revision>
  <dcterms:created xsi:type="dcterms:W3CDTF">2012-09-25T00:26:25Z</dcterms:created>
  <dcterms:modified xsi:type="dcterms:W3CDTF">2012-10-03T17:34:14Z</dcterms:modified>
</cp:coreProperties>
</file>