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7" r:id="rId2"/>
  </p:sldIdLst>
  <p:sldSz cx="44805600" cy="27432000"/>
  <p:notesSz cx="6858000" cy="9144000"/>
  <p:defaultTextStyle>
    <a:defPPr>
      <a:defRPr lang="en-US"/>
    </a:defPPr>
    <a:lvl1pPr marL="0" algn="l" defTabSz="2063725" rtl="0" eaLnBrk="1" latinLnBrk="0" hangingPunct="1">
      <a:defRPr sz="8200" kern="1200">
        <a:solidFill>
          <a:schemeClr val="tx1"/>
        </a:solidFill>
        <a:latin typeface="+mn-lt"/>
        <a:ea typeface="+mn-ea"/>
        <a:cs typeface="+mn-cs"/>
      </a:defRPr>
    </a:lvl1pPr>
    <a:lvl2pPr marL="2063725" algn="l" defTabSz="2063725" rtl="0" eaLnBrk="1" latinLnBrk="0" hangingPunct="1">
      <a:defRPr sz="8200" kern="1200">
        <a:solidFill>
          <a:schemeClr val="tx1"/>
        </a:solidFill>
        <a:latin typeface="+mn-lt"/>
        <a:ea typeface="+mn-ea"/>
        <a:cs typeface="+mn-cs"/>
      </a:defRPr>
    </a:lvl2pPr>
    <a:lvl3pPr marL="4127451" algn="l" defTabSz="2063725" rtl="0" eaLnBrk="1" latinLnBrk="0" hangingPunct="1">
      <a:defRPr sz="8200" kern="1200">
        <a:solidFill>
          <a:schemeClr val="tx1"/>
        </a:solidFill>
        <a:latin typeface="+mn-lt"/>
        <a:ea typeface="+mn-ea"/>
        <a:cs typeface="+mn-cs"/>
      </a:defRPr>
    </a:lvl3pPr>
    <a:lvl4pPr marL="6191176" algn="l" defTabSz="2063725" rtl="0" eaLnBrk="1" latinLnBrk="0" hangingPunct="1">
      <a:defRPr sz="8200" kern="1200">
        <a:solidFill>
          <a:schemeClr val="tx1"/>
        </a:solidFill>
        <a:latin typeface="+mn-lt"/>
        <a:ea typeface="+mn-ea"/>
        <a:cs typeface="+mn-cs"/>
      </a:defRPr>
    </a:lvl4pPr>
    <a:lvl5pPr marL="8254903" algn="l" defTabSz="2063725" rtl="0" eaLnBrk="1" latinLnBrk="0" hangingPunct="1">
      <a:defRPr sz="8200" kern="1200">
        <a:solidFill>
          <a:schemeClr val="tx1"/>
        </a:solidFill>
        <a:latin typeface="+mn-lt"/>
        <a:ea typeface="+mn-ea"/>
        <a:cs typeface="+mn-cs"/>
      </a:defRPr>
    </a:lvl5pPr>
    <a:lvl6pPr marL="10318628" algn="l" defTabSz="2063725" rtl="0" eaLnBrk="1" latinLnBrk="0" hangingPunct="1">
      <a:defRPr sz="8200" kern="1200">
        <a:solidFill>
          <a:schemeClr val="tx1"/>
        </a:solidFill>
        <a:latin typeface="+mn-lt"/>
        <a:ea typeface="+mn-ea"/>
        <a:cs typeface="+mn-cs"/>
      </a:defRPr>
    </a:lvl6pPr>
    <a:lvl7pPr marL="12382354" algn="l" defTabSz="2063725" rtl="0" eaLnBrk="1" latinLnBrk="0" hangingPunct="1">
      <a:defRPr sz="8200" kern="1200">
        <a:solidFill>
          <a:schemeClr val="tx1"/>
        </a:solidFill>
        <a:latin typeface="+mn-lt"/>
        <a:ea typeface="+mn-ea"/>
        <a:cs typeface="+mn-cs"/>
      </a:defRPr>
    </a:lvl7pPr>
    <a:lvl8pPr marL="14446079" algn="l" defTabSz="2063725" rtl="0" eaLnBrk="1" latinLnBrk="0" hangingPunct="1">
      <a:defRPr sz="8200" kern="1200">
        <a:solidFill>
          <a:schemeClr val="tx1"/>
        </a:solidFill>
        <a:latin typeface="+mn-lt"/>
        <a:ea typeface="+mn-ea"/>
        <a:cs typeface="+mn-cs"/>
      </a:defRPr>
    </a:lvl8pPr>
    <a:lvl9pPr marL="16509805" algn="l" defTabSz="2063725" rtl="0" eaLnBrk="1" latinLnBrk="0" hangingPunct="1">
      <a:defRPr sz="8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232279"/>
    <a:srgbClr val="1F2361"/>
    <a:srgbClr val="0D2B48"/>
    <a:srgbClr val="051324"/>
    <a:srgbClr val="F4F3F3"/>
    <a:srgbClr val="840F0A"/>
    <a:srgbClr val="DBD7B9"/>
    <a:srgbClr val="0E2B47"/>
    <a:srgbClr val="872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Objects="1">
      <p:cViewPr>
        <p:scale>
          <a:sx n="33" d="100"/>
          <a:sy n="33" d="100"/>
        </p:scale>
        <p:origin x="-472" y="712"/>
      </p:cViewPr>
      <p:guideLst>
        <p:guide orient="horz" pos="17279"/>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8F2FFF-CBCB-F54D-B145-2292C6F6568C}" type="datetimeFigureOut">
              <a:rPr lang="en-US" smtClean="0"/>
              <a:pPr/>
              <a:t>1/17/13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F9FB5D-417B-B147-9DCE-4655F6B9EE38}" type="slidenum">
              <a:rPr lang="en-US" smtClean="0"/>
              <a:pPr/>
              <a:t>‹#›</a:t>
            </a:fld>
            <a:endParaRPr lang="en-US"/>
          </a:p>
        </p:txBody>
      </p:sp>
    </p:spTree>
    <p:extLst>
      <p:ext uri="{BB962C8B-B14F-4D97-AF65-F5344CB8AC3E}">
        <p14:creationId xmlns:p14="http://schemas.microsoft.com/office/powerpoint/2010/main" val="2198968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B3DACF-A0C1-7444-81BD-2BBB4AC66C9B}" type="datetimeFigureOut">
              <a:rPr lang="en-US" smtClean="0"/>
              <a:pPr/>
              <a:t>1/17/13</a:t>
            </a:fld>
            <a:endParaRPr lang="en-US"/>
          </a:p>
        </p:txBody>
      </p:sp>
      <p:sp>
        <p:nvSpPr>
          <p:cNvPr id="4" name="Slide Image Placeholder 3"/>
          <p:cNvSpPr>
            <a:spLocks noGrp="1" noRot="1" noChangeAspect="1"/>
          </p:cNvSpPr>
          <p:nvPr>
            <p:ph type="sldImg" idx="2"/>
          </p:nvPr>
        </p:nvSpPr>
        <p:spPr>
          <a:xfrm>
            <a:off x="628650" y="685800"/>
            <a:ext cx="56007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1F04A7-E3C0-8446-B15A-4B2A862FE8DD}" type="slidenum">
              <a:rPr lang="en-US" smtClean="0"/>
              <a:pPr/>
              <a:t>‹#›</a:t>
            </a:fld>
            <a:endParaRPr lang="en-US"/>
          </a:p>
        </p:txBody>
      </p:sp>
    </p:spTree>
    <p:extLst>
      <p:ext uri="{BB962C8B-B14F-4D97-AF65-F5344CB8AC3E}">
        <p14:creationId xmlns:p14="http://schemas.microsoft.com/office/powerpoint/2010/main" val="3237836899"/>
      </p:ext>
    </p:extLst>
  </p:cSld>
  <p:clrMap bg1="lt1" tx1="dk1" bg2="lt2" tx2="dk2" accent1="accent1" accent2="accent2" accent3="accent3" accent4="accent4" accent5="accent5" accent6="accent6" hlink="hlink" folHlink="folHlink"/>
  <p:notesStyle>
    <a:lvl1pPr marL="0" algn="l" defTabSz="401284" rtl="0" eaLnBrk="1" latinLnBrk="0" hangingPunct="1">
      <a:defRPr sz="1100" kern="1200">
        <a:solidFill>
          <a:schemeClr val="tx1"/>
        </a:solidFill>
        <a:latin typeface="+mn-lt"/>
        <a:ea typeface="+mn-ea"/>
        <a:cs typeface="+mn-cs"/>
      </a:defRPr>
    </a:lvl1pPr>
    <a:lvl2pPr marL="401284" algn="l" defTabSz="401284" rtl="0" eaLnBrk="1" latinLnBrk="0" hangingPunct="1">
      <a:defRPr sz="1100" kern="1200">
        <a:solidFill>
          <a:schemeClr val="tx1"/>
        </a:solidFill>
        <a:latin typeface="+mn-lt"/>
        <a:ea typeface="+mn-ea"/>
        <a:cs typeface="+mn-cs"/>
      </a:defRPr>
    </a:lvl2pPr>
    <a:lvl3pPr marL="802569" algn="l" defTabSz="401284" rtl="0" eaLnBrk="1" latinLnBrk="0" hangingPunct="1">
      <a:defRPr sz="1100" kern="1200">
        <a:solidFill>
          <a:schemeClr val="tx1"/>
        </a:solidFill>
        <a:latin typeface="+mn-lt"/>
        <a:ea typeface="+mn-ea"/>
        <a:cs typeface="+mn-cs"/>
      </a:defRPr>
    </a:lvl3pPr>
    <a:lvl4pPr marL="1203853" algn="l" defTabSz="401284" rtl="0" eaLnBrk="1" latinLnBrk="0" hangingPunct="1">
      <a:defRPr sz="1100" kern="1200">
        <a:solidFill>
          <a:schemeClr val="tx1"/>
        </a:solidFill>
        <a:latin typeface="+mn-lt"/>
        <a:ea typeface="+mn-ea"/>
        <a:cs typeface="+mn-cs"/>
      </a:defRPr>
    </a:lvl4pPr>
    <a:lvl5pPr marL="1605138" algn="l" defTabSz="401284" rtl="0" eaLnBrk="1" latinLnBrk="0" hangingPunct="1">
      <a:defRPr sz="1100" kern="1200">
        <a:solidFill>
          <a:schemeClr val="tx1"/>
        </a:solidFill>
        <a:latin typeface="+mn-lt"/>
        <a:ea typeface="+mn-ea"/>
        <a:cs typeface="+mn-cs"/>
      </a:defRPr>
    </a:lvl5pPr>
    <a:lvl6pPr marL="2006422" algn="l" defTabSz="401284" rtl="0" eaLnBrk="1" latinLnBrk="0" hangingPunct="1">
      <a:defRPr sz="1100" kern="1200">
        <a:solidFill>
          <a:schemeClr val="tx1"/>
        </a:solidFill>
        <a:latin typeface="+mn-lt"/>
        <a:ea typeface="+mn-ea"/>
        <a:cs typeface="+mn-cs"/>
      </a:defRPr>
    </a:lvl6pPr>
    <a:lvl7pPr marL="2407707" algn="l" defTabSz="401284" rtl="0" eaLnBrk="1" latinLnBrk="0" hangingPunct="1">
      <a:defRPr sz="1100" kern="1200">
        <a:solidFill>
          <a:schemeClr val="tx1"/>
        </a:solidFill>
        <a:latin typeface="+mn-lt"/>
        <a:ea typeface="+mn-ea"/>
        <a:cs typeface="+mn-cs"/>
      </a:defRPr>
    </a:lvl7pPr>
    <a:lvl8pPr marL="2808991" algn="l" defTabSz="401284" rtl="0" eaLnBrk="1" latinLnBrk="0" hangingPunct="1">
      <a:defRPr sz="1100" kern="1200">
        <a:solidFill>
          <a:schemeClr val="tx1"/>
        </a:solidFill>
        <a:latin typeface="+mn-lt"/>
        <a:ea typeface="+mn-ea"/>
        <a:cs typeface="+mn-cs"/>
      </a:defRPr>
    </a:lvl8pPr>
    <a:lvl9pPr marL="3210276" algn="l" defTabSz="401284"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60420" y="8521702"/>
            <a:ext cx="38084760" cy="5880100"/>
          </a:xfrm>
        </p:spPr>
        <p:txBody>
          <a:bodyPr/>
          <a:lstStyle/>
          <a:p>
            <a:r>
              <a:rPr lang="en-US" smtClean="0"/>
              <a:t>Click to edit Master title style</a:t>
            </a:r>
            <a:endParaRPr lang="en-US"/>
          </a:p>
        </p:txBody>
      </p:sp>
      <p:sp>
        <p:nvSpPr>
          <p:cNvPr id="3" name="Subtitle 2"/>
          <p:cNvSpPr>
            <a:spLocks noGrp="1"/>
          </p:cNvSpPr>
          <p:nvPr>
            <p:ph type="subTitle" idx="1"/>
          </p:nvPr>
        </p:nvSpPr>
        <p:spPr>
          <a:xfrm>
            <a:off x="6720840" y="15544800"/>
            <a:ext cx="31363920" cy="7010400"/>
          </a:xfrm>
        </p:spPr>
        <p:txBody>
          <a:bodyPr/>
          <a:lstStyle>
            <a:lvl1pPr marL="0" indent="0" algn="ctr">
              <a:buNone/>
              <a:defRPr>
                <a:solidFill>
                  <a:schemeClr val="tx1">
                    <a:tint val="75000"/>
                  </a:schemeClr>
                </a:solidFill>
              </a:defRPr>
            </a:lvl1pPr>
            <a:lvl2pPr marL="2063725" indent="0" algn="ctr">
              <a:buNone/>
              <a:defRPr>
                <a:solidFill>
                  <a:schemeClr val="tx1">
                    <a:tint val="75000"/>
                  </a:schemeClr>
                </a:solidFill>
              </a:defRPr>
            </a:lvl2pPr>
            <a:lvl3pPr marL="4127451" indent="0" algn="ctr">
              <a:buNone/>
              <a:defRPr>
                <a:solidFill>
                  <a:schemeClr val="tx1">
                    <a:tint val="75000"/>
                  </a:schemeClr>
                </a:solidFill>
              </a:defRPr>
            </a:lvl3pPr>
            <a:lvl4pPr marL="6191176" indent="0" algn="ctr">
              <a:buNone/>
              <a:defRPr>
                <a:solidFill>
                  <a:schemeClr val="tx1">
                    <a:tint val="75000"/>
                  </a:schemeClr>
                </a:solidFill>
              </a:defRPr>
            </a:lvl4pPr>
            <a:lvl5pPr marL="8254903" indent="0" algn="ctr">
              <a:buNone/>
              <a:defRPr>
                <a:solidFill>
                  <a:schemeClr val="tx1">
                    <a:tint val="75000"/>
                  </a:schemeClr>
                </a:solidFill>
              </a:defRPr>
            </a:lvl5pPr>
            <a:lvl6pPr marL="10318628" indent="0" algn="ctr">
              <a:buNone/>
              <a:defRPr>
                <a:solidFill>
                  <a:schemeClr val="tx1">
                    <a:tint val="75000"/>
                  </a:schemeClr>
                </a:solidFill>
              </a:defRPr>
            </a:lvl6pPr>
            <a:lvl7pPr marL="12382354" indent="0" algn="ctr">
              <a:buNone/>
              <a:defRPr>
                <a:solidFill>
                  <a:schemeClr val="tx1">
                    <a:tint val="75000"/>
                  </a:schemeClr>
                </a:solidFill>
              </a:defRPr>
            </a:lvl7pPr>
            <a:lvl8pPr marL="14446079" indent="0" algn="ctr">
              <a:buNone/>
              <a:defRPr>
                <a:solidFill>
                  <a:schemeClr val="tx1">
                    <a:tint val="75000"/>
                  </a:schemeClr>
                </a:solidFill>
              </a:defRPr>
            </a:lvl8pPr>
            <a:lvl9pPr marL="1650980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A6A8A3-E06C-EC48-94C0-16B95F50C533}" type="datetimeFigureOut">
              <a:rPr lang="en-US" smtClean="0"/>
              <a:pPr/>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6A8A3-E06C-EC48-94C0-16B95F50C533}" type="datetimeFigureOut">
              <a:rPr lang="en-US" smtClean="0"/>
              <a:pPr/>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484060" y="1098554"/>
            <a:ext cx="10081260" cy="23406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40280" y="1098554"/>
            <a:ext cx="29497020" cy="23406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6A8A3-E06C-EC48-94C0-16B95F50C533}" type="datetimeFigureOut">
              <a:rPr lang="en-US" smtClean="0"/>
              <a:pPr/>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A6A8A3-E06C-EC48-94C0-16B95F50C533}" type="datetimeFigureOut">
              <a:rPr lang="en-US" smtClean="0"/>
              <a:pPr/>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539334" y="17627602"/>
            <a:ext cx="38084760" cy="5448300"/>
          </a:xfrm>
        </p:spPr>
        <p:txBody>
          <a:bodyPr anchor="t"/>
          <a:lstStyle>
            <a:lvl1pPr algn="l">
              <a:defRPr sz="18100" b="1" cap="all"/>
            </a:lvl1pPr>
          </a:lstStyle>
          <a:p>
            <a:r>
              <a:rPr lang="en-US" smtClean="0"/>
              <a:t>Click to edit Master title style</a:t>
            </a:r>
            <a:endParaRPr lang="en-US"/>
          </a:p>
        </p:txBody>
      </p:sp>
      <p:sp>
        <p:nvSpPr>
          <p:cNvPr id="3" name="Text Placeholder 2"/>
          <p:cNvSpPr>
            <a:spLocks noGrp="1"/>
          </p:cNvSpPr>
          <p:nvPr>
            <p:ph type="body" idx="1"/>
          </p:nvPr>
        </p:nvSpPr>
        <p:spPr>
          <a:xfrm>
            <a:off x="3539334" y="11626854"/>
            <a:ext cx="38084760" cy="6000748"/>
          </a:xfrm>
        </p:spPr>
        <p:txBody>
          <a:bodyPr anchor="b"/>
          <a:lstStyle>
            <a:lvl1pPr marL="0" indent="0">
              <a:buNone/>
              <a:defRPr sz="9000">
                <a:solidFill>
                  <a:schemeClr val="tx1">
                    <a:tint val="75000"/>
                  </a:schemeClr>
                </a:solidFill>
              </a:defRPr>
            </a:lvl1pPr>
            <a:lvl2pPr marL="2063725" indent="0">
              <a:buNone/>
              <a:defRPr sz="8200">
                <a:solidFill>
                  <a:schemeClr val="tx1">
                    <a:tint val="75000"/>
                  </a:schemeClr>
                </a:solidFill>
              </a:defRPr>
            </a:lvl2pPr>
            <a:lvl3pPr marL="4127451" indent="0">
              <a:buNone/>
              <a:defRPr sz="7200">
                <a:solidFill>
                  <a:schemeClr val="tx1">
                    <a:tint val="75000"/>
                  </a:schemeClr>
                </a:solidFill>
              </a:defRPr>
            </a:lvl3pPr>
            <a:lvl4pPr marL="6191176" indent="0">
              <a:buNone/>
              <a:defRPr sz="6300">
                <a:solidFill>
                  <a:schemeClr val="tx1">
                    <a:tint val="75000"/>
                  </a:schemeClr>
                </a:solidFill>
              </a:defRPr>
            </a:lvl4pPr>
            <a:lvl5pPr marL="8254903" indent="0">
              <a:buNone/>
              <a:defRPr sz="6300">
                <a:solidFill>
                  <a:schemeClr val="tx1">
                    <a:tint val="75000"/>
                  </a:schemeClr>
                </a:solidFill>
              </a:defRPr>
            </a:lvl5pPr>
            <a:lvl6pPr marL="10318628" indent="0">
              <a:buNone/>
              <a:defRPr sz="6300">
                <a:solidFill>
                  <a:schemeClr val="tx1">
                    <a:tint val="75000"/>
                  </a:schemeClr>
                </a:solidFill>
              </a:defRPr>
            </a:lvl6pPr>
            <a:lvl7pPr marL="12382354" indent="0">
              <a:buNone/>
              <a:defRPr sz="6300">
                <a:solidFill>
                  <a:schemeClr val="tx1">
                    <a:tint val="75000"/>
                  </a:schemeClr>
                </a:solidFill>
              </a:defRPr>
            </a:lvl7pPr>
            <a:lvl8pPr marL="14446079" indent="0">
              <a:buNone/>
              <a:defRPr sz="6300">
                <a:solidFill>
                  <a:schemeClr val="tx1">
                    <a:tint val="75000"/>
                  </a:schemeClr>
                </a:solidFill>
              </a:defRPr>
            </a:lvl8pPr>
            <a:lvl9pPr marL="16509805" indent="0">
              <a:buNone/>
              <a:defRPr sz="6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A6A8A3-E06C-EC48-94C0-16B95F50C533}" type="datetimeFigureOut">
              <a:rPr lang="en-US" smtClean="0"/>
              <a:pPr/>
              <a:t>1/17/13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40280" y="6400802"/>
            <a:ext cx="19789140" cy="18103852"/>
          </a:xfrm>
        </p:spPr>
        <p:txBody>
          <a:bodyPr/>
          <a:lstStyle>
            <a:lvl1pPr>
              <a:defRPr sz="12600"/>
            </a:lvl1pPr>
            <a:lvl2pPr>
              <a:defRPr sz="10800"/>
            </a:lvl2pPr>
            <a:lvl3pPr>
              <a:defRPr sz="90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776180" y="6400802"/>
            <a:ext cx="19789140" cy="18103852"/>
          </a:xfrm>
        </p:spPr>
        <p:txBody>
          <a:bodyPr/>
          <a:lstStyle>
            <a:lvl1pPr>
              <a:defRPr sz="12600"/>
            </a:lvl1pPr>
            <a:lvl2pPr>
              <a:defRPr sz="10800"/>
            </a:lvl2pPr>
            <a:lvl3pPr>
              <a:defRPr sz="9000"/>
            </a:lvl3pPr>
            <a:lvl4pPr>
              <a:defRPr sz="8200"/>
            </a:lvl4pPr>
            <a:lvl5pPr>
              <a:defRPr sz="8200"/>
            </a:lvl5pPr>
            <a:lvl6pPr>
              <a:defRPr sz="8200"/>
            </a:lvl6pPr>
            <a:lvl7pPr>
              <a:defRPr sz="8200"/>
            </a:lvl7pPr>
            <a:lvl8pPr>
              <a:defRPr sz="8200"/>
            </a:lvl8pPr>
            <a:lvl9pPr>
              <a:defRPr sz="8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A6A8A3-E06C-EC48-94C0-16B95F50C533}" type="datetimeFigureOut">
              <a:rPr lang="en-US" smtClean="0"/>
              <a:pPr/>
              <a:t>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40281" y="6140452"/>
            <a:ext cx="19796921" cy="2559048"/>
          </a:xfrm>
        </p:spPr>
        <p:txBody>
          <a:bodyPr anchor="b"/>
          <a:lstStyle>
            <a:lvl1pPr marL="0" indent="0">
              <a:buNone/>
              <a:defRPr sz="10800" b="1"/>
            </a:lvl1pPr>
            <a:lvl2pPr marL="2063725" indent="0">
              <a:buNone/>
              <a:defRPr sz="9000" b="1"/>
            </a:lvl2pPr>
            <a:lvl3pPr marL="4127451" indent="0">
              <a:buNone/>
              <a:defRPr sz="8200" b="1"/>
            </a:lvl3pPr>
            <a:lvl4pPr marL="6191176" indent="0">
              <a:buNone/>
              <a:defRPr sz="7200" b="1"/>
            </a:lvl4pPr>
            <a:lvl5pPr marL="8254903" indent="0">
              <a:buNone/>
              <a:defRPr sz="7200" b="1"/>
            </a:lvl5pPr>
            <a:lvl6pPr marL="10318628" indent="0">
              <a:buNone/>
              <a:defRPr sz="7200" b="1"/>
            </a:lvl6pPr>
            <a:lvl7pPr marL="12382354" indent="0">
              <a:buNone/>
              <a:defRPr sz="7200" b="1"/>
            </a:lvl7pPr>
            <a:lvl8pPr marL="14446079" indent="0">
              <a:buNone/>
              <a:defRPr sz="7200" b="1"/>
            </a:lvl8pPr>
            <a:lvl9pPr marL="16509805" indent="0">
              <a:buNone/>
              <a:defRPr sz="7200" b="1"/>
            </a:lvl9pPr>
          </a:lstStyle>
          <a:p>
            <a:pPr lvl="0"/>
            <a:r>
              <a:rPr lang="en-US" smtClean="0"/>
              <a:t>Click to edit Master text styles</a:t>
            </a:r>
          </a:p>
        </p:txBody>
      </p:sp>
      <p:sp>
        <p:nvSpPr>
          <p:cNvPr id="4" name="Content Placeholder 3"/>
          <p:cNvSpPr>
            <a:spLocks noGrp="1"/>
          </p:cNvSpPr>
          <p:nvPr>
            <p:ph sz="half" idx="2"/>
          </p:nvPr>
        </p:nvSpPr>
        <p:spPr>
          <a:xfrm>
            <a:off x="2240281" y="8699500"/>
            <a:ext cx="19796921" cy="15805152"/>
          </a:xfrm>
        </p:spPr>
        <p:txBody>
          <a:bodyPr/>
          <a:lstStyle>
            <a:lvl1pPr>
              <a:defRPr sz="10800"/>
            </a:lvl1pPr>
            <a:lvl2pPr>
              <a:defRPr sz="9000"/>
            </a:lvl2pPr>
            <a:lvl3pPr>
              <a:defRPr sz="82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760625" y="6140452"/>
            <a:ext cx="19804698" cy="2559048"/>
          </a:xfrm>
        </p:spPr>
        <p:txBody>
          <a:bodyPr anchor="b"/>
          <a:lstStyle>
            <a:lvl1pPr marL="0" indent="0">
              <a:buNone/>
              <a:defRPr sz="10800" b="1"/>
            </a:lvl1pPr>
            <a:lvl2pPr marL="2063725" indent="0">
              <a:buNone/>
              <a:defRPr sz="9000" b="1"/>
            </a:lvl2pPr>
            <a:lvl3pPr marL="4127451" indent="0">
              <a:buNone/>
              <a:defRPr sz="8200" b="1"/>
            </a:lvl3pPr>
            <a:lvl4pPr marL="6191176" indent="0">
              <a:buNone/>
              <a:defRPr sz="7200" b="1"/>
            </a:lvl4pPr>
            <a:lvl5pPr marL="8254903" indent="0">
              <a:buNone/>
              <a:defRPr sz="7200" b="1"/>
            </a:lvl5pPr>
            <a:lvl6pPr marL="10318628" indent="0">
              <a:buNone/>
              <a:defRPr sz="7200" b="1"/>
            </a:lvl6pPr>
            <a:lvl7pPr marL="12382354" indent="0">
              <a:buNone/>
              <a:defRPr sz="7200" b="1"/>
            </a:lvl7pPr>
            <a:lvl8pPr marL="14446079" indent="0">
              <a:buNone/>
              <a:defRPr sz="7200" b="1"/>
            </a:lvl8pPr>
            <a:lvl9pPr marL="16509805" indent="0">
              <a:buNone/>
              <a:defRPr sz="7200" b="1"/>
            </a:lvl9pPr>
          </a:lstStyle>
          <a:p>
            <a:pPr lvl="0"/>
            <a:r>
              <a:rPr lang="en-US" smtClean="0"/>
              <a:t>Click to edit Master text styles</a:t>
            </a:r>
          </a:p>
        </p:txBody>
      </p:sp>
      <p:sp>
        <p:nvSpPr>
          <p:cNvPr id="6" name="Content Placeholder 5"/>
          <p:cNvSpPr>
            <a:spLocks noGrp="1"/>
          </p:cNvSpPr>
          <p:nvPr>
            <p:ph sz="quarter" idx="4"/>
          </p:nvPr>
        </p:nvSpPr>
        <p:spPr>
          <a:xfrm>
            <a:off x="22760625" y="8699500"/>
            <a:ext cx="19804698" cy="15805152"/>
          </a:xfrm>
        </p:spPr>
        <p:txBody>
          <a:bodyPr/>
          <a:lstStyle>
            <a:lvl1pPr>
              <a:defRPr sz="10800"/>
            </a:lvl1pPr>
            <a:lvl2pPr>
              <a:defRPr sz="9000"/>
            </a:lvl2pPr>
            <a:lvl3pPr>
              <a:defRPr sz="8200"/>
            </a:lvl3pPr>
            <a:lvl4pPr>
              <a:defRPr sz="7200"/>
            </a:lvl4pPr>
            <a:lvl5pPr>
              <a:defRPr sz="7200"/>
            </a:lvl5pPr>
            <a:lvl6pPr>
              <a:defRPr sz="7200"/>
            </a:lvl6pPr>
            <a:lvl7pPr>
              <a:defRPr sz="7200"/>
            </a:lvl7pPr>
            <a:lvl8pPr>
              <a:defRPr sz="7200"/>
            </a:lvl8pPr>
            <a:lvl9pPr>
              <a:defRPr sz="7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A6A8A3-E06C-EC48-94C0-16B95F50C533}" type="datetimeFigureOut">
              <a:rPr lang="en-US" smtClean="0"/>
              <a:pPr/>
              <a:t>1/17/13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A6A8A3-E06C-EC48-94C0-16B95F50C533}" type="datetimeFigureOut">
              <a:rPr lang="en-US" smtClean="0"/>
              <a:pPr/>
              <a:t>1/17/13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6A8A3-E06C-EC48-94C0-16B95F50C533}" type="datetimeFigureOut">
              <a:rPr lang="en-US" smtClean="0"/>
              <a:pPr/>
              <a:t>1/17/13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283" y="1092200"/>
            <a:ext cx="14740734" cy="4648200"/>
          </a:xfrm>
        </p:spPr>
        <p:txBody>
          <a:bodyPr anchor="b"/>
          <a:lstStyle>
            <a:lvl1pPr algn="l">
              <a:defRPr sz="9000" b="1"/>
            </a:lvl1pPr>
          </a:lstStyle>
          <a:p>
            <a:r>
              <a:rPr lang="en-US" smtClean="0"/>
              <a:t>Click to edit Master title style</a:t>
            </a:r>
            <a:endParaRPr lang="en-US"/>
          </a:p>
        </p:txBody>
      </p:sp>
      <p:sp>
        <p:nvSpPr>
          <p:cNvPr id="3" name="Content Placeholder 2"/>
          <p:cNvSpPr>
            <a:spLocks noGrp="1"/>
          </p:cNvSpPr>
          <p:nvPr>
            <p:ph idx="1"/>
          </p:nvPr>
        </p:nvSpPr>
        <p:spPr>
          <a:xfrm>
            <a:off x="17517745" y="1092202"/>
            <a:ext cx="25047575" cy="23412452"/>
          </a:xfrm>
        </p:spPr>
        <p:txBody>
          <a:bodyPr/>
          <a:lstStyle>
            <a:lvl1pPr>
              <a:defRPr sz="14500"/>
            </a:lvl1pPr>
            <a:lvl2pPr>
              <a:defRPr sz="12600"/>
            </a:lvl2pPr>
            <a:lvl3pPr>
              <a:defRPr sz="108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40283" y="5740402"/>
            <a:ext cx="14740734" cy="18764252"/>
          </a:xfrm>
        </p:spPr>
        <p:txBody>
          <a:bodyPr/>
          <a:lstStyle>
            <a:lvl1pPr marL="0" indent="0">
              <a:buNone/>
              <a:defRPr sz="6300"/>
            </a:lvl1pPr>
            <a:lvl2pPr marL="2063725" indent="0">
              <a:buNone/>
              <a:defRPr sz="5400"/>
            </a:lvl2pPr>
            <a:lvl3pPr marL="4127451" indent="0">
              <a:buNone/>
              <a:defRPr sz="4500"/>
            </a:lvl3pPr>
            <a:lvl4pPr marL="6191176" indent="0">
              <a:buNone/>
              <a:defRPr sz="4000"/>
            </a:lvl4pPr>
            <a:lvl5pPr marL="8254903" indent="0">
              <a:buNone/>
              <a:defRPr sz="4000"/>
            </a:lvl5pPr>
            <a:lvl6pPr marL="10318628" indent="0">
              <a:buNone/>
              <a:defRPr sz="4000"/>
            </a:lvl6pPr>
            <a:lvl7pPr marL="12382354" indent="0">
              <a:buNone/>
              <a:defRPr sz="4000"/>
            </a:lvl7pPr>
            <a:lvl8pPr marL="14446079" indent="0">
              <a:buNone/>
              <a:defRPr sz="4000"/>
            </a:lvl8pPr>
            <a:lvl9pPr marL="16509805"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A6A8A3-E06C-EC48-94C0-16B95F50C533}" type="datetimeFigureOut">
              <a:rPr lang="en-US" smtClean="0"/>
              <a:pPr/>
              <a:t>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82211" y="19202400"/>
            <a:ext cx="26883360" cy="2266952"/>
          </a:xfrm>
        </p:spPr>
        <p:txBody>
          <a:bodyPr anchor="b"/>
          <a:lstStyle>
            <a:lvl1pPr algn="l">
              <a:defRPr sz="9000" b="1"/>
            </a:lvl1pPr>
          </a:lstStyle>
          <a:p>
            <a:r>
              <a:rPr lang="en-US" smtClean="0"/>
              <a:t>Click to edit Master title style</a:t>
            </a:r>
            <a:endParaRPr lang="en-US"/>
          </a:p>
        </p:txBody>
      </p:sp>
      <p:sp>
        <p:nvSpPr>
          <p:cNvPr id="3" name="Picture Placeholder 2"/>
          <p:cNvSpPr>
            <a:spLocks noGrp="1"/>
          </p:cNvSpPr>
          <p:nvPr>
            <p:ph type="pic" idx="1"/>
          </p:nvPr>
        </p:nvSpPr>
        <p:spPr>
          <a:xfrm>
            <a:off x="8782211" y="2451100"/>
            <a:ext cx="26883360" cy="16459200"/>
          </a:xfrm>
        </p:spPr>
        <p:txBody>
          <a:bodyPr/>
          <a:lstStyle>
            <a:lvl1pPr marL="0" indent="0">
              <a:buNone/>
              <a:defRPr sz="14500"/>
            </a:lvl1pPr>
            <a:lvl2pPr marL="2063725" indent="0">
              <a:buNone/>
              <a:defRPr sz="12600"/>
            </a:lvl2pPr>
            <a:lvl3pPr marL="4127451" indent="0">
              <a:buNone/>
              <a:defRPr sz="10800"/>
            </a:lvl3pPr>
            <a:lvl4pPr marL="6191176" indent="0">
              <a:buNone/>
              <a:defRPr sz="9000"/>
            </a:lvl4pPr>
            <a:lvl5pPr marL="8254903" indent="0">
              <a:buNone/>
              <a:defRPr sz="9000"/>
            </a:lvl5pPr>
            <a:lvl6pPr marL="10318628" indent="0">
              <a:buNone/>
              <a:defRPr sz="9000"/>
            </a:lvl6pPr>
            <a:lvl7pPr marL="12382354" indent="0">
              <a:buNone/>
              <a:defRPr sz="9000"/>
            </a:lvl7pPr>
            <a:lvl8pPr marL="14446079" indent="0">
              <a:buNone/>
              <a:defRPr sz="9000"/>
            </a:lvl8pPr>
            <a:lvl9pPr marL="16509805" indent="0">
              <a:buNone/>
              <a:defRPr sz="9000"/>
            </a:lvl9pPr>
          </a:lstStyle>
          <a:p>
            <a:endParaRPr lang="en-US"/>
          </a:p>
        </p:txBody>
      </p:sp>
      <p:sp>
        <p:nvSpPr>
          <p:cNvPr id="4" name="Text Placeholder 3"/>
          <p:cNvSpPr>
            <a:spLocks noGrp="1"/>
          </p:cNvSpPr>
          <p:nvPr>
            <p:ph type="body" sz="half" idx="2"/>
          </p:nvPr>
        </p:nvSpPr>
        <p:spPr>
          <a:xfrm>
            <a:off x="8782211" y="21469352"/>
            <a:ext cx="26883360" cy="3219448"/>
          </a:xfrm>
        </p:spPr>
        <p:txBody>
          <a:bodyPr/>
          <a:lstStyle>
            <a:lvl1pPr marL="0" indent="0">
              <a:buNone/>
              <a:defRPr sz="6300"/>
            </a:lvl1pPr>
            <a:lvl2pPr marL="2063725" indent="0">
              <a:buNone/>
              <a:defRPr sz="5400"/>
            </a:lvl2pPr>
            <a:lvl3pPr marL="4127451" indent="0">
              <a:buNone/>
              <a:defRPr sz="4500"/>
            </a:lvl3pPr>
            <a:lvl4pPr marL="6191176" indent="0">
              <a:buNone/>
              <a:defRPr sz="4000"/>
            </a:lvl4pPr>
            <a:lvl5pPr marL="8254903" indent="0">
              <a:buNone/>
              <a:defRPr sz="4000"/>
            </a:lvl5pPr>
            <a:lvl6pPr marL="10318628" indent="0">
              <a:buNone/>
              <a:defRPr sz="4000"/>
            </a:lvl6pPr>
            <a:lvl7pPr marL="12382354" indent="0">
              <a:buNone/>
              <a:defRPr sz="4000"/>
            </a:lvl7pPr>
            <a:lvl8pPr marL="14446079" indent="0">
              <a:buNone/>
              <a:defRPr sz="4000"/>
            </a:lvl8pPr>
            <a:lvl9pPr marL="16509805" indent="0">
              <a:buNone/>
              <a:defRPr sz="4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A6A8A3-E06C-EC48-94C0-16B95F50C533}" type="datetimeFigureOut">
              <a:rPr lang="en-US" smtClean="0"/>
              <a:pPr/>
              <a:t>1/17/13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3EA1C-A807-594E-B3DC-F8EC67F113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40280" y="1098552"/>
            <a:ext cx="40325040" cy="4572000"/>
          </a:xfrm>
          <a:prstGeom prst="rect">
            <a:avLst/>
          </a:prstGeom>
        </p:spPr>
        <p:txBody>
          <a:bodyPr vert="horz" lIns="412745" tIns="206373" rIns="412745" bIns="20637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40280" y="6400802"/>
            <a:ext cx="40325040" cy="18103852"/>
          </a:xfrm>
          <a:prstGeom prst="rect">
            <a:avLst/>
          </a:prstGeom>
        </p:spPr>
        <p:txBody>
          <a:bodyPr vert="horz" lIns="412745" tIns="206373" rIns="412745" bIns="2063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240280" y="25425403"/>
            <a:ext cx="10454640" cy="1460500"/>
          </a:xfrm>
          <a:prstGeom prst="rect">
            <a:avLst/>
          </a:prstGeom>
        </p:spPr>
        <p:txBody>
          <a:bodyPr vert="horz" lIns="412745" tIns="206373" rIns="412745" bIns="206373" rtlCol="0" anchor="ctr"/>
          <a:lstStyle>
            <a:lvl1pPr algn="l">
              <a:defRPr sz="5400">
                <a:solidFill>
                  <a:schemeClr val="tx1">
                    <a:tint val="75000"/>
                  </a:schemeClr>
                </a:solidFill>
              </a:defRPr>
            </a:lvl1pPr>
          </a:lstStyle>
          <a:p>
            <a:fld id="{85A6A8A3-E06C-EC48-94C0-16B95F50C533}" type="datetimeFigureOut">
              <a:rPr lang="en-US" smtClean="0"/>
              <a:pPr/>
              <a:t>1/17/13</a:t>
            </a:fld>
            <a:endParaRPr lang="en-US"/>
          </a:p>
        </p:txBody>
      </p:sp>
      <p:sp>
        <p:nvSpPr>
          <p:cNvPr id="5" name="Footer Placeholder 4"/>
          <p:cNvSpPr>
            <a:spLocks noGrp="1"/>
          </p:cNvSpPr>
          <p:nvPr>
            <p:ph type="ftr" sz="quarter" idx="3"/>
          </p:nvPr>
        </p:nvSpPr>
        <p:spPr>
          <a:xfrm>
            <a:off x="15308580" y="25425403"/>
            <a:ext cx="14188440" cy="1460500"/>
          </a:xfrm>
          <a:prstGeom prst="rect">
            <a:avLst/>
          </a:prstGeom>
        </p:spPr>
        <p:txBody>
          <a:bodyPr vert="horz" lIns="412745" tIns="206373" rIns="412745" bIns="206373" rtlCol="0" anchor="ctr"/>
          <a:lstStyle>
            <a:lvl1pPr algn="ctr">
              <a:defRPr sz="5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110680" y="25425403"/>
            <a:ext cx="10454640" cy="1460500"/>
          </a:xfrm>
          <a:prstGeom prst="rect">
            <a:avLst/>
          </a:prstGeom>
        </p:spPr>
        <p:txBody>
          <a:bodyPr vert="horz" lIns="412745" tIns="206373" rIns="412745" bIns="206373" rtlCol="0" anchor="ctr"/>
          <a:lstStyle>
            <a:lvl1pPr algn="r">
              <a:defRPr sz="5400">
                <a:solidFill>
                  <a:schemeClr val="tx1">
                    <a:tint val="75000"/>
                  </a:schemeClr>
                </a:solidFill>
              </a:defRPr>
            </a:lvl1pPr>
          </a:lstStyle>
          <a:p>
            <a:fld id="{C5B3EA1C-A807-594E-B3DC-F8EC67F113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63725" rtl="0" eaLnBrk="1" latinLnBrk="0" hangingPunct="1">
        <a:spcBef>
          <a:spcPct val="0"/>
        </a:spcBef>
        <a:buNone/>
        <a:defRPr sz="19800" kern="1200">
          <a:solidFill>
            <a:schemeClr val="tx1"/>
          </a:solidFill>
          <a:latin typeface="+mj-lt"/>
          <a:ea typeface="+mj-ea"/>
          <a:cs typeface="+mj-cs"/>
        </a:defRPr>
      </a:lvl1pPr>
    </p:titleStyle>
    <p:bodyStyle>
      <a:lvl1pPr marL="1547794" indent="-1547794" algn="l" defTabSz="2063725" rtl="0" eaLnBrk="1" latinLnBrk="0" hangingPunct="1">
        <a:spcBef>
          <a:spcPct val="20000"/>
        </a:spcBef>
        <a:buFont typeface="Arial"/>
        <a:buChar char="•"/>
        <a:defRPr sz="14500" kern="1200">
          <a:solidFill>
            <a:schemeClr val="tx1"/>
          </a:solidFill>
          <a:latin typeface="+mn-lt"/>
          <a:ea typeface="+mn-ea"/>
          <a:cs typeface="+mn-cs"/>
        </a:defRPr>
      </a:lvl1pPr>
      <a:lvl2pPr marL="3353554" indent="-1289828" algn="l" defTabSz="2063725" rtl="0" eaLnBrk="1" latinLnBrk="0" hangingPunct="1">
        <a:spcBef>
          <a:spcPct val="20000"/>
        </a:spcBef>
        <a:buFont typeface="Arial"/>
        <a:buChar char="–"/>
        <a:defRPr sz="12600" kern="1200">
          <a:solidFill>
            <a:schemeClr val="tx1"/>
          </a:solidFill>
          <a:latin typeface="+mn-lt"/>
          <a:ea typeface="+mn-ea"/>
          <a:cs typeface="+mn-cs"/>
        </a:defRPr>
      </a:lvl2pPr>
      <a:lvl3pPr marL="5159314" indent="-1031863" algn="l" defTabSz="2063725" rtl="0" eaLnBrk="1" latinLnBrk="0" hangingPunct="1">
        <a:spcBef>
          <a:spcPct val="20000"/>
        </a:spcBef>
        <a:buFont typeface="Arial"/>
        <a:buChar char="•"/>
        <a:defRPr sz="10800" kern="1200">
          <a:solidFill>
            <a:schemeClr val="tx1"/>
          </a:solidFill>
          <a:latin typeface="+mn-lt"/>
          <a:ea typeface="+mn-ea"/>
          <a:cs typeface="+mn-cs"/>
        </a:defRPr>
      </a:lvl3pPr>
      <a:lvl4pPr marL="7223040" indent="-1031863" algn="l" defTabSz="2063725" rtl="0" eaLnBrk="1" latinLnBrk="0" hangingPunct="1">
        <a:spcBef>
          <a:spcPct val="20000"/>
        </a:spcBef>
        <a:buFont typeface="Arial"/>
        <a:buChar char="–"/>
        <a:defRPr sz="9000" kern="1200">
          <a:solidFill>
            <a:schemeClr val="tx1"/>
          </a:solidFill>
          <a:latin typeface="+mn-lt"/>
          <a:ea typeface="+mn-ea"/>
          <a:cs typeface="+mn-cs"/>
        </a:defRPr>
      </a:lvl4pPr>
      <a:lvl5pPr marL="9286766" indent="-1031863" algn="l" defTabSz="2063725" rtl="0" eaLnBrk="1" latinLnBrk="0" hangingPunct="1">
        <a:spcBef>
          <a:spcPct val="20000"/>
        </a:spcBef>
        <a:buFont typeface="Arial"/>
        <a:buChar char="»"/>
        <a:defRPr sz="9000" kern="1200">
          <a:solidFill>
            <a:schemeClr val="tx1"/>
          </a:solidFill>
          <a:latin typeface="+mn-lt"/>
          <a:ea typeface="+mn-ea"/>
          <a:cs typeface="+mn-cs"/>
        </a:defRPr>
      </a:lvl5pPr>
      <a:lvl6pPr marL="11350491" indent="-1031863" algn="l" defTabSz="2063725" rtl="0" eaLnBrk="1" latinLnBrk="0" hangingPunct="1">
        <a:spcBef>
          <a:spcPct val="20000"/>
        </a:spcBef>
        <a:buFont typeface="Arial"/>
        <a:buChar char="•"/>
        <a:defRPr sz="9000" kern="1200">
          <a:solidFill>
            <a:schemeClr val="tx1"/>
          </a:solidFill>
          <a:latin typeface="+mn-lt"/>
          <a:ea typeface="+mn-ea"/>
          <a:cs typeface="+mn-cs"/>
        </a:defRPr>
      </a:lvl6pPr>
      <a:lvl7pPr marL="13414216" indent="-1031863" algn="l" defTabSz="2063725" rtl="0" eaLnBrk="1" latinLnBrk="0" hangingPunct="1">
        <a:spcBef>
          <a:spcPct val="20000"/>
        </a:spcBef>
        <a:buFont typeface="Arial"/>
        <a:buChar char="•"/>
        <a:defRPr sz="9000" kern="1200">
          <a:solidFill>
            <a:schemeClr val="tx1"/>
          </a:solidFill>
          <a:latin typeface="+mn-lt"/>
          <a:ea typeface="+mn-ea"/>
          <a:cs typeface="+mn-cs"/>
        </a:defRPr>
      </a:lvl7pPr>
      <a:lvl8pPr marL="15477942" indent="-1031863" algn="l" defTabSz="2063725" rtl="0" eaLnBrk="1" latinLnBrk="0" hangingPunct="1">
        <a:spcBef>
          <a:spcPct val="20000"/>
        </a:spcBef>
        <a:buFont typeface="Arial"/>
        <a:buChar char="•"/>
        <a:defRPr sz="9000" kern="1200">
          <a:solidFill>
            <a:schemeClr val="tx1"/>
          </a:solidFill>
          <a:latin typeface="+mn-lt"/>
          <a:ea typeface="+mn-ea"/>
          <a:cs typeface="+mn-cs"/>
        </a:defRPr>
      </a:lvl8pPr>
      <a:lvl9pPr marL="17541667" indent="-1031863" algn="l" defTabSz="2063725" rtl="0" eaLnBrk="1" latinLnBrk="0" hangingPunct="1">
        <a:spcBef>
          <a:spcPct val="20000"/>
        </a:spcBef>
        <a:buFont typeface="Arial"/>
        <a:buChar char="•"/>
        <a:defRPr sz="9000" kern="1200">
          <a:solidFill>
            <a:schemeClr val="tx1"/>
          </a:solidFill>
          <a:latin typeface="+mn-lt"/>
          <a:ea typeface="+mn-ea"/>
          <a:cs typeface="+mn-cs"/>
        </a:defRPr>
      </a:lvl9pPr>
    </p:bodyStyle>
    <p:otherStyle>
      <a:defPPr>
        <a:defRPr lang="en-US"/>
      </a:defPPr>
      <a:lvl1pPr marL="0" algn="l" defTabSz="2063725" rtl="0" eaLnBrk="1" latinLnBrk="0" hangingPunct="1">
        <a:defRPr sz="8200" kern="1200">
          <a:solidFill>
            <a:schemeClr val="tx1"/>
          </a:solidFill>
          <a:latin typeface="+mn-lt"/>
          <a:ea typeface="+mn-ea"/>
          <a:cs typeface="+mn-cs"/>
        </a:defRPr>
      </a:lvl1pPr>
      <a:lvl2pPr marL="2063725" algn="l" defTabSz="2063725" rtl="0" eaLnBrk="1" latinLnBrk="0" hangingPunct="1">
        <a:defRPr sz="8200" kern="1200">
          <a:solidFill>
            <a:schemeClr val="tx1"/>
          </a:solidFill>
          <a:latin typeface="+mn-lt"/>
          <a:ea typeface="+mn-ea"/>
          <a:cs typeface="+mn-cs"/>
        </a:defRPr>
      </a:lvl2pPr>
      <a:lvl3pPr marL="4127451" algn="l" defTabSz="2063725" rtl="0" eaLnBrk="1" latinLnBrk="0" hangingPunct="1">
        <a:defRPr sz="8200" kern="1200">
          <a:solidFill>
            <a:schemeClr val="tx1"/>
          </a:solidFill>
          <a:latin typeface="+mn-lt"/>
          <a:ea typeface="+mn-ea"/>
          <a:cs typeface="+mn-cs"/>
        </a:defRPr>
      </a:lvl3pPr>
      <a:lvl4pPr marL="6191176" algn="l" defTabSz="2063725" rtl="0" eaLnBrk="1" latinLnBrk="0" hangingPunct="1">
        <a:defRPr sz="8200" kern="1200">
          <a:solidFill>
            <a:schemeClr val="tx1"/>
          </a:solidFill>
          <a:latin typeface="+mn-lt"/>
          <a:ea typeface="+mn-ea"/>
          <a:cs typeface="+mn-cs"/>
        </a:defRPr>
      </a:lvl4pPr>
      <a:lvl5pPr marL="8254903" algn="l" defTabSz="2063725" rtl="0" eaLnBrk="1" latinLnBrk="0" hangingPunct="1">
        <a:defRPr sz="8200" kern="1200">
          <a:solidFill>
            <a:schemeClr val="tx1"/>
          </a:solidFill>
          <a:latin typeface="+mn-lt"/>
          <a:ea typeface="+mn-ea"/>
          <a:cs typeface="+mn-cs"/>
        </a:defRPr>
      </a:lvl5pPr>
      <a:lvl6pPr marL="10318628" algn="l" defTabSz="2063725" rtl="0" eaLnBrk="1" latinLnBrk="0" hangingPunct="1">
        <a:defRPr sz="8200" kern="1200">
          <a:solidFill>
            <a:schemeClr val="tx1"/>
          </a:solidFill>
          <a:latin typeface="+mn-lt"/>
          <a:ea typeface="+mn-ea"/>
          <a:cs typeface="+mn-cs"/>
        </a:defRPr>
      </a:lvl6pPr>
      <a:lvl7pPr marL="12382354" algn="l" defTabSz="2063725" rtl="0" eaLnBrk="1" latinLnBrk="0" hangingPunct="1">
        <a:defRPr sz="8200" kern="1200">
          <a:solidFill>
            <a:schemeClr val="tx1"/>
          </a:solidFill>
          <a:latin typeface="+mn-lt"/>
          <a:ea typeface="+mn-ea"/>
          <a:cs typeface="+mn-cs"/>
        </a:defRPr>
      </a:lvl7pPr>
      <a:lvl8pPr marL="14446079" algn="l" defTabSz="2063725" rtl="0" eaLnBrk="1" latinLnBrk="0" hangingPunct="1">
        <a:defRPr sz="8200" kern="1200">
          <a:solidFill>
            <a:schemeClr val="tx1"/>
          </a:solidFill>
          <a:latin typeface="+mn-lt"/>
          <a:ea typeface="+mn-ea"/>
          <a:cs typeface="+mn-cs"/>
        </a:defRPr>
      </a:lvl8pPr>
      <a:lvl9pPr marL="16509805" algn="l" defTabSz="2063725"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57"/>
          <p:cNvSpPr/>
          <p:nvPr/>
        </p:nvSpPr>
        <p:spPr>
          <a:xfrm flipH="1">
            <a:off x="9525" y="268941"/>
            <a:ext cx="44862750" cy="8048538"/>
          </a:xfrm>
          <a:custGeom>
            <a:avLst/>
            <a:gdLst>
              <a:gd name="connsiteX0" fmla="*/ 0 w 51239057"/>
              <a:gd name="connsiteY0" fmla="*/ 7739742 h 7772400"/>
              <a:gd name="connsiteX1" fmla="*/ 51206400 w 51239057"/>
              <a:gd name="connsiteY1" fmla="*/ 7772400 h 7772400"/>
              <a:gd name="connsiteX2" fmla="*/ 51239057 w 51239057"/>
              <a:gd name="connsiteY2" fmla="*/ 0 h 7772400"/>
              <a:gd name="connsiteX3" fmla="*/ 0 w 51239057"/>
              <a:gd name="connsiteY3" fmla="*/ 32657 h 7772400"/>
              <a:gd name="connsiteX4" fmla="*/ 0 w 51239057"/>
              <a:gd name="connsiteY4" fmla="*/ 7739742 h 777240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475029"/>
              <a:gd name="connsiteX1" fmla="*/ 51206400 w 51239057"/>
              <a:gd name="connsiteY1" fmla="*/ 7772400 h 12475029"/>
              <a:gd name="connsiteX2" fmla="*/ 51239057 w 51239057"/>
              <a:gd name="connsiteY2" fmla="*/ 0 h 12475029"/>
              <a:gd name="connsiteX3" fmla="*/ 0 w 51239057"/>
              <a:gd name="connsiteY3" fmla="*/ 32657 h 12475029"/>
              <a:gd name="connsiteX4" fmla="*/ 0 w 51239057"/>
              <a:gd name="connsiteY4" fmla="*/ 7739742 h 12475029"/>
              <a:gd name="connsiteX0" fmla="*/ 0 w 51239057"/>
              <a:gd name="connsiteY0" fmla="*/ 7739742 h 13128171"/>
              <a:gd name="connsiteX1" fmla="*/ 51206400 w 51239057"/>
              <a:gd name="connsiteY1" fmla="*/ 7772400 h 13128171"/>
              <a:gd name="connsiteX2" fmla="*/ 51239057 w 51239057"/>
              <a:gd name="connsiteY2" fmla="*/ 0 h 13128171"/>
              <a:gd name="connsiteX3" fmla="*/ 0 w 51239057"/>
              <a:gd name="connsiteY3" fmla="*/ 32657 h 13128171"/>
              <a:gd name="connsiteX4" fmla="*/ 0 w 51239057"/>
              <a:gd name="connsiteY4" fmla="*/ 7739742 h 13128171"/>
              <a:gd name="connsiteX0" fmla="*/ 0 w 51239057"/>
              <a:gd name="connsiteY0" fmla="*/ 7739742 h 11462657"/>
              <a:gd name="connsiteX1" fmla="*/ 51206400 w 51239057"/>
              <a:gd name="connsiteY1" fmla="*/ 7772400 h 11462657"/>
              <a:gd name="connsiteX2" fmla="*/ 51239057 w 51239057"/>
              <a:gd name="connsiteY2" fmla="*/ 0 h 11462657"/>
              <a:gd name="connsiteX3" fmla="*/ 0 w 51239057"/>
              <a:gd name="connsiteY3" fmla="*/ 32657 h 11462657"/>
              <a:gd name="connsiteX4" fmla="*/ 0 w 51239057"/>
              <a:gd name="connsiteY4" fmla="*/ 7739742 h 11462657"/>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32657 h 11952514"/>
              <a:gd name="connsiteX4" fmla="*/ 0 w 51239057"/>
              <a:gd name="connsiteY4" fmla="*/ 7739742 h 119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9057" h="11952514">
                <a:moveTo>
                  <a:pt x="0" y="7739742"/>
                </a:moveTo>
                <a:cubicBezTo>
                  <a:pt x="18821403" y="11952514"/>
                  <a:pt x="33212317" y="3091543"/>
                  <a:pt x="51206400" y="7772400"/>
                </a:cubicBezTo>
                <a:lnTo>
                  <a:pt x="51239057" y="0"/>
                </a:lnTo>
                <a:lnTo>
                  <a:pt x="0" y="32657"/>
                </a:lnTo>
                <a:lnTo>
                  <a:pt x="0" y="7739742"/>
                </a:lnTo>
                <a:close/>
              </a:path>
            </a:pathLst>
          </a:custGeom>
          <a:solidFill>
            <a:schemeClr val="tx1"/>
          </a:solidFill>
        </p:spPr>
        <p:style>
          <a:lnRef idx="1">
            <a:schemeClr val="accent1"/>
          </a:lnRef>
          <a:fillRef idx="3">
            <a:schemeClr val="accent1"/>
          </a:fillRef>
          <a:effectRef idx="2">
            <a:schemeClr val="accent1"/>
          </a:effectRef>
          <a:fontRef idx="minor">
            <a:schemeClr val="lt1"/>
          </a:fontRef>
        </p:style>
        <p:txBody>
          <a:bodyPr lIns="80257" tIns="40128" rIns="80257" bIns="40128" rtlCol="0" anchor="ctr"/>
          <a:lstStyle/>
          <a:p>
            <a:pPr algn="ctr"/>
            <a:endParaRPr lang="en-US"/>
          </a:p>
        </p:txBody>
      </p:sp>
      <p:sp>
        <p:nvSpPr>
          <p:cNvPr id="57" name="Freeform 56"/>
          <p:cNvSpPr/>
          <p:nvPr/>
        </p:nvSpPr>
        <p:spPr>
          <a:xfrm flipH="1">
            <a:off x="-28575" y="0"/>
            <a:ext cx="44862750" cy="8048538"/>
          </a:xfrm>
          <a:custGeom>
            <a:avLst/>
            <a:gdLst>
              <a:gd name="connsiteX0" fmla="*/ 0 w 51239057"/>
              <a:gd name="connsiteY0" fmla="*/ 7739742 h 7772400"/>
              <a:gd name="connsiteX1" fmla="*/ 51206400 w 51239057"/>
              <a:gd name="connsiteY1" fmla="*/ 7772400 h 7772400"/>
              <a:gd name="connsiteX2" fmla="*/ 51239057 w 51239057"/>
              <a:gd name="connsiteY2" fmla="*/ 0 h 7772400"/>
              <a:gd name="connsiteX3" fmla="*/ 0 w 51239057"/>
              <a:gd name="connsiteY3" fmla="*/ 32657 h 7772400"/>
              <a:gd name="connsiteX4" fmla="*/ 0 w 51239057"/>
              <a:gd name="connsiteY4" fmla="*/ 7739742 h 777240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475029"/>
              <a:gd name="connsiteX1" fmla="*/ 51206400 w 51239057"/>
              <a:gd name="connsiteY1" fmla="*/ 7772400 h 12475029"/>
              <a:gd name="connsiteX2" fmla="*/ 51239057 w 51239057"/>
              <a:gd name="connsiteY2" fmla="*/ 0 h 12475029"/>
              <a:gd name="connsiteX3" fmla="*/ 0 w 51239057"/>
              <a:gd name="connsiteY3" fmla="*/ 32657 h 12475029"/>
              <a:gd name="connsiteX4" fmla="*/ 0 w 51239057"/>
              <a:gd name="connsiteY4" fmla="*/ 7739742 h 12475029"/>
              <a:gd name="connsiteX0" fmla="*/ 0 w 51239057"/>
              <a:gd name="connsiteY0" fmla="*/ 7739742 h 13128171"/>
              <a:gd name="connsiteX1" fmla="*/ 51206400 w 51239057"/>
              <a:gd name="connsiteY1" fmla="*/ 7772400 h 13128171"/>
              <a:gd name="connsiteX2" fmla="*/ 51239057 w 51239057"/>
              <a:gd name="connsiteY2" fmla="*/ 0 h 13128171"/>
              <a:gd name="connsiteX3" fmla="*/ 0 w 51239057"/>
              <a:gd name="connsiteY3" fmla="*/ 32657 h 13128171"/>
              <a:gd name="connsiteX4" fmla="*/ 0 w 51239057"/>
              <a:gd name="connsiteY4" fmla="*/ 7739742 h 13128171"/>
              <a:gd name="connsiteX0" fmla="*/ 0 w 51239057"/>
              <a:gd name="connsiteY0" fmla="*/ 7739742 h 11462657"/>
              <a:gd name="connsiteX1" fmla="*/ 51206400 w 51239057"/>
              <a:gd name="connsiteY1" fmla="*/ 7772400 h 11462657"/>
              <a:gd name="connsiteX2" fmla="*/ 51239057 w 51239057"/>
              <a:gd name="connsiteY2" fmla="*/ 0 h 11462657"/>
              <a:gd name="connsiteX3" fmla="*/ 0 w 51239057"/>
              <a:gd name="connsiteY3" fmla="*/ 32657 h 11462657"/>
              <a:gd name="connsiteX4" fmla="*/ 0 w 51239057"/>
              <a:gd name="connsiteY4" fmla="*/ 7739742 h 11462657"/>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32657 h 11952514"/>
              <a:gd name="connsiteX4" fmla="*/ 0 w 51239057"/>
              <a:gd name="connsiteY4" fmla="*/ 7739742 h 119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9057" h="11952514">
                <a:moveTo>
                  <a:pt x="0" y="7739742"/>
                </a:moveTo>
                <a:cubicBezTo>
                  <a:pt x="18821403" y="11952514"/>
                  <a:pt x="33212317" y="3091543"/>
                  <a:pt x="51206400" y="7772400"/>
                </a:cubicBezTo>
                <a:lnTo>
                  <a:pt x="51239057" y="0"/>
                </a:lnTo>
                <a:lnTo>
                  <a:pt x="0" y="32657"/>
                </a:lnTo>
                <a:lnTo>
                  <a:pt x="0" y="7739742"/>
                </a:lnTo>
                <a:close/>
              </a:path>
            </a:pathLst>
          </a:custGeom>
        </p:spPr>
        <p:style>
          <a:lnRef idx="1">
            <a:schemeClr val="accent1"/>
          </a:lnRef>
          <a:fillRef idx="3">
            <a:schemeClr val="accent1"/>
          </a:fillRef>
          <a:effectRef idx="2">
            <a:schemeClr val="accent1"/>
          </a:effectRef>
          <a:fontRef idx="minor">
            <a:schemeClr val="lt1"/>
          </a:fontRef>
        </p:style>
        <p:txBody>
          <a:bodyPr lIns="80257" tIns="40128" rIns="80257" bIns="40128" rtlCol="0" anchor="ctr"/>
          <a:lstStyle/>
          <a:p>
            <a:pPr algn="ctr"/>
            <a:endParaRPr lang="en-US"/>
          </a:p>
        </p:txBody>
      </p:sp>
      <p:sp>
        <p:nvSpPr>
          <p:cNvPr id="13" name="Freeform 12"/>
          <p:cNvSpPr/>
          <p:nvPr/>
        </p:nvSpPr>
        <p:spPr>
          <a:xfrm>
            <a:off x="0" y="268941"/>
            <a:ext cx="44834175" cy="8048538"/>
          </a:xfrm>
          <a:custGeom>
            <a:avLst/>
            <a:gdLst>
              <a:gd name="connsiteX0" fmla="*/ 0 w 51239057"/>
              <a:gd name="connsiteY0" fmla="*/ 7739742 h 7772400"/>
              <a:gd name="connsiteX1" fmla="*/ 51206400 w 51239057"/>
              <a:gd name="connsiteY1" fmla="*/ 7772400 h 7772400"/>
              <a:gd name="connsiteX2" fmla="*/ 51239057 w 51239057"/>
              <a:gd name="connsiteY2" fmla="*/ 0 h 7772400"/>
              <a:gd name="connsiteX3" fmla="*/ 0 w 51239057"/>
              <a:gd name="connsiteY3" fmla="*/ 32657 h 7772400"/>
              <a:gd name="connsiteX4" fmla="*/ 0 w 51239057"/>
              <a:gd name="connsiteY4" fmla="*/ 7739742 h 777240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475029"/>
              <a:gd name="connsiteX1" fmla="*/ 51206400 w 51239057"/>
              <a:gd name="connsiteY1" fmla="*/ 7772400 h 12475029"/>
              <a:gd name="connsiteX2" fmla="*/ 51239057 w 51239057"/>
              <a:gd name="connsiteY2" fmla="*/ 0 h 12475029"/>
              <a:gd name="connsiteX3" fmla="*/ 0 w 51239057"/>
              <a:gd name="connsiteY3" fmla="*/ 32657 h 12475029"/>
              <a:gd name="connsiteX4" fmla="*/ 0 w 51239057"/>
              <a:gd name="connsiteY4" fmla="*/ 7739742 h 12475029"/>
              <a:gd name="connsiteX0" fmla="*/ 0 w 51239057"/>
              <a:gd name="connsiteY0" fmla="*/ 7739742 h 13128171"/>
              <a:gd name="connsiteX1" fmla="*/ 51206400 w 51239057"/>
              <a:gd name="connsiteY1" fmla="*/ 7772400 h 13128171"/>
              <a:gd name="connsiteX2" fmla="*/ 51239057 w 51239057"/>
              <a:gd name="connsiteY2" fmla="*/ 0 h 13128171"/>
              <a:gd name="connsiteX3" fmla="*/ 0 w 51239057"/>
              <a:gd name="connsiteY3" fmla="*/ 32657 h 13128171"/>
              <a:gd name="connsiteX4" fmla="*/ 0 w 51239057"/>
              <a:gd name="connsiteY4" fmla="*/ 7739742 h 13128171"/>
              <a:gd name="connsiteX0" fmla="*/ 0 w 51239057"/>
              <a:gd name="connsiteY0" fmla="*/ 7739742 h 11462657"/>
              <a:gd name="connsiteX1" fmla="*/ 51206400 w 51239057"/>
              <a:gd name="connsiteY1" fmla="*/ 7772400 h 11462657"/>
              <a:gd name="connsiteX2" fmla="*/ 51239057 w 51239057"/>
              <a:gd name="connsiteY2" fmla="*/ 0 h 11462657"/>
              <a:gd name="connsiteX3" fmla="*/ 0 w 51239057"/>
              <a:gd name="connsiteY3" fmla="*/ 32657 h 11462657"/>
              <a:gd name="connsiteX4" fmla="*/ 0 w 51239057"/>
              <a:gd name="connsiteY4" fmla="*/ 7739742 h 11462657"/>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32657 h 11952514"/>
              <a:gd name="connsiteX4" fmla="*/ 0 w 51239057"/>
              <a:gd name="connsiteY4" fmla="*/ 7739742 h 119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9057" h="11952514">
                <a:moveTo>
                  <a:pt x="0" y="7739742"/>
                </a:moveTo>
                <a:cubicBezTo>
                  <a:pt x="18821403" y="11952514"/>
                  <a:pt x="33212317" y="3091543"/>
                  <a:pt x="51206400" y="7772400"/>
                </a:cubicBezTo>
                <a:lnTo>
                  <a:pt x="51239057" y="0"/>
                </a:lnTo>
                <a:lnTo>
                  <a:pt x="0" y="32657"/>
                </a:lnTo>
                <a:lnTo>
                  <a:pt x="0" y="7739742"/>
                </a:ln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lIns="80257" tIns="40128" rIns="80257" bIns="40128" rtlCol="0" anchor="ctr"/>
          <a:lstStyle/>
          <a:p>
            <a:pPr algn="ctr"/>
            <a:endParaRPr lang="en-US"/>
          </a:p>
        </p:txBody>
      </p:sp>
      <p:sp>
        <p:nvSpPr>
          <p:cNvPr id="7" name="Freeform 6"/>
          <p:cNvSpPr/>
          <p:nvPr/>
        </p:nvSpPr>
        <p:spPr>
          <a:xfrm>
            <a:off x="-28575" y="0"/>
            <a:ext cx="44900850" cy="8048538"/>
          </a:xfrm>
          <a:custGeom>
            <a:avLst/>
            <a:gdLst>
              <a:gd name="connsiteX0" fmla="*/ 0 w 51239057"/>
              <a:gd name="connsiteY0" fmla="*/ 7739742 h 7772400"/>
              <a:gd name="connsiteX1" fmla="*/ 51206400 w 51239057"/>
              <a:gd name="connsiteY1" fmla="*/ 7772400 h 7772400"/>
              <a:gd name="connsiteX2" fmla="*/ 51239057 w 51239057"/>
              <a:gd name="connsiteY2" fmla="*/ 0 h 7772400"/>
              <a:gd name="connsiteX3" fmla="*/ 0 w 51239057"/>
              <a:gd name="connsiteY3" fmla="*/ 32657 h 7772400"/>
              <a:gd name="connsiteX4" fmla="*/ 0 w 51239057"/>
              <a:gd name="connsiteY4" fmla="*/ 7739742 h 777240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475029"/>
              <a:gd name="connsiteX1" fmla="*/ 51206400 w 51239057"/>
              <a:gd name="connsiteY1" fmla="*/ 7772400 h 12475029"/>
              <a:gd name="connsiteX2" fmla="*/ 51239057 w 51239057"/>
              <a:gd name="connsiteY2" fmla="*/ 0 h 12475029"/>
              <a:gd name="connsiteX3" fmla="*/ 0 w 51239057"/>
              <a:gd name="connsiteY3" fmla="*/ 32657 h 12475029"/>
              <a:gd name="connsiteX4" fmla="*/ 0 w 51239057"/>
              <a:gd name="connsiteY4" fmla="*/ 7739742 h 12475029"/>
              <a:gd name="connsiteX0" fmla="*/ 0 w 51239057"/>
              <a:gd name="connsiteY0" fmla="*/ 7739742 h 13128171"/>
              <a:gd name="connsiteX1" fmla="*/ 51206400 w 51239057"/>
              <a:gd name="connsiteY1" fmla="*/ 7772400 h 13128171"/>
              <a:gd name="connsiteX2" fmla="*/ 51239057 w 51239057"/>
              <a:gd name="connsiteY2" fmla="*/ 0 h 13128171"/>
              <a:gd name="connsiteX3" fmla="*/ 0 w 51239057"/>
              <a:gd name="connsiteY3" fmla="*/ 32657 h 13128171"/>
              <a:gd name="connsiteX4" fmla="*/ 0 w 51239057"/>
              <a:gd name="connsiteY4" fmla="*/ 7739742 h 13128171"/>
              <a:gd name="connsiteX0" fmla="*/ 0 w 51239057"/>
              <a:gd name="connsiteY0" fmla="*/ 7739742 h 11462657"/>
              <a:gd name="connsiteX1" fmla="*/ 51206400 w 51239057"/>
              <a:gd name="connsiteY1" fmla="*/ 7772400 h 11462657"/>
              <a:gd name="connsiteX2" fmla="*/ 51239057 w 51239057"/>
              <a:gd name="connsiteY2" fmla="*/ 0 h 11462657"/>
              <a:gd name="connsiteX3" fmla="*/ 0 w 51239057"/>
              <a:gd name="connsiteY3" fmla="*/ 32657 h 11462657"/>
              <a:gd name="connsiteX4" fmla="*/ 0 w 51239057"/>
              <a:gd name="connsiteY4" fmla="*/ 7739742 h 11462657"/>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32657 h 11952514"/>
              <a:gd name="connsiteX4" fmla="*/ 0 w 51239057"/>
              <a:gd name="connsiteY4" fmla="*/ 7739742 h 1195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9057" h="11952514">
                <a:moveTo>
                  <a:pt x="0" y="7739742"/>
                </a:moveTo>
                <a:cubicBezTo>
                  <a:pt x="18821403" y="11952514"/>
                  <a:pt x="33212317" y="3091543"/>
                  <a:pt x="51206400" y="7772400"/>
                </a:cubicBezTo>
                <a:lnTo>
                  <a:pt x="51239057" y="0"/>
                </a:lnTo>
                <a:lnTo>
                  <a:pt x="0" y="32657"/>
                </a:lnTo>
                <a:lnTo>
                  <a:pt x="0" y="7739742"/>
                </a:lnTo>
                <a:close/>
              </a:path>
            </a:pathLst>
          </a:custGeom>
        </p:spPr>
        <p:style>
          <a:lnRef idx="1">
            <a:schemeClr val="accent1"/>
          </a:lnRef>
          <a:fillRef idx="3">
            <a:schemeClr val="accent1"/>
          </a:fillRef>
          <a:effectRef idx="2">
            <a:schemeClr val="accent1"/>
          </a:effectRef>
          <a:fontRef idx="minor">
            <a:schemeClr val="lt1"/>
          </a:fontRef>
        </p:style>
        <p:txBody>
          <a:bodyPr lIns="80257" tIns="40128" rIns="80257" bIns="40128" rtlCol="0" anchor="ctr"/>
          <a:lstStyle/>
          <a:p>
            <a:pPr algn="ctr"/>
            <a:endParaRPr lang="en-US"/>
          </a:p>
        </p:txBody>
      </p:sp>
      <p:sp>
        <p:nvSpPr>
          <p:cNvPr id="9" name="Title 1"/>
          <p:cNvSpPr txBox="1">
            <a:spLocks/>
          </p:cNvSpPr>
          <p:nvPr/>
        </p:nvSpPr>
        <p:spPr>
          <a:xfrm>
            <a:off x="4533900" y="806824"/>
            <a:ext cx="35737800" cy="2554941"/>
          </a:xfrm>
          <a:prstGeom prst="rect">
            <a:avLst/>
          </a:prstGeom>
          <a:no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412745" tIns="206373" rIns="412745" bIns="206373" rtlCol="0" anchor="ctr">
            <a:noAutofit/>
          </a:bodyPr>
          <a:lstStyle/>
          <a:p>
            <a:pPr algn="ctr">
              <a:spcBef>
                <a:spcPct val="0"/>
              </a:spcBef>
              <a:defRPr/>
            </a:pPr>
            <a:r>
              <a:rPr lang="en-US" sz="8800" dirty="0">
                <a:solidFill>
                  <a:schemeClr val="tx1"/>
                </a:solidFill>
              </a:rPr>
              <a:t>ArcGIS Online: Easily Accessible Content for Your Mobile Device</a:t>
            </a:r>
          </a:p>
        </p:txBody>
      </p:sp>
      <p:sp>
        <p:nvSpPr>
          <p:cNvPr id="11" name="TextBox 10"/>
          <p:cNvSpPr txBox="1"/>
          <p:nvPr/>
        </p:nvSpPr>
        <p:spPr>
          <a:xfrm>
            <a:off x="3867150" y="3839215"/>
            <a:ext cx="19469100" cy="13849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80257" tIns="40128" rIns="80257" bIns="40128" rtlCol="0" anchor="ctr">
            <a:spAutoFit/>
          </a:bodyPr>
          <a:lstStyle/>
          <a:p>
            <a:r>
              <a:rPr lang="en-US" sz="4200" i="1" dirty="0">
                <a:solidFill>
                  <a:srgbClr val="0D2B48"/>
                </a:solidFill>
              </a:rPr>
              <a:t>  Nick Cammarano</a:t>
            </a:r>
          </a:p>
          <a:p>
            <a:r>
              <a:rPr lang="en-US" sz="4200" i="1" dirty="0">
                <a:solidFill>
                  <a:srgbClr val="0D2B48"/>
                </a:solidFill>
              </a:rPr>
              <a:t>Center for Teaching, Learning and Technology, University of Richmond, VA  23173</a:t>
            </a:r>
          </a:p>
        </p:txBody>
      </p:sp>
      <p:sp>
        <p:nvSpPr>
          <p:cNvPr id="27" name="TextBox 26"/>
          <p:cNvSpPr txBox="1"/>
          <p:nvPr/>
        </p:nvSpPr>
        <p:spPr>
          <a:xfrm>
            <a:off x="800102" y="7127117"/>
            <a:ext cx="13801723" cy="2009600"/>
          </a:xfrm>
          <a:prstGeom prst="rect">
            <a:avLst/>
          </a:prstGeom>
          <a:noFill/>
        </p:spPr>
        <p:txBody>
          <a:bodyPr wrap="square" lIns="401284" tIns="401284" rIns="401284" bIns="401284" rtlCol="0">
            <a:spAutoFit/>
          </a:bodyPr>
          <a:lstStyle/>
          <a:p>
            <a:pPr lvl="0"/>
            <a:r>
              <a:rPr lang="en-US" sz="3900" dirty="0">
                <a:solidFill>
                  <a:srgbClr val="0D2B48"/>
                </a:solidFill>
              </a:rPr>
              <a:t>Although the ArcGIS app is an excellent visualization tool, it also allows users to add data with an </a:t>
            </a:r>
            <a:r>
              <a:rPr lang="en-US" sz="3900" dirty="0" err="1">
                <a:solidFill>
                  <a:srgbClr val="0D2B48"/>
                </a:solidFill>
              </a:rPr>
              <a:t>iOS</a:t>
            </a:r>
            <a:r>
              <a:rPr lang="en-US" sz="3900" dirty="0">
                <a:solidFill>
                  <a:srgbClr val="0D2B48"/>
                </a:solidFill>
              </a:rPr>
              <a:t> device using the GPS</a:t>
            </a:r>
            <a:endParaRPr lang="en-US" sz="2800" dirty="0">
              <a:solidFill>
                <a:srgbClr val="0D2B48"/>
              </a:solidFill>
            </a:endParaRPr>
          </a:p>
        </p:txBody>
      </p:sp>
      <p:sp>
        <p:nvSpPr>
          <p:cNvPr id="28" name="TextBox 27"/>
          <p:cNvSpPr txBox="1"/>
          <p:nvPr/>
        </p:nvSpPr>
        <p:spPr>
          <a:xfrm>
            <a:off x="800102" y="21011979"/>
            <a:ext cx="13611225" cy="2607049"/>
          </a:xfrm>
          <a:prstGeom prst="rect">
            <a:avLst/>
          </a:prstGeom>
          <a:noFill/>
        </p:spPr>
        <p:txBody>
          <a:bodyPr wrap="square" lIns="401284" tIns="401284" rIns="401284" bIns="401284" rtlCol="0">
            <a:spAutoFit/>
          </a:bodyPr>
          <a:lstStyle/>
          <a:p>
            <a:r>
              <a:rPr lang="en-US" sz="3900" dirty="0"/>
              <a:t>The map above details the University of Richmond campus with a buildings layer (orange spaces), and a lights layer (yellow dots) indicating where buildings and street lights are located.</a:t>
            </a:r>
          </a:p>
        </p:txBody>
      </p:sp>
      <p:sp>
        <p:nvSpPr>
          <p:cNvPr id="29" name="TextBox 28"/>
          <p:cNvSpPr txBox="1"/>
          <p:nvPr/>
        </p:nvSpPr>
        <p:spPr>
          <a:xfrm>
            <a:off x="15428599" y="7099697"/>
            <a:ext cx="13451201" cy="2607049"/>
          </a:xfrm>
          <a:prstGeom prst="rect">
            <a:avLst/>
          </a:prstGeom>
          <a:noFill/>
        </p:spPr>
        <p:txBody>
          <a:bodyPr wrap="square" lIns="401284" tIns="401284" rIns="401284" bIns="401284" rtlCol="0">
            <a:spAutoFit/>
          </a:bodyPr>
          <a:lstStyle/>
          <a:p>
            <a:r>
              <a:rPr lang="en-US" sz="3900" dirty="0"/>
              <a:t>Layers work in much the same way as the desktop version of ArcGIS. Layers can be added and edited via the </a:t>
            </a:r>
            <a:r>
              <a:rPr lang="en-US" sz="3900" dirty="0" err="1"/>
              <a:t>iOS</a:t>
            </a:r>
            <a:r>
              <a:rPr lang="en-US" sz="3900" dirty="0"/>
              <a:t> app. Layers can be turned on and off easily within the app’s interface.</a:t>
            </a:r>
          </a:p>
        </p:txBody>
      </p:sp>
      <p:grpSp>
        <p:nvGrpSpPr>
          <p:cNvPr id="30" name="Group 29"/>
          <p:cNvGrpSpPr/>
          <p:nvPr/>
        </p:nvGrpSpPr>
        <p:grpSpPr>
          <a:xfrm>
            <a:off x="1151643" y="6528355"/>
            <a:ext cx="13490185" cy="733233"/>
            <a:chOff x="1316164" y="7170003"/>
            <a:chExt cx="15417354" cy="830997"/>
          </a:xfrm>
        </p:grpSpPr>
        <p:cxnSp>
          <p:nvCxnSpPr>
            <p:cNvPr id="31" name="Straight Connector 30"/>
            <p:cNvCxnSpPr/>
            <p:nvPr/>
          </p:nvCxnSpPr>
          <p:spPr>
            <a:xfrm flipV="1">
              <a:off x="1402079" y="7848600"/>
              <a:ext cx="15331439" cy="1588"/>
            </a:xfrm>
            <a:prstGeom prst="line">
              <a:avLst/>
            </a:pr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316164" y="7170003"/>
              <a:ext cx="8889573" cy="830997"/>
            </a:xfrm>
            <a:prstGeom prst="rect">
              <a:avLst/>
            </a:prstGeom>
            <a:noFill/>
          </p:spPr>
          <p:txBody>
            <a:bodyPr wrap="none" rtlCol="0">
              <a:spAutoFit/>
            </a:bodyPr>
            <a:lstStyle/>
            <a:p>
              <a:r>
                <a:rPr lang="en-US" sz="4200" b="1" dirty="0"/>
                <a:t>Visualization &amp; Collaboration Tool</a:t>
              </a:r>
            </a:p>
          </p:txBody>
        </p:sp>
      </p:grpSp>
      <p:grpSp>
        <p:nvGrpSpPr>
          <p:cNvPr id="36" name="Group 35"/>
          <p:cNvGrpSpPr/>
          <p:nvPr/>
        </p:nvGrpSpPr>
        <p:grpSpPr>
          <a:xfrm>
            <a:off x="15780140" y="6500935"/>
            <a:ext cx="13490185" cy="733233"/>
            <a:chOff x="1316164" y="7170003"/>
            <a:chExt cx="15417354" cy="830997"/>
          </a:xfrm>
        </p:grpSpPr>
        <p:cxnSp>
          <p:nvCxnSpPr>
            <p:cNvPr id="37" name="Straight Connector 36"/>
            <p:cNvCxnSpPr/>
            <p:nvPr/>
          </p:nvCxnSpPr>
          <p:spPr>
            <a:xfrm flipV="1">
              <a:off x="1402079" y="7848600"/>
              <a:ext cx="15331439" cy="1588"/>
            </a:xfrm>
            <a:prstGeom prst="line">
              <a:avLst/>
            </a:pr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1316164" y="7170003"/>
              <a:ext cx="5522064" cy="830997"/>
            </a:xfrm>
            <a:prstGeom prst="rect">
              <a:avLst/>
            </a:prstGeom>
            <a:noFill/>
          </p:spPr>
          <p:txBody>
            <a:bodyPr wrap="none" rtlCol="0">
              <a:spAutoFit/>
            </a:bodyPr>
            <a:lstStyle/>
            <a:p>
              <a:r>
                <a:rPr lang="en-US" sz="4200" b="1" dirty="0"/>
                <a:t>Working With Layers</a:t>
              </a:r>
            </a:p>
          </p:txBody>
        </p:sp>
      </p:grpSp>
      <p:grpSp>
        <p:nvGrpSpPr>
          <p:cNvPr id="42" name="Group 41"/>
          <p:cNvGrpSpPr/>
          <p:nvPr/>
        </p:nvGrpSpPr>
        <p:grpSpPr>
          <a:xfrm>
            <a:off x="30515316" y="6507291"/>
            <a:ext cx="13490185" cy="733233"/>
            <a:chOff x="1316164" y="7170003"/>
            <a:chExt cx="15417354" cy="830997"/>
          </a:xfrm>
        </p:grpSpPr>
        <p:cxnSp>
          <p:nvCxnSpPr>
            <p:cNvPr id="43" name="Straight Connector 42"/>
            <p:cNvCxnSpPr/>
            <p:nvPr/>
          </p:nvCxnSpPr>
          <p:spPr>
            <a:xfrm flipV="1">
              <a:off x="1402079" y="7848600"/>
              <a:ext cx="15331439" cy="1588"/>
            </a:xfrm>
            <a:prstGeom prst="line">
              <a:avLst/>
            </a:prstGeom>
            <a:ln w="571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316164" y="7170003"/>
              <a:ext cx="7161035" cy="830997"/>
            </a:xfrm>
            <a:prstGeom prst="rect">
              <a:avLst/>
            </a:prstGeom>
            <a:noFill/>
          </p:spPr>
          <p:txBody>
            <a:bodyPr wrap="none" rtlCol="0">
              <a:spAutoFit/>
            </a:bodyPr>
            <a:lstStyle/>
            <a:p>
              <a:r>
                <a:rPr lang="en-US" sz="4200" b="1" dirty="0"/>
                <a:t>Measuring Distance &amp; Area</a:t>
              </a:r>
            </a:p>
          </p:txBody>
        </p:sp>
      </p:grpSp>
      <p:sp>
        <p:nvSpPr>
          <p:cNvPr id="59" name="Rectangle 58"/>
          <p:cNvSpPr/>
          <p:nvPr/>
        </p:nvSpPr>
        <p:spPr>
          <a:xfrm>
            <a:off x="33537525" y="4539841"/>
            <a:ext cx="2374425" cy="1384994"/>
          </a:xfrm>
          <a:prstGeom prst="rect">
            <a:avLst/>
          </a:prstGeom>
        </p:spPr>
        <p:txBody>
          <a:bodyPr wrap="none" lIns="80257" tIns="40128" rIns="80257" bIns="40128">
            <a:spAutoFit/>
          </a:bodyPr>
          <a:lstStyle/>
          <a:p>
            <a:r>
              <a:rPr lang="en-US" sz="8400" i="1" dirty="0">
                <a:solidFill>
                  <a:srgbClr val="0D2B48"/>
                </a:solidFill>
              </a:rPr>
              <a:t>CTLT</a:t>
            </a:r>
            <a:endParaRPr lang="en-US" dirty="0"/>
          </a:p>
        </p:txBody>
      </p:sp>
      <p:grpSp>
        <p:nvGrpSpPr>
          <p:cNvPr id="62" name="Group 61"/>
          <p:cNvGrpSpPr/>
          <p:nvPr/>
        </p:nvGrpSpPr>
        <p:grpSpPr>
          <a:xfrm>
            <a:off x="-133350" y="23061707"/>
            <a:ext cx="45300900" cy="6711642"/>
            <a:chOff x="-108857" y="25893574"/>
            <a:chExt cx="51249945" cy="7606528"/>
          </a:xfrm>
        </p:grpSpPr>
        <p:sp>
          <p:nvSpPr>
            <p:cNvPr id="60" name="Freeform 59"/>
            <p:cNvSpPr/>
            <p:nvPr/>
          </p:nvSpPr>
          <p:spPr>
            <a:xfrm flipV="1">
              <a:off x="-108856" y="25893574"/>
              <a:ext cx="51249944" cy="7287302"/>
            </a:xfrm>
            <a:custGeom>
              <a:avLst/>
              <a:gdLst>
                <a:gd name="connsiteX0" fmla="*/ 0 w 51239057"/>
                <a:gd name="connsiteY0" fmla="*/ 7739742 h 7772400"/>
                <a:gd name="connsiteX1" fmla="*/ 51206400 w 51239057"/>
                <a:gd name="connsiteY1" fmla="*/ 7772400 h 7772400"/>
                <a:gd name="connsiteX2" fmla="*/ 51239057 w 51239057"/>
                <a:gd name="connsiteY2" fmla="*/ 0 h 7772400"/>
                <a:gd name="connsiteX3" fmla="*/ 0 w 51239057"/>
                <a:gd name="connsiteY3" fmla="*/ 32657 h 7772400"/>
                <a:gd name="connsiteX4" fmla="*/ 0 w 51239057"/>
                <a:gd name="connsiteY4" fmla="*/ 7739742 h 777240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475029"/>
                <a:gd name="connsiteX1" fmla="*/ 51206400 w 51239057"/>
                <a:gd name="connsiteY1" fmla="*/ 7772400 h 12475029"/>
                <a:gd name="connsiteX2" fmla="*/ 51239057 w 51239057"/>
                <a:gd name="connsiteY2" fmla="*/ 0 h 12475029"/>
                <a:gd name="connsiteX3" fmla="*/ 0 w 51239057"/>
                <a:gd name="connsiteY3" fmla="*/ 32657 h 12475029"/>
                <a:gd name="connsiteX4" fmla="*/ 0 w 51239057"/>
                <a:gd name="connsiteY4" fmla="*/ 7739742 h 12475029"/>
                <a:gd name="connsiteX0" fmla="*/ 0 w 51239057"/>
                <a:gd name="connsiteY0" fmla="*/ 7739742 h 13128171"/>
                <a:gd name="connsiteX1" fmla="*/ 51206400 w 51239057"/>
                <a:gd name="connsiteY1" fmla="*/ 7772400 h 13128171"/>
                <a:gd name="connsiteX2" fmla="*/ 51239057 w 51239057"/>
                <a:gd name="connsiteY2" fmla="*/ 0 h 13128171"/>
                <a:gd name="connsiteX3" fmla="*/ 0 w 51239057"/>
                <a:gd name="connsiteY3" fmla="*/ 32657 h 13128171"/>
                <a:gd name="connsiteX4" fmla="*/ 0 w 51239057"/>
                <a:gd name="connsiteY4" fmla="*/ 7739742 h 13128171"/>
                <a:gd name="connsiteX0" fmla="*/ 0 w 51239057"/>
                <a:gd name="connsiteY0" fmla="*/ 7739742 h 11462657"/>
                <a:gd name="connsiteX1" fmla="*/ 51206400 w 51239057"/>
                <a:gd name="connsiteY1" fmla="*/ 7772400 h 11462657"/>
                <a:gd name="connsiteX2" fmla="*/ 51239057 w 51239057"/>
                <a:gd name="connsiteY2" fmla="*/ 0 h 11462657"/>
                <a:gd name="connsiteX3" fmla="*/ 0 w 51239057"/>
                <a:gd name="connsiteY3" fmla="*/ 32657 h 11462657"/>
                <a:gd name="connsiteX4" fmla="*/ 0 w 51239057"/>
                <a:gd name="connsiteY4" fmla="*/ 7739742 h 11462657"/>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32657 h 11952514"/>
                <a:gd name="connsiteX4" fmla="*/ 0 w 51239057"/>
                <a:gd name="connsiteY4" fmla="*/ 7739742 h 11952514"/>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4910723 h 11952514"/>
                <a:gd name="connsiteX4" fmla="*/ 0 w 51239057"/>
                <a:gd name="connsiteY4" fmla="*/ 7739742 h 11952514"/>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6300550 h 11952514"/>
                <a:gd name="connsiteX4" fmla="*/ 0 w 51239057"/>
                <a:gd name="connsiteY4" fmla="*/ 7739742 h 11952514"/>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6207895 h 11952514"/>
                <a:gd name="connsiteX4" fmla="*/ 0 w 51239057"/>
                <a:gd name="connsiteY4" fmla="*/ 7739742 h 11952514"/>
                <a:gd name="connsiteX0" fmla="*/ 0 w 51239057"/>
                <a:gd name="connsiteY0" fmla="*/ 4648198 h 8860970"/>
                <a:gd name="connsiteX1" fmla="*/ 51206400 w 51239057"/>
                <a:gd name="connsiteY1" fmla="*/ 4680856 h 8860970"/>
                <a:gd name="connsiteX2" fmla="*/ 51239057 w 51239057"/>
                <a:gd name="connsiteY2" fmla="*/ 3116351 h 8860970"/>
                <a:gd name="connsiteX3" fmla="*/ 0 w 51239057"/>
                <a:gd name="connsiteY3" fmla="*/ 3116351 h 8860970"/>
                <a:gd name="connsiteX4" fmla="*/ 0 w 51239057"/>
                <a:gd name="connsiteY4" fmla="*/ 4648198 h 8860970"/>
                <a:gd name="connsiteX0" fmla="*/ 0 w 51239057"/>
                <a:gd name="connsiteY0" fmla="*/ 4648199 h 8860971"/>
                <a:gd name="connsiteX1" fmla="*/ 51206400 w 51239057"/>
                <a:gd name="connsiteY1" fmla="*/ 4680857 h 8860971"/>
                <a:gd name="connsiteX2" fmla="*/ 51239057 w 51239057"/>
                <a:gd name="connsiteY2" fmla="*/ 3116352 h 8860971"/>
                <a:gd name="connsiteX3" fmla="*/ 0 w 51239057"/>
                <a:gd name="connsiteY3" fmla="*/ 2838387 h 8860971"/>
                <a:gd name="connsiteX4" fmla="*/ 0 w 51239057"/>
                <a:gd name="connsiteY4" fmla="*/ 4648199 h 8860971"/>
                <a:gd name="connsiteX0" fmla="*/ 0 w 51249944"/>
                <a:gd name="connsiteY0" fmla="*/ 4648199 h 8860971"/>
                <a:gd name="connsiteX1" fmla="*/ 51206400 w 51249944"/>
                <a:gd name="connsiteY1" fmla="*/ 4680857 h 8860971"/>
                <a:gd name="connsiteX2" fmla="*/ 51249944 w 51249944"/>
                <a:gd name="connsiteY2" fmla="*/ 2838388 h 8860971"/>
                <a:gd name="connsiteX3" fmla="*/ 0 w 51249944"/>
                <a:gd name="connsiteY3" fmla="*/ 2838387 h 8860971"/>
                <a:gd name="connsiteX4" fmla="*/ 0 w 51249944"/>
                <a:gd name="connsiteY4" fmla="*/ 4648199 h 8860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9944" h="8860971">
                  <a:moveTo>
                    <a:pt x="0" y="4648199"/>
                  </a:moveTo>
                  <a:cubicBezTo>
                    <a:pt x="18821403" y="8860971"/>
                    <a:pt x="33212317" y="0"/>
                    <a:pt x="51206400" y="4680857"/>
                  </a:cubicBezTo>
                  <a:lnTo>
                    <a:pt x="51249944" y="2838388"/>
                  </a:lnTo>
                  <a:lnTo>
                    <a:pt x="0" y="2838387"/>
                  </a:lnTo>
                  <a:lnTo>
                    <a:pt x="0" y="4648199"/>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Freeform 60"/>
            <p:cNvSpPr/>
            <p:nvPr/>
          </p:nvSpPr>
          <p:spPr>
            <a:xfrm flipV="1">
              <a:off x="-108857" y="26212800"/>
              <a:ext cx="51249944" cy="7287302"/>
            </a:xfrm>
            <a:custGeom>
              <a:avLst/>
              <a:gdLst>
                <a:gd name="connsiteX0" fmla="*/ 0 w 51239057"/>
                <a:gd name="connsiteY0" fmla="*/ 7739742 h 7772400"/>
                <a:gd name="connsiteX1" fmla="*/ 51206400 w 51239057"/>
                <a:gd name="connsiteY1" fmla="*/ 7772400 h 7772400"/>
                <a:gd name="connsiteX2" fmla="*/ 51239057 w 51239057"/>
                <a:gd name="connsiteY2" fmla="*/ 0 h 7772400"/>
                <a:gd name="connsiteX3" fmla="*/ 0 w 51239057"/>
                <a:gd name="connsiteY3" fmla="*/ 32657 h 7772400"/>
                <a:gd name="connsiteX4" fmla="*/ 0 w 51239057"/>
                <a:gd name="connsiteY4" fmla="*/ 7739742 h 777240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289970"/>
                <a:gd name="connsiteX1" fmla="*/ 51206400 w 51239057"/>
                <a:gd name="connsiteY1" fmla="*/ 7772400 h 12289970"/>
                <a:gd name="connsiteX2" fmla="*/ 51239057 w 51239057"/>
                <a:gd name="connsiteY2" fmla="*/ 0 h 12289970"/>
                <a:gd name="connsiteX3" fmla="*/ 0 w 51239057"/>
                <a:gd name="connsiteY3" fmla="*/ 32657 h 12289970"/>
                <a:gd name="connsiteX4" fmla="*/ 0 w 51239057"/>
                <a:gd name="connsiteY4" fmla="*/ 7739742 h 12289970"/>
                <a:gd name="connsiteX0" fmla="*/ 0 w 51239057"/>
                <a:gd name="connsiteY0" fmla="*/ 7739742 h 12475029"/>
                <a:gd name="connsiteX1" fmla="*/ 51206400 w 51239057"/>
                <a:gd name="connsiteY1" fmla="*/ 7772400 h 12475029"/>
                <a:gd name="connsiteX2" fmla="*/ 51239057 w 51239057"/>
                <a:gd name="connsiteY2" fmla="*/ 0 h 12475029"/>
                <a:gd name="connsiteX3" fmla="*/ 0 w 51239057"/>
                <a:gd name="connsiteY3" fmla="*/ 32657 h 12475029"/>
                <a:gd name="connsiteX4" fmla="*/ 0 w 51239057"/>
                <a:gd name="connsiteY4" fmla="*/ 7739742 h 12475029"/>
                <a:gd name="connsiteX0" fmla="*/ 0 w 51239057"/>
                <a:gd name="connsiteY0" fmla="*/ 7739742 h 13128171"/>
                <a:gd name="connsiteX1" fmla="*/ 51206400 w 51239057"/>
                <a:gd name="connsiteY1" fmla="*/ 7772400 h 13128171"/>
                <a:gd name="connsiteX2" fmla="*/ 51239057 w 51239057"/>
                <a:gd name="connsiteY2" fmla="*/ 0 h 13128171"/>
                <a:gd name="connsiteX3" fmla="*/ 0 w 51239057"/>
                <a:gd name="connsiteY3" fmla="*/ 32657 h 13128171"/>
                <a:gd name="connsiteX4" fmla="*/ 0 w 51239057"/>
                <a:gd name="connsiteY4" fmla="*/ 7739742 h 13128171"/>
                <a:gd name="connsiteX0" fmla="*/ 0 w 51239057"/>
                <a:gd name="connsiteY0" fmla="*/ 7739742 h 11462657"/>
                <a:gd name="connsiteX1" fmla="*/ 51206400 w 51239057"/>
                <a:gd name="connsiteY1" fmla="*/ 7772400 h 11462657"/>
                <a:gd name="connsiteX2" fmla="*/ 51239057 w 51239057"/>
                <a:gd name="connsiteY2" fmla="*/ 0 h 11462657"/>
                <a:gd name="connsiteX3" fmla="*/ 0 w 51239057"/>
                <a:gd name="connsiteY3" fmla="*/ 32657 h 11462657"/>
                <a:gd name="connsiteX4" fmla="*/ 0 w 51239057"/>
                <a:gd name="connsiteY4" fmla="*/ 7739742 h 11462657"/>
                <a:gd name="connsiteX0" fmla="*/ 0 w 51239057"/>
                <a:gd name="connsiteY0" fmla="*/ 7739742 h 11952514"/>
                <a:gd name="connsiteX1" fmla="*/ 51206400 w 51239057"/>
                <a:gd name="connsiteY1" fmla="*/ 7772400 h 11952514"/>
                <a:gd name="connsiteX2" fmla="*/ 51239057 w 51239057"/>
                <a:gd name="connsiteY2" fmla="*/ 0 h 11952514"/>
                <a:gd name="connsiteX3" fmla="*/ 0 w 51239057"/>
                <a:gd name="connsiteY3" fmla="*/ 32657 h 11952514"/>
                <a:gd name="connsiteX4" fmla="*/ 0 w 51239057"/>
                <a:gd name="connsiteY4" fmla="*/ 7739742 h 11952514"/>
                <a:gd name="connsiteX0" fmla="*/ 43543 w 51282600"/>
                <a:gd name="connsiteY0" fmla="*/ 7739742 h 11952514"/>
                <a:gd name="connsiteX1" fmla="*/ 51249943 w 51282600"/>
                <a:gd name="connsiteY1" fmla="*/ 7772400 h 11952514"/>
                <a:gd name="connsiteX2" fmla="*/ 51282600 w 51282600"/>
                <a:gd name="connsiteY2" fmla="*/ 0 h 11952514"/>
                <a:gd name="connsiteX3" fmla="*/ 0 w 51282600"/>
                <a:gd name="connsiteY3" fmla="*/ 5113574 h 11952514"/>
                <a:gd name="connsiteX4" fmla="*/ 43543 w 51282600"/>
                <a:gd name="connsiteY4" fmla="*/ 7739742 h 11952514"/>
                <a:gd name="connsiteX0" fmla="*/ 43543 w 51315257"/>
                <a:gd name="connsiteY0" fmla="*/ 4648198 h 8860970"/>
                <a:gd name="connsiteX1" fmla="*/ 51249943 w 51315257"/>
                <a:gd name="connsiteY1" fmla="*/ 4680856 h 8860970"/>
                <a:gd name="connsiteX2" fmla="*/ 51315257 w 51315257"/>
                <a:gd name="connsiteY2" fmla="*/ 1836720 h 8860970"/>
                <a:gd name="connsiteX3" fmla="*/ 0 w 51315257"/>
                <a:gd name="connsiteY3" fmla="*/ 2022030 h 8860970"/>
                <a:gd name="connsiteX4" fmla="*/ 43543 w 51315257"/>
                <a:gd name="connsiteY4" fmla="*/ 4648198 h 8860970"/>
                <a:gd name="connsiteX0" fmla="*/ 0 w 51271714"/>
                <a:gd name="connsiteY0" fmla="*/ 4648199 h 8860971"/>
                <a:gd name="connsiteX1" fmla="*/ 51206400 w 51271714"/>
                <a:gd name="connsiteY1" fmla="*/ 4680857 h 8860971"/>
                <a:gd name="connsiteX2" fmla="*/ 51271714 w 51271714"/>
                <a:gd name="connsiteY2" fmla="*/ 1836721 h 8860971"/>
                <a:gd name="connsiteX3" fmla="*/ 32657 w 51271714"/>
                <a:gd name="connsiteY3" fmla="*/ 3597168 h 8860971"/>
                <a:gd name="connsiteX4" fmla="*/ 0 w 51271714"/>
                <a:gd name="connsiteY4" fmla="*/ 4648199 h 8860971"/>
                <a:gd name="connsiteX0" fmla="*/ 0 w 51206400"/>
                <a:gd name="connsiteY0" fmla="*/ 4648199 h 8860971"/>
                <a:gd name="connsiteX1" fmla="*/ 51206400 w 51206400"/>
                <a:gd name="connsiteY1" fmla="*/ 4680857 h 8860971"/>
                <a:gd name="connsiteX2" fmla="*/ 51195513 w 51206400"/>
                <a:gd name="connsiteY2" fmla="*/ 3041238 h 8860971"/>
                <a:gd name="connsiteX3" fmla="*/ 32657 w 51206400"/>
                <a:gd name="connsiteY3" fmla="*/ 3597168 h 8860971"/>
                <a:gd name="connsiteX4" fmla="*/ 0 w 51206400"/>
                <a:gd name="connsiteY4" fmla="*/ 4648199 h 8860971"/>
                <a:gd name="connsiteX0" fmla="*/ 0 w 51206400"/>
                <a:gd name="connsiteY0" fmla="*/ 4648199 h 8860971"/>
                <a:gd name="connsiteX1" fmla="*/ 51206400 w 51206400"/>
                <a:gd name="connsiteY1" fmla="*/ 4680857 h 8860971"/>
                <a:gd name="connsiteX2" fmla="*/ 50281114 w 51206400"/>
                <a:gd name="connsiteY2" fmla="*/ 3504514 h 8860971"/>
                <a:gd name="connsiteX3" fmla="*/ 32657 w 51206400"/>
                <a:gd name="connsiteY3" fmla="*/ 3597168 h 8860971"/>
                <a:gd name="connsiteX4" fmla="*/ 0 w 51206400"/>
                <a:gd name="connsiteY4" fmla="*/ 4648199 h 8860971"/>
                <a:gd name="connsiteX0" fmla="*/ 0 w 51206400"/>
                <a:gd name="connsiteY0" fmla="*/ 4648199 h 8860971"/>
                <a:gd name="connsiteX1" fmla="*/ 51206400 w 51206400"/>
                <a:gd name="connsiteY1" fmla="*/ 4680857 h 8860971"/>
                <a:gd name="connsiteX2" fmla="*/ 50281114 w 51206400"/>
                <a:gd name="connsiteY2" fmla="*/ 3504514 h 8860971"/>
                <a:gd name="connsiteX3" fmla="*/ 903513 w 51206400"/>
                <a:gd name="connsiteY3" fmla="*/ 4153100 h 8860971"/>
                <a:gd name="connsiteX4" fmla="*/ 0 w 51206400"/>
                <a:gd name="connsiteY4" fmla="*/ 4648199 h 8860971"/>
                <a:gd name="connsiteX0" fmla="*/ 43544 w 51249944"/>
                <a:gd name="connsiteY0" fmla="*/ 4648199 h 8860971"/>
                <a:gd name="connsiteX1" fmla="*/ 51249944 w 51249944"/>
                <a:gd name="connsiteY1" fmla="*/ 4680857 h 8860971"/>
                <a:gd name="connsiteX2" fmla="*/ 50324658 w 51249944"/>
                <a:gd name="connsiteY2" fmla="*/ 3504514 h 8860971"/>
                <a:gd name="connsiteX3" fmla="*/ 0 w 51249944"/>
                <a:gd name="connsiteY3" fmla="*/ 3504514 h 8860971"/>
                <a:gd name="connsiteX4" fmla="*/ 43544 w 51249944"/>
                <a:gd name="connsiteY4" fmla="*/ 4648199 h 8860971"/>
                <a:gd name="connsiteX0" fmla="*/ 43544 w 51271714"/>
                <a:gd name="connsiteY0" fmla="*/ 4648199 h 8860971"/>
                <a:gd name="connsiteX1" fmla="*/ 51249944 w 51271714"/>
                <a:gd name="connsiteY1" fmla="*/ 4680857 h 8860971"/>
                <a:gd name="connsiteX2" fmla="*/ 51271714 w 51271714"/>
                <a:gd name="connsiteY2" fmla="*/ 3504514 h 8860971"/>
                <a:gd name="connsiteX3" fmla="*/ 0 w 51271714"/>
                <a:gd name="connsiteY3" fmla="*/ 3504514 h 8860971"/>
                <a:gd name="connsiteX4" fmla="*/ 43544 w 51271714"/>
                <a:gd name="connsiteY4" fmla="*/ 4648199 h 8860971"/>
                <a:gd name="connsiteX0" fmla="*/ 43544 w 51271714"/>
                <a:gd name="connsiteY0" fmla="*/ 4648199 h 8860971"/>
                <a:gd name="connsiteX1" fmla="*/ 51249944 w 51271714"/>
                <a:gd name="connsiteY1" fmla="*/ 4680857 h 8860971"/>
                <a:gd name="connsiteX2" fmla="*/ 51271714 w 51271714"/>
                <a:gd name="connsiteY2" fmla="*/ 3504514 h 8860971"/>
                <a:gd name="connsiteX3" fmla="*/ 0 w 51271714"/>
                <a:gd name="connsiteY3" fmla="*/ 3226550 h 8860971"/>
                <a:gd name="connsiteX4" fmla="*/ 43544 w 51271714"/>
                <a:gd name="connsiteY4" fmla="*/ 4648199 h 8860971"/>
                <a:gd name="connsiteX0" fmla="*/ 43544 w 51249944"/>
                <a:gd name="connsiteY0" fmla="*/ 4648199 h 8860971"/>
                <a:gd name="connsiteX1" fmla="*/ 51249944 w 51249944"/>
                <a:gd name="connsiteY1" fmla="*/ 4680857 h 8860971"/>
                <a:gd name="connsiteX2" fmla="*/ 51239057 w 51249944"/>
                <a:gd name="connsiteY2" fmla="*/ 3226550 h 8860971"/>
                <a:gd name="connsiteX3" fmla="*/ 0 w 51249944"/>
                <a:gd name="connsiteY3" fmla="*/ 3226550 h 8860971"/>
                <a:gd name="connsiteX4" fmla="*/ 43544 w 51249944"/>
                <a:gd name="connsiteY4" fmla="*/ 4648199 h 8860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49944" h="8860971">
                  <a:moveTo>
                    <a:pt x="43544" y="4648199"/>
                  </a:moveTo>
                  <a:cubicBezTo>
                    <a:pt x="18864947" y="8860971"/>
                    <a:pt x="33255861" y="0"/>
                    <a:pt x="51249944" y="4680857"/>
                  </a:cubicBezTo>
                  <a:lnTo>
                    <a:pt x="51239057" y="3226550"/>
                  </a:lnTo>
                  <a:lnTo>
                    <a:pt x="0" y="3226550"/>
                  </a:lnTo>
                  <a:lnTo>
                    <a:pt x="43544" y="4648199"/>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3" name="Picture 62" descr="UR4c_R.eps"/>
          <p:cNvPicPr>
            <a:picLocks noChangeAspect="1"/>
          </p:cNvPicPr>
          <p:nvPr/>
        </p:nvPicPr>
        <p:blipFill>
          <a:blip r:embed="rId2"/>
          <a:stretch>
            <a:fillRect/>
          </a:stretch>
        </p:blipFill>
        <p:spPr>
          <a:xfrm>
            <a:off x="1070699" y="1028227"/>
            <a:ext cx="3241302" cy="3892266"/>
          </a:xfrm>
          <a:prstGeom prst="rect">
            <a:avLst/>
          </a:prstGeom>
        </p:spPr>
      </p:pic>
      <p:pic>
        <p:nvPicPr>
          <p:cNvPr id="2" name="Picture 1" descr="arcgisonline_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847" y="8912195"/>
            <a:ext cx="8984456" cy="12079941"/>
          </a:xfrm>
          <a:prstGeom prst="rect">
            <a:avLst/>
          </a:prstGeom>
        </p:spPr>
      </p:pic>
      <p:pic>
        <p:nvPicPr>
          <p:cNvPr id="3" name="Picture 2" descr="Lake Ontario are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5803" y="16876059"/>
            <a:ext cx="6649698" cy="8940771"/>
          </a:xfrm>
          <a:prstGeom prst="rect">
            <a:avLst/>
          </a:prstGeom>
        </p:spPr>
      </p:pic>
      <p:pic>
        <p:nvPicPr>
          <p:cNvPr id="4" name="Picture 3" descr="Strait of Dov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0492" y="7755785"/>
            <a:ext cx="6783204" cy="9120274"/>
          </a:xfrm>
          <a:prstGeom prst="rect">
            <a:avLst/>
          </a:prstGeom>
        </p:spPr>
      </p:pic>
      <p:pic>
        <p:nvPicPr>
          <p:cNvPr id="5" name="Picture 4" descr="Wineries Layer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0553" y="9560088"/>
            <a:ext cx="9284494" cy="12483353"/>
          </a:xfrm>
          <a:prstGeom prst="rect">
            <a:avLst/>
          </a:prstGeom>
        </p:spPr>
      </p:pic>
      <p:sp>
        <p:nvSpPr>
          <p:cNvPr id="6" name="TextBox 5"/>
          <p:cNvSpPr txBox="1"/>
          <p:nvPr/>
        </p:nvSpPr>
        <p:spPr>
          <a:xfrm>
            <a:off x="37686734" y="8341594"/>
            <a:ext cx="6204466" cy="6682846"/>
          </a:xfrm>
          <a:prstGeom prst="rect">
            <a:avLst/>
          </a:prstGeom>
          <a:noFill/>
        </p:spPr>
        <p:txBody>
          <a:bodyPr wrap="square" lIns="80257" tIns="40128" rIns="80257" bIns="40128" rtlCol="0">
            <a:spAutoFit/>
          </a:bodyPr>
          <a:lstStyle/>
          <a:p>
            <a:endParaRPr lang="en-US" sz="3900" dirty="0"/>
          </a:p>
          <a:p>
            <a:r>
              <a:rPr lang="en-US" sz="3900" dirty="0"/>
              <a:t>The map to the left is an example of using the “Measure Distance” tool using the shortest distance across the English Channel (Dover Strait). Visually picking out features can result in fairly close approximations. The known distance across the Dover Strait is 34 km.</a:t>
            </a:r>
          </a:p>
        </p:txBody>
      </p:sp>
      <p:sp>
        <p:nvSpPr>
          <p:cNvPr id="8" name="TextBox 7"/>
          <p:cNvSpPr txBox="1"/>
          <p:nvPr/>
        </p:nvSpPr>
        <p:spPr>
          <a:xfrm>
            <a:off x="1111641" y="8675344"/>
            <a:ext cx="4374760" cy="14577313"/>
          </a:xfrm>
          <a:prstGeom prst="rect">
            <a:avLst/>
          </a:prstGeom>
          <a:noFill/>
        </p:spPr>
        <p:txBody>
          <a:bodyPr wrap="square" lIns="80257" tIns="40128" rIns="80257" bIns="40128" rtlCol="0">
            <a:spAutoFit/>
          </a:bodyPr>
          <a:lstStyle/>
          <a:p>
            <a:pPr lvl="0"/>
            <a:r>
              <a:rPr lang="en-US" sz="3900" dirty="0">
                <a:solidFill>
                  <a:srgbClr val="0D2B48"/>
                </a:solidFill>
              </a:rPr>
              <a:t>capabilities of the device. Data can be added by multiple users on the same map. In this way, collaborators can create dynamic maps quickly and easily</a:t>
            </a:r>
            <a:r>
              <a:rPr lang="en-US" sz="3900" dirty="0" smtClean="0">
                <a:solidFill>
                  <a:srgbClr val="0D2B48"/>
                </a:solidFill>
              </a:rPr>
              <a:t>. In addition to usin</a:t>
            </a:r>
            <a:r>
              <a:rPr lang="en-US" sz="3900" dirty="0" smtClean="0">
                <a:solidFill>
                  <a:srgbClr val="0D2B48"/>
                </a:solidFill>
              </a:rPr>
              <a:t>g the </a:t>
            </a:r>
            <a:r>
              <a:rPr lang="en-US" sz="3900" dirty="0" err="1" smtClean="0">
                <a:solidFill>
                  <a:srgbClr val="0D2B48"/>
                </a:solidFill>
              </a:rPr>
              <a:t>iOS</a:t>
            </a:r>
            <a:r>
              <a:rPr lang="en-US" sz="3900" dirty="0" smtClean="0">
                <a:solidFill>
                  <a:srgbClr val="0D2B48"/>
                </a:solidFill>
              </a:rPr>
              <a:t> app, map data can also be added via the ArcGIS website. Maps can even be created within the full ArcGIS software and ported to the cloud or accessed from your own ArcGIS server and vice versa. </a:t>
            </a:r>
            <a:endParaRPr lang="en-US" sz="3900" dirty="0">
              <a:solidFill>
                <a:srgbClr val="0D2B48"/>
              </a:solidFill>
            </a:endParaRPr>
          </a:p>
          <a:p>
            <a:pPr lvl="0"/>
            <a:endParaRPr lang="en-US" sz="2800" dirty="0">
              <a:solidFill>
                <a:srgbClr val="0D2B48"/>
              </a:solidFill>
            </a:endParaRPr>
          </a:p>
          <a:p>
            <a:pPr lvl="0"/>
            <a:endParaRPr lang="en-US" sz="2800" dirty="0">
              <a:solidFill>
                <a:srgbClr val="0D2B48"/>
              </a:solidFill>
            </a:endParaRPr>
          </a:p>
          <a:p>
            <a:pPr lvl="0"/>
            <a:endParaRPr lang="en-US" sz="2800" dirty="0">
              <a:solidFill>
                <a:srgbClr val="0D2B48"/>
              </a:solidFill>
            </a:endParaRPr>
          </a:p>
          <a:p>
            <a:endParaRPr lang="en-US" sz="3900" dirty="0"/>
          </a:p>
        </p:txBody>
      </p:sp>
      <p:sp>
        <p:nvSpPr>
          <p:cNvPr id="12" name="TextBox 11"/>
          <p:cNvSpPr txBox="1"/>
          <p:nvPr/>
        </p:nvSpPr>
        <p:spPr>
          <a:xfrm>
            <a:off x="15780140" y="22342236"/>
            <a:ext cx="12823435" cy="3068713"/>
          </a:xfrm>
          <a:prstGeom prst="rect">
            <a:avLst/>
          </a:prstGeom>
          <a:noFill/>
        </p:spPr>
        <p:txBody>
          <a:bodyPr wrap="square" lIns="80257" tIns="40128" rIns="80257" bIns="40128" rtlCol="0">
            <a:spAutoFit/>
          </a:bodyPr>
          <a:lstStyle/>
          <a:p>
            <a:r>
              <a:rPr lang="en-US" sz="3900" dirty="0"/>
              <a:t>The map above shows a “Wineries” layer on a map of Virginia with the “National Geographic” background. All layers are listed in the “Overview” tab. The Overview tab also has a section dedicated to the legend as well as any notes added to the map.</a:t>
            </a:r>
          </a:p>
        </p:txBody>
      </p:sp>
      <p:sp>
        <p:nvSpPr>
          <p:cNvPr id="14" name="TextBox 13"/>
          <p:cNvSpPr txBox="1"/>
          <p:nvPr/>
        </p:nvSpPr>
        <p:spPr>
          <a:xfrm>
            <a:off x="30515316" y="18812551"/>
            <a:ext cx="6783205" cy="5482518"/>
          </a:xfrm>
          <a:prstGeom prst="rect">
            <a:avLst/>
          </a:prstGeom>
          <a:noFill/>
        </p:spPr>
        <p:txBody>
          <a:bodyPr wrap="square" lIns="80257" tIns="40128" rIns="80257" bIns="40128" rtlCol="0">
            <a:spAutoFit/>
          </a:bodyPr>
          <a:lstStyle/>
          <a:p>
            <a:r>
              <a:rPr lang="en-US" sz="3900" dirty="0"/>
              <a:t>The map to the right is an example of the “Measure Area” tool using Lake Ontario as an example. Again a visual approximation was used to place points around the lake with a fairly accurate approximation. The known area of Lake Ontario is 7,340 </a:t>
            </a:r>
            <a:r>
              <a:rPr lang="en-US" sz="3900" dirty="0" err="1"/>
              <a:t>sq</a:t>
            </a:r>
            <a:r>
              <a:rPr lang="en-US" sz="3900" dirty="0"/>
              <a:t> mi.</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UR Colors">
      <a:dk1>
        <a:srgbClr val="0D2B48"/>
      </a:dk1>
      <a:lt1>
        <a:sysClr val="window" lastClr="FFFFFF"/>
      </a:lt1>
      <a:dk2>
        <a:srgbClr val="051324"/>
      </a:dk2>
      <a:lt2>
        <a:srgbClr val="EEECE1"/>
      </a:lt2>
      <a:accent1>
        <a:srgbClr val="DBD7B9"/>
      </a:accent1>
      <a:accent2>
        <a:srgbClr val="840F0A"/>
      </a:accent2>
      <a:accent3>
        <a:srgbClr val="23227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42520</TotalTime>
  <Words>350</Words>
  <Application>Microsoft Macintosh PowerPoint</Application>
  <PresentationFormat>Custom</PresentationFormat>
  <Paragraphs>17</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University of Richmond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Information Services</dc:creator>
  <cp:lastModifiedBy>Nick Cammarano</cp:lastModifiedBy>
  <cp:revision>42</cp:revision>
  <dcterms:created xsi:type="dcterms:W3CDTF">2010-07-07T17:36:23Z</dcterms:created>
  <dcterms:modified xsi:type="dcterms:W3CDTF">2013-01-24T19:02:19Z</dcterms:modified>
</cp:coreProperties>
</file>