
<file path=[Content_Types].xml><?xml version="1.0" encoding="utf-8"?>
<Types xmlns="http://schemas.openxmlformats.org/package/2006/content-types">
  <Default Extension="png" ContentType="image/png"/>
  <Default Extension="mpg" ContentType="video/mpeg"/>
  <Default Extension="jpeg" ContentType="image/jpeg"/>
  <Default Extension="rels" ContentType="application/vnd.openxmlformats-package.relationships+xml"/>
  <Default Extension="xml" ContentType="application/xml"/>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57" r:id="rId2"/>
    <p:sldId id="258" r:id="rId3"/>
    <p:sldId id="259" r:id="rId4"/>
    <p:sldId id="264" r:id="rId5"/>
    <p:sldId id="266" r:id="rId6"/>
    <p:sldId id="267" r:id="rId7"/>
    <p:sldId id="260" r:id="rId8"/>
    <p:sldId id="263" r:id="rId9"/>
    <p:sldId id="268" r:id="rId10"/>
    <p:sldId id="273" r:id="rId11"/>
    <p:sldId id="269" r:id="rId12"/>
    <p:sldId id="271" r:id="rId13"/>
    <p:sldId id="272" r:id="rId14"/>
    <p:sldId id="274" r:id="rId15"/>
    <p:sldId id="275" r:id="rId16"/>
    <p:sldId id="276" r:id="rId17"/>
    <p:sldId id="282" r:id="rId18"/>
    <p:sldId id="283" r:id="rId19"/>
    <p:sldId id="285" r:id="rId20"/>
    <p:sldId id="284" r:id="rId21"/>
    <p:sldId id="277" r:id="rId22"/>
    <p:sldId id="278" r:id="rId23"/>
    <p:sldId id="279" r:id="rId24"/>
    <p:sldId id="280" r:id="rId25"/>
  </p:sldIdLst>
  <p:sldSz cx="9144000" cy="6858000" type="screen4x3"/>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131" autoAdjust="0"/>
  </p:normalViewPr>
  <p:slideViewPr>
    <p:cSldViewPr>
      <p:cViewPr>
        <p:scale>
          <a:sx n="53" d="100"/>
          <a:sy n="53" d="100"/>
        </p:scale>
        <p:origin x="-108" y="-36"/>
      </p:cViewPr>
      <p:guideLst>
        <p:guide orient="horz" pos="2160"/>
        <p:guide pos="2880"/>
      </p:guideLst>
    </p:cSldViewPr>
  </p:slideViewPr>
  <p:notesTextViewPr>
    <p:cViewPr>
      <p:scale>
        <a:sx n="1" d="1"/>
        <a:sy n="1" d="1"/>
      </p:scale>
      <p:origin x="0" y="0"/>
    </p:cViewPr>
  </p:notesTextViewPr>
  <p:notesViewPr>
    <p:cSldViewPr>
      <p:cViewPr varScale="1">
        <p:scale>
          <a:sx n="54" d="100"/>
          <a:sy n="54" d="100"/>
        </p:scale>
        <p:origin x="-2192" y="-6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77A7FFC-06C1-41E6-86CC-97471DD2AF90}" type="datetimeFigureOut">
              <a:rPr lang="en-US" smtClean="0"/>
              <a:t>1/20/2013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C7E4038-98EC-441F-BCAD-6B864ED359E1}" type="slidenum">
              <a:rPr lang="en-US" smtClean="0"/>
              <a:t>‹#›</a:t>
            </a:fld>
            <a:endParaRPr lang="en-US"/>
          </a:p>
        </p:txBody>
      </p:sp>
    </p:spTree>
    <p:extLst>
      <p:ext uri="{BB962C8B-B14F-4D97-AF65-F5344CB8AC3E}">
        <p14:creationId xmlns:p14="http://schemas.microsoft.com/office/powerpoint/2010/main" val="31422699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CCCDC5-55A2-4C49-8D1B-F0A0B4CD1393}" type="datetimeFigureOut">
              <a:rPr lang="en-US" smtClean="0"/>
              <a:t>1/20/2013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0921FF-61D2-4803-8494-4519EE275740}" type="slidenum">
              <a:rPr lang="en-US" smtClean="0"/>
              <a:t>‹#›</a:t>
            </a:fld>
            <a:endParaRPr lang="en-US"/>
          </a:p>
        </p:txBody>
      </p:sp>
    </p:spTree>
    <p:extLst>
      <p:ext uri="{BB962C8B-B14F-4D97-AF65-F5344CB8AC3E}">
        <p14:creationId xmlns:p14="http://schemas.microsoft.com/office/powerpoint/2010/main" val="4130933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Required </a:t>
            </a:r>
            <a:r>
              <a:rPr lang="en-US" b="0" dirty="0" smtClean="0"/>
              <a:t>– </a:t>
            </a:r>
            <a:r>
              <a:rPr lang="en-US" dirty="0" smtClean="0"/>
              <a:t>Title Slide</a:t>
            </a:r>
            <a:endParaRPr lang="en-US" b="1" dirty="0"/>
          </a:p>
        </p:txBody>
      </p:sp>
      <p:sp>
        <p:nvSpPr>
          <p:cNvPr id="4" name="Slide Number Placeholder 3"/>
          <p:cNvSpPr>
            <a:spLocks noGrp="1"/>
          </p:cNvSpPr>
          <p:nvPr>
            <p:ph type="sldNum" sz="quarter" idx="10"/>
          </p:nvPr>
        </p:nvSpPr>
        <p:spPr/>
        <p:txBody>
          <a:bodyPr/>
          <a:lstStyle/>
          <a:p>
            <a:fld id="{150921FF-61D2-4803-8494-4519EE275740}" type="slidenum">
              <a:rPr lang="en-US" smtClean="0"/>
              <a:t>1</a:t>
            </a:fld>
            <a:endParaRPr lang="en-US"/>
          </a:p>
        </p:txBody>
      </p:sp>
    </p:spTree>
    <p:extLst>
      <p:ext uri="{BB962C8B-B14F-4D97-AF65-F5344CB8AC3E}">
        <p14:creationId xmlns:p14="http://schemas.microsoft.com/office/powerpoint/2010/main" val="2274679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Optional </a:t>
            </a:r>
            <a:r>
              <a:rPr lang="en-US" b="0" baseline="0" dirty="0" smtClean="0"/>
              <a:t>- </a:t>
            </a:r>
            <a:r>
              <a:rPr lang="en-US" b="0" dirty="0" smtClean="0"/>
              <a:t>Agenda Slide</a:t>
            </a:r>
            <a:r>
              <a:rPr lang="en-US" b="0" baseline="0" dirty="0" smtClean="0"/>
              <a:t> – Option 1</a:t>
            </a:r>
          </a:p>
          <a:p>
            <a:r>
              <a:rPr lang="en-US" baseline="0" dirty="0" smtClean="0"/>
              <a:t>This slide is designed for you show participants where you are throughout the presentation. To use this, start off by typing your full agenda. Then, duplicate the slide by the number of agenda items that you have. Move each duplicate to the section breaks in your presentation. In each duplicate copy, </a:t>
            </a:r>
            <a:r>
              <a:rPr lang="en-US" b="1" baseline="0" dirty="0" smtClean="0"/>
              <a:t>pick up the blue bar </a:t>
            </a:r>
            <a:r>
              <a:rPr lang="en-US" baseline="0" dirty="0" smtClean="0"/>
              <a:t>and place it over the appropriate agenda item </a:t>
            </a:r>
            <a:r>
              <a:rPr lang="en-US" b="1" baseline="0" dirty="0" smtClean="0"/>
              <a:t>and</a:t>
            </a:r>
            <a:r>
              <a:rPr lang="en-US" baseline="0" dirty="0" smtClean="0"/>
              <a:t> </a:t>
            </a:r>
            <a:r>
              <a:rPr lang="en-US" b="1" baseline="0" dirty="0" smtClean="0"/>
              <a:t>change the text </a:t>
            </a:r>
            <a:r>
              <a:rPr lang="en-US" baseline="0" dirty="0" smtClean="0"/>
              <a:t>over the bar to </a:t>
            </a:r>
            <a:r>
              <a:rPr lang="en-US" b="1" baseline="0" dirty="0" smtClean="0"/>
              <a:t>white</a:t>
            </a:r>
            <a:r>
              <a:rPr lang="en-US" baseline="0" dirty="0" smtClean="0"/>
              <a:t>, leaving the rest of the agenda in grey. This allows participants to see what’s coming up next, how close it is to the end.</a:t>
            </a:r>
            <a:endParaRPr lang="en-US" dirty="0"/>
          </a:p>
        </p:txBody>
      </p:sp>
      <p:sp>
        <p:nvSpPr>
          <p:cNvPr id="4" name="Slide Number Placeholder 3"/>
          <p:cNvSpPr>
            <a:spLocks noGrp="1"/>
          </p:cNvSpPr>
          <p:nvPr>
            <p:ph type="sldNum" sz="quarter" idx="10"/>
          </p:nvPr>
        </p:nvSpPr>
        <p:spPr/>
        <p:txBody>
          <a:bodyPr/>
          <a:lstStyle/>
          <a:p>
            <a:fld id="{150921FF-61D2-4803-8494-4519EE275740}" type="slidenum">
              <a:rPr lang="en-US" smtClean="0"/>
              <a:t>2</a:t>
            </a:fld>
            <a:endParaRPr lang="en-US"/>
          </a:p>
        </p:txBody>
      </p:sp>
    </p:spTree>
    <p:extLst>
      <p:ext uri="{BB962C8B-B14F-4D97-AF65-F5344CB8AC3E}">
        <p14:creationId xmlns:p14="http://schemas.microsoft.com/office/powerpoint/2010/main" val="3684793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Optional </a:t>
            </a:r>
            <a:r>
              <a:rPr lang="en-US" b="0" baseline="0" dirty="0" smtClean="0"/>
              <a:t>– </a:t>
            </a:r>
            <a:r>
              <a:rPr lang="en-US" b="0" dirty="0" smtClean="0"/>
              <a:t>Agenda Slide</a:t>
            </a:r>
            <a:r>
              <a:rPr lang="en-US" b="0" baseline="0" dirty="0" smtClean="0"/>
              <a:t> – Option 2</a:t>
            </a:r>
          </a:p>
          <a:p>
            <a:r>
              <a:rPr lang="en-US" b="0" baseline="0" dirty="0" smtClean="0"/>
              <a:t>Instead of using the agenda template on the previous slide, you also have the option to use this section break template to place sub titles or section breaks within your presentation.</a:t>
            </a:r>
          </a:p>
        </p:txBody>
      </p:sp>
      <p:sp>
        <p:nvSpPr>
          <p:cNvPr id="4" name="Slide Number Placeholder 3"/>
          <p:cNvSpPr>
            <a:spLocks noGrp="1"/>
          </p:cNvSpPr>
          <p:nvPr>
            <p:ph type="sldNum" sz="quarter" idx="10"/>
          </p:nvPr>
        </p:nvSpPr>
        <p:spPr/>
        <p:txBody>
          <a:bodyPr/>
          <a:lstStyle/>
          <a:p>
            <a:fld id="{150921FF-61D2-4803-8494-4519EE275740}" type="slidenum">
              <a:rPr lang="en-US" smtClean="0"/>
              <a:t>3</a:t>
            </a:fld>
            <a:endParaRPr lang="en-US"/>
          </a:p>
        </p:txBody>
      </p:sp>
    </p:spTree>
    <p:extLst>
      <p:ext uri="{BB962C8B-B14F-4D97-AF65-F5344CB8AC3E}">
        <p14:creationId xmlns:p14="http://schemas.microsoft.com/office/powerpoint/2010/main" val="3527818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Required</a:t>
            </a:r>
            <a:r>
              <a:rPr lang="en-US" dirty="0" smtClean="0"/>
              <a:t> - Main Body Slide</a:t>
            </a:r>
            <a:endParaRPr lang="en-US" dirty="0"/>
          </a:p>
        </p:txBody>
      </p:sp>
      <p:sp>
        <p:nvSpPr>
          <p:cNvPr id="4" name="Slide Number Placeholder 3"/>
          <p:cNvSpPr>
            <a:spLocks noGrp="1"/>
          </p:cNvSpPr>
          <p:nvPr>
            <p:ph type="sldNum" sz="quarter" idx="10"/>
          </p:nvPr>
        </p:nvSpPr>
        <p:spPr/>
        <p:txBody>
          <a:bodyPr/>
          <a:lstStyle/>
          <a:p>
            <a:fld id="{150921FF-61D2-4803-8494-4519EE275740}" type="slidenum">
              <a:rPr lang="en-US" smtClean="0"/>
              <a:t>4</a:t>
            </a:fld>
            <a:endParaRPr lang="en-US"/>
          </a:p>
        </p:txBody>
      </p:sp>
    </p:spTree>
    <p:extLst>
      <p:ext uri="{BB962C8B-B14F-4D97-AF65-F5344CB8AC3E}">
        <p14:creationId xmlns:p14="http://schemas.microsoft.com/office/powerpoint/2010/main" val="1283544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Optional </a:t>
            </a:r>
            <a:r>
              <a:rPr lang="en-US" dirty="0" smtClean="0"/>
              <a:t>– Main Body Slide Option B </a:t>
            </a:r>
          </a:p>
          <a:p>
            <a:r>
              <a:rPr lang="en-US" dirty="0" smtClean="0"/>
              <a:t>No</a:t>
            </a:r>
            <a:r>
              <a:rPr lang="en-US" baseline="0" dirty="0" smtClean="0"/>
              <a:t> header background image.</a:t>
            </a:r>
            <a:endParaRPr lang="en-US" dirty="0"/>
          </a:p>
        </p:txBody>
      </p:sp>
      <p:sp>
        <p:nvSpPr>
          <p:cNvPr id="4" name="Slide Number Placeholder 3"/>
          <p:cNvSpPr>
            <a:spLocks noGrp="1"/>
          </p:cNvSpPr>
          <p:nvPr>
            <p:ph type="sldNum" sz="quarter" idx="10"/>
          </p:nvPr>
        </p:nvSpPr>
        <p:spPr/>
        <p:txBody>
          <a:bodyPr/>
          <a:lstStyle/>
          <a:p>
            <a:fld id="{150921FF-61D2-4803-8494-4519EE275740}" type="slidenum">
              <a:rPr lang="en-US" smtClean="0"/>
              <a:t>5</a:t>
            </a:fld>
            <a:endParaRPr lang="en-US"/>
          </a:p>
        </p:txBody>
      </p:sp>
    </p:spTree>
    <p:extLst>
      <p:ext uri="{BB962C8B-B14F-4D97-AF65-F5344CB8AC3E}">
        <p14:creationId xmlns:p14="http://schemas.microsoft.com/office/powerpoint/2010/main" val="2182639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Optional</a:t>
            </a:r>
            <a:r>
              <a:rPr lang="en-US" b="1" baseline="0" dirty="0" smtClean="0"/>
              <a:t> </a:t>
            </a:r>
            <a:r>
              <a:rPr lang="en-US" baseline="0" dirty="0" smtClean="0"/>
              <a:t>– Plain White </a:t>
            </a:r>
          </a:p>
          <a:p>
            <a:r>
              <a:rPr lang="en-US" baseline="0" dirty="0" smtClean="0"/>
              <a:t>For full screen images and charts.</a:t>
            </a:r>
          </a:p>
        </p:txBody>
      </p:sp>
      <p:sp>
        <p:nvSpPr>
          <p:cNvPr id="4" name="Slide Number Placeholder 3"/>
          <p:cNvSpPr>
            <a:spLocks noGrp="1"/>
          </p:cNvSpPr>
          <p:nvPr>
            <p:ph type="sldNum" sz="quarter" idx="10"/>
          </p:nvPr>
        </p:nvSpPr>
        <p:spPr/>
        <p:txBody>
          <a:bodyPr/>
          <a:lstStyle/>
          <a:p>
            <a:fld id="{150921FF-61D2-4803-8494-4519EE275740}" type="slidenum">
              <a:rPr lang="en-US" smtClean="0"/>
              <a:t>7</a:t>
            </a:fld>
            <a:endParaRPr lang="en-US"/>
          </a:p>
        </p:txBody>
      </p:sp>
    </p:spTree>
    <p:extLst>
      <p:ext uri="{BB962C8B-B14F-4D97-AF65-F5344CB8AC3E}">
        <p14:creationId xmlns:p14="http://schemas.microsoft.com/office/powerpoint/2010/main" val="400877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Required </a:t>
            </a:r>
            <a:r>
              <a:rPr lang="en-US" b="0" dirty="0" smtClean="0"/>
              <a:t>– </a:t>
            </a:r>
            <a:r>
              <a:rPr lang="en-US" dirty="0" smtClean="0"/>
              <a:t>End Slide</a:t>
            </a:r>
            <a:endParaRPr lang="en-US" b="1" dirty="0"/>
          </a:p>
        </p:txBody>
      </p:sp>
      <p:sp>
        <p:nvSpPr>
          <p:cNvPr id="4" name="Slide Number Placeholder 3"/>
          <p:cNvSpPr>
            <a:spLocks noGrp="1"/>
          </p:cNvSpPr>
          <p:nvPr>
            <p:ph type="sldNum" sz="quarter" idx="10"/>
          </p:nvPr>
        </p:nvSpPr>
        <p:spPr/>
        <p:txBody>
          <a:bodyPr/>
          <a:lstStyle/>
          <a:p>
            <a:fld id="{150921FF-61D2-4803-8494-4519EE275740}" type="slidenum">
              <a:rPr lang="en-US" smtClean="0"/>
              <a:t>8</a:t>
            </a:fld>
            <a:endParaRPr lang="en-US"/>
          </a:p>
        </p:txBody>
      </p:sp>
    </p:spTree>
    <p:extLst>
      <p:ext uri="{BB962C8B-B14F-4D97-AF65-F5344CB8AC3E}">
        <p14:creationId xmlns:p14="http://schemas.microsoft.com/office/powerpoint/2010/main" val="15486625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DU Titl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2370676"/>
            <a:ext cx="7866612" cy="905924"/>
          </a:xfrm>
          <a:prstGeom prst="rect">
            <a:avLst/>
          </a:prstGeom>
        </p:spPr>
        <p:txBody>
          <a:bodyPr anchor="t"/>
          <a:lstStyle>
            <a:lvl1pPr algn="l">
              <a:defRPr sz="4000" b="0" cap="none">
                <a:solidFill>
                  <a:schemeClr val="tx1">
                    <a:lumMod val="75000"/>
                    <a:lumOff val="25000"/>
                  </a:schemeClr>
                </a:solidFill>
                <a:latin typeface="Arial"/>
                <a:cs typeface="Arial"/>
              </a:defRPr>
            </a:lvl1pPr>
          </a:lstStyle>
          <a:p>
            <a:r>
              <a:rPr lang="en-US" dirty="0" smtClean="0"/>
              <a:t>Presentation Title</a:t>
            </a:r>
            <a:endParaRPr lang="en-US" dirty="0"/>
          </a:p>
        </p:txBody>
      </p:sp>
      <p:sp>
        <p:nvSpPr>
          <p:cNvPr id="12" name="Text Placeholder 2"/>
          <p:cNvSpPr>
            <a:spLocks noGrp="1"/>
          </p:cNvSpPr>
          <p:nvPr>
            <p:ph type="body" idx="12" hasCustomPrompt="1"/>
          </p:nvPr>
        </p:nvSpPr>
        <p:spPr>
          <a:xfrm>
            <a:off x="609600" y="5500255"/>
            <a:ext cx="8096595" cy="500732"/>
          </a:xfrm>
          <a:prstGeom prst="rect">
            <a:avLst/>
          </a:prstGeom>
        </p:spPr>
        <p:txBody>
          <a:bodyPr anchor="t"/>
          <a:lstStyle>
            <a:lvl1pPr marL="0" indent="0" algn="r">
              <a:buNone/>
              <a:defRPr sz="1800" baseline="0">
                <a:solidFill>
                  <a:schemeClr val="tx1">
                    <a:lumMod val="75000"/>
                    <a:lumOff val="2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Month Day, Year</a:t>
            </a:r>
          </a:p>
        </p:txBody>
      </p:sp>
      <p:sp>
        <p:nvSpPr>
          <p:cNvPr id="3" name="Text Placeholder 2"/>
          <p:cNvSpPr>
            <a:spLocks noGrp="1"/>
          </p:cNvSpPr>
          <p:nvPr>
            <p:ph type="body" idx="1" hasCustomPrompt="1"/>
          </p:nvPr>
        </p:nvSpPr>
        <p:spPr>
          <a:xfrm>
            <a:off x="609600" y="3276600"/>
            <a:ext cx="7866611" cy="500732"/>
          </a:xfrm>
          <a:prstGeom prst="rect">
            <a:avLst/>
          </a:prstGeom>
        </p:spPr>
        <p:txBody>
          <a:bodyPr anchor="t"/>
          <a:lstStyle>
            <a:lvl1pPr marL="0" indent="0" algn="l">
              <a:buNone/>
              <a:defRPr sz="2400" baseline="0">
                <a:solidFill>
                  <a:schemeClr val="tx1">
                    <a:lumMod val="75000"/>
                    <a:lumOff val="2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Speaker Name</a:t>
            </a:r>
          </a:p>
        </p:txBody>
      </p:sp>
    </p:spTree>
    <p:extLst>
      <p:ext uri="{BB962C8B-B14F-4D97-AF65-F5344CB8AC3E}">
        <p14:creationId xmlns:p14="http://schemas.microsoft.com/office/powerpoint/2010/main" val="3160995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DU E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09599" y="2370676"/>
            <a:ext cx="7866612" cy="905924"/>
          </a:xfrm>
          <a:prstGeom prst="rect">
            <a:avLst/>
          </a:prstGeom>
        </p:spPr>
        <p:txBody>
          <a:bodyPr anchor="t"/>
          <a:lstStyle>
            <a:lvl1pPr algn="l">
              <a:defRPr sz="4000" b="0" cap="none" baseline="0">
                <a:solidFill>
                  <a:schemeClr val="tx1">
                    <a:lumMod val="75000"/>
                    <a:lumOff val="25000"/>
                  </a:schemeClr>
                </a:solidFill>
                <a:latin typeface="Arial"/>
                <a:cs typeface="Arial"/>
              </a:defRPr>
            </a:lvl1pPr>
          </a:lstStyle>
          <a:p>
            <a:r>
              <a:rPr lang="en-US" dirty="0" smtClean="0"/>
              <a:t>End Title</a:t>
            </a:r>
            <a:endParaRPr lang="en-US" dirty="0"/>
          </a:p>
        </p:txBody>
      </p:sp>
      <p:sp>
        <p:nvSpPr>
          <p:cNvPr id="13" name="Text Placeholder 2"/>
          <p:cNvSpPr>
            <a:spLocks noGrp="1"/>
          </p:cNvSpPr>
          <p:nvPr>
            <p:ph type="body" idx="1" hasCustomPrompt="1"/>
          </p:nvPr>
        </p:nvSpPr>
        <p:spPr>
          <a:xfrm>
            <a:off x="609600" y="3276600"/>
            <a:ext cx="7866611" cy="457200"/>
          </a:xfrm>
          <a:prstGeom prst="rect">
            <a:avLst/>
          </a:prstGeom>
        </p:spPr>
        <p:txBody>
          <a:bodyPr anchor="t"/>
          <a:lstStyle>
            <a:lvl1pPr marL="0" indent="0" algn="l">
              <a:buNone/>
              <a:defRPr sz="2400" baseline="0">
                <a:solidFill>
                  <a:schemeClr val="tx1">
                    <a:lumMod val="75000"/>
                    <a:lumOff val="2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Contact Information</a:t>
            </a:r>
          </a:p>
        </p:txBody>
      </p:sp>
    </p:spTree>
    <p:extLst>
      <p:ext uri="{BB962C8B-B14F-4D97-AF65-F5344CB8AC3E}">
        <p14:creationId xmlns:p14="http://schemas.microsoft.com/office/powerpoint/2010/main" val="343779294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lain White (For Full Screen Im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890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DU 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6829" y="338675"/>
            <a:ext cx="8021782" cy="729971"/>
          </a:xfrm>
          <a:prstGeom prst="rect">
            <a:avLst/>
          </a:prstGeom>
        </p:spPr>
        <p:txBody>
          <a:bodyPr anchor="t"/>
          <a:lstStyle>
            <a:lvl1pPr algn="l">
              <a:defRPr sz="4000" b="0" cap="none">
                <a:solidFill>
                  <a:schemeClr val="tx1">
                    <a:lumMod val="75000"/>
                    <a:lumOff val="25000"/>
                  </a:schemeClr>
                </a:solidFill>
                <a:latin typeface="Arial"/>
                <a:cs typeface="Arial"/>
              </a:defRPr>
            </a:lvl1pPr>
          </a:lstStyle>
          <a:p>
            <a:r>
              <a:rPr lang="en-US" dirty="0" smtClean="0"/>
              <a:t>Agenda</a:t>
            </a:r>
            <a:endParaRPr lang="en-US" dirty="0"/>
          </a:p>
        </p:txBody>
      </p:sp>
      <p:sp>
        <p:nvSpPr>
          <p:cNvPr id="5" name="Text Placeholder 2"/>
          <p:cNvSpPr>
            <a:spLocks noGrp="1"/>
          </p:cNvSpPr>
          <p:nvPr>
            <p:ph type="body" idx="1" hasCustomPrompt="1"/>
          </p:nvPr>
        </p:nvSpPr>
        <p:spPr>
          <a:xfrm>
            <a:off x="1676400" y="1143000"/>
            <a:ext cx="6952211" cy="4673600"/>
          </a:xfrm>
          <a:prstGeom prst="rect">
            <a:avLst/>
          </a:prstGeom>
        </p:spPr>
        <p:txBody>
          <a:bodyPr anchor="t"/>
          <a:lstStyle>
            <a:lvl1pPr marL="0" indent="0" algn="l">
              <a:lnSpc>
                <a:spcPct val="200000"/>
              </a:lnSpc>
              <a:buNone/>
              <a:defRPr sz="2400" baseline="0">
                <a:solidFill>
                  <a:schemeClr val="tx1">
                    <a:lumMod val="75000"/>
                    <a:lumOff val="2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smtClean="0">
                <a:solidFill>
                  <a:schemeClr val="bg1"/>
                </a:solidFill>
              </a:rPr>
              <a:t>Agenda Item One</a:t>
            </a:r>
          </a:p>
          <a:p>
            <a:r>
              <a:rPr lang="en-US" dirty="0" smtClean="0"/>
              <a:t>Agenda Item Two</a:t>
            </a:r>
          </a:p>
          <a:p>
            <a:r>
              <a:rPr lang="en-US" dirty="0" smtClean="0"/>
              <a:t>Agenda Item Three</a:t>
            </a:r>
          </a:p>
          <a:p>
            <a:r>
              <a:rPr lang="en-US" dirty="0" smtClean="0"/>
              <a:t>Agenda Item Four</a:t>
            </a:r>
          </a:p>
          <a:p>
            <a:r>
              <a:rPr lang="en-US" dirty="0" smtClean="0"/>
              <a:t>Agenda Item Five</a:t>
            </a:r>
          </a:p>
        </p:txBody>
      </p:sp>
    </p:spTree>
    <p:extLst>
      <p:ext uri="{BB962C8B-B14F-4D97-AF65-F5344CB8AC3E}">
        <p14:creationId xmlns:p14="http://schemas.microsoft.com/office/powerpoint/2010/main" val="1660416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DU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 Placeholder 2"/>
          <p:cNvSpPr>
            <a:spLocks noGrp="1"/>
          </p:cNvSpPr>
          <p:nvPr>
            <p:ph type="body" idx="11" hasCustomPrompt="1"/>
          </p:nvPr>
        </p:nvSpPr>
        <p:spPr>
          <a:xfrm>
            <a:off x="665018" y="3385468"/>
            <a:ext cx="8021782" cy="500732"/>
          </a:xfrm>
          <a:prstGeom prst="rect">
            <a:avLst/>
          </a:prstGeom>
        </p:spPr>
        <p:txBody>
          <a:bodyPr anchor="t"/>
          <a:lstStyle>
            <a:lvl1pPr marL="0" indent="0" algn="l">
              <a:buNone/>
              <a:defRPr sz="1800" baseline="0">
                <a:solidFill>
                  <a:schemeClr val="tx1">
                    <a:lumMod val="75000"/>
                    <a:lumOff val="2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Presentation Title or Sub Heading</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627663"/>
            <a:ext cx="9143999" cy="739681"/>
          </a:xfrm>
          <a:prstGeom prst="rect">
            <a:avLst/>
          </a:prstGeom>
        </p:spPr>
      </p:pic>
      <p:sp>
        <p:nvSpPr>
          <p:cNvPr id="13" name="Text Placeholder 2"/>
          <p:cNvSpPr>
            <a:spLocks noGrp="1"/>
          </p:cNvSpPr>
          <p:nvPr>
            <p:ph type="body" idx="13" hasCustomPrompt="1"/>
          </p:nvPr>
        </p:nvSpPr>
        <p:spPr>
          <a:xfrm>
            <a:off x="600594" y="2656971"/>
            <a:ext cx="7942810" cy="914400"/>
          </a:xfrm>
          <a:prstGeom prst="rect">
            <a:avLst/>
          </a:prstGeom>
        </p:spPr>
        <p:txBody>
          <a:bodyPr anchor="t">
            <a:noAutofit/>
          </a:bodyPr>
          <a:lstStyle>
            <a:lvl1pPr marL="0" indent="0" algn="l">
              <a:buNone/>
              <a:defRPr sz="3600" baseline="0">
                <a:solidFill>
                  <a:schemeClr val="bg1"/>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smtClean="0">
                <a:solidFill>
                  <a:schemeClr val="bg1"/>
                </a:solidFill>
              </a:rPr>
              <a:t>Section Title</a:t>
            </a:r>
            <a:endParaRPr lang="en-US" dirty="0">
              <a:solidFill>
                <a:schemeClr val="bg1"/>
              </a:solidFill>
            </a:endParaRPr>
          </a:p>
        </p:txBody>
      </p:sp>
    </p:spTree>
    <p:extLst>
      <p:ext uri="{BB962C8B-B14F-4D97-AF65-F5344CB8AC3E}">
        <p14:creationId xmlns:p14="http://schemas.microsoft.com/office/powerpoint/2010/main" val="299732832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DU Bod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6829" y="338675"/>
            <a:ext cx="8021782" cy="729971"/>
          </a:xfrm>
          <a:prstGeom prst="rect">
            <a:avLst/>
          </a:prstGeom>
        </p:spPr>
        <p:txBody>
          <a:bodyPr anchor="t"/>
          <a:lstStyle>
            <a:lvl1pPr algn="l">
              <a:defRPr sz="3600" b="0" cap="none">
                <a:solidFill>
                  <a:schemeClr val="tx1">
                    <a:lumMod val="75000"/>
                    <a:lumOff val="25000"/>
                  </a:schemeClr>
                </a:solidFill>
                <a:latin typeface="Arial"/>
                <a:cs typeface="Arial"/>
              </a:defRPr>
            </a:lvl1pPr>
          </a:lstStyle>
          <a:p>
            <a:r>
              <a:rPr lang="en-US" dirty="0" smtClean="0"/>
              <a:t>Section Header</a:t>
            </a:r>
            <a:endParaRPr lang="en-US" dirty="0"/>
          </a:p>
        </p:txBody>
      </p:sp>
      <p:sp>
        <p:nvSpPr>
          <p:cNvPr id="9" name="Content Placeholder 2"/>
          <p:cNvSpPr>
            <a:spLocks noGrp="1"/>
          </p:cNvSpPr>
          <p:nvPr>
            <p:ph idx="1" hasCustomPrompt="1"/>
          </p:nvPr>
        </p:nvSpPr>
        <p:spPr>
          <a:xfrm>
            <a:off x="606829" y="1371599"/>
            <a:ext cx="8079971" cy="4546599"/>
          </a:xfrm>
          <a:prstGeom prst="rect">
            <a:avLst/>
          </a:prstGeom>
        </p:spPr>
        <p:txBody>
          <a:bodyPr/>
          <a:lstStyle>
            <a:lvl1pPr marL="457200" indent="-457200">
              <a:buClr>
                <a:srgbClr val="B20838"/>
              </a:buClr>
              <a:buFont typeface="Wingdings" pitchFamily="2" charset="2"/>
              <a:buChar char="§"/>
              <a:defRPr sz="3000" baseline="0">
                <a:solidFill>
                  <a:schemeClr val="tx1">
                    <a:lumMod val="75000"/>
                    <a:lumOff val="25000"/>
                  </a:schemeClr>
                </a:solidFill>
                <a:latin typeface="Arial"/>
                <a:cs typeface="Arial"/>
              </a:defRPr>
            </a:lvl1pPr>
            <a:lvl2pPr marL="914400" indent="-457200">
              <a:buClr>
                <a:srgbClr val="B20838"/>
              </a:buClr>
              <a:buFont typeface="Wingdings" pitchFamily="2" charset="2"/>
              <a:buChar char="§"/>
              <a:defRPr sz="2700">
                <a:solidFill>
                  <a:schemeClr val="tx1">
                    <a:lumMod val="75000"/>
                    <a:lumOff val="25000"/>
                  </a:schemeClr>
                </a:solidFill>
                <a:latin typeface="Arial"/>
                <a:cs typeface="Arial"/>
              </a:defRPr>
            </a:lvl2pPr>
            <a:lvl3pPr marL="1257300" indent="-342900">
              <a:buClr>
                <a:srgbClr val="B20838"/>
              </a:buClr>
              <a:buFont typeface="Wingdings" pitchFamily="2" charset="2"/>
              <a:buChar char="§"/>
              <a:defRPr sz="2400">
                <a:solidFill>
                  <a:schemeClr val="tx1">
                    <a:lumMod val="75000"/>
                    <a:lumOff val="25000"/>
                  </a:schemeClr>
                </a:solidFill>
                <a:latin typeface="Arial"/>
                <a:cs typeface="Arial"/>
              </a:defRPr>
            </a:lvl3pPr>
            <a:lvl4pPr marL="1714500" indent="-342900">
              <a:buClr>
                <a:srgbClr val="B20838"/>
              </a:buClr>
              <a:buFont typeface="Wingdings" pitchFamily="2" charset="2"/>
              <a:buChar char="§"/>
              <a:defRPr sz="2100">
                <a:solidFill>
                  <a:schemeClr val="tx1">
                    <a:lumMod val="75000"/>
                    <a:lumOff val="25000"/>
                  </a:schemeClr>
                </a:solidFill>
                <a:latin typeface="Arial"/>
                <a:cs typeface="Arial"/>
              </a:defRPr>
            </a:lvl4pPr>
            <a:lvl5pPr marL="2114550" indent="-285750">
              <a:buClr>
                <a:srgbClr val="B20838"/>
              </a:buClr>
              <a:buFont typeface="Wingdings" pitchFamily="2" charset="2"/>
              <a:buChar char="§"/>
              <a:defRPr sz="1800">
                <a:solidFill>
                  <a:schemeClr val="tx1">
                    <a:lumMod val="75000"/>
                    <a:lumOff val="25000"/>
                  </a:schemeClr>
                </a:solidFill>
                <a:latin typeface="Arial"/>
                <a:cs typeface="Arial"/>
              </a:defRPr>
            </a:lvl5p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9279880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DU Body - Two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6829" y="338675"/>
            <a:ext cx="8021782" cy="729971"/>
          </a:xfrm>
          <a:prstGeom prst="rect">
            <a:avLst/>
          </a:prstGeom>
        </p:spPr>
        <p:txBody>
          <a:bodyPr anchor="t"/>
          <a:lstStyle>
            <a:lvl1pPr algn="l">
              <a:defRPr sz="3600" b="0" cap="none">
                <a:solidFill>
                  <a:schemeClr val="tx1">
                    <a:lumMod val="75000"/>
                    <a:lumOff val="25000"/>
                  </a:schemeClr>
                </a:solidFill>
                <a:latin typeface="Arial"/>
                <a:cs typeface="Arial"/>
              </a:defRPr>
            </a:lvl1pPr>
          </a:lstStyle>
          <a:p>
            <a:r>
              <a:rPr lang="en-US" dirty="0" smtClean="0"/>
              <a:t>Section Header</a:t>
            </a:r>
            <a:endParaRPr lang="en-US" dirty="0"/>
          </a:p>
        </p:txBody>
      </p:sp>
      <p:sp>
        <p:nvSpPr>
          <p:cNvPr id="5" name="Content Placeholder 2"/>
          <p:cNvSpPr>
            <a:spLocks noGrp="1"/>
          </p:cNvSpPr>
          <p:nvPr>
            <p:ph idx="1" hasCustomPrompt="1"/>
          </p:nvPr>
        </p:nvSpPr>
        <p:spPr>
          <a:xfrm>
            <a:off x="606829" y="1371599"/>
            <a:ext cx="4041371" cy="4546599"/>
          </a:xfrm>
          <a:prstGeom prst="rect">
            <a:avLst/>
          </a:prstGeom>
        </p:spPr>
        <p:txBody>
          <a:bodyPr/>
          <a:lstStyle>
            <a:lvl1pPr marL="457200" indent="-457200">
              <a:buClr>
                <a:srgbClr val="B20838"/>
              </a:buClr>
              <a:buFont typeface="Wingdings" pitchFamily="2" charset="2"/>
              <a:buChar char="§"/>
              <a:defRPr sz="3000" baseline="0">
                <a:solidFill>
                  <a:schemeClr val="tx1">
                    <a:lumMod val="75000"/>
                    <a:lumOff val="25000"/>
                  </a:schemeClr>
                </a:solidFill>
                <a:latin typeface="Arial"/>
                <a:cs typeface="Arial"/>
              </a:defRPr>
            </a:lvl1pPr>
            <a:lvl2pPr marL="914400" indent="-457200">
              <a:buClr>
                <a:srgbClr val="B20838"/>
              </a:buClr>
              <a:buFont typeface="Wingdings" pitchFamily="2" charset="2"/>
              <a:buChar char="§"/>
              <a:defRPr sz="2700">
                <a:solidFill>
                  <a:schemeClr val="tx1">
                    <a:lumMod val="75000"/>
                    <a:lumOff val="25000"/>
                  </a:schemeClr>
                </a:solidFill>
                <a:latin typeface="Arial"/>
                <a:cs typeface="Arial"/>
              </a:defRPr>
            </a:lvl2pPr>
            <a:lvl3pPr marL="1257300" indent="-342900">
              <a:buClr>
                <a:srgbClr val="B20838"/>
              </a:buClr>
              <a:buFont typeface="Wingdings" pitchFamily="2" charset="2"/>
              <a:buChar char="§"/>
              <a:defRPr sz="2400">
                <a:solidFill>
                  <a:schemeClr val="tx1">
                    <a:lumMod val="75000"/>
                    <a:lumOff val="25000"/>
                  </a:schemeClr>
                </a:solidFill>
                <a:latin typeface="Arial"/>
                <a:cs typeface="Arial"/>
              </a:defRPr>
            </a:lvl3pPr>
            <a:lvl4pPr marL="1714500" indent="-342900">
              <a:buClr>
                <a:srgbClr val="B20838"/>
              </a:buClr>
              <a:buFont typeface="Wingdings" pitchFamily="2" charset="2"/>
              <a:buChar char="§"/>
              <a:defRPr sz="2100">
                <a:solidFill>
                  <a:schemeClr val="tx1">
                    <a:lumMod val="75000"/>
                    <a:lumOff val="25000"/>
                  </a:schemeClr>
                </a:solidFill>
                <a:latin typeface="Arial"/>
                <a:cs typeface="Arial"/>
              </a:defRPr>
            </a:lvl4pPr>
            <a:lvl5pPr marL="2114550" indent="-285750">
              <a:buClr>
                <a:srgbClr val="B20838"/>
              </a:buClr>
              <a:buFont typeface="Wingdings" pitchFamily="2" charset="2"/>
              <a:buChar char="§"/>
              <a:defRPr sz="1800">
                <a:solidFill>
                  <a:schemeClr val="tx1">
                    <a:lumMod val="75000"/>
                    <a:lumOff val="25000"/>
                  </a:schemeClr>
                </a:solidFill>
                <a:latin typeface="Arial"/>
                <a:cs typeface="Arial"/>
              </a:defRPr>
            </a:lvl5p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0" hasCustomPrompt="1"/>
          </p:nvPr>
        </p:nvSpPr>
        <p:spPr>
          <a:xfrm>
            <a:off x="4800601" y="1371600"/>
            <a:ext cx="3886200" cy="4546599"/>
          </a:xfrm>
          <a:prstGeom prst="rect">
            <a:avLst/>
          </a:prstGeom>
        </p:spPr>
        <p:txBody>
          <a:bodyPr/>
          <a:lstStyle>
            <a:lvl1pPr marL="0" indent="0">
              <a:buClr>
                <a:srgbClr val="B20838"/>
              </a:buClr>
              <a:buFont typeface="Wingdings" pitchFamily="2" charset="2"/>
              <a:buNone/>
              <a:defRPr sz="3000" baseline="0">
                <a:solidFill>
                  <a:schemeClr val="tx1">
                    <a:lumMod val="75000"/>
                    <a:lumOff val="25000"/>
                  </a:schemeClr>
                </a:solidFill>
                <a:latin typeface="Arial"/>
                <a:cs typeface="Arial"/>
              </a:defRPr>
            </a:lvl1pPr>
            <a:lvl2pPr marL="914400" indent="-457200">
              <a:buClr>
                <a:srgbClr val="B20838"/>
              </a:buClr>
              <a:buFont typeface="Wingdings" pitchFamily="2" charset="2"/>
              <a:buChar char="§"/>
              <a:defRPr sz="2700">
                <a:solidFill>
                  <a:schemeClr val="tx1">
                    <a:lumMod val="75000"/>
                    <a:lumOff val="25000"/>
                  </a:schemeClr>
                </a:solidFill>
                <a:latin typeface="Arial"/>
                <a:cs typeface="Arial"/>
              </a:defRPr>
            </a:lvl2pPr>
            <a:lvl3pPr marL="1257300" indent="-342900">
              <a:buClr>
                <a:srgbClr val="B20838"/>
              </a:buClr>
              <a:buFont typeface="Wingdings" pitchFamily="2" charset="2"/>
              <a:buChar char="§"/>
              <a:defRPr sz="2400">
                <a:solidFill>
                  <a:schemeClr val="tx1">
                    <a:lumMod val="75000"/>
                    <a:lumOff val="25000"/>
                  </a:schemeClr>
                </a:solidFill>
                <a:latin typeface="Arial"/>
                <a:cs typeface="Arial"/>
              </a:defRPr>
            </a:lvl3pPr>
            <a:lvl4pPr marL="1714500" indent="-342900">
              <a:buClr>
                <a:srgbClr val="B20838"/>
              </a:buClr>
              <a:buFont typeface="Wingdings" pitchFamily="2" charset="2"/>
              <a:buChar char="§"/>
              <a:defRPr sz="2100">
                <a:solidFill>
                  <a:schemeClr val="tx1">
                    <a:lumMod val="75000"/>
                    <a:lumOff val="25000"/>
                  </a:schemeClr>
                </a:solidFill>
                <a:latin typeface="Arial"/>
                <a:cs typeface="Arial"/>
              </a:defRPr>
            </a:lvl4pPr>
            <a:lvl5pPr marL="2114550" indent="-285750">
              <a:buClr>
                <a:srgbClr val="B20838"/>
              </a:buClr>
              <a:buFont typeface="Wingdings" pitchFamily="2" charset="2"/>
              <a:buChar char="§"/>
              <a:defRPr sz="1800">
                <a:solidFill>
                  <a:schemeClr val="tx1">
                    <a:lumMod val="75000"/>
                    <a:lumOff val="25000"/>
                  </a:schemeClr>
                </a:solidFill>
                <a:latin typeface="Arial"/>
                <a:cs typeface="Arial"/>
              </a:defRPr>
            </a:lvl5pPr>
          </a:lstStyle>
          <a:p>
            <a:pPr lvl="0"/>
            <a:r>
              <a:rPr lang="en-US" dirty="0" smtClean="0"/>
              <a:t>Add image here</a:t>
            </a:r>
            <a:endParaRPr lang="en-US" dirty="0"/>
          </a:p>
        </p:txBody>
      </p:sp>
    </p:spTree>
    <p:extLst>
      <p:ext uri="{BB962C8B-B14F-4D97-AF65-F5344CB8AC3E}">
        <p14:creationId xmlns:p14="http://schemas.microsoft.com/office/powerpoint/2010/main" val="187026121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LI Body B - No header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6829" y="338675"/>
            <a:ext cx="8021782" cy="729971"/>
          </a:xfrm>
          <a:prstGeom prst="rect">
            <a:avLst/>
          </a:prstGeom>
        </p:spPr>
        <p:txBody>
          <a:bodyPr anchor="t"/>
          <a:lstStyle>
            <a:lvl1pPr algn="l">
              <a:defRPr sz="3600" b="0" cap="none">
                <a:solidFill>
                  <a:schemeClr val="tx1">
                    <a:lumMod val="75000"/>
                    <a:lumOff val="25000"/>
                  </a:schemeClr>
                </a:solidFill>
                <a:latin typeface="Arial"/>
                <a:cs typeface="Arial"/>
              </a:defRPr>
            </a:lvl1pPr>
          </a:lstStyle>
          <a:p>
            <a:r>
              <a:rPr lang="en-US" dirty="0" smtClean="0"/>
              <a:t>Section Header</a:t>
            </a:r>
            <a:endParaRPr lang="en-US" dirty="0"/>
          </a:p>
        </p:txBody>
      </p:sp>
      <p:sp>
        <p:nvSpPr>
          <p:cNvPr id="9" name="Content Placeholder 2"/>
          <p:cNvSpPr>
            <a:spLocks noGrp="1"/>
          </p:cNvSpPr>
          <p:nvPr>
            <p:ph idx="1" hasCustomPrompt="1"/>
          </p:nvPr>
        </p:nvSpPr>
        <p:spPr>
          <a:xfrm>
            <a:off x="606829" y="1371599"/>
            <a:ext cx="8079971" cy="4546599"/>
          </a:xfrm>
          <a:prstGeom prst="rect">
            <a:avLst/>
          </a:prstGeom>
        </p:spPr>
        <p:txBody>
          <a:bodyPr/>
          <a:lstStyle>
            <a:lvl1pPr marL="457200" indent="-457200">
              <a:buClr>
                <a:srgbClr val="B20838"/>
              </a:buClr>
              <a:buFont typeface="Wingdings" pitchFamily="2" charset="2"/>
              <a:buChar char="§"/>
              <a:defRPr sz="3000" baseline="0">
                <a:solidFill>
                  <a:schemeClr val="tx1">
                    <a:lumMod val="75000"/>
                    <a:lumOff val="25000"/>
                  </a:schemeClr>
                </a:solidFill>
                <a:latin typeface="Arial"/>
                <a:cs typeface="Arial"/>
              </a:defRPr>
            </a:lvl1pPr>
            <a:lvl2pPr marL="914400" indent="-457200">
              <a:buClr>
                <a:srgbClr val="B20838"/>
              </a:buClr>
              <a:buFont typeface="Wingdings" pitchFamily="2" charset="2"/>
              <a:buChar char="§"/>
              <a:defRPr sz="2700">
                <a:solidFill>
                  <a:schemeClr val="tx1">
                    <a:lumMod val="75000"/>
                    <a:lumOff val="25000"/>
                  </a:schemeClr>
                </a:solidFill>
                <a:latin typeface="Arial"/>
                <a:cs typeface="Arial"/>
              </a:defRPr>
            </a:lvl2pPr>
            <a:lvl3pPr marL="1257300" indent="-342900">
              <a:buClr>
                <a:srgbClr val="B20838"/>
              </a:buClr>
              <a:buFont typeface="Wingdings" pitchFamily="2" charset="2"/>
              <a:buChar char="§"/>
              <a:defRPr sz="2400">
                <a:solidFill>
                  <a:schemeClr val="tx1">
                    <a:lumMod val="75000"/>
                    <a:lumOff val="25000"/>
                  </a:schemeClr>
                </a:solidFill>
                <a:latin typeface="Arial"/>
                <a:cs typeface="Arial"/>
              </a:defRPr>
            </a:lvl3pPr>
            <a:lvl4pPr marL="1714500" indent="-342900">
              <a:buClr>
                <a:srgbClr val="B20838"/>
              </a:buClr>
              <a:buFont typeface="Wingdings" pitchFamily="2" charset="2"/>
              <a:buChar char="§"/>
              <a:defRPr sz="2100">
                <a:solidFill>
                  <a:schemeClr val="tx1">
                    <a:lumMod val="75000"/>
                    <a:lumOff val="25000"/>
                  </a:schemeClr>
                </a:solidFill>
                <a:latin typeface="Arial"/>
                <a:cs typeface="Arial"/>
              </a:defRPr>
            </a:lvl4pPr>
            <a:lvl5pPr marL="2114550" indent="-285750">
              <a:buClr>
                <a:srgbClr val="B20838"/>
              </a:buClr>
              <a:buFont typeface="Wingdings" pitchFamily="2" charset="2"/>
              <a:buChar char="§"/>
              <a:defRPr sz="1800">
                <a:solidFill>
                  <a:schemeClr val="tx1">
                    <a:lumMod val="75000"/>
                    <a:lumOff val="25000"/>
                  </a:schemeClr>
                </a:solidFill>
                <a:latin typeface="Arial"/>
                <a:cs typeface="Arial"/>
              </a:defRPr>
            </a:lvl5p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503353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DU Sta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9600" y="1371600"/>
            <a:ext cx="3644514" cy="1885406"/>
          </a:xfrm>
          <a:prstGeom prst="rect">
            <a:avLst/>
          </a:prstGeom>
        </p:spPr>
        <p:txBody>
          <a:bodyPr anchor="t">
            <a:noAutofit/>
          </a:bodyPr>
          <a:lstStyle>
            <a:lvl1pPr algn="l">
              <a:defRPr sz="11000" b="1" cap="none">
                <a:solidFill>
                  <a:schemeClr val="bg1"/>
                </a:solidFill>
                <a:latin typeface="Arial"/>
                <a:cs typeface="Arial"/>
              </a:defRPr>
            </a:lvl1pPr>
          </a:lstStyle>
          <a:p>
            <a:r>
              <a:rPr lang="en-US" dirty="0" smtClean="0"/>
              <a:t>Stat</a:t>
            </a:r>
            <a:endParaRPr lang="en-US" dirty="0"/>
          </a:p>
        </p:txBody>
      </p:sp>
      <p:sp>
        <p:nvSpPr>
          <p:cNvPr id="9" name="Content Placeholder 2"/>
          <p:cNvSpPr>
            <a:spLocks noGrp="1"/>
          </p:cNvSpPr>
          <p:nvPr>
            <p:ph idx="1" hasCustomPrompt="1"/>
          </p:nvPr>
        </p:nvSpPr>
        <p:spPr>
          <a:xfrm>
            <a:off x="609600" y="3429000"/>
            <a:ext cx="3644514" cy="3485606"/>
          </a:xfrm>
          <a:prstGeom prst="rect">
            <a:avLst/>
          </a:prstGeom>
        </p:spPr>
        <p:txBody>
          <a:bodyPr>
            <a:noAutofit/>
          </a:bodyPr>
          <a:lstStyle>
            <a:lvl1pPr marL="0" indent="0" algn="l">
              <a:buClr>
                <a:srgbClr val="C00000"/>
              </a:buClr>
              <a:buFontTx/>
              <a:buNone/>
              <a:defRPr sz="3200" baseline="0">
                <a:solidFill>
                  <a:schemeClr val="bg1"/>
                </a:solidFill>
                <a:latin typeface="Arial"/>
                <a:cs typeface="Arial"/>
              </a:defRPr>
            </a:lvl1pPr>
            <a:lvl2pPr marL="457200" indent="0" algn="ctr">
              <a:buClr>
                <a:srgbClr val="C00000"/>
              </a:buClr>
              <a:buFontTx/>
              <a:buNone/>
              <a:defRPr sz="1800">
                <a:solidFill>
                  <a:schemeClr val="tx1">
                    <a:lumMod val="75000"/>
                    <a:lumOff val="25000"/>
                  </a:schemeClr>
                </a:solidFill>
                <a:latin typeface="Arial"/>
                <a:cs typeface="Arial"/>
              </a:defRPr>
            </a:lvl2pPr>
            <a:lvl3pPr marL="1257300" indent="-342900">
              <a:buClr>
                <a:srgbClr val="C00000"/>
              </a:buClr>
              <a:buFont typeface="Wingdings" pitchFamily="2" charset="2"/>
              <a:buChar char="§"/>
              <a:defRPr sz="2400">
                <a:solidFill>
                  <a:schemeClr val="tx1">
                    <a:lumMod val="75000"/>
                    <a:lumOff val="25000"/>
                  </a:schemeClr>
                </a:solidFill>
                <a:latin typeface="Arial"/>
                <a:cs typeface="Arial"/>
              </a:defRPr>
            </a:lvl3pPr>
            <a:lvl4pPr marL="1714500" indent="-342900">
              <a:buClr>
                <a:srgbClr val="C00000"/>
              </a:buClr>
              <a:buFont typeface="Wingdings" pitchFamily="2" charset="2"/>
              <a:buChar char="§"/>
              <a:defRPr sz="2100">
                <a:solidFill>
                  <a:schemeClr val="tx1">
                    <a:lumMod val="75000"/>
                    <a:lumOff val="25000"/>
                  </a:schemeClr>
                </a:solidFill>
                <a:latin typeface="Arial"/>
                <a:cs typeface="Arial"/>
              </a:defRPr>
            </a:lvl4pPr>
            <a:lvl5pPr marL="2171700" indent="-342900">
              <a:buClr>
                <a:srgbClr val="C00000"/>
              </a:buClr>
              <a:buFont typeface="Wingdings" pitchFamily="2" charset="2"/>
              <a:buChar char="§"/>
              <a:defRPr sz="1800">
                <a:solidFill>
                  <a:schemeClr val="tx1">
                    <a:lumMod val="75000"/>
                    <a:lumOff val="25000"/>
                  </a:schemeClr>
                </a:solidFill>
                <a:latin typeface="Arial"/>
                <a:cs typeface="Arial"/>
              </a:defRPr>
            </a:lvl5pPr>
          </a:lstStyle>
          <a:p>
            <a:pPr lvl="0"/>
            <a:r>
              <a:rPr lang="en-US" dirty="0" smtClean="0"/>
              <a:t>Stat description</a:t>
            </a:r>
          </a:p>
        </p:txBody>
      </p:sp>
    </p:spTree>
    <p:extLst>
      <p:ext uri="{BB962C8B-B14F-4D97-AF65-F5344CB8AC3E}">
        <p14:creationId xmlns:p14="http://schemas.microsoft.com/office/powerpoint/2010/main" val="146572866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Imag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02063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EDU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0" hasCustomPrompt="1"/>
          </p:nvPr>
        </p:nvSpPr>
        <p:spPr>
          <a:xfrm>
            <a:off x="609600" y="2362200"/>
            <a:ext cx="5791200" cy="2971800"/>
          </a:xfrm>
          <a:prstGeom prst="rect">
            <a:avLst/>
          </a:prstGeom>
        </p:spPr>
        <p:txBody>
          <a:bodyPr>
            <a:noAutofit/>
          </a:bodyPr>
          <a:lstStyle>
            <a:lvl1pPr marL="0" indent="0" algn="l">
              <a:buClr>
                <a:srgbClr val="C00000"/>
              </a:buClr>
              <a:buFontTx/>
              <a:buNone/>
              <a:defRPr sz="3600" baseline="0">
                <a:solidFill>
                  <a:schemeClr val="bg1"/>
                </a:solidFill>
                <a:latin typeface="Arial"/>
                <a:cs typeface="Arial"/>
              </a:defRPr>
            </a:lvl1pPr>
            <a:lvl2pPr marL="457200" indent="0" algn="ctr">
              <a:buClr>
                <a:srgbClr val="C00000"/>
              </a:buClr>
              <a:buFontTx/>
              <a:buNone/>
              <a:defRPr sz="1800">
                <a:solidFill>
                  <a:schemeClr val="tx1">
                    <a:lumMod val="75000"/>
                    <a:lumOff val="25000"/>
                  </a:schemeClr>
                </a:solidFill>
                <a:latin typeface="Arial"/>
                <a:cs typeface="Arial"/>
              </a:defRPr>
            </a:lvl2pPr>
            <a:lvl3pPr marL="1257300" indent="-342900">
              <a:buClr>
                <a:srgbClr val="C00000"/>
              </a:buClr>
              <a:buFont typeface="Wingdings" pitchFamily="2" charset="2"/>
              <a:buChar char="§"/>
              <a:defRPr sz="2400">
                <a:solidFill>
                  <a:schemeClr val="tx1">
                    <a:lumMod val="75000"/>
                    <a:lumOff val="25000"/>
                  </a:schemeClr>
                </a:solidFill>
                <a:latin typeface="Arial"/>
                <a:cs typeface="Arial"/>
              </a:defRPr>
            </a:lvl3pPr>
            <a:lvl4pPr marL="1714500" indent="-342900">
              <a:buClr>
                <a:srgbClr val="C00000"/>
              </a:buClr>
              <a:buFont typeface="Wingdings" pitchFamily="2" charset="2"/>
              <a:buChar char="§"/>
              <a:defRPr sz="2100">
                <a:solidFill>
                  <a:schemeClr val="tx1">
                    <a:lumMod val="75000"/>
                    <a:lumOff val="25000"/>
                  </a:schemeClr>
                </a:solidFill>
                <a:latin typeface="Arial"/>
                <a:cs typeface="Arial"/>
              </a:defRPr>
            </a:lvl4pPr>
            <a:lvl5pPr marL="2171700" indent="-342900">
              <a:buClr>
                <a:srgbClr val="C00000"/>
              </a:buClr>
              <a:buFont typeface="Wingdings" pitchFamily="2" charset="2"/>
              <a:buChar char="§"/>
              <a:defRPr sz="1800">
                <a:solidFill>
                  <a:schemeClr val="tx1">
                    <a:lumMod val="75000"/>
                    <a:lumOff val="25000"/>
                  </a:schemeClr>
                </a:solidFill>
                <a:latin typeface="Arial"/>
                <a:cs typeface="Arial"/>
              </a:defRPr>
            </a:lvl5pPr>
          </a:lstStyle>
          <a:p>
            <a:pPr lvl="0"/>
            <a:r>
              <a:rPr lang="en-US" dirty="0" smtClean="0"/>
              <a:t>“Enter a quote here… ”</a:t>
            </a:r>
          </a:p>
        </p:txBody>
      </p:sp>
    </p:spTree>
    <p:extLst>
      <p:ext uri="{BB962C8B-B14F-4D97-AF65-F5344CB8AC3E}">
        <p14:creationId xmlns:p14="http://schemas.microsoft.com/office/powerpoint/2010/main" val="170324196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486225953"/>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64" r:id="rId4"/>
    <p:sldLayoutId id="2147483668" r:id="rId5"/>
    <p:sldLayoutId id="2147483667" r:id="rId6"/>
    <p:sldLayoutId id="2147483654" r:id="rId7"/>
    <p:sldLayoutId id="2147483656" r:id="rId8"/>
    <p:sldLayoutId id="2147483657" r:id="rId9"/>
    <p:sldLayoutId id="2147483658" r:id="rId10"/>
    <p:sldLayoutId id="214748366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eps4.me/" TargetMode="Externa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hyperlink" Target="http://www.eps4.me/" TargetMode="External"/><Relationship Id="rId2" Type="http://schemas.openxmlformats.org/officeDocument/2006/relationships/image" Target="../media/image26.jpeg"/><Relationship Id="rId1" Type="http://schemas.openxmlformats.org/officeDocument/2006/relationships/slideLayout" Target="../slideLayouts/slideLayout10.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image" Target="../media/image31.jpeg"/><Relationship Id="rId5" Type="http://schemas.openxmlformats.org/officeDocument/2006/relationships/hyperlink" Target="http://www.eps4.me/" TargetMode="Externa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www.mydatabutton.com/whatif.html"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91094" y="2971800"/>
            <a:ext cx="7866612" cy="1219200"/>
          </a:xfrm>
        </p:spPr>
        <p:txBody>
          <a:bodyPr>
            <a:normAutofit fontScale="90000"/>
          </a:bodyPr>
          <a:lstStyle/>
          <a:p>
            <a:pPr algn="ctr"/>
            <a:r>
              <a:rPr lang="en-US" b="1" dirty="0" smtClean="0"/>
              <a:t>Turning Big Data </a:t>
            </a:r>
            <a:r>
              <a:rPr lang="en-US" b="1" dirty="0" smtClean="0"/>
              <a:t>Analytics into Personal Student Data</a:t>
            </a:r>
            <a:endParaRPr lang="en-US" b="1" dirty="0"/>
          </a:p>
        </p:txBody>
      </p:sp>
      <p:sp>
        <p:nvSpPr>
          <p:cNvPr id="7" name="Text Placeholder 6"/>
          <p:cNvSpPr>
            <a:spLocks noGrp="1"/>
          </p:cNvSpPr>
          <p:nvPr>
            <p:ph type="body" idx="12"/>
          </p:nvPr>
        </p:nvSpPr>
        <p:spPr>
          <a:xfrm>
            <a:off x="483086" y="5715000"/>
            <a:ext cx="8096595" cy="500732"/>
          </a:xfrm>
        </p:spPr>
        <p:txBody>
          <a:bodyPr/>
          <a:lstStyle/>
          <a:p>
            <a:r>
              <a:rPr lang="en-US" dirty="0" smtClean="0"/>
              <a:t>February 5, 2013</a:t>
            </a:r>
            <a:endParaRPr lang="en-US" dirty="0"/>
          </a:p>
        </p:txBody>
      </p:sp>
      <p:sp>
        <p:nvSpPr>
          <p:cNvPr id="6" name="Text Placeholder 5"/>
          <p:cNvSpPr>
            <a:spLocks noGrp="1"/>
          </p:cNvSpPr>
          <p:nvPr>
            <p:ph type="body" idx="1"/>
          </p:nvPr>
        </p:nvSpPr>
        <p:spPr>
          <a:xfrm>
            <a:off x="302284" y="4267200"/>
            <a:ext cx="8458200" cy="1905000"/>
          </a:xfrm>
        </p:spPr>
        <p:txBody>
          <a:bodyPr/>
          <a:lstStyle/>
          <a:p>
            <a:r>
              <a:rPr lang="en-US" dirty="0" smtClean="0"/>
              <a:t>Michael L. </a:t>
            </a:r>
            <a:r>
              <a:rPr lang="en-US" dirty="0" smtClean="0"/>
              <a:t>Mathews, Lone Star College, University Park</a:t>
            </a:r>
          </a:p>
          <a:p>
            <a:r>
              <a:rPr lang="en-US" dirty="0" smtClean="0"/>
              <a:t>Shah Ardalan, President, Lone Star College, University Park</a:t>
            </a:r>
            <a:r>
              <a:rPr lang="en-US" dirty="0" smtClean="0"/>
              <a:t> </a:t>
            </a:r>
          </a:p>
          <a:p>
            <a:r>
              <a:rPr lang="en-US" dirty="0" smtClean="0"/>
              <a:t>Sandra </a:t>
            </a:r>
            <a:r>
              <a:rPr lang="en-US" dirty="0" err="1" smtClean="0"/>
              <a:t>DeCastro</a:t>
            </a:r>
            <a:r>
              <a:rPr lang="en-US" dirty="0" smtClean="0"/>
              <a:t>, IMS Global Learning Consortium</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314335"/>
            <a:ext cx="3576368" cy="23711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314335"/>
            <a:ext cx="1447800" cy="23711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27396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28135" y="-1172"/>
            <a:ext cx="8804031" cy="1220372"/>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0" kern="1200" cap="none" baseline="0">
                <a:solidFill>
                  <a:schemeClr val="tx1">
                    <a:lumMod val="75000"/>
                    <a:lumOff val="25000"/>
                  </a:schemeClr>
                </a:solidFill>
                <a:latin typeface="Arial"/>
                <a:ea typeface="+mj-ea"/>
                <a:cs typeface="Arial"/>
              </a:defRPr>
            </a:lvl1pPr>
          </a:lstStyle>
          <a:p>
            <a:pPr algn="ctr"/>
            <a:r>
              <a:rPr lang="en-US" sz="3200" b="1" smtClean="0"/>
              <a:t>However </a:t>
            </a:r>
            <a:endParaRPr lang="en-US" sz="3200" b="1" dirty="0"/>
          </a:p>
        </p:txBody>
      </p:sp>
      <p:sp>
        <p:nvSpPr>
          <p:cNvPr id="5" name="Content Placeholder 3"/>
          <p:cNvSpPr txBox="1">
            <a:spLocks/>
          </p:cNvSpPr>
          <p:nvPr/>
        </p:nvSpPr>
        <p:spPr>
          <a:xfrm>
            <a:off x="1600200" y="1295400"/>
            <a:ext cx="6705600" cy="685800"/>
          </a:xfrm>
          <a:prstGeom prst="rect">
            <a:avLst/>
          </a:prstGeom>
        </p:spPr>
        <p:txBody>
          <a:bodyPr anchor="t">
            <a:normAutofit/>
          </a:bodyPr>
          <a:lstStyle>
            <a:lvl1pPr marL="0" indent="0" algn="l" defTabSz="914400" rtl="0" eaLnBrk="1" latinLnBrk="0" hangingPunct="1">
              <a:spcBef>
                <a:spcPct val="20000"/>
              </a:spcBef>
              <a:buFont typeface="Arial" pitchFamily="34" charset="0"/>
              <a:buNone/>
              <a:defRPr sz="2400" kern="1200" baseline="0">
                <a:solidFill>
                  <a:schemeClr val="tx1">
                    <a:lumMod val="75000"/>
                    <a:lumOff val="25000"/>
                  </a:schemeClr>
                </a:solidFill>
                <a:latin typeface="Arial"/>
                <a:ea typeface="+mn-ea"/>
                <a:cs typeface="Arial"/>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2800" smtClean="0"/>
              <a:t>Few know how to personalize BIG DATA</a:t>
            </a:r>
          </a:p>
          <a:p>
            <a:endParaRPr lang="en-US" sz="2800" dirty="0"/>
          </a:p>
        </p:txBody>
      </p:sp>
      <p:sp>
        <p:nvSpPr>
          <p:cNvPr id="6" name="Notched Right Arrow 5"/>
          <p:cNvSpPr/>
          <p:nvPr/>
        </p:nvSpPr>
        <p:spPr>
          <a:xfrm>
            <a:off x="457200" y="1347787"/>
            <a:ext cx="838200" cy="6096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4440" y="2392074"/>
            <a:ext cx="2212719" cy="36238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2438400"/>
            <a:ext cx="2090928" cy="27959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2495479"/>
            <a:ext cx="609600" cy="847943"/>
          </a:xfrm>
          <a:prstGeom prst="rect">
            <a:avLst/>
          </a:prstGeom>
        </p:spPr>
      </p:pic>
    </p:spTree>
    <p:extLst>
      <p:ext uri="{BB962C8B-B14F-4D97-AF65-F5344CB8AC3E}">
        <p14:creationId xmlns:p14="http://schemas.microsoft.com/office/powerpoint/2010/main" val="779978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1042181"/>
            <a:ext cx="6199696" cy="5369379"/>
          </a:xfrm>
          <a:prstGeom prst="rect">
            <a:avLst/>
          </a:prstGeom>
        </p:spPr>
      </p:pic>
      <p:sp>
        <p:nvSpPr>
          <p:cNvPr id="5" name="TextBox 4"/>
          <p:cNvSpPr txBox="1"/>
          <p:nvPr/>
        </p:nvSpPr>
        <p:spPr>
          <a:xfrm>
            <a:off x="914400" y="215666"/>
            <a:ext cx="6858000" cy="830997"/>
          </a:xfrm>
          <a:prstGeom prst="rect">
            <a:avLst/>
          </a:prstGeom>
          <a:noFill/>
        </p:spPr>
        <p:txBody>
          <a:bodyPr wrap="square" rtlCol="0">
            <a:spAutoFit/>
          </a:bodyPr>
          <a:lstStyle/>
          <a:p>
            <a:pPr algn="ctr"/>
            <a:r>
              <a:rPr lang="en-US" sz="2400" b="1" dirty="0" smtClean="0"/>
              <a:t>Lone Star College System – Educational and Career Positioning System</a:t>
            </a:r>
            <a:endParaRPr lang="en-US" sz="2400" b="1" dirty="0"/>
          </a:p>
        </p:txBody>
      </p:sp>
    </p:spTree>
    <p:extLst>
      <p:ext uri="{BB962C8B-B14F-4D97-AF65-F5344CB8AC3E}">
        <p14:creationId xmlns:p14="http://schemas.microsoft.com/office/powerpoint/2010/main" val="1499326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06134"/>
            <a:ext cx="7239000" cy="6003377"/>
          </a:xfrm>
          <a:prstGeom prst="rect">
            <a:avLst/>
          </a:prstGeom>
        </p:spPr>
      </p:pic>
    </p:spTree>
    <p:extLst>
      <p:ext uri="{BB962C8B-B14F-4D97-AF65-F5344CB8AC3E}">
        <p14:creationId xmlns:p14="http://schemas.microsoft.com/office/powerpoint/2010/main" val="2022935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7527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Oval 4"/>
          <p:cNvSpPr/>
          <p:nvPr/>
        </p:nvSpPr>
        <p:spPr>
          <a:xfrm>
            <a:off x="1066800" y="13570"/>
            <a:ext cx="6477000" cy="2514600"/>
          </a:xfrm>
          <a:prstGeom prst="ellipse">
            <a:avLst/>
          </a:prstGeom>
          <a:solidFill>
            <a:srgbClr val="98C723">
              <a:alpha val="5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Personal Data</a:t>
            </a:r>
            <a:endParaRPr lang="en-US" sz="3600" dirty="0"/>
          </a:p>
        </p:txBody>
      </p:sp>
      <p:sp>
        <p:nvSpPr>
          <p:cNvPr id="6" name="Oval 5"/>
          <p:cNvSpPr/>
          <p:nvPr/>
        </p:nvSpPr>
        <p:spPr>
          <a:xfrm>
            <a:off x="1219200" y="2133600"/>
            <a:ext cx="6324600" cy="3276600"/>
          </a:xfrm>
          <a:prstGeom prst="ellipse">
            <a:avLst/>
          </a:prstGeom>
          <a:solidFill>
            <a:srgbClr val="FFFF00">
              <a:alpha val="6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002060"/>
                </a:solidFill>
              </a:rPr>
              <a:t>Labor Data</a:t>
            </a:r>
            <a:endParaRPr lang="en-US" sz="3600" b="1" dirty="0">
              <a:solidFill>
                <a:srgbClr val="002060"/>
              </a:solidFill>
            </a:endParaRPr>
          </a:p>
        </p:txBody>
      </p:sp>
      <p:sp>
        <p:nvSpPr>
          <p:cNvPr id="7" name="Oval 6"/>
          <p:cNvSpPr/>
          <p:nvPr/>
        </p:nvSpPr>
        <p:spPr>
          <a:xfrm>
            <a:off x="1066800" y="5410200"/>
            <a:ext cx="6324600" cy="1447800"/>
          </a:xfrm>
          <a:prstGeom prst="ellipse">
            <a:avLst/>
          </a:prstGeom>
          <a:solidFill>
            <a:srgbClr val="FFFF00">
              <a:alpha val="6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002060"/>
                </a:solidFill>
              </a:rPr>
              <a:t>School Data</a:t>
            </a:r>
            <a:endParaRPr lang="en-US" sz="3600" b="1" dirty="0">
              <a:solidFill>
                <a:srgbClr val="002060"/>
              </a:solidFill>
            </a:endParaRPr>
          </a:p>
        </p:txBody>
      </p:sp>
    </p:spTree>
    <p:extLst>
      <p:ext uri="{BB962C8B-B14F-4D97-AF65-F5344CB8AC3E}">
        <p14:creationId xmlns:p14="http://schemas.microsoft.com/office/powerpoint/2010/main" val="2137979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8836" y="3721991"/>
            <a:ext cx="8666327" cy="2554545"/>
          </a:xfrm>
          <a:prstGeom prst="rect">
            <a:avLst/>
          </a:prstGeom>
        </p:spPr>
        <p:txBody>
          <a:bodyPr wrap="square">
            <a:spAutoFit/>
          </a:bodyPr>
          <a:lstStyle/>
          <a:p>
            <a:r>
              <a:rPr lang="en-US" sz="4000" i="1" dirty="0"/>
              <a:t>R</a:t>
            </a:r>
            <a:r>
              <a:rPr lang="en-US" sz="4000" i="1" dirty="0" smtClean="0"/>
              <a:t>equire that eighty million students have hope that they can access and analyze their personal data against the national data, on a daily basis.  </a:t>
            </a:r>
            <a:endParaRPr lang="en-US" sz="4000" i="1" dirty="0"/>
          </a:p>
        </p:txBody>
      </p:sp>
      <p:sp>
        <p:nvSpPr>
          <p:cNvPr id="5" name="Title 1"/>
          <p:cNvSpPr txBox="1">
            <a:spLocks/>
          </p:cNvSpPr>
          <p:nvPr/>
        </p:nvSpPr>
        <p:spPr>
          <a:xfrm>
            <a:off x="326025" y="351897"/>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sz="4400" b="1" dirty="0" smtClean="0"/>
              <a:t>Individual Ownership</a:t>
            </a:r>
            <a:endParaRPr lang="en-US" sz="4400" b="1" dirty="0"/>
          </a:p>
        </p:txBody>
      </p:sp>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840242" y="1411715"/>
            <a:ext cx="3201167" cy="23102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29374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375905"/>
            <a:ext cx="8229600" cy="990600"/>
          </a:xfrm>
        </p:spPr>
        <p:txBody>
          <a:bodyPr>
            <a:normAutofit/>
          </a:bodyPr>
          <a:lstStyle/>
          <a:p>
            <a:pPr algn="ctr"/>
            <a:r>
              <a:rPr lang="en-US" sz="4400" b="1" dirty="0" smtClean="0"/>
              <a:t>Individual Ownership</a:t>
            </a:r>
            <a:endParaRPr lang="en-US" sz="4400" b="1" dirty="0"/>
          </a:p>
        </p:txBody>
      </p:sp>
      <p:sp>
        <p:nvSpPr>
          <p:cNvPr id="5" name="Rectangle 4"/>
          <p:cNvSpPr/>
          <p:nvPr/>
        </p:nvSpPr>
        <p:spPr>
          <a:xfrm>
            <a:off x="387109" y="3629577"/>
            <a:ext cx="8229599" cy="2800767"/>
          </a:xfrm>
          <a:prstGeom prst="rect">
            <a:avLst/>
          </a:prstGeom>
        </p:spPr>
        <p:txBody>
          <a:bodyPr wrap="square">
            <a:spAutoFit/>
          </a:bodyPr>
          <a:lstStyle/>
          <a:p>
            <a:pPr algn="ctr"/>
            <a:r>
              <a:rPr lang="en-US" sz="4400" i="1" dirty="0"/>
              <a:t>It’s time for every </a:t>
            </a:r>
            <a:r>
              <a:rPr lang="en-US" sz="4400" i="1" dirty="0" smtClean="0"/>
              <a:t>student </a:t>
            </a:r>
            <a:r>
              <a:rPr lang="en-US" sz="4400" i="1" dirty="0"/>
              <a:t>to </a:t>
            </a:r>
            <a:r>
              <a:rPr lang="en-US" sz="4400" i="1" dirty="0" smtClean="0"/>
              <a:t>simulate, navigate, </a:t>
            </a:r>
            <a:r>
              <a:rPr lang="en-US" sz="4400" i="1" dirty="0"/>
              <a:t>and visualize their part in the future of a successful U.S. Economy </a:t>
            </a:r>
          </a:p>
        </p:txBody>
      </p:sp>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22598" y="1573995"/>
            <a:ext cx="2800527" cy="20211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37850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27210" y="2388359"/>
            <a:ext cx="3548754" cy="28341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Box 2"/>
          <p:cNvSpPr txBox="1"/>
          <p:nvPr/>
        </p:nvSpPr>
        <p:spPr>
          <a:xfrm>
            <a:off x="4107977" y="2237052"/>
            <a:ext cx="4763068" cy="2985433"/>
          </a:xfrm>
          <a:prstGeom prst="rect">
            <a:avLst/>
          </a:prstGeom>
          <a:noFill/>
        </p:spPr>
        <p:txBody>
          <a:bodyPr wrap="square" rtlCol="0">
            <a:spAutoFit/>
          </a:bodyPr>
          <a:lstStyle/>
          <a:p>
            <a:pPr algn="ctr"/>
            <a:r>
              <a:rPr lang="en-US" sz="2800" b="1" dirty="0" smtClean="0">
                <a:solidFill>
                  <a:schemeClr val="tx2">
                    <a:lumMod val="75000"/>
                  </a:schemeClr>
                </a:solidFill>
              </a:rPr>
              <a:t>Has Potential to Produce</a:t>
            </a:r>
            <a:endParaRPr lang="en-US" sz="2800" b="1" dirty="0">
              <a:solidFill>
                <a:schemeClr val="tx2">
                  <a:lumMod val="75000"/>
                </a:schemeClr>
              </a:solidFill>
            </a:endParaRPr>
          </a:p>
          <a:p>
            <a:pPr marL="285750" indent="-285750">
              <a:buFont typeface="Arial" pitchFamily="34" charset="0"/>
              <a:buChar char="•"/>
            </a:pPr>
            <a:r>
              <a:rPr lang="en-US" sz="2000" b="1" dirty="0" smtClean="0"/>
              <a:t>An increase in annual U.S. GDP </a:t>
            </a:r>
          </a:p>
          <a:p>
            <a:pPr marL="285750" indent="-285750">
              <a:buFont typeface="Arial" pitchFamily="34" charset="0"/>
              <a:buChar char="•"/>
            </a:pPr>
            <a:r>
              <a:rPr lang="en-US" sz="2000" b="1" dirty="0" smtClean="0"/>
              <a:t>An increase in annual employment </a:t>
            </a:r>
          </a:p>
          <a:p>
            <a:pPr marL="285750" indent="-285750">
              <a:buFont typeface="Arial" pitchFamily="34" charset="0"/>
              <a:buChar char="•"/>
            </a:pPr>
            <a:r>
              <a:rPr lang="en-US" sz="2000" b="1" dirty="0" smtClean="0"/>
              <a:t>An increase in annual </a:t>
            </a:r>
            <a:r>
              <a:rPr lang="en-US" sz="2000" b="1" dirty="0"/>
              <a:t>g</a:t>
            </a:r>
            <a:r>
              <a:rPr lang="en-US" sz="2000" b="1" dirty="0" smtClean="0"/>
              <a:t>lobal markets</a:t>
            </a:r>
          </a:p>
          <a:p>
            <a:pPr marL="285750" indent="-285750">
              <a:buFont typeface="Arial" pitchFamily="34" charset="0"/>
              <a:buChar char="•"/>
            </a:pPr>
            <a:r>
              <a:rPr lang="en-US" sz="2000" b="1" dirty="0" smtClean="0"/>
              <a:t>An increase in workforce satisfaction</a:t>
            </a:r>
          </a:p>
          <a:p>
            <a:pPr marL="285750" indent="-285750">
              <a:buFont typeface="Arial" pitchFamily="34" charset="0"/>
              <a:buChar char="•"/>
            </a:pPr>
            <a:r>
              <a:rPr lang="en-US" sz="2000" b="1" dirty="0" smtClean="0"/>
              <a:t>A proven economic growth model for all major metropolitan areas </a:t>
            </a:r>
            <a:endParaRPr lang="en-US" sz="2000" b="1" dirty="0"/>
          </a:p>
        </p:txBody>
      </p:sp>
      <p:sp>
        <p:nvSpPr>
          <p:cNvPr id="4" name="Rectangle 3"/>
          <p:cNvSpPr/>
          <p:nvPr/>
        </p:nvSpPr>
        <p:spPr>
          <a:xfrm>
            <a:off x="545910" y="401555"/>
            <a:ext cx="8598090" cy="1200329"/>
          </a:xfrm>
          <a:prstGeom prst="rect">
            <a:avLst/>
          </a:prstGeom>
        </p:spPr>
        <p:txBody>
          <a:bodyPr wrap="square">
            <a:spAutoFit/>
          </a:bodyPr>
          <a:lstStyle/>
          <a:p>
            <a:r>
              <a:rPr lang="en-US" sz="3600" b="1" dirty="0"/>
              <a:t>Personal education and career ownership via visual </a:t>
            </a:r>
            <a:r>
              <a:rPr lang="en-US" sz="3600" b="1" dirty="0" smtClean="0"/>
              <a:t>navigation</a:t>
            </a:r>
            <a:endParaRPr lang="en-US" sz="3600" b="1" dirty="0">
              <a:solidFill>
                <a:schemeClr val="accent1"/>
              </a:solidFill>
            </a:endParaRPr>
          </a:p>
        </p:txBody>
      </p:sp>
    </p:spTree>
    <p:extLst>
      <p:ext uri="{BB962C8B-B14F-4D97-AF65-F5344CB8AC3E}">
        <p14:creationId xmlns:p14="http://schemas.microsoft.com/office/powerpoint/2010/main" val="31412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8940" y="381000"/>
            <a:ext cx="2032000" cy="1524000"/>
          </a:xfrm>
          <a:prstGeom prst="rect">
            <a:avLst/>
          </a:prstGeom>
        </p:spPr>
      </p:pic>
      <p:sp>
        <p:nvSpPr>
          <p:cNvPr id="3" name="Title 1"/>
          <p:cNvSpPr txBox="1">
            <a:spLocks/>
          </p:cNvSpPr>
          <p:nvPr/>
        </p:nvSpPr>
        <p:spPr>
          <a:xfrm>
            <a:off x="990599" y="856307"/>
            <a:ext cx="5257800" cy="3276600"/>
          </a:xfrm>
          <a:prstGeom prst="rect">
            <a:avLst/>
          </a:prstGeom>
        </p:spPr>
        <p:txBody>
          <a:bodyPr vert="horz" lIns="91440" tIns="45720" rIns="91440" bIns="45720" rtlCol="0" anchor="b">
            <a:normAutofit/>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ctr"/>
            <a:r>
              <a:rPr lang="en-US" sz="6000" smtClean="0"/>
              <a:t>Samples</a:t>
            </a:r>
            <a:br>
              <a:rPr lang="en-US" sz="6000" smtClean="0"/>
            </a:br>
            <a:r>
              <a:rPr lang="en-US" sz="6000" smtClean="0"/>
              <a:t>of Personalizing </a:t>
            </a:r>
            <a:r>
              <a:rPr lang="en-US" sz="6000" smtClean="0">
                <a:hlinkClick r:id="rId3"/>
              </a:rPr>
              <a:t>Big Data</a:t>
            </a:r>
            <a:endParaRPr lang="en-US" sz="60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4480" y="2740068"/>
            <a:ext cx="1700919" cy="27856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412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152400"/>
            <a:ext cx="7826507" cy="1447800"/>
          </a:xfrm>
        </p:spPr>
        <p:txBody>
          <a:bodyPr>
            <a:normAutofit/>
          </a:bodyPr>
          <a:lstStyle/>
          <a:p>
            <a:pPr algn="ctr"/>
            <a:r>
              <a:rPr lang="en-US" sz="4400" dirty="0" smtClean="0"/>
              <a:t>MyData Button </a:t>
            </a:r>
            <a:r>
              <a:rPr lang="en-US" sz="4400" dirty="0" smtClean="0"/>
              <a:t>Initiative</a:t>
            </a:r>
            <a:endParaRPr lang="en-US" sz="4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934571"/>
            <a:ext cx="3657600" cy="18288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2763371"/>
            <a:ext cx="3254507" cy="3254507"/>
          </a:xfrm>
          <a:prstGeom prst="rect">
            <a:avLst/>
          </a:prstGeom>
        </p:spPr>
      </p:pic>
    </p:spTree>
    <p:extLst>
      <p:ext uri="{BB962C8B-B14F-4D97-AF65-F5344CB8AC3E}">
        <p14:creationId xmlns:p14="http://schemas.microsoft.com/office/powerpoint/2010/main" val="31412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29549"/>
            <a:ext cx="9143999" cy="522516"/>
          </a:xfrm>
          <a:prstGeom prst="rect">
            <a:avLst/>
          </a:prstGeom>
        </p:spPr>
      </p:pic>
      <p:sp>
        <p:nvSpPr>
          <p:cNvPr id="7" name="Subtitle 2"/>
          <p:cNvSpPr txBox="1">
            <a:spLocks/>
          </p:cNvSpPr>
          <p:nvPr/>
        </p:nvSpPr>
        <p:spPr>
          <a:xfrm>
            <a:off x="762000" y="1652065"/>
            <a:ext cx="7924800" cy="5081954"/>
          </a:xfrm>
          <a:prstGeom prst="rect">
            <a:avLst/>
          </a:prstGeom>
        </p:spPr>
        <p:txBody>
          <a:bodyPr anchor="t">
            <a:normAutofit fontScale="77500" lnSpcReduction="20000"/>
          </a:bodyPr>
          <a:lstStyle>
            <a:lvl1pPr marL="0" indent="0" algn="l" defTabSz="914400" rtl="0" eaLnBrk="1" latinLnBrk="0" hangingPunct="1">
              <a:lnSpc>
                <a:spcPct val="200000"/>
              </a:lnSpc>
              <a:spcBef>
                <a:spcPct val="20000"/>
              </a:spcBef>
              <a:buFont typeface="Arial" pitchFamily="34" charset="0"/>
              <a:buNone/>
              <a:defRPr sz="2400" kern="1200" baseline="0">
                <a:solidFill>
                  <a:schemeClr val="tx1">
                    <a:lumMod val="75000"/>
                    <a:lumOff val="25000"/>
                  </a:schemeClr>
                </a:solidFill>
                <a:latin typeface="Arial"/>
                <a:ea typeface="+mn-ea"/>
                <a:cs typeface="Arial"/>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285750" indent="-285750">
              <a:buFont typeface="Arial" pitchFamily="34" charset="0"/>
              <a:buChar char="•"/>
            </a:pPr>
            <a:r>
              <a:rPr lang="en-US" sz="3200" dirty="0" smtClean="0">
                <a:solidFill>
                  <a:schemeClr val="tx1"/>
                </a:solidFill>
              </a:rPr>
              <a:t>Big Data solves big problems </a:t>
            </a:r>
          </a:p>
          <a:p>
            <a:pPr marL="285750" indent="-285750">
              <a:buFont typeface="Arial" pitchFamily="34" charset="0"/>
              <a:buChar char="•"/>
            </a:pPr>
            <a:r>
              <a:rPr lang="en-US" sz="3200" dirty="0" smtClean="0">
                <a:solidFill>
                  <a:schemeClr val="tx1"/>
                </a:solidFill>
              </a:rPr>
              <a:t>The mystery … connecting big data to personal life. </a:t>
            </a:r>
          </a:p>
          <a:p>
            <a:pPr marL="285750" indent="-285750">
              <a:buFont typeface="Arial" pitchFamily="34" charset="0"/>
              <a:buChar char="•"/>
            </a:pPr>
            <a:r>
              <a:rPr lang="en-US" sz="3200" dirty="0" smtClean="0">
                <a:solidFill>
                  <a:schemeClr val="tx1"/>
                </a:solidFill>
              </a:rPr>
              <a:t>Taking Big Data into a personal level</a:t>
            </a:r>
          </a:p>
          <a:p>
            <a:pPr marL="285750" indent="-285750">
              <a:buFont typeface="Arial" pitchFamily="34" charset="0"/>
              <a:buChar char="•"/>
            </a:pPr>
            <a:r>
              <a:rPr lang="en-US" sz="3200" dirty="0" smtClean="0">
                <a:solidFill>
                  <a:schemeClr val="tx1"/>
                </a:solidFill>
              </a:rPr>
              <a:t>Examples of personal data simplified</a:t>
            </a:r>
          </a:p>
          <a:p>
            <a:pPr marL="285750" indent="-285750">
              <a:buFont typeface="Arial" pitchFamily="34" charset="0"/>
              <a:buChar char="•"/>
            </a:pPr>
            <a:r>
              <a:rPr lang="en-US" sz="3200" dirty="0" smtClean="0">
                <a:solidFill>
                  <a:schemeClr val="tx1"/>
                </a:solidFill>
              </a:rPr>
              <a:t>Conclusion</a:t>
            </a:r>
          </a:p>
          <a:p>
            <a:pPr marL="285750" indent="-285750">
              <a:buFont typeface="Arial" pitchFamily="34" charset="0"/>
              <a:buChar char="•"/>
            </a:pPr>
            <a:r>
              <a:rPr lang="en-US" sz="3200" dirty="0" smtClean="0">
                <a:solidFill>
                  <a:schemeClr val="tx1"/>
                </a:solidFill>
              </a:rPr>
              <a:t>Q &amp; A</a:t>
            </a:r>
          </a:p>
          <a:p>
            <a:pPr marL="285750" indent="-285750">
              <a:buFont typeface="Arial" pitchFamily="34" charset="0"/>
              <a:buChar char="•"/>
            </a:pPr>
            <a:endParaRPr lang="en-US" dirty="0"/>
          </a:p>
        </p:txBody>
      </p:sp>
    </p:spTree>
    <p:extLst>
      <p:ext uri="{BB962C8B-B14F-4D97-AF65-F5344CB8AC3E}">
        <p14:creationId xmlns:p14="http://schemas.microsoft.com/office/powerpoint/2010/main" val="3693418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ps_footage.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0" y="2362200"/>
            <a:ext cx="7478973" cy="4214135"/>
          </a:xfrm>
          <a:prstGeom prst="rect">
            <a:avLst/>
          </a:prstGeom>
        </p:spPr>
      </p:pic>
      <p:pic>
        <p:nvPicPr>
          <p:cNvPr id="3" name="Picture 2">
            <a:hlinkClick r:id="rId5"/>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124200" y="295421"/>
            <a:ext cx="1905000" cy="1941216"/>
          </a:xfrm>
          <a:prstGeom prst="rect">
            <a:avLst/>
          </a:prstGeom>
        </p:spPr>
      </p:pic>
    </p:spTree>
    <p:extLst>
      <p:ext uri="{BB962C8B-B14F-4D97-AF65-F5344CB8AC3E}">
        <p14:creationId xmlns:p14="http://schemas.microsoft.com/office/powerpoint/2010/main" val="31412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p:cNvSpPr>
          <p:nvPr/>
        </p:nvSpPr>
        <p:spPr>
          <a:xfrm>
            <a:off x="1600200" y="1295400"/>
            <a:ext cx="6705600" cy="5105400"/>
          </a:xfrm>
          <a:prstGeom prst="rect">
            <a:avLst/>
          </a:prstGeom>
        </p:spPr>
        <p:txBody>
          <a:bodyPr anchor="t">
            <a:normAutofit fontScale="92500"/>
          </a:bodyPr>
          <a:lstStyle>
            <a:lvl1pPr marL="0" indent="0" algn="l" defTabSz="914400" rtl="0" eaLnBrk="1" latinLnBrk="0" hangingPunct="1">
              <a:spcBef>
                <a:spcPct val="20000"/>
              </a:spcBef>
              <a:buFont typeface="Arial" pitchFamily="34" charset="0"/>
              <a:buNone/>
              <a:defRPr sz="2400" kern="1200" baseline="0">
                <a:solidFill>
                  <a:schemeClr val="tx1">
                    <a:lumMod val="75000"/>
                    <a:lumOff val="25000"/>
                  </a:schemeClr>
                </a:solidFill>
                <a:latin typeface="Arial"/>
                <a:ea typeface="+mn-ea"/>
                <a:cs typeface="Arial"/>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2800" smtClean="0"/>
              <a:t>Big and Personal Problems can be solved</a:t>
            </a:r>
          </a:p>
          <a:p>
            <a:endParaRPr lang="en-US" sz="2800" smtClean="0"/>
          </a:p>
          <a:p>
            <a:r>
              <a:rPr lang="en-US" sz="2800" smtClean="0"/>
              <a:t>     With alignment of education to workforce</a:t>
            </a:r>
          </a:p>
          <a:p>
            <a:endParaRPr lang="en-US" sz="2800" smtClean="0"/>
          </a:p>
          <a:p>
            <a:r>
              <a:rPr lang="en-US" sz="2800" smtClean="0"/>
              <a:t>     Big Data is turned into personal analytics</a:t>
            </a:r>
          </a:p>
          <a:p>
            <a:endParaRPr lang="en-US" sz="2800" smtClean="0"/>
          </a:p>
          <a:p>
            <a:r>
              <a:rPr lang="en-US" sz="2800" smtClean="0"/>
              <a:t>     BYOD is turned into BYOA </a:t>
            </a:r>
          </a:p>
          <a:p>
            <a:r>
              <a:rPr lang="en-US" sz="2800" smtClean="0"/>
              <a:t>   </a:t>
            </a:r>
          </a:p>
          <a:p>
            <a:r>
              <a:rPr lang="en-US" sz="2800" smtClean="0"/>
              <a:t>     GDP can be increased, unemployment   </a:t>
            </a:r>
          </a:p>
          <a:p>
            <a:r>
              <a:rPr lang="en-US" sz="2800" smtClean="0"/>
              <a:t>     reduced, and good jobs filled</a:t>
            </a:r>
          </a:p>
          <a:p>
            <a:endParaRPr lang="en-US" sz="2800" dirty="0"/>
          </a:p>
        </p:txBody>
      </p:sp>
      <p:sp>
        <p:nvSpPr>
          <p:cNvPr id="5" name="Notched Right Arrow 4"/>
          <p:cNvSpPr/>
          <p:nvPr/>
        </p:nvSpPr>
        <p:spPr>
          <a:xfrm>
            <a:off x="457200" y="1295400"/>
            <a:ext cx="838200" cy="6096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Notched Right Arrow 5"/>
          <p:cNvSpPr/>
          <p:nvPr/>
        </p:nvSpPr>
        <p:spPr>
          <a:xfrm>
            <a:off x="1295400" y="5105400"/>
            <a:ext cx="609600" cy="457200"/>
          </a:xfrm>
          <a:prstGeom prst="notched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Notched Right Arrow 6"/>
          <p:cNvSpPr/>
          <p:nvPr/>
        </p:nvSpPr>
        <p:spPr>
          <a:xfrm>
            <a:off x="1295400" y="2209800"/>
            <a:ext cx="609600" cy="457200"/>
          </a:xfrm>
          <a:prstGeom prst="notched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Notched Right Arrow 7"/>
          <p:cNvSpPr/>
          <p:nvPr/>
        </p:nvSpPr>
        <p:spPr>
          <a:xfrm>
            <a:off x="1295400" y="3124200"/>
            <a:ext cx="609600" cy="457200"/>
          </a:xfrm>
          <a:prstGeom prst="notched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Notched Right Arrow 8"/>
          <p:cNvSpPr/>
          <p:nvPr/>
        </p:nvSpPr>
        <p:spPr>
          <a:xfrm>
            <a:off x="1295400" y="4114800"/>
            <a:ext cx="609600" cy="457200"/>
          </a:xfrm>
          <a:prstGeom prst="notched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Title 2"/>
          <p:cNvSpPr>
            <a:spLocks noGrp="1"/>
          </p:cNvSpPr>
          <p:nvPr>
            <p:ph type="title"/>
          </p:nvPr>
        </p:nvSpPr>
        <p:spPr>
          <a:xfrm>
            <a:off x="0" y="187087"/>
            <a:ext cx="8804031" cy="1220372"/>
          </a:xfrm>
        </p:spPr>
        <p:txBody>
          <a:bodyPr>
            <a:normAutofit/>
          </a:bodyPr>
          <a:lstStyle/>
          <a:p>
            <a:pPr algn="ctr"/>
            <a:r>
              <a:rPr lang="en-US" sz="3200" b="1" dirty="0" smtClean="0"/>
              <a:t>Conclusion</a:t>
            </a:r>
            <a:endParaRPr lang="en-US" sz="3200" b="1" dirty="0"/>
          </a:p>
        </p:txBody>
      </p:sp>
    </p:spTree>
    <p:extLst>
      <p:ext uri="{BB962C8B-B14F-4D97-AF65-F5344CB8AC3E}">
        <p14:creationId xmlns:p14="http://schemas.microsoft.com/office/powerpoint/2010/main" val="148523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79462" y="105335"/>
            <a:ext cx="7581901" cy="1256740"/>
          </a:xfrm>
        </p:spPr>
        <p:txBody>
          <a:bodyPr/>
          <a:lstStyle/>
          <a:p>
            <a:pPr algn="ctr"/>
            <a:r>
              <a:rPr lang="en-US" sz="3200" b="1" dirty="0" smtClean="0"/>
              <a:t>Economic Value – Educational Alignment</a:t>
            </a:r>
            <a:endParaRPr lang="en-US" sz="3200" b="1" dirty="0"/>
          </a:p>
        </p:txBody>
      </p:sp>
      <p:sp>
        <p:nvSpPr>
          <p:cNvPr id="5" name="Content Placeholder 2"/>
          <p:cNvSpPr txBox="1">
            <a:spLocks/>
          </p:cNvSpPr>
          <p:nvPr/>
        </p:nvSpPr>
        <p:spPr>
          <a:xfrm>
            <a:off x="533400" y="1143000"/>
            <a:ext cx="7927810" cy="4651896"/>
          </a:xfrm>
          <a:prstGeom prst="rect">
            <a:avLst/>
          </a:prstGeom>
        </p:spPr>
        <p:txBody>
          <a:bodyPr anchor="t">
            <a:noAutofit/>
          </a:bodyPr>
          <a:lstStyle>
            <a:lvl1pPr marL="0" indent="0" algn="l" defTabSz="914400" rtl="0" eaLnBrk="1" latinLnBrk="0" hangingPunct="1">
              <a:spcBef>
                <a:spcPct val="20000"/>
              </a:spcBef>
              <a:buFont typeface="Arial" pitchFamily="34" charset="0"/>
              <a:buNone/>
              <a:defRPr sz="2400" kern="1200" baseline="0">
                <a:solidFill>
                  <a:schemeClr val="tx1">
                    <a:lumMod val="75000"/>
                    <a:lumOff val="25000"/>
                  </a:schemeClr>
                </a:solidFill>
                <a:latin typeface="Arial"/>
                <a:ea typeface="+mn-ea"/>
                <a:cs typeface="Arial"/>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3200" smtClean="0">
                <a:latin typeface="Arial" pitchFamily="34" charset="0"/>
                <a:cs typeface="Arial" pitchFamily="34" charset="0"/>
              </a:rPr>
              <a:t>In 2011 the U.S. created 1.6 million jobs, during which time GDP grew at 2.0 percent.</a:t>
            </a:r>
          </a:p>
          <a:p>
            <a:endParaRPr lang="en-US" sz="3200" smtClean="0">
              <a:latin typeface="Arial" pitchFamily="34" charset="0"/>
              <a:cs typeface="Arial" pitchFamily="34" charset="0"/>
            </a:endParaRPr>
          </a:p>
          <a:p>
            <a:r>
              <a:rPr lang="en-US" sz="3200" smtClean="0">
                <a:latin typeface="Arial" pitchFamily="34" charset="0"/>
                <a:cs typeface="Arial" pitchFamily="34" charset="0"/>
              </a:rPr>
              <a:t>Annual GDP needs to grow at 3.5 percent to stimulate significant job growth. This would require an additional 800k jobs in the same time period. </a:t>
            </a:r>
            <a:endParaRPr lang="en-US" sz="3200" dirty="0" smtClean="0">
              <a:latin typeface="Arial" pitchFamily="34" charset="0"/>
              <a:cs typeface="Arial" pitchFamily="34" charset="0"/>
            </a:endParaRPr>
          </a:p>
        </p:txBody>
      </p:sp>
      <p:sp>
        <p:nvSpPr>
          <p:cNvPr id="6" name="TextBox 5"/>
          <p:cNvSpPr txBox="1"/>
          <p:nvPr/>
        </p:nvSpPr>
        <p:spPr>
          <a:xfrm>
            <a:off x="779462" y="6383761"/>
            <a:ext cx="6477001" cy="338554"/>
          </a:xfrm>
          <a:prstGeom prst="rect">
            <a:avLst/>
          </a:prstGeom>
          <a:noFill/>
        </p:spPr>
        <p:txBody>
          <a:bodyPr wrap="square" rtlCol="0">
            <a:spAutoFit/>
          </a:bodyPr>
          <a:lstStyle/>
          <a:p>
            <a:r>
              <a:rPr lang="en-US" sz="1600" b="1" dirty="0" smtClean="0"/>
              <a:t>Sources: </a:t>
            </a:r>
            <a:r>
              <a:rPr lang="en-US" sz="1600" dirty="0" err="1" smtClean="0"/>
              <a:t>Econedlink</a:t>
            </a:r>
            <a:r>
              <a:rPr lang="en-US" sz="1600" dirty="0" smtClean="0"/>
              <a:t>, World Economic Forum report; 2012 Deloitte </a:t>
            </a:r>
            <a:endParaRPr lang="en-US" sz="1600" dirty="0"/>
          </a:p>
        </p:txBody>
      </p:sp>
    </p:spTree>
    <p:extLst>
      <p:ext uri="{BB962C8B-B14F-4D97-AF65-F5344CB8AC3E}">
        <p14:creationId xmlns:p14="http://schemas.microsoft.com/office/powerpoint/2010/main" val="1614424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4800" y="381000"/>
            <a:ext cx="8229600" cy="9906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0" kern="1200" cap="none" baseline="0">
                <a:solidFill>
                  <a:schemeClr val="tx1">
                    <a:lumMod val="75000"/>
                    <a:lumOff val="25000"/>
                  </a:schemeClr>
                </a:solidFill>
                <a:latin typeface="Arial"/>
                <a:ea typeface="+mj-ea"/>
                <a:cs typeface="Arial"/>
              </a:defRPr>
            </a:lvl1pPr>
          </a:lstStyle>
          <a:p>
            <a:pPr algn="ctr"/>
            <a:r>
              <a:rPr lang="en-US" sz="3200" b="1" smtClean="0"/>
              <a:t>Economic – Educational Misalignment</a:t>
            </a:r>
            <a:endParaRPr lang="en-US" sz="3200" b="1" dirty="0"/>
          </a:p>
        </p:txBody>
      </p:sp>
      <p:sp>
        <p:nvSpPr>
          <p:cNvPr id="5" name="Content Placeholder 2"/>
          <p:cNvSpPr txBox="1">
            <a:spLocks/>
          </p:cNvSpPr>
          <p:nvPr/>
        </p:nvSpPr>
        <p:spPr>
          <a:xfrm>
            <a:off x="571500" y="1084731"/>
            <a:ext cx="7696200" cy="5714999"/>
          </a:xfrm>
          <a:prstGeom prst="rect">
            <a:avLst/>
          </a:prstGeom>
        </p:spPr>
        <p:txBody>
          <a:bodyPr anchor="t">
            <a:normAutofit/>
          </a:bodyPr>
          <a:lstStyle>
            <a:lvl1pPr marL="0" indent="0" algn="l" defTabSz="914400" rtl="0" eaLnBrk="1" latinLnBrk="0" hangingPunct="1">
              <a:spcBef>
                <a:spcPct val="20000"/>
              </a:spcBef>
              <a:buFont typeface="Arial" pitchFamily="34" charset="0"/>
              <a:buNone/>
              <a:defRPr sz="2400" kern="1200" baseline="0">
                <a:solidFill>
                  <a:schemeClr val="tx1">
                    <a:lumMod val="75000"/>
                    <a:lumOff val="25000"/>
                  </a:schemeClr>
                </a:solidFill>
                <a:latin typeface="Arial"/>
                <a:ea typeface="+mn-ea"/>
                <a:cs typeface="Arial"/>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182880" lvl="1"/>
            <a:r>
              <a:rPr lang="en-US" sz="3200" dirty="0" smtClean="0">
                <a:solidFill>
                  <a:schemeClr val="tx1"/>
                </a:solidFill>
                <a:latin typeface="Arial" pitchFamily="34" charset="0"/>
                <a:cs typeface="Arial" pitchFamily="34" charset="0"/>
              </a:rPr>
              <a:t>There were 2.0 million U.S. jobs unfilled (skills gap) due to lack of alignment. </a:t>
            </a:r>
          </a:p>
          <a:p>
            <a:pPr marL="182880" lvl="1"/>
            <a:endParaRPr lang="en-US" sz="3200" dirty="0" smtClean="0">
              <a:solidFill>
                <a:schemeClr val="tx1"/>
              </a:solidFill>
              <a:latin typeface="Arial" pitchFamily="34" charset="0"/>
              <a:cs typeface="Arial" pitchFamily="34" charset="0"/>
            </a:endParaRPr>
          </a:p>
          <a:p>
            <a:pPr marL="182880" lvl="1"/>
            <a:r>
              <a:rPr lang="en-US" sz="3200" dirty="0" smtClean="0">
                <a:solidFill>
                  <a:schemeClr val="tx1"/>
                </a:solidFill>
                <a:latin typeface="Arial" pitchFamily="34" charset="0"/>
                <a:cs typeface="Arial" pitchFamily="34" charset="0"/>
              </a:rPr>
              <a:t>If educational navigation and alignment had been in place between 2009 – 2011, </a:t>
            </a:r>
          </a:p>
          <a:p>
            <a:pPr marL="457200" lvl="2"/>
            <a:r>
              <a:rPr lang="en-US" sz="3000" dirty="0" smtClean="0">
                <a:solidFill>
                  <a:schemeClr val="tx1"/>
                </a:solidFill>
                <a:latin typeface="Arial" pitchFamily="34" charset="0"/>
                <a:cs typeface="Arial" pitchFamily="34" charset="0"/>
              </a:rPr>
              <a:t>Potentially filling 1.0 million additional jobs.</a:t>
            </a:r>
          </a:p>
          <a:p>
            <a:pPr marL="457200" lvl="2"/>
            <a:r>
              <a:rPr lang="en-US" sz="3000" dirty="0" smtClean="0">
                <a:solidFill>
                  <a:schemeClr val="tx1"/>
                </a:solidFill>
                <a:latin typeface="Arial" pitchFamily="34" charset="0"/>
                <a:cs typeface="Arial" pitchFamily="34" charset="0"/>
              </a:rPr>
              <a:t>Potentially increasing U.S.GDP  to 3.7% in 2012.</a:t>
            </a:r>
          </a:p>
          <a:p>
            <a:endParaRPr lang="en-US" dirty="0"/>
          </a:p>
        </p:txBody>
      </p:sp>
    </p:spTree>
    <p:extLst>
      <p:ext uri="{BB962C8B-B14F-4D97-AF65-F5344CB8AC3E}">
        <p14:creationId xmlns:p14="http://schemas.microsoft.com/office/powerpoint/2010/main" val="3790609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43000" y="404446"/>
            <a:ext cx="4953000" cy="1219200"/>
          </a:xfrm>
          <a:prstGeom prst="rect">
            <a:avLst/>
          </a:prstGeom>
        </p:spPr>
        <p:txBody>
          <a:bodyPr vert="horz" lIns="91440" tIns="45720" rIns="91440" bIns="45720" rtlCol="0" anchor="t">
            <a:normAutofit fontScale="90000" lnSpcReduction="10000"/>
          </a:bodyPr>
          <a:lstStyle>
            <a:lvl1pPr algn="l" defTabSz="914400" rtl="0" eaLnBrk="1" latinLnBrk="0" hangingPunct="1">
              <a:spcBef>
                <a:spcPct val="0"/>
              </a:spcBef>
              <a:buNone/>
              <a:defRPr sz="4000" b="0" kern="1200" cap="none" baseline="0">
                <a:solidFill>
                  <a:schemeClr val="tx1">
                    <a:lumMod val="75000"/>
                    <a:lumOff val="25000"/>
                  </a:schemeClr>
                </a:solidFill>
                <a:latin typeface="Arial"/>
                <a:ea typeface="+mj-ea"/>
                <a:cs typeface="Arial"/>
              </a:defRPr>
            </a:lvl1pPr>
          </a:lstStyle>
          <a:p>
            <a:pPr algn="ctr"/>
            <a:r>
              <a:rPr lang="en-US" sz="8800" smtClean="0"/>
              <a:t>Contacts</a:t>
            </a:r>
            <a:endParaRPr lang="en-US" sz="8800" dirty="0"/>
          </a:p>
        </p:txBody>
      </p:sp>
      <p:sp>
        <p:nvSpPr>
          <p:cNvPr id="5" name="TextBox 4"/>
          <p:cNvSpPr txBox="1"/>
          <p:nvPr/>
        </p:nvSpPr>
        <p:spPr>
          <a:xfrm>
            <a:off x="201706" y="1752600"/>
            <a:ext cx="6324600" cy="1200329"/>
          </a:xfrm>
          <a:prstGeom prst="rect">
            <a:avLst/>
          </a:prstGeom>
          <a:noFill/>
        </p:spPr>
        <p:txBody>
          <a:bodyPr wrap="square" rtlCol="0">
            <a:spAutoFit/>
          </a:bodyPr>
          <a:lstStyle/>
          <a:p>
            <a:pPr marL="571500" indent="-571500">
              <a:buFont typeface="Arial" pitchFamily="34" charset="0"/>
              <a:buChar char="•"/>
            </a:pPr>
            <a:r>
              <a:rPr lang="en-US" sz="3600" dirty="0" smtClean="0"/>
              <a:t>Mydatabutton.com</a:t>
            </a:r>
          </a:p>
          <a:p>
            <a:pPr marL="571500" indent="-571500">
              <a:buFont typeface="Arial" pitchFamily="34" charset="0"/>
              <a:buChar char="•"/>
            </a:pPr>
            <a:r>
              <a:rPr lang="en-US" sz="3600" dirty="0" smtClean="0"/>
              <a:t>Eps4.me</a:t>
            </a:r>
            <a:endParaRPr lang="en-US" sz="3600" dirty="0" smtClean="0"/>
          </a:p>
        </p:txBody>
      </p:sp>
      <p:sp>
        <p:nvSpPr>
          <p:cNvPr id="6" name="TextBox 5"/>
          <p:cNvSpPr txBox="1"/>
          <p:nvPr/>
        </p:nvSpPr>
        <p:spPr>
          <a:xfrm>
            <a:off x="381000" y="3399886"/>
            <a:ext cx="7696200" cy="2092881"/>
          </a:xfrm>
          <a:prstGeom prst="rect">
            <a:avLst/>
          </a:prstGeom>
          <a:solidFill>
            <a:schemeClr val="tx1"/>
          </a:solidFill>
        </p:spPr>
        <p:txBody>
          <a:bodyPr wrap="square" rtlCol="0">
            <a:spAutoFit/>
          </a:bodyPr>
          <a:lstStyle/>
          <a:p>
            <a:endParaRPr lang="en-US" sz="2800" dirty="0" smtClean="0"/>
          </a:p>
          <a:p>
            <a:r>
              <a:rPr lang="en-US" sz="2800" dirty="0" smtClean="0">
                <a:solidFill>
                  <a:srgbClr val="FFC000"/>
                </a:solidFill>
              </a:rPr>
              <a:t>Michael.mathews@LoneStar.edu</a:t>
            </a:r>
          </a:p>
          <a:p>
            <a:r>
              <a:rPr lang="en-US" sz="2800" dirty="0" smtClean="0">
                <a:solidFill>
                  <a:srgbClr val="FFC000"/>
                </a:solidFill>
              </a:rPr>
              <a:t>Shah.Ardalan@LoneStar.edu</a:t>
            </a:r>
            <a:endParaRPr lang="en-US" sz="2800" dirty="0" smtClean="0">
              <a:solidFill>
                <a:srgbClr val="FFC000"/>
              </a:solidFill>
            </a:endParaRPr>
          </a:p>
          <a:p>
            <a:r>
              <a:rPr lang="en-US" sz="2800" dirty="0" smtClean="0">
                <a:solidFill>
                  <a:srgbClr val="FFC000"/>
                </a:solidFill>
              </a:rPr>
              <a:t>sdecastro@imsglobal.org</a:t>
            </a:r>
            <a:endParaRPr lang="en-US" sz="2800" dirty="0" smtClean="0">
              <a:solidFill>
                <a:srgbClr val="FFC000"/>
              </a:solidFill>
            </a:endParaRPr>
          </a:p>
          <a:p>
            <a:endParaRPr lang="en-US" dirty="0">
              <a:solidFill>
                <a:srgbClr val="00B0F0"/>
              </a:solidFill>
            </a:endParaRPr>
          </a:p>
        </p:txBody>
      </p:sp>
    </p:spTree>
    <p:extLst>
      <p:ext uri="{BB962C8B-B14F-4D97-AF65-F5344CB8AC3E}">
        <p14:creationId xmlns:p14="http://schemas.microsoft.com/office/powerpoint/2010/main" val="1764663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body" idx="13"/>
          </p:nvPr>
        </p:nvSpPr>
        <p:spPr/>
        <p:txBody>
          <a:bodyPr/>
          <a:lstStyle/>
          <a:p>
            <a:r>
              <a:rPr lang="en-US" dirty="0" smtClean="0"/>
              <a:t>Big Data … Can </a:t>
            </a:r>
            <a:r>
              <a:rPr lang="en-US" dirty="0"/>
              <a:t>s</a:t>
            </a:r>
            <a:r>
              <a:rPr lang="en-US" dirty="0" smtClean="0"/>
              <a:t>olve big problems</a:t>
            </a:r>
            <a:endParaRPr lang="en-US" dirty="0"/>
          </a:p>
        </p:txBody>
      </p:sp>
    </p:spTree>
    <p:extLst>
      <p:ext uri="{BB962C8B-B14F-4D97-AF65-F5344CB8AC3E}">
        <p14:creationId xmlns:p14="http://schemas.microsoft.com/office/powerpoint/2010/main" val="17164121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lstStyle/>
          <a:p>
            <a:endParaRPr lang="en-US" dirty="0"/>
          </a:p>
        </p:txBody>
      </p:sp>
      <p:pic>
        <p:nvPicPr>
          <p:cNvPr id="6" name="Picture 5">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165" y="0"/>
            <a:ext cx="7924800" cy="5943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2463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sp>
        <p:nvSpPr>
          <p:cNvPr id="6" name="Content Placeholder 5"/>
          <p:cNvSpPr>
            <a:spLocks noGrp="1"/>
          </p:cNvSpPr>
          <p:nvPr>
            <p:ph idx="10"/>
          </p:nvPr>
        </p:nvSpPr>
        <p:spPr/>
        <p:txBody>
          <a:bodyPr/>
          <a:lstStyle/>
          <a:p>
            <a:endParaRPr lang="en-US"/>
          </a:p>
        </p:txBody>
      </p:sp>
      <p:sp>
        <p:nvSpPr>
          <p:cNvPr id="7" name="Title 3"/>
          <p:cNvSpPr txBox="1">
            <a:spLocks/>
          </p:cNvSpPr>
          <p:nvPr/>
        </p:nvSpPr>
        <p:spPr>
          <a:xfrm>
            <a:off x="14514" y="152400"/>
            <a:ext cx="8672286"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smtClean="0"/>
              <a:t>Quantum Computing</a:t>
            </a:r>
            <a:endParaRPr lang="en-US" sz="36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5345" y="1104862"/>
            <a:ext cx="3097983" cy="451372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780" y="1104863"/>
            <a:ext cx="3411539" cy="4513729"/>
          </a:xfrm>
          <a:prstGeom prst="rect">
            <a:avLst/>
          </a:prstGeom>
        </p:spPr>
      </p:pic>
    </p:spTree>
    <p:extLst>
      <p:ext uri="{BB962C8B-B14F-4D97-AF65-F5344CB8AC3E}">
        <p14:creationId xmlns:p14="http://schemas.microsoft.com/office/powerpoint/2010/main" val="3451315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97482"/>
            <a:ext cx="7696200" cy="637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0701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774570" y="828675"/>
            <a:ext cx="7119662" cy="762000"/>
          </a:xfrm>
          <a:prstGeom prst="rect">
            <a:avLst/>
          </a:prstGeom>
        </p:spPr>
        <p:txBody>
          <a:bodyPr vert="horz" lIns="91440" tIns="45720" rIns="91440" bIns="45720" rtlCol="0" anchor="ct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Harvard and MIT combining forces to make all online courses free - MOOC</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1050" y="1828800"/>
            <a:ext cx="6287814" cy="3802163"/>
          </a:xfrm>
          <a:prstGeom prst="rect">
            <a:avLst/>
          </a:prstGeom>
        </p:spPr>
      </p:pic>
      <p:sp>
        <p:nvSpPr>
          <p:cNvPr id="4" name="Title 3"/>
          <p:cNvSpPr txBox="1">
            <a:spLocks/>
          </p:cNvSpPr>
          <p:nvPr/>
        </p:nvSpPr>
        <p:spPr>
          <a:xfrm>
            <a:off x="14514" y="152400"/>
            <a:ext cx="8900886" cy="76200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ctr"/>
            <a:r>
              <a:rPr lang="en-US" sz="3600" dirty="0" smtClean="0"/>
              <a:t>Education</a:t>
            </a:r>
            <a:r>
              <a:rPr lang="en-US" dirty="0" smtClean="0"/>
              <a:t> </a:t>
            </a:r>
            <a:endParaRPr lang="en-US" dirty="0"/>
          </a:p>
        </p:txBody>
      </p:sp>
      <p:sp>
        <p:nvSpPr>
          <p:cNvPr id="5" name="Title 3"/>
          <p:cNvSpPr txBox="1">
            <a:spLocks/>
          </p:cNvSpPr>
          <p:nvPr/>
        </p:nvSpPr>
        <p:spPr>
          <a:xfrm>
            <a:off x="965070" y="5791200"/>
            <a:ext cx="7119662" cy="762000"/>
          </a:xfrm>
          <a:prstGeom prst="rect">
            <a:avLst/>
          </a:prstGeom>
        </p:spPr>
        <p:txBody>
          <a:bodyPr vert="horz" lIns="91440" tIns="45720" rIns="91440" bIns="45720" rtlCol="0" anchor="ctr">
            <a:normAutofit fontScale="97500"/>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ctr"/>
            <a:r>
              <a:rPr lang="en-US" dirty="0" smtClean="0"/>
              <a:t>MOOC – Massive </a:t>
            </a:r>
            <a:r>
              <a:rPr lang="en-US" dirty="0"/>
              <a:t>Open Online Courses</a:t>
            </a:r>
          </a:p>
        </p:txBody>
      </p:sp>
    </p:spTree>
    <p:extLst>
      <p:ext uri="{BB962C8B-B14F-4D97-AF65-F5344CB8AC3E}">
        <p14:creationId xmlns:p14="http://schemas.microsoft.com/office/powerpoint/2010/main" val="33894723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p:cNvSpPr txBox="1">
            <a:spLocks/>
          </p:cNvSpPr>
          <p:nvPr/>
        </p:nvSpPr>
        <p:spPr>
          <a:xfrm>
            <a:off x="1600200" y="1295400"/>
            <a:ext cx="6705600" cy="5105400"/>
          </a:xfrm>
          <a:prstGeom prst="rect">
            <a:avLst/>
          </a:prstGeom>
        </p:spPr>
        <p:txBody>
          <a:bodyPr anchor="t">
            <a:normAutofit lnSpcReduction="10000"/>
          </a:bodyPr>
          <a:lstStyle>
            <a:lvl1pPr marL="0" indent="0" algn="l" defTabSz="914400" rtl="0" eaLnBrk="1" latinLnBrk="0" hangingPunct="1">
              <a:spcBef>
                <a:spcPct val="20000"/>
              </a:spcBef>
              <a:buFont typeface="Arial" pitchFamily="34" charset="0"/>
              <a:buNone/>
              <a:defRPr sz="2400" kern="1200" baseline="0">
                <a:solidFill>
                  <a:schemeClr val="tx1">
                    <a:lumMod val="75000"/>
                    <a:lumOff val="25000"/>
                  </a:schemeClr>
                </a:solidFill>
                <a:latin typeface="Arial"/>
                <a:ea typeface="+mn-ea"/>
                <a:cs typeface="Arial"/>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2800" dirty="0" smtClean="0"/>
              <a:t>Why is education getting worse as technology becomes faster and bigger?  </a:t>
            </a:r>
          </a:p>
          <a:p>
            <a:endParaRPr lang="en-US" sz="2800" dirty="0" smtClean="0"/>
          </a:p>
          <a:p>
            <a:r>
              <a:rPr lang="en-US" sz="2800" dirty="0" smtClean="0"/>
              <a:t>Why is the U.S. GDP still hanging around 2.0?</a:t>
            </a:r>
          </a:p>
          <a:p>
            <a:endParaRPr lang="en-US" sz="2800" dirty="0" smtClean="0"/>
          </a:p>
          <a:p>
            <a:r>
              <a:rPr lang="en-US" sz="2800" dirty="0" smtClean="0"/>
              <a:t>Why is the unemployment rate not reduced to an acceptable level?</a:t>
            </a:r>
          </a:p>
          <a:p>
            <a:endParaRPr lang="en-US" sz="2800" dirty="0" smtClean="0"/>
          </a:p>
          <a:p>
            <a:r>
              <a:rPr lang="en-US" sz="2800" dirty="0" smtClean="0"/>
              <a:t>Why are there 2.5 million unfilled jobs in the U.S.?</a:t>
            </a:r>
            <a:endParaRPr lang="en-US" sz="2800" dirty="0"/>
          </a:p>
        </p:txBody>
      </p:sp>
      <p:sp>
        <p:nvSpPr>
          <p:cNvPr id="6" name="Notched Right Arrow 5"/>
          <p:cNvSpPr/>
          <p:nvPr/>
        </p:nvSpPr>
        <p:spPr>
          <a:xfrm>
            <a:off x="457200" y="1447800"/>
            <a:ext cx="838200" cy="6096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Notched Right Arrow 6"/>
          <p:cNvSpPr/>
          <p:nvPr/>
        </p:nvSpPr>
        <p:spPr>
          <a:xfrm>
            <a:off x="457200" y="2743200"/>
            <a:ext cx="838200" cy="6096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Notched Right Arrow 7"/>
          <p:cNvSpPr/>
          <p:nvPr/>
        </p:nvSpPr>
        <p:spPr>
          <a:xfrm>
            <a:off x="457200" y="3886200"/>
            <a:ext cx="838200" cy="6096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Notched Right Arrow 8"/>
          <p:cNvSpPr/>
          <p:nvPr/>
        </p:nvSpPr>
        <p:spPr>
          <a:xfrm>
            <a:off x="473026" y="5334000"/>
            <a:ext cx="838200" cy="6096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
          <p:cNvSpPr>
            <a:spLocks noGrp="1"/>
          </p:cNvSpPr>
          <p:nvPr>
            <p:ph type="title"/>
          </p:nvPr>
        </p:nvSpPr>
        <p:spPr>
          <a:xfrm>
            <a:off x="28135" y="-1172"/>
            <a:ext cx="8804031" cy="1220372"/>
          </a:xfrm>
        </p:spPr>
        <p:txBody>
          <a:bodyPr>
            <a:normAutofit/>
          </a:bodyPr>
          <a:lstStyle/>
          <a:p>
            <a:pPr algn="ctr"/>
            <a:r>
              <a:rPr lang="en-US" sz="3200" b="1" dirty="0" smtClean="0"/>
              <a:t>The Mystery </a:t>
            </a:r>
            <a:endParaRPr lang="en-US" sz="3200" b="1" dirty="0"/>
          </a:p>
        </p:txBody>
      </p:sp>
    </p:spTree>
    <p:extLst>
      <p:ext uri="{BB962C8B-B14F-4D97-AF65-F5344CB8AC3E}">
        <p14:creationId xmlns:p14="http://schemas.microsoft.com/office/powerpoint/2010/main" val="2188934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p:cNvSpPr>
          <p:nvPr>
            <p:ph type="title"/>
          </p:nvPr>
        </p:nvSpPr>
        <p:spPr>
          <a:xfrm>
            <a:off x="28135" y="-1172"/>
            <a:ext cx="8804031" cy="1220372"/>
          </a:xfrm>
        </p:spPr>
        <p:txBody>
          <a:bodyPr>
            <a:normAutofit/>
          </a:bodyPr>
          <a:lstStyle/>
          <a:p>
            <a:pPr algn="ctr"/>
            <a:r>
              <a:rPr lang="en-US" sz="3200" b="1" dirty="0" smtClean="0"/>
              <a:t>The Mystery </a:t>
            </a:r>
            <a:endParaRPr lang="en-US" sz="3200" b="1" dirty="0"/>
          </a:p>
        </p:txBody>
      </p:sp>
      <p:sp>
        <p:nvSpPr>
          <p:cNvPr id="11" name="Content Placeholder 3"/>
          <p:cNvSpPr txBox="1">
            <a:spLocks/>
          </p:cNvSpPr>
          <p:nvPr/>
        </p:nvSpPr>
        <p:spPr>
          <a:xfrm>
            <a:off x="1600200" y="1295400"/>
            <a:ext cx="6705600" cy="5105400"/>
          </a:xfrm>
          <a:prstGeom prst="rect">
            <a:avLst/>
          </a:prstGeom>
        </p:spPr>
        <p:txBody>
          <a:bodyPr anchor="t">
            <a:normAutofit/>
          </a:bodyPr>
          <a:lstStyle>
            <a:lvl1pPr marL="0" indent="0" algn="l" defTabSz="914400" rtl="0" eaLnBrk="1" latinLnBrk="0" hangingPunct="1">
              <a:spcBef>
                <a:spcPct val="20000"/>
              </a:spcBef>
              <a:buFont typeface="Arial" pitchFamily="34" charset="0"/>
              <a:buNone/>
              <a:defRPr sz="2400" kern="1200" baseline="0">
                <a:solidFill>
                  <a:schemeClr val="tx1">
                    <a:lumMod val="75000"/>
                    <a:lumOff val="25000"/>
                  </a:schemeClr>
                </a:solidFill>
                <a:latin typeface="Arial"/>
                <a:ea typeface="+mn-ea"/>
                <a:cs typeface="Arial"/>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2800" smtClean="0"/>
              <a:t>We enjoying talking about … </a:t>
            </a:r>
          </a:p>
          <a:p>
            <a:endParaRPr lang="en-US" sz="2800" smtClean="0"/>
          </a:p>
          <a:p>
            <a:r>
              <a:rPr lang="en-US" sz="2800" smtClean="0"/>
              <a:t>     Cloud Computing </a:t>
            </a:r>
          </a:p>
          <a:p>
            <a:endParaRPr lang="en-US" sz="2800" smtClean="0"/>
          </a:p>
          <a:p>
            <a:r>
              <a:rPr lang="en-US" sz="2800" smtClean="0"/>
              <a:t>     Software as a Service (SaaS</a:t>
            </a:r>
          </a:p>
          <a:p>
            <a:endParaRPr lang="en-US" sz="2800" smtClean="0"/>
          </a:p>
          <a:p>
            <a:r>
              <a:rPr lang="en-US" sz="2800" smtClean="0"/>
              <a:t>     Big Data</a:t>
            </a:r>
          </a:p>
          <a:p>
            <a:endParaRPr lang="en-US" sz="2800" smtClean="0"/>
          </a:p>
          <a:p>
            <a:r>
              <a:rPr lang="en-US" sz="2800" smtClean="0"/>
              <a:t>     BYOD</a:t>
            </a:r>
            <a:endParaRPr lang="en-US" sz="2800" dirty="0"/>
          </a:p>
        </p:txBody>
      </p:sp>
      <p:sp>
        <p:nvSpPr>
          <p:cNvPr id="12" name="Notched Right Arrow 11"/>
          <p:cNvSpPr/>
          <p:nvPr/>
        </p:nvSpPr>
        <p:spPr>
          <a:xfrm>
            <a:off x="457200" y="1371600"/>
            <a:ext cx="838200" cy="6096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Notched Right Arrow 12"/>
          <p:cNvSpPr/>
          <p:nvPr/>
        </p:nvSpPr>
        <p:spPr>
          <a:xfrm>
            <a:off x="1371600" y="2362200"/>
            <a:ext cx="609600" cy="457200"/>
          </a:xfrm>
          <a:prstGeom prst="notched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Notched Right Arrow 13"/>
          <p:cNvSpPr/>
          <p:nvPr/>
        </p:nvSpPr>
        <p:spPr>
          <a:xfrm>
            <a:off x="1371600" y="3429000"/>
            <a:ext cx="609600" cy="457200"/>
          </a:xfrm>
          <a:prstGeom prst="notched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Notched Right Arrow 14"/>
          <p:cNvSpPr/>
          <p:nvPr/>
        </p:nvSpPr>
        <p:spPr>
          <a:xfrm>
            <a:off x="1371600" y="4419600"/>
            <a:ext cx="609600" cy="457200"/>
          </a:xfrm>
          <a:prstGeom prst="notched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Notched Right Arrow 15"/>
          <p:cNvSpPr/>
          <p:nvPr/>
        </p:nvSpPr>
        <p:spPr>
          <a:xfrm>
            <a:off x="1371600" y="5410200"/>
            <a:ext cx="609600" cy="457200"/>
          </a:xfrm>
          <a:prstGeom prst="notched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69640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7&quot;/&gt;&lt;/object&gt;&lt;object type=&quot;3&quot; unique_id=&quot;10005&quot;&gt;&lt;property id=&quot;20148&quot; value=&quot;5&quot;/&gt;&lt;property id=&quot;20300&quot; value=&quot;Slide 2&quot;/&gt;&lt;property id=&quot;20307&quot; value=&quot;258&quot;/&gt;&lt;/object&gt;&lt;object type=&quot;3&quot; unique_id=&quot;10006&quot;&gt;&lt;property id=&quot;20148&quot; value=&quot;5&quot;/&gt;&lt;property id=&quot;20300&quot; value=&quot;Slide 3&quot;/&gt;&lt;property id=&quot;20307&quot; value=&quot;259&quot;/&gt;&lt;/object&gt;&lt;object type=&quot;3&quot; unique_id=&quot;10007&quot;&gt;&lt;property id=&quot;20148&quot; value=&quot;5&quot;/&gt;&lt;property id=&quot;20300&quot; value=&quot;Slide 4&quot;/&gt;&lt;property id=&quot;20307&quot; value=&quot;264&quot;/&gt;&lt;/object&gt;&lt;object type=&quot;3&quot; unique_id=&quot;10008&quot;&gt;&lt;property id=&quot;20148&quot; value=&quot;5&quot;/&gt;&lt;property id=&quot;20300&quot; value=&quot;Slide 5&quot;/&gt;&lt;property id=&quot;20307&quot; value=&quot;266&quot;/&gt;&lt;/object&gt;&lt;object type=&quot;3&quot; unique_id=&quot;10009&quot;&gt;&lt;property id=&quot;20148&quot; value=&quot;5&quot;/&gt;&lt;property id=&quot;20300&quot; value=&quot;Slide 6&quot;/&gt;&lt;property id=&quot;20307&quot; value=&quot;267&quot;/&gt;&lt;/object&gt;&lt;object type=&quot;3&quot; unique_id=&quot;10010&quot;&gt;&lt;property id=&quot;20148&quot; value=&quot;5&quot;/&gt;&lt;property id=&quot;20300&quot; value=&quot;Slide 7&quot;/&gt;&lt;property id=&quot;20307&quot; value=&quot;260&quot;/&gt;&lt;/object&gt;&lt;object type=&quot;3&quot; unique_id=&quot;10011&quot;&gt;&lt;property id=&quot;20148&quot; value=&quot;5&quot;/&gt;&lt;property id=&quot;20300&quot; value=&quot;Slide 8&quot;/&gt;&lt;property id=&quot;20307&quot; value=&quot;265&quot;/&gt;&lt;/object&gt;&lt;object type=&quot;3&quot; unique_id=&quot;10012&quot;&gt;&lt;property id=&quot;20148&quot; value=&quot;5&quot;/&gt;&lt;property id=&quot;20300&quot; value=&quot;Slide 9&quot;/&gt;&lt;property id=&quot;20307&quot; value=&quot;262&quot;/&gt;&lt;/object&gt;&lt;object type=&quot;3&quot; unique_id=&quot;10013&quot;&gt;&lt;property id=&quot;20148&quot; value=&quot;5&quot;/&gt;&lt;property id=&quot;20300&quot; value=&quot;Slide 10&quot;/&gt;&lt;property id=&quot;20307&quot; value=&quot;263&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TotalTime>
  <Words>659</Words>
  <Application>Microsoft Office PowerPoint</Application>
  <PresentationFormat>On-screen Show (4:3)</PresentationFormat>
  <Paragraphs>100</Paragraphs>
  <Slides>24</Slides>
  <Notes>7</Notes>
  <HiddenSlides>0</HiddenSlides>
  <MMClips>1</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Turning Big Data Analytics into Personal Student Data</vt:lpstr>
      <vt:lpstr>PowerPoint Presentation</vt:lpstr>
      <vt:lpstr>PowerPoint Presentation</vt:lpstr>
      <vt:lpstr>PowerPoint Presentation</vt:lpstr>
      <vt:lpstr>PowerPoint Presentation</vt:lpstr>
      <vt:lpstr>PowerPoint Presentation</vt:lpstr>
      <vt:lpstr>PowerPoint Presentation</vt:lpstr>
      <vt:lpstr>The Mystery </vt:lpstr>
      <vt:lpstr>The Mystery </vt:lpstr>
      <vt:lpstr>PowerPoint Presentation</vt:lpstr>
      <vt:lpstr>PowerPoint Presentation</vt:lpstr>
      <vt:lpstr>PowerPoint Presentation</vt:lpstr>
      <vt:lpstr>PowerPoint Presentation</vt:lpstr>
      <vt:lpstr>PowerPoint Presentation</vt:lpstr>
      <vt:lpstr>PowerPoint Presentation</vt:lpstr>
      <vt:lpstr>Individual Ownership</vt:lpstr>
      <vt:lpstr>PowerPoint Presentation</vt:lpstr>
      <vt:lpstr>PowerPoint Presentation</vt:lpstr>
      <vt:lpstr>MyData Button Initiative</vt:lpstr>
      <vt:lpstr>PowerPoint Presentation</vt:lpstr>
      <vt:lpstr>Conclusion</vt:lpstr>
      <vt:lpstr>Economic Value – Educational Alignment</vt:lpstr>
      <vt:lpstr>PowerPoint Presentation</vt:lpstr>
      <vt:lpstr>PowerPoint Presentation</vt:lpstr>
    </vt:vector>
  </TitlesOfParts>
  <Company>EDUCAUSE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Burrows</dc:creator>
  <cp:lastModifiedBy>Michael Mathews</cp:lastModifiedBy>
  <cp:revision>27</cp:revision>
  <dcterms:created xsi:type="dcterms:W3CDTF">2012-08-08T18:23:13Z</dcterms:created>
  <dcterms:modified xsi:type="dcterms:W3CDTF">2013-01-21T02:23:34Z</dcterms:modified>
</cp:coreProperties>
</file>