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4" r:id="rId2"/>
  </p:sldMasterIdLst>
  <p:notesMasterIdLst>
    <p:notesMasterId r:id="rId4"/>
  </p:notesMasterIdLst>
  <p:handoutMasterIdLst>
    <p:handoutMasterId r:id="rId5"/>
  </p:handoutMasterIdLst>
  <p:sldIdLst>
    <p:sldId id="256" r:id="rId3"/>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368">
          <p15:clr>
            <a:srgbClr val="A4A3A4"/>
          </p15:clr>
        </p15:guide>
        <p15:guide id="2" pos="13824">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7513" autoAdjust="0"/>
  </p:normalViewPr>
  <p:slideViewPr>
    <p:cSldViewPr snapToGrid="0">
      <p:cViewPr varScale="1">
        <p:scale>
          <a:sx n="15" d="100"/>
          <a:sy n="15" d="100"/>
        </p:scale>
        <p:origin x="-1452" y="-132"/>
      </p:cViewPr>
      <p:guideLst>
        <p:guide orient="horz" pos="10368"/>
        <p:guide pos="13824"/>
      </p:guideLst>
    </p:cSldViewPr>
  </p:slideViewPr>
  <p:notesTextViewPr>
    <p:cViewPr>
      <p:scale>
        <a:sx n="1" d="1"/>
        <a:sy n="1" d="1"/>
      </p:scale>
      <p:origin x="0" y="834"/>
    </p:cViewPr>
  </p:notesTextViewPr>
  <p:notesViewPr>
    <p:cSldViewPr snapToGrid="0" showGuides="1">
      <p:cViewPr varScale="1">
        <p:scale>
          <a:sx n="69" d="100"/>
          <a:sy n="69" d="100"/>
        </p:scale>
        <p:origin x="270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039124-F272-47AA-B78D-E9DC6A5027AA}"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210E2E02-F266-4F90-814A-6C17A6E88511}">
      <dgm:prSet phldrT="[Text]"/>
      <dgm:spPr/>
      <dgm:t>
        <a:bodyPr/>
        <a:lstStyle/>
        <a:p>
          <a:r>
            <a:rPr lang="en-US" dirty="0" smtClean="0"/>
            <a:t>Faculty</a:t>
          </a:r>
          <a:endParaRPr lang="en-US" dirty="0"/>
        </a:p>
      </dgm:t>
    </dgm:pt>
    <dgm:pt modelId="{4D607C1D-D72E-4A26-AED6-E39925A0C01A}" type="parTrans" cxnId="{31CB181D-7A8E-40D3-B6EB-CE2A4921C423}">
      <dgm:prSet/>
      <dgm:spPr/>
      <dgm:t>
        <a:bodyPr/>
        <a:lstStyle/>
        <a:p>
          <a:endParaRPr lang="en-US"/>
        </a:p>
      </dgm:t>
    </dgm:pt>
    <dgm:pt modelId="{2E707A1A-45F4-4008-A9D3-0C1E1020EEB0}" type="sibTrans" cxnId="{31CB181D-7A8E-40D3-B6EB-CE2A4921C423}">
      <dgm:prSet/>
      <dgm:spPr/>
      <dgm:t>
        <a:bodyPr/>
        <a:lstStyle/>
        <a:p>
          <a:endParaRPr lang="en-US"/>
        </a:p>
      </dgm:t>
    </dgm:pt>
    <dgm:pt modelId="{4A955388-6CBE-425C-8531-A9F3C7F5180F}">
      <dgm:prSet phldrT="[Text]"/>
      <dgm:spPr/>
      <dgm:t>
        <a:bodyPr/>
        <a:lstStyle/>
        <a:p>
          <a:r>
            <a:rPr lang="en-US" dirty="0" smtClean="0"/>
            <a:t>Fall:  Call for Proposals</a:t>
          </a:r>
          <a:endParaRPr lang="en-US" dirty="0"/>
        </a:p>
      </dgm:t>
    </dgm:pt>
    <dgm:pt modelId="{9221DDBD-3F3B-4D08-86BC-7C06FE53C572}" type="parTrans" cxnId="{CFD5E9A2-411C-4774-AF42-EAC3B19D20CB}">
      <dgm:prSet/>
      <dgm:spPr/>
      <dgm:t>
        <a:bodyPr/>
        <a:lstStyle/>
        <a:p>
          <a:endParaRPr lang="en-US"/>
        </a:p>
      </dgm:t>
    </dgm:pt>
    <dgm:pt modelId="{0B0316C3-D017-4EBC-8AE5-2BF6739D9220}" type="sibTrans" cxnId="{CFD5E9A2-411C-4774-AF42-EAC3B19D20CB}">
      <dgm:prSet/>
      <dgm:spPr/>
      <dgm:t>
        <a:bodyPr/>
        <a:lstStyle/>
        <a:p>
          <a:endParaRPr lang="en-US"/>
        </a:p>
      </dgm:t>
    </dgm:pt>
    <dgm:pt modelId="{BC381C63-2C25-4F62-A798-3B5F24E8A738}">
      <dgm:prSet phldrT="[Text]"/>
      <dgm:spPr/>
      <dgm:t>
        <a:bodyPr/>
        <a:lstStyle/>
        <a:p>
          <a:r>
            <a:rPr lang="en-US" dirty="0" smtClean="0"/>
            <a:t>Late Fall:  Decision making based on course scheduling</a:t>
          </a:r>
          <a:endParaRPr lang="en-US" dirty="0"/>
        </a:p>
      </dgm:t>
    </dgm:pt>
    <dgm:pt modelId="{634312CE-7B53-4409-B82F-CF39E4F3675B}" type="parTrans" cxnId="{8B56A6BA-07D1-4222-82C5-9B0FF04C3A4D}">
      <dgm:prSet/>
      <dgm:spPr/>
      <dgm:t>
        <a:bodyPr/>
        <a:lstStyle/>
        <a:p>
          <a:endParaRPr lang="en-US"/>
        </a:p>
      </dgm:t>
    </dgm:pt>
    <dgm:pt modelId="{99BFCE87-8EC2-4F59-AD04-7810DEF49757}" type="sibTrans" cxnId="{8B56A6BA-07D1-4222-82C5-9B0FF04C3A4D}">
      <dgm:prSet/>
      <dgm:spPr/>
      <dgm:t>
        <a:bodyPr/>
        <a:lstStyle/>
        <a:p>
          <a:endParaRPr lang="en-US"/>
        </a:p>
      </dgm:t>
    </dgm:pt>
    <dgm:pt modelId="{17B8EA02-AF12-4B67-821B-E18F6A4F8BFD}">
      <dgm:prSet phldrT="[Text]"/>
      <dgm:spPr/>
      <dgm:t>
        <a:bodyPr/>
        <a:lstStyle/>
        <a:p>
          <a:r>
            <a:rPr lang="en-US" dirty="0" smtClean="0"/>
            <a:t>Room Design</a:t>
          </a:r>
          <a:endParaRPr lang="en-US" dirty="0"/>
        </a:p>
      </dgm:t>
    </dgm:pt>
    <dgm:pt modelId="{64490186-096A-4694-80E0-D06C712FB299}" type="parTrans" cxnId="{5C2E77DF-6F8C-4CAC-B69C-46D5BBD1A14B}">
      <dgm:prSet/>
      <dgm:spPr/>
      <dgm:t>
        <a:bodyPr/>
        <a:lstStyle/>
        <a:p>
          <a:endParaRPr lang="en-US"/>
        </a:p>
      </dgm:t>
    </dgm:pt>
    <dgm:pt modelId="{C31F5F44-C166-4F59-83A0-95FB7D57E4EB}" type="sibTrans" cxnId="{5C2E77DF-6F8C-4CAC-B69C-46D5BBD1A14B}">
      <dgm:prSet/>
      <dgm:spPr/>
      <dgm:t>
        <a:bodyPr/>
        <a:lstStyle/>
        <a:p>
          <a:endParaRPr lang="en-US"/>
        </a:p>
      </dgm:t>
    </dgm:pt>
    <dgm:pt modelId="{8537F076-8C57-4073-AEFC-B27524E6845B}">
      <dgm:prSet phldrT="[Text]"/>
      <dgm:spPr/>
      <dgm:t>
        <a:bodyPr/>
        <a:lstStyle/>
        <a:p>
          <a:r>
            <a:rPr lang="en-US" dirty="0" smtClean="0"/>
            <a:t>Fall:  Stakeholder Identification</a:t>
          </a:r>
          <a:endParaRPr lang="en-US" dirty="0"/>
        </a:p>
      </dgm:t>
    </dgm:pt>
    <dgm:pt modelId="{EC45CFB1-2F0E-4737-8026-2896D916E682}" type="parTrans" cxnId="{449171DD-9C48-48C9-AA27-F11CC2B3861C}">
      <dgm:prSet/>
      <dgm:spPr/>
      <dgm:t>
        <a:bodyPr/>
        <a:lstStyle/>
        <a:p>
          <a:endParaRPr lang="en-US"/>
        </a:p>
      </dgm:t>
    </dgm:pt>
    <dgm:pt modelId="{7EB14D39-77AC-41E5-95DA-94375F2FA99B}" type="sibTrans" cxnId="{449171DD-9C48-48C9-AA27-F11CC2B3861C}">
      <dgm:prSet/>
      <dgm:spPr/>
      <dgm:t>
        <a:bodyPr/>
        <a:lstStyle/>
        <a:p>
          <a:endParaRPr lang="en-US"/>
        </a:p>
      </dgm:t>
    </dgm:pt>
    <dgm:pt modelId="{672B2DD0-8314-4353-B863-8B3CCF3A8D47}">
      <dgm:prSet phldrT="[Text]"/>
      <dgm:spPr/>
      <dgm:t>
        <a:bodyPr/>
        <a:lstStyle/>
        <a:p>
          <a:r>
            <a:rPr lang="en-US" dirty="0" smtClean="0"/>
            <a:t>Late Fall:  Invitation to participate</a:t>
          </a:r>
          <a:endParaRPr lang="en-US" dirty="0"/>
        </a:p>
      </dgm:t>
    </dgm:pt>
    <dgm:pt modelId="{4C4D012F-53DC-4F8B-A10A-3239A2C89900}" type="parTrans" cxnId="{E080EB38-97A1-423B-BB1D-4835046D29FB}">
      <dgm:prSet/>
      <dgm:spPr/>
      <dgm:t>
        <a:bodyPr/>
        <a:lstStyle/>
        <a:p>
          <a:endParaRPr lang="en-US"/>
        </a:p>
      </dgm:t>
    </dgm:pt>
    <dgm:pt modelId="{D6A1F4B4-3061-4867-8385-062F97D659E5}" type="sibTrans" cxnId="{E080EB38-97A1-423B-BB1D-4835046D29FB}">
      <dgm:prSet/>
      <dgm:spPr/>
      <dgm:t>
        <a:bodyPr/>
        <a:lstStyle/>
        <a:p>
          <a:endParaRPr lang="en-US"/>
        </a:p>
      </dgm:t>
    </dgm:pt>
    <dgm:pt modelId="{7964B270-E2BA-47EF-94F2-3AEC38BE9D18}">
      <dgm:prSet phldrT="[Text]"/>
      <dgm:spPr/>
      <dgm:t>
        <a:bodyPr/>
        <a:lstStyle/>
        <a:p>
          <a:r>
            <a:rPr lang="en-US" dirty="0" smtClean="0"/>
            <a:t>Spring:  Workshops focusing on Collaborative Learning, Student Expectations, Assessment</a:t>
          </a:r>
          <a:endParaRPr lang="en-US" dirty="0"/>
        </a:p>
      </dgm:t>
    </dgm:pt>
    <dgm:pt modelId="{47E6D6A6-2B20-44D6-BDE2-117386DDED8C}" type="parTrans" cxnId="{FAFF3EE5-9E77-432B-9548-9BFAD0553293}">
      <dgm:prSet/>
      <dgm:spPr/>
      <dgm:t>
        <a:bodyPr/>
        <a:lstStyle/>
        <a:p>
          <a:endParaRPr lang="en-US"/>
        </a:p>
      </dgm:t>
    </dgm:pt>
    <dgm:pt modelId="{F34DB79D-FA6C-4143-B74A-4281132D9EB9}" type="sibTrans" cxnId="{FAFF3EE5-9E77-432B-9548-9BFAD0553293}">
      <dgm:prSet/>
      <dgm:spPr/>
      <dgm:t>
        <a:bodyPr/>
        <a:lstStyle/>
        <a:p>
          <a:endParaRPr lang="en-US"/>
        </a:p>
      </dgm:t>
    </dgm:pt>
    <dgm:pt modelId="{12E41166-C26E-4A9D-A7E1-CC088763D753}">
      <dgm:prSet phldrT="[Text]"/>
      <dgm:spPr/>
      <dgm:t>
        <a:bodyPr/>
        <a:lstStyle/>
        <a:p>
          <a:r>
            <a:rPr lang="en-US" dirty="0" smtClean="0"/>
            <a:t>Spring:  Sub groups focusing on furniture/design, instructional technologies, faculty development</a:t>
          </a:r>
          <a:endParaRPr lang="en-US" dirty="0"/>
        </a:p>
      </dgm:t>
    </dgm:pt>
    <dgm:pt modelId="{304FF60E-D98E-4401-9A2E-F80B147A0742}" type="parTrans" cxnId="{7727DD91-913D-4279-AB73-64D7AB90E51D}">
      <dgm:prSet/>
      <dgm:spPr/>
      <dgm:t>
        <a:bodyPr/>
        <a:lstStyle/>
        <a:p>
          <a:endParaRPr lang="en-US"/>
        </a:p>
      </dgm:t>
    </dgm:pt>
    <dgm:pt modelId="{7AD7C4DD-0B6D-4416-872B-EC5CB5BD7807}" type="sibTrans" cxnId="{7727DD91-913D-4279-AB73-64D7AB90E51D}">
      <dgm:prSet/>
      <dgm:spPr/>
      <dgm:t>
        <a:bodyPr/>
        <a:lstStyle/>
        <a:p>
          <a:endParaRPr lang="en-US"/>
        </a:p>
      </dgm:t>
    </dgm:pt>
    <dgm:pt modelId="{6476E080-E441-4C59-AF53-CE38F2AF213F}">
      <dgm:prSet phldrT="[Text]"/>
      <dgm:spPr/>
      <dgm:t>
        <a:bodyPr/>
        <a:lstStyle/>
        <a:p>
          <a:r>
            <a:rPr lang="en-US" dirty="0" smtClean="0"/>
            <a:t>Summer:  Informal checking on progress of course redesign</a:t>
          </a:r>
          <a:endParaRPr lang="en-US" dirty="0"/>
        </a:p>
      </dgm:t>
    </dgm:pt>
    <dgm:pt modelId="{6BBCEDCE-B6F9-4C5A-A725-5C450E245066}" type="parTrans" cxnId="{74F1F019-D535-4B63-B33B-EE5E18457DAB}">
      <dgm:prSet/>
      <dgm:spPr/>
      <dgm:t>
        <a:bodyPr/>
        <a:lstStyle/>
        <a:p>
          <a:endParaRPr lang="en-US"/>
        </a:p>
      </dgm:t>
    </dgm:pt>
    <dgm:pt modelId="{BBEEDD17-FF15-4EF8-9232-4BA92E47CD79}" type="sibTrans" cxnId="{74F1F019-D535-4B63-B33B-EE5E18457DAB}">
      <dgm:prSet/>
      <dgm:spPr/>
      <dgm:t>
        <a:bodyPr/>
        <a:lstStyle/>
        <a:p>
          <a:endParaRPr lang="en-US"/>
        </a:p>
      </dgm:t>
    </dgm:pt>
    <dgm:pt modelId="{D9425ECB-227F-41DB-881F-8B5BE4E64138}">
      <dgm:prSet phldrT="[Text]"/>
      <dgm:spPr/>
      <dgm:t>
        <a:bodyPr/>
        <a:lstStyle/>
        <a:p>
          <a:r>
            <a:rPr lang="en-US" dirty="0" smtClean="0"/>
            <a:t>Summer:  Renovation of room</a:t>
          </a:r>
          <a:endParaRPr lang="en-US" dirty="0"/>
        </a:p>
      </dgm:t>
    </dgm:pt>
    <dgm:pt modelId="{8668F167-9BED-4B67-B17C-3DB55E243A64}" type="parTrans" cxnId="{B979D02D-7732-4A26-8210-DC7A7A339BF7}">
      <dgm:prSet/>
      <dgm:spPr/>
      <dgm:t>
        <a:bodyPr/>
        <a:lstStyle/>
        <a:p>
          <a:endParaRPr lang="en-US"/>
        </a:p>
      </dgm:t>
    </dgm:pt>
    <dgm:pt modelId="{C3DCC661-059A-4D43-A23F-A5D9B1B37336}" type="sibTrans" cxnId="{B979D02D-7732-4A26-8210-DC7A7A339BF7}">
      <dgm:prSet/>
      <dgm:spPr/>
      <dgm:t>
        <a:bodyPr/>
        <a:lstStyle/>
        <a:p>
          <a:endParaRPr lang="en-US"/>
        </a:p>
      </dgm:t>
    </dgm:pt>
    <dgm:pt modelId="{AF9380A3-37CF-4064-AB3C-6021FCFCE8B5}">
      <dgm:prSet phldrT="[Text]"/>
      <dgm:spPr/>
      <dgm:t>
        <a:bodyPr/>
        <a:lstStyle/>
        <a:p>
          <a:r>
            <a:rPr lang="en-US" dirty="0" smtClean="0"/>
            <a:t>Fall:  Teaching of course</a:t>
          </a:r>
          <a:br>
            <a:rPr lang="en-US" dirty="0" smtClean="0"/>
          </a:br>
          <a:r>
            <a:rPr lang="en-US" dirty="0" smtClean="0"/>
            <a:t>monthly meetings</a:t>
          </a:r>
          <a:br>
            <a:rPr lang="en-US" dirty="0" smtClean="0"/>
          </a:br>
          <a:r>
            <a:rPr lang="en-US" dirty="0" smtClean="0"/>
            <a:t>assessment</a:t>
          </a:r>
          <a:endParaRPr lang="en-US" dirty="0"/>
        </a:p>
      </dgm:t>
    </dgm:pt>
    <dgm:pt modelId="{477B8C5C-A853-40A8-930E-5541868B08E8}" type="parTrans" cxnId="{99CCED02-CBF2-47DC-9C1D-C475F3A2C3A1}">
      <dgm:prSet/>
      <dgm:spPr/>
      <dgm:t>
        <a:bodyPr/>
        <a:lstStyle/>
        <a:p>
          <a:endParaRPr lang="en-US"/>
        </a:p>
      </dgm:t>
    </dgm:pt>
    <dgm:pt modelId="{179C0246-B1A5-43D8-BCD0-8FFF4B7E3730}" type="sibTrans" cxnId="{99CCED02-CBF2-47DC-9C1D-C475F3A2C3A1}">
      <dgm:prSet/>
      <dgm:spPr/>
      <dgm:t>
        <a:bodyPr/>
        <a:lstStyle/>
        <a:p>
          <a:endParaRPr lang="en-US"/>
        </a:p>
      </dgm:t>
    </dgm:pt>
    <dgm:pt modelId="{B8061A8B-E049-46B9-9DD7-3A69A9F42F8F}">
      <dgm:prSet phldrT="[Text]"/>
      <dgm:spPr/>
      <dgm:t>
        <a:bodyPr/>
        <a:lstStyle/>
        <a:p>
          <a:r>
            <a:rPr lang="en-US" dirty="0" smtClean="0"/>
            <a:t>Fall:  Troubleshooting of room</a:t>
          </a:r>
          <a:br>
            <a:rPr lang="en-US" dirty="0" smtClean="0"/>
          </a:br>
          <a:r>
            <a:rPr lang="en-US" dirty="0" smtClean="0"/>
            <a:t>minor adjustments</a:t>
          </a:r>
          <a:br>
            <a:rPr lang="en-US" dirty="0" smtClean="0"/>
          </a:br>
          <a:r>
            <a:rPr lang="en-US" dirty="0" smtClean="0"/>
            <a:t>assessment</a:t>
          </a:r>
          <a:endParaRPr lang="en-US" dirty="0"/>
        </a:p>
      </dgm:t>
    </dgm:pt>
    <dgm:pt modelId="{036F03A0-CA44-4BAE-A1BA-B6019C9EFA71}" type="parTrans" cxnId="{CD144B98-8A57-4346-86EA-9BE51B3F0EC0}">
      <dgm:prSet/>
      <dgm:spPr/>
      <dgm:t>
        <a:bodyPr/>
        <a:lstStyle/>
        <a:p>
          <a:endParaRPr lang="en-US"/>
        </a:p>
      </dgm:t>
    </dgm:pt>
    <dgm:pt modelId="{98460058-2EDE-4EB6-AAC6-7E48453F41CC}" type="sibTrans" cxnId="{CD144B98-8A57-4346-86EA-9BE51B3F0EC0}">
      <dgm:prSet/>
      <dgm:spPr/>
      <dgm:t>
        <a:bodyPr/>
        <a:lstStyle/>
        <a:p>
          <a:endParaRPr lang="en-US"/>
        </a:p>
      </dgm:t>
    </dgm:pt>
    <dgm:pt modelId="{595156E7-9832-4723-9DCE-3114695031E3}" type="pres">
      <dgm:prSet presAssocID="{98039124-F272-47AA-B78D-E9DC6A5027AA}" presName="Name0" presStyleCnt="0">
        <dgm:presLayoutVars>
          <dgm:dir/>
          <dgm:animLvl val="lvl"/>
          <dgm:resizeHandles val="exact"/>
        </dgm:presLayoutVars>
      </dgm:prSet>
      <dgm:spPr/>
      <dgm:t>
        <a:bodyPr/>
        <a:lstStyle/>
        <a:p>
          <a:endParaRPr lang="en-US"/>
        </a:p>
      </dgm:t>
    </dgm:pt>
    <dgm:pt modelId="{1CA33778-359C-422A-9CA8-FB6A7769552A}" type="pres">
      <dgm:prSet presAssocID="{210E2E02-F266-4F90-814A-6C17A6E88511}" presName="vertFlow" presStyleCnt="0"/>
      <dgm:spPr/>
    </dgm:pt>
    <dgm:pt modelId="{655D90B1-49A5-4F9C-85FD-F75F84A55722}" type="pres">
      <dgm:prSet presAssocID="{210E2E02-F266-4F90-814A-6C17A6E88511}" presName="header" presStyleLbl="node1" presStyleIdx="0" presStyleCnt="2"/>
      <dgm:spPr/>
      <dgm:t>
        <a:bodyPr/>
        <a:lstStyle/>
        <a:p>
          <a:endParaRPr lang="en-US"/>
        </a:p>
      </dgm:t>
    </dgm:pt>
    <dgm:pt modelId="{211D32D2-572C-4988-9D0C-6FE18D7F1B48}" type="pres">
      <dgm:prSet presAssocID="{9221DDBD-3F3B-4D08-86BC-7C06FE53C572}" presName="parTrans" presStyleLbl="sibTrans2D1" presStyleIdx="0" presStyleCnt="10" custLinFactNeighborY="-72830"/>
      <dgm:spPr/>
      <dgm:t>
        <a:bodyPr/>
        <a:lstStyle/>
        <a:p>
          <a:endParaRPr lang="en-US"/>
        </a:p>
      </dgm:t>
    </dgm:pt>
    <dgm:pt modelId="{90862F2F-BADB-4B4A-8731-50EDE3A05B8C}" type="pres">
      <dgm:prSet presAssocID="{4A955388-6CBE-425C-8531-A9F3C7F5180F}" presName="child" presStyleLbl="alignAccFollowNode1" presStyleIdx="0" presStyleCnt="10">
        <dgm:presLayoutVars>
          <dgm:chMax val="0"/>
          <dgm:bulletEnabled val="1"/>
        </dgm:presLayoutVars>
      </dgm:prSet>
      <dgm:spPr/>
      <dgm:t>
        <a:bodyPr/>
        <a:lstStyle/>
        <a:p>
          <a:endParaRPr lang="en-US"/>
        </a:p>
      </dgm:t>
    </dgm:pt>
    <dgm:pt modelId="{8A9846CF-A6EE-4BD9-86A7-3EE8E41B40B1}" type="pres">
      <dgm:prSet presAssocID="{0B0316C3-D017-4EBC-8AE5-2BF6739D9220}" presName="sibTrans" presStyleLbl="sibTrans2D1" presStyleIdx="1" presStyleCnt="10" custLinFactNeighborY="-72830"/>
      <dgm:spPr/>
      <dgm:t>
        <a:bodyPr/>
        <a:lstStyle/>
        <a:p>
          <a:endParaRPr lang="en-US"/>
        </a:p>
      </dgm:t>
    </dgm:pt>
    <dgm:pt modelId="{337CB5B2-2792-4B1B-B6A5-F68436D39F24}" type="pres">
      <dgm:prSet presAssocID="{BC381C63-2C25-4F62-A798-3B5F24E8A738}" presName="child" presStyleLbl="alignAccFollowNode1" presStyleIdx="1" presStyleCnt="10">
        <dgm:presLayoutVars>
          <dgm:chMax val="0"/>
          <dgm:bulletEnabled val="1"/>
        </dgm:presLayoutVars>
      </dgm:prSet>
      <dgm:spPr/>
      <dgm:t>
        <a:bodyPr/>
        <a:lstStyle/>
        <a:p>
          <a:endParaRPr lang="en-US"/>
        </a:p>
      </dgm:t>
    </dgm:pt>
    <dgm:pt modelId="{4874A473-8857-495D-9C44-14817E63B6E2}" type="pres">
      <dgm:prSet presAssocID="{99BFCE87-8EC2-4F59-AD04-7810DEF49757}" presName="sibTrans" presStyleLbl="sibTrans2D1" presStyleIdx="2" presStyleCnt="10" custLinFactNeighborY="-72830"/>
      <dgm:spPr/>
      <dgm:t>
        <a:bodyPr/>
        <a:lstStyle/>
        <a:p>
          <a:endParaRPr lang="en-US"/>
        </a:p>
      </dgm:t>
    </dgm:pt>
    <dgm:pt modelId="{25A61844-7113-466C-8967-0F9AD800C31F}" type="pres">
      <dgm:prSet presAssocID="{7964B270-E2BA-47EF-94F2-3AEC38BE9D18}" presName="child" presStyleLbl="alignAccFollowNode1" presStyleIdx="2" presStyleCnt="10">
        <dgm:presLayoutVars>
          <dgm:chMax val="0"/>
          <dgm:bulletEnabled val="1"/>
        </dgm:presLayoutVars>
      </dgm:prSet>
      <dgm:spPr/>
      <dgm:t>
        <a:bodyPr/>
        <a:lstStyle/>
        <a:p>
          <a:endParaRPr lang="en-US"/>
        </a:p>
      </dgm:t>
    </dgm:pt>
    <dgm:pt modelId="{E909C6C6-0397-4B27-AEC2-F2FFEE43823B}" type="pres">
      <dgm:prSet presAssocID="{F34DB79D-FA6C-4143-B74A-4281132D9EB9}" presName="sibTrans" presStyleLbl="sibTrans2D1" presStyleIdx="3" presStyleCnt="10" custLinFactNeighborY="-72830"/>
      <dgm:spPr/>
      <dgm:t>
        <a:bodyPr/>
        <a:lstStyle/>
        <a:p>
          <a:endParaRPr lang="en-US"/>
        </a:p>
      </dgm:t>
    </dgm:pt>
    <dgm:pt modelId="{814CC15F-FE8F-432D-A9E6-4AF05146D2EA}" type="pres">
      <dgm:prSet presAssocID="{6476E080-E441-4C59-AF53-CE38F2AF213F}" presName="child" presStyleLbl="alignAccFollowNode1" presStyleIdx="3" presStyleCnt="10">
        <dgm:presLayoutVars>
          <dgm:chMax val="0"/>
          <dgm:bulletEnabled val="1"/>
        </dgm:presLayoutVars>
      </dgm:prSet>
      <dgm:spPr/>
      <dgm:t>
        <a:bodyPr/>
        <a:lstStyle/>
        <a:p>
          <a:endParaRPr lang="en-US"/>
        </a:p>
      </dgm:t>
    </dgm:pt>
    <dgm:pt modelId="{C4FC69DB-48FA-4966-8EE6-BC021E68EFB9}" type="pres">
      <dgm:prSet presAssocID="{BBEEDD17-FF15-4EF8-9232-4BA92E47CD79}" presName="sibTrans" presStyleLbl="sibTrans2D1" presStyleIdx="4" presStyleCnt="10" custLinFactNeighborY="-72830"/>
      <dgm:spPr/>
      <dgm:t>
        <a:bodyPr/>
        <a:lstStyle/>
        <a:p>
          <a:endParaRPr lang="en-US"/>
        </a:p>
      </dgm:t>
    </dgm:pt>
    <dgm:pt modelId="{C981B2BB-192B-47FD-A0C0-8A61B79F9397}" type="pres">
      <dgm:prSet presAssocID="{AF9380A3-37CF-4064-AB3C-6021FCFCE8B5}" presName="child" presStyleLbl="alignAccFollowNode1" presStyleIdx="4" presStyleCnt="10">
        <dgm:presLayoutVars>
          <dgm:chMax val="0"/>
          <dgm:bulletEnabled val="1"/>
        </dgm:presLayoutVars>
      </dgm:prSet>
      <dgm:spPr/>
      <dgm:t>
        <a:bodyPr/>
        <a:lstStyle/>
        <a:p>
          <a:endParaRPr lang="en-US"/>
        </a:p>
      </dgm:t>
    </dgm:pt>
    <dgm:pt modelId="{3C0D5B96-AEBC-4785-BF04-D3825802906F}" type="pres">
      <dgm:prSet presAssocID="{210E2E02-F266-4F90-814A-6C17A6E88511}" presName="hSp" presStyleCnt="0"/>
      <dgm:spPr/>
    </dgm:pt>
    <dgm:pt modelId="{9F370187-9F69-42F6-861A-44EBD9DC55DD}" type="pres">
      <dgm:prSet presAssocID="{17B8EA02-AF12-4B67-821B-E18F6A4F8BFD}" presName="vertFlow" presStyleCnt="0"/>
      <dgm:spPr/>
    </dgm:pt>
    <dgm:pt modelId="{9135C26D-EC8F-441D-BCFF-B40541DD5A50}" type="pres">
      <dgm:prSet presAssocID="{17B8EA02-AF12-4B67-821B-E18F6A4F8BFD}" presName="header" presStyleLbl="node1" presStyleIdx="1" presStyleCnt="2" custLinFactNeighborY="0"/>
      <dgm:spPr/>
      <dgm:t>
        <a:bodyPr/>
        <a:lstStyle/>
        <a:p>
          <a:endParaRPr lang="en-US"/>
        </a:p>
      </dgm:t>
    </dgm:pt>
    <dgm:pt modelId="{E6E4F93B-96E8-4A2A-B99F-C9F59F4B8EEB}" type="pres">
      <dgm:prSet presAssocID="{EC45CFB1-2F0E-4737-8026-2896D916E682}" presName="parTrans" presStyleLbl="sibTrans2D1" presStyleIdx="5" presStyleCnt="10" custLinFactNeighborY="-72830"/>
      <dgm:spPr/>
      <dgm:t>
        <a:bodyPr/>
        <a:lstStyle/>
        <a:p>
          <a:endParaRPr lang="en-US"/>
        </a:p>
      </dgm:t>
    </dgm:pt>
    <dgm:pt modelId="{06E5F4DD-364E-4E95-88EF-F23AAAC061D0}" type="pres">
      <dgm:prSet presAssocID="{8537F076-8C57-4073-AEFC-B27524E6845B}" presName="child" presStyleLbl="alignAccFollowNode1" presStyleIdx="5" presStyleCnt="10">
        <dgm:presLayoutVars>
          <dgm:chMax val="0"/>
          <dgm:bulletEnabled val="1"/>
        </dgm:presLayoutVars>
      </dgm:prSet>
      <dgm:spPr/>
      <dgm:t>
        <a:bodyPr/>
        <a:lstStyle/>
        <a:p>
          <a:endParaRPr lang="en-US"/>
        </a:p>
      </dgm:t>
    </dgm:pt>
    <dgm:pt modelId="{756D5F75-2898-4FB6-94BF-A1FC1395B06E}" type="pres">
      <dgm:prSet presAssocID="{7EB14D39-77AC-41E5-95DA-94375F2FA99B}" presName="sibTrans" presStyleLbl="sibTrans2D1" presStyleIdx="6" presStyleCnt="10" custLinFactNeighborY="-72830"/>
      <dgm:spPr/>
      <dgm:t>
        <a:bodyPr/>
        <a:lstStyle/>
        <a:p>
          <a:endParaRPr lang="en-US"/>
        </a:p>
      </dgm:t>
    </dgm:pt>
    <dgm:pt modelId="{98C00E79-5869-4D7E-8574-E5BB35B42D57}" type="pres">
      <dgm:prSet presAssocID="{672B2DD0-8314-4353-B863-8B3CCF3A8D47}" presName="child" presStyleLbl="alignAccFollowNode1" presStyleIdx="6" presStyleCnt="10">
        <dgm:presLayoutVars>
          <dgm:chMax val="0"/>
          <dgm:bulletEnabled val="1"/>
        </dgm:presLayoutVars>
      </dgm:prSet>
      <dgm:spPr/>
      <dgm:t>
        <a:bodyPr/>
        <a:lstStyle/>
        <a:p>
          <a:endParaRPr lang="en-US"/>
        </a:p>
      </dgm:t>
    </dgm:pt>
    <dgm:pt modelId="{DE75DBBF-3D8D-4EA4-8640-991F6643131E}" type="pres">
      <dgm:prSet presAssocID="{D6A1F4B4-3061-4867-8385-062F97D659E5}" presName="sibTrans" presStyleLbl="sibTrans2D1" presStyleIdx="7" presStyleCnt="10" custLinFactNeighborY="-72830"/>
      <dgm:spPr/>
      <dgm:t>
        <a:bodyPr/>
        <a:lstStyle/>
        <a:p>
          <a:endParaRPr lang="en-US"/>
        </a:p>
      </dgm:t>
    </dgm:pt>
    <dgm:pt modelId="{596EDC70-E6A9-4F9C-AEA9-244AD3FBCFFE}" type="pres">
      <dgm:prSet presAssocID="{12E41166-C26E-4A9D-A7E1-CC088763D753}" presName="child" presStyleLbl="alignAccFollowNode1" presStyleIdx="7" presStyleCnt="10">
        <dgm:presLayoutVars>
          <dgm:chMax val="0"/>
          <dgm:bulletEnabled val="1"/>
        </dgm:presLayoutVars>
      </dgm:prSet>
      <dgm:spPr/>
      <dgm:t>
        <a:bodyPr/>
        <a:lstStyle/>
        <a:p>
          <a:endParaRPr lang="en-US"/>
        </a:p>
      </dgm:t>
    </dgm:pt>
    <dgm:pt modelId="{4614F1F1-F961-4A80-ACEE-2FA84CEDD36F}" type="pres">
      <dgm:prSet presAssocID="{7AD7C4DD-0B6D-4416-872B-EC5CB5BD7807}" presName="sibTrans" presStyleLbl="sibTrans2D1" presStyleIdx="8" presStyleCnt="10" custLinFactNeighborY="-72830"/>
      <dgm:spPr/>
      <dgm:t>
        <a:bodyPr/>
        <a:lstStyle/>
        <a:p>
          <a:endParaRPr lang="en-US"/>
        </a:p>
      </dgm:t>
    </dgm:pt>
    <dgm:pt modelId="{6D1524A6-AA31-4B97-8D6F-0D848BEED70E}" type="pres">
      <dgm:prSet presAssocID="{D9425ECB-227F-41DB-881F-8B5BE4E64138}" presName="child" presStyleLbl="alignAccFollowNode1" presStyleIdx="8" presStyleCnt="10">
        <dgm:presLayoutVars>
          <dgm:chMax val="0"/>
          <dgm:bulletEnabled val="1"/>
        </dgm:presLayoutVars>
      </dgm:prSet>
      <dgm:spPr/>
      <dgm:t>
        <a:bodyPr/>
        <a:lstStyle/>
        <a:p>
          <a:endParaRPr lang="en-US"/>
        </a:p>
      </dgm:t>
    </dgm:pt>
    <dgm:pt modelId="{22787DF0-C74A-40C8-9FD4-9E3B72F2DE20}" type="pres">
      <dgm:prSet presAssocID="{C3DCC661-059A-4D43-A23F-A5D9B1B37336}" presName="sibTrans" presStyleLbl="sibTrans2D1" presStyleIdx="9" presStyleCnt="10" custLinFactNeighborY="-72830"/>
      <dgm:spPr/>
      <dgm:t>
        <a:bodyPr/>
        <a:lstStyle/>
        <a:p>
          <a:endParaRPr lang="en-US"/>
        </a:p>
      </dgm:t>
    </dgm:pt>
    <dgm:pt modelId="{3CF73F9F-CC46-4B07-A62D-DAE4B23268DD}" type="pres">
      <dgm:prSet presAssocID="{B8061A8B-E049-46B9-9DD7-3A69A9F42F8F}" presName="child" presStyleLbl="alignAccFollowNode1" presStyleIdx="9" presStyleCnt="10">
        <dgm:presLayoutVars>
          <dgm:chMax val="0"/>
          <dgm:bulletEnabled val="1"/>
        </dgm:presLayoutVars>
      </dgm:prSet>
      <dgm:spPr/>
      <dgm:t>
        <a:bodyPr/>
        <a:lstStyle/>
        <a:p>
          <a:endParaRPr lang="en-US"/>
        </a:p>
      </dgm:t>
    </dgm:pt>
  </dgm:ptLst>
  <dgm:cxnLst>
    <dgm:cxn modelId="{D30080E0-7C97-41D1-A735-B2EA63D0BA4D}" type="presOf" srcId="{12E41166-C26E-4A9D-A7E1-CC088763D753}" destId="{596EDC70-E6A9-4F9C-AEA9-244AD3FBCFFE}" srcOrd="0" destOrd="0" presId="urn:microsoft.com/office/officeart/2005/8/layout/lProcess1"/>
    <dgm:cxn modelId="{B34E0336-A61F-4FB9-B4F0-AD7288941935}" type="presOf" srcId="{672B2DD0-8314-4353-B863-8B3CCF3A8D47}" destId="{98C00E79-5869-4D7E-8574-E5BB35B42D57}" srcOrd="0" destOrd="0" presId="urn:microsoft.com/office/officeart/2005/8/layout/lProcess1"/>
    <dgm:cxn modelId="{390E5AAD-37CE-40FB-9B60-005DA812D379}" type="presOf" srcId="{7EB14D39-77AC-41E5-95DA-94375F2FA99B}" destId="{756D5F75-2898-4FB6-94BF-A1FC1395B06E}" srcOrd="0" destOrd="0" presId="urn:microsoft.com/office/officeart/2005/8/layout/lProcess1"/>
    <dgm:cxn modelId="{D1F560CD-F731-4021-89A1-339743D2E0EE}" type="presOf" srcId="{98039124-F272-47AA-B78D-E9DC6A5027AA}" destId="{595156E7-9832-4723-9DCE-3114695031E3}" srcOrd="0" destOrd="0" presId="urn:microsoft.com/office/officeart/2005/8/layout/lProcess1"/>
    <dgm:cxn modelId="{AEDB007C-FD52-4E2F-8730-F453E600903A}" type="presOf" srcId="{0B0316C3-D017-4EBC-8AE5-2BF6739D9220}" destId="{8A9846CF-A6EE-4BD9-86A7-3EE8E41B40B1}" srcOrd="0" destOrd="0" presId="urn:microsoft.com/office/officeart/2005/8/layout/lProcess1"/>
    <dgm:cxn modelId="{F6961ADE-E4A9-48B3-8496-6F6DA9CD8AFC}" type="presOf" srcId="{BC381C63-2C25-4F62-A798-3B5F24E8A738}" destId="{337CB5B2-2792-4B1B-B6A5-F68436D39F24}" srcOrd="0" destOrd="0" presId="urn:microsoft.com/office/officeart/2005/8/layout/lProcess1"/>
    <dgm:cxn modelId="{99CCED02-CBF2-47DC-9C1D-C475F3A2C3A1}" srcId="{210E2E02-F266-4F90-814A-6C17A6E88511}" destId="{AF9380A3-37CF-4064-AB3C-6021FCFCE8B5}" srcOrd="4" destOrd="0" parTransId="{477B8C5C-A853-40A8-930E-5541868B08E8}" sibTransId="{179C0246-B1A5-43D8-BCD0-8FFF4B7E3730}"/>
    <dgm:cxn modelId="{23D66180-C003-410E-8D04-7B0E5A6D7905}" type="presOf" srcId="{8537F076-8C57-4073-AEFC-B27524E6845B}" destId="{06E5F4DD-364E-4E95-88EF-F23AAAC061D0}" srcOrd="0" destOrd="0" presId="urn:microsoft.com/office/officeart/2005/8/layout/lProcess1"/>
    <dgm:cxn modelId="{26E99096-26B2-4A60-B518-0FCAFA8C69CB}" type="presOf" srcId="{EC45CFB1-2F0E-4737-8026-2896D916E682}" destId="{E6E4F93B-96E8-4A2A-B99F-C9F59F4B8EEB}" srcOrd="0" destOrd="0" presId="urn:microsoft.com/office/officeart/2005/8/layout/lProcess1"/>
    <dgm:cxn modelId="{9BC95266-FBE9-4BB8-9A77-8DF2EAF40744}" type="presOf" srcId="{7964B270-E2BA-47EF-94F2-3AEC38BE9D18}" destId="{25A61844-7113-466C-8967-0F9AD800C31F}" srcOrd="0" destOrd="0" presId="urn:microsoft.com/office/officeart/2005/8/layout/lProcess1"/>
    <dgm:cxn modelId="{DDCDB0F3-844C-47F4-A21E-8E579134DAE5}" type="presOf" srcId="{17B8EA02-AF12-4B67-821B-E18F6A4F8BFD}" destId="{9135C26D-EC8F-441D-BCFF-B40541DD5A50}" srcOrd="0" destOrd="0" presId="urn:microsoft.com/office/officeart/2005/8/layout/lProcess1"/>
    <dgm:cxn modelId="{449171DD-9C48-48C9-AA27-F11CC2B3861C}" srcId="{17B8EA02-AF12-4B67-821B-E18F6A4F8BFD}" destId="{8537F076-8C57-4073-AEFC-B27524E6845B}" srcOrd="0" destOrd="0" parTransId="{EC45CFB1-2F0E-4737-8026-2896D916E682}" sibTransId="{7EB14D39-77AC-41E5-95DA-94375F2FA99B}"/>
    <dgm:cxn modelId="{05F4742E-0D0E-4385-B4EC-B49501197E4A}" type="presOf" srcId="{D9425ECB-227F-41DB-881F-8B5BE4E64138}" destId="{6D1524A6-AA31-4B97-8D6F-0D848BEED70E}" srcOrd="0" destOrd="0" presId="urn:microsoft.com/office/officeart/2005/8/layout/lProcess1"/>
    <dgm:cxn modelId="{5C2E77DF-6F8C-4CAC-B69C-46D5BBD1A14B}" srcId="{98039124-F272-47AA-B78D-E9DC6A5027AA}" destId="{17B8EA02-AF12-4B67-821B-E18F6A4F8BFD}" srcOrd="1" destOrd="0" parTransId="{64490186-096A-4694-80E0-D06C712FB299}" sibTransId="{C31F5F44-C166-4F59-83A0-95FB7D57E4EB}"/>
    <dgm:cxn modelId="{8904595E-9832-4FB2-88DD-37DCD1498CEB}" type="presOf" srcId="{99BFCE87-8EC2-4F59-AD04-7810DEF49757}" destId="{4874A473-8857-495D-9C44-14817E63B6E2}" srcOrd="0" destOrd="0" presId="urn:microsoft.com/office/officeart/2005/8/layout/lProcess1"/>
    <dgm:cxn modelId="{8B56A6BA-07D1-4222-82C5-9B0FF04C3A4D}" srcId="{210E2E02-F266-4F90-814A-6C17A6E88511}" destId="{BC381C63-2C25-4F62-A798-3B5F24E8A738}" srcOrd="1" destOrd="0" parTransId="{634312CE-7B53-4409-B82F-CF39E4F3675B}" sibTransId="{99BFCE87-8EC2-4F59-AD04-7810DEF49757}"/>
    <dgm:cxn modelId="{47D7A988-7ABF-417B-887C-C1408665DDD7}" type="presOf" srcId="{6476E080-E441-4C59-AF53-CE38F2AF213F}" destId="{814CC15F-FE8F-432D-A9E6-4AF05146D2EA}" srcOrd="0" destOrd="0" presId="urn:microsoft.com/office/officeart/2005/8/layout/lProcess1"/>
    <dgm:cxn modelId="{CB181159-717A-47AA-83F1-08D25BBCAB68}" type="presOf" srcId="{C3DCC661-059A-4D43-A23F-A5D9B1B37336}" destId="{22787DF0-C74A-40C8-9FD4-9E3B72F2DE20}" srcOrd="0" destOrd="0" presId="urn:microsoft.com/office/officeart/2005/8/layout/lProcess1"/>
    <dgm:cxn modelId="{EB1673CB-2BFD-48F3-89BD-163D606AFDCB}" type="presOf" srcId="{F34DB79D-FA6C-4143-B74A-4281132D9EB9}" destId="{E909C6C6-0397-4B27-AEC2-F2FFEE43823B}" srcOrd="0" destOrd="0" presId="urn:microsoft.com/office/officeart/2005/8/layout/lProcess1"/>
    <dgm:cxn modelId="{CFD5E9A2-411C-4774-AF42-EAC3B19D20CB}" srcId="{210E2E02-F266-4F90-814A-6C17A6E88511}" destId="{4A955388-6CBE-425C-8531-A9F3C7F5180F}" srcOrd="0" destOrd="0" parTransId="{9221DDBD-3F3B-4D08-86BC-7C06FE53C572}" sibTransId="{0B0316C3-D017-4EBC-8AE5-2BF6739D9220}"/>
    <dgm:cxn modelId="{E080EB38-97A1-423B-BB1D-4835046D29FB}" srcId="{17B8EA02-AF12-4B67-821B-E18F6A4F8BFD}" destId="{672B2DD0-8314-4353-B863-8B3CCF3A8D47}" srcOrd="1" destOrd="0" parTransId="{4C4D012F-53DC-4F8B-A10A-3239A2C89900}" sibTransId="{D6A1F4B4-3061-4867-8385-062F97D659E5}"/>
    <dgm:cxn modelId="{31CB181D-7A8E-40D3-B6EB-CE2A4921C423}" srcId="{98039124-F272-47AA-B78D-E9DC6A5027AA}" destId="{210E2E02-F266-4F90-814A-6C17A6E88511}" srcOrd="0" destOrd="0" parTransId="{4D607C1D-D72E-4A26-AED6-E39925A0C01A}" sibTransId="{2E707A1A-45F4-4008-A9D3-0C1E1020EEB0}"/>
    <dgm:cxn modelId="{485C1551-9679-42AF-9207-48B14D1791A0}" type="presOf" srcId="{210E2E02-F266-4F90-814A-6C17A6E88511}" destId="{655D90B1-49A5-4F9C-85FD-F75F84A55722}" srcOrd="0" destOrd="0" presId="urn:microsoft.com/office/officeart/2005/8/layout/lProcess1"/>
    <dgm:cxn modelId="{C46A6B56-4BF4-4E3B-AAEA-7CE3C3EE8E1F}" type="presOf" srcId="{9221DDBD-3F3B-4D08-86BC-7C06FE53C572}" destId="{211D32D2-572C-4988-9D0C-6FE18D7F1B48}" srcOrd="0" destOrd="0" presId="urn:microsoft.com/office/officeart/2005/8/layout/lProcess1"/>
    <dgm:cxn modelId="{74F1F019-D535-4B63-B33B-EE5E18457DAB}" srcId="{210E2E02-F266-4F90-814A-6C17A6E88511}" destId="{6476E080-E441-4C59-AF53-CE38F2AF213F}" srcOrd="3" destOrd="0" parTransId="{6BBCEDCE-B6F9-4C5A-A725-5C450E245066}" sibTransId="{BBEEDD17-FF15-4EF8-9232-4BA92E47CD79}"/>
    <dgm:cxn modelId="{9A34EBAB-0D88-46EB-BD91-0C12E0013370}" type="presOf" srcId="{BBEEDD17-FF15-4EF8-9232-4BA92E47CD79}" destId="{C4FC69DB-48FA-4966-8EE6-BC021E68EFB9}" srcOrd="0" destOrd="0" presId="urn:microsoft.com/office/officeart/2005/8/layout/lProcess1"/>
    <dgm:cxn modelId="{7727DD91-913D-4279-AB73-64D7AB90E51D}" srcId="{17B8EA02-AF12-4B67-821B-E18F6A4F8BFD}" destId="{12E41166-C26E-4A9D-A7E1-CC088763D753}" srcOrd="2" destOrd="0" parTransId="{304FF60E-D98E-4401-9A2E-F80B147A0742}" sibTransId="{7AD7C4DD-0B6D-4416-872B-EC5CB5BD7807}"/>
    <dgm:cxn modelId="{614F5A77-599C-4E0A-B057-791AAA96A988}" type="presOf" srcId="{7AD7C4DD-0B6D-4416-872B-EC5CB5BD7807}" destId="{4614F1F1-F961-4A80-ACEE-2FA84CEDD36F}" srcOrd="0" destOrd="0" presId="urn:microsoft.com/office/officeart/2005/8/layout/lProcess1"/>
    <dgm:cxn modelId="{FAFF3EE5-9E77-432B-9548-9BFAD0553293}" srcId="{210E2E02-F266-4F90-814A-6C17A6E88511}" destId="{7964B270-E2BA-47EF-94F2-3AEC38BE9D18}" srcOrd="2" destOrd="0" parTransId="{47E6D6A6-2B20-44D6-BDE2-117386DDED8C}" sibTransId="{F34DB79D-FA6C-4143-B74A-4281132D9EB9}"/>
    <dgm:cxn modelId="{B979D02D-7732-4A26-8210-DC7A7A339BF7}" srcId="{17B8EA02-AF12-4B67-821B-E18F6A4F8BFD}" destId="{D9425ECB-227F-41DB-881F-8B5BE4E64138}" srcOrd="3" destOrd="0" parTransId="{8668F167-9BED-4B67-B17C-3DB55E243A64}" sibTransId="{C3DCC661-059A-4D43-A23F-A5D9B1B37336}"/>
    <dgm:cxn modelId="{CD144B98-8A57-4346-86EA-9BE51B3F0EC0}" srcId="{17B8EA02-AF12-4B67-821B-E18F6A4F8BFD}" destId="{B8061A8B-E049-46B9-9DD7-3A69A9F42F8F}" srcOrd="4" destOrd="0" parTransId="{036F03A0-CA44-4BAE-A1BA-B6019C9EFA71}" sibTransId="{98460058-2EDE-4EB6-AAC6-7E48453F41CC}"/>
    <dgm:cxn modelId="{BD824F99-9158-40AB-A315-41166004BBF8}" type="presOf" srcId="{B8061A8B-E049-46B9-9DD7-3A69A9F42F8F}" destId="{3CF73F9F-CC46-4B07-A62D-DAE4B23268DD}" srcOrd="0" destOrd="0" presId="urn:microsoft.com/office/officeart/2005/8/layout/lProcess1"/>
    <dgm:cxn modelId="{04CF0A3C-4E79-487D-9135-1BFE1A1D294C}" type="presOf" srcId="{4A955388-6CBE-425C-8531-A9F3C7F5180F}" destId="{90862F2F-BADB-4B4A-8731-50EDE3A05B8C}" srcOrd="0" destOrd="0" presId="urn:microsoft.com/office/officeart/2005/8/layout/lProcess1"/>
    <dgm:cxn modelId="{9ED788F2-2C53-4654-9FC6-5E95DEF74DAA}" type="presOf" srcId="{D6A1F4B4-3061-4867-8385-062F97D659E5}" destId="{DE75DBBF-3D8D-4EA4-8640-991F6643131E}" srcOrd="0" destOrd="0" presId="urn:microsoft.com/office/officeart/2005/8/layout/lProcess1"/>
    <dgm:cxn modelId="{833C9247-825D-468D-96DD-8B1A1B33D67C}" type="presOf" srcId="{AF9380A3-37CF-4064-AB3C-6021FCFCE8B5}" destId="{C981B2BB-192B-47FD-A0C0-8A61B79F9397}" srcOrd="0" destOrd="0" presId="urn:microsoft.com/office/officeart/2005/8/layout/lProcess1"/>
    <dgm:cxn modelId="{6B48EA57-4314-4597-821C-FA7C0A490B80}" type="presParOf" srcId="{595156E7-9832-4723-9DCE-3114695031E3}" destId="{1CA33778-359C-422A-9CA8-FB6A7769552A}" srcOrd="0" destOrd="0" presId="urn:microsoft.com/office/officeart/2005/8/layout/lProcess1"/>
    <dgm:cxn modelId="{45365FD0-049E-4E74-AF2E-7944F1C2786F}" type="presParOf" srcId="{1CA33778-359C-422A-9CA8-FB6A7769552A}" destId="{655D90B1-49A5-4F9C-85FD-F75F84A55722}" srcOrd="0" destOrd="0" presId="urn:microsoft.com/office/officeart/2005/8/layout/lProcess1"/>
    <dgm:cxn modelId="{93D19189-5881-435C-940D-B1B95A6C84D4}" type="presParOf" srcId="{1CA33778-359C-422A-9CA8-FB6A7769552A}" destId="{211D32D2-572C-4988-9D0C-6FE18D7F1B48}" srcOrd="1" destOrd="0" presId="urn:microsoft.com/office/officeart/2005/8/layout/lProcess1"/>
    <dgm:cxn modelId="{F70F856F-72C5-4AB3-93D0-104F97D69FEB}" type="presParOf" srcId="{1CA33778-359C-422A-9CA8-FB6A7769552A}" destId="{90862F2F-BADB-4B4A-8731-50EDE3A05B8C}" srcOrd="2" destOrd="0" presId="urn:microsoft.com/office/officeart/2005/8/layout/lProcess1"/>
    <dgm:cxn modelId="{352958AC-8210-49A4-9C6E-3950F33E0AF1}" type="presParOf" srcId="{1CA33778-359C-422A-9CA8-FB6A7769552A}" destId="{8A9846CF-A6EE-4BD9-86A7-3EE8E41B40B1}" srcOrd="3" destOrd="0" presId="urn:microsoft.com/office/officeart/2005/8/layout/lProcess1"/>
    <dgm:cxn modelId="{645E820E-9961-45A9-A7E9-56C1D759DAFE}" type="presParOf" srcId="{1CA33778-359C-422A-9CA8-FB6A7769552A}" destId="{337CB5B2-2792-4B1B-B6A5-F68436D39F24}" srcOrd="4" destOrd="0" presId="urn:microsoft.com/office/officeart/2005/8/layout/lProcess1"/>
    <dgm:cxn modelId="{4CBC5F1F-035C-4196-8A6F-8ABBBFDB75F8}" type="presParOf" srcId="{1CA33778-359C-422A-9CA8-FB6A7769552A}" destId="{4874A473-8857-495D-9C44-14817E63B6E2}" srcOrd="5" destOrd="0" presId="urn:microsoft.com/office/officeart/2005/8/layout/lProcess1"/>
    <dgm:cxn modelId="{AE4E59C8-39F6-4928-A1F6-0F0998EB52C2}" type="presParOf" srcId="{1CA33778-359C-422A-9CA8-FB6A7769552A}" destId="{25A61844-7113-466C-8967-0F9AD800C31F}" srcOrd="6" destOrd="0" presId="urn:microsoft.com/office/officeart/2005/8/layout/lProcess1"/>
    <dgm:cxn modelId="{A72381A1-FC3B-4577-B94D-53989EFC02EC}" type="presParOf" srcId="{1CA33778-359C-422A-9CA8-FB6A7769552A}" destId="{E909C6C6-0397-4B27-AEC2-F2FFEE43823B}" srcOrd="7" destOrd="0" presId="urn:microsoft.com/office/officeart/2005/8/layout/lProcess1"/>
    <dgm:cxn modelId="{3C2DC9E0-E8CA-46DC-BA03-31404358191B}" type="presParOf" srcId="{1CA33778-359C-422A-9CA8-FB6A7769552A}" destId="{814CC15F-FE8F-432D-A9E6-4AF05146D2EA}" srcOrd="8" destOrd="0" presId="urn:microsoft.com/office/officeart/2005/8/layout/lProcess1"/>
    <dgm:cxn modelId="{A7486055-74A4-4B5A-867E-E300601EF37F}" type="presParOf" srcId="{1CA33778-359C-422A-9CA8-FB6A7769552A}" destId="{C4FC69DB-48FA-4966-8EE6-BC021E68EFB9}" srcOrd="9" destOrd="0" presId="urn:microsoft.com/office/officeart/2005/8/layout/lProcess1"/>
    <dgm:cxn modelId="{6F537B0C-7869-4450-8A73-B511220B422D}" type="presParOf" srcId="{1CA33778-359C-422A-9CA8-FB6A7769552A}" destId="{C981B2BB-192B-47FD-A0C0-8A61B79F9397}" srcOrd="10" destOrd="0" presId="urn:microsoft.com/office/officeart/2005/8/layout/lProcess1"/>
    <dgm:cxn modelId="{5CD1AF33-C80D-42F2-9FD2-8AF2AE8F6B93}" type="presParOf" srcId="{595156E7-9832-4723-9DCE-3114695031E3}" destId="{3C0D5B96-AEBC-4785-BF04-D3825802906F}" srcOrd="1" destOrd="0" presId="urn:microsoft.com/office/officeart/2005/8/layout/lProcess1"/>
    <dgm:cxn modelId="{70D7299A-FA92-4FCB-AA26-E44C69DE0E62}" type="presParOf" srcId="{595156E7-9832-4723-9DCE-3114695031E3}" destId="{9F370187-9F69-42F6-861A-44EBD9DC55DD}" srcOrd="2" destOrd="0" presId="urn:microsoft.com/office/officeart/2005/8/layout/lProcess1"/>
    <dgm:cxn modelId="{2CAC431C-E558-4C56-8C76-7324368F2AB3}" type="presParOf" srcId="{9F370187-9F69-42F6-861A-44EBD9DC55DD}" destId="{9135C26D-EC8F-441D-BCFF-B40541DD5A50}" srcOrd="0" destOrd="0" presId="urn:microsoft.com/office/officeart/2005/8/layout/lProcess1"/>
    <dgm:cxn modelId="{8CC240A3-9F52-498D-9C51-5128AE8EED90}" type="presParOf" srcId="{9F370187-9F69-42F6-861A-44EBD9DC55DD}" destId="{E6E4F93B-96E8-4A2A-B99F-C9F59F4B8EEB}" srcOrd="1" destOrd="0" presId="urn:microsoft.com/office/officeart/2005/8/layout/lProcess1"/>
    <dgm:cxn modelId="{592DE020-382D-4507-8FCD-642E31793700}" type="presParOf" srcId="{9F370187-9F69-42F6-861A-44EBD9DC55DD}" destId="{06E5F4DD-364E-4E95-88EF-F23AAAC061D0}" srcOrd="2" destOrd="0" presId="urn:microsoft.com/office/officeart/2005/8/layout/lProcess1"/>
    <dgm:cxn modelId="{4ADA7843-89C4-49B8-A6B6-5260AC3907AD}" type="presParOf" srcId="{9F370187-9F69-42F6-861A-44EBD9DC55DD}" destId="{756D5F75-2898-4FB6-94BF-A1FC1395B06E}" srcOrd="3" destOrd="0" presId="urn:microsoft.com/office/officeart/2005/8/layout/lProcess1"/>
    <dgm:cxn modelId="{4D1E65B8-B85C-45A4-A743-9C051598F1CF}" type="presParOf" srcId="{9F370187-9F69-42F6-861A-44EBD9DC55DD}" destId="{98C00E79-5869-4D7E-8574-E5BB35B42D57}" srcOrd="4" destOrd="0" presId="urn:microsoft.com/office/officeart/2005/8/layout/lProcess1"/>
    <dgm:cxn modelId="{BDB5ABC8-8F44-4B06-936D-F4538545C349}" type="presParOf" srcId="{9F370187-9F69-42F6-861A-44EBD9DC55DD}" destId="{DE75DBBF-3D8D-4EA4-8640-991F6643131E}" srcOrd="5" destOrd="0" presId="urn:microsoft.com/office/officeart/2005/8/layout/lProcess1"/>
    <dgm:cxn modelId="{74C6A530-9C45-46FE-A582-B23464D3CBFA}" type="presParOf" srcId="{9F370187-9F69-42F6-861A-44EBD9DC55DD}" destId="{596EDC70-E6A9-4F9C-AEA9-244AD3FBCFFE}" srcOrd="6" destOrd="0" presId="urn:microsoft.com/office/officeart/2005/8/layout/lProcess1"/>
    <dgm:cxn modelId="{4F1C022A-73B7-428F-93F8-8BD5F59DCC2B}" type="presParOf" srcId="{9F370187-9F69-42F6-861A-44EBD9DC55DD}" destId="{4614F1F1-F961-4A80-ACEE-2FA84CEDD36F}" srcOrd="7" destOrd="0" presId="urn:microsoft.com/office/officeart/2005/8/layout/lProcess1"/>
    <dgm:cxn modelId="{39853B7A-B220-4F38-BDB0-3728AB271519}" type="presParOf" srcId="{9F370187-9F69-42F6-861A-44EBD9DC55DD}" destId="{6D1524A6-AA31-4B97-8D6F-0D848BEED70E}" srcOrd="8" destOrd="0" presId="urn:microsoft.com/office/officeart/2005/8/layout/lProcess1"/>
    <dgm:cxn modelId="{001C00EE-5030-4B19-BAEB-0DA4D0771C53}" type="presParOf" srcId="{9F370187-9F69-42F6-861A-44EBD9DC55DD}" destId="{22787DF0-C74A-40C8-9FD4-9E3B72F2DE20}" srcOrd="9" destOrd="0" presId="urn:microsoft.com/office/officeart/2005/8/layout/lProcess1"/>
    <dgm:cxn modelId="{CD1D6FBE-9EFF-4E9B-8BF7-FCBE816CD455}" type="presParOf" srcId="{9F370187-9F69-42F6-861A-44EBD9DC55DD}" destId="{3CF73F9F-CC46-4B07-A62D-DAE4B23268DD}" srcOrd="10" destOrd="0" presId="urn:microsoft.com/office/officeart/2005/8/layout/l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D90B1-49A5-4F9C-85FD-F75F84A55722}">
      <dsp:nvSpPr>
        <dsp:cNvPr id="0" name=""/>
        <dsp:cNvSpPr/>
      </dsp:nvSpPr>
      <dsp:spPr>
        <a:xfrm>
          <a:off x="3732" y="1747737"/>
          <a:ext cx="5978567" cy="14946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Faculty</a:t>
          </a:r>
          <a:endParaRPr lang="en-US" sz="6500" kern="1200" dirty="0"/>
        </a:p>
      </dsp:txBody>
      <dsp:txXfrm>
        <a:off x="47509" y="1791514"/>
        <a:ext cx="5891013" cy="1407087"/>
      </dsp:txXfrm>
    </dsp:sp>
    <dsp:sp modelId="{211D32D2-572C-4988-9D0C-6FE18D7F1B48}">
      <dsp:nvSpPr>
        <dsp:cNvPr id="0" name=""/>
        <dsp:cNvSpPr/>
      </dsp:nvSpPr>
      <dsp:spPr>
        <a:xfrm rot="5400000">
          <a:off x="2862235" y="3182664"/>
          <a:ext cx="261562" cy="26156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862F2F-BADB-4B4A-8731-50EDE3A05B8C}">
      <dsp:nvSpPr>
        <dsp:cNvPr id="0" name=""/>
        <dsp:cNvSpPr/>
      </dsp:nvSpPr>
      <dsp:spPr>
        <a:xfrm>
          <a:off x="3732" y="3765503"/>
          <a:ext cx="5978567" cy="1494641"/>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Fall:  Call for Proposals</a:t>
          </a:r>
          <a:endParaRPr lang="en-US" sz="3300" kern="1200" dirty="0"/>
        </a:p>
      </dsp:txBody>
      <dsp:txXfrm>
        <a:off x="47509" y="3809280"/>
        <a:ext cx="5891013" cy="1407087"/>
      </dsp:txXfrm>
    </dsp:sp>
    <dsp:sp modelId="{8A9846CF-A6EE-4BD9-86A7-3EE8E41B40B1}">
      <dsp:nvSpPr>
        <dsp:cNvPr id="0" name=""/>
        <dsp:cNvSpPr/>
      </dsp:nvSpPr>
      <dsp:spPr>
        <a:xfrm rot="5400000">
          <a:off x="2862235" y="5200430"/>
          <a:ext cx="261562" cy="26156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7CB5B2-2792-4B1B-B6A5-F68436D39F24}">
      <dsp:nvSpPr>
        <dsp:cNvPr id="0" name=""/>
        <dsp:cNvSpPr/>
      </dsp:nvSpPr>
      <dsp:spPr>
        <a:xfrm>
          <a:off x="3732" y="5783270"/>
          <a:ext cx="5978567" cy="1494641"/>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Late Fall:  Decision making based on course scheduling</a:t>
          </a:r>
          <a:endParaRPr lang="en-US" sz="3300" kern="1200" dirty="0"/>
        </a:p>
      </dsp:txBody>
      <dsp:txXfrm>
        <a:off x="47509" y="5827047"/>
        <a:ext cx="5891013" cy="1407087"/>
      </dsp:txXfrm>
    </dsp:sp>
    <dsp:sp modelId="{4874A473-8857-495D-9C44-14817E63B6E2}">
      <dsp:nvSpPr>
        <dsp:cNvPr id="0" name=""/>
        <dsp:cNvSpPr/>
      </dsp:nvSpPr>
      <dsp:spPr>
        <a:xfrm rot="5400000">
          <a:off x="2862235" y="7218197"/>
          <a:ext cx="261562" cy="26156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A61844-7113-466C-8967-0F9AD800C31F}">
      <dsp:nvSpPr>
        <dsp:cNvPr id="0" name=""/>
        <dsp:cNvSpPr/>
      </dsp:nvSpPr>
      <dsp:spPr>
        <a:xfrm>
          <a:off x="3732" y="7801036"/>
          <a:ext cx="5978567" cy="1494641"/>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Spring:  Workshops focusing on Collaborative Learning, Student Expectations, Assessment</a:t>
          </a:r>
          <a:endParaRPr lang="en-US" sz="3300" kern="1200" dirty="0"/>
        </a:p>
      </dsp:txBody>
      <dsp:txXfrm>
        <a:off x="47509" y="7844813"/>
        <a:ext cx="5891013" cy="1407087"/>
      </dsp:txXfrm>
    </dsp:sp>
    <dsp:sp modelId="{E909C6C6-0397-4B27-AEC2-F2FFEE43823B}">
      <dsp:nvSpPr>
        <dsp:cNvPr id="0" name=""/>
        <dsp:cNvSpPr/>
      </dsp:nvSpPr>
      <dsp:spPr>
        <a:xfrm rot="5400000">
          <a:off x="2862235" y="9235964"/>
          <a:ext cx="261562" cy="26156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4CC15F-FE8F-432D-A9E6-4AF05146D2EA}">
      <dsp:nvSpPr>
        <dsp:cNvPr id="0" name=""/>
        <dsp:cNvSpPr/>
      </dsp:nvSpPr>
      <dsp:spPr>
        <a:xfrm>
          <a:off x="3732" y="9818803"/>
          <a:ext cx="5978567" cy="1494641"/>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Summer:  Informal checking on progress of course redesign</a:t>
          </a:r>
          <a:endParaRPr lang="en-US" sz="3300" kern="1200" dirty="0"/>
        </a:p>
      </dsp:txBody>
      <dsp:txXfrm>
        <a:off x="47509" y="9862580"/>
        <a:ext cx="5891013" cy="1407087"/>
      </dsp:txXfrm>
    </dsp:sp>
    <dsp:sp modelId="{C4FC69DB-48FA-4966-8EE6-BC021E68EFB9}">
      <dsp:nvSpPr>
        <dsp:cNvPr id="0" name=""/>
        <dsp:cNvSpPr/>
      </dsp:nvSpPr>
      <dsp:spPr>
        <a:xfrm rot="5400000">
          <a:off x="2862235" y="11253730"/>
          <a:ext cx="261562" cy="26156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81B2BB-192B-47FD-A0C0-8A61B79F9397}">
      <dsp:nvSpPr>
        <dsp:cNvPr id="0" name=""/>
        <dsp:cNvSpPr/>
      </dsp:nvSpPr>
      <dsp:spPr>
        <a:xfrm>
          <a:off x="3732" y="11836570"/>
          <a:ext cx="5978567" cy="1494641"/>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Fall:  Teaching of course</a:t>
          </a:r>
          <a:br>
            <a:rPr lang="en-US" sz="3300" kern="1200" dirty="0" smtClean="0"/>
          </a:br>
          <a:r>
            <a:rPr lang="en-US" sz="3300" kern="1200" dirty="0" smtClean="0"/>
            <a:t>monthly meetings</a:t>
          </a:r>
          <a:br>
            <a:rPr lang="en-US" sz="3300" kern="1200" dirty="0" smtClean="0"/>
          </a:br>
          <a:r>
            <a:rPr lang="en-US" sz="3300" kern="1200" dirty="0" smtClean="0"/>
            <a:t>assessment</a:t>
          </a:r>
          <a:endParaRPr lang="en-US" sz="3300" kern="1200" dirty="0"/>
        </a:p>
      </dsp:txBody>
      <dsp:txXfrm>
        <a:off x="47509" y="11880347"/>
        <a:ext cx="5891013" cy="1407087"/>
      </dsp:txXfrm>
    </dsp:sp>
    <dsp:sp modelId="{9135C26D-EC8F-441D-BCFF-B40541DD5A50}">
      <dsp:nvSpPr>
        <dsp:cNvPr id="0" name=""/>
        <dsp:cNvSpPr/>
      </dsp:nvSpPr>
      <dsp:spPr>
        <a:xfrm>
          <a:off x="6819299" y="1747737"/>
          <a:ext cx="5978567" cy="14946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Room Design</a:t>
          </a:r>
          <a:endParaRPr lang="en-US" sz="6500" kern="1200" dirty="0"/>
        </a:p>
      </dsp:txBody>
      <dsp:txXfrm>
        <a:off x="6863076" y="1791514"/>
        <a:ext cx="5891013" cy="1407087"/>
      </dsp:txXfrm>
    </dsp:sp>
    <dsp:sp modelId="{E6E4F93B-96E8-4A2A-B99F-C9F59F4B8EEB}">
      <dsp:nvSpPr>
        <dsp:cNvPr id="0" name=""/>
        <dsp:cNvSpPr/>
      </dsp:nvSpPr>
      <dsp:spPr>
        <a:xfrm rot="5400000">
          <a:off x="9677802" y="3182664"/>
          <a:ext cx="261562" cy="26156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E5F4DD-364E-4E95-88EF-F23AAAC061D0}">
      <dsp:nvSpPr>
        <dsp:cNvPr id="0" name=""/>
        <dsp:cNvSpPr/>
      </dsp:nvSpPr>
      <dsp:spPr>
        <a:xfrm>
          <a:off x="6819299" y="3765503"/>
          <a:ext cx="5978567" cy="1494641"/>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Fall:  Stakeholder Identification</a:t>
          </a:r>
          <a:endParaRPr lang="en-US" sz="3300" kern="1200" dirty="0"/>
        </a:p>
      </dsp:txBody>
      <dsp:txXfrm>
        <a:off x="6863076" y="3809280"/>
        <a:ext cx="5891013" cy="1407087"/>
      </dsp:txXfrm>
    </dsp:sp>
    <dsp:sp modelId="{756D5F75-2898-4FB6-94BF-A1FC1395B06E}">
      <dsp:nvSpPr>
        <dsp:cNvPr id="0" name=""/>
        <dsp:cNvSpPr/>
      </dsp:nvSpPr>
      <dsp:spPr>
        <a:xfrm rot="5400000">
          <a:off x="9677802" y="5200430"/>
          <a:ext cx="261562" cy="26156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C00E79-5869-4D7E-8574-E5BB35B42D57}">
      <dsp:nvSpPr>
        <dsp:cNvPr id="0" name=""/>
        <dsp:cNvSpPr/>
      </dsp:nvSpPr>
      <dsp:spPr>
        <a:xfrm>
          <a:off x="6819299" y="5783270"/>
          <a:ext cx="5978567" cy="1494641"/>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Late Fall:  Invitation to participate</a:t>
          </a:r>
          <a:endParaRPr lang="en-US" sz="3300" kern="1200" dirty="0"/>
        </a:p>
      </dsp:txBody>
      <dsp:txXfrm>
        <a:off x="6863076" y="5827047"/>
        <a:ext cx="5891013" cy="1407087"/>
      </dsp:txXfrm>
    </dsp:sp>
    <dsp:sp modelId="{DE75DBBF-3D8D-4EA4-8640-991F6643131E}">
      <dsp:nvSpPr>
        <dsp:cNvPr id="0" name=""/>
        <dsp:cNvSpPr/>
      </dsp:nvSpPr>
      <dsp:spPr>
        <a:xfrm rot="5400000">
          <a:off x="9677802" y="7218197"/>
          <a:ext cx="261562" cy="26156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6EDC70-E6A9-4F9C-AEA9-244AD3FBCFFE}">
      <dsp:nvSpPr>
        <dsp:cNvPr id="0" name=""/>
        <dsp:cNvSpPr/>
      </dsp:nvSpPr>
      <dsp:spPr>
        <a:xfrm>
          <a:off x="6819299" y="7801036"/>
          <a:ext cx="5978567" cy="1494641"/>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Spring:  Sub groups focusing on furniture/design, instructional technologies, faculty development</a:t>
          </a:r>
          <a:endParaRPr lang="en-US" sz="3300" kern="1200" dirty="0"/>
        </a:p>
      </dsp:txBody>
      <dsp:txXfrm>
        <a:off x="6863076" y="7844813"/>
        <a:ext cx="5891013" cy="1407087"/>
      </dsp:txXfrm>
    </dsp:sp>
    <dsp:sp modelId="{4614F1F1-F961-4A80-ACEE-2FA84CEDD36F}">
      <dsp:nvSpPr>
        <dsp:cNvPr id="0" name=""/>
        <dsp:cNvSpPr/>
      </dsp:nvSpPr>
      <dsp:spPr>
        <a:xfrm rot="5400000">
          <a:off x="9677802" y="9235964"/>
          <a:ext cx="261562" cy="26156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1524A6-AA31-4B97-8D6F-0D848BEED70E}">
      <dsp:nvSpPr>
        <dsp:cNvPr id="0" name=""/>
        <dsp:cNvSpPr/>
      </dsp:nvSpPr>
      <dsp:spPr>
        <a:xfrm>
          <a:off x="6819299" y="9818803"/>
          <a:ext cx="5978567" cy="1494641"/>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Summer:  Renovation of room</a:t>
          </a:r>
          <a:endParaRPr lang="en-US" sz="3300" kern="1200" dirty="0"/>
        </a:p>
      </dsp:txBody>
      <dsp:txXfrm>
        <a:off x="6863076" y="9862580"/>
        <a:ext cx="5891013" cy="1407087"/>
      </dsp:txXfrm>
    </dsp:sp>
    <dsp:sp modelId="{22787DF0-C74A-40C8-9FD4-9E3B72F2DE20}">
      <dsp:nvSpPr>
        <dsp:cNvPr id="0" name=""/>
        <dsp:cNvSpPr/>
      </dsp:nvSpPr>
      <dsp:spPr>
        <a:xfrm rot="5400000">
          <a:off x="9677802" y="11253730"/>
          <a:ext cx="261562" cy="26156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F73F9F-CC46-4B07-A62D-DAE4B23268DD}">
      <dsp:nvSpPr>
        <dsp:cNvPr id="0" name=""/>
        <dsp:cNvSpPr/>
      </dsp:nvSpPr>
      <dsp:spPr>
        <a:xfrm>
          <a:off x="6819299" y="11836570"/>
          <a:ext cx="5978567" cy="1494641"/>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Fall:  Troubleshooting of room</a:t>
          </a:r>
          <a:br>
            <a:rPr lang="en-US" sz="3300" kern="1200" dirty="0" smtClean="0"/>
          </a:br>
          <a:r>
            <a:rPr lang="en-US" sz="3300" kern="1200" dirty="0" smtClean="0"/>
            <a:t>minor adjustments</a:t>
          </a:r>
          <a:br>
            <a:rPr lang="en-US" sz="3300" kern="1200" dirty="0" smtClean="0"/>
          </a:br>
          <a:r>
            <a:rPr lang="en-US" sz="3300" kern="1200" dirty="0" smtClean="0"/>
            <a:t>assessment</a:t>
          </a:r>
          <a:endParaRPr lang="en-US" sz="3300" kern="1200" dirty="0"/>
        </a:p>
      </dsp:txBody>
      <dsp:txXfrm>
        <a:off x="6863076" y="11880347"/>
        <a:ext cx="5891013" cy="140708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2/2/2014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2/2/2014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Changing the Culture of Learning One</a:t>
            </a:r>
            <a:r>
              <a:rPr lang="en-US" baseline="0" dirty="0" smtClean="0"/>
              <a:t> Class at a Time:  At Auburn University, we are getting ready to build two large classroom facilities with a number of active learning spaces – we have named them EASL = Engaged Active Student Learning spaces.  In order to get faculty and student feedback on the design and technology and to ensure that faculty and students are ready to teach in these kinds of spaces, Auburn set aside one classroom space in an older building as an incubator space.  The room holds 45 students, at 5 tables of different designs, with each table having 9 chairs and a few feet of glass board color coordinated to the chairs and a larger monitor above the glass board that students can connect their BYOD through </a:t>
            </a:r>
            <a:r>
              <a:rPr lang="en-US" baseline="0" dirty="0" err="1" smtClean="0"/>
              <a:t>Clickshare</a:t>
            </a:r>
            <a:r>
              <a:rPr lang="en-US" baseline="0" dirty="0" smtClean="0"/>
              <a:t>.</a:t>
            </a:r>
          </a:p>
          <a:p>
            <a:r>
              <a:rPr lang="en-US" baseline="0" dirty="0" smtClean="0"/>
              <a:t>This poster shows our planning and implementation time line for the first room for both the design of the room and the faculty development.  Student and faculty feedback after the first semester has been extremely positive, and Auburn is building now its second space, twice the size, with the same model of faculty and student involvement and </a:t>
            </a:r>
            <a:r>
              <a:rPr lang="en-US" baseline="0" smtClean="0"/>
              <a:t>faculty development.  </a:t>
            </a:r>
            <a:endParaRPr lang="en-US"/>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a:p>
        </p:txBody>
      </p:sp>
    </p:spTree>
    <p:extLst>
      <p:ext uri="{BB962C8B-B14F-4D97-AF65-F5344CB8AC3E}">
        <p14:creationId xmlns:p14="http://schemas.microsoft.com/office/powerpoint/2010/main" val="728031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2" name="Title 1"/>
          <p:cNvSpPr>
            <a:spLocks noGrp="1"/>
          </p:cNvSpPr>
          <p:nvPr>
            <p:ph type="ctrTitle"/>
          </p:nvPr>
        </p:nvSpPr>
        <p:spPr>
          <a:xfrm>
            <a:off x="6303643" y="6243775"/>
            <a:ext cx="31283914" cy="12044222"/>
          </a:xfrm>
        </p:spPr>
        <p:txBody>
          <a:bodyPr anchor="b">
            <a:normAutofit/>
          </a:bodyPr>
          <a:lstStyle>
            <a:lvl1pPr algn="ctr">
              <a:defRPr sz="23040"/>
            </a:lvl1pPr>
          </a:lstStyle>
          <a:p>
            <a:r>
              <a:rPr lang="en-US" smtClean="0"/>
              <a:t>Click to edit Master title style</a:t>
            </a:r>
            <a:endParaRPr lang="en-US" dirty="0"/>
          </a:p>
        </p:txBody>
      </p:sp>
      <p:sp>
        <p:nvSpPr>
          <p:cNvPr id="3" name="Subtitle 2"/>
          <p:cNvSpPr>
            <a:spLocks noGrp="1"/>
          </p:cNvSpPr>
          <p:nvPr>
            <p:ph type="subTitle" idx="1"/>
          </p:nvPr>
        </p:nvSpPr>
        <p:spPr>
          <a:xfrm>
            <a:off x="6303643" y="18653767"/>
            <a:ext cx="31283914" cy="6583675"/>
          </a:xfrm>
        </p:spPr>
        <p:txBody>
          <a:bodyPr>
            <a:normAutofit/>
          </a:bodyPr>
          <a:lstStyle>
            <a:lvl1pPr marL="0" indent="0" algn="ctr">
              <a:buNone/>
              <a:defRPr sz="10560">
                <a:solidFill>
                  <a:schemeClr val="bg1">
                    <a:lumMod val="50000"/>
                  </a:schemeClr>
                </a:solidFill>
              </a:defRPr>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2/2/2014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59995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2" name="Title 1"/>
          <p:cNvSpPr>
            <a:spLocks noGrp="1"/>
          </p:cNvSpPr>
          <p:nvPr>
            <p:ph type="title"/>
          </p:nvPr>
        </p:nvSpPr>
        <p:spPr>
          <a:xfrm>
            <a:off x="3289661" y="20588995"/>
            <a:ext cx="37311955" cy="3895728"/>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65081" y="3351653"/>
            <a:ext cx="35361115" cy="15427853"/>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289591" y="24521894"/>
            <a:ext cx="37312027" cy="3275866"/>
          </a:xfrm>
        </p:spPr>
        <p:txBody>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A57DF-1C19-4726-AB84-014692BAD8F5}" type="datetimeFigureOut">
              <a:rPr lang="en-US" smtClean="0"/>
              <a:pPr/>
              <a:t>2/2/2014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333264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2" name="Title 1"/>
          <p:cNvSpPr>
            <a:spLocks noGrp="1"/>
          </p:cNvSpPr>
          <p:nvPr>
            <p:ph type="title"/>
          </p:nvPr>
        </p:nvSpPr>
        <p:spPr>
          <a:xfrm>
            <a:off x="3289591" y="2926082"/>
            <a:ext cx="37312027" cy="16450776"/>
          </a:xfrm>
        </p:spPr>
        <p:txBody>
          <a:bodyPr anchor="ctr"/>
          <a:lstStyle>
            <a:lvl1pPr algn="ctr">
              <a:defRPr sz="15360"/>
            </a:lvl1pPr>
          </a:lstStyle>
          <a:p>
            <a:r>
              <a:rPr lang="en-US" smtClean="0"/>
              <a:t>Click to edit Master title style</a:t>
            </a:r>
            <a:endParaRPr lang="en-US" dirty="0"/>
          </a:p>
        </p:txBody>
      </p:sp>
      <p:sp>
        <p:nvSpPr>
          <p:cNvPr id="4" name="Text Placeholder 3"/>
          <p:cNvSpPr>
            <a:spLocks noGrp="1"/>
          </p:cNvSpPr>
          <p:nvPr>
            <p:ph type="body" sz="half" idx="2"/>
          </p:nvPr>
        </p:nvSpPr>
        <p:spPr>
          <a:xfrm>
            <a:off x="3289591" y="20183141"/>
            <a:ext cx="37312027" cy="7614624"/>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A57DF-1C19-4726-AB84-014692BAD8F5}" type="datetimeFigureOut">
              <a:rPr lang="en-US" smtClean="0"/>
              <a:pPr/>
              <a:t>2/2/2014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133285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2" name="Title 1"/>
          <p:cNvSpPr>
            <a:spLocks noGrp="1"/>
          </p:cNvSpPr>
          <p:nvPr>
            <p:ph type="title"/>
          </p:nvPr>
        </p:nvSpPr>
        <p:spPr>
          <a:xfrm>
            <a:off x="5206363" y="4188425"/>
            <a:ext cx="33489907" cy="13103592"/>
          </a:xfrm>
        </p:spPr>
        <p:txBody>
          <a:bodyPr anchor="ctr"/>
          <a:lstStyle>
            <a:lvl1pPr>
              <a:defRPr sz="15360"/>
            </a:lvl1pPr>
          </a:lstStyle>
          <a:p>
            <a:r>
              <a:rPr lang="en-US" smtClean="0"/>
              <a:t>Click to edit Master title style</a:t>
            </a:r>
            <a:endParaRPr lang="en-US" dirty="0"/>
          </a:p>
        </p:txBody>
      </p:sp>
      <p:sp>
        <p:nvSpPr>
          <p:cNvPr id="12" name="Text Placeholder 3"/>
          <p:cNvSpPr>
            <a:spLocks noGrp="1"/>
          </p:cNvSpPr>
          <p:nvPr>
            <p:ph type="body" sz="half" idx="13"/>
          </p:nvPr>
        </p:nvSpPr>
        <p:spPr>
          <a:xfrm>
            <a:off x="6194323" y="17328154"/>
            <a:ext cx="31508275" cy="2854982"/>
          </a:xfrm>
        </p:spPr>
        <p:txBody>
          <a:bodyPr anchor="t">
            <a:normAutofit/>
          </a:bodyPr>
          <a:lstStyle>
            <a:lvl1pPr marL="0" indent="0">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4" name="Text Placeholder 3"/>
          <p:cNvSpPr>
            <a:spLocks noGrp="1"/>
          </p:cNvSpPr>
          <p:nvPr>
            <p:ph type="body" sz="half" idx="2"/>
          </p:nvPr>
        </p:nvSpPr>
        <p:spPr>
          <a:xfrm>
            <a:off x="3289591" y="20989428"/>
            <a:ext cx="37312027" cy="6821054"/>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A57DF-1C19-4726-AB84-014692BAD8F5}" type="datetimeFigureOut">
              <a:rPr lang="en-US" smtClean="0"/>
              <a:pPr/>
              <a:t>2/2/2014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a:p>
        </p:txBody>
      </p:sp>
      <p:sp>
        <p:nvSpPr>
          <p:cNvPr id="11" name="TextBox 10"/>
          <p:cNvSpPr txBox="1"/>
          <p:nvPr/>
        </p:nvSpPr>
        <p:spPr>
          <a:xfrm>
            <a:off x="3540605" y="4261723"/>
            <a:ext cx="2625062"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4" name="TextBox 13"/>
          <p:cNvSpPr txBox="1"/>
          <p:nvPr/>
        </p:nvSpPr>
        <p:spPr>
          <a:xfrm>
            <a:off x="37680626" y="14976072"/>
            <a:ext cx="2657477"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2359709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2" name="Title 1"/>
          <p:cNvSpPr>
            <a:spLocks noGrp="1"/>
          </p:cNvSpPr>
          <p:nvPr>
            <p:ph type="title"/>
          </p:nvPr>
        </p:nvSpPr>
        <p:spPr>
          <a:xfrm>
            <a:off x="3289591" y="10265868"/>
            <a:ext cx="37312027" cy="12056808"/>
          </a:xfrm>
        </p:spPr>
        <p:txBody>
          <a:bodyPr anchor="b"/>
          <a:lstStyle>
            <a:lvl1pPr algn="ctr">
              <a:defRPr sz="15360"/>
            </a:lvl1pPr>
          </a:lstStyle>
          <a:p>
            <a:r>
              <a:rPr lang="en-US" smtClean="0"/>
              <a:t>Click to edit Master title style</a:t>
            </a:r>
            <a:endParaRPr lang="en-US" dirty="0"/>
          </a:p>
        </p:txBody>
      </p:sp>
      <p:sp>
        <p:nvSpPr>
          <p:cNvPr id="4" name="Text Placeholder 3"/>
          <p:cNvSpPr>
            <a:spLocks noGrp="1"/>
          </p:cNvSpPr>
          <p:nvPr>
            <p:ph type="body" sz="half" idx="2"/>
          </p:nvPr>
        </p:nvSpPr>
        <p:spPr>
          <a:xfrm>
            <a:off x="3289591" y="22379208"/>
            <a:ext cx="37312027"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A57DF-1C19-4726-AB84-014692BAD8F5}" type="datetimeFigureOut">
              <a:rPr lang="en-US" smtClean="0"/>
              <a:pPr/>
              <a:t>2/2/2014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3251598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15" name="Title 1"/>
          <p:cNvSpPr>
            <a:spLocks noGrp="1"/>
          </p:cNvSpPr>
          <p:nvPr>
            <p:ph type="title"/>
          </p:nvPr>
        </p:nvSpPr>
        <p:spPr>
          <a:xfrm>
            <a:off x="3289591" y="2926080"/>
            <a:ext cx="37312027" cy="7704451"/>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3289589" y="11362046"/>
            <a:ext cx="11876314" cy="2766058"/>
          </a:xfrm>
        </p:spPr>
        <p:txBody>
          <a:bodyPr anchor="b">
            <a:noAutofit/>
          </a:bodyPr>
          <a:lstStyle>
            <a:lvl1pPr marL="0" indent="0" algn="ctr">
              <a:lnSpc>
                <a:spcPct val="75000"/>
              </a:lnSpc>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8" name="Text Placeholder 3"/>
          <p:cNvSpPr>
            <a:spLocks noGrp="1"/>
          </p:cNvSpPr>
          <p:nvPr>
            <p:ph type="body" sz="half" idx="15"/>
          </p:nvPr>
        </p:nvSpPr>
        <p:spPr>
          <a:xfrm>
            <a:off x="3289589" y="14128111"/>
            <a:ext cx="11876314" cy="13669656"/>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9" name="Text Placeholder 4"/>
          <p:cNvSpPr>
            <a:spLocks noGrp="1"/>
          </p:cNvSpPr>
          <p:nvPr>
            <p:ph type="body" sz="quarter" idx="3"/>
          </p:nvPr>
        </p:nvSpPr>
        <p:spPr>
          <a:xfrm>
            <a:off x="16028604" y="11362046"/>
            <a:ext cx="11849477" cy="2766058"/>
          </a:xfrm>
        </p:spPr>
        <p:txBody>
          <a:bodyPr anchor="b">
            <a:noAutofit/>
          </a:bodyPr>
          <a:lstStyle>
            <a:lvl1pPr marL="0" indent="0" algn="ctr">
              <a:lnSpc>
                <a:spcPct val="75000"/>
              </a:lnSpc>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10" name="Text Placeholder 3"/>
          <p:cNvSpPr>
            <a:spLocks noGrp="1"/>
          </p:cNvSpPr>
          <p:nvPr>
            <p:ph type="body" sz="half" idx="16"/>
          </p:nvPr>
        </p:nvSpPr>
        <p:spPr>
          <a:xfrm>
            <a:off x="15988860" y="14128111"/>
            <a:ext cx="11892062" cy="13669656"/>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11" name="Text Placeholder 4"/>
          <p:cNvSpPr>
            <a:spLocks noGrp="1"/>
          </p:cNvSpPr>
          <p:nvPr>
            <p:ph type="body" sz="quarter" idx="13"/>
          </p:nvPr>
        </p:nvSpPr>
        <p:spPr>
          <a:xfrm>
            <a:off x="28703875" y="11362046"/>
            <a:ext cx="11897741" cy="2766058"/>
          </a:xfrm>
        </p:spPr>
        <p:txBody>
          <a:bodyPr anchor="b">
            <a:noAutofit/>
          </a:bodyPr>
          <a:lstStyle>
            <a:lvl1pPr marL="0" indent="0" algn="ctr">
              <a:lnSpc>
                <a:spcPct val="75000"/>
              </a:lnSpc>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12" name="Text Placeholder 3"/>
          <p:cNvSpPr>
            <a:spLocks noGrp="1"/>
          </p:cNvSpPr>
          <p:nvPr>
            <p:ph type="body" sz="half" idx="17"/>
          </p:nvPr>
        </p:nvSpPr>
        <p:spPr>
          <a:xfrm>
            <a:off x="28703875" y="14128111"/>
            <a:ext cx="11897741" cy="13669656"/>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pPr/>
              <a:t>2/2/2014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1762408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30" name="Title 1"/>
          <p:cNvSpPr>
            <a:spLocks noGrp="1"/>
          </p:cNvSpPr>
          <p:nvPr>
            <p:ph type="title"/>
          </p:nvPr>
        </p:nvSpPr>
        <p:spPr>
          <a:xfrm>
            <a:off x="3289591" y="2931705"/>
            <a:ext cx="37312027" cy="7698826"/>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3289591" y="20183136"/>
            <a:ext cx="11867074" cy="2766058"/>
          </a:xfrm>
        </p:spPr>
        <p:txBody>
          <a:bodyPr anchor="b">
            <a:noAutofit/>
          </a:bodyPr>
          <a:lstStyle>
            <a:lvl1pPr marL="0" indent="0" algn="ctr">
              <a:lnSpc>
                <a:spcPct val="75000"/>
              </a:lnSpc>
              <a:buNone/>
              <a:defRPr sz="1056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20" name="Picture Placeholder 2"/>
          <p:cNvSpPr>
            <a:spLocks noGrp="1" noChangeAspect="1"/>
          </p:cNvSpPr>
          <p:nvPr>
            <p:ph type="pic" idx="15"/>
          </p:nvPr>
        </p:nvSpPr>
        <p:spPr>
          <a:xfrm>
            <a:off x="3289591" y="11362046"/>
            <a:ext cx="11867074" cy="73152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smtClean="0"/>
              <a:t>Click icon to add picture</a:t>
            </a:r>
            <a:endParaRPr lang="en-US" dirty="0"/>
          </a:p>
        </p:txBody>
      </p:sp>
      <p:sp>
        <p:nvSpPr>
          <p:cNvPr id="21" name="Text Placeholder 3"/>
          <p:cNvSpPr>
            <a:spLocks noGrp="1"/>
          </p:cNvSpPr>
          <p:nvPr>
            <p:ph type="body" sz="half" idx="18"/>
          </p:nvPr>
        </p:nvSpPr>
        <p:spPr>
          <a:xfrm>
            <a:off x="3289591" y="22949194"/>
            <a:ext cx="11867074" cy="4848566"/>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22" name="Text Placeholder 4"/>
          <p:cNvSpPr>
            <a:spLocks noGrp="1"/>
          </p:cNvSpPr>
          <p:nvPr>
            <p:ph type="body" sz="quarter" idx="3"/>
          </p:nvPr>
        </p:nvSpPr>
        <p:spPr>
          <a:xfrm>
            <a:off x="15993934" y="20183136"/>
            <a:ext cx="11886581" cy="2766058"/>
          </a:xfrm>
        </p:spPr>
        <p:txBody>
          <a:bodyPr anchor="b">
            <a:noAutofit/>
          </a:bodyPr>
          <a:lstStyle>
            <a:lvl1pPr marL="0" indent="0" algn="ctr">
              <a:lnSpc>
                <a:spcPct val="75000"/>
              </a:lnSpc>
              <a:buNone/>
              <a:defRPr sz="1056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23" name="Picture Placeholder 2"/>
          <p:cNvSpPr>
            <a:spLocks noGrp="1" noChangeAspect="1"/>
          </p:cNvSpPr>
          <p:nvPr>
            <p:ph type="pic" idx="21"/>
          </p:nvPr>
        </p:nvSpPr>
        <p:spPr>
          <a:xfrm>
            <a:off x="15988853" y="11362046"/>
            <a:ext cx="11892067" cy="73152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smtClean="0"/>
              <a:t>Click icon to add picture</a:t>
            </a:r>
            <a:endParaRPr lang="en-US" dirty="0"/>
          </a:p>
        </p:txBody>
      </p:sp>
      <p:sp>
        <p:nvSpPr>
          <p:cNvPr id="24" name="Text Placeholder 3"/>
          <p:cNvSpPr>
            <a:spLocks noGrp="1"/>
          </p:cNvSpPr>
          <p:nvPr>
            <p:ph type="body" sz="half" idx="19"/>
          </p:nvPr>
        </p:nvSpPr>
        <p:spPr>
          <a:xfrm>
            <a:off x="15988853" y="22949191"/>
            <a:ext cx="11892067" cy="4848571"/>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25" name="Text Placeholder 4"/>
          <p:cNvSpPr>
            <a:spLocks noGrp="1"/>
          </p:cNvSpPr>
          <p:nvPr>
            <p:ph type="body" sz="quarter" idx="13"/>
          </p:nvPr>
        </p:nvSpPr>
        <p:spPr>
          <a:xfrm>
            <a:off x="28703878" y="20183136"/>
            <a:ext cx="11882453" cy="2766058"/>
          </a:xfrm>
        </p:spPr>
        <p:txBody>
          <a:bodyPr anchor="b">
            <a:noAutofit/>
          </a:bodyPr>
          <a:lstStyle>
            <a:lvl1pPr marL="0" indent="0" algn="ctr">
              <a:lnSpc>
                <a:spcPct val="75000"/>
              </a:lnSpc>
              <a:buNone/>
              <a:defRPr sz="1056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26" name="Picture Placeholder 2"/>
          <p:cNvSpPr>
            <a:spLocks noGrp="1" noChangeAspect="1"/>
          </p:cNvSpPr>
          <p:nvPr>
            <p:ph type="pic" idx="22"/>
          </p:nvPr>
        </p:nvSpPr>
        <p:spPr>
          <a:xfrm>
            <a:off x="28703875" y="11362046"/>
            <a:ext cx="11897741" cy="73152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smtClean="0"/>
              <a:t>Click icon to add picture</a:t>
            </a:r>
            <a:endParaRPr lang="en-US" dirty="0"/>
          </a:p>
        </p:txBody>
      </p:sp>
      <p:sp>
        <p:nvSpPr>
          <p:cNvPr id="27" name="Text Placeholder 3"/>
          <p:cNvSpPr>
            <a:spLocks noGrp="1"/>
          </p:cNvSpPr>
          <p:nvPr>
            <p:ph type="body" sz="half" idx="20"/>
          </p:nvPr>
        </p:nvSpPr>
        <p:spPr>
          <a:xfrm>
            <a:off x="28703424" y="22949182"/>
            <a:ext cx="11898192" cy="4848581"/>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pPr/>
              <a:t>2/2/2014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4035237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3289591" y="11362053"/>
            <a:ext cx="37312027" cy="16435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2/2/2014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1508202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2" name="Vertical Title 1"/>
          <p:cNvSpPr>
            <a:spLocks noGrp="1"/>
          </p:cNvSpPr>
          <p:nvPr>
            <p:ph type="title" orient="vert"/>
          </p:nvPr>
        </p:nvSpPr>
        <p:spPr>
          <a:xfrm>
            <a:off x="31409642" y="2926092"/>
            <a:ext cx="9191976" cy="2487167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3289591" y="2926092"/>
            <a:ext cx="27571406" cy="2487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2/2/2014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1265923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oster">
    <p:spTree>
      <p:nvGrpSpPr>
        <p:cNvPr id="1" name=""/>
        <p:cNvGrpSpPr/>
        <p:nvPr/>
      </p:nvGrpSpPr>
      <p:grpSpPr>
        <a:xfrm>
          <a:off x="0" y="0"/>
          <a:ext cx="0" cy="0"/>
          <a:chOff x="0" y="0"/>
          <a:chExt cx="0" cy="0"/>
        </a:xfrm>
      </p:grpSpPr>
      <p:sp>
        <p:nvSpPr>
          <p:cNvPr id="32" name="Instructions"/>
          <p:cNvSpPr/>
          <p:nvPr userDrawn="1"/>
        </p:nvSpPr>
        <p:spPr>
          <a:xfrm>
            <a:off x="44302680" y="-1"/>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smtClean="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smtClean="0">
                <a:solidFill>
                  <a:prstClr val="white">
                    <a:lumMod val="50000"/>
                  </a:prstClr>
                </a:solidFill>
                <a:latin typeface="Calibri Light" panose="020F0302020204030204" pitchFamily="34" charset="0"/>
                <a:cs typeface="Calibri" panose="020F0502020204030204" pitchFamily="34" charset="0"/>
              </a:rPr>
              <a:t>poster </a:t>
            </a:r>
            <a:r>
              <a:rPr sz="6600" dirty="0" smtClean="0">
                <a:solidFill>
                  <a:prstClr val="white">
                    <a:lumMod val="50000"/>
                  </a:prstClr>
                </a:solidFill>
                <a:latin typeface="Calibri Light" panose="020F0302020204030204" pitchFamily="34" charset="0"/>
                <a:cs typeface="Calibri" panose="020F0502020204030204" pitchFamily="34" charset="0"/>
              </a:rPr>
              <a:t>are </a:t>
            </a:r>
            <a:r>
              <a:rPr sz="6600" dirty="0">
                <a:solidFill>
                  <a:prstClr val="white">
                    <a:lumMod val="50000"/>
                  </a:prstClr>
                </a:solidFill>
                <a:latin typeface="Calibri Light" panose="020F0302020204030204" pitchFamily="34" charset="0"/>
                <a:cs typeface="Calibri" panose="020F0502020204030204" pitchFamily="34" charset="0"/>
              </a:rPr>
              <a:t>formatted for you. </a:t>
            </a:r>
            <a:r>
              <a:rPr lang="en-US" sz="6600" dirty="0" smtClean="0">
                <a:solidFill>
                  <a:prstClr val="white">
                    <a:lumMod val="50000"/>
                  </a:prstClr>
                </a:solidFill>
                <a:latin typeface="Calibri Light" panose="020F0302020204030204" pitchFamily="34" charset="0"/>
                <a:cs typeface="Calibri" panose="020F0502020204030204" pitchFamily="34" charset="0"/>
              </a:rPr>
              <a:t>Type</a:t>
            </a:r>
            <a:r>
              <a:rPr lang="en-US" sz="6600" baseline="0" dirty="0" smtClean="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smtClean="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smtClean="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smtClean="0">
                <a:solidFill>
                  <a:prstClr val="white">
                    <a:lumMod val="50000"/>
                  </a:prstClr>
                </a:solidFill>
                <a:latin typeface="Calibri Light" panose="020F0302020204030204" pitchFamily="34" charset="0"/>
                <a:cs typeface="Calibri" panose="020F0502020204030204" pitchFamily="34" charset="0"/>
              </a:rPr>
              <a:t>T</a:t>
            </a:r>
            <a:r>
              <a:rPr sz="6600" dirty="0" smtClean="0">
                <a:solidFill>
                  <a:prstClr val="white">
                    <a:lumMod val="50000"/>
                  </a:prstClr>
                </a:solidFill>
                <a:latin typeface="Calibri Light" panose="020F0302020204030204" pitchFamily="34" charset="0"/>
                <a:cs typeface="Calibri" panose="020F0502020204030204" pitchFamily="34" charset="0"/>
              </a:rPr>
              <a:t>o </a:t>
            </a:r>
            <a:r>
              <a:rPr sz="6600" dirty="0">
                <a:solidFill>
                  <a:prstClr val="white">
                    <a:lumMod val="50000"/>
                  </a:prstClr>
                </a:solidFill>
                <a:latin typeface="Calibri Light" panose="020F0302020204030204" pitchFamily="34" charset="0"/>
                <a:cs typeface="Calibri" panose="020F0502020204030204" pitchFamily="34" charset="0"/>
              </a:rPr>
              <a:t>add or remove bullet points from text, </a:t>
            </a:r>
            <a:r>
              <a:rPr sz="6600" dirty="0" smtClean="0">
                <a:solidFill>
                  <a:prstClr val="white">
                    <a:lumMod val="50000"/>
                  </a:prstClr>
                </a:solidFill>
                <a:latin typeface="Calibri Light" panose="020F0302020204030204" pitchFamily="34" charset="0"/>
                <a:cs typeface="Calibri" panose="020F0502020204030204" pitchFamily="34" charset="0"/>
              </a:rPr>
              <a:t>click </a:t>
            </a:r>
            <a:r>
              <a:rPr sz="6600" dirty="0">
                <a:solidFill>
                  <a:prstClr val="white">
                    <a:lumMod val="50000"/>
                  </a:prstClr>
                </a:solidFill>
                <a:latin typeface="Calibri Light" panose="020F0302020204030204" pitchFamily="34" charset="0"/>
                <a:cs typeface="Calibri" panose="020F0502020204030204" pitchFamily="34" charset="0"/>
              </a:rPr>
              <a:t>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smtClean="0">
                <a:solidFill>
                  <a:prstClr val="white">
                    <a:lumMod val="50000"/>
                  </a:prstClr>
                </a:solidFill>
                <a:latin typeface="Calibri Light" panose="020F0302020204030204" pitchFamily="34" charset="0"/>
                <a:cs typeface="Calibri" panose="020F0502020204030204" pitchFamily="34" charset="0"/>
              </a:rPr>
              <a:t>content</a:t>
            </a:r>
            <a:r>
              <a:rPr sz="6600" dirty="0" smtClean="0">
                <a:solidFill>
                  <a:prstClr val="white">
                    <a:lumMod val="50000"/>
                  </a:prstClr>
                </a:solidFill>
                <a:latin typeface="Calibri Light" panose="020F0302020204030204" pitchFamily="34" charset="0"/>
                <a:cs typeface="Calibri" panose="020F0502020204030204" pitchFamily="34" charset="0"/>
              </a:rPr>
              <a:t> </a:t>
            </a:r>
            <a:r>
              <a:rPr sz="6600" dirty="0">
                <a:solidFill>
                  <a:prstClr val="white">
                    <a:lumMod val="50000"/>
                  </a:prstClr>
                </a:solidFill>
                <a:latin typeface="Calibri Light" panose="020F0302020204030204" pitchFamily="34" charset="0"/>
                <a:cs typeface="Calibri" panose="020F0502020204030204" pitchFamily="34" charset="0"/>
              </a:rPr>
              <a:t>or body text, </a:t>
            </a:r>
            <a:r>
              <a:rPr sz="6600" dirty="0" smtClean="0">
                <a:solidFill>
                  <a:prstClr val="white">
                    <a:lumMod val="50000"/>
                  </a:prstClr>
                </a:solidFill>
                <a:latin typeface="Calibri Light" panose="020F0302020204030204" pitchFamily="34" charset="0"/>
                <a:cs typeface="Calibri" panose="020F0502020204030204" pitchFamily="34" charset="0"/>
              </a:rPr>
              <a:t>make </a:t>
            </a:r>
            <a:r>
              <a:rPr sz="6600" dirty="0">
                <a:solidFill>
                  <a:prstClr val="white">
                    <a:lumMod val="50000"/>
                  </a:prstClr>
                </a:solidFill>
                <a:latin typeface="Calibri Light" panose="020F0302020204030204" pitchFamily="34" charset="0"/>
                <a:cs typeface="Calibri" panose="020F0502020204030204" pitchFamily="34" charset="0"/>
              </a:rPr>
              <a:t>a copy of what you need and drag it into place. PowerPoint’s Smart Guides will help you align it with everything else.</a:t>
            </a:r>
          </a:p>
          <a:p>
            <a:pPr lvl="0">
              <a:spcBef>
                <a:spcPts val="2400"/>
              </a:spcBef>
            </a:pPr>
            <a:r>
              <a:rPr sz="6600" dirty="0" smtClean="0">
                <a:solidFill>
                  <a:prstClr val="white">
                    <a:lumMod val="50000"/>
                  </a:prstClr>
                </a:solidFill>
                <a:latin typeface="Calibri Light" panose="020F0302020204030204" pitchFamily="34" charset="0"/>
                <a:cs typeface="Calibri" panose="020F0502020204030204" pitchFamily="34" charset="0"/>
              </a:rPr>
              <a:t>Want to use your own picture</a:t>
            </a:r>
            <a:r>
              <a:rPr lang="en-US" sz="6600" dirty="0" smtClean="0">
                <a:solidFill>
                  <a:prstClr val="white">
                    <a:lumMod val="50000"/>
                  </a:prstClr>
                </a:solidFill>
                <a:latin typeface="Calibri Light" panose="020F0302020204030204" pitchFamily="34" charset="0"/>
                <a:cs typeface="Calibri" panose="020F0502020204030204" pitchFamily="34" charset="0"/>
              </a:rPr>
              <a:t>s</a:t>
            </a:r>
            <a:r>
              <a:rPr sz="6600" dirty="0" smtClean="0">
                <a:solidFill>
                  <a:prstClr val="white">
                    <a:lumMod val="50000"/>
                  </a:prstClr>
                </a:solidFill>
                <a:latin typeface="Calibri Light" panose="020F0302020204030204" pitchFamily="34" charset="0"/>
                <a:cs typeface="Calibri" panose="020F0502020204030204" pitchFamily="34" charset="0"/>
              </a:rPr>
              <a:t> instead of ours? No problem!</a:t>
            </a:r>
            <a:r>
              <a:rPr lang="en-US" sz="6600" dirty="0" smtClean="0">
                <a:solidFill>
                  <a:prstClr val="white">
                    <a:lumMod val="50000"/>
                  </a:prstClr>
                </a:solidFill>
                <a:latin typeface="Calibri Light" panose="020F0302020204030204" pitchFamily="34" charset="0"/>
                <a:cs typeface="Calibri" panose="020F0502020204030204" pitchFamily="34" charset="0"/>
              </a:rPr>
              <a:t> Just click a picture, press the Delete key, then click the icon to add your picture.</a:t>
            </a:r>
            <a:endParaRPr sz="6600" dirty="0">
              <a:solidFill>
                <a:prstClr val="white">
                  <a:lumMod val="50000"/>
                </a:prstClr>
              </a:solidFill>
              <a:latin typeface="Calibri Light" panose="020F0302020204030204" pitchFamily="34" charset="0"/>
              <a:cs typeface="Calibri" panose="020F0502020204030204" pitchFamily="34" charset="0"/>
            </a:endParaRPr>
          </a:p>
        </p:txBody>
      </p:sp>
      <p:sp>
        <p:nvSpPr>
          <p:cNvPr id="6" name="Title 5"/>
          <p:cNvSpPr>
            <a:spLocks noGrp="1"/>
          </p:cNvSpPr>
          <p:nvPr>
            <p:ph type="title"/>
          </p:nvPr>
        </p:nvSpPr>
        <p:spPr/>
        <p:txBody>
          <a:bodyPr/>
          <a:lstStyle/>
          <a:p>
            <a:r>
              <a:rPr lang="en-US" smtClean="0"/>
              <a:t>Click to edit Master title style</a:t>
            </a:r>
            <a:endParaRPr lang="en-US"/>
          </a:p>
        </p:txBody>
      </p:sp>
      <p:sp>
        <p:nvSpPr>
          <p:cNvPr id="31" name="Text Placeholder 6"/>
          <p:cNvSpPr>
            <a:spLocks noGrp="1"/>
          </p:cNvSpPr>
          <p:nvPr>
            <p:ph type="body" sz="quarter" idx="36"/>
          </p:nvPr>
        </p:nvSpPr>
        <p:spPr bwMode="auto">
          <a:xfrm>
            <a:off x="1158240" y="4093905"/>
            <a:ext cx="30174412" cy="646331"/>
          </a:xfrm>
        </p:spPr>
        <p:txBody>
          <a:bodyPr anchor="ctr">
            <a:noAutofit/>
          </a:bodyPr>
          <a:lstStyle>
            <a:lvl1pPr marL="0" indent="0">
              <a:spcBef>
                <a:spcPts val="0"/>
              </a:spcBef>
              <a:buNone/>
              <a:defRPr sz="3600">
                <a:solidFill>
                  <a:schemeClr val="bg1">
                    <a:lumMod val="75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smtClean="0"/>
              <a:t>Click to edit Master text styles</a:t>
            </a:r>
          </a:p>
        </p:txBody>
      </p:sp>
      <p:sp>
        <p:nvSpPr>
          <p:cNvPr id="7" name="Text Placeholder 6"/>
          <p:cNvSpPr>
            <a:spLocks noGrp="1"/>
          </p:cNvSpPr>
          <p:nvPr>
            <p:ph type="body" sz="quarter" idx="13" hasCustomPrompt="1"/>
          </p:nvPr>
        </p:nvSpPr>
        <p:spPr>
          <a:xfrm>
            <a:off x="1143000" y="5669280"/>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9" name="Text Placeholder 8"/>
          <p:cNvSpPr>
            <a:spLocks noGrp="1"/>
          </p:cNvSpPr>
          <p:nvPr>
            <p:ph type="body" sz="quarter" idx="39" hasCustomPrompt="1"/>
          </p:nvPr>
        </p:nvSpPr>
        <p:spPr bwMode="ltGray">
          <a:xfrm>
            <a:off x="1143000" y="7114032"/>
            <a:ext cx="12801600" cy="2732574"/>
          </a:xfrm>
          <a:solidFill>
            <a:schemeClr val="tx2">
              <a:lumMod val="10000"/>
              <a:lumOff val="90000"/>
            </a:schemeClr>
          </a:solidFill>
        </p:spPr>
        <p:txBody>
          <a:bodyPr lIns="365760" rIns="365760" anchor="ctr">
            <a:noAutofit/>
          </a:bodyPr>
          <a:lstStyle>
            <a:lvl1pPr marL="0" indent="0">
              <a:spcBef>
                <a:spcPts val="1200"/>
              </a:spcBef>
              <a:buFont typeface="Arial" panose="020B0604020202020204" pitchFamily="34" charset="0"/>
              <a:buNone/>
              <a:defRPr sz="4400" baseline="0"/>
            </a:lvl1pPr>
            <a:lvl2pPr marL="571500" indent="-571500">
              <a:spcBef>
                <a:spcPts val="1200"/>
              </a:spcBef>
              <a:buFont typeface="Arial" panose="020B0604020202020204" pitchFamily="34" charset="0"/>
              <a:buChar char="•"/>
              <a:defRPr sz="4400"/>
            </a:lvl2pPr>
            <a:lvl3pPr marL="571500" indent="-571500">
              <a:spcBef>
                <a:spcPts val="1200"/>
              </a:spcBef>
              <a:buFont typeface="Arial" panose="020B0604020202020204" pitchFamily="34" charset="0"/>
              <a:buChar char="•"/>
              <a:defRPr sz="4400"/>
            </a:lvl3pPr>
            <a:lvl4pPr marL="0" indent="0">
              <a:spcBef>
                <a:spcPts val="1200"/>
              </a:spcBef>
              <a:buNone/>
              <a:defRPr sz="4400"/>
            </a:lvl4pPr>
            <a:lvl5pPr marL="0" indent="0">
              <a:spcBef>
                <a:spcPts val="1200"/>
              </a:spcBef>
              <a:buNone/>
              <a:defRPr sz="4400"/>
            </a:lvl5pPr>
            <a:lvl6pPr marL="0" indent="0">
              <a:spcBef>
                <a:spcPts val="1200"/>
              </a:spcBef>
              <a:buNone/>
              <a:defRPr sz="4400"/>
            </a:lvl6pPr>
            <a:lvl7pPr marL="0" indent="0">
              <a:spcBef>
                <a:spcPts val="1200"/>
              </a:spcBef>
              <a:buNone/>
              <a:defRPr sz="4400"/>
            </a:lvl7pPr>
            <a:lvl8pPr marL="0" indent="0">
              <a:spcBef>
                <a:spcPts val="1200"/>
              </a:spcBef>
              <a:buNone/>
              <a:defRPr sz="4400"/>
            </a:lvl8pPr>
            <a:lvl9pPr marL="0" indent="0">
              <a:spcBef>
                <a:spcPts val="1200"/>
              </a:spcBef>
              <a:buNone/>
              <a:defRPr sz="4400"/>
            </a:lvl9pPr>
          </a:lstStyle>
          <a:p>
            <a:pPr lvl="0"/>
            <a:r>
              <a:rPr lang="en-US" dirty="0" smtClean="0"/>
              <a:t>Type your question or a statement of the problem here</a:t>
            </a:r>
            <a:endParaRPr lang="en-US" dirty="0"/>
          </a:p>
        </p:txBody>
      </p:sp>
      <p:sp>
        <p:nvSpPr>
          <p:cNvPr id="36" name="Text Placeholder 6"/>
          <p:cNvSpPr>
            <a:spLocks noGrp="1"/>
          </p:cNvSpPr>
          <p:nvPr>
            <p:ph type="body" sz="quarter" idx="37" hasCustomPrompt="1"/>
          </p:nvPr>
        </p:nvSpPr>
        <p:spPr>
          <a:xfrm>
            <a:off x="1143000" y="10497312"/>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37" name="Content Placeholder 17"/>
          <p:cNvSpPr>
            <a:spLocks noGrp="1"/>
          </p:cNvSpPr>
          <p:nvPr>
            <p:ph sz="quarter" idx="38" hasCustomPrompt="1"/>
          </p:nvPr>
        </p:nvSpPr>
        <p:spPr>
          <a:xfrm>
            <a:off x="1143000" y="11868912"/>
            <a:ext cx="12801600" cy="280750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p:txBody>
      </p:sp>
      <p:sp>
        <p:nvSpPr>
          <p:cNvPr id="11" name="Text Placeholder 6"/>
          <p:cNvSpPr>
            <a:spLocks noGrp="1"/>
          </p:cNvSpPr>
          <p:nvPr>
            <p:ph type="body" sz="quarter" idx="17" hasCustomPrompt="1"/>
          </p:nvPr>
        </p:nvSpPr>
        <p:spPr>
          <a:xfrm>
            <a:off x="1143000" y="1495044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0" name="Content Placeholder 17"/>
          <p:cNvSpPr>
            <a:spLocks noGrp="1"/>
          </p:cNvSpPr>
          <p:nvPr>
            <p:ph sz="quarter" idx="25" hasCustomPrompt="1"/>
          </p:nvPr>
        </p:nvSpPr>
        <p:spPr>
          <a:xfrm>
            <a:off x="1143000" y="16440912"/>
            <a:ext cx="12801600" cy="6027461"/>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3" name="Text Placeholder 6"/>
          <p:cNvSpPr>
            <a:spLocks noGrp="1"/>
          </p:cNvSpPr>
          <p:nvPr>
            <p:ph type="body" sz="quarter" idx="19" hasCustomPrompt="1"/>
          </p:nvPr>
        </p:nvSpPr>
        <p:spPr>
          <a:xfrm>
            <a:off x="11430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1" name="Content Placeholder 17"/>
          <p:cNvSpPr>
            <a:spLocks noGrp="1"/>
          </p:cNvSpPr>
          <p:nvPr>
            <p:ph sz="quarter" idx="26" hasCustomPrompt="1"/>
          </p:nvPr>
        </p:nvSpPr>
        <p:spPr>
          <a:xfrm>
            <a:off x="11430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5" name="Text Placeholder 6"/>
          <p:cNvSpPr>
            <a:spLocks noGrp="1"/>
          </p:cNvSpPr>
          <p:nvPr>
            <p:ph type="body" sz="quarter" idx="21" hasCustomPrompt="1"/>
          </p:nvPr>
        </p:nvSpPr>
        <p:spPr>
          <a:xfrm>
            <a:off x="1554480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2" name="Content Placeholder 17"/>
          <p:cNvSpPr>
            <a:spLocks noGrp="1"/>
          </p:cNvSpPr>
          <p:nvPr>
            <p:ph sz="quarter" idx="27" hasCustomPrompt="1"/>
          </p:nvPr>
        </p:nvSpPr>
        <p:spPr>
          <a:xfrm>
            <a:off x="15544800" y="7114032"/>
            <a:ext cx="12801600" cy="679555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38" name="Text Placeholder 6"/>
          <p:cNvSpPr>
            <a:spLocks noGrp="1"/>
          </p:cNvSpPr>
          <p:nvPr>
            <p:ph type="body" sz="quarter" idx="40" hasCustomPrompt="1"/>
          </p:nvPr>
        </p:nvSpPr>
        <p:spPr>
          <a:xfrm>
            <a:off x="15544800" y="14328648"/>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18" name="Content Placeholder 17"/>
          <p:cNvSpPr>
            <a:spLocks noGrp="1"/>
          </p:cNvSpPr>
          <p:nvPr>
            <p:ph sz="quarter" idx="23" hasCustomPrompt="1"/>
          </p:nvPr>
        </p:nvSpPr>
        <p:spPr>
          <a:xfrm>
            <a:off x="15544800" y="15773399"/>
            <a:ext cx="12801600" cy="6694973"/>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4" name="Text Placeholder 6"/>
          <p:cNvSpPr>
            <a:spLocks noGrp="1"/>
          </p:cNvSpPr>
          <p:nvPr>
            <p:ph type="body" sz="quarter" idx="29" hasCustomPrompt="1"/>
          </p:nvPr>
        </p:nvSpPr>
        <p:spPr>
          <a:xfrm>
            <a:off x="155448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5" name="Content Placeholder 17"/>
          <p:cNvSpPr>
            <a:spLocks noGrp="1"/>
          </p:cNvSpPr>
          <p:nvPr>
            <p:ph sz="quarter" idx="30" hasCustomPrompt="1"/>
          </p:nvPr>
        </p:nvSpPr>
        <p:spPr>
          <a:xfrm>
            <a:off x="155448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6" name="Text Placeholder 6"/>
          <p:cNvSpPr>
            <a:spLocks noGrp="1"/>
          </p:cNvSpPr>
          <p:nvPr>
            <p:ph type="body" sz="quarter" idx="31" hasCustomPrompt="1"/>
          </p:nvPr>
        </p:nvSpPr>
        <p:spPr>
          <a:xfrm>
            <a:off x="2990088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7" name="Content Placeholder 17"/>
          <p:cNvSpPr>
            <a:spLocks noGrp="1"/>
          </p:cNvSpPr>
          <p:nvPr>
            <p:ph sz="quarter" idx="32" hasCustomPrompt="1"/>
          </p:nvPr>
        </p:nvSpPr>
        <p:spPr>
          <a:xfrm>
            <a:off x="29900880" y="7114032"/>
            <a:ext cx="12801600" cy="731520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8" name="Content Placeholder 17"/>
          <p:cNvSpPr>
            <a:spLocks noGrp="1"/>
          </p:cNvSpPr>
          <p:nvPr>
            <p:ph sz="quarter" idx="33" hasCustomPrompt="1"/>
          </p:nvPr>
        </p:nvSpPr>
        <p:spPr>
          <a:xfrm>
            <a:off x="29900880" y="14914834"/>
            <a:ext cx="12801600" cy="453861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39" name="Text Placeholder 6"/>
          <p:cNvSpPr>
            <a:spLocks noGrp="1"/>
          </p:cNvSpPr>
          <p:nvPr>
            <p:ph type="body" sz="quarter" idx="41" hasCustomPrompt="1"/>
          </p:nvPr>
        </p:nvSpPr>
        <p:spPr>
          <a:xfrm>
            <a:off x="29900880" y="19767596"/>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40" name="Content Placeholder 17"/>
          <p:cNvSpPr>
            <a:spLocks noGrp="1"/>
          </p:cNvSpPr>
          <p:nvPr>
            <p:ph sz="quarter" idx="42" hasCustomPrompt="1"/>
          </p:nvPr>
        </p:nvSpPr>
        <p:spPr>
          <a:xfrm>
            <a:off x="29900880" y="21212348"/>
            <a:ext cx="12801600" cy="434478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6"/>
          <p:cNvSpPr>
            <a:spLocks noGrp="1"/>
          </p:cNvSpPr>
          <p:nvPr>
            <p:ph type="body" sz="quarter" idx="34" hasCustomPrompt="1"/>
          </p:nvPr>
        </p:nvSpPr>
        <p:spPr>
          <a:xfrm>
            <a:off x="29900880" y="2572207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30" name="Content Placeholder 17"/>
          <p:cNvSpPr>
            <a:spLocks noGrp="1"/>
          </p:cNvSpPr>
          <p:nvPr>
            <p:ph sz="quarter" idx="35" hasCustomPrompt="1"/>
          </p:nvPr>
        </p:nvSpPr>
        <p:spPr>
          <a:xfrm>
            <a:off x="29900880" y="27166824"/>
            <a:ext cx="12801600" cy="446227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endParaRPr lang="en-US" dirty="0"/>
          </a:p>
        </p:txBody>
      </p:sp>
      <p:sp>
        <p:nvSpPr>
          <p:cNvPr id="3" name="Date Placeholder 2"/>
          <p:cNvSpPr>
            <a:spLocks noGrp="1"/>
          </p:cNvSpPr>
          <p:nvPr>
            <p:ph type="dt" sz="half" idx="10"/>
          </p:nvPr>
        </p:nvSpPr>
        <p:spPr/>
        <p:txBody>
          <a:bodyPr/>
          <a:lstStyle/>
          <a:p>
            <a:fld id="{ECAA57DF-1C19-4726-AB84-014692BAD8F5}" type="datetimeFigureOut">
              <a:rPr lang="en-US" smtClean="0"/>
              <a:t>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8" name="Picture Placeholder 7"/>
          <p:cNvSpPr>
            <a:spLocks noGrp="1"/>
          </p:cNvSpPr>
          <p:nvPr>
            <p:ph type="pic" sz="quarter" idx="43"/>
          </p:nvPr>
        </p:nvSpPr>
        <p:spPr>
          <a:xfrm>
            <a:off x="32270700" y="0"/>
            <a:ext cx="11620500" cy="3842445"/>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4044744022"/>
      </p:ext>
    </p:extLst>
  </p:cSld>
  <p:clrMapOvr>
    <a:masterClrMapping/>
  </p:clrMapOvr>
  <p:extLst mod="1">
    <p:ext uri="{DCECCB84-F9BA-43D5-87BE-67443E8EF086}">
      <p15:sldGuideLst xmlns:p15="http://schemas.microsoft.com/office/powerpoint/2012/main" xmlns="">
        <p15:guide id="1" pos="9168">
          <p15:clr>
            <a:srgbClr val="A4A3A4"/>
          </p15:clr>
        </p15:guide>
        <p15:guide id="2" pos="18480">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3289584" y="11362049"/>
            <a:ext cx="37309776" cy="16435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AA57DF-1C19-4726-AB84-014692BAD8F5}" type="datetimeFigureOut">
              <a:rPr lang="en-US" smtClean="0"/>
              <a:pPr/>
              <a:t>2/2/2014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273379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2" name="Title 1"/>
          <p:cNvSpPr>
            <a:spLocks noGrp="1"/>
          </p:cNvSpPr>
          <p:nvPr>
            <p:ph type="title"/>
          </p:nvPr>
        </p:nvSpPr>
        <p:spPr>
          <a:xfrm>
            <a:off x="3289589" y="3977110"/>
            <a:ext cx="37266307" cy="13136731"/>
          </a:xfrm>
        </p:spPr>
        <p:txBody>
          <a:bodyPr anchor="b">
            <a:normAutofit/>
          </a:bodyPr>
          <a:lstStyle>
            <a:lvl1pPr>
              <a:defRPr sz="19200"/>
            </a:lvl1pPr>
          </a:lstStyle>
          <a:p>
            <a:r>
              <a:rPr lang="en-US" smtClean="0"/>
              <a:t>Click to edit Master title style</a:t>
            </a:r>
            <a:endParaRPr lang="en-US" dirty="0"/>
          </a:p>
        </p:txBody>
      </p:sp>
      <p:sp>
        <p:nvSpPr>
          <p:cNvPr id="3" name="Text Placeholder 2"/>
          <p:cNvSpPr>
            <a:spLocks noGrp="1"/>
          </p:cNvSpPr>
          <p:nvPr>
            <p:ph type="body" idx="1"/>
          </p:nvPr>
        </p:nvSpPr>
        <p:spPr>
          <a:xfrm>
            <a:off x="3289589" y="17555801"/>
            <a:ext cx="37266307" cy="6567278"/>
          </a:xfrm>
        </p:spPr>
        <p:txBody>
          <a:bodyPr>
            <a:normAutofit/>
          </a:bodyPr>
          <a:lstStyle>
            <a:lvl1pPr marL="0" indent="0" algn="ctr">
              <a:buNone/>
              <a:defRPr sz="9600">
                <a:solidFill>
                  <a:schemeClr val="bg1">
                    <a:lumMod val="50000"/>
                  </a:schemeClr>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AA57DF-1C19-4726-AB84-014692BAD8F5}" type="datetimeFigureOut">
              <a:rPr lang="en-US" smtClean="0"/>
              <a:pPr/>
              <a:t>2/2/2014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4283464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14" name="Title 1"/>
          <p:cNvSpPr>
            <a:spLocks noGrp="1"/>
          </p:cNvSpPr>
          <p:nvPr>
            <p:ph type="title"/>
          </p:nvPr>
        </p:nvSpPr>
        <p:spPr>
          <a:xfrm>
            <a:off x="3289594" y="2968889"/>
            <a:ext cx="37312022" cy="766165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3289584" y="11362049"/>
            <a:ext cx="18381696" cy="16435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22219920" y="11362049"/>
            <a:ext cx="18379440" cy="16435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AA57DF-1C19-4726-AB84-014692BAD8F5}" type="datetimeFigureOut">
              <a:rPr lang="en-US" smtClean="0"/>
              <a:pPr/>
              <a:t>2/2/2014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1660594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14" name="Title 1"/>
          <p:cNvSpPr>
            <a:spLocks noGrp="1"/>
          </p:cNvSpPr>
          <p:nvPr>
            <p:ph type="title"/>
          </p:nvPr>
        </p:nvSpPr>
        <p:spPr>
          <a:xfrm>
            <a:off x="3289594" y="2968889"/>
            <a:ext cx="37312022" cy="766165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126781" y="11380887"/>
            <a:ext cx="17544509" cy="3263971"/>
          </a:xfrm>
        </p:spPr>
        <p:txBody>
          <a:bodyPr anchor="b">
            <a:noAutofit/>
          </a:bodyPr>
          <a:lstStyle>
            <a:lvl1pPr marL="0" indent="0">
              <a:lnSpc>
                <a:spcPct val="75000"/>
              </a:lnSpc>
              <a:buNone/>
              <a:defRPr sz="1248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12" name="Content Placeholder 3"/>
          <p:cNvSpPr>
            <a:spLocks noGrp="1"/>
          </p:cNvSpPr>
          <p:nvPr>
            <p:ph sz="quarter" idx="13"/>
          </p:nvPr>
        </p:nvSpPr>
        <p:spPr>
          <a:xfrm>
            <a:off x="3289589" y="14644865"/>
            <a:ext cx="18381696" cy="131528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3027124" y="11380887"/>
            <a:ext cx="17574494" cy="3263971"/>
          </a:xfrm>
        </p:spPr>
        <p:txBody>
          <a:bodyPr anchor="b">
            <a:noAutofit/>
          </a:bodyPr>
          <a:lstStyle>
            <a:lvl1pPr marL="0" indent="0">
              <a:lnSpc>
                <a:spcPct val="75000"/>
              </a:lnSpc>
              <a:buNone/>
              <a:defRPr sz="1248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13" name="Content Placeholder 5"/>
          <p:cNvSpPr>
            <a:spLocks noGrp="1"/>
          </p:cNvSpPr>
          <p:nvPr>
            <p:ph sz="quarter" idx="14"/>
          </p:nvPr>
        </p:nvSpPr>
        <p:spPr>
          <a:xfrm>
            <a:off x="22219922" y="14644865"/>
            <a:ext cx="18379445" cy="131528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AA57DF-1C19-4726-AB84-014692BAD8F5}" type="datetimeFigureOut">
              <a:rPr lang="en-US" smtClean="0"/>
              <a:pPr/>
              <a:t>2/2/2014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398569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AA57DF-1C19-4726-AB84-014692BAD8F5}" type="datetimeFigureOut">
              <a:rPr lang="en-US" smtClean="0"/>
              <a:pPr/>
              <a:t>2/2/2014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351685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2" name="Date Placeholder 1"/>
          <p:cNvSpPr>
            <a:spLocks noGrp="1"/>
          </p:cNvSpPr>
          <p:nvPr>
            <p:ph type="dt" sz="half" idx="10"/>
          </p:nvPr>
        </p:nvSpPr>
        <p:spPr/>
        <p:txBody>
          <a:bodyPr/>
          <a:lstStyle/>
          <a:p>
            <a:fld id="{ECAA57DF-1C19-4726-AB84-014692BAD8F5}" type="datetimeFigureOut">
              <a:rPr lang="en-US" smtClean="0"/>
              <a:pPr/>
              <a:t>2/2/2014</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382712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2" name="Title 1"/>
          <p:cNvSpPr>
            <a:spLocks noGrp="1"/>
          </p:cNvSpPr>
          <p:nvPr>
            <p:ph type="title"/>
          </p:nvPr>
        </p:nvSpPr>
        <p:spPr>
          <a:xfrm>
            <a:off x="3289589" y="2926080"/>
            <a:ext cx="14168477" cy="9711610"/>
          </a:xfrm>
        </p:spPr>
        <p:txBody>
          <a:bodyPr anchor="b"/>
          <a:lstStyle>
            <a:lvl1pPr algn="ctr">
              <a:defRPr sz="15360"/>
            </a:lvl1pPr>
          </a:lstStyle>
          <a:p>
            <a:r>
              <a:rPr lang="en-US" smtClean="0"/>
              <a:t>Click to edit Master title style</a:t>
            </a:r>
            <a:endParaRPr lang="en-US" dirty="0"/>
          </a:p>
        </p:txBody>
      </p:sp>
      <p:sp>
        <p:nvSpPr>
          <p:cNvPr id="10" name="Content Placeholder 2"/>
          <p:cNvSpPr>
            <a:spLocks noGrp="1"/>
          </p:cNvSpPr>
          <p:nvPr>
            <p:ph sz="quarter" idx="13"/>
          </p:nvPr>
        </p:nvSpPr>
        <p:spPr>
          <a:xfrm>
            <a:off x="18281025" y="2926087"/>
            <a:ext cx="22320586" cy="24871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289591" y="12637690"/>
            <a:ext cx="14168482" cy="15160070"/>
          </a:xfrm>
        </p:spPr>
        <p:txBody>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A57DF-1C19-4726-AB84-014692BAD8F5}" type="datetimeFigureOut">
              <a:rPr lang="en-US" smtClean="0"/>
              <a:pPr/>
              <a:t>2/2/2014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341873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2" name="Title 1"/>
          <p:cNvSpPr>
            <a:spLocks noGrp="1"/>
          </p:cNvSpPr>
          <p:nvPr>
            <p:ph type="title"/>
          </p:nvPr>
        </p:nvSpPr>
        <p:spPr>
          <a:xfrm>
            <a:off x="3289594" y="2926080"/>
            <a:ext cx="19822166" cy="9711619"/>
          </a:xfrm>
        </p:spPr>
        <p:txBody>
          <a:bodyPr anchor="b"/>
          <a:lstStyle>
            <a:lvl1pPr algn="ct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4020498" y="2926085"/>
            <a:ext cx="14428085" cy="2487168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289661" y="12637697"/>
            <a:ext cx="19822099" cy="15160066"/>
          </a:xfrm>
        </p:spPr>
        <p:txBody>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A57DF-1C19-4726-AB84-014692BAD8F5}" type="datetimeFigureOut">
              <a:rPr lang="en-US" smtClean="0"/>
              <a:pPr/>
              <a:t>2/2/2014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B4C631-C489-4C11-812F-2172FBEAE82B}" type="slidenum">
              <a:rPr lang="en-US" smtClean="0"/>
              <a:pPr/>
              <a:t>‹#›</a:t>
            </a:fld>
            <a:endParaRPr lang="en-US"/>
          </a:p>
        </p:txBody>
      </p:sp>
    </p:spTree>
    <p:extLst>
      <p:ext uri="{BB962C8B-B14F-4D97-AF65-F5344CB8AC3E}">
        <p14:creationId xmlns:p14="http://schemas.microsoft.com/office/powerpoint/2010/main" val="358891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5" y="-3"/>
            <a:ext cx="43891210" cy="329184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3289594" y="2968889"/>
            <a:ext cx="37312022" cy="76616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89591" y="11362053"/>
            <a:ext cx="37312027" cy="16435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43454" y="28239727"/>
            <a:ext cx="9875520" cy="1752600"/>
          </a:xfrm>
          <a:prstGeom prst="rect">
            <a:avLst/>
          </a:prstGeom>
        </p:spPr>
        <p:txBody>
          <a:bodyPr vert="horz" lIns="91440" tIns="45720" rIns="91440" bIns="45720" rtlCol="0" anchor="ctr"/>
          <a:lstStyle>
            <a:lvl1pPr algn="r">
              <a:defRPr sz="4800">
                <a:solidFill>
                  <a:schemeClr val="tx1"/>
                </a:solidFill>
              </a:defRPr>
            </a:lvl1pPr>
          </a:lstStyle>
          <a:p>
            <a:fld id="{ECAA57DF-1C19-4726-AB84-014692BAD8F5}" type="datetimeFigureOut">
              <a:rPr lang="en-US" smtClean="0"/>
              <a:pPr/>
              <a:t>2/2/2014</a:t>
            </a:fld>
            <a:endParaRPr lang="en-US"/>
          </a:p>
        </p:txBody>
      </p:sp>
      <p:sp>
        <p:nvSpPr>
          <p:cNvPr id="5" name="Footer Placeholder 4"/>
          <p:cNvSpPr>
            <a:spLocks noGrp="1"/>
          </p:cNvSpPr>
          <p:nvPr>
            <p:ph type="ftr" sz="quarter" idx="3"/>
          </p:nvPr>
        </p:nvSpPr>
        <p:spPr>
          <a:xfrm>
            <a:off x="3289591" y="28239727"/>
            <a:ext cx="24022392" cy="1752600"/>
          </a:xfrm>
          <a:prstGeom prst="rect">
            <a:avLst/>
          </a:prstGeom>
        </p:spPr>
        <p:txBody>
          <a:bodyPr vert="horz" lIns="91440" tIns="45720" rIns="91440" bIns="45720" rtlCol="0" anchor="ctr"/>
          <a:lstStyle>
            <a:lvl1pPr algn="l">
              <a:defRPr sz="4800">
                <a:solidFill>
                  <a:schemeClr val="tx1"/>
                </a:solidFill>
              </a:defRPr>
            </a:lvl1pPr>
          </a:lstStyle>
          <a:p>
            <a:endParaRPr lang="en-US" dirty="0"/>
          </a:p>
        </p:txBody>
      </p:sp>
      <p:sp>
        <p:nvSpPr>
          <p:cNvPr id="6" name="Slide Number Placeholder 5"/>
          <p:cNvSpPr>
            <a:spLocks noGrp="1"/>
          </p:cNvSpPr>
          <p:nvPr>
            <p:ph type="sldNum" sz="quarter" idx="4"/>
          </p:nvPr>
        </p:nvSpPr>
        <p:spPr>
          <a:xfrm>
            <a:off x="37850446" y="28239727"/>
            <a:ext cx="2751173" cy="1752600"/>
          </a:xfrm>
          <a:prstGeom prst="rect">
            <a:avLst/>
          </a:prstGeom>
        </p:spPr>
        <p:txBody>
          <a:bodyPr vert="horz" lIns="91440" tIns="45720" rIns="91440" bIns="45720" rtlCol="0" anchor="ctr"/>
          <a:lstStyle>
            <a:lvl1pPr algn="r">
              <a:defRPr sz="4800">
                <a:solidFill>
                  <a:schemeClr val="tx1"/>
                </a:solidFill>
              </a:defRPr>
            </a:lvl1pPr>
          </a:lstStyle>
          <a:p>
            <a:fld id="{91B4C631-C489-4C11-812F-2172FBEAE82B}" type="slidenum">
              <a:rPr lang="en-US" smtClean="0"/>
              <a:pPr/>
              <a:t>‹#›</a:t>
            </a:fld>
            <a:endParaRPr lang="en-US"/>
          </a:p>
        </p:txBody>
      </p:sp>
      <p:sp>
        <p:nvSpPr>
          <p:cNvPr id="8" name="Rectangle 7"/>
          <p:cNvSpPr/>
          <p:nvPr userDrawn="1"/>
        </p:nvSpPr>
        <p:spPr bwMode="ltGray">
          <a:xfrm>
            <a:off x="0" y="0"/>
            <a:ext cx="43891200" cy="502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gray">
          <a:xfrm>
            <a:off x="0" y="3886200"/>
            <a:ext cx="438912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3886200"/>
            <a:ext cx="43891200" cy="0"/>
          </a:xfrm>
          <a:prstGeom prst="line">
            <a:avLst/>
          </a:prstGeom>
          <a:ln w="1143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32804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Lst>
  <p:txStyles>
    <p:titleStyle>
      <a:lvl1pPr algn="ctr" defTabSz="4389120" rtl="0" eaLnBrk="1" latinLnBrk="0" hangingPunct="1">
        <a:lnSpc>
          <a:spcPct val="90000"/>
        </a:lnSpc>
        <a:spcBef>
          <a:spcPct val="0"/>
        </a:spcBef>
        <a:buNone/>
        <a:defRPr sz="17280" kern="1200" cap="all" baseline="0">
          <a:solidFill>
            <a:schemeClr val="tx1"/>
          </a:solidFill>
          <a:effectLst/>
          <a:latin typeface="+mj-lt"/>
          <a:ea typeface="+mj-ea"/>
          <a:cs typeface="+mj-cs"/>
        </a:defRPr>
      </a:lvl1pPr>
    </p:titleStyle>
    <p:bodyStyle>
      <a:lvl1pPr marL="1097280" indent="-1097280" algn="l" defTabSz="4389120" rtl="0" eaLnBrk="1" latinLnBrk="0" hangingPunct="1">
        <a:lnSpc>
          <a:spcPct val="120000"/>
        </a:lnSpc>
        <a:spcBef>
          <a:spcPts val="4800"/>
        </a:spcBef>
        <a:buClr>
          <a:schemeClr val="tx1"/>
        </a:buClr>
        <a:buFont typeface="Arial" panose="020B0604020202020204" pitchFamily="34" charset="0"/>
        <a:buChar char="•"/>
        <a:defRPr sz="9600" kern="1200" cap="all" baseline="0">
          <a:solidFill>
            <a:schemeClr val="tx1"/>
          </a:solidFill>
          <a:effectLst/>
          <a:latin typeface="+mn-lt"/>
          <a:ea typeface="+mn-ea"/>
          <a:cs typeface="+mn-cs"/>
        </a:defRPr>
      </a:lvl1pPr>
      <a:lvl2pPr marL="3291840" indent="-1097280" algn="l" defTabSz="4389120" rtl="0" eaLnBrk="1" latinLnBrk="0" hangingPunct="1">
        <a:lnSpc>
          <a:spcPct val="120000"/>
        </a:lnSpc>
        <a:spcBef>
          <a:spcPts val="2400"/>
        </a:spcBef>
        <a:buClr>
          <a:schemeClr val="tx1"/>
        </a:buClr>
        <a:buFont typeface="Arial" panose="020B0604020202020204" pitchFamily="34" charset="0"/>
        <a:buChar char="•"/>
        <a:defRPr sz="8640" kern="1200" cap="all" baseline="0">
          <a:solidFill>
            <a:schemeClr val="tx1"/>
          </a:solidFill>
          <a:effectLst/>
          <a:latin typeface="+mn-lt"/>
          <a:ea typeface="+mn-ea"/>
          <a:cs typeface="+mn-cs"/>
        </a:defRPr>
      </a:lvl2pPr>
      <a:lvl3pPr marL="5486400" indent="-1097280" algn="l" defTabSz="4389120" rtl="0" eaLnBrk="1" latinLnBrk="0" hangingPunct="1">
        <a:lnSpc>
          <a:spcPct val="120000"/>
        </a:lnSpc>
        <a:spcBef>
          <a:spcPts val="2400"/>
        </a:spcBef>
        <a:buClr>
          <a:schemeClr val="tx1"/>
        </a:buClr>
        <a:buFont typeface="Arial" panose="020B0604020202020204" pitchFamily="34" charset="0"/>
        <a:buChar char="•"/>
        <a:defRPr sz="7680" kern="1200" cap="all" baseline="0">
          <a:solidFill>
            <a:schemeClr val="tx1"/>
          </a:solidFill>
          <a:effectLst/>
          <a:latin typeface="+mn-lt"/>
          <a:ea typeface="+mn-ea"/>
          <a:cs typeface="+mn-cs"/>
        </a:defRPr>
      </a:lvl3pPr>
      <a:lvl4pPr marL="7680960" indent="-1097280" algn="l" defTabSz="4389120" rtl="0" eaLnBrk="1" latinLnBrk="0" hangingPunct="1">
        <a:lnSpc>
          <a:spcPct val="120000"/>
        </a:lnSpc>
        <a:spcBef>
          <a:spcPts val="2400"/>
        </a:spcBef>
        <a:buClr>
          <a:schemeClr val="tx1"/>
        </a:buClr>
        <a:buFont typeface="Arial" panose="020B0604020202020204" pitchFamily="34" charset="0"/>
        <a:buChar char="•"/>
        <a:defRPr sz="6720" kern="1200" cap="all" baseline="0">
          <a:solidFill>
            <a:schemeClr val="tx1"/>
          </a:solidFill>
          <a:effectLst/>
          <a:latin typeface="+mn-lt"/>
          <a:ea typeface="+mn-ea"/>
          <a:cs typeface="+mn-cs"/>
        </a:defRPr>
      </a:lvl4pPr>
      <a:lvl5pPr marL="9875520" indent="-1097280" algn="l" defTabSz="4389120" rtl="0" eaLnBrk="1" latinLnBrk="0" hangingPunct="1">
        <a:lnSpc>
          <a:spcPct val="120000"/>
        </a:lnSpc>
        <a:spcBef>
          <a:spcPts val="2400"/>
        </a:spcBef>
        <a:buClr>
          <a:schemeClr val="tx1"/>
        </a:buClr>
        <a:buFont typeface="Arial" panose="020B0604020202020204" pitchFamily="34" charset="0"/>
        <a:buChar char="•"/>
        <a:defRPr sz="6720" kern="1200" cap="all" baseline="0">
          <a:solidFill>
            <a:schemeClr val="tx1"/>
          </a:solidFill>
          <a:effectLst/>
          <a:latin typeface="+mn-lt"/>
          <a:ea typeface="+mn-ea"/>
          <a:cs typeface="+mn-cs"/>
        </a:defRPr>
      </a:lvl5pPr>
      <a:lvl6pPr marL="12070080" indent="-1097280" algn="l" defTabSz="4389120" rtl="0" eaLnBrk="1" latinLnBrk="0" hangingPunct="1">
        <a:lnSpc>
          <a:spcPct val="120000"/>
        </a:lnSpc>
        <a:spcBef>
          <a:spcPts val="2400"/>
        </a:spcBef>
        <a:buClr>
          <a:schemeClr val="tx1"/>
        </a:buClr>
        <a:buFont typeface="Arial" panose="020B0604020202020204" pitchFamily="34" charset="0"/>
        <a:buChar char="•"/>
        <a:defRPr sz="6720" kern="1200" cap="all" baseline="0">
          <a:solidFill>
            <a:schemeClr val="tx1"/>
          </a:solidFill>
          <a:effectLst/>
          <a:latin typeface="+mn-lt"/>
          <a:ea typeface="+mn-ea"/>
          <a:cs typeface="+mn-cs"/>
        </a:defRPr>
      </a:lvl6pPr>
      <a:lvl7pPr marL="14264640" indent="-1097280" algn="l" defTabSz="4389120" rtl="0" eaLnBrk="1" latinLnBrk="0" hangingPunct="1">
        <a:lnSpc>
          <a:spcPct val="120000"/>
        </a:lnSpc>
        <a:spcBef>
          <a:spcPts val="2400"/>
        </a:spcBef>
        <a:buClr>
          <a:schemeClr val="tx1"/>
        </a:buClr>
        <a:buFont typeface="Arial" panose="020B0604020202020204" pitchFamily="34" charset="0"/>
        <a:buChar char="•"/>
        <a:defRPr sz="6720" kern="1200" cap="all" baseline="0">
          <a:solidFill>
            <a:schemeClr val="tx1"/>
          </a:solidFill>
          <a:effectLst/>
          <a:latin typeface="+mn-lt"/>
          <a:ea typeface="+mn-ea"/>
          <a:cs typeface="+mn-cs"/>
        </a:defRPr>
      </a:lvl7pPr>
      <a:lvl8pPr marL="16459200" indent="-1097280" algn="l" defTabSz="4389120" rtl="0" eaLnBrk="1" latinLnBrk="0" hangingPunct="1">
        <a:lnSpc>
          <a:spcPct val="120000"/>
        </a:lnSpc>
        <a:spcBef>
          <a:spcPts val="2400"/>
        </a:spcBef>
        <a:buClr>
          <a:schemeClr val="tx1"/>
        </a:buClr>
        <a:buFont typeface="Arial" panose="020B0604020202020204" pitchFamily="34" charset="0"/>
        <a:buChar char="•"/>
        <a:defRPr sz="6720" kern="1200" cap="all" baseline="0">
          <a:solidFill>
            <a:schemeClr val="tx1"/>
          </a:solidFill>
          <a:effectLst/>
          <a:latin typeface="+mn-lt"/>
          <a:ea typeface="+mn-ea"/>
          <a:cs typeface="+mn-cs"/>
        </a:defRPr>
      </a:lvl8pPr>
      <a:lvl9pPr marL="18653760" indent="-1097280" algn="l" defTabSz="4389120" rtl="0" eaLnBrk="1" latinLnBrk="0" hangingPunct="1">
        <a:lnSpc>
          <a:spcPct val="120000"/>
        </a:lnSpc>
        <a:spcBef>
          <a:spcPts val="2400"/>
        </a:spcBef>
        <a:buClr>
          <a:schemeClr val="tx1"/>
        </a:buClr>
        <a:buFont typeface="Arial" panose="020B0604020202020204" pitchFamily="34" charset="0"/>
        <a:buChar char="•"/>
        <a:defRPr sz="6720" kern="1200" cap="all" baseline="0">
          <a:solidFill>
            <a:schemeClr val="tx1"/>
          </a:solidFill>
          <a:effectLst/>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diagramData" Target="../diagrams/data1.xml"/><Relationship Id="rId12" Type="http://schemas.openxmlformats.org/officeDocument/2006/relationships/image" Target="../media/image8.jpeg"/><Relationship Id="rId2" Type="http://schemas.openxmlformats.org/officeDocument/2006/relationships/notesSlide" Target="../notesSlides/notesSlide1.xml"/><Relationship Id="rId16" Type="http://schemas.openxmlformats.org/officeDocument/2006/relationships/image" Target="../media/image12.jpg"/><Relationship Id="rId1" Type="http://schemas.openxmlformats.org/officeDocument/2006/relationships/slideLayout" Target="../slideLayouts/slideLayout18.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6.jpeg"/><Relationship Id="rId15" Type="http://schemas.openxmlformats.org/officeDocument/2006/relationships/image" Target="../media/image11.jpeg"/><Relationship Id="rId10"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diagramQuickStyle" Target="../diagrams/quickStyle1.xml"/><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0753" y="9798596"/>
            <a:ext cx="6309360" cy="4732020"/>
          </a:xfrm>
          <a:prstGeom prst="rect">
            <a:avLst/>
          </a:prstGeom>
        </p:spPr>
      </p:pic>
      <p:sp>
        <p:nvSpPr>
          <p:cNvPr id="4" name="Title 3"/>
          <p:cNvSpPr>
            <a:spLocks noGrp="1"/>
          </p:cNvSpPr>
          <p:nvPr>
            <p:ph type="title"/>
          </p:nvPr>
        </p:nvSpPr>
        <p:spPr>
          <a:xfrm>
            <a:off x="0" y="-1"/>
            <a:ext cx="43891200" cy="3629383"/>
          </a:xfrm>
          <a:solidFill>
            <a:srgbClr val="0070C0"/>
          </a:solidFill>
        </p:spPr>
        <p:txBody>
          <a:bodyPr/>
          <a:lstStyle/>
          <a:p>
            <a:pPr algn="ctr"/>
            <a:r>
              <a:rPr lang="en-US" cap="none" dirty="0" smtClean="0">
                <a:ln w="0"/>
                <a:solidFill>
                  <a:schemeClr val="tx1"/>
                </a:solidFill>
                <a:effectLst>
                  <a:outerShdw blurRad="38100" dist="19050" dir="2700000" algn="tl" rotWithShape="0">
                    <a:schemeClr val="dk1">
                      <a:alpha val="40000"/>
                    </a:schemeClr>
                  </a:outerShdw>
                </a:effectLst>
              </a:rPr>
              <a:t>EASL </a:t>
            </a:r>
            <a:endParaRPr lang="en-US" cap="none" dirty="0">
              <a:ln w="0"/>
              <a:solidFill>
                <a:schemeClr val="tx1"/>
              </a:solidFill>
              <a:effectLst>
                <a:outerShdw blurRad="38100" dist="19050" dir="2700000" algn="tl" rotWithShape="0">
                  <a:schemeClr val="dk1">
                    <a:alpha val="40000"/>
                  </a:schemeClr>
                </a:outerShdw>
              </a:effectLst>
            </a:endParaRPr>
          </a:p>
        </p:txBody>
      </p:sp>
      <p:sp>
        <p:nvSpPr>
          <p:cNvPr id="23" name="Text Placeholder 22"/>
          <p:cNvSpPr>
            <a:spLocks noGrp="1"/>
          </p:cNvSpPr>
          <p:nvPr>
            <p:ph type="body" sz="quarter" idx="36"/>
          </p:nvPr>
        </p:nvSpPr>
        <p:spPr/>
        <p:txBody>
          <a:bodyPr/>
          <a:lstStyle/>
          <a:p>
            <a:r>
              <a:rPr lang="en-US" dirty="0" smtClean="0"/>
              <a:t>Dr. Wiebke Kuhn &amp; Anna Ruth Gatlin | Auburn University, Auburn Alabama</a:t>
            </a:r>
            <a:endParaRPr lang="en-US" dirty="0"/>
          </a:p>
        </p:txBody>
      </p:sp>
      <p:sp>
        <p:nvSpPr>
          <p:cNvPr id="67" name="Text Placeholder 66"/>
          <p:cNvSpPr>
            <a:spLocks noGrp="1"/>
          </p:cNvSpPr>
          <p:nvPr>
            <p:ph type="body" sz="quarter" idx="13"/>
          </p:nvPr>
        </p:nvSpPr>
        <p:spPr>
          <a:solidFill>
            <a:srgbClr val="7030A0"/>
          </a:solidFill>
        </p:spPr>
        <p:txBody>
          <a:bodyPr/>
          <a:lstStyle/>
          <a:p>
            <a:r>
              <a:rPr lang="en-US" dirty="0" smtClean="0"/>
              <a:t>Room Design</a:t>
            </a:r>
            <a:endParaRPr lang="en-US" dirty="0"/>
          </a:p>
        </p:txBody>
      </p:sp>
      <p:sp>
        <p:nvSpPr>
          <p:cNvPr id="69" name="Text Placeholder 68"/>
          <p:cNvSpPr>
            <a:spLocks noGrp="1"/>
          </p:cNvSpPr>
          <p:nvPr>
            <p:ph type="body" sz="quarter" idx="39"/>
          </p:nvPr>
        </p:nvSpPr>
        <p:spPr>
          <a:xfrm>
            <a:off x="1093083" y="10113018"/>
            <a:ext cx="12801600" cy="9424508"/>
          </a:xfrm>
          <a:solidFill>
            <a:schemeClr val="bg1"/>
          </a:solidFill>
        </p:spPr>
        <p:txBody>
          <a:bodyPr/>
          <a:lstStyle/>
          <a:p>
            <a:pPr marL="571500" indent="-571500">
              <a:buFont typeface="Arial" panose="020B0604020202020204" pitchFamily="34" charset="0"/>
              <a:buChar char="•"/>
            </a:pPr>
            <a:r>
              <a:rPr lang="en-US" dirty="0" smtClean="0"/>
              <a:t>5 table designs</a:t>
            </a:r>
          </a:p>
          <a:p>
            <a:pPr marL="571500" indent="-571500">
              <a:buFont typeface="Arial" panose="020B0604020202020204" pitchFamily="34" charset="0"/>
              <a:buChar char="•"/>
            </a:pPr>
            <a:r>
              <a:rPr lang="en-US" dirty="0" smtClean="0"/>
              <a:t>5 colors:  chairs and </a:t>
            </a:r>
            <a:br>
              <a:rPr lang="en-US" dirty="0" smtClean="0"/>
            </a:br>
            <a:r>
              <a:rPr lang="en-US" dirty="0" smtClean="0"/>
              <a:t>glass boards</a:t>
            </a:r>
          </a:p>
          <a:p>
            <a:pPr marL="571500" indent="-571500">
              <a:buFont typeface="Arial" panose="020B0604020202020204" pitchFamily="34" charset="0"/>
              <a:buChar char="•"/>
            </a:pPr>
            <a:r>
              <a:rPr lang="en-US" dirty="0" smtClean="0"/>
              <a:t>Sustainability:  carpet, </a:t>
            </a:r>
            <a:br>
              <a:rPr lang="en-US" dirty="0" smtClean="0"/>
            </a:br>
            <a:r>
              <a:rPr lang="en-US" dirty="0" smtClean="0"/>
              <a:t>glass boards, chairs, </a:t>
            </a:r>
            <a:br>
              <a:rPr lang="en-US" dirty="0" smtClean="0"/>
            </a:br>
            <a:r>
              <a:rPr lang="en-US" dirty="0" smtClean="0"/>
              <a:t>tables</a:t>
            </a:r>
          </a:p>
          <a:p>
            <a:pPr marL="571500" indent="-571500">
              <a:buFont typeface="Arial" panose="020B0604020202020204" pitchFamily="34" charset="0"/>
              <a:buChar char="•"/>
            </a:pPr>
            <a:r>
              <a:rPr lang="en-US" dirty="0" smtClean="0"/>
              <a:t>Wireless sharing of </a:t>
            </a:r>
            <a:br>
              <a:rPr lang="en-US" dirty="0" smtClean="0"/>
            </a:br>
            <a:r>
              <a:rPr lang="en-US" dirty="0" smtClean="0"/>
              <a:t>BYOD (</a:t>
            </a:r>
            <a:r>
              <a:rPr lang="en-US" dirty="0" err="1" smtClean="0"/>
              <a:t>Clickshare</a:t>
            </a:r>
            <a:r>
              <a:rPr lang="en-US" dirty="0" smtClean="0"/>
              <a:t>)</a:t>
            </a:r>
          </a:p>
          <a:p>
            <a:pPr marL="571500" indent="-571500">
              <a:buFont typeface="Arial" panose="020B0604020202020204" pitchFamily="34" charset="0"/>
              <a:buChar char="•"/>
            </a:pPr>
            <a:r>
              <a:rPr lang="en-US" dirty="0" smtClean="0"/>
              <a:t>Each table has 55” </a:t>
            </a:r>
            <a:br>
              <a:rPr lang="en-US" dirty="0" smtClean="0"/>
            </a:br>
            <a:r>
              <a:rPr lang="en-US" dirty="0" smtClean="0"/>
              <a:t>monitor</a:t>
            </a:r>
          </a:p>
          <a:p>
            <a:pPr marL="571500" indent="-571500">
              <a:buFont typeface="Arial" panose="020B0604020202020204" pitchFamily="34" charset="0"/>
              <a:buChar char="•"/>
            </a:pPr>
            <a:r>
              <a:rPr lang="en-US" dirty="0" smtClean="0"/>
              <a:t>45 seats</a:t>
            </a:r>
          </a:p>
          <a:p>
            <a:pPr marL="571500" indent="-571500">
              <a:buFont typeface="Arial" panose="020B0604020202020204" pitchFamily="34" charset="0"/>
              <a:buChar char="•"/>
            </a:pPr>
            <a:r>
              <a:rPr lang="en-US" dirty="0" smtClean="0"/>
              <a:t>Teaching station with computer, document camera, touch panel for monitor controls</a:t>
            </a:r>
          </a:p>
          <a:p>
            <a:pPr marL="571500" indent="-571500">
              <a:buFont typeface="Arial" panose="020B0604020202020204" pitchFamily="34" charset="0"/>
              <a:buChar char="•"/>
            </a:pPr>
            <a:r>
              <a:rPr lang="en-US" dirty="0" smtClean="0"/>
              <a:t>Option of Virtual lab for special software</a:t>
            </a:r>
          </a:p>
          <a:p>
            <a:pPr marL="571500" indent="-571500">
              <a:buFont typeface="Arial" panose="020B0604020202020204" pitchFamily="34" charset="0"/>
              <a:buChar char="•"/>
            </a:pPr>
            <a:r>
              <a:rPr lang="en-US" dirty="0" smtClean="0"/>
              <a:t>Raised Floor for Flexible Room Design/Cable Management</a:t>
            </a:r>
            <a:endParaRPr lang="en-US" dirty="0"/>
          </a:p>
        </p:txBody>
      </p:sp>
      <p:sp>
        <p:nvSpPr>
          <p:cNvPr id="8" name="Text Placeholder 7"/>
          <p:cNvSpPr>
            <a:spLocks noGrp="1"/>
          </p:cNvSpPr>
          <p:nvPr>
            <p:ph type="body" sz="quarter" idx="19"/>
          </p:nvPr>
        </p:nvSpPr>
        <p:spPr>
          <a:xfrm>
            <a:off x="1188720" y="22701104"/>
            <a:ext cx="12801600" cy="1638259"/>
          </a:xfrm>
          <a:solidFill>
            <a:srgbClr val="92D050"/>
          </a:solidFill>
        </p:spPr>
        <p:txBody>
          <a:bodyPr/>
          <a:lstStyle/>
          <a:p>
            <a:r>
              <a:rPr lang="en-US" dirty="0" smtClean="0">
                <a:solidFill>
                  <a:schemeClr val="tx1"/>
                </a:solidFill>
              </a:rPr>
              <a:t>Feedback on Furniture Features</a:t>
            </a:r>
            <a:endParaRPr lang="en-US" dirty="0">
              <a:solidFill>
                <a:schemeClr val="tx1"/>
              </a:solidFill>
            </a:endParaRPr>
          </a:p>
        </p:txBody>
      </p:sp>
      <p:sp>
        <p:nvSpPr>
          <p:cNvPr id="9" name="Text Placeholder 8"/>
          <p:cNvSpPr>
            <a:spLocks noGrp="1"/>
          </p:cNvSpPr>
          <p:nvPr>
            <p:ph type="body" sz="quarter" idx="21"/>
          </p:nvPr>
        </p:nvSpPr>
        <p:spPr>
          <a:solidFill>
            <a:srgbClr val="0070C0"/>
          </a:solidFill>
        </p:spPr>
        <p:txBody>
          <a:bodyPr/>
          <a:lstStyle/>
          <a:p>
            <a:r>
              <a:rPr lang="en-US" dirty="0" smtClean="0"/>
              <a:t>Changing the Culture Process</a:t>
            </a:r>
            <a:endParaRPr lang="en-US" dirty="0"/>
          </a:p>
        </p:txBody>
      </p:sp>
      <p:sp>
        <p:nvSpPr>
          <p:cNvPr id="17" name="Content Placeholder 16"/>
          <p:cNvSpPr>
            <a:spLocks noGrp="1"/>
          </p:cNvSpPr>
          <p:nvPr>
            <p:ph sz="quarter" idx="30"/>
          </p:nvPr>
        </p:nvSpPr>
        <p:spPr>
          <a:xfrm>
            <a:off x="29614633" y="20826552"/>
            <a:ext cx="12801600" cy="7296912"/>
          </a:xfrm>
        </p:spPr>
        <p:txBody>
          <a:bodyPr>
            <a:normAutofit/>
          </a:bodyPr>
          <a:lstStyle/>
          <a:p>
            <a:r>
              <a:rPr lang="en-US" dirty="0" smtClean="0"/>
              <a:t>“I </a:t>
            </a:r>
            <a:r>
              <a:rPr lang="en-US" dirty="0"/>
              <a:t>love the classroom, and my students loved the classroom. I wish I could teach all of my courses in a room like this one. I think it created an atmosphere more similar to a work environment rather than replicating the classroom experience of K-12 as the typical classroom in Haley Center</a:t>
            </a:r>
            <a:r>
              <a:rPr lang="en-US" dirty="0" smtClean="0"/>
              <a:t>.”</a:t>
            </a:r>
          </a:p>
          <a:p>
            <a:r>
              <a:rPr lang="en-US" dirty="0" smtClean="0"/>
              <a:t>No clear preferences for a particular color or table shape</a:t>
            </a:r>
            <a:endParaRPr lang="en-US" dirty="0"/>
          </a:p>
        </p:txBody>
      </p:sp>
      <p:sp>
        <p:nvSpPr>
          <p:cNvPr id="18" name="Text Placeholder 17"/>
          <p:cNvSpPr>
            <a:spLocks noGrp="1"/>
          </p:cNvSpPr>
          <p:nvPr>
            <p:ph type="body" sz="quarter" idx="31"/>
          </p:nvPr>
        </p:nvSpPr>
        <p:spPr>
          <a:xfrm>
            <a:off x="15598140" y="22760410"/>
            <a:ext cx="12801600" cy="1547390"/>
          </a:xfrm>
          <a:solidFill>
            <a:srgbClr val="FFFF00"/>
          </a:solidFill>
        </p:spPr>
        <p:txBody>
          <a:bodyPr/>
          <a:lstStyle/>
          <a:p>
            <a:r>
              <a:rPr lang="en-US" dirty="0" smtClean="0">
                <a:solidFill>
                  <a:schemeClr val="tx1"/>
                </a:solidFill>
              </a:rPr>
              <a:t>Disciplines</a:t>
            </a:r>
            <a:r>
              <a:rPr lang="en-US" dirty="0" smtClean="0"/>
              <a:t> </a:t>
            </a:r>
            <a:r>
              <a:rPr lang="en-US" dirty="0" smtClean="0">
                <a:solidFill>
                  <a:schemeClr val="tx1"/>
                </a:solidFill>
              </a:rPr>
              <a:t>Teaching</a:t>
            </a:r>
            <a:r>
              <a:rPr lang="en-US" dirty="0" smtClean="0"/>
              <a:t> </a:t>
            </a:r>
            <a:r>
              <a:rPr lang="en-US" dirty="0" smtClean="0">
                <a:solidFill>
                  <a:schemeClr val="tx1"/>
                </a:solidFill>
              </a:rPr>
              <a:t>in</a:t>
            </a:r>
            <a:r>
              <a:rPr lang="en-US" dirty="0" smtClean="0"/>
              <a:t> </a:t>
            </a:r>
            <a:r>
              <a:rPr lang="en-US" dirty="0" smtClean="0">
                <a:solidFill>
                  <a:schemeClr val="tx1"/>
                </a:solidFill>
              </a:rPr>
              <a:t>Space</a:t>
            </a:r>
            <a:endParaRPr lang="en-US" dirty="0">
              <a:solidFill>
                <a:schemeClr val="tx1"/>
              </a:solidFill>
            </a:endParaRPr>
          </a:p>
        </p:txBody>
      </p:sp>
      <p:pic>
        <p:nvPicPr>
          <p:cNvPr id="3" name="Content Placeholder 2"/>
          <p:cNvPicPr>
            <a:picLocks noGrp="1" noChangeAspect="1"/>
          </p:cNvPicPr>
          <p:nvPr>
            <p:ph sz="quarter" idx="32"/>
          </p:nvPr>
        </p:nvPicPr>
        <p:blipFill>
          <a:blip r:embed="rId4">
            <a:extLst>
              <a:ext uri="{28A0092B-C50C-407E-A947-70E740481C1C}">
                <a14:useLocalDpi xmlns:a14="http://schemas.microsoft.com/office/drawing/2010/main" val="0"/>
              </a:ext>
            </a:extLst>
          </a:blip>
          <a:stretch>
            <a:fillRect/>
          </a:stretch>
        </p:blipFill>
        <p:spPr>
          <a:xfrm>
            <a:off x="3749040" y="29195988"/>
            <a:ext cx="8128000" cy="3657600"/>
          </a:xfrm>
        </p:spPr>
      </p:pic>
      <p:sp>
        <p:nvSpPr>
          <p:cNvPr id="6" name="Content Placeholder 5"/>
          <p:cNvSpPr>
            <a:spLocks noGrp="1"/>
          </p:cNvSpPr>
          <p:nvPr>
            <p:ph sz="quarter" idx="33"/>
          </p:nvPr>
        </p:nvSpPr>
        <p:spPr>
          <a:xfrm>
            <a:off x="15598140" y="24608510"/>
            <a:ext cx="12801600" cy="6774294"/>
          </a:xfrm>
        </p:spPr>
        <p:txBody>
          <a:bodyPr>
            <a:normAutofit/>
          </a:bodyPr>
          <a:lstStyle/>
          <a:p>
            <a:pPr marL="0" indent="0">
              <a:buNone/>
            </a:pPr>
            <a:r>
              <a:rPr lang="en-US" sz="5200" dirty="0" smtClean="0"/>
              <a:t>Animal Science, Art, Communication, English, Education, History, Health Administration, Italian, Philosophy, Political Science,  Polymer and Fiber Engineering, Psychology, Public Relations, Research methods</a:t>
            </a:r>
          </a:p>
        </p:txBody>
      </p:sp>
      <p:sp>
        <p:nvSpPr>
          <p:cNvPr id="21" name="Text Placeholder 20"/>
          <p:cNvSpPr>
            <a:spLocks noGrp="1"/>
          </p:cNvSpPr>
          <p:nvPr>
            <p:ph type="body" sz="quarter" idx="34"/>
          </p:nvPr>
        </p:nvSpPr>
        <p:spPr>
          <a:xfrm>
            <a:off x="29497747" y="18902172"/>
            <a:ext cx="12801600" cy="1219200"/>
          </a:xfrm>
          <a:solidFill>
            <a:srgbClr val="FFC000"/>
          </a:solidFill>
        </p:spPr>
        <p:txBody>
          <a:bodyPr/>
          <a:lstStyle/>
          <a:p>
            <a:r>
              <a:rPr lang="en-US" dirty="0" smtClean="0">
                <a:solidFill>
                  <a:schemeClr val="tx1"/>
                </a:solidFill>
              </a:rPr>
              <a:t>Faculty Voices</a:t>
            </a:r>
            <a:endParaRPr lang="en-US" dirty="0">
              <a:solidFill>
                <a:schemeClr val="tx1"/>
              </a:solidFill>
            </a:endParaRPr>
          </a:p>
        </p:txBody>
      </p:sp>
      <p:sp>
        <p:nvSpPr>
          <p:cNvPr id="22" name="Content Placeholder 21"/>
          <p:cNvSpPr>
            <a:spLocks noGrp="1"/>
          </p:cNvSpPr>
          <p:nvPr>
            <p:ph sz="quarter" idx="35"/>
          </p:nvPr>
        </p:nvSpPr>
        <p:spPr>
          <a:xfrm>
            <a:off x="29786580" y="27052524"/>
            <a:ext cx="12801600" cy="4462272"/>
          </a:xfrm>
        </p:spPr>
        <p:txBody>
          <a:bodyPr>
            <a:normAutofit fontScale="92500"/>
          </a:bodyPr>
          <a:lstStyle/>
          <a:p>
            <a:r>
              <a:rPr lang="en-US" dirty="0" smtClean="0"/>
              <a:t>It </a:t>
            </a:r>
            <a:r>
              <a:rPr lang="en-US" dirty="0"/>
              <a:t>involves a massive restructuring of most of what I know about teaching, and it is a lot of work--mainly because you have to be honest about when things aren't working and how much you are responsible for that. Having said that, I have truly had fun, and I think the students </a:t>
            </a:r>
            <a:r>
              <a:rPr lang="en-US" dirty="0" smtClean="0"/>
              <a:t>would </a:t>
            </a:r>
            <a:r>
              <a:rPr lang="en-US" dirty="0"/>
              <a:t>say the same--I feel like it was a really valuable experience, and with a few more tries I might actually get good at it!!</a:t>
            </a: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43891200" cy="4074043"/>
          </a:xfrm>
          <a:prstGeom prst="rect">
            <a:avLst/>
          </a:prstGeom>
        </p:spPr>
      </p:pic>
      <p:sp>
        <p:nvSpPr>
          <p:cNvPr id="30" name="TextBox 29"/>
          <p:cNvSpPr txBox="1"/>
          <p:nvPr/>
        </p:nvSpPr>
        <p:spPr>
          <a:xfrm>
            <a:off x="6766560" y="2087045"/>
            <a:ext cx="32247840" cy="1569660"/>
          </a:xfrm>
          <a:prstGeom prst="rect">
            <a:avLst/>
          </a:prstGeom>
          <a:solidFill>
            <a:srgbClr val="FFFF00"/>
          </a:solidFill>
          <a:ln w="28575">
            <a:solidFill>
              <a:schemeClr val="tx1"/>
            </a:solidFill>
          </a:ln>
        </p:spPr>
        <p:txBody>
          <a:bodyPr wrap="square" rtlCol="0">
            <a:spAutoFit/>
          </a:bodyPr>
          <a:lstStyle/>
          <a:p>
            <a:pPr algn="ctr"/>
            <a:r>
              <a:rPr lang="en-US" sz="9600" b="1" dirty="0" smtClean="0"/>
              <a:t>Changing the Culture of Learning One Class at a Time</a:t>
            </a:r>
            <a:endParaRPr lang="en-US" sz="9600" b="1" dirty="0"/>
          </a:p>
        </p:txBody>
      </p:sp>
      <p:pic>
        <p:nvPicPr>
          <p:cNvPr id="2" name="Content Placeholder 1"/>
          <p:cNvPicPr>
            <a:picLocks noGrp="1" noChangeAspect="1"/>
          </p:cNvPicPr>
          <p:nvPr>
            <p:ph sz="quarter" idx="23"/>
          </p:nvPr>
        </p:nvPicPr>
        <p:blipFill>
          <a:blip r:embed="rId6">
            <a:extLst>
              <a:ext uri="{28A0092B-C50C-407E-A947-70E740481C1C}">
                <a14:useLocalDpi xmlns:a14="http://schemas.microsoft.com/office/drawing/2010/main" val="0"/>
              </a:ext>
            </a:extLst>
          </a:blip>
          <a:stretch>
            <a:fillRect/>
          </a:stretch>
        </p:blipFill>
        <p:spPr>
          <a:xfrm>
            <a:off x="3749812" y="25220733"/>
            <a:ext cx="8128000" cy="3657600"/>
          </a:xfrm>
        </p:spPr>
      </p:pic>
      <p:graphicFrame>
        <p:nvGraphicFramePr>
          <p:cNvPr id="32" name="Content Placeholder 31"/>
          <p:cNvGraphicFramePr>
            <a:graphicFrameLocks noGrp="1"/>
          </p:cNvGraphicFramePr>
          <p:nvPr>
            <p:ph sz="quarter" idx="27"/>
            <p:extLst>
              <p:ext uri="{D42A27DB-BD31-4B8C-83A1-F6EECF244321}">
                <p14:modId xmlns:p14="http://schemas.microsoft.com/office/powerpoint/2010/main" val="2592549956"/>
              </p:ext>
            </p:extLst>
          </p:nvPr>
        </p:nvGraphicFramePr>
        <p:xfrm>
          <a:off x="15544800" y="6656831"/>
          <a:ext cx="12801600" cy="150789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4" name="TextBox 33"/>
          <p:cNvSpPr txBox="1"/>
          <p:nvPr/>
        </p:nvSpPr>
        <p:spPr>
          <a:xfrm>
            <a:off x="16045451" y="20826552"/>
            <a:ext cx="11906978" cy="1209242"/>
          </a:xfrm>
          <a:prstGeom prst="rect">
            <a:avLst/>
          </a:prstGeom>
          <a:noFill/>
        </p:spPr>
        <p:txBody>
          <a:bodyPr wrap="none" rtlCol="0">
            <a:spAutoFit/>
          </a:bodyPr>
          <a:lstStyle/>
          <a:p>
            <a:r>
              <a:rPr lang="en-US" dirty="0" smtClean="0"/>
              <a:t>Next round of faculty and room</a:t>
            </a:r>
            <a:endParaRPr lang="en-US" dirty="0"/>
          </a:p>
        </p:txBody>
      </p:sp>
      <p:sp>
        <p:nvSpPr>
          <p:cNvPr id="44" name="Content Placeholder 27"/>
          <p:cNvSpPr>
            <a:spLocks noGrp="1"/>
          </p:cNvSpPr>
          <p:nvPr>
            <p:ph sz="quarter" idx="23"/>
          </p:nvPr>
        </p:nvSpPr>
        <p:spPr>
          <a:xfrm>
            <a:off x="1158240" y="24633153"/>
            <a:ext cx="12801600" cy="6694973"/>
          </a:xfrm>
        </p:spPr>
        <p:txBody>
          <a:bodyPr/>
          <a:lstStyle/>
          <a:p>
            <a:r>
              <a:rPr lang="en-US" dirty="0" smtClean="0"/>
              <a:t>Students have no clear color preference (41 responses)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Students prefer Circle and Oval Table Shapes (42 responses)</a:t>
            </a:r>
            <a:br>
              <a:rPr lang="en-US" dirty="0" smtClean="0"/>
            </a:br>
            <a:endParaRPr lang="en-US" dirty="0"/>
          </a:p>
        </p:txBody>
      </p:sp>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497747" y="5652043"/>
            <a:ext cx="5816379" cy="4362284"/>
          </a:xfrm>
          <a:prstGeom prst="rect">
            <a:avLst/>
          </a:prstGeom>
        </p:spPr>
      </p:pic>
      <p:pic>
        <p:nvPicPr>
          <p:cNvPr id="13" name="Content Placeholder 12"/>
          <p:cNvPicPr>
            <a:picLocks noGrp="1" noChangeAspect="1"/>
          </p:cNvPicPr>
          <p:nvPr>
            <p:ph sz="quarter" idx="42"/>
          </p:nvPr>
        </p:nvPicPr>
        <p:blipFill>
          <a:blip r:embed="rId13" cstate="print">
            <a:extLst>
              <a:ext uri="{28A0092B-C50C-407E-A947-70E740481C1C}">
                <a14:useLocalDpi xmlns:a14="http://schemas.microsoft.com/office/drawing/2010/main" val="0"/>
              </a:ext>
            </a:extLst>
          </a:blip>
          <a:stretch>
            <a:fillRect/>
          </a:stretch>
        </p:blipFill>
        <p:spPr>
          <a:xfrm>
            <a:off x="36553471" y="5651510"/>
            <a:ext cx="5793317" cy="4344988"/>
          </a:xfr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497747" y="13590527"/>
            <a:ext cx="5971429" cy="4478572"/>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355747" y="13680555"/>
            <a:ext cx="5899868" cy="4424901"/>
          </a:xfrm>
          <a:prstGeom prst="rect">
            <a:avLst/>
          </a:prstGeom>
        </p:spPr>
      </p:pic>
      <p:sp>
        <p:nvSpPr>
          <p:cNvPr id="29" name="Down Arrow 28"/>
          <p:cNvSpPr/>
          <p:nvPr/>
        </p:nvSpPr>
        <p:spPr>
          <a:xfrm>
            <a:off x="21685452" y="9324295"/>
            <a:ext cx="579027" cy="101770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16">
            <a:extLst>
              <a:ext uri="{28A0092B-C50C-407E-A947-70E740481C1C}">
                <a14:useLocalDpi xmlns:a14="http://schemas.microsoft.com/office/drawing/2010/main" val="0"/>
              </a:ext>
            </a:extLst>
          </a:blip>
          <a:srcRect l="19663" t="20343" r="19161" b="15415"/>
          <a:stretch/>
        </p:blipFill>
        <p:spPr>
          <a:xfrm>
            <a:off x="8622878" y="8752332"/>
            <a:ext cx="5367442" cy="7294214"/>
          </a:xfrm>
          <a:prstGeom prst="rect">
            <a:avLst/>
          </a:prstGeom>
        </p:spPr>
      </p:pic>
      <p:sp>
        <p:nvSpPr>
          <p:cNvPr id="7" name="Content Placeholder 6"/>
          <p:cNvSpPr>
            <a:spLocks noGrp="1"/>
          </p:cNvSpPr>
          <p:nvPr>
            <p:ph sz="quarter" idx="26"/>
          </p:nvPr>
        </p:nvSpPr>
        <p:spPr/>
        <p:txBody>
          <a:bodyPr/>
          <a:lstStyle/>
          <a:p>
            <a:endParaRPr lang="en-US"/>
          </a:p>
        </p:txBody>
      </p:sp>
    </p:spTree>
    <p:extLst>
      <p:ext uri="{BB962C8B-B14F-4D97-AF65-F5344CB8AC3E}">
        <p14:creationId xmlns:p14="http://schemas.microsoft.com/office/powerpoint/2010/main" val="931198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9B7E175-EA31-4EB5-9BCC-A945A81036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Droplet</Template>
  <TotalTime>0</TotalTime>
  <Words>533</Words>
  <Application>Microsoft Office PowerPoint</Application>
  <PresentationFormat>Custom</PresentationFormat>
  <Paragraphs>39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Droplet</vt:lpstr>
      <vt:lpstr>EASL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2014-01-14T18:49:26Z</dcterms:created>
  <dcterms:modified xsi:type="dcterms:W3CDTF">2014-02-03T02:38:44Z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TC040013439991</vt:lpwstr>
  </property>
</Properties>
</file>