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5" r:id="rId2"/>
    <p:sldId id="310" r:id="rId3"/>
    <p:sldId id="260" r:id="rId4"/>
    <p:sldId id="296" r:id="rId5"/>
    <p:sldId id="300" r:id="rId6"/>
    <p:sldId id="303" r:id="rId7"/>
    <p:sldId id="307" r:id="rId8"/>
    <p:sldId id="299" r:id="rId9"/>
    <p:sldId id="308" r:id="rId10"/>
    <p:sldId id="309" r:id="rId11"/>
    <p:sldId id="305" r:id="rId12"/>
    <p:sldId id="294" r:id="rId13"/>
    <p:sldId id="293" r:id="rId14"/>
  </p:sldIdLst>
  <p:sldSz cx="40233600" cy="32918400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33"/>
    <a:srgbClr val="FF5050"/>
    <a:srgbClr val="FFCC66"/>
    <a:srgbClr val="FFCC00"/>
    <a:srgbClr val="000099"/>
    <a:srgbClr val="F8F8F8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8" autoAdjust="0"/>
    <p:restoredTop sz="94660"/>
  </p:normalViewPr>
  <p:slideViewPr>
    <p:cSldViewPr>
      <p:cViewPr varScale="1">
        <p:scale>
          <a:sx n="23" d="100"/>
          <a:sy n="23" d="100"/>
        </p:scale>
        <p:origin x="-120" y="-198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CCA1B-53FE-4CE9-B580-D7AFCD660F9E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9A03E72-1CA3-4E98-9EAC-5DE58AF69F9C}">
      <dgm:prSet phldrT="[Text]" custT="1"/>
      <dgm:spPr/>
      <dgm:t>
        <a:bodyPr/>
        <a:lstStyle/>
        <a:p>
          <a:r>
            <a:rPr lang="en-US" sz="9600" b="1" dirty="0" smtClean="0"/>
            <a:t>Social Context</a:t>
          </a:r>
          <a:endParaRPr lang="en-US" sz="9600" b="1" dirty="0"/>
        </a:p>
      </dgm:t>
    </dgm:pt>
    <dgm:pt modelId="{5603E1A9-D8C7-4A4A-9CCD-8370B8B3ADDC}" type="parTrans" cxnId="{4700DD6E-4ABB-4CE6-ABC9-75F1C2B29638}">
      <dgm:prSet/>
      <dgm:spPr/>
      <dgm:t>
        <a:bodyPr/>
        <a:lstStyle/>
        <a:p>
          <a:endParaRPr lang="en-US"/>
        </a:p>
      </dgm:t>
    </dgm:pt>
    <dgm:pt modelId="{30A140A2-4B10-44EA-A7AA-B05D84B942F5}" type="sibTrans" cxnId="{4700DD6E-4ABB-4CE6-ABC9-75F1C2B29638}">
      <dgm:prSet/>
      <dgm:spPr/>
      <dgm:t>
        <a:bodyPr/>
        <a:lstStyle/>
        <a:p>
          <a:endParaRPr lang="en-US"/>
        </a:p>
      </dgm:t>
    </dgm:pt>
    <dgm:pt modelId="{9F81FEBB-C67A-475C-8C94-9749DF7309F9}">
      <dgm:prSet phldrT="[Text]" custT="1"/>
      <dgm:spPr/>
      <dgm:t>
        <a:bodyPr/>
        <a:lstStyle/>
        <a:p>
          <a:r>
            <a:rPr lang="en-US" sz="6600" dirty="0" smtClean="0"/>
            <a:t>Student-student relations</a:t>
          </a:r>
          <a:endParaRPr lang="en-US" sz="6600" dirty="0"/>
        </a:p>
      </dgm:t>
    </dgm:pt>
    <dgm:pt modelId="{ED1B1828-3220-45C7-B6CD-5A281ED1893B}" type="parTrans" cxnId="{1F1EAF8B-9281-41F0-A0E4-7D765462A970}">
      <dgm:prSet/>
      <dgm:spPr/>
      <dgm:t>
        <a:bodyPr/>
        <a:lstStyle/>
        <a:p>
          <a:endParaRPr lang="en-US"/>
        </a:p>
      </dgm:t>
    </dgm:pt>
    <dgm:pt modelId="{25ED712D-59A6-42EA-A192-9DAC96DD65B9}" type="sibTrans" cxnId="{1F1EAF8B-9281-41F0-A0E4-7D765462A970}">
      <dgm:prSet/>
      <dgm:spPr/>
      <dgm:t>
        <a:bodyPr/>
        <a:lstStyle/>
        <a:p>
          <a:endParaRPr lang="en-US"/>
        </a:p>
      </dgm:t>
    </dgm:pt>
    <dgm:pt modelId="{82548312-0EF8-4B8E-B064-C3ECD8CE46BD}">
      <dgm:prSet phldrT="[Text]" custT="1"/>
      <dgm:spPr/>
      <dgm:t>
        <a:bodyPr/>
        <a:lstStyle/>
        <a:p>
          <a:r>
            <a:rPr lang="en-US" sz="6600" dirty="0" smtClean="0"/>
            <a:t>Student-instructor relations</a:t>
          </a:r>
          <a:endParaRPr lang="en-US" sz="6600" dirty="0"/>
        </a:p>
      </dgm:t>
    </dgm:pt>
    <dgm:pt modelId="{4C8DE85B-BC94-4CEF-9D96-269DEDC365AA}" type="parTrans" cxnId="{9B001573-7DA9-4CB2-8967-0C779B1987A4}">
      <dgm:prSet/>
      <dgm:spPr/>
      <dgm:t>
        <a:bodyPr/>
        <a:lstStyle/>
        <a:p>
          <a:endParaRPr lang="en-US"/>
        </a:p>
      </dgm:t>
    </dgm:pt>
    <dgm:pt modelId="{42AB0D70-3E63-4D09-BFFF-CB0B51265854}" type="sibTrans" cxnId="{9B001573-7DA9-4CB2-8967-0C779B1987A4}">
      <dgm:prSet/>
      <dgm:spPr/>
      <dgm:t>
        <a:bodyPr/>
        <a:lstStyle/>
        <a:p>
          <a:endParaRPr lang="en-US"/>
        </a:p>
      </dgm:t>
    </dgm:pt>
    <dgm:pt modelId="{CBAD48F9-4E89-4CEC-B77E-34186A80EA8F}">
      <dgm:prSet phldrT="[Text]" custT="1"/>
      <dgm:spPr/>
      <dgm:t>
        <a:bodyPr/>
        <a:lstStyle/>
        <a:p>
          <a:r>
            <a:rPr lang="en-US" sz="6600" dirty="0" smtClean="0"/>
            <a:t>Student as instructor</a:t>
          </a:r>
          <a:endParaRPr lang="en-US" sz="6600" dirty="0"/>
        </a:p>
      </dgm:t>
    </dgm:pt>
    <dgm:pt modelId="{C4A3A082-D3A7-42D2-9CB1-B23FC3339236}" type="parTrans" cxnId="{8D2F0470-E4DF-4F9C-A7EB-3C743D5E37A7}">
      <dgm:prSet/>
      <dgm:spPr/>
      <dgm:t>
        <a:bodyPr/>
        <a:lstStyle/>
        <a:p>
          <a:endParaRPr lang="en-US"/>
        </a:p>
      </dgm:t>
    </dgm:pt>
    <dgm:pt modelId="{2546D29B-C341-464A-A39E-100478665F20}" type="sibTrans" cxnId="{8D2F0470-E4DF-4F9C-A7EB-3C743D5E37A7}">
      <dgm:prSet/>
      <dgm:spPr/>
      <dgm:t>
        <a:bodyPr/>
        <a:lstStyle/>
        <a:p>
          <a:endParaRPr lang="en-US"/>
        </a:p>
      </dgm:t>
    </dgm:pt>
    <dgm:pt modelId="{0EEA7214-F78D-4BA0-A171-E9F600670FAB}">
      <dgm:prSet phldrT="[Text]" custT="1"/>
      <dgm:spPr/>
      <dgm:t>
        <a:bodyPr/>
        <a:lstStyle/>
        <a:p>
          <a:r>
            <a:rPr lang="en-US" sz="6600" dirty="0" smtClean="0"/>
            <a:t>Student self-efficacy</a:t>
          </a:r>
          <a:endParaRPr lang="en-US" sz="6600" dirty="0"/>
        </a:p>
      </dgm:t>
    </dgm:pt>
    <dgm:pt modelId="{35532DB7-0B55-4BD8-A955-5BADE6EF1FF7}" type="parTrans" cxnId="{DCC4A63E-53D7-4B20-AFD4-85D9250F3566}">
      <dgm:prSet/>
      <dgm:spPr/>
      <dgm:t>
        <a:bodyPr/>
        <a:lstStyle/>
        <a:p>
          <a:endParaRPr lang="en-US"/>
        </a:p>
      </dgm:t>
    </dgm:pt>
    <dgm:pt modelId="{B0DFF7F7-308F-4FCD-A206-D3F454212697}" type="sibTrans" cxnId="{DCC4A63E-53D7-4B20-AFD4-85D9250F3566}">
      <dgm:prSet/>
      <dgm:spPr/>
      <dgm:t>
        <a:bodyPr/>
        <a:lstStyle/>
        <a:p>
          <a:endParaRPr lang="en-US"/>
        </a:p>
      </dgm:t>
    </dgm:pt>
    <dgm:pt modelId="{FAFF7AE0-C0AC-4AFA-817A-204023971797}" type="pres">
      <dgm:prSet presAssocID="{A65CCA1B-53FE-4CE9-B580-D7AFCD660F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3247C4-F4F1-464E-B811-C0945755EF4C}" type="pres">
      <dgm:prSet presAssocID="{19A03E72-1CA3-4E98-9EAC-5DE58AF69F9C}" presName="centerShape" presStyleLbl="node0" presStyleIdx="0" presStyleCnt="1"/>
      <dgm:spPr/>
      <dgm:t>
        <a:bodyPr/>
        <a:lstStyle/>
        <a:p>
          <a:endParaRPr lang="en-US"/>
        </a:p>
      </dgm:t>
    </dgm:pt>
    <dgm:pt modelId="{B25A8CDD-539A-4E06-A064-C5F8632C3C6D}" type="pres">
      <dgm:prSet presAssocID="{9F81FEBB-C67A-475C-8C94-9749DF7309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B2C9-0501-454E-A0D5-B1C00A739675}" type="pres">
      <dgm:prSet presAssocID="{9F81FEBB-C67A-475C-8C94-9749DF7309F9}" presName="dummy" presStyleCnt="0"/>
      <dgm:spPr/>
    </dgm:pt>
    <dgm:pt modelId="{C6AFD63E-1752-4A0C-BA15-31BE178FF955}" type="pres">
      <dgm:prSet presAssocID="{25ED712D-59A6-42EA-A192-9DAC96DD65B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5E2C734-174B-4471-A97E-13870E9A703B}" type="pres">
      <dgm:prSet presAssocID="{82548312-0EF8-4B8E-B064-C3ECD8CE46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A5E26-C896-4333-AB84-08AF453ACB44}" type="pres">
      <dgm:prSet presAssocID="{82548312-0EF8-4B8E-B064-C3ECD8CE46BD}" presName="dummy" presStyleCnt="0"/>
      <dgm:spPr/>
    </dgm:pt>
    <dgm:pt modelId="{4A966BF5-F5A2-424C-8BE1-EAC9A628EB1B}" type="pres">
      <dgm:prSet presAssocID="{42AB0D70-3E63-4D09-BFFF-CB0B5126585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44F589C-0403-4758-B626-14735A86EB6E}" type="pres">
      <dgm:prSet presAssocID="{CBAD48F9-4E89-4CEC-B77E-34186A80EA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4FECB-0DA4-4BDB-BF65-26DE6377744B}" type="pres">
      <dgm:prSet presAssocID="{CBAD48F9-4E89-4CEC-B77E-34186A80EA8F}" presName="dummy" presStyleCnt="0"/>
      <dgm:spPr/>
    </dgm:pt>
    <dgm:pt modelId="{E8564A30-018A-4C24-8AE8-4C692CED4120}" type="pres">
      <dgm:prSet presAssocID="{2546D29B-C341-464A-A39E-100478665F2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326BA3E-FD33-4DF9-9D38-9B0CF9805040}" type="pres">
      <dgm:prSet presAssocID="{0EEA7214-F78D-4BA0-A171-E9F600670F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AD6B6-33F8-4CC0-A045-A7196D348A69}" type="pres">
      <dgm:prSet presAssocID="{0EEA7214-F78D-4BA0-A171-E9F600670FAB}" presName="dummy" presStyleCnt="0"/>
      <dgm:spPr/>
    </dgm:pt>
    <dgm:pt modelId="{A6EF9E6D-3DDA-4C93-93FE-AD6C7D35DEDA}" type="pres">
      <dgm:prSet presAssocID="{B0DFF7F7-308F-4FCD-A206-D3F45421269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CC4A63E-53D7-4B20-AFD4-85D9250F3566}" srcId="{19A03E72-1CA3-4E98-9EAC-5DE58AF69F9C}" destId="{0EEA7214-F78D-4BA0-A171-E9F600670FAB}" srcOrd="3" destOrd="0" parTransId="{35532DB7-0B55-4BD8-A955-5BADE6EF1FF7}" sibTransId="{B0DFF7F7-308F-4FCD-A206-D3F454212697}"/>
    <dgm:cxn modelId="{4700DD6E-4ABB-4CE6-ABC9-75F1C2B29638}" srcId="{A65CCA1B-53FE-4CE9-B580-D7AFCD660F9E}" destId="{19A03E72-1CA3-4E98-9EAC-5DE58AF69F9C}" srcOrd="0" destOrd="0" parTransId="{5603E1A9-D8C7-4A4A-9CCD-8370B8B3ADDC}" sibTransId="{30A140A2-4B10-44EA-A7AA-B05D84B942F5}"/>
    <dgm:cxn modelId="{8C7CA4B5-AECE-43EA-86A4-CFF1DBA392AA}" type="presOf" srcId="{A65CCA1B-53FE-4CE9-B580-D7AFCD660F9E}" destId="{FAFF7AE0-C0AC-4AFA-817A-204023971797}" srcOrd="0" destOrd="0" presId="urn:microsoft.com/office/officeart/2005/8/layout/radial6"/>
    <dgm:cxn modelId="{98970CA7-885B-414F-9A98-833DB261F7BA}" type="presOf" srcId="{42AB0D70-3E63-4D09-BFFF-CB0B51265854}" destId="{4A966BF5-F5A2-424C-8BE1-EAC9A628EB1B}" srcOrd="0" destOrd="0" presId="urn:microsoft.com/office/officeart/2005/8/layout/radial6"/>
    <dgm:cxn modelId="{1F1EAF8B-9281-41F0-A0E4-7D765462A970}" srcId="{19A03E72-1CA3-4E98-9EAC-5DE58AF69F9C}" destId="{9F81FEBB-C67A-475C-8C94-9749DF7309F9}" srcOrd="0" destOrd="0" parTransId="{ED1B1828-3220-45C7-B6CD-5A281ED1893B}" sibTransId="{25ED712D-59A6-42EA-A192-9DAC96DD65B9}"/>
    <dgm:cxn modelId="{15CCF10E-FDE0-42C1-952A-69FB81085147}" type="presOf" srcId="{9F81FEBB-C67A-475C-8C94-9749DF7309F9}" destId="{B25A8CDD-539A-4E06-A064-C5F8632C3C6D}" srcOrd="0" destOrd="0" presId="urn:microsoft.com/office/officeart/2005/8/layout/radial6"/>
    <dgm:cxn modelId="{A92F128C-26AC-4525-B14A-9A77A4FF1EDB}" type="presOf" srcId="{19A03E72-1CA3-4E98-9EAC-5DE58AF69F9C}" destId="{EF3247C4-F4F1-464E-B811-C0945755EF4C}" srcOrd="0" destOrd="0" presId="urn:microsoft.com/office/officeart/2005/8/layout/radial6"/>
    <dgm:cxn modelId="{3ACB6830-229C-443F-BB99-5CBB2D1B5E85}" type="presOf" srcId="{0EEA7214-F78D-4BA0-A171-E9F600670FAB}" destId="{C326BA3E-FD33-4DF9-9D38-9B0CF9805040}" srcOrd="0" destOrd="0" presId="urn:microsoft.com/office/officeart/2005/8/layout/radial6"/>
    <dgm:cxn modelId="{EC3EB500-FE00-4B99-B611-7917CE93BAB9}" type="presOf" srcId="{25ED712D-59A6-42EA-A192-9DAC96DD65B9}" destId="{C6AFD63E-1752-4A0C-BA15-31BE178FF955}" srcOrd="0" destOrd="0" presId="urn:microsoft.com/office/officeart/2005/8/layout/radial6"/>
    <dgm:cxn modelId="{8D2F0470-E4DF-4F9C-A7EB-3C743D5E37A7}" srcId="{19A03E72-1CA3-4E98-9EAC-5DE58AF69F9C}" destId="{CBAD48F9-4E89-4CEC-B77E-34186A80EA8F}" srcOrd="2" destOrd="0" parTransId="{C4A3A082-D3A7-42D2-9CB1-B23FC3339236}" sibTransId="{2546D29B-C341-464A-A39E-100478665F20}"/>
    <dgm:cxn modelId="{FE11FD58-394C-4E77-BC90-061130BFEC65}" type="presOf" srcId="{CBAD48F9-4E89-4CEC-B77E-34186A80EA8F}" destId="{844F589C-0403-4758-B626-14735A86EB6E}" srcOrd="0" destOrd="0" presId="urn:microsoft.com/office/officeart/2005/8/layout/radial6"/>
    <dgm:cxn modelId="{2554DAA6-1A8F-47A2-9B6F-18063764522F}" type="presOf" srcId="{2546D29B-C341-464A-A39E-100478665F20}" destId="{E8564A30-018A-4C24-8AE8-4C692CED4120}" srcOrd="0" destOrd="0" presId="urn:microsoft.com/office/officeart/2005/8/layout/radial6"/>
    <dgm:cxn modelId="{9B001573-7DA9-4CB2-8967-0C779B1987A4}" srcId="{19A03E72-1CA3-4E98-9EAC-5DE58AF69F9C}" destId="{82548312-0EF8-4B8E-B064-C3ECD8CE46BD}" srcOrd="1" destOrd="0" parTransId="{4C8DE85B-BC94-4CEF-9D96-269DEDC365AA}" sibTransId="{42AB0D70-3E63-4D09-BFFF-CB0B51265854}"/>
    <dgm:cxn modelId="{448AC5D2-1AC4-4D5B-BE3A-94CF1006BC90}" type="presOf" srcId="{B0DFF7F7-308F-4FCD-A206-D3F454212697}" destId="{A6EF9E6D-3DDA-4C93-93FE-AD6C7D35DEDA}" srcOrd="0" destOrd="0" presId="urn:microsoft.com/office/officeart/2005/8/layout/radial6"/>
    <dgm:cxn modelId="{73734A5A-8D03-4189-8458-3E9628FD36C0}" type="presOf" srcId="{82548312-0EF8-4B8E-B064-C3ECD8CE46BD}" destId="{95E2C734-174B-4471-A97E-13870E9A703B}" srcOrd="0" destOrd="0" presId="urn:microsoft.com/office/officeart/2005/8/layout/radial6"/>
    <dgm:cxn modelId="{397115D5-D846-4198-83BB-96E5B3A4B366}" type="presParOf" srcId="{FAFF7AE0-C0AC-4AFA-817A-204023971797}" destId="{EF3247C4-F4F1-464E-B811-C0945755EF4C}" srcOrd="0" destOrd="0" presId="urn:microsoft.com/office/officeart/2005/8/layout/radial6"/>
    <dgm:cxn modelId="{DB02BE95-D5C7-4F46-BECB-B344BF549A37}" type="presParOf" srcId="{FAFF7AE0-C0AC-4AFA-817A-204023971797}" destId="{B25A8CDD-539A-4E06-A064-C5F8632C3C6D}" srcOrd="1" destOrd="0" presId="urn:microsoft.com/office/officeart/2005/8/layout/radial6"/>
    <dgm:cxn modelId="{2588DB33-483A-40CA-8F2A-8EF33689936A}" type="presParOf" srcId="{FAFF7AE0-C0AC-4AFA-817A-204023971797}" destId="{9EE7B2C9-0501-454E-A0D5-B1C00A739675}" srcOrd="2" destOrd="0" presId="urn:microsoft.com/office/officeart/2005/8/layout/radial6"/>
    <dgm:cxn modelId="{2D36E015-945F-4904-B3A7-0FBA755AA1CB}" type="presParOf" srcId="{FAFF7AE0-C0AC-4AFA-817A-204023971797}" destId="{C6AFD63E-1752-4A0C-BA15-31BE178FF955}" srcOrd="3" destOrd="0" presId="urn:microsoft.com/office/officeart/2005/8/layout/radial6"/>
    <dgm:cxn modelId="{3C00DDAA-9F8A-4EB8-A69F-329F635433FF}" type="presParOf" srcId="{FAFF7AE0-C0AC-4AFA-817A-204023971797}" destId="{95E2C734-174B-4471-A97E-13870E9A703B}" srcOrd="4" destOrd="0" presId="urn:microsoft.com/office/officeart/2005/8/layout/radial6"/>
    <dgm:cxn modelId="{B5D06769-6D5C-4B62-A49C-B490B3F1242B}" type="presParOf" srcId="{FAFF7AE0-C0AC-4AFA-817A-204023971797}" destId="{8AEA5E26-C896-4333-AB84-08AF453ACB44}" srcOrd="5" destOrd="0" presId="urn:microsoft.com/office/officeart/2005/8/layout/radial6"/>
    <dgm:cxn modelId="{52982C34-B908-4292-93C0-05914B33FAB7}" type="presParOf" srcId="{FAFF7AE0-C0AC-4AFA-817A-204023971797}" destId="{4A966BF5-F5A2-424C-8BE1-EAC9A628EB1B}" srcOrd="6" destOrd="0" presId="urn:microsoft.com/office/officeart/2005/8/layout/radial6"/>
    <dgm:cxn modelId="{B5EA539E-D488-40C5-8DB9-C2E94A7BC4F6}" type="presParOf" srcId="{FAFF7AE0-C0AC-4AFA-817A-204023971797}" destId="{844F589C-0403-4758-B626-14735A86EB6E}" srcOrd="7" destOrd="0" presId="urn:microsoft.com/office/officeart/2005/8/layout/radial6"/>
    <dgm:cxn modelId="{5F67C55C-CC81-4A7C-8AC3-B6D6C1CA490D}" type="presParOf" srcId="{FAFF7AE0-C0AC-4AFA-817A-204023971797}" destId="{5FE4FECB-0DA4-4BDB-BF65-26DE6377744B}" srcOrd="8" destOrd="0" presId="urn:microsoft.com/office/officeart/2005/8/layout/radial6"/>
    <dgm:cxn modelId="{55EE7C84-F207-4170-9B48-CD78B485CD35}" type="presParOf" srcId="{FAFF7AE0-C0AC-4AFA-817A-204023971797}" destId="{E8564A30-018A-4C24-8AE8-4C692CED4120}" srcOrd="9" destOrd="0" presId="urn:microsoft.com/office/officeart/2005/8/layout/radial6"/>
    <dgm:cxn modelId="{0FC3D646-166A-4B4E-9C6D-C3AF5AB55653}" type="presParOf" srcId="{FAFF7AE0-C0AC-4AFA-817A-204023971797}" destId="{C326BA3E-FD33-4DF9-9D38-9B0CF9805040}" srcOrd="10" destOrd="0" presId="urn:microsoft.com/office/officeart/2005/8/layout/radial6"/>
    <dgm:cxn modelId="{D8B0C38E-0E1E-4DDE-9323-B4A3324693F7}" type="presParOf" srcId="{FAFF7AE0-C0AC-4AFA-817A-204023971797}" destId="{203AD6B6-33F8-4CC0-A045-A7196D348A69}" srcOrd="11" destOrd="0" presId="urn:microsoft.com/office/officeart/2005/8/layout/radial6"/>
    <dgm:cxn modelId="{8D002161-B676-466D-9322-3BA9EA6BE2C3}" type="presParOf" srcId="{FAFF7AE0-C0AC-4AFA-817A-204023971797}" destId="{A6EF9E6D-3DDA-4C93-93FE-AD6C7D35DED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7F41B-D9B2-40E3-88B5-6B88531D44E2}" type="doc">
      <dgm:prSet loTypeId="urn:microsoft.com/office/officeart/2005/8/layout/radial5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998AF17-22F6-40A9-9B0C-313F3F680F87}">
      <dgm:prSet phldrT="[Text]"/>
      <dgm:spPr/>
      <dgm:t>
        <a:bodyPr/>
        <a:lstStyle/>
        <a:p>
          <a:r>
            <a:rPr lang="en-US" dirty="0" smtClean="0"/>
            <a:t>Social context</a:t>
          </a:r>
          <a:endParaRPr lang="en-US" dirty="0"/>
        </a:p>
      </dgm:t>
    </dgm:pt>
    <dgm:pt modelId="{310A2E08-8DBE-41A5-B70C-A5821EB42EB5}" type="parTrans" cxnId="{3ADF961F-D017-428E-87B2-09E3D53AEDF7}">
      <dgm:prSet/>
      <dgm:spPr/>
      <dgm:t>
        <a:bodyPr/>
        <a:lstStyle/>
        <a:p>
          <a:endParaRPr lang="en-US"/>
        </a:p>
      </dgm:t>
    </dgm:pt>
    <dgm:pt modelId="{0FF62A8C-B7A9-4284-AB3C-89011BBB3792}" type="sibTrans" cxnId="{3ADF961F-D017-428E-87B2-09E3D53AEDF7}">
      <dgm:prSet/>
      <dgm:spPr/>
      <dgm:t>
        <a:bodyPr/>
        <a:lstStyle/>
        <a:p>
          <a:endParaRPr lang="en-US"/>
        </a:p>
      </dgm:t>
    </dgm:pt>
    <dgm:pt modelId="{78D40500-D865-4D6D-B2A5-0E0184128039}">
      <dgm:prSet phldrT="[Text]" custT="1"/>
      <dgm:spPr/>
      <dgm:t>
        <a:bodyPr/>
        <a:lstStyle/>
        <a:p>
          <a:r>
            <a:rPr lang="en-US" sz="6600" dirty="0" err="1" smtClean="0"/>
            <a:t>Demogs</a:t>
          </a:r>
          <a:endParaRPr lang="en-US" sz="1800" dirty="0"/>
        </a:p>
      </dgm:t>
    </dgm:pt>
    <dgm:pt modelId="{7BFFE455-79A4-42DE-A9B8-F101CBB51E30}" type="parTrans" cxnId="{414EDEFD-CF7B-429C-ADFD-8B6087CA7560}">
      <dgm:prSet/>
      <dgm:spPr/>
      <dgm:t>
        <a:bodyPr/>
        <a:lstStyle/>
        <a:p>
          <a:endParaRPr lang="en-US" dirty="0"/>
        </a:p>
      </dgm:t>
    </dgm:pt>
    <dgm:pt modelId="{13DBD8FB-9209-4AC9-8466-E2BFE2A449E1}" type="sibTrans" cxnId="{414EDEFD-CF7B-429C-ADFD-8B6087CA7560}">
      <dgm:prSet/>
      <dgm:spPr/>
      <dgm:t>
        <a:bodyPr/>
        <a:lstStyle/>
        <a:p>
          <a:endParaRPr lang="en-US"/>
        </a:p>
      </dgm:t>
    </dgm:pt>
    <dgm:pt modelId="{AD979FEE-F871-4A9F-8B9B-28C2D20715D8}">
      <dgm:prSet phldrT="[Text]" custT="1"/>
      <dgm:spPr/>
      <dgm:t>
        <a:bodyPr/>
        <a:lstStyle/>
        <a:p>
          <a:r>
            <a:rPr lang="en-US" sz="6000" dirty="0" smtClean="0"/>
            <a:t>Perform- </a:t>
          </a:r>
          <a:r>
            <a:rPr lang="en-US" sz="6000" dirty="0" err="1" smtClean="0"/>
            <a:t>ance</a:t>
          </a:r>
          <a:endParaRPr lang="en-US" sz="6000" dirty="0"/>
        </a:p>
      </dgm:t>
    </dgm:pt>
    <dgm:pt modelId="{F6707F31-DC30-421E-AFEA-A7196B089DAE}" type="parTrans" cxnId="{67BC9EE5-46C8-4508-9E8E-ACCEDC12B71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22B49D2-8E34-4E2A-8EDC-8C82B6AF1CFF}" type="sibTrans" cxnId="{67BC9EE5-46C8-4508-9E8E-ACCEDC12B717}">
      <dgm:prSet/>
      <dgm:spPr/>
      <dgm:t>
        <a:bodyPr/>
        <a:lstStyle/>
        <a:p>
          <a:endParaRPr lang="en-US"/>
        </a:p>
      </dgm:t>
    </dgm:pt>
    <dgm:pt modelId="{018F8F09-147C-4CC2-A23A-DE7C61B342D7}">
      <dgm:prSet phldrT="[Text]" custT="1"/>
      <dgm:spPr/>
      <dgm:t>
        <a:bodyPr/>
        <a:lstStyle/>
        <a:p>
          <a:r>
            <a:rPr lang="en-US" sz="6000" dirty="0" smtClean="0"/>
            <a:t>Class size, subject, etc.</a:t>
          </a:r>
          <a:endParaRPr lang="en-US" sz="6000" dirty="0"/>
        </a:p>
      </dgm:t>
    </dgm:pt>
    <dgm:pt modelId="{61104154-B6D4-4D8E-88FF-F86E5556B981}" type="parTrans" cxnId="{3A0748EF-6D43-4A64-A36C-B0110F63D295}">
      <dgm:prSet/>
      <dgm:spPr/>
      <dgm:t>
        <a:bodyPr/>
        <a:lstStyle/>
        <a:p>
          <a:endParaRPr lang="en-US" dirty="0"/>
        </a:p>
      </dgm:t>
    </dgm:pt>
    <dgm:pt modelId="{086F3FAA-AAC2-4B71-9CB6-D9835104C7E9}" type="sibTrans" cxnId="{3A0748EF-6D43-4A64-A36C-B0110F63D295}">
      <dgm:prSet/>
      <dgm:spPr/>
      <dgm:t>
        <a:bodyPr/>
        <a:lstStyle/>
        <a:p>
          <a:endParaRPr lang="en-US"/>
        </a:p>
      </dgm:t>
    </dgm:pt>
    <dgm:pt modelId="{7C89FE1E-3B49-4DFA-B43B-3A3343E878B1}">
      <dgm:prSet phldrT="[Text]" custT="1"/>
      <dgm:spPr/>
      <dgm:t>
        <a:bodyPr/>
        <a:lstStyle/>
        <a:p>
          <a:r>
            <a:rPr lang="en-US" sz="6600" dirty="0" smtClean="0"/>
            <a:t>Aptitude</a:t>
          </a:r>
          <a:endParaRPr lang="en-US" sz="5400" dirty="0"/>
        </a:p>
      </dgm:t>
    </dgm:pt>
    <dgm:pt modelId="{A5A2804B-4558-4077-AEFB-805A99E1B7A3}" type="parTrans" cxnId="{1C36F820-ED4D-4944-84D7-D26E98530DFD}">
      <dgm:prSet/>
      <dgm:spPr/>
      <dgm:t>
        <a:bodyPr/>
        <a:lstStyle/>
        <a:p>
          <a:endParaRPr lang="en-US" dirty="0"/>
        </a:p>
      </dgm:t>
    </dgm:pt>
    <dgm:pt modelId="{ECC40124-9DD3-4FCB-AC3C-2B499F8048F9}" type="sibTrans" cxnId="{1C36F820-ED4D-4944-84D7-D26E98530DFD}">
      <dgm:prSet/>
      <dgm:spPr/>
      <dgm:t>
        <a:bodyPr/>
        <a:lstStyle/>
        <a:p>
          <a:endParaRPr lang="en-US"/>
        </a:p>
      </dgm:t>
    </dgm:pt>
    <dgm:pt modelId="{11274AD1-BE1F-463C-A012-E99292C71F17}">
      <dgm:prSet phldrT="[Text]"/>
      <dgm:spPr/>
      <dgm:t>
        <a:bodyPr/>
        <a:lstStyle/>
        <a:p>
          <a:endParaRPr lang="en-US"/>
        </a:p>
      </dgm:t>
    </dgm:pt>
    <dgm:pt modelId="{465327BE-4069-4184-912B-05DD8B79189F}" type="parTrans" cxnId="{7C2A1DCC-E83E-428C-926B-84BD86B4FE1E}">
      <dgm:prSet/>
      <dgm:spPr/>
      <dgm:t>
        <a:bodyPr/>
        <a:lstStyle/>
        <a:p>
          <a:endParaRPr lang="en-US"/>
        </a:p>
      </dgm:t>
    </dgm:pt>
    <dgm:pt modelId="{BE5C9228-85C6-4A13-9F9B-93D56569030D}" type="sibTrans" cxnId="{7C2A1DCC-E83E-428C-926B-84BD86B4FE1E}">
      <dgm:prSet/>
      <dgm:spPr/>
      <dgm:t>
        <a:bodyPr/>
        <a:lstStyle/>
        <a:p>
          <a:endParaRPr lang="en-US"/>
        </a:p>
      </dgm:t>
    </dgm:pt>
    <dgm:pt modelId="{ADEF4662-BF11-4CFE-8775-57B6A20115A6}">
      <dgm:prSet phldrT="[Text]" phldr="1"/>
      <dgm:spPr/>
      <dgm:t>
        <a:bodyPr/>
        <a:lstStyle/>
        <a:p>
          <a:endParaRPr lang="en-US" dirty="0"/>
        </a:p>
      </dgm:t>
    </dgm:pt>
    <dgm:pt modelId="{82A1FC5F-8E11-45C1-B9CF-5C7DE08B74F1}" type="parTrans" cxnId="{43C266FE-715D-4720-96AA-032DEB98373D}">
      <dgm:prSet/>
      <dgm:spPr/>
      <dgm:t>
        <a:bodyPr/>
        <a:lstStyle/>
        <a:p>
          <a:endParaRPr lang="en-US"/>
        </a:p>
      </dgm:t>
    </dgm:pt>
    <dgm:pt modelId="{17C2808C-ACD5-4939-A067-980640BE5469}" type="sibTrans" cxnId="{43C266FE-715D-4720-96AA-032DEB98373D}">
      <dgm:prSet/>
      <dgm:spPr/>
      <dgm:t>
        <a:bodyPr/>
        <a:lstStyle/>
        <a:p>
          <a:endParaRPr lang="en-US"/>
        </a:p>
      </dgm:t>
    </dgm:pt>
    <dgm:pt modelId="{295A9921-969B-4F65-887A-9D3906809B9D}">
      <dgm:prSet custT="1"/>
      <dgm:spPr/>
      <dgm:t>
        <a:bodyPr/>
        <a:lstStyle/>
        <a:p>
          <a:r>
            <a:rPr lang="en-US" sz="5000" dirty="0" smtClean="0"/>
            <a:t>Engagement, enrichment, etc</a:t>
          </a:r>
          <a:endParaRPr lang="en-US" sz="5000" dirty="0"/>
        </a:p>
      </dgm:t>
    </dgm:pt>
    <dgm:pt modelId="{53D7D0AC-1572-47C4-977B-EC7E33781643}" type="parTrans" cxnId="{EBA3AB70-6D45-4282-9EDE-E76CDAC8CE1C}">
      <dgm:prSet/>
      <dgm:spPr/>
      <dgm:t>
        <a:bodyPr/>
        <a:lstStyle/>
        <a:p>
          <a:endParaRPr lang="en-US" dirty="0"/>
        </a:p>
      </dgm:t>
    </dgm:pt>
    <dgm:pt modelId="{3FDA1F62-B388-4722-A1FF-F2CFAC610C77}" type="sibTrans" cxnId="{EBA3AB70-6D45-4282-9EDE-E76CDAC8CE1C}">
      <dgm:prSet/>
      <dgm:spPr/>
      <dgm:t>
        <a:bodyPr/>
        <a:lstStyle/>
        <a:p>
          <a:endParaRPr lang="en-US"/>
        </a:p>
      </dgm:t>
    </dgm:pt>
    <dgm:pt modelId="{247E735B-3168-47C0-B9BB-EC77B0A84372}">
      <dgm:prSet custRadScaleRad="122117" custRadScaleInc="-141957"/>
      <dgm:spPr/>
      <dgm:t>
        <a:bodyPr/>
        <a:lstStyle/>
        <a:p>
          <a:endParaRPr lang="en-US"/>
        </a:p>
      </dgm:t>
    </dgm:pt>
    <dgm:pt modelId="{0A088099-F4EC-44D1-A1A3-FB2E47FD4A46}" type="parTrans" cxnId="{EC6948EC-5AE0-4229-85DA-A6E7F3B3753B}">
      <dgm:prSet custAng="10561687"/>
      <dgm:spPr/>
      <dgm:t>
        <a:bodyPr/>
        <a:lstStyle/>
        <a:p>
          <a:endParaRPr lang="en-US"/>
        </a:p>
      </dgm:t>
    </dgm:pt>
    <dgm:pt modelId="{A615C289-A2A9-4E52-9172-20EF68F1DB2E}" type="sibTrans" cxnId="{EC6948EC-5AE0-4229-85DA-A6E7F3B3753B}">
      <dgm:prSet/>
      <dgm:spPr/>
      <dgm:t>
        <a:bodyPr/>
        <a:lstStyle/>
        <a:p>
          <a:endParaRPr lang="en-US"/>
        </a:p>
      </dgm:t>
    </dgm:pt>
    <dgm:pt modelId="{B21AF4D2-39E2-4BCD-BEA8-74A4449FA7D9}">
      <dgm:prSet custRadScaleRad="111591" custRadScaleInc="30770"/>
      <dgm:spPr/>
      <dgm:t>
        <a:bodyPr/>
        <a:lstStyle/>
        <a:p>
          <a:endParaRPr lang="en-US"/>
        </a:p>
      </dgm:t>
    </dgm:pt>
    <dgm:pt modelId="{22AED169-A6C7-4D94-89FC-A72A6AF3AB6F}" type="parTrans" cxnId="{84B7386E-A9F3-4592-BDB6-B3EC5CDA4B8F}">
      <dgm:prSet custAng="12775907" custScaleX="398221" custLinFactX="100000" custLinFactY="24022" custLinFactNeighborX="100120" custLinFactNeighborY="100000"/>
      <dgm:spPr/>
      <dgm:t>
        <a:bodyPr/>
        <a:lstStyle/>
        <a:p>
          <a:endParaRPr lang="en-US" dirty="0"/>
        </a:p>
      </dgm:t>
    </dgm:pt>
    <dgm:pt modelId="{3E471909-C2F4-47F8-9FFA-882C7FEACB1F}" type="sibTrans" cxnId="{84B7386E-A9F3-4592-BDB6-B3EC5CDA4B8F}">
      <dgm:prSet/>
      <dgm:spPr/>
      <dgm:t>
        <a:bodyPr/>
        <a:lstStyle/>
        <a:p>
          <a:endParaRPr lang="en-US"/>
        </a:p>
      </dgm:t>
    </dgm:pt>
    <dgm:pt modelId="{FD2E9C1E-BB4D-41FE-8643-ED37AB99A47A}">
      <dgm:prSet custRadScaleRad="95112" custRadScaleInc="48013"/>
      <dgm:spPr/>
      <dgm:t>
        <a:bodyPr/>
        <a:lstStyle/>
        <a:p>
          <a:endParaRPr lang="en-US"/>
        </a:p>
      </dgm:t>
    </dgm:pt>
    <dgm:pt modelId="{29099C15-0EB5-4E43-BF63-7C3FD1908A88}" type="parTrans" cxnId="{9CF28885-F37A-47B0-9DAC-CFEC831E13B8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E9025B4-2978-430E-BCD4-893DF8BEBE71}" type="sibTrans" cxnId="{9CF28885-F37A-47B0-9DAC-CFEC831E13B8}">
      <dgm:prSet/>
      <dgm:spPr/>
      <dgm:t>
        <a:bodyPr/>
        <a:lstStyle/>
        <a:p>
          <a:endParaRPr lang="en-US"/>
        </a:p>
      </dgm:t>
    </dgm:pt>
    <dgm:pt modelId="{C2FBD2EB-A479-466E-B1DF-0F9AB5E1E194}">
      <dgm:prSet custRadScaleRad="95112" custRadScaleInc="48013"/>
      <dgm:spPr/>
      <dgm:t>
        <a:bodyPr/>
        <a:lstStyle/>
        <a:p>
          <a:endParaRPr lang="en-US"/>
        </a:p>
      </dgm:t>
    </dgm:pt>
    <dgm:pt modelId="{741D70BD-84E0-4519-8704-8A2DB0717A2C}" type="parTrans" cxnId="{A1EB8F98-CA77-4527-8F28-836EB4038C5C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A97D2175-09E3-4419-8511-74A9CFBFE459}" type="sibTrans" cxnId="{A1EB8F98-CA77-4527-8F28-836EB4038C5C}">
      <dgm:prSet/>
      <dgm:spPr/>
      <dgm:t>
        <a:bodyPr/>
        <a:lstStyle/>
        <a:p>
          <a:endParaRPr lang="en-US"/>
        </a:p>
      </dgm:t>
    </dgm:pt>
    <dgm:pt modelId="{7284E2E3-70A4-43A2-980F-8678F30C78B4}" type="pres">
      <dgm:prSet presAssocID="{F9A7F41B-D9B2-40E3-88B5-6B88531D44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57291D-C187-40B5-AE9D-7D9C3C3844A4}" type="pres">
      <dgm:prSet presAssocID="{7998AF17-22F6-40A9-9B0C-313F3F680F87}" presName="centerShape" presStyleLbl="node0" presStyleIdx="0" presStyleCnt="1" custLinFactNeighborX="2267" custLinFactNeighborY="10065"/>
      <dgm:spPr/>
      <dgm:t>
        <a:bodyPr/>
        <a:lstStyle/>
        <a:p>
          <a:endParaRPr lang="en-US"/>
        </a:p>
      </dgm:t>
    </dgm:pt>
    <dgm:pt modelId="{78620D12-F714-487C-9F14-545570833009}" type="pres">
      <dgm:prSet presAssocID="{7BFFE455-79A4-42DE-A9B8-F101CBB51E30}" presName="parTrans" presStyleLbl="sibTrans2D1" presStyleIdx="0" presStyleCnt="5" custAng="8381748" custScaleX="45125" custLinFactY="-97799" custLinFactNeighborX="741" custLinFactNeighborY="-100000"/>
      <dgm:spPr/>
      <dgm:t>
        <a:bodyPr/>
        <a:lstStyle/>
        <a:p>
          <a:endParaRPr lang="en-US"/>
        </a:p>
      </dgm:t>
    </dgm:pt>
    <dgm:pt modelId="{F22B1B6B-DB21-4613-8C32-956D00F3F691}" type="pres">
      <dgm:prSet presAssocID="{7BFFE455-79A4-42DE-A9B8-F101CBB51E3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3336778-B323-4F5E-A4D5-2DB90AE3F537}" type="pres">
      <dgm:prSet presAssocID="{78D40500-D865-4D6D-B2A5-0E0184128039}" presName="node" presStyleLbl="node1" presStyleIdx="0" presStyleCnt="5" custRadScaleRad="122117" custRadScaleInc="-141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8A24F-1ED2-40F7-9D7D-21713904B8A7}" type="pres">
      <dgm:prSet presAssocID="{F6707F31-DC30-421E-AFEA-A7196B089DA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A2C1823-97AE-492F-9B19-9AAA69DB1520}" type="pres">
      <dgm:prSet presAssocID="{F6707F31-DC30-421E-AFEA-A7196B089DA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D6810F9-6318-4618-B52E-9EDC55E47B72}" type="pres">
      <dgm:prSet presAssocID="{AD979FEE-F871-4A9F-8B9B-28C2D20715D8}" presName="node" presStyleLbl="node1" presStyleIdx="1" presStyleCnt="5" custRadScaleRad="95112" custRadScaleInc="48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13802-72D1-4A53-8D8A-3CB19B93C2E8}" type="pres">
      <dgm:prSet presAssocID="{61104154-B6D4-4D8E-88FF-F86E5556B981}" presName="parTrans" presStyleLbl="sibTrans2D1" presStyleIdx="2" presStyleCnt="5" custAng="10913776" custScaleX="119230"/>
      <dgm:spPr/>
      <dgm:t>
        <a:bodyPr/>
        <a:lstStyle/>
        <a:p>
          <a:endParaRPr lang="en-US"/>
        </a:p>
      </dgm:t>
    </dgm:pt>
    <dgm:pt modelId="{D50CF918-152E-4496-82C2-BDB75B412A90}" type="pres">
      <dgm:prSet presAssocID="{61104154-B6D4-4D8E-88FF-F86E5556B9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F206BE-C75B-4048-9DCB-8FB743C3B417}" type="pres">
      <dgm:prSet presAssocID="{018F8F09-147C-4CC2-A23A-DE7C61B342D7}" presName="node" presStyleLbl="node1" presStyleIdx="2" presStyleCnt="5" custRadScaleRad="92497" custRadScaleInc="350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5C91D-9407-48B7-BFA4-380A005415EE}" type="pres">
      <dgm:prSet presAssocID="{A5A2804B-4558-4077-AEFB-805A99E1B7A3}" presName="parTrans" presStyleLbl="sibTrans2D1" presStyleIdx="3" presStyleCnt="5" custAng="12358910" custScaleX="398221" custLinFactX="70613" custLinFactY="24022" custLinFactNeighborX="100000" custLinFactNeighborY="100000"/>
      <dgm:spPr/>
      <dgm:t>
        <a:bodyPr/>
        <a:lstStyle/>
        <a:p>
          <a:endParaRPr lang="en-US"/>
        </a:p>
      </dgm:t>
    </dgm:pt>
    <dgm:pt modelId="{3F32887E-9A71-4A6D-978D-4A12DFDA5A21}" type="pres">
      <dgm:prSet presAssocID="{A5A2804B-4558-4077-AEFB-805A99E1B7A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4F2684D-F7B0-4468-9214-CABBC24901C4}" type="pres">
      <dgm:prSet presAssocID="{7C89FE1E-3B49-4DFA-B43B-3A3343E878B1}" presName="node" presStyleLbl="node1" presStyleIdx="3" presStyleCnt="5" custRadScaleRad="119453" custRadScaleInc="38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9D49-AEB1-4B59-836B-8A9DA42229B0}" type="pres">
      <dgm:prSet presAssocID="{53D7D0AC-1572-47C4-977B-EC7E33781643}" presName="parTrans" presStyleLbl="sibTrans2D1" presStyleIdx="4" presStyleCnt="5" custAng="7196585" custScaleX="814106" custLinFactX="800000" custLinFactNeighborX="867596" custLinFactNeighborY="-32922"/>
      <dgm:spPr/>
      <dgm:t>
        <a:bodyPr/>
        <a:lstStyle/>
        <a:p>
          <a:endParaRPr lang="en-US"/>
        </a:p>
      </dgm:t>
    </dgm:pt>
    <dgm:pt modelId="{F15551FB-9024-41E0-84F1-E3358CAA699E}" type="pres">
      <dgm:prSet presAssocID="{53D7D0AC-1572-47C4-977B-EC7E3378164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DD9DCD7-563B-4BFB-908B-43C2C95FA6F3}" type="pres">
      <dgm:prSet presAssocID="{295A9921-969B-4F65-887A-9D3906809B9D}" presName="node" presStyleLbl="node1" presStyleIdx="4" presStyleCnt="5" custRadScaleRad="56588" custRadScaleInc="215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948EC-5AE0-4229-85DA-A6E7F3B3753B}" srcId="{F9A7F41B-D9B2-40E3-88B5-6B88531D44E2}" destId="{247E735B-3168-47C0-B9BB-EC77B0A84372}" srcOrd="3" destOrd="0" parTransId="{0A088099-F4EC-44D1-A1A3-FB2E47FD4A46}" sibTransId="{A615C289-A2A9-4E52-9172-20EF68F1DB2E}"/>
    <dgm:cxn modelId="{1C36F820-ED4D-4944-84D7-D26E98530DFD}" srcId="{7998AF17-22F6-40A9-9B0C-313F3F680F87}" destId="{7C89FE1E-3B49-4DFA-B43B-3A3343E878B1}" srcOrd="3" destOrd="0" parTransId="{A5A2804B-4558-4077-AEFB-805A99E1B7A3}" sibTransId="{ECC40124-9DD3-4FCB-AC3C-2B499F8048F9}"/>
    <dgm:cxn modelId="{5F19BB59-A14C-4583-BC69-D90A34D31F4D}" type="presOf" srcId="{7BFFE455-79A4-42DE-A9B8-F101CBB51E30}" destId="{78620D12-F714-487C-9F14-545570833009}" srcOrd="0" destOrd="0" presId="urn:microsoft.com/office/officeart/2005/8/layout/radial5"/>
    <dgm:cxn modelId="{BA563E6C-7E99-446D-A20D-DDFD206D5C12}" type="presOf" srcId="{295A9921-969B-4F65-887A-9D3906809B9D}" destId="{1DD9DCD7-563B-4BFB-908B-43C2C95FA6F3}" srcOrd="0" destOrd="0" presId="urn:microsoft.com/office/officeart/2005/8/layout/radial5"/>
    <dgm:cxn modelId="{CDBE3EBE-9622-48D3-BE77-7F250B722B93}" type="presOf" srcId="{7C89FE1E-3B49-4DFA-B43B-3A3343E878B1}" destId="{B4F2684D-F7B0-4468-9214-CABBC24901C4}" srcOrd="0" destOrd="0" presId="urn:microsoft.com/office/officeart/2005/8/layout/radial5"/>
    <dgm:cxn modelId="{3A0748EF-6D43-4A64-A36C-B0110F63D295}" srcId="{7998AF17-22F6-40A9-9B0C-313F3F680F87}" destId="{018F8F09-147C-4CC2-A23A-DE7C61B342D7}" srcOrd="2" destOrd="0" parTransId="{61104154-B6D4-4D8E-88FF-F86E5556B981}" sibTransId="{086F3FAA-AAC2-4B71-9CB6-D9835104C7E9}"/>
    <dgm:cxn modelId="{EBA3AB70-6D45-4282-9EDE-E76CDAC8CE1C}" srcId="{7998AF17-22F6-40A9-9B0C-313F3F680F87}" destId="{295A9921-969B-4F65-887A-9D3906809B9D}" srcOrd="4" destOrd="0" parTransId="{53D7D0AC-1572-47C4-977B-EC7E33781643}" sibTransId="{3FDA1F62-B388-4722-A1FF-F2CFAC610C77}"/>
    <dgm:cxn modelId="{C5281D15-04CC-4F7A-B3A5-536E37348108}" type="presOf" srcId="{61104154-B6D4-4D8E-88FF-F86E5556B981}" destId="{ABA13802-72D1-4A53-8D8A-3CB19B93C2E8}" srcOrd="0" destOrd="0" presId="urn:microsoft.com/office/officeart/2005/8/layout/radial5"/>
    <dgm:cxn modelId="{7C2A1DCC-E83E-428C-926B-84BD86B4FE1E}" srcId="{F9A7F41B-D9B2-40E3-88B5-6B88531D44E2}" destId="{11274AD1-BE1F-463C-A012-E99292C71F17}" srcOrd="1" destOrd="0" parTransId="{465327BE-4069-4184-912B-05DD8B79189F}" sibTransId="{BE5C9228-85C6-4A13-9F9B-93D56569030D}"/>
    <dgm:cxn modelId="{9CF28885-F37A-47B0-9DAC-CFEC831E13B8}" srcId="{F9A7F41B-D9B2-40E3-88B5-6B88531D44E2}" destId="{FD2E9C1E-BB4D-41FE-8643-ED37AB99A47A}" srcOrd="5" destOrd="0" parTransId="{29099C15-0EB5-4E43-BF63-7C3FD1908A88}" sibTransId="{1E9025B4-2978-430E-BCD4-893DF8BEBE71}"/>
    <dgm:cxn modelId="{B95D723A-C7BA-4F83-9ED1-E4E68946412D}" type="presOf" srcId="{53D7D0AC-1572-47C4-977B-EC7E33781643}" destId="{F15551FB-9024-41E0-84F1-E3358CAA699E}" srcOrd="1" destOrd="0" presId="urn:microsoft.com/office/officeart/2005/8/layout/radial5"/>
    <dgm:cxn modelId="{67BC9EE5-46C8-4508-9E8E-ACCEDC12B717}" srcId="{7998AF17-22F6-40A9-9B0C-313F3F680F87}" destId="{AD979FEE-F871-4A9F-8B9B-28C2D20715D8}" srcOrd="1" destOrd="0" parTransId="{F6707F31-DC30-421E-AFEA-A7196B089DAE}" sibTransId="{122B49D2-8E34-4E2A-8EDC-8C82B6AF1CFF}"/>
    <dgm:cxn modelId="{25F8815C-7984-46E8-9C4C-AB28FDF5DDBE}" type="presOf" srcId="{53D7D0AC-1572-47C4-977B-EC7E33781643}" destId="{08089D49-AEB1-4B59-836B-8A9DA42229B0}" srcOrd="0" destOrd="0" presId="urn:microsoft.com/office/officeart/2005/8/layout/radial5"/>
    <dgm:cxn modelId="{2371AE15-3405-4D63-95AB-5E8C5E84F679}" type="presOf" srcId="{F9A7F41B-D9B2-40E3-88B5-6B88531D44E2}" destId="{7284E2E3-70A4-43A2-980F-8678F30C78B4}" srcOrd="0" destOrd="0" presId="urn:microsoft.com/office/officeart/2005/8/layout/radial5"/>
    <dgm:cxn modelId="{C2DAD403-80DF-445C-A096-3DDEAF531B66}" type="presOf" srcId="{A5A2804B-4558-4077-AEFB-805A99E1B7A3}" destId="{0735C91D-9407-48B7-BFA4-380A005415EE}" srcOrd="0" destOrd="0" presId="urn:microsoft.com/office/officeart/2005/8/layout/radial5"/>
    <dgm:cxn modelId="{84B7386E-A9F3-4592-BDB6-B3EC5CDA4B8F}" srcId="{F9A7F41B-D9B2-40E3-88B5-6B88531D44E2}" destId="{B21AF4D2-39E2-4BCD-BEA8-74A4449FA7D9}" srcOrd="4" destOrd="0" parTransId="{22AED169-A6C7-4D94-89FC-A72A6AF3AB6F}" sibTransId="{3E471909-C2F4-47F8-9FFA-882C7FEACB1F}"/>
    <dgm:cxn modelId="{8479D242-75C3-4EF5-89B7-E65A3E230B03}" type="presOf" srcId="{F6707F31-DC30-421E-AFEA-A7196B089DAE}" destId="{EF58A24F-1ED2-40F7-9D7D-21713904B8A7}" srcOrd="0" destOrd="0" presId="urn:microsoft.com/office/officeart/2005/8/layout/radial5"/>
    <dgm:cxn modelId="{74FEAC68-465D-4E3E-9299-44937B0D3665}" type="presOf" srcId="{7BFFE455-79A4-42DE-A9B8-F101CBB51E30}" destId="{F22B1B6B-DB21-4613-8C32-956D00F3F691}" srcOrd="1" destOrd="0" presId="urn:microsoft.com/office/officeart/2005/8/layout/radial5"/>
    <dgm:cxn modelId="{00DA2252-58FB-4D55-A080-67B9152AC248}" type="presOf" srcId="{AD979FEE-F871-4A9F-8B9B-28C2D20715D8}" destId="{4D6810F9-6318-4618-B52E-9EDC55E47B72}" srcOrd="0" destOrd="0" presId="urn:microsoft.com/office/officeart/2005/8/layout/radial5"/>
    <dgm:cxn modelId="{3DEA32C3-7B63-4334-9D18-4EC1063BC085}" type="presOf" srcId="{61104154-B6D4-4D8E-88FF-F86E5556B981}" destId="{D50CF918-152E-4496-82C2-BDB75B412A90}" srcOrd="1" destOrd="0" presId="urn:microsoft.com/office/officeart/2005/8/layout/radial5"/>
    <dgm:cxn modelId="{3ADF961F-D017-428E-87B2-09E3D53AEDF7}" srcId="{F9A7F41B-D9B2-40E3-88B5-6B88531D44E2}" destId="{7998AF17-22F6-40A9-9B0C-313F3F680F87}" srcOrd="0" destOrd="0" parTransId="{310A2E08-8DBE-41A5-B70C-A5821EB42EB5}" sibTransId="{0FF62A8C-B7A9-4284-AB3C-89011BBB3792}"/>
    <dgm:cxn modelId="{414EDEFD-CF7B-429C-ADFD-8B6087CA7560}" srcId="{7998AF17-22F6-40A9-9B0C-313F3F680F87}" destId="{78D40500-D865-4D6D-B2A5-0E0184128039}" srcOrd="0" destOrd="0" parTransId="{7BFFE455-79A4-42DE-A9B8-F101CBB51E30}" sibTransId="{13DBD8FB-9209-4AC9-8466-E2BFE2A449E1}"/>
    <dgm:cxn modelId="{43C266FE-715D-4720-96AA-032DEB98373D}" srcId="{F9A7F41B-D9B2-40E3-88B5-6B88531D44E2}" destId="{ADEF4662-BF11-4CFE-8775-57B6A20115A6}" srcOrd="2" destOrd="0" parTransId="{82A1FC5F-8E11-45C1-B9CF-5C7DE08B74F1}" sibTransId="{17C2808C-ACD5-4939-A067-980640BE5469}"/>
    <dgm:cxn modelId="{A1EB8F98-CA77-4527-8F28-836EB4038C5C}" srcId="{F9A7F41B-D9B2-40E3-88B5-6B88531D44E2}" destId="{C2FBD2EB-A479-466E-B1DF-0F9AB5E1E194}" srcOrd="6" destOrd="0" parTransId="{741D70BD-84E0-4519-8704-8A2DB0717A2C}" sibTransId="{A97D2175-09E3-4419-8511-74A9CFBFE459}"/>
    <dgm:cxn modelId="{4B7B698B-CA7B-49BC-9ED5-25588D0193CC}" type="presOf" srcId="{7998AF17-22F6-40A9-9B0C-313F3F680F87}" destId="{9957291D-C187-40B5-AE9D-7D9C3C3844A4}" srcOrd="0" destOrd="0" presId="urn:microsoft.com/office/officeart/2005/8/layout/radial5"/>
    <dgm:cxn modelId="{5171084F-B443-4D3D-8F75-BD1C4019AF5D}" type="presOf" srcId="{F6707F31-DC30-421E-AFEA-A7196B089DAE}" destId="{0A2C1823-97AE-492F-9B19-9AAA69DB1520}" srcOrd="1" destOrd="0" presId="urn:microsoft.com/office/officeart/2005/8/layout/radial5"/>
    <dgm:cxn modelId="{3BB59E13-B2B1-4D4C-BA1D-D1203B2E9429}" type="presOf" srcId="{78D40500-D865-4D6D-B2A5-0E0184128039}" destId="{73336778-B323-4F5E-A4D5-2DB90AE3F537}" srcOrd="0" destOrd="0" presId="urn:microsoft.com/office/officeart/2005/8/layout/radial5"/>
    <dgm:cxn modelId="{E3576146-4067-4059-AA7E-EAACDA09EFB2}" type="presOf" srcId="{018F8F09-147C-4CC2-A23A-DE7C61B342D7}" destId="{11F206BE-C75B-4048-9DCB-8FB743C3B417}" srcOrd="0" destOrd="0" presId="urn:microsoft.com/office/officeart/2005/8/layout/radial5"/>
    <dgm:cxn modelId="{AF8B5D28-75AA-48A9-9B0D-A4F68F4CEC07}" type="presOf" srcId="{A5A2804B-4558-4077-AEFB-805A99E1B7A3}" destId="{3F32887E-9A71-4A6D-978D-4A12DFDA5A21}" srcOrd="1" destOrd="0" presId="urn:microsoft.com/office/officeart/2005/8/layout/radial5"/>
    <dgm:cxn modelId="{A8B9D9D9-386C-4C6A-BF28-CD7BE9DBA522}" type="presParOf" srcId="{7284E2E3-70A4-43A2-980F-8678F30C78B4}" destId="{9957291D-C187-40B5-AE9D-7D9C3C3844A4}" srcOrd="0" destOrd="0" presId="urn:microsoft.com/office/officeart/2005/8/layout/radial5"/>
    <dgm:cxn modelId="{B41579AD-E6B5-4644-BAA0-C1DD543A303D}" type="presParOf" srcId="{7284E2E3-70A4-43A2-980F-8678F30C78B4}" destId="{78620D12-F714-487C-9F14-545570833009}" srcOrd="1" destOrd="0" presId="urn:microsoft.com/office/officeart/2005/8/layout/radial5"/>
    <dgm:cxn modelId="{B0592191-8B0B-42E8-BE1D-E6502311564D}" type="presParOf" srcId="{78620D12-F714-487C-9F14-545570833009}" destId="{F22B1B6B-DB21-4613-8C32-956D00F3F691}" srcOrd="0" destOrd="0" presId="urn:microsoft.com/office/officeart/2005/8/layout/radial5"/>
    <dgm:cxn modelId="{A578801D-F2B9-4CF0-8B7B-0D6C3157CEB4}" type="presParOf" srcId="{7284E2E3-70A4-43A2-980F-8678F30C78B4}" destId="{73336778-B323-4F5E-A4D5-2DB90AE3F537}" srcOrd="2" destOrd="0" presId="urn:microsoft.com/office/officeart/2005/8/layout/radial5"/>
    <dgm:cxn modelId="{A2A21FBC-34AC-46E5-87B1-0E9D3BEA33A4}" type="presParOf" srcId="{7284E2E3-70A4-43A2-980F-8678F30C78B4}" destId="{EF58A24F-1ED2-40F7-9D7D-21713904B8A7}" srcOrd="3" destOrd="0" presId="urn:microsoft.com/office/officeart/2005/8/layout/radial5"/>
    <dgm:cxn modelId="{B03CC6E1-9988-433E-8086-02BE2C106CE2}" type="presParOf" srcId="{EF58A24F-1ED2-40F7-9D7D-21713904B8A7}" destId="{0A2C1823-97AE-492F-9B19-9AAA69DB1520}" srcOrd="0" destOrd="0" presId="urn:microsoft.com/office/officeart/2005/8/layout/radial5"/>
    <dgm:cxn modelId="{08BA8D7E-6E6F-4C44-BF91-85FA1095D256}" type="presParOf" srcId="{7284E2E3-70A4-43A2-980F-8678F30C78B4}" destId="{4D6810F9-6318-4618-B52E-9EDC55E47B72}" srcOrd="4" destOrd="0" presId="urn:microsoft.com/office/officeart/2005/8/layout/radial5"/>
    <dgm:cxn modelId="{DB3B2B4B-BD31-41E5-A7DC-E87991E9886B}" type="presParOf" srcId="{7284E2E3-70A4-43A2-980F-8678F30C78B4}" destId="{ABA13802-72D1-4A53-8D8A-3CB19B93C2E8}" srcOrd="5" destOrd="0" presId="urn:microsoft.com/office/officeart/2005/8/layout/radial5"/>
    <dgm:cxn modelId="{D94E2248-19CE-4156-900C-6933A16C241A}" type="presParOf" srcId="{ABA13802-72D1-4A53-8D8A-3CB19B93C2E8}" destId="{D50CF918-152E-4496-82C2-BDB75B412A90}" srcOrd="0" destOrd="0" presId="urn:microsoft.com/office/officeart/2005/8/layout/radial5"/>
    <dgm:cxn modelId="{1CE726AC-8C36-4D2E-8168-98386FC5398C}" type="presParOf" srcId="{7284E2E3-70A4-43A2-980F-8678F30C78B4}" destId="{11F206BE-C75B-4048-9DCB-8FB743C3B417}" srcOrd="6" destOrd="0" presId="urn:microsoft.com/office/officeart/2005/8/layout/radial5"/>
    <dgm:cxn modelId="{ED35CEDF-D16A-4634-B3B0-06D8A36499C7}" type="presParOf" srcId="{7284E2E3-70A4-43A2-980F-8678F30C78B4}" destId="{0735C91D-9407-48B7-BFA4-380A005415EE}" srcOrd="7" destOrd="0" presId="urn:microsoft.com/office/officeart/2005/8/layout/radial5"/>
    <dgm:cxn modelId="{325FA63B-87C7-44CD-99F5-507365A2B57E}" type="presParOf" srcId="{0735C91D-9407-48B7-BFA4-380A005415EE}" destId="{3F32887E-9A71-4A6D-978D-4A12DFDA5A21}" srcOrd="0" destOrd="0" presId="urn:microsoft.com/office/officeart/2005/8/layout/radial5"/>
    <dgm:cxn modelId="{CA5479E5-7566-48D4-9DBF-D925ACFE37B7}" type="presParOf" srcId="{7284E2E3-70A4-43A2-980F-8678F30C78B4}" destId="{B4F2684D-F7B0-4468-9214-CABBC24901C4}" srcOrd="8" destOrd="0" presId="urn:microsoft.com/office/officeart/2005/8/layout/radial5"/>
    <dgm:cxn modelId="{1D2B60BE-0600-4179-9A3B-1BB1F8ADBE47}" type="presParOf" srcId="{7284E2E3-70A4-43A2-980F-8678F30C78B4}" destId="{08089D49-AEB1-4B59-836B-8A9DA42229B0}" srcOrd="9" destOrd="0" presId="urn:microsoft.com/office/officeart/2005/8/layout/radial5"/>
    <dgm:cxn modelId="{2DCCBFE6-42D1-4186-AE5A-C4EF44B9D9E6}" type="presParOf" srcId="{08089D49-AEB1-4B59-836B-8A9DA42229B0}" destId="{F15551FB-9024-41E0-84F1-E3358CAA699E}" srcOrd="0" destOrd="0" presId="urn:microsoft.com/office/officeart/2005/8/layout/radial5"/>
    <dgm:cxn modelId="{1A50E52E-D234-487F-BD83-50658B153F09}" type="presParOf" srcId="{7284E2E3-70A4-43A2-980F-8678F30C78B4}" destId="{1DD9DCD7-563B-4BFB-908B-43C2C95FA6F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F9E6D-3DDA-4C93-93FE-AD6C7D35DEDA}">
      <dsp:nvSpPr>
        <dsp:cNvPr id="0" name=""/>
        <dsp:cNvSpPr/>
      </dsp:nvSpPr>
      <dsp:spPr>
        <a:xfrm>
          <a:off x="4531290" y="2575490"/>
          <a:ext cx="17150218" cy="1715021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64A30-018A-4C24-8AE8-4C692CED4120}">
      <dsp:nvSpPr>
        <dsp:cNvPr id="0" name=""/>
        <dsp:cNvSpPr/>
      </dsp:nvSpPr>
      <dsp:spPr>
        <a:xfrm>
          <a:off x="4531290" y="2575490"/>
          <a:ext cx="17150218" cy="1715021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66BF5-F5A2-424C-8BE1-EAC9A628EB1B}">
      <dsp:nvSpPr>
        <dsp:cNvPr id="0" name=""/>
        <dsp:cNvSpPr/>
      </dsp:nvSpPr>
      <dsp:spPr>
        <a:xfrm>
          <a:off x="4531290" y="2575490"/>
          <a:ext cx="17150218" cy="1715021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FD63E-1752-4A0C-BA15-31BE178FF955}">
      <dsp:nvSpPr>
        <dsp:cNvPr id="0" name=""/>
        <dsp:cNvSpPr/>
      </dsp:nvSpPr>
      <dsp:spPr>
        <a:xfrm>
          <a:off x="4531290" y="2575490"/>
          <a:ext cx="17150218" cy="1715021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47C4-F4F1-464E-B811-C0945755EF4C}">
      <dsp:nvSpPr>
        <dsp:cNvPr id="0" name=""/>
        <dsp:cNvSpPr/>
      </dsp:nvSpPr>
      <dsp:spPr>
        <a:xfrm>
          <a:off x="9157841" y="7202041"/>
          <a:ext cx="7897117" cy="7897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/>
            <a:t>Social Context</a:t>
          </a:r>
          <a:endParaRPr lang="en-US" sz="9600" b="1" kern="1200" dirty="0"/>
        </a:p>
      </dsp:txBody>
      <dsp:txXfrm>
        <a:off x="10314347" y="8358547"/>
        <a:ext cx="5584105" cy="5584105"/>
      </dsp:txXfrm>
    </dsp:sp>
    <dsp:sp modelId="{B25A8CDD-539A-4E06-A064-C5F8632C3C6D}">
      <dsp:nvSpPr>
        <dsp:cNvPr id="0" name=""/>
        <dsp:cNvSpPr/>
      </dsp:nvSpPr>
      <dsp:spPr>
        <a:xfrm>
          <a:off x="10342408" y="10507"/>
          <a:ext cx="5527982" cy="55279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Student-student relations</a:t>
          </a:r>
          <a:endParaRPr lang="en-US" sz="6600" kern="1200" dirty="0"/>
        </a:p>
      </dsp:txBody>
      <dsp:txXfrm>
        <a:off x="11151962" y="820061"/>
        <a:ext cx="3908874" cy="3908874"/>
      </dsp:txXfrm>
    </dsp:sp>
    <dsp:sp modelId="{95E2C734-174B-4471-A97E-13870E9A703B}">
      <dsp:nvSpPr>
        <dsp:cNvPr id="0" name=""/>
        <dsp:cNvSpPr/>
      </dsp:nvSpPr>
      <dsp:spPr>
        <a:xfrm>
          <a:off x="18718510" y="8386608"/>
          <a:ext cx="5527982" cy="5527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Student-instructor relations</a:t>
          </a:r>
          <a:endParaRPr lang="en-US" sz="6600" kern="1200" dirty="0"/>
        </a:p>
      </dsp:txBody>
      <dsp:txXfrm>
        <a:off x="19528064" y="9196162"/>
        <a:ext cx="3908874" cy="3908874"/>
      </dsp:txXfrm>
    </dsp:sp>
    <dsp:sp modelId="{844F589C-0403-4758-B626-14735A86EB6E}">
      <dsp:nvSpPr>
        <dsp:cNvPr id="0" name=""/>
        <dsp:cNvSpPr/>
      </dsp:nvSpPr>
      <dsp:spPr>
        <a:xfrm>
          <a:off x="10342408" y="16762710"/>
          <a:ext cx="5527982" cy="55279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Student as instructor</a:t>
          </a:r>
          <a:endParaRPr lang="en-US" sz="6600" kern="1200" dirty="0"/>
        </a:p>
      </dsp:txBody>
      <dsp:txXfrm>
        <a:off x="11151962" y="17572264"/>
        <a:ext cx="3908874" cy="3908874"/>
      </dsp:txXfrm>
    </dsp:sp>
    <dsp:sp modelId="{C326BA3E-FD33-4DF9-9D38-9B0CF9805040}">
      <dsp:nvSpPr>
        <dsp:cNvPr id="0" name=""/>
        <dsp:cNvSpPr/>
      </dsp:nvSpPr>
      <dsp:spPr>
        <a:xfrm>
          <a:off x="1966307" y="8386608"/>
          <a:ext cx="5527982" cy="55279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Student self-efficacy</a:t>
          </a:r>
          <a:endParaRPr lang="en-US" sz="6600" kern="1200" dirty="0"/>
        </a:p>
      </dsp:txBody>
      <dsp:txXfrm>
        <a:off x="2775861" y="9196162"/>
        <a:ext cx="3908874" cy="3908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399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t" anchorCtr="0" compatLnSpc="1">
            <a:prstTxWarp prst="textNoShape">
              <a:avLst/>
            </a:prstTxWarp>
          </a:bodyPr>
          <a:lstStyle>
            <a:lvl1pPr defTabSz="928827">
              <a:defRPr sz="13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47" y="1"/>
            <a:ext cx="301514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3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435"/>
            <a:ext cx="301399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b" anchorCtr="0" compatLnSpc="1">
            <a:prstTxWarp prst="textNoShape">
              <a:avLst/>
            </a:prstTxWarp>
          </a:bodyPr>
          <a:lstStyle>
            <a:lvl1pPr defTabSz="928827">
              <a:defRPr sz="13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47" y="8842435"/>
            <a:ext cx="301514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300" b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4B80596-61DA-4238-BD87-201004DF9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399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t" anchorCtr="0" compatLnSpc="1">
            <a:prstTxWarp prst="textNoShape">
              <a:avLst/>
            </a:prstTxWarp>
          </a:bodyPr>
          <a:lstStyle>
            <a:lvl1pPr defTabSz="928827">
              <a:defRPr sz="13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47" y="1"/>
            <a:ext cx="301514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3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4613" y="700088"/>
            <a:ext cx="4265612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714" y="4422229"/>
            <a:ext cx="5564560" cy="4187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435"/>
            <a:ext cx="301399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b" anchorCtr="0" compatLnSpc="1">
            <a:prstTxWarp prst="textNoShape">
              <a:avLst/>
            </a:prstTxWarp>
          </a:bodyPr>
          <a:lstStyle>
            <a:lvl1pPr defTabSz="928827">
              <a:defRPr sz="13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47" y="8842435"/>
            <a:ext cx="3015143" cy="464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44" tIns="46420" rIns="92844" bIns="4642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300" b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F566E45-A3E8-4614-A6BE-2EC19D87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9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1F82-6B51-6640-8C4D-5B98589587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UofM-4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7475"/>
            <a:ext cx="40239950" cy="201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17520" y="4389120"/>
            <a:ext cx="34198560" cy="5486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00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672280" y="1828800"/>
            <a:ext cx="9555480" cy="263347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1828800"/>
            <a:ext cx="27995880" cy="2633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11680" y="30510482"/>
            <a:ext cx="9387840" cy="1752600"/>
          </a:xfrm>
          <a:prstGeom prst="rect">
            <a:avLst/>
          </a:prstGeom>
        </p:spPr>
        <p:txBody>
          <a:bodyPr lIns="418009" tIns="209004" rIns="418009" bIns="209004"/>
          <a:lstStyle/>
          <a:p>
            <a:fld id="{8BB68AD6-687D-4F93-AE0D-84FA3BBA5A57}" type="datetime1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6480" y="30510482"/>
            <a:ext cx="12740640" cy="1752600"/>
          </a:xfrm>
          <a:prstGeom prst="rect">
            <a:avLst/>
          </a:prstGeom>
        </p:spPr>
        <p:txBody>
          <a:bodyPr lIns="418009" tIns="209004" rIns="418009" bIns="2090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34080" y="30510482"/>
            <a:ext cx="9387840" cy="1752600"/>
          </a:xfrm>
          <a:prstGeom prst="rect">
            <a:avLst/>
          </a:prstGeom>
        </p:spPr>
        <p:txBody>
          <a:bodyPr lIns="418009" tIns="209004" rIns="418009" bIns="209004"/>
          <a:lstStyle/>
          <a:p>
            <a:fld id="{22996656-AADC-495E-BC68-397FFA78A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5"/>
            <a:ext cx="34198560" cy="7200898"/>
          </a:xfrm>
        </p:spPr>
        <p:txBody>
          <a:bodyPr anchor="b"/>
          <a:lstStyle>
            <a:lvl1pPr marL="0" indent="0">
              <a:buNone/>
              <a:defRPr sz="9100"/>
            </a:lvl1pPr>
            <a:lvl2pPr marL="2090044" indent="0">
              <a:buNone/>
              <a:defRPr sz="8200"/>
            </a:lvl2pPr>
            <a:lvl3pPr marL="4180088" indent="0">
              <a:buNone/>
              <a:defRPr sz="7300"/>
            </a:lvl3pPr>
            <a:lvl4pPr marL="6270132" indent="0">
              <a:buNone/>
              <a:defRPr sz="6400"/>
            </a:lvl4pPr>
            <a:lvl5pPr marL="8360176" indent="0">
              <a:buNone/>
              <a:defRPr sz="6400"/>
            </a:lvl5pPr>
            <a:lvl6pPr marL="10450220" indent="0">
              <a:buNone/>
              <a:defRPr sz="6400"/>
            </a:lvl6pPr>
            <a:lvl7pPr marL="12540264" indent="0">
              <a:buNone/>
              <a:defRPr sz="6400"/>
            </a:lvl7pPr>
            <a:lvl8pPr marL="14630309" indent="0">
              <a:buNone/>
              <a:defRPr sz="6400"/>
            </a:lvl8pPr>
            <a:lvl9pPr marL="16720353" indent="0">
              <a:buNone/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4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6949440"/>
            <a:ext cx="18775680" cy="2121408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6949440"/>
            <a:ext cx="18775680" cy="2121408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7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42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3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888483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76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7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UofM-4_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39950" cy="324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1828800"/>
            <a:ext cx="3822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6475" y="6950075"/>
            <a:ext cx="38220650" cy="2121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5pPr>
      <a:lvl6pPr marL="2090044" algn="l" rtl="0" eaLnBrk="1" fontAlgn="base" hangingPunct="1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6pPr>
      <a:lvl7pPr marL="4180088" algn="l" rtl="0" eaLnBrk="1" fontAlgn="base" hangingPunct="1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7pPr>
      <a:lvl8pPr marL="6270132" algn="l" rtl="0" eaLnBrk="1" fontAlgn="base" hangingPunct="1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8pPr>
      <a:lvl9pPr marL="8360176" algn="l" rtl="0" eaLnBrk="1" fontAlgn="base" hangingPunct="1">
        <a:spcBef>
          <a:spcPct val="0"/>
        </a:spcBef>
        <a:spcAft>
          <a:spcPct val="0"/>
        </a:spcAft>
        <a:defRPr sz="20100">
          <a:solidFill>
            <a:srgbClr val="7A0019"/>
          </a:solidFill>
          <a:latin typeface="Arial" charset="0"/>
          <a:ea typeface="ＭＳ Ｐゴシック" charset="-128"/>
        </a:defRPr>
      </a:lvl9pPr>
    </p:titleStyle>
    <p:bodyStyle>
      <a:lvl1pPr marL="1566863" indent="-1566863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5663" indent="-1304925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24463" indent="-1044575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13613" indent="-1044575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9100">
          <a:solidFill>
            <a:schemeClr val="tx1"/>
          </a:solidFill>
          <a:latin typeface="+mn-lt"/>
          <a:ea typeface="+mn-ea"/>
        </a:defRPr>
      </a:lvl4pPr>
      <a:lvl5pPr marL="9404350" indent="-1044575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11495242" indent="-1045022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3585287" indent="-1045022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5675331" indent="-1045022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7765375" indent="-1045022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aepl001@um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jdwalker@umn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8100"/>
            <a:ext cx="38252400" cy="6438900"/>
          </a:xfrm>
        </p:spPr>
        <p:txBody>
          <a:bodyPr/>
          <a:lstStyle/>
          <a:p>
            <a:r>
              <a:rPr lang="en-US" sz="13800" b="1" kern="1200" dirty="0" smtClean="0">
                <a:solidFill>
                  <a:srgbClr val="A5002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What Makes New Learning Spaces Work? New Research on the Importance of Social Context</a:t>
            </a:r>
            <a:endParaRPr lang="en-US" sz="10200" b="1" dirty="0">
              <a:solidFill>
                <a:srgbClr val="A50021"/>
              </a:solidFill>
              <a:latin typeface="Gill Sans"/>
              <a:cs typeface="Gill San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19800" y="7924800"/>
            <a:ext cx="29260800" cy="9144000"/>
          </a:xfrm>
        </p:spPr>
        <p:txBody>
          <a:bodyPr/>
          <a:lstStyle/>
          <a:p>
            <a:r>
              <a:rPr lang="en-US" sz="9100" b="1" i="1" dirty="0" smtClean="0">
                <a:solidFill>
                  <a:srgbClr val="7A0019"/>
                </a:solidFill>
                <a:latin typeface="Gill Sans"/>
                <a:cs typeface="Gill Sans"/>
              </a:rPr>
              <a:t>Paul </a:t>
            </a:r>
            <a:r>
              <a:rPr lang="en-US" sz="9100" b="1" i="1" dirty="0">
                <a:solidFill>
                  <a:srgbClr val="7A0019"/>
                </a:solidFill>
                <a:latin typeface="Gill Sans"/>
                <a:cs typeface="Gill Sans"/>
              </a:rPr>
              <a:t>Baepler, Ph.D. </a:t>
            </a:r>
            <a:endParaRPr lang="en-US" sz="9100" b="1" i="1" dirty="0" smtClean="0">
              <a:solidFill>
                <a:srgbClr val="7A0019"/>
              </a:solidFill>
              <a:latin typeface="Gill Sans"/>
              <a:cs typeface="Gill Sans"/>
            </a:endParaRPr>
          </a:p>
          <a:p>
            <a:r>
              <a:rPr lang="en-US" sz="9100" b="1" i="1" dirty="0" smtClean="0">
                <a:solidFill>
                  <a:srgbClr val="7A0019"/>
                </a:solidFill>
                <a:latin typeface="Gill Sans"/>
                <a:cs typeface="Gill Sans"/>
              </a:rPr>
              <a:t>J.D</a:t>
            </a:r>
            <a:r>
              <a:rPr lang="en-US" sz="9100" b="1" i="1" dirty="0">
                <a:solidFill>
                  <a:srgbClr val="7A0019"/>
                </a:solidFill>
                <a:latin typeface="Gill Sans"/>
                <a:cs typeface="Gill Sans"/>
              </a:rPr>
              <a:t>. Walker, Ph.D.</a:t>
            </a:r>
          </a:p>
          <a:p>
            <a:r>
              <a:rPr lang="en-US" sz="8200" i="1" dirty="0" smtClean="0">
                <a:solidFill>
                  <a:srgbClr val="7A0019"/>
                </a:solidFill>
                <a:latin typeface="Gill Sans"/>
                <a:cs typeface="Gill Sans"/>
              </a:rPr>
              <a:t>Center for Educational Innovation, University of Minnesota</a:t>
            </a:r>
            <a:endParaRPr lang="en-US" sz="8200" i="1" dirty="0">
              <a:solidFill>
                <a:srgbClr val="7A0019"/>
              </a:solidFill>
              <a:latin typeface="Gill Sans"/>
              <a:cs typeface="Gill Sans"/>
            </a:endParaRPr>
          </a:p>
          <a:p>
            <a:endParaRPr lang="en-US" sz="9100" dirty="0" smtClean="0">
              <a:solidFill>
                <a:srgbClr val="7A0019"/>
              </a:solidFill>
              <a:latin typeface="Gill Sans"/>
              <a:cs typeface="Gill Sans"/>
            </a:endParaRPr>
          </a:p>
          <a:p>
            <a:r>
              <a:rPr lang="en-US" sz="9100" dirty="0" smtClean="0">
                <a:solidFill>
                  <a:srgbClr val="7A0019"/>
                </a:solidFill>
                <a:latin typeface="Gill Sans"/>
                <a:cs typeface="Gill Sans"/>
              </a:rPr>
              <a:t>ELI Annual Meeting</a:t>
            </a:r>
          </a:p>
          <a:p>
            <a:r>
              <a:rPr lang="en-US" sz="9100" dirty="0" smtClean="0">
                <a:solidFill>
                  <a:srgbClr val="7A0019"/>
                </a:solidFill>
                <a:latin typeface="Gill Sans"/>
                <a:cs typeface="Gill Sans"/>
              </a:rPr>
              <a:t>10 February 2015</a:t>
            </a:r>
            <a:endParaRPr lang="en-US" sz="9100" dirty="0">
              <a:solidFill>
                <a:srgbClr val="7A0019"/>
              </a:solidFill>
              <a:latin typeface="Gill Sans"/>
              <a:cs typeface="Gill Sans"/>
            </a:endParaRPr>
          </a:p>
        </p:txBody>
      </p:sp>
      <p:pic>
        <p:nvPicPr>
          <p:cNvPr id="1026" name="Picture 2" descr="C:\Users\jdwalker\Dropbox\evaluation\STSS\STSS Outside 1_Spring2012_Baep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21600"/>
            <a:ext cx="36728400" cy="80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956000" y="315468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477000"/>
            <a:ext cx="392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Linear regression coefficients: Predicting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37400" y="252222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66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 </a:t>
            </a:r>
            <a:r>
              <a:rPr lang="en-US" sz="80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(N =</a:t>
            </a:r>
            <a:r>
              <a:rPr lang="en-US" sz="80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Times New Roman"/>
              </a:rPr>
              <a:t> 160; adj. R</a:t>
            </a:r>
            <a:r>
              <a:rPr lang="en-US" sz="8000" b="0" kern="0" baseline="3000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Times New Roman"/>
              </a:rPr>
              <a:t>2</a:t>
            </a:r>
            <a:r>
              <a:rPr lang="en-US" sz="80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Times New Roman"/>
              </a:rPr>
              <a:t> = .469)</a:t>
            </a:r>
            <a:endParaRPr lang="en-US" sz="6600" b="0" kern="0" dirty="0" smtClean="0">
              <a:solidFill>
                <a:srgbClr val="000000"/>
              </a:solidFill>
              <a:latin typeface="Gill Sans"/>
              <a:ea typeface="ＭＳ Ｐゴシック" charset="-128"/>
              <a:cs typeface="Gill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763000"/>
            <a:ext cx="31066871" cy="197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12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956000" y="315468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477000"/>
            <a:ext cx="3634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Testing social context: Subgroup analysis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111725"/>
              </p:ext>
            </p:extLst>
          </p:nvPr>
        </p:nvGraphicFramePr>
        <p:xfrm>
          <a:off x="2514600" y="9982200"/>
          <a:ext cx="35164056" cy="16901663"/>
        </p:xfrm>
        <a:graphic>
          <a:graphicData uri="http://schemas.openxmlformats.org/drawingml/2006/table">
            <a:tbl>
              <a:tblPr firstRow="1" bandRow="1"/>
              <a:tblGrid>
                <a:gridCol w="10691590"/>
                <a:gridCol w="8945478"/>
                <a:gridCol w="7763494"/>
                <a:gridCol w="7763494"/>
              </a:tblGrid>
              <a:tr h="2087446">
                <a:tc gridSpan="4"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1" dirty="0" smtClean="0">
                          <a:solidFill>
                            <a:srgbClr val="FFCD37"/>
                          </a:solidFill>
                          <a:latin typeface="Gill Sans"/>
                        </a:rPr>
                        <a:t>Subgroup Correlations with </a:t>
                      </a:r>
                      <a:r>
                        <a:rPr lang="en-US" sz="8000" b="1" baseline="0" dirty="0" smtClean="0">
                          <a:solidFill>
                            <a:srgbClr val="FFCD37"/>
                          </a:solidFill>
                          <a:latin typeface="Gill Sans"/>
                        </a:rPr>
                        <a:t>Learning Outcomes</a:t>
                      </a:r>
                      <a:endParaRPr lang="en-US" sz="8000" b="1" dirty="0">
                        <a:solidFill>
                          <a:srgbClr val="FFCD37"/>
                        </a:solidFill>
                        <a:latin typeface="Gill Sans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0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0" b="1" dirty="0">
                        <a:solidFill>
                          <a:srgbClr val="FFCD37"/>
                        </a:solidFill>
                        <a:latin typeface="Gill Sans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0019"/>
                    </a:solidFill>
                  </a:tcPr>
                </a:tc>
              </a:tr>
              <a:tr h="34786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lang="en-US" sz="8000" dirty="0">
                        <a:latin typeface="Gill San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1" i="1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Correlation</a:t>
                      </a:r>
                      <a:r>
                        <a:rPr lang="en-US" sz="8000" b="1" i="1" baseline="0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 coefficients: R</a:t>
                      </a:r>
                      <a:endParaRPr lang="en-US" sz="8000" b="1" i="1" dirty="0">
                        <a:solidFill>
                          <a:srgbClr val="810019"/>
                        </a:solidFill>
                        <a:latin typeface="Gill Sans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1" i="1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P-value</a:t>
                      </a:r>
                      <a:endParaRPr lang="en-US" sz="8000" b="1" i="1" dirty="0">
                        <a:solidFill>
                          <a:srgbClr val="810019"/>
                        </a:solidFill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i="1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N</a:t>
                      </a:r>
                      <a:endParaRPr lang="en-US" sz="8000" b="1" i="1" dirty="0">
                        <a:solidFill>
                          <a:srgbClr val="810019"/>
                        </a:solidFill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37"/>
                    </a:solidFill>
                  </a:tcPr>
                </a:tc>
              </a:tr>
              <a:tr h="25288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lang="en-US" sz="8000" b="1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 Female</a:t>
                      </a:r>
                      <a:endParaRPr lang="en-US" sz="8000" b="1" dirty="0">
                        <a:solidFill>
                          <a:srgbClr val="810019"/>
                        </a:solidFill>
                        <a:latin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SAI:.335</a:t>
                      </a:r>
                    </a:p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SE: .226</a:t>
                      </a:r>
                    </a:p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SI: .192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.000</a:t>
                      </a:r>
                    </a:p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.012</a:t>
                      </a:r>
                    </a:p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.046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106</a:t>
                      </a:r>
                    </a:p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109</a:t>
                      </a:r>
                    </a:p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109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25288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lang="en-US" sz="8000" b="1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 Non-white</a:t>
                      </a:r>
                      <a:endParaRPr lang="en-US" sz="8000" b="1" dirty="0">
                        <a:solidFill>
                          <a:srgbClr val="810019"/>
                        </a:solidFill>
                        <a:latin typeface="Gill San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SAI:.327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.025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47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25288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lang="en-US" sz="8000" b="1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 Freshmen</a:t>
                      </a:r>
                      <a:endParaRPr lang="en-US" sz="8000" b="1" dirty="0">
                        <a:solidFill>
                          <a:srgbClr val="810019"/>
                        </a:solidFill>
                        <a:latin typeface="Gill San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SAI: .286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.007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88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25288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lang="en-US" sz="8000" b="1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 ACT</a:t>
                      </a:r>
                      <a:r>
                        <a:rPr lang="en-US" sz="8000" b="1" baseline="0" dirty="0" smtClean="0">
                          <a:solidFill>
                            <a:srgbClr val="810019"/>
                          </a:solidFill>
                          <a:latin typeface="Gill Sans"/>
                        </a:rPr>
                        <a:t> lowest quartile</a:t>
                      </a:r>
                      <a:endParaRPr lang="en-US" sz="8000" b="1" dirty="0">
                        <a:solidFill>
                          <a:srgbClr val="810019"/>
                        </a:solidFill>
                        <a:latin typeface="Gill San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SAI: .336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209004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4180088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6270132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8360176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0450220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12540264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14630309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16720353" algn="l" defTabSz="4180088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.000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0" dirty="0" smtClean="0">
                          <a:latin typeface="Gill Sans"/>
                        </a:rPr>
                        <a:t>104</a:t>
                      </a:r>
                      <a:endParaRPr lang="en-US" sz="8000" b="0" dirty="0"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2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89423076"/>
              </p:ext>
            </p:extLst>
          </p:nvPr>
        </p:nvGraphicFramePr>
        <p:xfrm>
          <a:off x="16200120" y="7718258"/>
          <a:ext cx="22738080" cy="1963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24231" y="6142404"/>
            <a:ext cx="16459200" cy="221589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0" tIns="45267" rIns="419070" bIns="45267" anchor="b">
            <a:spAutoFit/>
          </a:bodyPr>
          <a:lstStyle>
            <a:lvl1pPr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charset="0"/>
                <a:ea typeface="ＭＳ Ｐゴシック"/>
              </a:rPr>
              <a:t>Next steps:</a:t>
            </a:r>
            <a:endParaRPr lang="en-US" sz="7200" b="0" dirty="0" smtClean="0">
              <a:solidFill>
                <a:srgbClr val="000000"/>
              </a:solidFill>
              <a:latin typeface="Calibri" charset="0"/>
            </a:endParaRPr>
          </a:p>
          <a:p>
            <a:pPr marL="1143000" indent="-1143000">
              <a:buFont typeface="+mj-lt"/>
              <a:buAutoNum type="arabicPeriod"/>
              <a:defRPr/>
            </a:pPr>
            <a:endParaRPr lang="en-US" sz="7200" b="0" dirty="0" smtClean="0">
              <a:solidFill>
                <a:srgbClr val="000000"/>
              </a:solidFill>
              <a:latin typeface="Calibri" charset="0"/>
            </a:endParaRPr>
          </a:p>
          <a:p>
            <a:pPr marL="1143000" indent="-1143000">
              <a:buFont typeface="+mj-lt"/>
              <a:buAutoNum type="arabicPeriod"/>
              <a:defRPr/>
            </a:pPr>
            <a:r>
              <a:rPr lang="en-US" sz="9600" b="0" dirty="0" smtClean="0">
                <a:solidFill>
                  <a:srgbClr val="000000"/>
                </a:solidFill>
                <a:latin typeface="Calibri" charset="0"/>
              </a:rPr>
              <a:t>Path analysis to examine nested causal relationships</a:t>
            </a:r>
          </a:p>
          <a:p>
            <a:pPr marL="1143000" indent="-1143000">
              <a:buFont typeface="+mj-lt"/>
              <a:buAutoNum type="arabicPeriod"/>
              <a:defRPr/>
            </a:pPr>
            <a:r>
              <a:rPr lang="en-US" sz="9600" b="0" dirty="0" smtClean="0">
                <a:solidFill>
                  <a:srgbClr val="000000"/>
                </a:solidFill>
                <a:latin typeface="Calibri" charset="0"/>
              </a:rPr>
              <a:t>Large scale data collection in traditional classrooms, fall 2015</a:t>
            </a:r>
          </a:p>
          <a:p>
            <a:pPr marL="1143000" indent="-1143000">
              <a:buFont typeface="+mj-lt"/>
              <a:buAutoNum type="arabicPeriod"/>
              <a:defRPr/>
            </a:pPr>
            <a:r>
              <a:rPr lang="en-US" sz="9600" b="0" dirty="0" smtClean="0">
                <a:solidFill>
                  <a:srgbClr val="000000"/>
                </a:solidFill>
                <a:latin typeface="Calibri" charset="0"/>
              </a:rPr>
              <a:t>Comparative design studies</a:t>
            </a:r>
          </a:p>
          <a:p>
            <a:pPr marL="1143000" indent="-1143000">
              <a:buFont typeface="+mj-lt"/>
              <a:buAutoNum type="arabicPeriod"/>
              <a:defRPr/>
            </a:pPr>
            <a:endParaRPr lang="en-US" sz="8800" b="0" dirty="0">
              <a:solidFill>
                <a:srgbClr val="000000"/>
              </a:solidFill>
              <a:latin typeface="Calibri" charset="0"/>
            </a:endParaRPr>
          </a:p>
          <a:p>
            <a:pPr>
              <a:defRPr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More on this study forthcoming in: </a:t>
            </a:r>
          </a:p>
          <a:p>
            <a:pPr>
              <a:defRPr/>
            </a:pPr>
            <a:endParaRPr lang="en-US" sz="8000" b="0" dirty="0">
              <a:solidFill>
                <a:srgbClr val="000000"/>
              </a:solidFill>
              <a:latin typeface="Calibri" charset="0"/>
            </a:endParaRPr>
          </a:p>
          <a:p>
            <a:pPr>
              <a:defRPr/>
            </a:pPr>
            <a:r>
              <a:rPr lang="en-US" sz="8000" b="0" dirty="0" err="1" smtClean="0">
                <a:solidFill>
                  <a:srgbClr val="000000"/>
                </a:solidFill>
                <a:latin typeface="Calibri" charset="0"/>
              </a:rPr>
              <a:t>Baepler</a:t>
            </a:r>
            <a:r>
              <a:rPr lang="en-US" sz="8000" b="0" dirty="0" smtClean="0">
                <a:solidFill>
                  <a:srgbClr val="000000"/>
                </a:solidFill>
                <a:latin typeface="Calibri" charset="0"/>
              </a:rPr>
              <a:t>, Walker, </a:t>
            </a:r>
            <a:r>
              <a:rPr lang="en-US" sz="8000" b="0" dirty="0" err="1" smtClean="0">
                <a:solidFill>
                  <a:srgbClr val="000000"/>
                </a:solidFill>
                <a:latin typeface="Calibri" charset="0"/>
              </a:rPr>
              <a:t>Saichaie</a:t>
            </a:r>
            <a:r>
              <a:rPr lang="en-US" sz="8000" b="0" dirty="0" smtClean="0">
                <a:solidFill>
                  <a:srgbClr val="000000"/>
                </a:solidFill>
                <a:latin typeface="Calibri" charset="0"/>
              </a:rPr>
              <a:t>, Petersen &amp; Brooks. (2016.) </a:t>
            </a:r>
            <a:r>
              <a:rPr lang="en-US" sz="8000" b="0" i="1" dirty="0" smtClean="0">
                <a:solidFill>
                  <a:srgbClr val="000000"/>
                </a:solidFill>
                <a:latin typeface="Calibri" charset="0"/>
              </a:rPr>
              <a:t>A </a:t>
            </a:r>
            <a:r>
              <a:rPr lang="en-US" sz="8000" b="0" i="1" dirty="0">
                <a:solidFill>
                  <a:srgbClr val="000000"/>
                </a:solidFill>
                <a:latin typeface="Calibri" charset="0"/>
              </a:rPr>
              <a:t>guide to teaching in </a:t>
            </a:r>
            <a:r>
              <a:rPr lang="en-US" sz="8000" b="0" i="1" dirty="0" smtClean="0">
                <a:solidFill>
                  <a:srgbClr val="000000"/>
                </a:solidFill>
                <a:latin typeface="Calibri" charset="0"/>
              </a:rPr>
              <a:t>active </a:t>
            </a:r>
            <a:r>
              <a:rPr lang="en-US" sz="8000" b="0" i="1" dirty="0">
                <a:solidFill>
                  <a:srgbClr val="000000"/>
                </a:solidFill>
                <a:latin typeface="Calibri" charset="0"/>
              </a:rPr>
              <a:t>learning classrooms: </a:t>
            </a:r>
            <a:r>
              <a:rPr lang="en-US" sz="8000" b="0" i="1" dirty="0" smtClean="0">
                <a:solidFill>
                  <a:srgbClr val="000000"/>
                </a:solidFill>
                <a:latin typeface="Calibri" charset="0"/>
              </a:rPr>
              <a:t>History</a:t>
            </a:r>
            <a:r>
              <a:rPr lang="en-US" sz="8000" b="0" i="1" dirty="0">
                <a:solidFill>
                  <a:srgbClr val="000000"/>
                </a:solidFill>
                <a:latin typeface="Calibri" charset="0"/>
              </a:rPr>
              <a:t>, research, and </a:t>
            </a:r>
            <a:r>
              <a:rPr lang="en-US" sz="8000" b="0" i="1" dirty="0" smtClean="0">
                <a:solidFill>
                  <a:srgbClr val="000000"/>
                </a:solidFill>
                <a:latin typeface="Calibri" charset="0"/>
              </a:rPr>
              <a:t>practice</a:t>
            </a:r>
            <a:r>
              <a:rPr lang="en-US" sz="8000" b="0" dirty="0" smtClean="0">
                <a:solidFill>
                  <a:srgbClr val="000000"/>
                </a:solidFill>
                <a:latin typeface="Calibri" charset="0"/>
              </a:rPr>
              <a:t>. Stylus Publishing.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879800" y="315468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1185">
            <a:off x="30371653" y="21728313"/>
            <a:ext cx="3825234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9705">
            <a:off x="21709746" y="14998485"/>
            <a:ext cx="4890022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7818">
            <a:off x="22519592" y="15086782"/>
            <a:ext cx="3270328" cy="171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688080" y="9448800"/>
            <a:ext cx="19110960" cy="1096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8009" tIns="209004" rIns="418009" bIns="209004">
            <a:spAutoFit/>
          </a:bodyPr>
          <a:lstStyle/>
          <a:p>
            <a:pPr marL="1582047" indent="-1582047"/>
            <a:endParaRPr lang="en-US" sz="13700" dirty="0">
              <a:latin typeface="Gill Sans"/>
              <a:cs typeface="Gill Sans"/>
            </a:endParaRPr>
          </a:p>
          <a:p>
            <a:pPr marL="1582047" indent="-1582047"/>
            <a:r>
              <a:rPr lang="en-US" sz="13700" dirty="0" smtClean="0">
                <a:solidFill>
                  <a:srgbClr val="7A0019"/>
                </a:solidFill>
                <a:latin typeface="Gill Sans"/>
                <a:cs typeface="Gill Sans"/>
              </a:rPr>
              <a:t>Thanks!</a:t>
            </a:r>
          </a:p>
          <a:p>
            <a:pPr marL="1582047" indent="-1582047"/>
            <a:endParaRPr lang="en-US" sz="13700" dirty="0" smtClean="0">
              <a:solidFill>
                <a:srgbClr val="7A0019"/>
              </a:solidFill>
              <a:latin typeface="Gill Sans"/>
              <a:cs typeface="Gill Sans"/>
            </a:endParaRPr>
          </a:p>
          <a:p>
            <a:pPr marL="1582047" indent="-1582047"/>
            <a:r>
              <a:rPr lang="en-US" sz="13700" dirty="0" smtClean="0">
                <a:solidFill>
                  <a:srgbClr val="7A0019"/>
                </a:solidFill>
                <a:latin typeface="Gill Sans"/>
                <a:cs typeface="Gill Sans"/>
              </a:rPr>
              <a:t>http://z.umn.edu/lsr</a:t>
            </a:r>
          </a:p>
          <a:p>
            <a:pPr marL="1582047" indent="-1582047" algn="ctr"/>
            <a:endParaRPr lang="en-US" sz="13700" dirty="0">
              <a:latin typeface="Gill Sans"/>
              <a:cs typeface="Gill Sans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49880" y="21880692"/>
            <a:ext cx="34533840" cy="54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8009" tIns="209004" rIns="418009" bIns="209004" anchor="ctr">
            <a:spAutoFit/>
          </a:bodyPr>
          <a:lstStyle/>
          <a:p>
            <a:pPr algn="ctr"/>
            <a:r>
              <a:rPr lang="en-US" sz="9600" dirty="0" smtClean="0">
                <a:solidFill>
                  <a:srgbClr val="7A0019"/>
                </a:solidFill>
                <a:latin typeface="Gill Sans"/>
                <a:cs typeface="Gill Sans"/>
              </a:rPr>
              <a:t>Paul Baepler, Ph.D. (</a:t>
            </a:r>
            <a:r>
              <a:rPr lang="en-US" sz="9600" dirty="0" smtClean="0">
                <a:solidFill>
                  <a:srgbClr val="7A0019"/>
                </a:solidFill>
                <a:latin typeface="Gill Sans"/>
                <a:cs typeface="Gill Sans"/>
                <a:hlinkClick r:id="rId3"/>
              </a:rPr>
              <a:t>baepl001@umn.edu</a:t>
            </a:r>
            <a:r>
              <a:rPr lang="en-US" sz="9600" dirty="0" smtClean="0">
                <a:solidFill>
                  <a:srgbClr val="7A0019"/>
                </a:solidFill>
                <a:latin typeface="Gill Sans"/>
                <a:cs typeface="Gill Sans"/>
              </a:rPr>
              <a:t>)</a:t>
            </a:r>
          </a:p>
          <a:p>
            <a:pPr algn="ctr"/>
            <a:r>
              <a:rPr lang="en-US" sz="9600" dirty="0" smtClean="0">
                <a:solidFill>
                  <a:srgbClr val="7A0019"/>
                </a:solidFill>
                <a:latin typeface="Gill Sans"/>
                <a:cs typeface="Gill Sans"/>
              </a:rPr>
              <a:t>J.D</a:t>
            </a:r>
            <a:r>
              <a:rPr lang="en-US" sz="9600" dirty="0">
                <a:solidFill>
                  <a:srgbClr val="7A0019"/>
                </a:solidFill>
                <a:latin typeface="Gill Sans"/>
                <a:cs typeface="Gill Sans"/>
              </a:rPr>
              <a:t>. Walker, Ph.D. (</a:t>
            </a:r>
            <a:r>
              <a:rPr lang="en-US" sz="9600" dirty="0">
                <a:solidFill>
                  <a:srgbClr val="7A0019"/>
                </a:solidFill>
                <a:latin typeface="Gill Sans"/>
                <a:cs typeface="Gill Sans"/>
                <a:hlinkClick r:id="rId4"/>
              </a:rPr>
              <a:t>jdwalker@umn.edu</a:t>
            </a:r>
            <a:r>
              <a:rPr lang="en-US" sz="9600" dirty="0">
                <a:solidFill>
                  <a:srgbClr val="7A0019"/>
                </a:solidFill>
                <a:latin typeface="Gill Sans"/>
                <a:cs typeface="Gill Sans"/>
              </a:rPr>
              <a:t>)</a:t>
            </a:r>
          </a:p>
          <a:p>
            <a:pPr algn="ctr"/>
            <a:r>
              <a:rPr lang="en-US" sz="9600" dirty="0" smtClean="0">
                <a:solidFill>
                  <a:srgbClr val="7A0019"/>
                </a:solidFill>
                <a:latin typeface="Gill Sans"/>
                <a:cs typeface="Gill Sans"/>
              </a:rPr>
              <a:t> </a:t>
            </a:r>
          </a:p>
          <a:p>
            <a:pPr algn="ctr"/>
            <a:endParaRPr lang="en-US" dirty="0" smtClean="0">
              <a:solidFill>
                <a:srgbClr val="810019"/>
              </a:solidFill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28880" y="7737771"/>
            <a:ext cx="13411200" cy="138268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0" y="3221051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SC0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6762750"/>
            <a:ext cx="27965400" cy="209740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3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629400"/>
            <a:ext cx="382358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150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Initial findings</a:t>
            </a:r>
            <a:r>
              <a:rPr lang="en-US" sz="11500" b="0" i="1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:</a:t>
            </a: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 ALCs affect student learning…. </a:t>
            </a:r>
            <a:r>
              <a:rPr lang="en-US" sz="11500" b="0" i="1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But how?</a:t>
            </a:r>
            <a:endParaRPr lang="en-US" sz="13800" b="0" i="1" kern="0" dirty="0" smtClean="0">
              <a:solidFill>
                <a:srgbClr val="000000"/>
              </a:solidFill>
              <a:latin typeface="Gill Sans"/>
              <a:ea typeface="ＭＳ Ｐゴシック" charset="-128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826461" y="316992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jdwalker\Desktop\ALC learning outcomes money sh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601200"/>
            <a:ext cx="31927800" cy="181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1040" y="26971394"/>
            <a:ext cx="10546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2047" indent="-1582047"/>
            <a:r>
              <a:rPr lang="en-US" sz="7200" b="0" dirty="0" smtClean="0">
                <a:solidFill>
                  <a:srgbClr val="7A0019"/>
                </a:solidFill>
                <a:latin typeface="Gill Sans"/>
                <a:cs typeface="Gill Sans"/>
              </a:rPr>
              <a:t>(See http</a:t>
            </a:r>
            <a:r>
              <a:rPr lang="en-US" sz="7200" b="0" dirty="0">
                <a:solidFill>
                  <a:srgbClr val="7A0019"/>
                </a:solidFill>
                <a:latin typeface="Gill Sans"/>
                <a:cs typeface="Gill Sans"/>
              </a:rPr>
              <a:t>://</a:t>
            </a:r>
            <a:r>
              <a:rPr lang="en-US" sz="7200" b="0" dirty="0" smtClean="0">
                <a:solidFill>
                  <a:srgbClr val="7A0019"/>
                </a:solidFill>
                <a:latin typeface="Gill Sans"/>
                <a:cs typeface="Gill Sans"/>
              </a:rPr>
              <a:t>z.umn.edu/lsr)</a:t>
            </a:r>
            <a:endParaRPr lang="en-US" sz="7200" b="0" dirty="0">
              <a:solidFill>
                <a:srgbClr val="7A0019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1" y="7051387"/>
            <a:ext cx="3634740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Social context as mechanism:</a:t>
            </a:r>
          </a:p>
          <a:p>
            <a:pPr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 Social context – the pattern of relationships in a classroom – matters to learning (</a:t>
            </a:r>
            <a:r>
              <a:rPr lang="en-US" sz="11500" b="0" kern="0" dirty="0" err="1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Pascarella</a:t>
            </a: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 &amp; </a:t>
            </a:r>
            <a:r>
              <a:rPr lang="en-US" sz="11500" b="0" kern="0" dirty="0" err="1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Terenzini</a:t>
            </a: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, 2005; Tiberius, 1994)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826461" y="316992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3" descr="C:\Users\J.D. Walker\Dropbox\evaluation\STSS\stss7_Bio_Spring2012_Baepler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0" y="18592800"/>
            <a:ext cx="13337354" cy="10000602"/>
          </a:xfrm>
          <a:prstGeom prst="rect">
            <a:avLst/>
          </a:prstGeom>
          <a:noFill/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37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1" y="7051387"/>
            <a:ext cx="36347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Social context as mechanism:</a:t>
            </a:r>
          </a:p>
          <a:p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11201400"/>
            <a:ext cx="25146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9600" i="1" dirty="0" smtClean="0">
                <a:solidFill>
                  <a:srgbClr val="A50021"/>
                </a:solidFill>
                <a:latin typeface="Gill Sans"/>
                <a:cs typeface="Gill Sans"/>
              </a:rPr>
              <a:t>"The main thing the room does -- it changes the relationship that faculty have with students, and the relationship that students have with one another.“ </a:t>
            </a:r>
          </a:p>
          <a:p>
            <a:pPr marL="0" lvl="1"/>
            <a:r>
              <a:rPr lang="en-US" sz="9600" i="1" dirty="0" smtClean="0">
                <a:solidFill>
                  <a:srgbClr val="A50021"/>
                </a:solidFill>
                <a:latin typeface="Gill Sans"/>
                <a:cs typeface="Gill Sans"/>
              </a:rPr>
              <a:t>	</a:t>
            </a:r>
            <a:r>
              <a:rPr lang="en-US" sz="9600" i="1" dirty="0" smtClean="0">
                <a:solidFill>
                  <a:schemeClr val="tx1"/>
                </a:solidFill>
                <a:latin typeface="Gill Sans"/>
                <a:cs typeface="Gill Sans"/>
              </a:rPr>
              <a:t>- an ALC faculty member, 2007</a:t>
            </a:r>
          </a:p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826461" y="316992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jdwalker\Dropbox\evaluation\learning spaces\STSS Inside Panorama 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20489894"/>
            <a:ext cx="35018663" cy="77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956000" y="315468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4200" y="13944600"/>
            <a:ext cx="18211800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Mobile Instructor,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	Social Student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826461" y="316992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781800"/>
            <a:ext cx="16916400" cy="1078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 Measurement: Four dimensions of social context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endParaRPr lang="en-US" sz="13800" b="0" kern="0" dirty="0" smtClean="0">
              <a:solidFill>
                <a:srgbClr val="000000"/>
              </a:solidFill>
              <a:latin typeface="Gill Sans"/>
              <a:ea typeface="ＭＳ Ｐゴシック" charset="-128"/>
              <a:cs typeface="Gill Sans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8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(N = 1010)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4020800" y="6324600"/>
          <a:ext cx="26212800" cy="223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3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956000" y="315468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609600" y="7239000"/>
            <a:ext cx="22402800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Testing: </a:t>
            </a:r>
            <a:r>
              <a:rPr lang="en-US" sz="13800" b="0" dirty="0" smtClean="0">
                <a:solidFill>
                  <a:schemeClr val="tx1"/>
                </a:solidFill>
              </a:rPr>
              <a:t>Is social context…</a:t>
            </a:r>
          </a:p>
          <a:p>
            <a:pPr marL="1371600" indent="-1371600">
              <a:buFont typeface="+mj-lt"/>
              <a:buAutoNum type="arabicPeriod"/>
            </a:pPr>
            <a:endParaRPr lang="en-US" sz="9600" b="0" dirty="0" smtClean="0">
              <a:solidFill>
                <a:schemeClr val="tx1"/>
              </a:solidFill>
            </a:endParaRPr>
          </a:p>
          <a:p>
            <a:pPr marL="2286000" lvl="2" indent="-1371600">
              <a:buFont typeface="+mj-lt"/>
              <a:buAutoNum type="arabicPeriod"/>
            </a:pPr>
            <a:r>
              <a:rPr lang="en-US" sz="9600" b="0" dirty="0" smtClean="0">
                <a:solidFill>
                  <a:schemeClr val="tx1"/>
                </a:solidFill>
              </a:rPr>
              <a:t>Associated with desired student outcomes?</a:t>
            </a:r>
          </a:p>
          <a:p>
            <a:pPr marL="2286000" lvl="2" indent="-1371600">
              <a:buFont typeface="+mj-lt"/>
              <a:buAutoNum type="arabicPeriod"/>
            </a:pPr>
            <a:r>
              <a:rPr lang="en-US" sz="9600" b="0" dirty="0" smtClean="0">
                <a:solidFill>
                  <a:schemeClr val="tx1"/>
                </a:solidFill>
              </a:rPr>
              <a:t>Stronger/better in ALCs than in traditional rooms?</a:t>
            </a:r>
            <a:endParaRPr lang="en-US" sz="3600" dirty="0"/>
          </a:p>
        </p:txBody>
      </p:sp>
      <p:pic>
        <p:nvPicPr>
          <p:cNvPr id="10242" name="Picture 2" descr="http://matthewturland.com/slides/jstesting/img/t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2800" y="14180124"/>
            <a:ext cx="17221200" cy="14090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2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2268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956000" y="31546800"/>
            <a:ext cx="9387840" cy="1752600"/>
          </a:xfrm>
        </p:spPr>
        <p:txBody>
          <a:bodyPr/>
          <a:lstStyle/>
          <a:p>
            <a:fld id="{22996656-AADC-495E-BC68-397FFA78A73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01040" y="-152400"/>
            <a:ext cx="395325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800" dirty="0" smtClean="0">
                <a:solidFill>
                  <a:srgbClr val="A50021"/>
                </a:solidFill>
                <a:latin typeface="Calibri" pitchFamily="34" charset="0"/>
              </a:rPr>
              <a:t>New Research on the Importance of Social Context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University of Minnesota Center for Educational Innovation | 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Paul </a:t>
            </a:r>
            <a:r>
              <a:rPr lang="en-US" sz="6600" dirty="0" err="1">
                <a:solidFill>
                  <a:srgbClr val="A50021"/>
                </a:solidFill>
                <a:latin typeface="Calibri" pitchFamily="34" charset="0"/>
                <a:cs typeface="+mj-cs"/>
              </a:rPr>
              <a:t>Baepler</a:t>
            </a:r>
            <a:r>
              <a:rPr lang="en-US" sz="6600" dirty="0">
                <a:solidFill>
                  <a:srgbClr val="A50021"/>
                </a:solidFill>
                <a:latin typeface="Calibri" pitchFamily="34" charset="0"/>
                <a:cs typeface="+mj-cs"/>
              </a:rPr>
              <a:t>, Ph.D. </a:t>
            </a:r>
            <a:r>
              <a:rPr lang="en-US" sz="6600" dirty="0" smtClean="0">
                <a:solidFill>
                  <a:srgbClr val="A50021"/>
                </a:solidFill>
                <a:latin typeface="Calibri" pitchFamily="34" charset="0"/>
                <a:cs typeface="+mj-cs"/>
              </a:rPr>
              <a:t>&amp;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j-cs"/>
              </a:rPr>
              <a:t>J.D. Walker, Ph.D.</a:t>
            </a:r>
            <a:endParaRPr kumimoji="0" lang="en-US" sz="241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295400" y="7970786"/>
            <a:ext cx="3528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8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Testing </a:t>
            </a:r>
            <a:r>
              <a:rPr lang="en-US" sz="13800" b="0" dirty="0" smtClean="0">
                <a:solidFill>
                  <a:schemeClr val="tx1"/>
                </a:solidFill>
              </a:rPr>
              <a:t>social context: </a:t>
            </a:r>
          </a:p>
          <a:p>
            <a:pPr marL="1371600" indent="-1371600">
              <a:buFont typeface="+mj-lt"/>
              <a:buAutoNum type="arabicPeriod"/>
            </a:pPr>
            <a:endParaRPr lang="en-US" sz="9600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2362200" y="11370259"/>
            <a:ext cx="35280600" cy="1248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 Fall 2014 study of three large introductory science classes (N = 324)</a:t>
            </a:r>
          </a:p>
          <a:p>
            <a:pPr lvl="0">
              <a:buFont typeface="Arial" pitchFamily="34" charset="0"/>
              <a:buChar char="•"/>
            </a:pP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</a:rPr>
              <a:t> Collected data on social context, student background and demographics, standardized learning outcomes</a:t>
            </a:r>
          </a:p>
          <a:p>
            <a:pPr lvl="0">
              <a:buFont typeface="Arial" pitchFamily="34" charset="0"/>
              <a:buChar char="•"/>
            </a:pPr>
            <a:r>
              <a:rPr lang="en-US" sz="11500" b="0" kern="0" dirty="0" smtClean="0">
                <a:solidFill>
                  <a:srgbClr val="000000"/>
                </a:solidFill>
                <a:latin typeface="Gill Sans"/>
                <a:ea typeface="ＭＳ Ｐゴシック" charset="-128"/>
              </a:rPr>
              <a:t> Multivariate predictive analysis to answer question #2</a:t>
            </a:r>
            <a:endParaRPr lang="en-US" sz="115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M-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UofM-4</Template>
  <TotalTime>5972</TotalTime>
  <Words>509</Words>
  <Application>Microsoft Office PowerPoint</Application>
  <PresentationFormat>Custom</PresentationFormat>
  <Paragraphs>108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UofM-4</vt:lpstr>
      <vt:lpstr>What Makes New Learning Spaces Work? New Research on the Importance of Social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J.D. Walker</dc:creator>
  <cp:lastModifiedBy>J.D. Walker</cp:lastModifiedBy>
  <cp:revision>257</cp:revision>
  <cp:lastPrinted>2014-10-22T17:17:18Z</cp:lastPrinted>
  <dcterms:created xsi:type="dcterms:W3CDTF">2014-10-21T14:19:50Z</dcterms:created>
  <dcterms:modified xsi:type="dcterms:W3CDTF">2015-02-06T19:08:51Z</dcterms:modified>
</cp:coreProperties>
</file>