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29" r:id="rId2"/>
    <p:sldId id="311" r:id="rId3"/>
    <p:sldId id="309" r:id="rId4"/>
    <p:sldId id="313" r:id="rId5"/>
    <p:sldId id="261" r:id="rId6"/>
    <p:sldId id="262" r:id="rId7"/>
    <p:sldId id="320" r:id="rId8"/>
    <p:sldId id="270" r:id="rId9"/>
    <p:sldId id="321" r:id="rId10"/>
    <p:sldId id="322" r:id="rId11"/>
    <p:sldId id="327" r:id="rId12"/>
    <p:sldId id="328" r:id="rId13"/>
    <p:sldId id="284" r:id="rId14"/>
    <p:sldId id="310" r:id="rId15"/>
    <p:sldId id="263" r:id="rId16"/>
    <p:sldId id="323" r:id="rId17"/>
    <p:sldId id="292" r:id="rId18"/>
    <p:sldId id="303" r:id="rId19"/>
    <p:sldId id="325" r:id="rId20"/>
    <p:sldId id="300" r:id="rId21"/>
    <p:sldId id="277" r:id="rId22"/>
    <p:sldId id="294" r:id="rId23"/>
    <p:sldId id="297" r:id="rId24"/>
    <p:sldId id="299" r:id="rId25"/>
    <p:sldId id="306" r:id="rId26"/>
    <p:sldId id="319" r:id="rId27"/>
    <p:sldId id="279" r:id="rId2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41" autoAdjust="0"/>
  </p:normalViewPr>
  <p:slideViewPr>
    <p:cSldViewPr>
      <p:cViewPr varScale="1">
        <p:scale>
          <a:sx n="79" d="100"/>
          <a:sy n="79" d="100"/>
        </p:scale>
        <p:origin x="173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F020CA17-4476-402D-8A33-BE365ADA2C07}" type="datetimeFigureOut">
              <a:rPr lang="en-US" smtClean="0"/>
              <a:t>1/30/2015</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86274B0D-B19E-43AF-8CDD-0293C581C55B}" type="slidenum">
              <a:rPr lang="en-US" smtClean="0"/>
              <a:t>‹#›</a:t>
            </a:fld>
            <a:endParaRPr lang="en-US"/>
          </a:p>
        </p:txBody>
      </p:sp>
    </p:spTree>
    <p:extLst>
      <p:ext uri="{BB962C8B-B14F-4D97-AF65-F5344CB8AC3E}">
        <p14:creationId xmlns:p14="http://schemas.microsoft.com/office/powerpoint/2010/main" val="29170108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5:30.69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40 1 0,'23'5'48'0,"-8"-7"6"15,9 5 1-15,-2-3-55 16,5-3 9 0,2 0 5-16,6-1-2 0,0-2 6 15,1 1-6-15,2 0 5 16,0-2-6-16,1 3 0 15,-1 1-6-15,2 0-2 16,-2 2-1-16,3-1-2 16,-1 2 1-16,1 0-1 15,0 2 0-15,2-1-1 16,-2 2 2-16,0 2-1 0,1-3 1 16,1 5-2-16,-1-3-1 15,4 2-2-15,-1 0 5 16,4-2 0-16,-1 1 3 15,3 1-1-15,0-3 3 16,3 3-2-16,-2-5 5 16,1 3-1-16,2-4-1 15,2 4-1-15,0-3 0 16,2 2-1-16,1 0 0 16,1 1 1-16,4-1-3 15,2 4 1-15,-2-3 0 16,0 2-2-16,5 0 0 15,-2-2 0-15,4-1 1 0,0 1 3 16,1-3 1-16,2 0 2 16,1-1-1-16,0 2 1 15,1-2-1 1,2 3-1-16,-4 0-2 0,1 2-3 16,-1 0-1-16,-2 3 0 15,-1-1-2-15,-3 0 1 16,2 1-1-16,-3-1 1 15,3 1-2-15,3-3 2 16,-5 2-2-16,1-3 1 16,0 0-1-16,-3 1 0 15,-2-2 1-15,-2 0 0 0,-5 0 0 16,-4 0 1-16,-2 0 0 16,-2 0-1-1,-1 1 0-15,-3-1 0 16,-1 4 0-16,0-5 0 0,-3 3 0 15,-2-2-1-15,-2 1 0 16,-4-3 1-16,-3 1-1 16,-5-2 1-16,-3-2 0 15,-4 1 1-15,-3-2 1 16,-2-1 1-16,-14 4 1 16,20-9 2-16,-20 9 1 15,14-8 0-15,-14 8 0 16,0 0-1-16,13-12 0 15,-13 12-3-15,0 0-8 16,0 0-10-16,0 0-9 16,0 0-10-16,0 0-17 0,0 0-31 15,5-13-11-15,-5 13 5 16,0 0 57-16</inkml:trace>
</inkml:ink>
</file>

<file path=ppt/ink/ink10.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6:30.757"/>
    </inkml:context>
    <inkml:brush xml:id="br0">
      <inkml:brushProperty name="width" value="0.07" units="cm"/>
      <inkml:brushProperty name="height" value="0.07" units="cm"/>
      <inkml:brushProperty name="color" value="#177D36"/>
      <inkml:brushProperty name="fitToCurve" value="1"/>
    </inkml:brush>
  </inkml:definitions>
  <inkml:trace contextRef="#ctx0" brushRef="#br0">-49-1538 1 0,'0'0'12'0,"13"5"85"16,-13-5-3-16,13 11-56 15,-13-11 2-15,22 3-3 0,-22-3-6 16,34 3-3 0,-12-2-6-16,7 8-10 15,5-5 1-15,7 4-9 0,6-1-2 16,1 4-6-16,5-5-1 16,-5 2-6-16,-2-1-1 15,-7-6-8-15,-3 4-17 16,-16-5-16-16,-4 0-52 15,-16 0 3-15,0 0 21 16</inkml:trace>
  <inkml:trace contextRef="#ctx0" brushRef="#br0" timeOffset="347.2309">-93-1488 1 0,'-13'-20'81'0,"10"4"-38"16,0 2 4-1,-5-8-10-15,4 1-4 16,-3-11-4-16,3 1-5 16,-5-7-3-16,4 0-7 0,-6-2-7 15,5-1-13-15,-1 6-7 16,-2-2-13-16,6 11-10 16,-4 2-20-16,4 10-39 15,3 14 0-15,0 0 86 16</inkml:trace>
  <inkml:trace contextRef="#ctx0" brushRef="#br0" timeOffset="819.5459">94-1470 1 0,'0'0'54'16,"16"-4"37"-16,-16 4-45 16,2-26-9-16,3 8-3 15,-6-9-10-15,3 0-3 16,-3-3-17-16,0-6-15 16,2 0-20-16,-6-3-29 15,1 0-32-15,2 1-3 16,-3-2 73-16</inkml:trace>
  <inkml:trace contextRef="#ctx0" brushRef="#br0" timeOffset="967.646">103-2055 4 0,'19'0'95'15,"3"-3"-1"-15,0 0-46 16,11 3-9-16,-8-5-9 16,8 7-10-16,-2-4-4 15,-1 5-6-15,-3-1-5 16,0 1-1-16,-6 2-4 16,-2 0 2-16,-7 3-4 0,-12-8 2 15,0 0-1-15,-2 12 0 16,-14-10-1-16,-5-1 0 15,-6-4 1-15,-3 0-1 16,-2-2 1-16,-2-2 0 16,4-3 1-16,0 2-2 15,6-4-1-15,1-2-7 16,8 1-11-16,-1-2-13 16,9-1-30-16,0 2-29 15,1-4-7-15,3 2 74 16</inkml:trace>
  <inkml:trace contextRef="#ctx0" brushRef="#br0" timeOffset="1423.8952">278-2276 13 0,'3'-13'94'16,"-6"-8"-2"-16,-3-1-50 15,1-1-6-15,-8-2-12 16,2 1-7-16,-8-3-6 0,0 3-3 16,-4 1-5-16,-2 2-3 15,-2 3 0-15,0 4-1 16,3 4 1-1,0 7-1-15,8 5 0 0,16-2-1 16,-13 22 0-16,19-3 0 16,8 5-3-16,8 2 1 15,5 2-3-15,6-2 2 16,1-1-1-16,1-6 1 16,0-6 2-16,-3-4 0 15,-4-9 6-15,-4-4 0 16,-2-10 3-16,-7-2-2 15,-5-7 0-15,-4 1-4 16,-3-7-8-16,-7-1-12 16,-1 0-16-16,-5-7-28 15,-5 0-28-15,0 0 0 0,-4-4 92 16</inkml:trace>
  <inkml:trace contextRef="#ctx0" brushRef="#br0" timeOffset="2282.4659">56-2961 50 0,'-24'-2'61'0,"24"2"-9"15,-16 8-7-15,16-8-7 16,-4 19-7-16,6-5-5 0,7 5-6 15,0 2-6-15,8 2-5 16,0-1-5-16,4 0-2 16,2-3-2-16,2-3 1 15,-1-3-1-15,1-5 1 16,-1-5-2-16,-3-3 1 16,-3-7-1-16,-4-4 0 15,-5-5 1-15,-5-2-1 0,-6-5 1 16,-6-2-1-16,-5-2 0 15,-4 0 0 1,-3-2 0-16,-4 4 0 16,2 2 2-16,2 5 1 0,4 4 1 15,16 14 1-15,-14-13 1 16,14 13 1-16,16 5 1 16,7 4 1-16,3 1-2 15,10 3-1-15,2 0-2 16,6-1 3-16,0 0-4 15,1-3-1-15,1-1 0 16,-4-4-1-16,0-4-1 16,-5-4 1-16,-4-4-2 15,-7-4 0-15,-8-6 1 16,-10-3-2-16,-8-3 2 16,-10-6-3-16,-6 0 0 15,-8-2 6-15,-6 0-4 0,-8 2 4 16,-4 1-6-16,0 5 8 15,0 3-7-15,2 9 9 16,-2 5-6-16,6 7 0 16,3 8 0-16,7 6 2 15,8 9 2-15,5 4-6 16,6 3 6-16,6-1-8 16,5 0 6-16,4-4-9 15,3-2 4-15,0-6-11 16,5-6-5-16,-16-11-6 15,28 7-14-15,-28-7-10 16,18-17-52-16,-12 2-2 0,-7-9 66 16</inkml:trace>
  <inkml:trace contextRef="#ctx0" brushRef="#br0" timeOffset="2879.6616">36-3456 1 0,'0'0'70'16,"-17"-1"25"-16,17 1-50 15,0 0-5-15,0 0-8 16,0 0-4-16,13 3-5 16,5 4-3-16,0-3-7 0,8 3-4 15,1-1-2-15,3 1-2 16,0-4-2-16,-3-2-2 15,-3-4 0-15,-3-4-1 16,-7-4 0-16,-6-6 0 16,-5-4 0-16,-6-5 0 15,-5-1 0-15,-6-1 0 16,-5-2 0-16,-5 2-1 16,-4-2 3-16,-3 3-2 15,-3 3 1-15,-1 5 2 16,5 1 2-16,3 7 0 15,8 4 0-15,19 7 0 0,-14 4 0 16,14-4-1-16,27 19 0 16,-2-8-2-16,4-1-2 15,4-3 0 1,-1-4 0-16,0-5-1 0,-5-5 0 16,0-4 0-16,-7-6 1 15,-3-4-1-15,-6-3 1 16,-3-4-2-16,-8-2 6 15,-3-1 1-15,-7-2 0 16,-6 3 0-16,-3 0-2 16,-8 0 2-16,-5 1 0 15,-3 5 1-15,0 5-6 16,-2 3-1-16,3 5 1 0,6 5 0 16,4 5 0-1,10 5 1-15,14-4-1 16,-4 22 1-16,16-8-1 15,5 4 0-15,7-3 0 0,3 0 1 16,2-4-2-16,3-4 1 16,-3-4 0-16,-1-3-1 15,0-6 1-15,-4-4-1 16,-3-6 1-16,-6 0-2 16,-1-6-1-16,-4-4-5 15,-4 1-9-15,-9-9-16 16,3 6-19-16,-11-5-54 0,-2 0-1 15,-4 0-1 1,-5-1 81-16</inkml:trace>
  <inkml:trace contextRef="#ctx0" brushRef="#br0" timeOffset="3306.9455">-36-4467 1 0,'0'0'32'16,"0"0"59"-16,14 9 7 15,0-3-50-15,-1-6-6 16,10 7-7-16,-2-5-6 16,10 4-3-16,-5-1-6 15,8 0-7-15,-6-3-5 16,0 1-4-16,-4-2-3 16,-4-2-1-16,-4-1-1 15,-16 2 0-15,14-11 0 16,-14 11 1-16,-9-17-1 0,-4 7 1 15,-6-3 1-15,-5-1-1 16,-6-2 0-16,-3 1 0 16,-1-2 1-16,2-2-1 15,0 1 0-15,7-1 0 16,5 3 1-16,9 0-1 16,11 3 2-16,0 13-1 15,22-21 0-15,-1 14 0 0,3 2 1 16,2-1 3-1,4 0-3-15,0 0 5 16,-5-1-13-16,-1-3 0 16,-1 3-16-16,-6-7-14 0,-1 4-26 15,-6-2-42-15,-6-3 2 16,-5 0-6-16</inkml:trace>
  <inkml:trace contextRef="#ctx0" brushRef="#br0" timeOffset="4231.2063">-44-5106 1 0,'0'0'72'16,"0"0"14"-16,-12-8-31 0,12 8-3 15,0 0-7-15,-2 23-4 16,2-23-6-16,8 28-6 15,0-12-10-15,6 3-4 16,0-1-7-16,6 2-2 16,3-4-3-16,4-1-1 15,1-4 1-15,2-2-3 16,-2-7-1-16,0-3 1 16,-2-5-1-16,-4-6 0 15,-7-6 0-15,-5-9 1 16,-5-5-1-16,-5-6 2 15,-2-5 1-15,-6-2-3 16,-1-2 3-16,-2-1-1 0,-2-2 1 16,-2 4 4-16,-2-1-2 15,-1 5 1-15,-3 0-3 16,-3 4 4-16,-2 3-3 16,-1 3 2-16,-2 5-4 15,-1 9-1-15,1 6-1 16,5 4 1-16,5 7 0 15,3 7 0-15,16-6 2 16,-13 22 0-16,16-5-1 16,4 1 3-16,7 0-3 15,5-1 1-15,2-1-1 16,3-4-4-16,3-2 4 0,-1-5 1 16,2-5 0-16,-1-2 0 15,-2-10 2-15,-2 1 0 16,-4-9 0-16,-1-2 3 15,-4-7-2-15,-3-4-4 16,-6-3 1-16,-3-3-3 16,-4-1-1-16,-4-4-2 15,-4-1 3-15,-6 0-2 16,-2 3 1-16,-8 2-2 16,0 2 3-16,-6 2-2 15,0 7 4-15,0 4-1 16,4 6 4-16,4 5-1 15,3 5 2-15,21 9 1 0,-16 0 0 16,16 0 2-16,21 18 0 16,3-2 1-16,6 0-2 15,8 2 0-15,8 1 1 16,4-1-1-16,3-3-2 16,4 0 0-16,-1-3-1 15,-3-2-1-15,-2-1-2 16,-4-4-1-16,-5-2-2 15,-6-1-3-15,-8-2-3 16,-9-3-6-16,-2 1-9 16,-17 2-19-16,8-15-52 15,-8 15-21-15,-24-18-3 0,4 11 4 16</inkml:trace>
  <inkml:trace contextRef="#ctx0" brushRef="#br0" timeOffset="12341.0093">2221-4537 27 0,'0'0'13'16,"0"0"5"-16,0 0-1 16,0 0 0-16,0 0 0 15,0 0-5-15,0 0 1 16,-6 14-2-16,6-14-2 15,0 0-4-15,0 0-1 16,0 0-1-16,0 0 0 16,4-13-2-16,-4 13-2 15,0 0 0-15,0 0 0 16,0 0-1-16,0 0-8 16,0 0-22-16,0 0-40 0,0 0 22 15,0 0 50-15</inkml:trace>
  <inkml:trace contextRef="#ctx0" brushRef="#br0" timeOffset="20349.7572">2019-4532 1 0,'0'0'7'16,"5"27"2"-16,-5-27-6 16,8 27 0-16,-2-13-2 15,0 2 2-15,0-3-1 16,1 0 0-16,-7-13 1 15,13 22-3-15,-13-22 2 16,12 19-1-16,-12-19 0 16,16 15-3-16,-16-15 2 15,22 14-1-15,-22-14 1 16,24 11 0-16,-9-8-4 16,0 0 1-16,0-3-4 0,0 0-1 15,0-3 0-15,0 0 4 16</inkml:trace>
  <inkml:trace contextRef="#ctx0" brushRef="#br0" timeOffset="21823.8594">2158-4695 25 0,'-15'0'15'15,"15"0"2"-15,-15 8-3 16,15-8 2-16,-15 13-5 15,15-13 2-15,-17 21-9 16,17-21 6-16,-17 25-2 16,10-12 2-16,-2 1-2 0,5-1 1 15,0 1-1 1,3-1-2-16,2 0 2 16,1 2-3-16,4-2 0 15,1 2-3-15,3-2 0 0,-1 3-1 16,4-4-1-16,-2 3 0 15,2-4 1-15,-1-3 0 16,4 0-1-16,-2-3 1 16,3-2-1-16,0-2 1 15,2-1-1-15,-3 0 0 16,5-3 0-16,-3 0-2 16,2-2 2-16,-4-1-2 15,2 1 0-15,-4-3-1 16,2 0 0-16,-16 8 0 15,20-18 0-15,-20 18 0 16,13-20-1-16,-10 7 3 0,-3 13-1 16,-3-24 2-16,3 24-2 15,-8-25 1-15,-1 9 3 16,-1-1 2-16,-2 2-2 16,-1 2 1-16,-3-3 0 15,1 3-1-15,-4 1 1 16,0 3-1-16,0 2-2 15,2 2-3-15,0 0 1 16,2 4-1-16,0-1-4 16,15 2-3-16,-18 0-4 15,18 0-3-15,0 0-4 16,0 0-16-16,-17 5-29 16,17-5 56-16,0 0 10 0</inkml:trace>
  <inkml:trace contextRef="#ctx0" brushRef="#br0" timeOffset="27855.7669">2529-4492 22 0,'-5'17'16'16,"2"2"1"-16,4 0-3 16,1 1 5-16,2 2-4 15,3-1-2-15,1 0-2 16,1-1-3-16,4-2-2 15,0-2-2-15,0-4 0 16,2-2-5-16,0-2 3 0,1-5-3 16,0-3 3-16,3-2-3 15,-1-4 0-15,0-1 1 16,-1-4-1-16,0 0 0 16,-2-3-1-16,-1-2 1 15,-3-1-1-15,-5-1 2 16,-1-1 1-16,-5 1-3 15,-1 2-1-15,-5-1-2 16,-1 3-2-16,-4-2-1 16,-1 1-1-16,-2 2 0 15,1-1 1-15,0 3 0 16,2-2 3-16,11 13 1 16,-20-23 3-16,20 23-2 0,-14-13-10 15,14 13-36-15,0 0 41 16,0 0 8-16</inkml:trace>
  <inkml:trace contextRef="#ctx0" brushRef="#br0" timeOffset="29107.2075">2980-4690 16 0,'-10'14'32'0,"1"4"-9"15,1 1-2-15,3 3-7 16,-1 2 0-16,2 2-5 16,3 1 0-16,1 1-2 15,1-1-1-15,3-4 3 16,4-1 1-16,1-3 0 15,4-5 0-15,5-4 0 16,0-2-4-16,6-5-2 0,2-3-4 16,1-4-1-1,-2-3-1-15,1-3-1 16,-2-1 0-16,-5-3 0 16,-2-3-1-16,-1-1 1 0,-9-1-1 15,-1 0-2-15,-9-2-3 16,0 0 1-16,-5-2-3 15,-2 3 1-15,-3 2-3 16,-4 0 3-16,3 0 0 16,-3 2 4-16,3 0 0 15,-2 3 5 17,4 2-1-32,-1 1 0 0,13 10 1 0,-16-15 0 0,16 15-4 15,0 0-17-15,0 0-32 16,-8-15 45-16,8 15 9 15</inkml:trace>
  <inkml:trace contextRef="#ctx0" brushRef="#br0" timeOffset="30035.0478">3456-5235 24 0,'0'0'23'16,"-23"12"1"-16,23-12-3 15,-18 18-1-15,9-5-3 16,2 4-2-16,0 2-3 16,1 5-4-16,1 2 2 15,0 3-5-15,1-1 3 16,4-1-2-16,3-1 2 0,4-5-2 15,3-4 0-15,5-4-1 16,6-3-2-16,4-6 1 16,4-1-1-16,0-3-1 15,4 0 0-15,-4-3-2 16,1 0 1-16,-6-4 0 16,-1 0-2-16,-6-3-1 15,-3-6-2-15,-6 0-3 16,-3-6 0-16,-4-3 2 15,-5 1-4-15,-3-2-3 16,-7 1-13-16,0-2-45 16,-2 10-1-16,-4-3 51 15,3 10 20-15</inkml:trace>
</inkml:ink>
</file>

<file path=ppt/ink/ink1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7:37.481"/>
    </inkml:context>
    <inkml:brush xml:id="br0">
      <inkml:brushProperty name="width" value="0.07" units="cm"/>
      <inkml:brushProperty name="height" value="0.07" units="cm"/>
      <inkml:brushProperty name="color" value="#177D36"/>
      <inkml:brushProperty name="fitToCurve" value="1"/>
    </inkml:brush>
  </inkml:definitions>
  <inkml:trace contextRef="#ctx0" brushRef="#br0">107-207 20 0,'0'0'60'0,"0"0"2"0,0 0 1 15,-13-7-37 1,13 7-4-16,0 0 3 0,-15 9-3 16,15-9-3-16,-10 15 1 15,10-15-1-15,-16 24-1 16,7-6-3-16,1 1-3 15,0 4-2-15,-2-2-2 16,1 1-2-16,4-2-3 16,2 0-1-16,3-3-2 15,0-17-1-15,17 17-1 0,-2-14 0 16,7-5-1-16,0 0 1 16,2 0 0-1,2 1 1-15,-2 4-1 16,-3 4 3-16,-4 5 0 0,-3 7 2 15,-7 2 1-15,-3 5 2 16,-7 4 1-16,-1-1-1 16,-7 2 1-16,-1 0 0 15,-3-4-4-15,0-3-1 16,0-4-10-16,3-8-10 16,12-12-18-16,-16 8-48 15,16-8 1-15,0-18-5 16,3-1 5-16</inkml:trace>
  <inkml:trace contextRef="#ctx0" brushRef="#br0" timeOffset="445.2948">324-157 88 0,'5'16'73'0,"-1"1"-1"16,-2 2 2-16,0 4-54 16,4 4 1-16,0-3-1 15,1 1-6-15,3-1-2 16,1-1-2-16,0-8-3 16,2 0-2-16,1-9-5 15,2-3-4-15,1-6-3 0,-3-6-3 16,3-6 1-16,-2-4-4 15,4-4 1-15,-6-5-2 16,1 1 4-16,-4-5 0 16,-2 2 4-16,0 3 2 15,-3 3 2-15,-1 6 4 16,-4 18 4-16,0 0 3 16,0 0 2-16,0 0 4 15,16 33 1-15,-9 3 0 16,-1 2-4-16,7 8-1 15,0 5-9-15,1 0-9 16,3 2-14-16,-1-4-15 16,1-7-49-16,1-6 1 0,-5-12-3 15,0-8 1-15</inkml:trace>
  <inkml:trace contextRef="#ctx0" brushRef="#br0" timeOffset="1457.8057">795-229 163 0,'2'21'89'0,"1"4"0"0,0 4-3 15,0 0-70-15,4-1 1 16,0-7-6-16,0-2-3 15,-7-19-1-15,11 17-2 16,-11-17-2-16,0 0-1 16,8-15 1-16,-6-4-2 15,-2-4 1-15,3-7-2 16,-2-2 2-16,4-2-2 16,2 1 0-16,-1 3 0 15,3 4 2-15,0 10 0 16,-9 16 1-16,21-3 1 15,-11 17-1-15,1 6 1 16,-2 7 0-16,0 0-1 0,-1-1-2 16,2-2 1-16,-3-6-3 15,0-3 1-15,-7-15 0 16,15 5 0-16,-15-5 0 16,15-26 0-16,-9 7 0 15,2-5 0-15,0 0 1 16,0 1-2-16,2 2 1 15,-1 6-1-15,-9 15 1 16,17-7 0-16,-17 7 0 16,20 17 0-16,-7-4-2 15,-1-3-2-15,6 2-11 16,-3-10-14-16,8-1-44 0,-2-6-20 16,0-8-3-16,-4-2 0 15</inkml:trace>
  <inkml:trace contextRef="#ctx0" brushRef="#br0" timeOffset="1794.0305">1292-671 91 0,'-15'21'81'0,"9"-5"6"0,3 4-1 16,6 3-50-16,-1-1 0 16,9 7-5-16,-3-4-5 15,9 6-3 1,-4-5-6-16,4 2-4 0,-2-4-2 16,-1 0-5-16,-1-5-2 15,-2-3 1-15,-11-16-3 16,15 11 0-16,-15-11-1 15,0 0 0-15,14-24-1 16,-8 7 2-16,-2-3-3 16,3-3 2-16,1 3-2 15,1 0 2-15,1 7-2 0,-10 13-3 16,23-13 5-16,-23 13-3 16,22 13 3-16,-13 2-1 15,-2 3 2 1,-1 5 1-16,-5-1 1 0,-4 2 3 15,-3-3-3-15,-2-2-1 16,-5-2 0-16,-2-4-4 16,0-3-5-16,-3-7-9 15,18-3-12-15,-27-3-18 16,27 3-55-16,-9-17 0 16,11 5-4-16,1-4 4 15</inkml:trace>
  <inkml:trace contextRef="#ctx0" brushRef="#br0" timeOffset="1881.0906">1715-614 153 0,'0'0'94'0,"-11"13"1"15,3 1-21-15,-5-2-35 16,7 7-3-16,-7-2-9 16,8 4-7-16,-4-1-4 0,5 3-8 15,3-3-3 1,2 0-4-16,2-4 1 16,3 0-3-16,-6-16 2 15,18 21 0-15,-6-15-2 0,1-4 0 16,-13-2 1-16,25-12-2 15,-25 12-1-15,19-28 3 16,-14 8-8-16,-3-4-1 16,-1 3-8-16,-4-5-6 15,1 7-13-15,-7-6-15 16,6 7-44-16,-3 2-3 16,4 3 6-16,2 13-2 15</inkml:trace>
  <inkml:trace contextRef="#ctx0" brushRef="#br0" timeOffset="2152.2693">1868-835 75 0,'0'0'80'16,"0"0"6"-16,0 0 3 15,14 20-44-15,-12-8-5 16,6 12-1-16,-3-3-5 16,3 9-1-16,-2-1-7 15,4 5-4-15,-4-1-8 16,2 0-3-16,-2 0-5 16,2 0-7-16,0-3-5 0,-3-9-15 15,4 1-16-15,-9-22-28 16,13 19-38-16,-13-19-3 15,16-8 2-15,-8-8 1 16</inkml:trace>
  <inkml:trace contextRef="#ctx0" brushRef="#br0" timeOffset="2506.5047">2156-803 157 0,'6'-12'95'15,"-6"12"4"-15,0 0 1 16,0 0-67-16,-11 27-4 0,11-27-8 16,-8 30-7-16,5-15-4 15,3 0-5-15,1 0-6 16,-1-15-2 0,15 21-4-16,-3-17 0 0,5-1-1 15,0-3 1-15,3 2-1 16,0-2 4-16,-1 1 0 15,0 2 1-15,-3 1 3 16,-3 5 0-16,-13-9 1 16,13 24 1-16,-13-10 0 15,-2 0-1-15,-6 1-1 16,-3 1-1-16,-3 0-6 0,-4-5-11 16,1 6-18-16,-4-4-56 15,2-3-4-15,-1-2-2 16,2 0 0-1</inkml:trace>
</inkml:ink>
</file>

<file path=ppt/ink/ink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4:39:38.313"/>
    </inkml:context>
    <inkml:brush xml:id="br0">
      <inkml:brushProperty name="width" value="0.07" units="cm"/>
      <inkml:brushProperty name="height" value="0.07" units="cm"/>
      <inkml:brushProperty name="fitToCurve" value="1"/>
    </inkml:brush>
    <inkml:brush xml:id="br1">
      <inkml:brushProperty name="width" value="0.07" units="cm"/>
      <inkml:brushProperty name="height" value="0.07" units="cm"/>
      <inkml:brushProperty name="color" value="#3165BB"/>
      <inkml:brushProperty name="fitToCurve" value="1"/>
    </inkml:brush>
  </inkml:definitions>
  <inkml:trace contextRef="#ctx0" brushRef="#br0">38-26 13 0,'0'0'72'15,"1"-13"7"-15,-1 13 0 16,6-16-36 0,-7 3 3-16,1 13 0 0,0 0-8 15,0 0-1-15,0 0-4 16,0 0 0-16,0 16-6 16,-2 12-2-16,-4 3-7 15,4 14-3-15,-7 9-2 16,5 8-6-16,-3 3 1 15,3 2-4-15,-2-1 0 16,3-4-3-16,3-7 0 0,1-7-1 16,4-13 0-16,0-11 2 15,6-7-4 1,-11-17 4-16,26 11-3 0,-6-17 1 16,3-3 0-1,4-6 1-15,4-3 0 0,3 1-2 16,6 1 2-16,-1 0-4 15,3 5 0-15,-3 3-5 16,0 6-8-16,-6-4-14 16,4 15-19-16,-14-9-50 15,4 8-11-15,-10-5-3 16,2 4 0-16</inkml:trace>
  <inkml:trace contextRef="#ctx0" brushRef="#br0" timeOffset="293.2344">734 227 105 0,'3'17'95'0,"-5"-4"4"0,1 8-3 16,-4-2-62 0,8 13-2-16,-1-8-6 15,1 8-10-15,0-6-8 16,2-2-11-16,5 0-13 0,-7-10-16 16,8 3-36-16,-11-17-29 15,0 0-3-15,19 1 0 16</inkml:trace>
  <inkml:trace contextRef="#ctx0" brushRef="#br0" timeOffset="470.0708">746 153 119 0,'0'0'83'0,"0"0"-9"15,13 13-19-15,-13-13-123 0,17 13-8 16,-5-4 2-16,-12-9-13 16</inkml:trace>
  <inkml:trace contextRef="#ctx0" brushRef="#br0" timeOffset="851.6006">1043 271 167 0,'0'29'102'0,"0"1"4"15,3 1-6-15,-3-10-76 0,9 5 0 16,-5-9-11-16,4-3-6 16,-8-14-3-16,14 13-1 15,-14-13-2-15,13-9-1 16,-2-3 1-16,0-8-3 15,5-1 0-15,-3-9-3 16,5-1 3-16,-1 0 1 16,2 4-2-16,2 3 3 15,-2 10-2-15,0 4 3 16,-3 12 2-16,2 11 2 16,-6 6-2-16,1 6-1 15,-3 5 1-15,0 4-3 16,-1-2-1-16,-4 1-5 0,4-2-11 15,-5-7-14-15,6 7-25 16,-3-12-46-16,3-1-2 16,-10-18 0-16,20 17 0 15</inkml:trace>
  <inkml:trace contextRef="#ctx0" brushRef="#br0" timeOffset="1251.7358">1647 418 118 0,'0'0'94'16,"0"0"1"-16,0 0 1 16,0 0-68-16,26 2-3 15,-12-13-6-15,3 0-7 16,1-5-3-16,2-6-2 15,-3 2-1-15,-1-7-4 16,-2 3 0-16,-6 0-1 16,-3 3-1-16,-7 7 1 15,2 14 1-15,-17-5 1 16,3 12 3-16,0 12 1 16,-3 4 1-16,3 8 0 15,-1 0 3-15,9 3-4 0,3-4-2 16,6 2 0-1,6-8-3-15,6-2-1 0,6-6-5 16,3-8-9 0,10 1-18-16,-5-15-27 0,11 3-48 15,-2-10-3-15,4-4-2 16,0-5-1-16</inkml:trace>
  <inkml:trace contextRef="#ctx0" brushRef="#br0" timeOffset="1799.4373">2861 107 62 0,'0'0'91'16,"-3"-25"-3"-1,3 11 9-15,-3 1-53 16,-3-7-7-16,4 7-5 0,-6-6-9 16,8 19 0-16,-20-29-3 15,7 17 0-15,-7-2-4 16,3 8-3-16,-4 1-2 16,-2 8 0-16,-3 3-1 15,5 10 0-15,-1 4 1 16,6 10 0-16,-1 4 1 15,6 10-2-15,1-2 1 0,8 5-6 16,5-4 2 0,4 0-4-16,6-4 1 15,3-6-8-15,6-3-3 16,4-12-4-16,8 1-8 0,-2-16-14 16,11 7-34-16,-8-18-50 15,10 1-6-15,-7-17 6 16,2 2-2-16</inkml:trace>
  <inkml:trace contextRef="#ctx0" brushRef="#br0" timeOffset="2202.5525">3116-2 164 0,'0'0'116'15,"0"0"-3"-15,-9 18 7 16,9-3-77-16,9 20-3 15,-5-1-13-15,8 8-9 0,-2-2-5 16,6 1-6-16,-5-2 1 16,4-6-8-16,-2-4-2 15,-1-6-4-15,3-9 3 16,-3-5-2-16,1-5 1 16,0-8-3-16,0-3 2 15,-2-11-2-15,3-3-2 16,-3-4 2-16,5 1-3 15,-3-4 3-15,3 6-1 16,-2-1 5-16,2 6-3 16,-1 7 7-16,-1 6 1 15,2 7-1-15,-2 7 3 0,0 1-3 16,2 6 2-16,-2 3-2 16,0 0 2-16,0 2-7 15,3 1 1-15,-4-7-13 16,6 5-22-16,-8-9-40 15,4 0-35-15,-1-7 0 16,3 1-3-16</inkml:trace>
  <inkml:trace contextRef="#ctx0" brushRef="#br0" timeOffset="2613.8119">3821 132 102 0,'0'0'108'16,"0"0"5"-16,-21-8 0 15,21 8-65-15,-22 8-7 16,14 7 0-16,-7-4-13 16,6 13-6-16,-2-3-8 15,4 8-5-15,1-5-4 16,3 4-5-16,3-4 2 15,5 0-6-15,2-4 3 16,2-6-2-16,-9-14 1 16,24 14-1-16,-9-12-1 0,1-7-1 15,1-1-2-15,-2-4 1 16,1-3-4-16,-3-6 1 16,5 3-1-16,-7 0 3 15,2 6 1-15,-13 10 0 16,17-13 2-16,-17 13-1 15,13 8-1-15,-9 5-7 16,2 7-13-16,-3-7-18 16,6 4-61-16,4-1-2 15,0-5-1-15,4-3 1 16</inkml:trace>
  <inkml:trace contextRef="#ctx0" brushRef="#br0" timeOffset="2990.562">4151 270 158 0,'14'1'100'0,"-14"-1"6"16,5 24-18-16,-5-24-57 16,8 24-7-16,-8-24-14 15,9 20-1-15,-9-20-6 16,0 0 2-16,12 13-4 15,-12-13 2-15,0 0 0 16,0 0-2-16,8-13 2 0,-8 0-3 16,0 13 4-16,6-28-2 15,-2 8 2-15,2 0 1 16,0 0 0 0,3-4 5-16,1 0-1 0,6 5 0 15,-5-4-5-15,6 7 5 16,-3 2-6-16,2 2 1 15,-1 3-9-15,-2 4-5 16,4 7-16-16,-17-2-20 16,28 0-66-16,-28 0-8 15,30 6 2-15,-13-4-3 16</inkml:trace>
  <inkml:trace contextRef="#ctx0" brushRef="#br0" timeOffset="3509.4044">4714 177 170 0,'0'0'112'15,"0"0"0"-15,23-2-4 16,-10-1-72-16,11 6-12 15,-3-6-11-15,9 0-10 0,-1-2-8 16,0-5-19-16,6 6-9 16,-8-10-16-16,8 9-8 15,-12-8-25-15,5 3-29 16,-5 1 1-16,0 2 9 16</inkml:trace>
  <inkml:trace contextRef="#ctx0" brushRef="#br0" timeOffset="3304.2673">4717-61 110 0,'0'0'112'0,"0"0"-2"15,3 19 5-15,-3-19-71 0,0 43-1 16,0-19-11 0,8 13-8-16,-3-5-9 15,6 5-3-15,0 1-8 16,2 1-5-16,-2-4-3 0,0-5-11 16,2 1-15-16,-8-13-25 15,6 2-59-15,-11-20-5 16,1 18 3-16,-1-18 3 15</inkml:trace>
  <inkml:trace contextRef="#ctx0" brushRef="#br0" timeOffset="3822.1952">5152 66 128 0,'0'0'107'16,"1"16"4"-16,-13-10-1 16,6 8-62-16,-12-9-11 15,9 9-11-15,-5-6-9 0,14-8-6 16,-12 21-5-16,12-21 0 16,14 16-7-16,2-7 2 15,8-2-4-15,3 1 4 16,5-2-4-16,-2 2 4 15,5 2-3-15,-7 1 0 16,0 0 3-16,-8 2-4 16,-6 0 6-16,-5 1-4 15,-9 1 5-15,-5-1-5 16,-10-6 4-16,-2 3-1 16,-7-3-1-16,-3-3-5 15,0 1-7-15,-4-7-19 16,11 7-41-16,-5-8-41 0,6 2-5 15,1-7 1-15,5 2-3 16</inkml:trace>
  <inkml:trace contextRef="#ctx0" brushRef="#br0" timeOffset="4563.9252">6446 175 1 0,'0'0'27'15,"-8"-17"36"-15,8 17 12 16,0 0-41-16,3-16 4 15,-3 16 4-15,5-15 5 16,-5 15 0-16,8-20-7 0,-8 20 1 16,7-24-9-16,-3 11-1 15,-7-8-10-15,5 5-1 16,-9-8-11 0,-2 2 0-16,-4-1-2 0,-2 7-3 15,-4 5-2-15,-6 9 1 16,-4 6 0-16,1 13 1 15,-4 10 6-15,3 10-1 16,2 3-1-16,5 12 1 16,6-4 0-16,11 0-5 15,6-5 2-15,12-3-5 16,9-8-2-16,8-8-6 16,7-4-3-16,0-15-15 0,6 6-19 15,-6-18-35-15,9 2-37 16,-6-12 1-1,1 5-3-15,-3-14 6 16</inkml:trace>
  <inkml:trace contextRef="#ctx0" brushRef="#br0" timeOffset="4991.8443">6917 38 86 0,'0'0'93'0,"-14"-3"8"16,14 3-4 0,-19 4-48-16,2-4-6 15,6 13-6-15,-7-6-3 16,5 11-6-16,-4-2-6 0,4 8-5 16,0-1-2-16,7 5-4 15,0 0-2-15,6 1-6 16,1-4-2-16,6-2-3 15,2-6 2-15,4-3-3 16,1-6 3-16,4-6-4 16,2-10 4-16,1-5 2 15,-1-4-2-15,1-3 3 16,-1-3-5-16,-3-1-1 0,-1 1 2 16,-3 3-2-1,-4 5 1-15,-9 15-1 16,0 0-1-16,13-10 0 15,-13 10-4-15,5 20 0 0,0 3-17 16,-5-9-14-16,13 11-26 16,-5-10-46-16,6 3 0 15,0-11 0-15,7 3 3 16</inkml:trace>
  <inkml:trace contextRef="#ctx0" brushRef="#br0" timeOffset="5416.3542">7246 141 156 0,'0'0'105'0,"0"0"5"15,2 13 2-15,-2-13-70 0,-1 23-4 16,1-23-18-16,-1 25-5 16,1-25-12-16,0 20 2 15,0-20-3-15,0 0-1 16,0 0-1-16,13 1 0 15,-13-1 0-15,14-21-3 16,-4 4 4-16,1-2-5 16,5 0 0-16,-1-1 1 15,3 1 1-15,1 4 2 16,-1 4 0-16,2 6 5 16,-2 6 0-16,3 7 4 15,-6 3 1-15,2 6-1 16,-4 1-1-16,1 4-1 0,-3-1 0 15,-1-1-1-15,-1 2-5 16,-1-1-4-16,-3-3 2 16,1-3-6-16,1 0-2 15,-7-15-17-15,16 18-33 16,-16-18-57-16,14 2-1 16,-14-2 1-16,17-16-4 15</inkml:trace>
  <inkml:trace contextRef="#ctx0" brushRef="#br0" timeOffset="7491.0791">8498 62 33 0,'0'0'70'0,"14"-8"8"15,-14 8 1-15,0 0-28 16,0 0-6-16,16-9 2 16,-16 9-9-16,0 0 0 15,4-23-5-15,-4 23-5 0,0-16-6 16,0 16-2-16,-10-17-5 15,10 17-4 1,-20-14-1-16,7 10-3 0,-4 6-2 16,1 3-1-16,-3 4 0 15,-1 4 0-15,2 8-3 16,0 4 5-16,2 4-1 16,3 0 0-16,5 1 0 15,2-2 1-15,6 0-2 16,4-4 1-16,5-4 0 15,3-5-10-15,3-7 4 16,2-2 2-16,2-9 0 0,1-1-2 16,2-6 1-16,-1 0-1 15,-1-7 1-15,-2 2 5 16,-1 3-5-16,-1 0 0 16,-3 6-1-16,-13 6 0 15,18-5-1-15,-18 5-4 16,15 10-5-16,-15-10-2 15,18 16-11-15,-18-16-9 16,26 19-15-16,-26-19-32 16,28 8-29-16,-12-11 1 15,3 4 4-15,-4-6 7 16</inkml:trace>
  <inkml:trace contextRef="#ctx0" brushRef="#br0" timeOffset="7767.0272">8893-202 124 0,'0'-28'96'0,"-5"6"-2"15,5 22 5-15,-15-14-53 16,15 14-3-16,-8 22-9 16,10 6-6-16,-7-1-7 15,10 10-5-15,-5-1-4 16,5 6-2-16,1-3-1 15,1 7 0-15,0-5-3 0,-2-3-3 16,3-2-4-16,-4-8-2 16,3 4-9-1,-5-16-16-15,9 8-21 16,-11-24-61-16,13 10-2 0,-13-10 5 16,19-13-3-16</inkml:trace>
  <inkml:trace contextRef="#ctx0" brushRef="#br0" timeOffset="8178.289">9281-54 156 0,'0'0'108'16,"-3"-16"-3"-16,3 16 5 15,-24 11-61-15,10 8-14 0,-7-5-10 16,5 9-9-16,-2-5-7 16,6 3-4-16,1-3-6 15,9-2 0-15,7-3-4 16,-5-13 1-16,27 16 1 16,-6-13-1-16,6 1-2 15,2-2 2-15,-1 0 3 16,1 1-1-16,-4 1 4 15,-2 2 0-15,-5-1-2 16,-4 5 4-16,-14-10 0 16,11 23-1-16,-12-9-3 15,-8 1 3-15,-2 1-2 0,-5 0-6 16,1 1 1-16,-2-7-14 16,4 7-10-16,-4-15-22 15,17-2-53-15,-16 6-4 16,16-6-1-16,0 0 2 15</inkml:trace>
  <inkml:trace contextRef="#ctx0" brushRef="#br0" timeOffset="8666.2915">9857-26 134 0,'0'0'102'0,"-13"-24"-4"16,13 24 8-16,-26-18-63 15,26 18-3-15,-31 0-9 16,15 12-6-16,-5-4-6 16,2 13-7-16,-5-3-3 0,6 6-3 15,1 3 1-15,6 1-1 16,0 1-2-16,5-2 2 16,5-2-2-16,3-2 1 15,6 1-1-15,6-8-6 16,2-5 1-16,8-6-1 15,2-6 1-15,4-5-2 16,3-3 2-16,-2-7-5 16,0-7 0-16,-5-1 4 15,-4 0-7-15,-8-3-4 16,1 5-6-16,-13-4-14 16,4 13-23-16,-11-10-52 15,5 23 3-15,-3-27-6 0,3 27 8 16</inkml:trace>
  <inkml:trace contextRef="#ctx0" brushRef="#br0" timeOffset="9282.403">10811-27 101 0,'-3'-16'93'16,"3"16"0"-16,-17-13 6 15,-2 5-54-15,4 13-7 16,-9-8-8-16,5 14-6 16,-7-8-7-16,5 10-4 0,-2-3-6 15,4 6-3-15,3-3-4 16,5 1 0-1,5 0-1-15,4-1 1 16,2-13-1-16,13 19 1 0,3-13 0 16,3 0-1-16,6 0 1 15,3 0-1-15,2-3 5 16,0 5-4-16,0-1 4 16,-1 2-2-16,-4 2 2 15,-4 0 1-15,-5-1 1 16,-16-10 1-16,14 22-3 15,-15-9 4-15,1-13-5 0,-21 17 1 16,4-10-1-16,-1-3-2 16,-1 1-5-1,-2-5-4-15,5 1-12 16,-4-8-11-16,20 7-20 0,-21-5-63 16,21 5 7-16,1-22-4 15,9 9 5-15</inkml:trace>
  <inkml:trace contextRef="#ctx0" brushRef="#br0" timeOffset="9710.0432">11020-189 163 0,'7'-15'101'0,"-7"15"6"15,0 0-4-15,12 12-62 16,-12-12-8-16,0 27-9 15,-4-8-7-15,4 7-5 0,-2 0-4 16,2 4-3-16,0-4-3 16,3 1 1-16,2-1-3 15,0-3 1-15,6-5-2 16,0-2 1-16,2-8-1 16,-1-2 1-16,3-4 1 15,0-4-1-15,0-6 0 16,1-3 0-16,-2 0 1 0,2-5-2 15,-1 2 2 1,2 1-3-16,-2 4 3 16,-1 2-2-16,-14 7 2 15,22 1-1-15,-22-1-1 0,18 18 1 16,-13-4 0-16,1 2-1 16,1 2 1-16,-1 0-4 15,3 0-3-15,-1-3-6 16,5 6-17-16,-13-21-19 15,30 24-57-15,-14-22-6 16,8 4 1-16,-3-8 1 16</inkml:trace>
  <inkml:trace contextRef="#ctx0" brushRef="#br0" timeOffset="10099.137">11704-62 130 0,'-19'2'101'16,"19"-2"7"-16,-25 14-3 15,16 6-57-15,-9-13-5 16,8 16-8-16,-7-9-8 16,8 10-9-16,-2-6-4 15,7 4-5-15,1-4-4 16,5 2 0-16,3-6-2 15,5-1 0-15,6-4 0 16,2-3 0-16,3-2-4 16,2-6-1-16,-1-2-1 0,0-5-4 15,-1 0 0-15,-2-3 0 16,-5-1 1-16,-6-5-2 16,-3 1 3-16,-7-3-1 15,-5 3 1-15,-3 0 2 16,-1 2-3-16,-3-1-8 15,14 16-14-15,-23-24-17 16,23 24-58-16,0 0-7 16,0-13 5-16,0 13-4 15</inkml:trace>
  <inkml:trace contextRef="#ctx0" brushRef="#br0" timeOffset="10563.9064">11996-27 202 0,'11'15'106'15,"-7"1"6"-15,-4-16-8 16,4 32-69-16,-5-17-4 16,5 7-11-16,-2-4-6 15,2 3-5-15,1-6-2 16,4-1-2-16,-9-14 0 15,26 15-1-15,-11-11-4 16,4-6-4-16,-1-3-1 0,2-3 1 16,-1-1 0-16,-3-1 0 15,0-2 0-15,-3 5 0 16,-13 7-1-16,15-5 5 16,-15 5 4-1,10 13-1-15,-5 0 0 0,4 3 0 16,4 1-1-16,5 0 1 15,6-2 0-15,6-2-1 16,4-4-3-16,2-5 1 16,-1-4 0-16,-1-4 0 15,-6-5 1-15,-4-4-5 16,-8-2 1-16,-5-5-2 16,-8 0-3-16,-4-3-9 0,-2 5-19 15,-10-13-35-15,6 10-38 16,-4-8-3-1,4 8 4-15,-3-6-7 16</inkml:trace>
  <inkml:trace contextRef="#ctx0" brushRef="#br0" timeOffset="11582.4341">13604 80 90 0,'0'0'84'16,"14"-18"0"-16,-14 18 10 15,10-24-56-15,-10 24 3 16,8-28-6-16,-8 28-2 16,1-32-5-16,-4 16-5 15,-8-3-5-15,0 6-6 16,-9-3-3-16,-4 10-2 0,-3 2-1 15,-1 6-2-15,-2 9-1 16,1 9 3-16,2 3-3 16,3 8 2-16,3 2 2 15,7 2 1-15,4-3-2 16,6 1 2-16,5-6-1 16,8-3-1-16,6-6 0 15,7-5 0-15,4-9-6 16,1-4 1-16,0-4 0 15,2-6-6-15,-4-2 0 16,-1-4 0-16,-6-2 0 16,-4 0-1-16,-4 3 1 0,-4 2-1 15,-6 13 0-15,0 0 5 16,0 0-1-16,0 0-1 16,15 16 4-16,-8 0-3 15,7 2-6-15,1-4 0 16,10 8-17-16,-1-13-20 15,16 8-57-15,-6-13-2 16,5 6-5-16,-3-10 1 16</inkml:trace>
  <inkml:trace contextRef="#ctx0" brushRef="#br0" timeOffset="14278.6165">16291-20 168 0,'0'0'98'0,"14"18"-5"16,-14-18 4-1,7 14-67-15,-7-14-3 0,3 14-9 16,-3-14-2-16,0 0-2 16,-13 12 0-16,0-12 0 15,1 7-1-15,-8-3-1 16,4 5-1-16,-2-1-2 16,2 4-2-16,2 1-1 15,4 4-1-15,3-2 4 16,7-1-2-16,5-1 0 15,-5-13-2-15,22 16 1 0,-4-13-6 16,4-1 6-16,0-4-7 16,4-1 0-16,-1-1-5 15,1 2 4 1,-1-2-5-16,-1 6 5 0,-3 1 6 16,1 2-6-16,-4 7 6 15,-2 5-6-15,-2 4 5 16,-3 5-5-16,-1 0 5 15,-1 4-4-15,-4 3-1 16,0 0 0-16,-2-2 0 16,-2-2 1-16,-1-3 1 15,-4-2-1-15,-4-4 1 16,-1-4-1-16,-9-3 1 0,-1-5 0 16,-7-5 1-16,-4-5-1 15,0-1 0 1,0-5 0-16,0-3 0 15,6-1 0-15,4-2-1 0,9-2 1 16,8-1-2-16,9 0 3 16,7-1-2-16,9-2 2 15,7 0-1-15,3-2 2 16,5-4-1-16,1-2 2 16,2 1 0-16,1-4-7 15,-1-1 1-15,-4 1-1 16,-3-3 2-16,-5 2-4 0,-7 2 2 15,-4 0-2 1,-5-2-1-16,-9 5 7 16,-6 0-1-16,-4 7 2 15,-7 5 0-15,-4 3 0 0,0 6 2 16,0 8-1-16,-2 6 1 16,4 5-1-16,2 2 1 15,6 3-1-15,5 1 1 16,4 3 0-16,5 2 2 15,5-1-2-15,3 1 7 16,0-4 0-16,5 4-1 16,-2-5-3-16,3-2-4 15,4-4-10-15,-3-10-24 16,7 5-34-16,-4-16-58 16,6 2 4-16,-4-11-8 15,8 3 7-15</inkml:trace>
  <inkml:trace contextRef="#ctx0" brushRef="#br0" timeOffset="12498.3584">14543-3 129 0,'-5'-19'91'0,"5"19"8"16,-8-21-3-16,8 21-55 15,-20-23-5-15,20 23-5 16,-30-17-7-16,13 16-3 16,-7-2-4-16,2 10-4 0,-5 0-1 15,4 13-2-15,-1 3-2 16,4 7 0-16,3-2-3 15,7 4 5 1,5-1-2-16,6-1-1 0,6-4 0 16,6-4-1-16,5-5-3 15,6-7-2-15,6-2-6 16,0-11-22-16,11 3-12 16,-9-19-18-16,14 9-24 15,-11-17-35-15,5 3 5 16,-10-13-2-16,-1 4 9 15</inkml:trace>
  <inkml:trace contextRef="#ctx0" brushRef="#br0" timeOffset="12988.196">14702-191 187 0,'0'0'103'0,"0"0"7"16,-3 17-3-16,11 6-59 15,-5-9-6-15,10 19-9 16,-7-10-9-16,5 12-6 15,-4-3-5-15,2 3-3 16,-3-3 1-16,1 1-2 16,-1-5-3-16,-1-4 0 15,1-4 0-15,0-4-1 0,-6-16 0 16,14 12-1-16,-14-12-12 16,19-11 1-16,-8-3-3 15,2-7-1 1,2-2 0-16,1-5 0 15,1-1 0-15,0 1 1 0,0 4 6 16,-2 4 1-16,1 8 3 16,-3 10 1-16,-13 2 0 15,22 15 0-15,-14 2 0 16,0 5 1-16,-2 3-2 16,1 2 6-16,2-3-1 15,2-2-4-15,2-1-5 16,-1-7-8-16,6 7-17 15,-3-15-14-15,9 8-10 16,-7-17-29-16,8 8-2 16,-8-13-12-16,8 5 7 15,-6-10-4-15,5-1 24 0,-5-5 45 16,2-1 24-16,-4 0 0 16,-2-1 26-16,1-1 31 15,-6 3 7-15,0 2 19 16,-8-1-2-16,-2 18-9 15,-2-22-14-15,2 22-8 16,-17-2-12-16,17 2-5 16,-27 18-9-16,13-3-5 15,-6 0-8-15,6 4-3 16,0 0-4-16,4 2-1 16,4-4 4-16,3 1-1 15,4-2 0-15,5-4-1 16,-6-12 0-16,20 18 0 0,-4-14-1 15,-1-3-9-15,5-2-3 16,-1-8-8-16,2 1-4 16,-4-8-6-16,5 1-6 15,-9-8-2-15,6 6-2 16,-12-7 9-16,4 10-3 16,-10 0 11-16,-1 14 6 15,0 0 6-15,0 0 10 16,-4 13-4-16,2 5 3 15,0 3-10-15,6 4 0 16,2-3-15-16,8 3-17 16,4-7-35-16,1-7-8 0,6-1 12 15,-4-9-6-15</inkml:trace>
  <inkml:trace contextRef="#ctx0" brushRef="#br0" timeOffset="13437.4119">15684 42 141 0,'0'0'102'16,"0"0"-4"-16,0 0 7 15,6 17-50-15,1 10-13 16,-8-11-6-16,8 10-8 16,-6-4-8-16,5 2-3 15,-3-3-3-15,1-4-6 0,-1-1-5 16,-3-16 2-16,7 15-3 15,-7-15-1-15,0 0 1 16,14-14-7-16,-7-5-1 16,0 1 4-16,3-8-4 15,-2 0 3-15,4-1-3 16,1 0 0-16,1 5 1 16,1 0 5-16,0 6 1 15,0 6-1-15,1 6 1 16,-2 5-1-16,-1 7 0 15,1 3 1-15,-4 6-1 16,0 3 0-16,0 1 7 0,-1 3-1 16,3-2 1-16,0 0-1 15,1 2-3 1,0-8-8-16,4 2-16 16,-17-18-37-16,30 4-54 0,-30-4-7 15,27-18 4-15,-16-4-6 16</inkml:trace>
  <inkml:trace contextRef="#ctx0" brushRef="#br0" timeOffset="15190.0947">17577-146 103 0,'0'0'72'15,"0"0"-2"-15,20-2-22 16,-20 2-99-16,20 11-7 15,-4 0-11-15,2-6-3 0</inkml:trace>
  <inkml:trace contextRef="#ctx0" brushRef="#br0" timeOffset="15065.011">17594 0 139 0,'0'0'95'0,"0"0"10"16,12-14-3-16,-12 14-48 15,0 0-13-15,19 18-3 16,-19-18-10-16,10 28-7 16,-9-11-6-16,2 6-4 15,-3-1 1-15,-1-1-5 16,-1 1-5-16,-1-8-3 16,1 1-9-16,2-15-17 0,-6 16-10 15,6-16-26-15,-13-8-48 16,7-6-6-16,3-1 7 15,-5-7-3 1</inkml:trace>
  <inkml:trace contextRef="#ctx0" brushRef="#br0" timeOffset="15566.345">17993-8 197 0,'8'23'109'15,"-7"-4"-5"-15,3 3 4 16,-7-6-68-16,6 6-9 16,-6-9-5-16,5 3-13 15,-2-16-5-15,0 15-2 0,0-15-2 16,0 0 0 0,0 0-9-16,12-23 6 15,-1 8-6-15,2-5 6 16,2-1 0-16,3-3-1 0,3-1 1 15,2 2-2-15,0 4 2 16,-2 7-1-16,0 5 0 16,-2 8 0-16,-3 7 0 15,-2 8-1-15,-4 5 1 16,-1 5-1-16,0-2-1 16,1 0 0-16,1-2 2 15,1-6-14-15,4 4-20 16,-2-16-54-16,10 3-18 15,-5-7-8-15,5 0 7 16</inkml:trace>
  <inkml:trace contextRef="#ctx0" brushRef="#br0" timeOffset="16106.7233">19110 0 48 0,'0'0'77'0,"13"-19"-1"16,-13 19 10-16,5-24-40 15,-5 24-4-15,2-20-3 16,-2 20-1-16,-9-15-1 16,9 15-1-16,-21-9-6 15,7 12-4-15,-8-5-6 16,4 11-4-16,-6 0-5 16,4 5-2-16,-1 2-2 15,2 4-2-15,4 3-2 16,5 2 0-16,3-2-2 15,4 1-1-15,5-7 0 16,3-1 0-16,-5-16 0 16,22 17 0-16,-4-16 1 0,3-3-2 15,0-4 1-15,3-4 0 16,0-1 0-16,0 0-2 16,0 1 1-16,-2 2 0 15,-5 2-1-15,-3 6 1 16,-1 6-2-16,-13-6-3 15,21 24 0-15,-14-11-18 16,6 10-15-16,-13-23-45 16,21 30-24-16,-21-30-7 15,31 18 5-15</inkml:trace>
  <inkml:trace contextRef="#ctx0" brushRef="#br0" timeOffset="17274.9936">19793 75 186 0,'-15'11'98'0,"15"-11"6"15,15 3-3-15,7-2-72 16,4-11 1-16,12 6-8 15,3-10-4-15,9 1-3 16,-1-2-2-16,2 0-4 16,0 2-7-16,-5-1-10 15,0 10-19-15,-13-9-32 16,0 14-49-16,-15-2-6 16,-6 7 3-16,-12-6-5 15</inkml:trace>
  <inkml:trace contextRef="#ctx0" brushRef="#br0" timeOffset="17546.1691">19879 184 147 0,'0'0'100'16,"0"0"6"-16,0 0-3 15,0 0-46-15,13 6-14 16,7-5-8-16,2-10-16 16,11 6-2-16,3-8-8 0,6 3-2 15,5-2-5-15,1 0-5 16,0 1-7-16,-2-1-6 16,3 9-20-16,-12-7-75 15,3 8 2-15,-7-6-8 16,0 4 5-16</inkml:trace>
  <inkml:trace contextRef="#ctx0" brushRef="#br0" timeOffset="16757.9786">19904-180 133 0,'15'-8'100'0,"-15"8"0"16,17-8 3-16,-17 8-49 15,14-8-12-15,-14 8-8 16,0 0-7-16,0 0-7 16,11 24-5-16,-12-8-5 15,-1 14-3-15,1 0-2 16,1 7-1-16,0 3-2 15,3-1 0-15,2 0 3 16,3-6-2-16,0-2-2 16,2-8-5-16,2-1-11 15,-12-22-26-15,22 18-56 16,-22-18-19-16,16-7 0 0,-12-9-5 16</inkml:trace>
  <inkml:trace contextRef="#ctx0" brushRef="#br0" timeOffset="16998.8046">20084-244 181 0,'0'0'104'0,"21"0"5"0,-21 0-3 16,19 32-67-1,-14-11-4-15,6 14-9 16,-6-5-10-16,6 10-2 15,0-3-7-15,0 3-2 0,2-3-1 16,1-5-12-16,1-1-4 16,-6-10-29-16,8 1-67 15,-14-8 0-15,0 0-3 16,-3-14-7-16</inkml:trace>
  <inkml:trace contextRef="#ctx0" brushRef="#br0" timeOffset="18422.6038">21036 42 29 0,'0'0'80'15,"14"-16"2"-15,-14 16 10 16,8-21-37 0,-8 21 2-16,3-21-11 0,-3 21-3 15,-5-20-7-15,5 20-4 16,-17-15-7-16,17 15-6 15,-27 0-6-15,12 8-2 16,-5 3-4-16,2 7-2 16,-2 2-1-16,2 4 0 15,5 2 3-15,2 0-1 16,8-1 0-16,3-2-1 0,3-3 0 16,9-2 0-16,5-6 0 15,5-1-1 1,4-4-3-16,2-4-1 15,1-5 1-15,-1-4-5 0,-4-1-1 16,-3-4 0-16,-6-3-3 16,-9-3 2-16,-3 0-3 15,-8-4 1-15,-4 1 0 16,-5 0 3-16,-1 3 2 16,-4 0-1-16,5 6 3 15,0 0-1-15,14 11 3 16,-18-10 0-16,18 10 1 15,0 0 0-15,0 0-1 0,12 6 1 16,-12-6 0 0,27 6 0-16,-9-3-1 15,3-2-1-15,0-1 1 16,1-1-1-16,0-2 1 0,-3-4-1 16,-1 2 0-16,-4 0 1 15,-14 5-1-15,16-9 0 16,-16 9-1-16,0 0-1 15,0 0-2-15,0 0-1 16,0 0-1-16,-12-6-3 16,12 6-6-16,0 0-6 15,0 0-13-15,0 0-14 16,0 0-25-16,0 0-34 16,0 0 7-16,0 0-5 0,0 0 9 15</inkml:trace>
  <inkml:trace contextRef="#ctx0" brushRef="#br0" timeOffset="19098.4348">21299-33 94 0,'0'0'93'0,"0"0"10"0,0 0-3 16,0 0-37-16,0 0-12 15,0 0-6-15,0 0-7 16,17 24-7-16,-17-24-9 16,2 31-4-16,0-13-5 15,2 6-3-15,1-2 1 16,1 2-3-16,4-6 1 16,3 1-4-16,1-5 1 15,0-3-2-15,1-3 1 16,-3-2-1-16,-12-6-5 15,21 2 0-15,-21-2-3 16,0 0-1-16,10-13-1 16,-10 13-4-16,-1-17-1 0,0 4 0 15,1 13 0-15,4-24 1 16,2 11 1-16,0-2 2 16,3 2 1-1,0-1 3-15,0 1 1 0,0 0-3 16,-9 13-5-16,12-27-9 15,-12 27-15-15,9-25-21 16,-9 25-52-16,18-20-7 16,-18 20 6-16,21-17-3 15</inkml:trace>
  <inkml:trace contextRef="#ctx0" brushRef="#br0" timeOffset="19542.7316">21644 93 110 0,'0'0'98'0,"0"0"-2"15,18 11 8-15,-18-11-59 16,22-2-1-16,-22 2-12 15,28-9-1-15,-14-2-14 16,8 4-2-16,-6-6-5 0,3 2-4 16,-5-4-2-16,1 0-3 15,-4 0-2-15,-6 3 0 16,-5 12-1-16,-2-20 1 16,2 20 0-16,-22-4 0 15,8 9 1-15,-3 7 0 16,0 1 1-16,3 6 0 15,1 1 0-15,6 5 1 16,4-6 3-16,6 2-2 16,4-2 1-16,6-4-2 15,6-3 0-15,3-6-6 16,4 0-10-16,-2-10-19 0,8 7-18 16,-9-13-61-16,6 3 2 15,-5-7-5-15,3 1 5 16</inkml:trace>
  <inkml:trace contextRef="#ctx0" brushRef="#br0" timeOffset="19910.9771">22064 40 153 0,'0'0'103'16,"4"24"9"-16,-4-24-2 15,14 30-59-15,-14-30-9 16,18 30-10-16,-18-30-7 15,18 27-8-15,-18-27-4 0,12 20-6 16,-12-20-4-16,0 0-2 16,0 0 0-16,0 0-3 15,0 0-1 1,6-16 1-16,-9 1-3 0,0-5 2 16,0-3-2-16,0-1 0 15,0 0 0-15,3 0 3 16,2 1 2-16,2 5 0 15,3 1 2-15,-7 17 0 16,24-20 3-16,-5 14-1 16,2 2 0-16,4 3-3 15,4 2-5-15,-1-5-4 0,6 7-12 16,-5-9-21-16,9 12-69 16,-10-8-9-1,2 6 5-15,-7-4-6 16</inkml:trace>
  <inkml:trace contextRef="#ctx0" brushRef="#br0" timeOffset="24926.659">4943 1252 15 0,'24'-17'83'16,"-24"17"3"-16,18-19 3 15,-18 19-34-15,7-16-11 0,-7 16-6 16,0 0-6-16,0 0-2 16,0 0-4-16,0 0-2 15,-27-2-3-15,11 14-5 16,-6-3-4-16,2 6-2 15,-1-1-2-15,0 2-2 16,5 2-1-16,3-1-3 16,7-2-2-16,8-3-1 0,6 1-1 15,6-2-1-15,6-3 1 16,4-4-1 0,6 3-1-16,0-1 1 15,0 1 0-15,-3 0 0 0,-2 5 1 16,-4-1 1-16,-5 4 0 15,-6 4 1-15,-7-1-1 16,-9 2 0-16,-6 1 0 16,-3 1 1-16,-6-3 0 15,-2-1-1-15,-1-3-4 16,2-5-5-16,4 0-9 16,1-10-15-16,17 0-24 15,0 0-48-15,-8-13-1 16,12-4-1-16,8-1 4 15</inkml:trace>
  <inkml:trace contextRef="#ctx0" brushRef="#br0" timeOffset="25464.3488">5278 1267 179 0,'14'20'111'16,"-6"7"1"-16,1 9-4 15,-5 4-86-15,5 10 3 16,-5 1-15-16,0 3 0 16,-2 1-7-16,-1-1 1 15,-2-6 1-15,-1-3-5 16,-1-8 5-16,2-7-6 16,-1-8 7-16,2-7-6 0,0-15 2 15,0 0-3-15,0-20-3 16,0-2 6-16,-2-10-5 15,1-6 3-15,-1-6-6 16,1-8 4-16,2-2-1 16,2-1 1-16,4 1 0 15,3 2-1-15,5 6 2 16,3 3 0-16,3 11 3 16,3 9 0-16,3 9 1 15,1 8 0-15,-1 11-2 16,-1 3 1-16,-4 5-3 15,-3 4 1-15,-6 4-1 16,-5 1 2-16,-10 2-2 0,-6 0 1 16,-8-2-1-16,-4-1 1 15,-2 0-2-15,-4-5-4 16,5-2-6-16,-1-8-13 16,7 1-21-16,1-9-61 15,14 2-3-15,-3-17-1 16,9 2 0-16</inkml:trace>
  <inkml:trace contextRef="#ctx0" brushRef="#br0" timeOffset="25802.7189">5754 1457 91 0,'21'7'96'16,"-21"-7"-2"-16,24-12 0 16,-7 4-63-16,-4-10-7 15,3 1-9-15,-3-4-6 16,-2-1-6-16,-6 1 0 16,-2 0-1-16,-6 3-1 15,-5 3 2-15,-6 6 3 16,-2 5 4-16,-5 8 3 15,1 7 1-15,-3 3-1 0,7 7 2 16,-2 3-2 0,10 3 0-16,2 0-7 15,9-1-1-15,4-4-6 16,9-3 2-16,5-2-4 0,6-7-7 16,9-4-14-16,-4-9-21 15,13-3-61-15,-4-10-2 16,5 0 1-16,-6-6-3 15</inkml:trace>
  <inkml:trace contextRef="#ctx0" brushRef="#br0" timeOffset="26142.7177">6416 1200 143 0,'1'-14'104'0,"-1"14"3"16,0 0 0-16,-22-14-64 16,22 14-11-16,-18 3-11 15,6 4-7-15,-4 2-4 16,2 4-3-16,-2 2-2 16,2 5-1-16,0 2 0 15,3 1-3-15,0 5-1 16,8-3 0-16,1 0 1 0,5-2-1 15,5-4-1-15,7-3 2 16,4-8-6 0,4-6-4-16,7-2-8 15,-2-11-18-15,12 6-23 0,-6-14-50 16,2 3-3-16,-1-7-1 16,2 5 2-16</inkml:trace>
  <inkml:trace contextRef="#ctx0" brushRef="#br0" timeOffset="26454.9259">6859 1132 132 0,'0'0'111'0,"0"0"-1"15,0 0 4-15,-17 9-60 0,0-4-14 16,4 11-15-16,-8 0-12 15,1 3-6-15,-1 0-4 16,-1 4 0-16,4-1-2 16,4 3 0-16,3-4 0 15,5 0 0-15,4-1-1 16,8-2 2-16,3-4-2 16,3-2-3-16,4-5-3 15,0-7-6-15,0 4-14 16,-16-4-25-16,29-14-62 15,-29 14-1-15,19-21-1 16,-16 5 0-16</inkml:trace>
  <inkml:trace contextRef="#ctx0" brushRef="#br0" timeOffset="26730.1131">6752 987 96 0,'-6'-21'99'16,"6"21"-1"-16,3-13 7 0,-3 13-68 15,0 0 0-15,5-16-14 16,-5 16-6-16,0 0-10 15,0 0-17-15,19 5-29 16,-19-5-64-16,0 0 2 16,19 5-3-16,-5-4 1 15</inkml:trace>
  <inkml:trace contextRef="#ctx0" brushRef="#br0" timeOffset="27230.4523">7190 1076 198 0,'0'0'109'0,"0"0"-4"15,0 0-27-15,0 0-37 16,0 0-9-16,-6 14-8 15,-10-11-5-15,-1 7-2 16,-6 0-6-16,1 4-1 16,-4 3-4-16,4 3-2 15,0 1-2-15,5 2 0 16,5-1-3-16,4 2 1 0,5-2-1 16,5-2 0-16,1-4 1 15,3-2-1 1,-6-14 1-16,16 18-1 15,-16-18-1-15,29 0 0 0,-11-7 0 16,3-6 1-16,0-1 0 16,2-6-1-16,-1 0-1 15,-3-2-1-15,0 3 2 16,-8 2-2-16,-11 17 3 16,8-18-1-16,-8 18 0 15,0 0 1-15,-11 19 0 16,5-2-1-16,2 5-3 15,1-2-3-15,8 1-10 0,-1-8-17 16,11 5-47 0,0-12-31-16,6 1 0 15,0-12-1-15</inkml:trace>
  <inkml:trace contextRef="#ctx0" brushRef="#br0" timeOffset="27525.6393">7610 899 156 0,'0'0'118'0,"0"0"-8"16,0 0 5-16,0 0-56 16,-5 31-27-16,1-8-10 15,3 11-10 1,-5 1-4-16,4 6-4 0,-4 4-1 15,1 4-3-15,1-1 0 16,0-1-3-16,1-3 0 16,0-9-4-16,6-1-7 15,-3-15-13-15,10 1-41 16,-10-20-47-16,17 5 0 16,-17-5-3-16,21-25 0 15</inkml:trace>
  <inkml:trace contextRef="#ctx0" brushRef="#br0" timeOffset="28505.2907">8513 968 123 0,'0'-18'94'0,"0"18"14"16,0 0-5 0,0 0-54-16,0 0-5 0,-1 27-8 15,-4-8-10-15,5 13-8 16,-5-3-3-16,4 9-9 15,-3-3-3-15,1 0-8 16,0-3-5-16,-4-7-6 16,6 5-18-16,-8-15-16 15,10 6-44-15,-1-21-15 16,-7 24 0-16,7-24 2 0</inkml:trace>
  <inkml:trace contextRef="#ctx0" brushRef="#br0" timeOffset="28857.1916">8759 1126 170 0,'0'0'107'0,"6"-15"2"0,-6 15-6 16,-8 13-73-16,8 4-2 15,-4 0-12-15,3 5-8 16,-2-2-4-16,0 1-7 15,3-2-9-15,0-19-14 16,1 24-19-16,-1-24-48 16,0 0-13-16,2-14 2 15,2 1-1-15</inkml:trace>
  <inkml:trace contextRef="#ctx0" brushRef="#br0" timeOffset="29012.296">8740 984 121 0,'0'0'83'16,"0"0"-5"-16,0 0-18 15,1 18-128-15,-1-18-6 16,21 7-9-16,-21-7-2 16</inkml:trace>
  <inkml:trace contextRef="#ctx0" brushRef="#br0" timeOffset="29410.5609">8981 1089 126 0,'3'30'107'16,"-3"-6"0"-16,1 5 1 16,-5-10-68-16,5 8-5 15,-6-9-9-15,6 2-7 16,-1-20-8-16,-4 17-1 15,4-17-5-15,0 0 0 16,10-21-3-16,0 3-1 16,1-6 0-16,4-4-2 0,6 0 0 15,1-2-1-15,2 3 0 16,2 3 1 0,1 6 0-16,-2 5 0 15,1 6 2-15,-2 7 0 0,-4 9 4 16,-2 4-2-16,-5 8 2 15,-4 1-2-15,-1 5 0 16,-4 2 0-16,-1-3-4 16,0 0 0-16,0-4-4 15,1-4-4-15,4-3-13 16,-8-15-17-16,20 10-26 16,-20-10-42-16,25-13-3 15,-12-2 2-15,6 2 2 16</inkml:trace>
  <inkml:trace contextRef="#ctx0" brushRef="#br0" timeOffset="29770.5921">9487 1151 90 0,'0'0'91'15,"8"14"9"-15,-8-14 1 16,8 19-36-16,1-6-24 16,-9-13-6-16,21 9-5 15,-21-9-4-15,32-6-7 16,-16-3-4-16,5-1-6 15,-3-6-2-15,0-1-5 16,-2-3 0-16,-3 0-4 16,-3 1-2-16,-6-1 0 15,-3 3-1-15,-6 4 1 16,5 13-1-16,-23-11 3 16,4 15 1-16,1 5 3 0,-3 7 1 15,0 9-1-15,2 1 1 16,6 4 0-16,6 0 0 15,6 1-3-15,8-4-1 16,7-1-1-16,9-6-3 16,5-8-4-16,12 1-11 15,-2-14-15-15,14 5-25 16,-6-13-49-16,7 1-4 16,-3-11 2-16,4 1-1 15</inkml:trace>
  <inkml:trace contextRef="#ctx0" brushRef="#br0" timeOffset="30145.8372">10399 1098 136 0,'0'0'102'0,"0"0"-2"16,9-20 0-16,-9 20-60 15,4-22-6-15,-4 22-7 16,-4-21-10-16,4 21-5 16,-12-18-2-16,12 18 0 15,-20-11-1-15,8 11-5 16,-3 3 0-16,-2 3-4 0,-1 3 3 16,1 5-2-16,0 2 2 15,2 3-2-15,0 3 1 16,4 2 1-16,1 1-2 15,4 1 2-15,3-1-4 16,3-1 0-16,8-4 0 16,2-3-2-16,5-6-3 15,6-6-8-15,11 0-21 16,-3-16-44-16,14 4-31 16,-2-12 0-16,6 1-3 15</inkml:trace>
  <inkml:trace contextRef="#ctx0" brushRef="#br0" timeOffset="30594.1311">10735 848 139 0,'0'0'96'0,"-19"14"6"15,19-14-1-15,-11 24-65 16,1-10 0-16,10 14-3 16,-7-4-6-16,7 8-7 15,-6-4-2-15,5 6-8 0,-4-2-1 16,3-2-9-16,2-5 4 16,0-6-7-1,2-3 3-15,-2-16-1 16,0 0 1-16,22 6 0 0,-8-16 1 15,3-6-1-15,3-2-4 16,3-4 2-16,2-3-2 16,1 1 6-16,1 3-6 15,-3 3 6-15,-2 7-6 16,-2 8 3-16,-5 5 6 16,-2 9-3-16,-5 5 2 15,-4 4-6-15,-2 3 2 16,0 1-8-16,2 0-3 15,-1-7-13-15,7 7-24 16,-10-24-35-16,24 22-27 16,-8-19 0-16,8 0-1 15</inkml:trace>
  <inkml:trace contextRef="#ctx0" brushRef="#br0" timeOffset="31002.4052">11276 953 166 0,'-17'-11'113'16,"1"11"-4"-16,2 13 3 15,-7-2-64-15,8 16-13 16,-4-6-5-16,6 11-11 16,1-4-3-16,7 4-9 15,3-5 0-15,5-2-6 0,4-7-1 16,6-5 0-16,1-5-3 15,6-8 0-15,0-5-1 16,-1-5-2-16,3-2 0 16,-3-8-4-16,-2 0-2 15,-3-4-3-15,-2 4 0 16,-6-1 3-16,1 6-1 16,-7 3 5-16,-2 12 3 15,0 0 1-15,0 0 5 0,4 16 3 16,-3 0 2-1,4 4-2-15,0 1-3 16,4 0-8-16,7-1-16 16,0-7-12-16,13 3-25 0,-4-12-41 15,6-1-3-15,-1-9 1 16,3-1 0-16</inkml:trace>
  <inkml:trace contextRef="#ctx0" brushRef="#br0" timeOffset="31331.4523">11702 1065 86 0,'0'0'95'0,"-12"28"7"15,7-13 2-15,7 4-54 16,-2-19-9-16,6 27-6 16,-6-27-7-16,14 14-7 0,-14-14-3 15,15 6-7-15,-15-6-4 16,14-7-1-16,-14 7-1 15,9-17-2-15,-7 4 1 16,0-2 0-16,-1-3-7 16,4 0 3-16,-1-3-2 15,3 0 7-15,0 1-6 16,5 2 7-16,-2 3-7 16,4 4 6-16,2 1-3 15,2 3-1-15,0 4-11 16,-1-4-13-16,5 8-23 15,-4-9-65-15,7 6 1 16,-2-8-5-16,4 5 4 0</inkml:trace>
  <inkml:trace contextRef="#ctx0" brushRef="#br0" timeOffset="31976.8932">12181 1011 163 0,'0'0'109'15,"16"-3"3"-15,-4 1-7 0,11 8-64 16,-4-10-15-16,11 4-13 16,-1-2-10-1,4-6-16-15,4 4-20 16,-9-10-52-16,9 4-20 0,-9-6-3 16,2 4-2-16</inkml:trace>
  <inkml:trace contextRef="#ctx0" brushRef="#br0" timeOffset="31590.8794">12281 748 204 0,'0'0'110'0,"0"0"2"15,-11 18-4-15,9 12-65 16,-10-5-16-16,8 12-8 0,-6 1-4 16,6 6-10-16,-1-3-2 15,2 0-7-15,3-3-3 16,0-5-14-16,2 1-22 15,-7-13-54-15,6-1-19 16,-1-20 3-16,-6 16-2 16</inkml:trace>
  <inkml:trace contextRef="#ctx0" brushRef="#br0" timeOffset="32598.3138">13510 1102 111 0,'13'-13'82'0,"-13"13"10"16,15-15 1-16,-12 1-60 15,-3 14 3-15,12-25-3 16,-6 12 4-16,-7-8-9 16,5 2 1-16,-8-3-12 15,2 2-1-15,-4-2-7 16,-3 6 1-16,-3 3-5 15,-7 6-3-15,-2 5 1 16,-2 10-1-16,-2 4 1 16,0 10 0-16,0 4 4 0,4 7-6 15,3 1 5-15,6 3-4 16,6 0 3-16,8-2-6 16,6-2 4-16,6-5-6 15,9-3-2-15,5-9-2 16,5-3-7-16,1-10-10 15,7 1-13-15,-5-15-14 16,12 5-36-16,-7-13-20 16,7 1-1-16,-4-6-1 15</inkml:trace>
  <inkml:trace contextRef="#ctx0" brushRef="#br0" timeOffset="32974.5592">14077 964 100 0,'11'-14'97'0,"-7"-2"-2"15,-4 16 10-15,-10-19-48 16,10 19-4-16,-27 0-13 16,12 11-7-16,-10 0-7 15,1 9-10-15,-1 1 1 16,2 5-9-16,2 1 1 16,7-1-6-16,4 0 1 15,6-3-5-15,8-5 4 16,5-2 0-16,6-6-4 15,6-4 1-15,3-8 0 16,3-2 0-16,2-5-1 16,-1-2 0-16,0-3 0 0,-1-4-3 15,-3 4-1-15,-5 0 1 16,-3 6 1-16,-16 8 1 16,18-2 1-16,-18 2-2 15,9 20-1-15,-8-4-1 16,4 2-4-16,1-2-11 15,11 4-18-15,-3-13-14 16,13 3-48-16,-3-12-5 16,8-1-3-16,-3-8 6 15</inkml:trace>
  <inkml:trace contextRef="#ctx0" brushRef="#br0" timeOffset="33237.7342">14635 822 146 0,'5'-14'100'0,"-2"2"0"16,-3 12 4-16,0 0-52 15,-5 14-4-15,-8 0-13 16,10 15-8-16,-7 0-7 16,6 9-7-16,-4-1 0 15,5 2-7-15,-2-2 0 16,5-1-10-16,2-5 2 15,1-7-12-15,5-2-6 0,-8-22-19 16,20 16-21-16,-20-16-48 16,24-11-4-16,-13-7-2 15,9-2 6 1</inkml:trace>
  <inkml:trace contextRef="#ctx0" brushRef="#br0" timeOffset="33465.8961">14917 746 242 0,'0'0'108'0,"5"32"3"15,-8-8-6-15,3 14-75 0,-4-2-5 16,6 10-12-16,-2-4-3 16,2 0-9-1,1-2-1-15,2-6-10 16,1-3-7-16,0-9-19 0,7 1-22 15,-13-23-50-15,21 18-2 16,-21-18 2-16,30-3 1 16</inkml:trace>
  <inkml:trace contextRef="#ctx0" brushRef="#br0" timeOffset="33754.0792">15239 1090 161 0,'21'0'95'0,"-2"-1"5"0,3-1-4 15,-4-7-59 1,6 1-5-16,-2-5-11 16,0 0-4-16,-4-7-9 15,-1 2 2-15,-5-4-7 0,-6 4 4 16,-6 0-7-16,0 18 5 16,-18-17-5-16,3 19 5 15,-6 7-5-15,0 6-3 16,-3 6 6-16,8 7-4 15,3-2 2-15,6 1-4 16,7 0 3-16,9-5-10 16,9 0-7-16,2-12-19 15,14-2-68-15,-2-6 2 16,9-2-4-16,0-7 1 16</inkml:trace>
  <inkml:trace contextRef="#ctx0" brushRef="#br0" timeOffset="34449.5425">15902 891 259 0,'-18'5'111'0,"1"3"-4"16,0 8 1-16,-6 3-88 15,5 8-6-15,-2 0-3 16,4 2-8-16,3-1 3 15,5 1-5-15,5-2 2 16,6-3-4-16,3-6 0 16,4-4-1-16,4-5 2 0,3-6-1 15,2-6 0-15,0-4-2 16,3-6-1 0,-4-6-4-16,2-3-4 15,-4-9-7-15,-1 1-5 16,-5-8-1-16,3 3-2 0,-8-8 3 15,4 8 3 1,-3-7 10-16,0 7 6 0,-1 1 12 0,-2 4 4 16,1 8 5-1,-3 3 2-15,-1 19-1 16,2-21-1 0,-2 21-3-16,0 0-2 0,0 0-1 0,0 0-3 15,0 0 0-15,0 0 1 16,1 16-1-16,-1-16 0 15,0 0-1-15,0 0 0 16,0 0-1 0,0 0 1-16,0 0-2 15,11-15 2-15,-11 15-2 16,0 0 2-16,2-15-2 0,-2 15 1 16,0 0 2-16,0 0-2 15,0 0 2-15,-16 6 0 16,16-6 0-16,-8 21 0 15,3-5 1-15,3 0-1 16,2 6-1-16,2 0-1 0,1 5 0 16,5 2-2-16,3 3 1 15,0 2-3-15,1 2-1 16,-1-2 2-16,0-2-3 16,-1 1 2-16,-1-6-8 15,-1-2-1-15,-2-10-15 16,7 4-31-16,-13-19-64 15,24 7-5-15,-10-14 0 16,9-1-3-16</inkml:trace>
  <inkml:trace contextRef="#ctx0" brushRef="#br0" timeOffset="35041.9476">17003 924 86 0,'5'-18'82'0,"-5"18"13"15,-8-21-4 1,8 21-15-16,-21-19-17 0,21 19-12 16,-28-7-7-16,15 13-5 15,-9-2-10-15,4 9-7 16,-3 1-6-16,4 6-3 15,1 1-3-15,4 3-4 16,0-1 1-16,7-1-3 16,4-2 1-16,2-4-3 15,4-3 4-15,-5-13-4 0,22 10 1 16,-9-12-1-16,2-2 0 16,-1-6-2-1,2-1 0-15,-2-2 5 16,2 0-5-16,-16 13 4 0,21-19-4 15,-21 19 7-15,0 0-2 16,14 2 1-16,-14-2 1 16,7 24-6-16,0-10 4 15,3 1-7-15,10 0-2 16,4-6-15-16,10 2-18 16,-5-12-28-16,10 5-44 15,-3-8 1-15,0 1-3 16,-2-3 4-16</inkml:trace>
  <inkml:trace contextRef="#ctx0" brushRef="#br1" timeOffset="38590.6458">17716 763 95 0,'-20'0'84'0,"20"0"4"15,0 0 6-15,-14-7-37 16,14 7-5-16,0 0-11 0,20 0-5 16,-6-6-4-16,13 5-5 15,4-8-6-15,10 4-5 16,6-5-3-16,6 1-5 16,3-2-2-16,1 0-3 15,-2-1-5-15,-4 1-6 16,-6 5-9-16,-11-4-11 15,-2 13-21-15,-17-7-45 16,0 10-15-16,-15-6-2 16,0 0 3-16</inkml:trace>
  <inkml:trace contextRef="#ctx0" brushRef="#br1" timeOffset="38825.8072">18122 777 201 0,'-11'19'99'0,"1"6"4"0,1-1-7 16,3 13-57-16,-4-4-6 15,5 7-13-15,-1-2-3 16,3 1-8-16,0-5-2 16,1-2-6-16,2-4-3 15,0-6-10-15,6-3-14 16,-6-19-17-16,14 17-49 15,-14-17-12-15,23-6-4 0,-10-7 4 16</inkml:trace>
  <inkml:trace contextRef="#ctx0" brushRef="#br1" timeOffset="39057.956">18377 899 196 0,'3'19'106'16,"-6"-6"0"-16,0 10-2 15,-2-6-61-15,5 13-12 16,-6-6-12-16,6 5-11 0,-1-7-8 16,-1-3-17-16,7 0-28 15,-5-19-57-15,-2 16-6 16,2-16 2-16,0 0-3 15</inkml:trace>
  <inkml:trace contextRef="#ctx0" brushRef="#br1" timeOffset="39214.0608">18395 855 161 0,'0'0'92'0,"0"0"-8"0,12-7-13 15,-12 7-103-15,18 7-40 16,-18-7-7-16,22 3-12 16</inkml:trace>
  <inkml:trace contextRef="#ctx0" brushRef="#br1" timeOffset="39765.4295">18626 952 213 0,'-2'28'98'0,"-2"4"1"16,-2-5-22-16,3 7-41 15,-6-9-6-15,9 3-12 0,-2-11-2 16,4-3-2-16,-2-14-3 16,0 0-2-1,18-6-3-15,-4-8-2 16,2-7-3-16,3-5 0 0,1-5-1 15,1-2 2-15,2 0-2 16,1 0 2-16,-2 4-3 16,0 4 4-16,-4 8 0 15,-1 8 1-15,-1 11-1 16,-2 7 0-16,-4 9 1 16,-3 9-3-16,-3 1 3 15,1 6-3-15,-2-1 0 0,-2-2-2 16,2-1 3-1,1-6-4-15,3-6 1 16,2-6 1-16,-9-12-1 16,25 11 0-16,-7-16 1 0,3-3 0 15,0-4 0-15,1-4-1 16,1-3 0-16,-2 2-1 16,0 0-1-16,-2 2 1 15,-6 6 0-15,-13 9 0 16,16-4 2-16,-16 4-1 15,6 24 1-15,-7-5 0 16,-1 1-1-16,2 2-3 16,2 1-9-16,1-5-8 0,8 3-20 15,-11-21-33-15,26 17-37 16,-11-16 3 0,5-1-3-16,-1-5 4 15</inkml:trace>
  <inkml:trace contextRef="#ctx0" brushRef="#br1" timeOffset="40277.7691">19379 1117 158 0,'14'3'101'0,"-14"-3"2"16,25-6 3-16,-1 5-53 15,-6-10-12-15,9 5-10 16,-6-7-9-16,6 0-8 15,-6-3-5-15,2-2-2 16,-7-1-6-16,-2 0 1 16,-7 1-4-16,-6 1 2 15,-4 4-3-15,3 13 4 16,-25-8-2-16,5 13 0 16,-3 8 2-16,-3 5-2 0,0 6 2 15,1 5-1-15,6 0 1 16,2 3-2-16,8-2 3 15,6 0-2-15,8-4 2 16,6-2 0-16,8-5-1 16,7-5 0-16,6-6-3 15,3-6-7-15,6-1-19 16,-6-12-24-16,11 0-59 16,-6-3 0-16,-1-4-2 15,-3-2 1-15</inkml:trace>
  <inkml:trace contextRef="#ctx0" brushRef="#br1" timeOffset="41126.8952">20488 916 168 0,'9'-12'104'0,"-9"12"5"16,1-13-3-16,-1 13-50 15,0 0-15-15,-15-9-13 16,-1 6-9-16,-1 6-7 16,-6 0-4-16,1 4-2 15,-4 0-2-15,4 3 0 0,-1-1-3 16,4 3 1-16,7 0-2 16,5 0-1-1,7-12 0-15,2 24 0 16,-2-24 0-16,26 22-3 0,-6-13 3 15,2 0-2-15,4-1 3 16,1 1-2-16,0 0 2 16,-2-1-3-16,-4 0 3 15,0 1 1-15,-8 2 0 16,-13-11 1-16,14 23 0 16,-15-10 1-16,-6-1 0 15,-4 1 0-15,-5 0-1 0,-1-2 0 16,-3-1-1-1,2-1-2-15,0-2-4 16,0-4-4-16,18-3-10 16,-24 1-18-16,24-1-26 0,0 0-49 15,0 0-2-15,0 0 3 16,16-17-1-16</inkml:trace>
  <inkml:trace contextRef="#ctx0" brushRef="#br1" timeOffset="41514.1792">20639 1082 143 0,'0'0'101'16,"0"0"8"-16,18-3-2 15,-18 3-48-15,25-11-16 0,-25 11-11 16,29-19-9-16,-15 3-9 15,2 3-1-15,-5-1-9 16,0-4-1-16,-4 1-4 16,-4 0 1-16,-3 2-3 15,0 15 3-15,-16-19-2 16,3 16-1-16,-3 8 1 16,-1 3 2-16,-3 6 0 15,0 5-3-15,3 0 4 16,4 5-3-16,3-2 3 15,7-1-2-15,3 0 1 16,6-2-2-16,4-2 1 0,4-4 1 16,6 0-7-16,1-7-14 15,12 4-25-15,-5-10-62 16,10 0-3-16,-2-8 1 16,3 1-4-16</inkml:trace>
  <inkml:trace contextRef="#ctx0" brushRef="#br1" timeOffset="41874.3203">21069 972 229 0,'-20'21'109'0,"13"-5"1"16,-1-1-2-16,8 9-73 0,-3-7-9 15,7 4-13-15,-1-4-3 16,6 0-2-16,-9-17-4 15,14 23-1-15,-14-23-2 16,15 9 0-16,-15-9-1 16,0 0 0-16,10-12 0 15,-10 12-1-15,-4-26 1 16,-1 9-2-16,2-2-1 16,-2-3 4-16,2 1-3 15,2 1 2-15,4 1-1 16,3 4 3-16,3 2-3 15,6 3 4-15,1 4-3 0,6 1 0 16,0 4-4-16,2-3-11 16,5 6-30-16,-10-4-67 15,5 4 2-15,-3-4-6 16,1 2 4-16</inkml:trace>
  <inkml:trace contextRef="#ctx0" brushRef="#br1" timeOffset="42246.5686">21443 889 125 0,'-1'-17'102'0,"1"17"-5"0,2-17 3 15,-2 17-39-15,13 1-51 16,-13-1-40-16,23 19-60 16,-9-9-4-16,-1-1-7 15,2 1 1-15</inkml:trace>
  <inkml:trace contextRef="#ctx0" brushRef="#br1" timeOffset="42099.4695">21463 971 222 0,'-2'13'112'15,"-2"-1"-2"-15,3 6 1 16,-5-6-81-16,8 11-5 0,-5-4-11 16,4 2-10-16,1-2-4 15,-1-6-4-15,3 3-9 16,-4-16-12-16,7 17-16 15,-7-17-17-15,0 0-28 16,0 0-21-16,12-20-1 16,-12 6 3-16</inkml:trace>
  <inkml:trace contextRef="#ctx0" brushRef="#br1" timeOffset="42601.8051">21656 1038 169 0,'1'22'110'16,"-1"-22"5"-16,0 0 1 15,0 0-71-15,26 12-2 0,-26-12-13 16,27-15-11-16,-9 4-5 16,4 0-1-16,-2-4-6 15,1 1 0 1,-3 1-4-16,-6-3 1 0,-12 16-5 15,12-20 4-15,-12 20-4 16,-20-5 1-16,4 8-1 16,-2 6 1-16,-3 5 0 15,0 4-3-15,2 3 2 16,3 1-1-16,6 1 1 16,4-1-2-16,6-2 2 15,2-2-3-15,5-2 0 0,6-3-3 16,7-2-3-16,1-6-9 15,9 4-21 1,-5-13-22-16,10 6-57 16,-2-9 3-16,7 2-2 0,-3-7 3 15</inkml:trace>
  <inkml:trace contextRef="#ctx0" brushRef="#br1" timeOffset="43002.0718">22226 942 260 0,'0'0'115'0,"-15"-6"4"0,0 6-7 15,7 12-72 1,-6-5-20-16,4 6-10 16,0 0-7-16,3 1-6 15,5-1 1-15,2-13-2 0,15 23 1 16,0-13-2-16,6-1 2 15,1 1-1-15,2 0 2 16,3 0 2-16,-3 3-3 16,-3-2 3-16,-4 2-2 15,-2 2 2-15,-7-3 0 16,-8-12 0-16,3 21 1 16,-3-21 0-16,-17 15 0 15,2-10 0-15,-3-4 0 16,0-1-1-16,-3 2 0 15,0-2-2-15,3 1-2 16,-2-1-7-16,20 0-6 0,-25 0-15 16,25 0-18-16,0 0-37 15,0 0-26-15,0 0 0 16,0 0 0-16</inkml:trace>
  <inkml:trace contextRef="#ctx0" brushRef="#br1" timeOffset="62173.7222">5020 2157 86 0,'0'0'91'15,"14"-7"4"-15,-14 7-4 0,0 0-46 16,16 13-8-16,-16-13-3 16,4 29-6-16,-5-7-3 15,5 6-6-15,-4 2-6 16,3 2-2-16,-2 2-4 15,4-2-1-15,0-3-5 16,4-2 1-16,-1-7-3 16,2-5 2-16,3-6-1 0,-13-9-1 15,24-1 2-15,-12-9 0 16,1-4-1-16,0-7 0 16,0-1 2-1,1-4-1-15,-1 0 1 0,-1 0-1 16,1 5 0-16,-2 5 0 15,-11 16 0-15,18-9 1 16,-18 9-3-16,12 19 1 16,-5 3-1-16,2 2 1 15,1 3-1-15,3-2 2 16,4-1-2-16,4-1 1 16,4-5 0-16,2-2 0 15,6-7-1-15,3-4 0 16,-3-4 1-16,3-5-1 15,-3-5 1-15,-1-3 1 16,-5-6-2-16,-5-2 1 16,-6-3 2-16,-6-4-1 0,-4 0 0 15,-6-2 0-15,-5 4 0 16,-1 6 0-16,-6 3 0 16,12 16-1-16,-24-10 0 15,24 10 0-15,-21 18-1 16,14 1 1-16,1 3-2 15,3 1-1-15,4 2 1 16,4-2 0-16,6 0-1 16,3-6-1-16,9-2-4 15,1-6-2-15,9-2-4 16,-2-10-9-16,10 3-12 16,-9-11-12-16,9 6-21 0,-11-10-38 15,3 2 3-15,-9-5 1 16,-3 0 31-16</inkml:trace>
  <inkml:trace contextRef="#ctx0" brushRef="#br1" timeOffset="62549.9739">6046 2222 1 0,'0'0'54'0,"0"0"21"15,5-18-19-15,-5 18-6 16,0 0 1-16,0 0 3 15,0 0-2-15,12 21-4 16,-12-21-5-16,5 35-8 0,-5-16-10 16,6 6-7-16,-4-2-7 15,0 2-5-15,1-3-2 16,0-2-1-16,0-6-3 16,-1-1 1-16,-2-13 0 15,0 0-1-15,0 0-1 16,16 0 2-16,-16 0 0 15,8-25-1-15,-6 10 2 16,1-5-2-16,0 0 1 16,0 0-2-16,1 3 1 15,2 0-3-15,2 3-3 16,2 1-4-16,3 8-9 0,-13 5-15 16,31-11-16-16,-18 3-45 15,7 7-14-15,-5-4-1 16,5 7 4-16</inkml:trace>
  <inkml:trace contextRef="#ctx0" brushRef="#br1" timeOffset="62922.2172">6382 2341 11 0,'15'5'84'0,"-15"-5"4"16,20-9 2-16,-4 2-34 15,-5-10-15-15,6 2-9 0,-3-4-8 16,2 0-4-16,-7-3-6 16,3 3-2-1,-6 1-3-15,-5 5-4 16,-1 13-1-16,-9-16 1 0,9 16 2 16,-22 12-1-16,6 0 0 15,1 9-1-15,-1 1 1 16,3 5-2-16,1 3 0 15,4-2-1-15,4 0-3 16,4 0 0-16,4-6 0 16,5-2-1-16,5-3-1 15,1-6 0-15,10-5-4 0,3-6-4 16,10-3-10-16,-1-11-12 16,14 3-19-1,-5-12-53-15,6 0 1 0,1-7-1 16,0 2 4-16</inkml:trace>
  <inkml:trace contextRef="#ctx0" brushRef="#br1" timeOffset="64110.0082">7316 2202 99 0,'0'0'93'0,"-18"6"5"16,18-6-11-16,0 0-46 16,0 0-7-16,24 0-4 0,-9-7-6 15,10 2-5-15,-1-6-6 16,5 3-5-16,4-6 0 16,3-1-4-16,-3-2-1 15,2-1-7-15,-3-1 0 16,-3-3-4-16,-4 2 0 15,-5-4-2-15,-2 3 2 16,-5 0 0-16,-3 3 1 16,-4 4 4-16,-4 2 3 15,-2 12 7-15,0 0 2 16,0 0 2-16,0 0 0 16,-5 28 0-16,2-6 0 0,3 6 1 15,0 2-4-15,1 2-2 16,2 2-5-16,1-2 1 15,1-1-1-15,1-2 0 16,-1-5-2-16,2-4 1 16,2-7-1-16,-9-13 2 15,19 9-1-15,-6-13 0 16,0-7 0-16,1-5 1 16,2-3 1-16,1-3-1 15,1 1 3-15,2 1-1 16,-3 3 3-16,-2 6-1 15,0 6 1-15,-3 7 0 16,-12-2-1-16,19 22 0 0,-15-6-3 16,2 6 1-16,-1-1-2 15,3 0-1-15,1-1-1 16,6-2 1-16,2-4-1 16,4-5 0-16,3-5 1 15,1-5-1-15,2-6-1 16,-1-8-2-16,-1-2 2 15,-2-4-3-15,-6-3 0 16,-3-4 0-16,-2 1 0 16,-8-2-1-16,-3 7 3 15,-6 4 0-15,-3 5 1 16,-5 6 0-16,1 7 1 0,-2 7 1 16,0 6-1-16,3 3 2 15,2 6-3-15,5 0 3 16,6 1-2-16,4 0 2 15,7-2-5-15,4-4-5 16,11 1-20-16,-4-11-63 16,12 2-17-16,-2-10-3 15,5-1-1-15</inkml:trace>
  <inkml:trace contextRef="#ctx0" brushRef="#br1" timeOffset="63373.5172">7289 1894 27 0,'15'-10'67'0,"-15"10"4"15,12-2-26-15,-12 2-2 16,0 0-6-16,0 0 1 15,21 0 2-15,-21 0 2 16,12 0-2-16,-12 0-1 16,15 3-6-16,-15-3-3 0,15 18-3 15,-9-2-4-15,2 9-5 16,-4 5-4 0,3 6-4-16,-2 4-6 15,1 0-1-15,0 3-6 0,1-4-1 16,1 0-7-16,-2-8-1 15,3-5-11-15,-6-8-9 16,8 2-18-16,-11-20-10 16,0 0-13-16,0 0-11 15,0 0-23-15,-10-22 3 16,0 6 17-16</inkml:trace>
  <inkml:trace contextRef="#ctx0" brushRef="#br1" timeOffset="65774.1185">10523 2048 27 0,'0'0'72'16,"-19"-26"4"-16,6 14 6 16,-1 0-45-16,-4-3 2 15,4 7-2-15,-7-5-1 16,6 10-2-16,-6-7 1 15,1 11-6-15,-5-2-3 16,4 8-6-16,-6-1-5 16,5 7-4-16,-4 4-2 15,2 4-1-15,0 3-2 16,6 3 0-16,1-2-4 0,4 3 1 16,6-3-2-16,5-1 0 15,7-5-1-15,5-2 0 16,5-8 0-16,6-5 1 15,5-4-1-15,2-4 1 16,1-6-2-16,-1-6 1 16,-4-1-1-16,-1-5 0 15,-4-1 0-15,-7-1-1 16,-3 2 0-16,-6 3-1 16,-5 3 2-16,2 16 0 15,-7-13-1-15,7 13 1 16,-12 15 0-16,7 0 0 15,1 3 0-15,2 4 1 0,2 2-2 16,5 0 0-16,0 0-2 16,4-3-5-1,5 2-15-15,0-13-12 16,10 6-19-16,-4-14-51 0,8-3-1 16,-2-9-1-16,2-4 1 15</inkml:trace>
  <inkml:trace contextRef="#ctx0" brushRef="#br1" timeOffset="66126.3593">10880 1924 103 0,'15'-2'94'0,"-1"-2"2"0,-1 2 3 15,-13 2-54-15,21-3-4 16,-21 3-7-16,0 0-5 16,0 0-2-16,-1 19-6 15,-12-8-4-15,0 6-3 16,-5-2-3-16,0 7-3 16,-3-3-3-16,2 4-2 15,2-1-1-15,1-1-2 16,5-4-3-16,1-1-2 0,4-1-6 15,6-15-6-15,-4 20-11 16,4-20-9 0,0 0-16-16,0 0-15 15,0 0-15-15,2-16-14 0,1 4-6 16,-3-7 7-16</inkml:trace>
  <inkml:trace contextRef="#ctx0" brushRef="#br1" timeOffset="66322.4819">10781 1962 159 0,'0'0'101'16,"0"0"3"-16,0 0 2 16,6 29-59-16,-4-16-10 0,12 7-9 15,-1-4-9-15,6 6-3 16,0-5-5 0,2 0-5-16,0-1-6 15,1-4-8-15,-1 1-13 0,-5-9-24 16,9 5-38-16,-10-13-31 15,8-1 0-15,-5-8 1 16</inkml:trace>
  <inkml:trace contextRef="#ctx0" brushRef="#br1" timeOffset="66725.7514">11218 1878 131 0,'-11'-16'91'0,"11"16"-3"16,0 0-1-16,1 13-75 15,-1-13-21-15,14 17-50 16,1-7-30-16,3-3 0 16,6-2-3-16</inkml:trace>
  <inkml:trace contextRef="#ctx0" brushRef="#br1" timeOffset="66573.65">11256 1994 188 0,'0'0'109'0,"0"0"0"16,0 0-27-16,10 17-39 16,-10-17-6-16,-3 27-10 0,-1-12-10 15,3 6-5-15,-2-2-8 16,1 1-6-16,2-3-7 16,0-5-4-16,5 1-12 15,-5-13-12-15,0 0-19 16,0 0-41-16,14-2-13 15,-13-11 1-15,3-1 4 16</inkml:trace>
  <inkml:trace contextRef="#ctx0" brushRef="#br1" timeOffset="67053.9702">11651 1903 150 0,'3'19'105'0,"-3"-19"-4"0,-27 20 3 16,10-6-72-16,-4-4-4 15,7 2-11-15,-2-2-8 16,16-10-4-16,-13 19-2 16,13-19 0-16,13 11-4 15,3-5 3-15,3-1-3 16,6 4 3-16,-1 1 0 15,2 1 2-15,-4 4-3 16,-1 0 3-16,-5 0-1 16,-3 1 0-16,-7-2-2 15,-4 0 0-15,-6-1-2 16,4-13-2-16,-24 21-2 0,4-16-5 16,2 2-13-16,-9-7-26 15,7 1-55-15,-3-5-3 16,6-2 0-16,0-3 0 15</inkml:trace>
  <inkml:trace contextRef="#ctx0" brushRef="#br1" timeOffset="65081.655">9614 1873 109 0,'0'0'91'0,"0"0"12"16,-12-2-1-16,12 2-64 16,-13 17 2-16,2-5-3 0,2 12-4 15,-9 3-8-15,0 10-6 16,-4 3-10 0,-1 2-3-16,-1 3-5 15,1-3 0-15,2-3-4 0,0-5-1 16,5-5-2-16,4-14-4 15,3-2-5-15,9-13-6 16,0 0-5-16,-11-19-7 16,15 3-3-16,-6-12-4 15,10 4-2-15,-7-10-1 16,6 5 3-16,-4-5 10 16,2 6 14-16,-5 1 14 15,3 3 13-15,-1 8 10 16,-4-1 13-16,2 17 7 15,0 0 7-15,0 0-1 16,0 0-5-16,2 16-7 16,-2-2-6-16,7 7-6 0,-1-2-6 15,5 8-3-15,3 0-4 16,6 2-4-16,3-1-4 16,1 1-2-16,3 0-7 15,-2-7-5-15,5 5-12 16,-6-12-14-16,4 4-27 15,-8-12-45-15,3 0-2 16,-6-8 0-16,4-3 4 16</inkml:trace>
  <inkml:trace contextRef="#ctx0" brushRef="#br1" timeOffset="72401.8661">12844 1812 150 0,'0'0'92'0,"-14"-8"-1"16,14 8-23 0,-27-1-30-16,15 5-5 15,-10-4-6-15,4 9-6 0,-5-5 3 16,3 6-11-16,1-2 1 16,3 5-8-16,3-2-5 15,4 3 1-15,4-1-2 16,5 1 0-16,5-1-1 15,-5-13 1-15,26 21-2 16,-6-12 2-16,4-4-1 16,3-2 0-16,4 0-1 0,3-1 1 15,0 1 0 1,-4-1-1-16,-2 6 1 16,-5 0-1-16,-7 4 2 15,-4 6 1-15,-9 0 1 0,-6 5 1 16,-7-2 0-16,-4 1 1 15,-4 0-1-15,-1-2 1 16,-4-4-3-16,4-4 0 16,0-2-5-16,1-6-5 15,4 2-13-15,0-11-13 16,14 5-21-16,-16-11-46 16,16 11-3-16,-2-22 1 15,10 6 1-15</inkml:trace>
  <inkml:trace contextRef="#ctx0" brushRef="#br1" timeOffset="72838.1533">13181 1740 99 0,'0'0'96'0,"13"-6"1"15,-11 21 4-15,-8-1-46 16,9 13-14-16,-8-1-4 0,7 6-12 16,-5 1-3-1,4 2-9-15,-1-3-1 16,3-3-7-16,-1-2-4 16,2-3 1-16,0-6-2 0,2-5 0 15,-6-13 0-15,16 9 0 16,-16-9 1-16,21-15-1 15,-9 0 0-15,1-3-1 16,1-2 0-16,2 0-1 16,-2 2 2-16,0 2-2 15,0 6 0-15,-1 3 0 16,0 8 0-16,-13-1 1 16,21 16-1-16,-12 0 1 15,2 2-5-15,-3 0-3 16,5 5-12-16,-3-9-13 15,7 7-23-15,-1-7-46 16,4 1-3-16,-1-7 2 0,4-1 0 16</inkml:trace>
  <inkml:trace contextRef="#ctx0" brushRef="#br1" timeOffset="73214.4034">13830 1911 129 0,'0'0'95'0,"-16"-21"7"16,16 21-1-16,-29-8-56 15,16 14-8-15,-8 0-7 16,5 6-9-16,-5 2-2 0,7 6-6 16,-2 2-6-16,6 2-3 15,3 1-5-15,4-2-1 16,6 1-1-16,4-6 1 15,6-1-2-15,3-6 2 16,2-2-1-16,3-7 0 16,3-4 1-16,-1-5 1 15,1-5 0-15,-4 0-1 16,-2-6-1-16,-4-4-2 16,-4 0-1-16,-4-2-3 15,-4 1-2-15,-8-2-6 16,2 6-9-16,-7-4-13 15,8 9-29-15,-5 1-28 0,8 13-1 16,-11-15 4-16,11 15-1 16</inkml:trace>
  <inkml:trace contextRef="#ctx0" brushRef="#br1" timeOffset="73773.7767">14108 1894 118 0,'4'14'106'15,"-4"-14"-1"-15,-6 24 2 0,4-5-41 16,-7-3-26-16,7 8-9 16,-3-1-12-16,5 0-7 15,-1-2-3 1,4-2-4-16,2-4-3 0,-5-15-2 15,22 18 1-15,-6-16-1 16,4-7 0-16,0-2 1 16,4-4-1-16,0-3 1 15,-1-2 1-15,-2-1-1 16,-3 1 0-16,-1 1 0 16,-4 2 0-16,-13 13 1 15,19-11-1-15,-19 11-1 16,0 0 0-16,11 14 0 0,-11-14 0 15,7 25 0-15,-3-11-1 16,2 2 1 0,3-2 0-16,-1 1 0 15,-8-15-1-15,24 19 1 0,-10-10 0 16,3-4 0-16,0-1 1 16,2-4 1-16,0-4-1 15,0-2 2-15,0-4 0 16,-4 0 0-16,-1-6 0 15,-3-1-1-15,-2-2 1 16,-5 1-2-16,-3-2-2 16,-4 1-4-16,-2 0-4 0,-5-1-11 15,4 8-18 1,-8-7-31-16,14 19-44 16,-16-18 3-16,16 18-3 15,0 0 4-15</inkml:trace>
  <inkml:trace contextRef="#ctx0" brushRef="#br1" timeOffset="74182.8688">14783 1894 181 0,'16'-2'100'16,"-16"2"6"-16,18-4-1 15,-18 4-69-15,0 0-3 16,0 0-11-16,0 0-5 15,-22 11-4-15,9-2-2 16,-1-1-5-16,14-8-3 16,-20 17-4-16,20-17-3 0,-4 13-1 15,4-13-1-15,17 10 0 16,-1-6-1-16,3 0 1 16,1 0 0-16,3 2 0 15,-1-2 2-15,2 4 0 16,-3 0 0-16,1 3 1 15,-4 0 0-15,-4 2 1 16,-1 2 2-16,-5 0 2 16,-5 1 2-16,-3-2 0 15,0-14 1-15,-12 21 0 16,12-21-2-16,-24 13-4 16,8-13-8-16,2 3-21 0,-6-12-36 15,4 4-39-15,1-5-1 16,15 10-3-16,-23-23 1 15</inkml:trace>
  <inkml:trace contextRef="#ctx0" brushRef="#br1" timeOffset="75158.3324">16094 1895 103 0,'9'-24'81'16,"-9"24"10"-16,0-24 1 0,0 24-51 16,-11-19 1-16,-2 13-1 15,13 6-2-15,-24 0-5 16,24 0-3-16,-27 20-8 15,15-2-5-15,-3-2-7 16,3 6-1-16,0-2-5 16,4 0-2-16,0 2-1 15,2-4-1-15,4 0-1 0,2-4 0 16,0-14-1-16,12 18 2 16,-12-18-1-16,23 3-1 15,-7-8 1 1,2-5 1-16,1-2-1 0,0-4-1 15,0 0 2-15,-3-3-1 16,0 1 0-16,-3 1 0 16,-4 2 1-16,-9 15-2 15,13-13 1-15,-13 13 0 16,0 0 0-16,9 24-1 16,-7-5-3-16,4-2-1 15,3 5-6-15,0-8-6 16,13 4-15-16,-5-11-21 0,13 2-58 15,-2-9 1-15,6-2-2 16,0-5 4-16</inkml:trace>
  <inkml:trace contextRef="#ctx0" brushRef="#br1" timeOffset="75613.6367">17150 1792 122 0,'0'0'93'16,"11"-16"0"-16,-11 16 9 15,-8-16-73-15,8 16 9 16,-18-5-8-16,6 8 2 16,-10 1-5-16,4 5-6 15,-6 2 1-15,2 3-9 16,0 0 0-16,2 3-6 16,3-2 2-16,7 1-6 15,10-16 4-15,-6 23-6 16,6-23-2-16,22 14-2 15,-4-10 1-15,4-1 0 16,2 1 0-16,3 1-1 16,0 0 1-16,-1 3 1 0,-2 3-1 15,-5 0 2-15,-4 3-1 16,-6-1 1-16,-5 2-1 16,-7-2 0-16,-5 1 1 15,-8-3-1-15,-4-3-1 16,-6-3-2-16,1 0-3 15,-1-5-4-15,4 1-11 16,-1-9-15-16,23 8-25 16,-17-11-44-16,17 11-2 15,8-21 2-15,6 8 1 16</inkml:trace>
  <inkml:trace contextRef="#ctx0" brushRef="#br1" timeOffset="75965.8716">17327 1954 158 0,'15'2'93'15,"3"-1"5"-15,0-1-1 16,0-6-65-16,4 4-2 16,-5-7-7-16,3 2-6 15,-3-6-3-15,0 1-6 16,-5-4-3-16,-1-3-3 15,-5 4-1-15,-2-1-3 16,-4 16 0-16,-6-18 1 0,6 18 1 16,-20 0 2-16,7 9 0 15,-2 7 3-15,1 3-3 16,-2 7 4-16,5-2-4 16,1 2 2-16,7 2-3 15,9-6 0-15,1 0-5 16,7-6-4-16,6 2-20 15,1-15-25-15,6 2-49 16,1-5-2-16,4-5-1 16,-3-4 0-16</inkml:trace>
  <inkml:trace contextRef="#ctx0" brushRef="#br1" timeOffset="76293.0895">17786 1909 200 0,'6'20'101'0,"-7"-6"-3"16,-2 2 2-16,7 2-79 16,-4-4-1-16,3 2-9 15,1-3-3-15,-4-13 0 16,11 18-3-16,-11-18-1 16,0 0-2-16,0 0 0 15,12-4 0-15,-12 4 0 16,2-23 0-16,-1 8-1 15,-1-4 1-15,0 2 0 0,3-3 0 16,3 4 0-16,2-2 1 16,5 4 0-16,1 1 1 15,5 4-1-15,2-1-1 16,1 4-4-16,2 4-13 16,-4-3-28-16,1 5-64 15,-2 0 2-15,-1 1-6 16,-1-1 2-16</inkml:trace>
  <inkml:trace contextRef="#ctx0" brushRef="#br1" timeOffset="76502.2292">18196 1905 215 0,'1'15'103'0,"-2"1"0"0,2 1-2 15,1-2-80-15,4 3-5 16,-1-3-19-16,-5-15-19 16,13 23-29-16,-13-23-49 15,0 0-2-15,14-3 1 16,-14 3-2-16</inkml:trace>
  <inkml:trace contextRef="#ctx0" brushRef="#br1" timeOffset="76656.3324">18221 1756 178 0,'0'0'101'15,"0"0"-6"-15,0 0-4 0,15 10-83 16,-15-10-43-16,18 17-52 16,-18-17-11-16,23 21 2 15,-7-13-8-15</inkml:trace>
  <inkml:trace contextRef="#ctx0" brushRef="#br1" timeOffset="76978.5459">18446 1919 165 0,'15'11'108'15,"-2"-8"-2"-15,0-6 4 0,3 3-56 16,-3-10-17-16,7 3-12 15,-20 7-12-15,26-23-5 16,-26 23-4-16,11-22-1 16,-11 22-3-16,-6-14 0 15,6 14-1-15,-24 0 1 16,10 6-1-16,-3 5 1 16,3 4-1-16,3 2 0 15,3 2-1-15,4-1 0 16,8 2-4-16,2-6-5 15,9 3-9-15,-2-10-15 16,12 6-21-16,-3-11-50 16,7-2-2-16,0-5 1 0,4-5 1 15</inkml:trace>
  <inkml:trace contextRef="#ctx0" brushRef="#br1" timeOffset="77317.7726">18906 1828 209 0,'-13'8'110'0,"-1"-2"-1"15,1 4-1-15,-1-2-79 16,10 4-5-16,4-12-14 16,-3 18-3-16,3-18-5 0,21 16-1 15,-3-8-1-15,6 0 0 16,3 0-1-16,2 0 1 15,-2 3 0-15,0 0-1 16,-6 2 1-16,-2 0 0 16,-7 1-1-16,-5-1 2 15,-7 0-1-15,0-13 0 16,-13 20 0-16,1-13-1 16,-3-1-5-16,-1-4-9 15,16-2-18-15,-23-3-24 16,23 3-49-16,0 0-1 15,-9-16-1-15,9 16 2 16</inkml:trace>
  <inkml:trace contextRef="#ctx0" brushRef="#br1" timeOffset="79310.5919">21082 1860 95 0,'0'0'98'16,"0"0"5"-16,0 0-2 15,0 0-31-15,16-11-38 16,-16 11-1-16,0 0-9 15,0-16-4-15,0 16-4 0,-15-11-3 16,1 11-1-16,-8-4-1 16,-2 6-2-16,-3 2 0 15,-2 5 0-15,-1 0 0 16,3 7 0-16,0 2 0 16,8 2-2-16,1 3-2 15,4 0 0-15,6-3-2 16,5 1 0-16,4-4-1 15,7-4-1-15,5-6 0 16,3-3 0-16,6-6 0 16,3-2 0-16,3-6 1 15,4-2-3-15,1-4-1 16,-1-4-4-16,2-2 1 0,-6-3-5 16,2 1-4-16,-7-5-3 15,-1 2-3-15,-9-5 1 16,1 7-4-16,-8-4 3 15,-1 8-3-15,-6-3 7 16,1 6 2-16,-4 0 11 16,0 3 4-16,4 15 7 15,-13-22 10-15,13 22 5 16,-8-13 4-16,8 13 3 16,0 0 2-16,-5 13-2 15,5-13-4-15,-3 32-3 16,0-8-4-16,3 6-6 0,-4 2 0 15,1 5-6-15,-1-1 0 16,0 1-4-16,1-2 1 16,2-1-4-16,-1-3 3 15,5-5-2-15,2-2-5 16,1-9-1-16,6 0-7 16,-12-15-10-16,27 9-21 15,-27-9-28-15,24-17-45 16,-13 2 0-16,5 1 0 15,-4-8 5-15</inkml:trace>
  <inkml:trace contextRef="#ctx0" brushRef="#br1" timeOffset="79721.8646">21488 1803 179 0,'0'0'110'0,"6"-15"3"15,-6 15-2-15,0 0-67 16,-23-5-12-16,23 5-10 16,-28 14-6-16,16 1-3 15,-7 1-4-15,5 7-2 16,1 1-2-16,5 3-7 16,3-3 4-16,8 0-1 15,5-2-1-15,5-6 0 0,3-3 0 16,3-6 0-16,2-5 0 15,0-5 0 1,-1-6-1-16,-2-2 1 16,-1-4-2-16,-1-3-1 0,-1 1 1 15,-3 2-1-15,-2 2 1 16,-10 13-1-16,9-13-1 16,-9 13-1-16,0 0-1 15,6 17 0-15,0-1-2 16,-3-2-2-16,6 2-8 15,-9-16-12-15,30 24-22 16,-15-21-55-16,7-1-4 16,-2-6 3-16,5-3-2 0</inkml:trace>
  <inkml:trace contextRef="#ctx0" brushRef="#br1" timeOffset="80152.1515">21763 1871 160 0,'0'0'106'16,"23"1"-4"-16,-3-3 2 16,7 2-75-16,0-6-6 15,5 0-21-15,2 2-19 16,-4-8-22-16,4 6-65 16,-8-3-2-16,-1 4 0 0,-8 1 1 15</inkml:trace>
  <inkml:trace contextRef="#ctx0" brushRef="#br1" timeOffset="79982.0387">21854 1627 190 0,'0'0'109'0,"-18"16"5"15,9-1-3-15,8 12-73 16,-4-3-4-16,14 11-12 16,-3-5-5-16,5 6-6 0,0-4 0 15,3 1-7 1,-1-3-4-16,-2-3-10 15,1-5-8-15,-6-9-17 16,5 4-30-16,-11-17-51 0,0 0-3 16,0 0 2-16,0 0 3 15</inkml:trace>
  <inkml:trace contextRef="#ctx0" brushRef="#br1" timeOffset="80465.3612">22129 1909 122 0,'0'0'101'15,"21"17"8"-15,-5-11-3 16,-16-6-63-16,35-8-2 16,-19-4-12-16,5 2-6 15,-6-8-11-15,3-1-2 16,-7-2-8-16,-4-1 3 15,-4 4-6-15,-6 4 4 0,3 14-6 16,-21-13 3-16,6 16 1 16,-3 9-2-16,0 3 2 15,-1 8-5-15,6 1 6 16,3 1-6-16,5-1 6 16,7 3-1-16,6-3-1 15,6-3 2-15,4 0-3 16,5-7-5-16,5 2-20 15,-4-14-29-15,11 4-56 16,-5-11-1-16,6 0-2 16,-3-8 0-16</inkml:trace>
  <inkml:trace contextRef="#ctx0" brushRef="#br1" timeOffset="80818.5974">22681 1783 150 0,'0'0'113'0,"0"0"0"16,-20 9-2-16,20-9-77 16,-33 17-4-16,20-6-13 15,-6-4-4-15,5 4-5 16,1-3-5-16,13-8-2 16,0 0-3-16,2 14-2 15,12-8 1-15,4-1 0 16,5 2-1-16,1 0 1 0,2 2 2 15,-2 2 0-15,-3 2 2 16,-1 1 0-16,-7 0 0 16,-2 2 1-16,-7 0 1 15,-3 2 0-15,-3-4 0 16,-6 0-1-16,-3-1 0 16,-2-4-2-16,-1 1-6 15,-3-7-15-15,17-3-28 16,-28 9-61-16,28-9-2 15,-20-4-2-15,20 4-2 16</inkml:trace>
  <inkml:trace contextRef="#ctx0" brushRef="#br1" timeOffset="78142.3223">19708 1780 173 0,'0'0'107'16,"0"0"-2"-16,-3-14 7 15,3 14-78-15,-16-4 4 16,2 4-13-16,1 7-7 16,-6 3 1-16,1 4-8 15,-3 2 2-15,4 3-8 16,1 2 2-16,4 2-6 16,5 0 2-16,5-2-4 15,8-5 1-15,4 0-1 16,7-5 2-16,4-4-2 0,3-5 1 15,2-3 0-15,-1-2-1 16,1-4-1 0,-2-1 0-16,-4-5-1 15,-5-1 0-15,-4 1 0 0,-11 13 0 16,6-21 0-16,-6 21 1 16,0 0 1-16,-18-10 1 15,18 10 0-15,-14 12 0 16,14-12 1-16,-1 21-2 15,1-21 2-15,21 21-1 16,-2-15 0-16,8 0-1 16,3-2 1-16,5-4-1 15,4-4 1-15,2-3 0 0,2-3-1 16,-1-1 0-16,-1-5 0 16,-1-2-1-16,-4-4 2 15,-4-5-2-15,-6-2 4 16,-4-1-4-16,-8-2 5 15,-6-1-5-15,-6 2 4 16,-5 3 0-16,-5 7 2 16,-7 5-1-16,-2 6 0 15,-1 9 0-15,-4 7 2 16,1 9 0-16,3 5 1 16,1 8-2-16,6 5-1 15,2 2 5-15,7 6-4 0,2-1 3 16,8 4-3-16,-1 0 2 15,4 1-3-15,-2-2-1 16,-2-2-2-16,2-2-8 16,-6-8-4-1,5 2-12-15,-10-15-22 0,12 5-62 16,-11-10-15-16,1-13 1 16,0 0-1-16</inkml:trace>
  <inkml:trace contextRef="#ctx0" brushRef="#br1" timeOffset="81350.9513">23340 1830 104 0,'-20'-2'105'0,"6"4"6"16,-1 1 0-16,-7-3-70 15,22 0-2 1,-32 15-12-16,22-3-8 16,-9-4-3-16,11 6-3 0,-5-1-3 15,7 3-2-15,-1-1-2 16,4 2-1-16,0 0-2 16,6 0 1-16,0-3-4 15,4-1 0-15,-7-13-1 16,24 14 0-16,-7-12 0 15,3-6 0-15,4-2-1 16,-2-3 0-16,-1-4 1 16,-1-1-1-16,-4-1 1 0,-6-2-2 15,-2-1 1 1,-10 2 0-16,-4 0 0 16,-2 2-1-16,-3 1-1 15,-2-1 0-15,13 14-1 0,-20-18 0 16,20 18-2-16,-6-13-7 15,6 13-13-15,0 0-21 16,27-10-64-16,-14 9-2 16,1-1 0-16,3 2-1 15</inkml:trace>
  <inkml:trace contextRef="#ctx0" brushRef="#br1" timeOffset="81747.6737">23552 1855 159 0,'0'0'123'15,"6"27"-2"-15,-5-11 3 16,8 6-84-16,-12-4-5 16,11 8-14-16,-6-4-8 15,4-1-3-15,-2-2-5 16,0-6-2-16,1 0-2 15,-5-13 0-15,0 0-1 16,0 0 0-16,14-7-1 0,-12-7-1 16,-2-4 0-1,-1-7-3-15,0-1 0 16,-4-1-4-16,4 0 2 16,-2 0-1-16,4 4 1 0,1 1 0 15,6 8 3-15,3 2 1 16,1 5 3-16,5 4 1 15,6 3 6-15,3 4-2 16,0 1-6-16,2-3-16 16,4 7-40-16,-5-4-55 15,-1-2-5-15,-4-1 0 16,-5-2-9-16</inkml:trace>
</inkml:ink>
</file>

<file path=ppt/ink/ink3.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5:32.19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156 151 1 0,'-20'7'0'0,"-9"-8"0"16,6 7 26-16,-2-2-38 15,4-2 8-15,3-2 3 16,18 0 11-16,-19-3 10 16,19 3 7-16,0 0 8 15,0 0 2-15,0 0 5 16,-3-13-7-16,3 13-2 0,21 0-9 16,-5 1-6-16,4-1-5 15,4 2-2-15,3-1-5 16,4 2 0-1,2-3-2-15,6 3-2 0,2-2-1 16,5 2 0-16,2 0 0 16,5 2 0-16,3 0 1 15,5-2-1-15,4-2 1 16,3 0 3-16,6-3 1 16,5-3 3-16,-1-3-2 15,7-1 0-15,0-2 1 16,2 1-1-16,1 2 0 0,0-1-2 15,-5 3-1-15,-1 0-3 16,-3 4 1-16,-2 1-1 16,-5 1-1-16,-5 1 0 15,-3 0 0-15,-1-1 0 16,-1 1 1-16,1 1-1 16,-2-2 3-16,0-2 2 15,3 0 0-15,-3-1 2 16,-3-1 0-16,1-1 0 15,-4 0 2-15,1-1-3 16,-10-1 0-16,0 2-1 16,-4-2 0-16,-7 1-4 15,-4 1 0-15,-5-1-3 0,-7 1-2 16,-19 5 0-16,20-7 0 16,-20 7-2-1,0 0 0-15,0 0 1 16,0 0-2-16,-12-13-3 0,12 13-10 15,0 0-17-15,-11-14-57 16,11 14-3-16,0-14 1 16,0 14 10-16</inkml:trace>
</inkml:ink>
</file>

<file path=ppt/ink/ink4.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4:39:59.416"/>
    </inkml:context>
    <inkml:brush xml:id="br0">
      <inkml:brushProperty name="width" value="0.07" units="cm"/>
      <inkml:brushProperty name="height" value="0.07" units="cm"/>
      <inkml:brushProperty name="fitToCurve" value="1"/>
    </inkml:brush>
    <inkml:brush xml:id="br1">
      <inkml:brushProperty name="width" value="0.07" units="cm"/>
      <inkml:brushProperty name="height" value="0.07" units="cm"/>
      <inkml:brushProperty name="color" value="#3165BB"/>
      <inkml:brushProperty name="fitToCurve" value="1"/>
    </inkml:brush>
  </inkml:definitions>
  <inkml:trace contextRef="#ctx0" brushRef="#br0">13 2110 122 0,'0'0'95'0,"0"0"-2"15,0 0-3-15,26-16-71 16,-1 11-5-16,3-3-18 15,2-6-18-15,7 4-29 16,-2-4-40-16,3-1 1 16,-1-4-3-16,1 2 12 15</inkml:trace>
  <inkml:trace contextRef="#ctx0" brushRef="#br0" timeOffset="-166.107">153 1679 72 0,'-17'4'80'0,"17"-4"9"15,-14 10 2-15,14-10-64 16,-7 21 5-16,3-8 5 15,8 12 0-15,-4 2 0 16,5 15-2-16,-2 1-11 0,2 13-6 16,-3 2-10-16,1 0-2 15,-1 2-6-15,-2-9-6 16,0-3-4-16,-2-14-16 16,4-4-15-16,-2-30-29 15,-5 16-33-15,5-16-7 16,-7-16 5-16,-1 1-1 15</inkml:trace>
  <inkml:trace contextRef="#ctx0" brushRef="#br0" timeOffset="232.3691">493 1927 93 0,'20'31'96'0,"-17"-8"0"15,1 7 4-15,-5-5-53 0,4 11-11 16,-8-8-8-16,5 5-9 16,-3-6-8-1,2-2-7-15,-2-6-5 0,0-5-7 16,3-14-7-16,0 0-4 16,0 0-4-16,0 0-9 15,4-17-13-15,-4-6-52 16,2 1 1-16,-2-7 4 15,-2-1 1-15</inkml:trace>
  <inkml:trace contextRef="#ctx0" brushRef="#br0" timeOffset="918.826">500 1903 126 0,'13'-12'98'0,"-13"12"-4"16,0 0-2-16,18 16-76 0,-18-16-9 15,21 14-16-15,-6-2-11 16,-1-6-5-16,5 3-14 16,-6-7 1-16,6 2-2 15,-5-7 3-15,6 3 5 16,-6-3 10-16,2 2 15 16,-4-1 9-16,-12 2 18 15,20 13 9-15,-20-13 7 16,13 32 5-16,-17-14 4 15,7 12 2-15,-11-6-7 16,10 7-4-16,-8-10-9 16,7 4-3-16,-3-13-9 15,2-12-1-15,0 0-6 0,18 9-1 16,-7-22-3-16,2-5-3 16,0-6 1-16,3-2-2 15,-1-4 1-15,2-3-2 16,-3 2 2-16,-1 3-3 15,0 4 4-15,-2 8-2 16,-11 16 0-16,20-4 1 16,-20 4-1-16,14 29 1 15,-10-2-2-15,1 4 2 16,-1-1-3-16,1 0 4 16,3-4-3-16,-1-4 1 15,2-6-1-15,-9-16 1 0,26 18-2 16,-12-18 0-16,3-6 0 15,-1-3-2-15,1-1 1 16,-2-5-3-16,3 0 1 16,-4-3-2-16,2 3 1 15,-7-4-1-15,-9 19 1 16,18-23 1-16,-18 23 3 16,0 0 3-16,13-6 0 15,-13 6 4-15,3 21-1 16,0-7 2-16,0-1-1 15,2 5-1-15,-2-3-1 16,4 1-2-16,-2-2-3 16,1 0-3-16,-1-1-4 0,-5-13-8 15,11 20-12-15,-11-20-25 16,0 0-46-16,14 5-2 16,-14-5 3-16,18-11-3 15</inkml:trace>
  <inkml:trace contextRef="#ctx0" brushRef="#br0" timeOffset="1414.1567">1390 2148 71 0,'15'-1'88'16,"-15"1"7"-16,17-11-14 15,-2 6-32-15,-7-8-8 16,9 5-3-16,-6-9-7 15,5 3-6-15,-2-5-8 16,1 1-7-16,-3-2-3 0,-2 1-4 16,-2 1 0-16,-5 1-5 15,-4 3 3-15,1 14-1 16,-17-10 1-16,4 14-3 16,-4 8 2-16,-1 5 0 15,0 6 1-15,3 5 1 16,4 1-3-16,4 1 2 15,5-1-2-15,8-5 3 16,4-3-3-16,6-5 2 16,6-6-4-16,4-6-2 15,4-4-12-15,-3-10-21 16,10 0-43-16,-4-7-26 0,1-1 4 16,-1-7-6-16</inkml:trace>
  <inkml:trace contextRef="#ctx0" brushRef="#br0" timeOffset="1820.4257">2267 1930 1 0,'-3'-17'47'15,"3"17"30"-15,0 0 8 16,-11-14-40-16,11 14 6 15,0 0 5-15,-5 22-4 16,1-9-7-16,8 13-7 16,-5-5-7-16,5 13-8 15,-1-4-12-15,1 4-5 0,2-5-12 16,-1-3-2 0,4-2-16-16,-9-24-24 15,12 22-58-15,-12-22-1 16,0 0 0-16,11-20 0 0</inkml:trace>
  <inkml:trace contextRef="#ctx0" brushRef="#br0" timeOffset="1980.533">2247 1818 141 0,'0'0'97'0,"0"0"-4"16,0 0-10-16,22 6-102 15,-9 2-52-15,4-3-16 0,4 1-4 16,-3-3-2 0</inkml:trace>
  <inkml:trace contextRef="#ctx0" brushRef="#br0" timeOffset="2358.7861">2548 1928 134 0,'5'23'108'0,"-1"4"4"16,-4 0-7-16,7 9-60 16,-8-10-8-16,7 9-12 15,-5-8-11-15,4-3-7 0,1-8-5 16,-6-16-2 0,19 6 1-16,-19-6-3 15,24-30 3-15,-11 3-2 0,0-5 2 16,-1-8-3-16,1-1 1 15,-2 0-2-15,2 4 2 16,-2 4-2-16,2 11 2 16,-2 6-1-16,2 12-1 15,-13 4 4-15,23 20-1 16,-14 2 0-16,2 7 0 16,-1 3 0-16,-2 4-2 15,5-2 1-15,-2 0-5 16,2-6-8-16,5 2-18 15,-3-11-27-15,4-4-44 16,0-6-7-16,2-5 1 16,-1-7-3-16</inkml:trace>
  <inkml:trace contextRef="#ctx0" brushRef="#br0" timeOffset="3266.3906">4014 1797 94 0,'0'0'93'16,"0"-21"6"-16,0 21-3 0,-7-19-53 16,7 19-6-16,-9-20-7 15,9 20-9-15,-14-18-6 16,14 18-4-16,-25-8-6 15,7 13-2-15,0 1-2 16,-3 9 3-16,-2 5-3 16,-1 8 4-16,-1 5-1 15,4 4 0-15,-1 1 0 16,7 2 2-16,2-5-3 16,6 0 1-16,7-8-1 15,6-3-2-15,5-12 1 16,5-5 0-16,5-8-2 15,3-6 0-15,4-9 2 0,1-4-2 16,-2-6-1-16,0-3-1 16,-1 0 0-1,-4 4 0-15,-6 4 1 16,-3 5-1-16,-13 16 1 0,14-6-1 16,-14 6 3-16,5 29-2 15,-4-5 0-15,2 1 0 16,1 5 1-16,2-1-1 15,4-4-4-15,1-7-4 16,5 1-13-16,-2-14-10 16,10 4-19-16,-7-13-54 15,9-2-1-15,-4-8-1 0,5-3 2 16</inkml:trace>
  <inkml:trace contextRef="#ctx0" brushRef="#br1" timeOffset="30114.5784">353 3050 14 0,'0'13'80'0,"0"-13"7"15,0 0-3-15,0 0-31 16,-5 16-1-16,5-16-12 15,0 0-4-15,-12-13-10 16,12 13-1-16,-10-14-11 16,10 14-2-16,-13-22-5 15,6 9-3-15,-5-3-3 16,0 2 1-16,-3 0-1 16,-4 4-2-16,-1 3 2 15,-3 5-1-15,-2 7 2 16,-1 8 0-16,1 5 4 0,1 9-8 15,0 4 8-15,6 6-5 16,0 0 3-16,7 3-3 16,5-3 2-16,6-5-5 15,3-4 2-15,7-5 1 16,4-6-2-16,6-7 0 16,3-8-1-16,2-8-2 15,6-6-5-15,-2-9-6 16,6-3-9-16,-8-10-7 15,10 0-10-15,-10-10 1 16,4 4-9-16,-8-8-1 16,1 6-1-16,-10-5 3 15,2 4-6-15,-5-1 11 0,-5 5 13 16,-2 1 17-16,-1 4 16 16,-2 4 14-16,-2 4 11 15,1 6 13-15,-3 0 18 16,3 20 2-16,-4-19-2 15,4 19-8-15,0 0-10 16,0 21-5-16,-5-2-6 16,8 8-5-16,-6 3-4 15,5 7-4-15,-5 4-4 16,3 5-3-16,-3-1-4 16,3 3 0-16,-3-1 0 15,-1 0-7-15,1-3 4 0,0-6-9 16,2-2-2-16,-1-11-14 15,7 1-16-15,-5-26-44 16,8 14-26-16,-8-14 2 16,27-16-2-16</inkml:trace>
  <inkml:trace contextRef="#ctx0" brushRef="#br1" timeOffset="30458.5543">654 2983 141 0,'-6'16'100'0,"-2"2"0"15,3 6-40 1,-1-4-22-16,7 7-16 0,-4-6-6 16,6 2-19-16,0-2-18 15,-1-5-35-15,-2-16-42 16,7 14 4-16,-7-14-4 15,0 0 5-15</inkml:trace>
  <inkml:trace contextRef="#ctx0" brushRef="#br1" timeOffset="30467.56">640 2861 1 0,'0'0'41'0,"0"0"-39"15,0 0-2-15,0 0-43 0,17 18 43 16</inkml:trace>
  <inkml:trace contextRef="#ctx0" brushRef="#br1" timeOffset="30882.3009">970 2892 95 0,'-1'17'97'0,"1"-17"3"16,-14 18-23-16,-2-8-30 15,7 10-7 1,-9 0-10-16,6 7-4 16,-6-3-3-16,7 6-13 0,1-4-1 15,4-1-9-15,6-5 5 16,0-3-8-16,0-17 7 15,15 14-8-15,-3-15 2 16,1-8 0-16,3-5-6 16,0-3 6-16,1-4-8 15,-2-3 6-15,2 0-8 16,-3-1 8-16,-1 6-5 0,-3 1 5 16,-10 18 0-1,14-14 2-15,-14 14 0 16,8 13 1-16,0 2-2 15,-5 3-15-15,7 4-5 0,-4-1-11 16,12 3-15-16,-4-6-48 16,5-4 4-16,4-3-6 15,0-6 26-15</inkml:trace>
  <inkml:trace contextRef="#ctx0" brushRef="#br1" timeOffset="31482.7006">1480 2940 51 0,'0'0'89'0,"-16"-14"6"0,16 14 1 16,-18-4-46-16,6 0-12 15,12 4-7-15,-24 5-4 16,11 4-4-16,-3-1-8 15,0 6-1-15,0 1-7 16,0 4 1-16,3 2-3 16,2 3 0-16,4-2 2 15,3 1-7-15,5-3 4 0,5-4-8 16,-6-16 9 0,22 22-10-16,-6-19 9 15,1-6-5-15,1-4-5 16,2-5 7-16,1 0-7 0,1-3 8 15,-1 3-8-15,-1 2 7 16,1 5-6-16,-1 7 4 16,0 9 5-16,-5 6-4 15,-1 7 5-15,-4 8-6 16,-4 6 6-16,-1 4-5 16,-8 4 5-16,-6-1-4 15,-3 1-1-15,-3-4 1 16,-2-2 1-16,-2-7 1 15,0-7-1-15,0-7 0 16,0-6-1-16,3-10 0 16,2-8 1-16,14 5-2 15,-18-28-1-15,13 4 0 0,7-4-2 16,2-5-1-16,4-1-1 16,4 0-3-16,3 1-3 15,1-2-3-15,10 5-11 16,-5-4-8-16,7 10-15 15,-7-4-37-15,5 3-14 16,-1 0 1-16,-2 4-1 16</inkml:trace>
  <inkml:trace contextRef="#ctx0" brushRef="#br1" timeOffset="31845.9492">1733 2946 149 0,'0'0'110'15,"4"20"-3"-15,-1-2 1 16,-5 0-60-16,8 11-17 16,-6-5-12-16,4 3-11 15,-2-6 0-15,1-1-5 16,0-5 4-16,-3-15-8 15,4 14 2-15,-4-14 3 16,0 0-8-16,7-22 6 16,-4 6-6-16,0-3 2 0,1-2-4 15,-1-3 5-15,3-1-8 16,-3 1 3 0,5 4 2-16,0 0-5 0,3 7-4 15,-1-2-10-15,7 9-15 16,-2-3-22-16,3 4-43 15,0 0 0-15,2 2-1 16,2-3 0-16</inkml:trace>
  <inkml:trace contextRef="#ctx0" brushRef="#br1" timeOffset="32274.2438">2145 2872 66 0,'13'1'98'15,"-13"-1"-2"1,0 0 9-16,-15 6-51 0,15-6-10 16,-21 16-10-16,7-1-9 15,-4-1-6-15,2 7-5 16,-2-2-6-16,3 5-4 16,3 2 2-16,3 1-6 15,4-3 7-15,5-1-8 16,4-3 5-16,5-3-4 15,-9-17 4-15,25 16-2 16,-8-18-9-16,3-8 9 0,1-5-11 16,-1-6 9-1,1-3-6-15,-3-6 3 16,0 3-4-16,-4-2 1 16,-3 3 4-16,-4 4-4 0,-1 6 4 15,-6 16-2-15,0 0 0 16,0 0-5-16,0 0-8 15,0 20-10-15,4 1-6 16,-4-4 1-16,10 8-1 16,-3-9-9-16,10 4-15 15,-1-7-37-15,2-4 10 16,6-4 11-16,-2-7 40 0</inkml:trace>
  <inkml:trace contextRef="#ctx0" brushRef="#br1" timeOffset="32846.6095">2476 2950 54 0,'0'0'94'15,"0"0"0"-15,-3 20 9 16,1-7-42-16,4 8-15 16,-4-4-6-16,4 7-11 15,-2-6-3-15,5 1-9 16,-4-6 0-16,-1-13-9 15,10 17-3-15,-10-17-3 0,0 0-6 16,17-19 0-16,-10 5 0 16,1-4 3-1,0-4-3-15,0-2 2 16,4-1 3-16,-1-1-2 0,4 1 2 16,1 2 0-16,1 4 1 15,1 6 1-15,-5 4-2 16,4 6 1-16,-4 9 1 15,0 7-2-15,-2 2 0 16,-1 3 0-16,0 3-2 16,-1-2 0-16,2-2 1 15,-4-2 0-15,-7-15 1 0,18 18-1 16,-18-18-1 0,23 3 0-16,-10-8 1 15,2-5 0-15,3-2 0 16,0-4-1-16,2-2 0 0,1-2 2 15,0 2 1-15,-1 2-2 16,-3 3 2-16,0 6-2 16,-4 4 2-16,-13 3 0 15,21 16-1-15,-14-2 0 16,-1 3 0-16,1 2 1 16,0-3-3-16,0 1-1 15,3-1-6-15,-10-16-13 16,27 26-23-16,-27-26-64 15,27 14-3-15,-13-12-3 16,3-1 4-16</inkml:trace>
  <inkml:trace contextRef="#ctx0" brushRef="#br1" timeOffset="33118.7963">3315 3020 138 0,'3'13'106'16,"-3"-13"7"-16,5 15-3 16,-5-15-55-16,0 0-19 15,9 17-12-15,-9-17-10 0,0 0-5 16,0 0-12-16,13 7-8 15,-13-7-29-15,0 0-71 16,13-9 1-16,-13 9-9 16,8-16 7-16</inkml:trace>
  <inkml:trace contextRef="#ctx0" brushRef="#br1" timeOffset="40321.1795">4208 2722 36 0,'6'-15'27'16,"-6"15"0"-16,0 0-4 15,0 0-1-15,6-15-2 16,-6 15 3-16,0 0 1 16,0 0 5-16,-3-13 3 15,3 13 5-15,0 0 3 16,1-12-3-16,-1 12 2 16,0 0-2-16,0-19-1 0,0 19-8 15,0 0-2-15,2 19-7 16,-4-1-4-16,2 10-2 15,-4 6-6-15,1 6-1 16,-1 6-6-16,1 0 4 16,3-2-5-16,3-6 1 15,4-3-2-15,2-8 5 16,4-8-5-16,3-7 6 16,3-9-4-16,5-6-2 15,-2-3 3-15,2-3-2 16,-3-5 1-16,1 1-5 15,0-2 5-15,-2 2-5 0,-1 3 6 16,-4 3-2-16,0 4 0 16,0 5 2-1,-1 4-1-15,0 2 0 16,2 2 0-16,0 1-1 0,0 0 0 16,4-3 0-16,0-3 0 15,0-2 0-15,3-6 1 16,-1-2 0-16,-1-6 2 15,-2-2-1-15,-5-8 2 16,-1 2-1-16,-5-5 1 16,-5 0-1-16,-6-3 2 15,-2-2-3-15,-4 1-3 0,-1-1-3 16,0 4-6-16,-4-2-15 16,6 10-22-1,-6-3-62-15,14 20-1 16,-18-23-1-16,18 23 1 0</inkml:trace>
  <inkml:trace contextRef="#ctx0" brushRef="#br1" timeOffset="62113.5877">79 4189 122 0,'0'0'106'16,"22"-18"4"-16,-6 12-2 0,5-9-65 16,11 7-8-16,-1-11-11 15,6 3-12-15,4-4-14 16,-1-3-17-16,4 6-14 16,-9-6-16-16,5 9-15 15,-10-6-7-15,3 11-2 16,-9-6 16-16,0 11 23 15,-5 1 20-15,-5 6 23 16,1 7 20-16,-15-10 21 16,16 34 12-16,-13-10 4 15,6 9-8-15,-10-3-16 16,7 8-6-16,-6-9-11 16,5 3-5-16,-5-4-11 0,1-7-9 15,1-3-12-15,-2-18-12 16,0 16-12-16,0-16-9 15,-3-13-8-15,-5-5-23 16,8-3-25-16,-2-4 3 16,-2-5 4-16</inkml:trace>
  <inkml:trace contextRef="#ctx0" brushRef="#br1" timeOffset="61762.3435">160 3777 84 0,'0'0'106'0,"0"0"0"16,0 0 4-16,0 16-70 0,6 11-2 15,-5-3 4 1,6 14-14-16,-2 2-3 16,6 10-12-16,-4 1-1 15,1 1-9-15,1-1-7 0,-4-4-4 16,3-1-15-16,-8-12-16 15,7 1-25-15,-13-15-43 16,5-4-7-16,1-16 2 16,-17 7 2-16</inkml:trace>
  <inkml:trace contextRef="#ctx0" brushRef="#br1" timeOffset="62262.6783">594 3949 42 0,'0'0'79'15,"0"0"3"-15,0 0-5 0,14 14-57 16,-14-14-26-16,14 13-60 16,-14-13-9-16,17 8-3 15,-17-8 4-15</inkml:trace>
  <inkml:trace contextRef="#ctx0" brushRef="#br1" timeOffset="62826.0571">804 4005 70 0,'9'27'99'0,"-2"4"6"16,3 5 0-16,-9-7-44 15,10 8-12-15,-11-13-9 16,7 1-9-16,-9-12-8 0,2-13-4 16,0 0-6-16,0 0-4 15,0 0-1-15,16-31-5 16,-11 6-1-16,3-4-1 15,1-2 0-15,1-2-4 16,4 3 2-16,1 3 0 16,2 5-1-16,-1 7 1 15,2 7 0-15,0 8 1 16,0 8-1-16,-2 5 2 16,0 6 0-16,-3 5-1 15,-2 3 1-15,2-1 0 16,-2 1-1-16,0-5 1 0,3-4-3 15,1-4 2-15,0-4-1 16,2-9 1-16,3-6-1 16,-2-3 3-16,4-6-1 15,-4-2-2-15,1 0 1 16,-4 1 0-16,-1 3-1 16,-1 4-1-16,-13 8 2 15,20 0-3-15,-20 0 3 16,18 17-1-16,-18-17 0 15,25 23 0-15,-10-13 0 16,3-4 0-16,3-4-1 16,1-4-1-16,4-6-2 15,-5-3-3-15,3-2-5 0,-5-6-7 16,4 6-7-16,-10-10-9 16,4 6-12-1,-11-7-20-15,1 7-39 16,-4-4 5-16,-5 6 3 0,-3 0 17 15</inkml:trace>
  <inkml:trace contextRef="#ctx0" brushRef="#br1" timeOffset="64746.3329">1448 4108 110 0,'14'-1'95'0,"-14"1"0"0,17-5-26 16,-17 5-21-16,15-6-8 15,-15 6-6-15,21-12-7 16,-21 12-5-16,19-21-7 16,-8 8-3-16,0-5-4 15,-1 2-2-15,-1-4-2 16,0-1-5-16,-5 1 3 16,-1-2 3-16,-3 3-7 15,-6 3 2-15,-2 3-3 16,8 13 2-16,-24-13 0 15,8 15 1-15,-3 3 0 16,3 7-4-16,-3 6 9 16,5 3-1-16,0 4 3 0,4 3-1 15,5-3 0-15,5 6 2 16,3-1-2-16,6 0 0 16,6-1-2-1,1-1 0-15,7-5 0 0,2-2-2 16,2-5-2-16,2-6-7 15,2-4-8-15,0-14-21 16,7 1-74-16,-5-10-4 16,1 1-4-16,-4-10 0 15</inkml:trace>
  <inkml:trace contextRef="#ctx0" brushRef="#br1" timeOffset="63410.4384">1821 3839 136 0,'0'0'98'0,"7"-24"5"16,-7 24-6-16,-7-18-55 15,7 18-10-15,-14-1-2 16,14 1-7-16,-21 14 0 16,9 0-11-16,-1 2 0 0,3 2-7 15,2-1 1-15,3 3-5 16,2-3 2-16,5-1-4 16,2 1 0-1,2-5 1-15,-6-12-3 0,23 21 1 16,-7-15 0-16,3-1 2 15,5-2-2-15,3-3-1 16,5-3 0-16,4 0 1 16,1 1 0-16,-2 1 0 15,-2 4 1-15,-3 4-2 16,-8 3 5-16,-3 6 1 16,-9 4 0-16,-6 2 3 0,-10 1 1 15,-2 2 0-15,-9 0 1 16,-3 0 1-1,-7-5-5-15,2 0 3 16,-2-8-4-16,0-1-4 0,6-4-3 16,-1-6-7-16,9-1-11 15,3-13-25-15,10 13-54 16,8-22-16-16,5 9 0 16,2-9 2-16</inkml:trace>
  <inkml:trace contextRef="#ctx0" brushRef="#br1" timeOffset="64028.8511">2376 4091 250 0,'0'0'122'15,"0"0"1"-15,8 24-31 16,-8-24-46-16,3 17-16 15,-3-17-12-15,0 17-9 16,0-17-8-16,0 0-14 16,3 16-11-16,-3-16-27 15,0 0-71-15,-6-20-1 16,6 20-2-16,-11-24 3 16</inkml:trace>
</inkml:ink>
</file>

<file path=ppt/ink/ink5.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5:42.96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146 216 55 0,'0'0'45'0,"0"0"2"16,21-13-2-16,0 12-29 15,4-1 2-15,7 4-1 16,5-2-4-16,11 1-1 0,4 2-1 16,11-1-2-1,3 3-2-15,8-1-1 0,7 2-3 16,2-2 0-1,4 1 1-15,1-2 0 0,1 2 1 16,-1-2 0-16,-2-1 0 16,-3 1 0-16,-6 0-1 15,-6 0-1-15,-9 1-3 16,-11-1-2-16,-12 0-3 16,-15 1-1-16,-24-4-1 15,0 0 0-15,-24 0 2 16,-18-4-1-16,-12-2 4 0,-18-2 2 15,-9-1 3-15,-13-2 4 16,-10-2-1 0,-2 2 3-16,-4-2-2 15,-2 1 1-15,2 1-1 0,6 1-2 16,4 1-1-16,10-1-2 16,8-1-1-16,10 2 0 15,10-1 0-15,9-3 1 16,12 3 1-16,7-1 1 15,9 0 0-15,10 2 0 16,15 9 0-16,0 0-1 16,-7-14 0-16,7 14-1 15,22 6-1-15,-4 0-1 0,4 2 0 16,4 2-1-16,2-2 1 16,6 1 0-1,2-1 0-15,4 0 0 16,2 0 1-16,5 0 1 0,2 0 0 15,5 0 0-15,3-1-1 16,0 2 1-16,3-3-1 16,-2 3 0-16,-4-2-2 15,-4 0 0-15,-8 0 0 16,-8 0 0-16,-10 2-1 16,-10-1 1-16,-14-8 0 15,0 21 0-15,-15-9 0 0,-11-1 1 16,-8 1 0-1,-8 1 0-15,-6-2-1 16,-8 0 1-16,-2-1 0 16,-4 1 0-16,0-1 0 0,0 1 0 15,5 3 0-15,1-2-4 16,8 2 5-16,8 0-5 16,11-1 5-16,9 1-5 15,20-14 5-15,-4 24-4 16,17-15 4-16,13 1 0 15,10-5-1-15,8 3 2 16,8-3-1-16,7-1 1 16,5 2 0-16,6-2 0 0,0-1 0 15,3 2 0 1,4-3 0-16,-1-1 0 16,-1 1 0-16,-3-1 0 15,-2 1-1-15,-5 1 0 0,-7 0-1 16,-6-1 1-16,-10 4-1 15,-12 1 0-15,-11 2-1 16,-19-9 0-16,-1 19 0 16,-20-7 0-16,-12-3 0 15,-14 2 1-15,-11-3-1 16,-8-2 1-16,-6-1 0 16,-4 0 0-16,-2-2 1 0,1-2 1 15,2 0 0 1,9-1 2-16,3 0 0 15,12 0 1-15,9 0 0 16,14-1 0-16,11-2 1 0,17 3-2 16,0 0-1-16,28-12 0 15,7 4-1-15,13 1-1 16,12-2 1-16,7 3-1 16,10-3 0-16,6 2-1 15,3 2 1-15,3-1-2 16,1 1 1-16,0 4-1 15,0 0 1-15,-4 1-1 16,-2 0 0-16,-4 0 0 16,0 1 1-16,-6 0-1 15,-1-1 0-15,-4 0 1 16,-2 0-1-16,-5-1 1 16,-3 1-1-16,-2 0 1 0,-6 1 0 15,-1-1 0-15,-2 2-1 16,-1-2 0-16,-2 0 1 15,0 0-1-15,6-2 1 16,2 1-1-16,1 0 0 16,1 1 1-16,1-2 0 15,1 4-1-15,3-2 1 16,-2 1 0-16,0 0-1 16,-3 2 1-16,2-3 0 15,-2 0-1-15,2-1 2 16,-1-1-1-16,3 0 0 15,1-1 0-15,3 0 0 0,0 0 0 16,4 1 0-16,2 0 0 16,2-1-1-16,0 2 1 15,-1 1 1-15,0-2-2 16,1 2 2-16,-2 0-1 16,-2 0-1-16,-2 0 1 15,-1 2-1-15,-3-1 0 16,-2 2-1-16,1-1 1 15,-2-2-1-15,-1 2 1 16,-1-2-1-16,0 1 2 16,-4-1 0-16,-1 2-1 15,-7-2 1-15,-5 1-1 16,-7 1 0-16,-7-1 1 0,-8 1-1 16,-17-2 1-16,14-3-1 15,-14 3 0-15,-14-8 1 16,-3 2 0-16,-3-1 0 15,-5-4 1-15,-2 3 0 16,-4-2 0-16,1 1 0 16,-5 0 1-16,2-1 0 15,-3 2 0-15,4-1-1 16,-2 2 1-16,3-1 0 16,-2-1 2-16,-1 0-2 15,3 0 0-15,-3 0-1 16,0 0 2-16,-3 1-2 0,-1-2 1 15,-5 3-1-15,-2 0-2 16,-2 1 1-16,-2 0 0 16,-6 2 0-16,-4 1-1 15,-4 2 1-15,-4 1 1 16,-5 0-1-16,-8 1 1 16,-4-1-1-16,-3 0 0 15,-3 2 1-15,-3-4-1 16,0 2 0-16,-2 0 0 15,0-1 0-15,1-1 1 16,0-1-1-16,2 1 1 16,0-2 0-16,0-2 0 15,4-1 0-15,0-1 0 0,1-3 0 16,1 1 1-16,0-2 0 16,1 0 0-16,-2 0 0 15,4-3 0 1,-1 1 0-16,4 0 0 0,2 0-1 15,1 0 1-15,4 0-2 16,3 1 1-16,3 2 0 16,1 0 0-16,0 0-1 15,2 3 1-15,-1 0 0 16,4-1 0-16,-1 0 1 16,-1 1-1-16,2-1 1 15,5-1 0-15,2 2 0 0,1-2 0 16,5 3 1-1,4 0-1-15,4 1 0 16,6 2 0-16,4 3-1 16,3-2 0-16,3 3 0 0,2 0-1 15,4 1-1-15,1 1 1 16,-1-1 0-16,3 2 0 16,0 1 0-16,-1 1-1 15,3 0 1-15,-1 2 0 16,14-7 0-16,-18 15 0 15,18-15 0-15,-12 18 0 16,12-18-1-16,-1 15 2 16,1-15-2-16,5 16 1 15,-5-16 0-15,9 14 0 16,-9-14 0-16,0 0 0 16,10 17 0-16,-10-17 0 15,0 0-1-15,4 13 1 0,-4-13 0 16,0 0 0-16,0 0 0 15,0 0 0-15,0 0 0 16,0 0 1-16,0 0-2 16,0 12 2-16,0-12-4 15,0 0-7-15,16 8-13 16,-16-8-36-16,21-2-19 16,-9-2-3-16,9-1-1 15,-4-1-6-15</inkml:trace>
</inkml:ink>
</file>

<file path=ppt/ink/ink6.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5:46.91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706 155 1 0,'-17'3'17'0,"-3"-3"38"16,20 0-1-16,-21-1-35 15,21 1 2-15,0 0-4 16,-10-14-4-16,10 14-1 15,0 0-4-15,17-13-4 16,-17 13-1-16,17-2 0 16,-17 2-4-16,21 0 3 0,-21 0 4 15,23 2 1 1,-6-2 2-16,6-2 1 16,5-1 1-16,8-3 0 15,7-4 0-15,14 0-2 0,9-4-3 16,10 0-2-16,6-2-2 15,4 2 0-15,9-1-2 16,3 3 1-16,4 2-1 16,0 1 0-16,3 5 0 15,0 2 0-15,-1 2 2 16,1 3-3-16,0 3 1 16,-2 1 0-16,1 3 0 15,-4-1 0-15,-2 4-1 16,-6-3 1-16,-1 2 1 15,-2-2-1-15,-5 0 1 16,-6-3 1-16,-5-1 0 0,-5 0 0 16,-9-5-1-16,-1 1-1 15,-10-4-1-15,-4 1 1 16,-8-1-1-16,-3-2-1 16,-6 1-1-16,-7-1 2 15,-6 1 1-15,-14 3-2 16,0 0 3-16,0 0-3 15,-22-5 2-15,-2 5-1 16,-8 5 0-16,-8 1 0 16,-8-1 0-16,-4 3 1 15,-6-2-3-15,-9 2 2 16,-4-3 0-16,-4 1 1 16,-4-4-1-16,-1 1 1 0,-3-1-1 15,-2-4 1-15,0 2 0 16,-2-3 3-16,1 1-3 15,-2-1 2-15,-1 0-1 16,0 0-1-16,0 1 1 16,0-1-1-16,-2 0 0 15,2 1-2-15,1 1 2 16,1 2 0-16,2 1 0 16,2-2 0-16,-1 1 1 15,6 2-2-15,3 1 1 16,3-2 0-16,5 1 1 15,3-2 0-15,7-1 0 0,3 0 0 16,4 0-1-16,4-1 1 16,0-1 0-16,2 2 0 15,2-3 0-15,0 3-2 16,4 2 1-16,0-1 0 16,1 2 2-16,2 0-3 15,-1-1 1-15,4 3 0 16,1-2 0-16,2 1 0 15,2 0 1-15,3-1 0 16,3 2-1-16,3-2 3 16,2 2-2-16,16-5 1 15,-20 8 1-15,20-8-2 16,0 0 0-16,-4 14-1 0,4-14 1 16,0 0-1-16,12 10 1 15,-12-10-1-15,13 6 0 16,-13-6 0-16,0 0 1 15,0 0 0-15,13 16 1 16,-13-16-2-16,0 0 1 16,-8 18 0-16,8-18 1 15,-14 14-1-15,14-14 1 16,-21 16-2-16,21-16-1 16,-22 17 2-16,9-9-1 15,13-8 0-15,-24 20-1 16,10-10 4-16,1 0-3 0,-1 0 1 15,-1 0 1-15,1 0-1 16,1-2 0-16,-2-1 2 16,3 1 0-16,12-8-2 15,-19 11 2-15,19-11 1 16,0 0 0-16,-10 13 0 16,10-13-1-16,0 0 0 15,16 8-3-15,-16-8 2 16,24 7 1-16,-10-3-3 15,1 1 3-15,3-1-1 16,0 0 2-16,2-1-2 16,-2 1 4-16,4-1-3 15,0-2 1-15,5-1-1 0,2 0 0 16,1 0 0 0,6-4-3-16,2 3 2 0,6 1 0 15,3-2-1 1,1 4 0-16,2-1 0 0,2 2 0 15,1 0-1-15,0 4 4 16,1-2-5-16,-5 1 1 16,1 0-4-16,-3-3 4 15,0 3-4-15,-1-5 4 16,3 1 0-16,4-4 2 16,-3-1 0-16,10-1-5 15,-1-2 8-15,5-3-7 0,1 3 7 16,5-3-7-16,2 0 2 15,-6 3-5 1,2 0 5-16,-4 0-1 16,0 0 1-16,-1 2 0 0,0 2-1 15,-7 0 0-15,-3 1 1 16,-2-1 0-16,-6 1-1 16,-1 1 2-16,-4-2-1 15,-5 4-1-15,-3-4 1 16,-3 4 1-16,0-2-1 15,-1 0 1-15,1 0-1 16,0 0 0-16,-2 1 0 16,0-1 0-16,0 0 0 15,-2 0-1-15,2 0 1 16,-4 0-1-16,-1-1 3 16,2 1-1-16,0-2-1 15,3 2-1-15,0-1 0 0,5-2 1 16,-2 2 0-16,6-2 0 15,1 0-1-15,0 0 1 16,1-1 1-16,0 1 0 16,2 0 0-16,-3 2 0 15,-2-2 0-15,1 2 0 16,-4 1-1-16,1-2 0 16,-2 1 0-16,-4 1 1 0,0 0-1 15,-4 0 1 1,-2 1-1-16,-4-1 0 15,-2 2 0-15,-15-2-1 16,19 4 1-16,-19-4-1 0,13 3 1 16,-13-3 0-16,0 0 1 15,0 0-1-15,0 0 0 16,0 0 1-16,-18-3-1 16,18 3 0-16,-22-2 2 15,4 1-2-15,0 2 1 16,-4-1 1-16,-1 2-1 15,0 1 0-15,-1 1 0 16,0 0-1-16,-1 2 1 16,4 1-2-16,-1-1 0 15,4 2 1-15,1 2 2 16,1 2 3-16,-1-1-4 16,3 0 3-16,0 2-6 0,-2-2 7 15,2 0-6-15,-2-1 5 16,0 0-7-16,-4-1 1 15,-3 1 1-15,-1-1 1 16,0 0 0-16,-5 0-1 16,-1 0 0-16,-5-1 0 15,2-1 3-15,-4-1-3 16,-2 2-1-16,0-3 1 16,-6 1 0-16,1-1 3 15,-1 0-2-15,-1-1 0 16,-2 1-2-16,1-3 2 15,-1 1 0-15,0-1-1 0,1-1 1 16,0-1-1-16,5-1 1 16,0-1 0-16,4 1-1 15,2-1 1-15,2 0 0 16,4 0-1-16,3-1 1 16,0 2 0-16,0-2 1 15,0 1-1-15,0 0 1 16,-2-1 0-16,-5-1 0 15,1 2-1-15,-1-1 0 16,-3 2-1-16,-3 1 0 16,1-1 0-16,-6 1 0 15,2 1 0-15,0-1 1 16,-1-1-1-16,-2 1 1 0,1-2 1 16,-1 1-2-16,2-1 2 15,0 1-2 1,1-1 1-16,1 1 0 0,1 1 0 15,0 0 0-15,-1-2 1 16,4 2-1-16,-1-2 0 16,2 2 1-16,-1-1-2 15,1 1 1-15,0 0 1 16,2 0-2-16,1 3 0 16,-3-3 0-16,0 5 0 15,2-2 0-15,-1 2-1 16,2 0 1-16,3-1 0 0,2-1 2 15,4 1-2-15,4-1 1 16,5 1 0-16,4-1-1 16,12-3 1-16,-13 4 0 15,13-4 0-15,0 0-1 16,0 0 1-16,20 8-1 16,-20-8-1-16,25 3-1 15,-8-1-3-15,-1-4-2 16,5 2-3-16,-3-1-2 15,4-1-4-15,-4 0-4 16,6 1-15-16,-4-4-41 16,3 1-2-16,0-2 2 15,-1-3 6-15</inkml:trace>
</inkml:ink>
</file>

<file path=ppt/ink/ink7.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5:56.656"/>
    </inkml:context>
    <inkml:brush xml:id="br0">
      <inkml:brushProperty name="width" value="0.07" units="cm"/>
      <inkml:brushProperty name="height" value="0.07" units="cm"/>
      <inkml:brushProperty name="color" value="#ED1C24"/>
      <inkml:brushProperty name="fitToCurve" value="1"/>
    </inkml:brush>
  </inkml:definitions>
  <inkml:trace contextRef="#ctx0" brushRef="#br0">-260-1013 90 0,'0'0'79'15,"12"18"4"-15,-12-18 1 16,15-10-47-16,-3-1 0 16,-5-13-6-16,7 1-6 15,-4-8-1-15,1 1-9 16,1-7-8-16,-1 2-19 15,2 1-20-15,-3-1-59 16,3-1-4-16,0 2-1 16,-5 2-4-16</inkml:trace>
  <inkml:trace contextRef="#ctx0" brushRef="#br0" timeOffset="-270.8569">-408-1437 119 0,'0'0'91'0,"0"0"4"16,3 14 0-16,10 2-60 16,-1-2 2-16,8 9-13 15,3 1-1-15,5 8-12 0,5 4-1 16,4 2-7 0,-2 4-3-16,2-1-4 15,-1 2-8-15,-3-6-8 0,0 0-16 16,-9-12-43-16,-3-5-17 15,-8-6 0-15,-13-14-2 16</inkml:trace>
  <inkml:trace contextRef="#ctx0" brushRef="#br0" timeOffset="211.1404">-45-1528 152 0,'10'14'98'0,"1"5"-7"16,3 1-1-16,2-1-75 15,3 4 3-15,4-2-12 16,0-1-8-16,1-1-3 16,-4-2-14-16,2-1-7 15,-8-5-39-15,-1-4-23 16,-13-7-1-16,0 0-2 15</inkml:trace>
  <inkml:trace contextRef="#ctx0" brushRef="#br0" timeOffset="555.3718">-68-1584 56 0,'0'0'77'16,"0"0"-4"-16,0 0-1 15,0 0-49-15,0 0-24 16,0 0-12-16,13 0-55 16,-13 0-1-16,17-13-3 15,-17 13-2-15</inkml:trace>
  <inkml:trace contextRef="#ctx0" brushRef="#br0" timeOffset="989.0099">81-1718 146 0,'14'16'97'15,"3"2"-2"-15,1 2-2 16,2 6-68-16,3-5-3 16,1 3-10-16,-2-4-6 15,-2-3-1-15,-3-5-2 16,-17-12 0-16,16 12 0 15,-16-12 0-15,0 0-1 0,-19-23 0 16,3 4 0-16,-3-7-1 16,-4-7 2-16,1-7-3 15,-1 0 3 1,5-3-2-16,2 3 2 0,8 5 0 16,3 7 1-16,8 7 0 15,-3 21 0-15,27-5 0 16,-1 19 0-16,2 7-1 15,4 6-1-15,4 3 0 16,-2 1-2-16,0-2 2 16,-4-7-1-16,-4-5 0 15,-6-8 0-15,-4-8-2 0,-16-1 3 16,13-31-4-16,-13 3 2 16,-5-9-2-16,-1-6 1 15,-3-3-1 1,-1-2 2-16,0 1-2 0,1 7 2 15,5 9-1-15,3 11 0 16,1 20 2-16,14-7 0 16,2 18 0-16,2 8 0 15,4 2 0-15,2 2-1 16,3-3 3-16,-1-5-3 16,-2-8 1-16,-2-8-3 15,-4-9-2-15,-3-7-7 16,-5-9-12-16,3-1-17 15,-10-9-39-15,1-1-20 16,-7-1-1-16,2 1-3 16</inkml:trace>
  <inkml:trace contextRef="#ctx0" brushRef="#br0" timeOffset="1485.3418">568-2267 33 0,'2'18'77'16,"3"0"1"-16,-5-18 11 15,11 15-34-15,-11-15-8 0,17-6-6 16,-17 6-5 0,16-27-1-16,-6 10-5 15,-7-10-3-15,2 3-10 0,-3-6-4 16,-2 1-8-16,-5-3-2 15,-2 2-4-15,-2 3 1 16,-4 0-1-16,-3 6-1 16,-1 9 1-16,0 6 0 15,0 12 1-15,3 9-1 16,3 8 1-16,4 7 0 16,5 7 1-16,8 1-2 15,5-1 2-15,3-1-1 0,8-6 3 16,3-6-5-1,5-8 4-15,0-9-4 16,2-9 1-16,1-6-2 16,-2-10-7-16,3-7-16 0,-10-14-29 15,3-3-46-15,-9-9-8 16,-1-3 2-16,-8-6-3 16</inkml:trace>
  <inkml:trace contextRef="#ctx0" brushRef="#br0" timeOffset="-3117.0143">-544-750 1 0,'0'0'45'0,"0"0"16"15,17-18-32 1,-17 18 0-16,13-12-5 0,-13 12-2 15,14-13-2-15,-14 13 2 16,0 0 0-16,17-13 1 16,-17 13-2-16,0 0-1 15,0 0-1-15,0 0-1 16,0 0 0-16,0 0-1 16,-17-2 0-16,17 2-1 15,-18 18-1-15,8-1 2 16,-6-1-4-16,2 7 1 15,-6 1-3-15,2 4 0 0,-6-1-3 16,3 2-1-16,-6 3-3 16,1-2 3-16,1-1-4 15,1-3 3-15,-1-4-3 16,7-2 3-16,1-2-5 16,4-2 3-16,13-16-3 15,-18 16-3-15,18-16-2 16,0 0-7-16,-16 17-11 15,16-17-15-15,0 0-27 16,-16 7-44-16,16-7-1 16,0 0 0-16,-15-3 2 15</inkml:trace>
  <inkml:trace contextRef="#ctx0" brushRef="#br0" timeOffset="-2382.678">-969-600 9 0,'0'0'77'16,"-3"20"1"-16,3-20 9 15,-8 14-55-15,3-1 2 0,-3 1-11 16,3 4 3-16,-6-2-8 16,4 4 5-16,7-20-6 15,-17 30-2-15,17-30-1 16,-8 27-2-16,8-27 3 15,1 17-2-15,-1-17 1 16,17 10-2-16,-1-9 1 16,6 1 1-16,1-4-1 0,10 1-1 15,0-7-3 1,9 4 1-16,3-3-4 16,3 4 0-16,-3-1-3 15,-2 0-7-15,-2 4-11 0,-11-3-20 16,1 9-64-16,-15-3-13 15,-16-3-1-15,13 3-4 16</inkml:trace>
  <inkml:trace contextRef="#ctx0" brushRef="#br0" timeOffset="11244.1097">1064-2996 1 0,'0'0'0'16,"0"0"0"-16,0 0 0 16</inkml:trace>
  <inkml:trace contextRef="#ctx0" brushRef="#br0" timeOffset="11540.8715">1054-3035 1 0,'0'0'55'16,"0"0"19"-16,0 0 4 15,0 0-37-15,0 0 1 16,-7 12 1-16,7-12-6 16,0 0 2-16,0 0-1 15,17 11-1-15,-17-11-6 0,0 0-5 16,0 0-3-16,16 14-8 15,-16-14-2 1,0 0-8-16,0 0-5 16,15 7-8-16,-15-7-15 0,0 0-24 15,10-13-59-15,-10 13-2 16,7-19-2-16,-7 19-3 16</inkml:trace>
  <inkml:trace contextRef="#ctx0" brushRef="#br0" timeOffset="12032.1983">718-3168 83 0,'0'0'91'0,"0"0"4"15,-6 16 1-15,6-16-60 16,0 0 2-16,3 19-8 16,-3-19-7-16,5 13-4 15,-5-13-7-15,0 0-9 16,11 14-18-16,-11-14-25 15,0 0-58-15,16-13-3 16,-16 13-2-16,12-21-4 0</inkml:trace>
  <inkml:trace contextRef="#ctx0" brushRef="#br0" timeOffset="4976.7514">76-851 87 0,'12'-12'94'16,"2"-9"5"-16,6-9 1 16,4-15-31-16,13-4-26 15,4-19-4-15,15-7-9 16,4-17-11-16,14-11-8 0,5-20-6 16,9-4-7-1,6-7-8-15,5-4-11 0,3 9-26 16,-11 0-63-16,0 15-1 15,-16 12-1-15,-10 24-5 16</inkml:trace>
  <inkml:trace contextRef="#ctx0" brushRef="#br0" timeOffset="12501.2597">1187-3619 32 0,'-11'13'94'0,"11"-13"2"16,-3 13 7-16,3-13-40 15,7 17-14-15,8-1-7 16,-2-7-9-16,10 9-6 0,-2-3-7 16,8 2-6-16,-2-3-7 15,2-4-7-15,2 0-9 16,-2-7-11-16,1 1-19 15,-6-14-24-15,3 0-44 16,-6-7 2-16,1-1-3 16,-5-5 6-16</inkml:trace>
  <inkml:trace contextRef="#ctx0" brushRef="#br0" timeOffset="12749.1021">1422-3909 86 0,'-20'-6'100'16,"4"9"1"-16,8 10 7 16,8 8-55-1,14 16-8-15,3 0-6 0,13 14-14 16,1 5-3-16,10 8-10 16,4 1-1-16,3 2-11 15,0-3-4-15,1-5-1 16,-1-2-14-16,-5-16-12 15,0-1-19-15,-13-22-46 16,-1-5-12-16,-13-16 0 16,-6-12 1-16</inkml:trace>
  <inkml:trace contextRef="#ctx0" brushRef="#br0" timeOffset="13144.381">1665-3890 97 0,'0'0'90'15,"0"0"4"-15,0 0 1 16,16 9-65-16,-16-9 1 16,17-21-6-16,-9 1-5 15,2-1-3-15,-4-7-2 0,0-1-5 16,-5-3-4-16,-3-3-4 15,-6 3 0-15,-3 2-3 16,-3 8 0 0,-2 3 0-16,-1 12 0 0,2 9-1 15,2 10 0-15,6 11 2 16,4 10 0-16,5 5 1 16,7 4-1-16,6 1 2 15,4-3-2-15,5-8 1 16,5-5-1-16,1-8 0 15,-1-14-4-15,-1-12-7 16,4-7-14-16,-10-18-21 16,7-4-51-16,-7-8-4 0,-3-10 0 15,-5-5-1-15</inkml:trace>
  <inkml:trace contextRef="#ctx0" brushRef="#br0" timeOffset="13532.6345">1909-4634 130 0,'-13'-12'107'16,"0"14"4"-16,1 11-9 16,5 14-56-16,-3 2-8 15,12 12-11-15,-2 3-11 16,11 7-4-16,0 0-5 16,7 0-3-16,4-9-1 0,0-6 1 15,4-11-5 1,-2-9 0-16,0-13-2 15,-3-13-2-15,-2-10 1 16,-5-9-3-16,-1-6 1 0,-8-5-4 16,-2 0-1-16,-7-6-2 15,-2 5 5-15,-4 2 2 16,1 9 0-16,-3 7 5 16,3 9-1-16,9 14 7 15,0 0-3-15,0 0 4 16,-3 29-3-16,16-8-1 15,1 0 0-15,5-3-4 16,5-2 1-16,-3-6-11 16,6-5-6-16,-4-10-19 15,2-1-42-15,-6-10-25 16,-2-3 4-16,-6-7-2 16</inkml:trace>
  <inkml:trace contextRef="#ctx0" brushRef="#br0" timeOffset="13880.9288">2150-4827 192 0,'3'22'106'15,"6"0"2"-15,4-1-2 16,6 5-77-16,-3-9-7 16,5 1-11-16,-1-7-6 15,-2-3-2-15,-2-7-2 16,-16-1-1-16,17-12-1 15,-17-1 0-15,-5-3-1 0,-4-7 1 16,-7-1 0-16,-3-6-1 16,-2-1 1-16,-1-1-1 15,1 0 3-15,5 4-1 16,2 0 3-16,6 2 0 16,6 2 1-16,4 4 0 15,7 1 1-15,2 0-3 16,4 1-2-16,-1-2-10 15,1 5-21-15,-4-4-42 16,3 3-36-16,-2-1 0 16,-2 2-3-16,-2-4 4 15</inkml:trace>
  <inkml:trace contextRef="#ctx0" brushRef="#br0" timeOffset="14209.4857">2350-5470 207 0,'0'0'114'0,"-16"11"-4"16,9 9 2-16,-7 0-84 15,10 6-5-15,-2 1-10 16,6 2-8-16,1-4 0 16,5-4-5-16,5-5 1 15,4-10-4-15,3-7 1 16,3-5 2-16,5-3-2 0,-1 0 2 15,2-2 0-15,0 4-1 16,-3 3 1-16,-1 4 0 16,-4 7 0-16,-4 6-1 15,-6 3 1-15,-1 3-2 16,-8 5-3-16,-6 0-2 16,1 5-13-16,-10-8-22 15,4 3-67-15,-5-7 0 16,2-3-4-16,-3-7-1 15</inkml:trace>
</inkml:ink>
</file>

<file path=ppt/ink/ink8.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7:28.810"/>
    </inkml:context>
    <inkml:brush xml:id="br0">
      <inkml:brushProperty name="width" value="0.07" units="cm"/>
      <inkml:brushProperty name="height" value="0.07" units="cm"/>
      <inkml:brushProperty name="color" value="#177D36"/>
      <inkml:brushProperty name="fitToCurve" value="1"/>
    </inkml:brush>
  </inkml:definitions>
  <inkml:trace contextRef="#ctx0" brushRef="#br0">10162-4664 38 0,'-19'0'28'0,"19"0"-5"16,-21 1-3-16,21-1-3 16,-19 2-2-16,19-2-6 15,-19 4 0-15,19-4 0 16,-24 10-4-16,24-10 3 16,-26 15-1-16,13-4 2 15,-2-2 1-15,2 4 1 16,-3-3 2-16,3 4 0 15,1-3 4-15,2 7-2 16,2-3-1-16,0 5 1 16,3-1-2-16,3 5 0 15,-1 1-3-15,6 1 0 0,-1 1-2 16,3 0 0-16,1-1-1 16,2-1 0-16,0 1-3 15,3-4-1-15,0-2 2 16,2-3-2-16,1-1 2 15,2-2-1-15,1-6 1 16,3 3 0-16,2-10 1 16,1-1 0-16,-1-4-1 15,5-2-1-15,-1-6 0 16,1 1-1-16,-1-3-2 16,-4-2 0-16,1 1-1 15,-6 1 1-15,1-5-1 16,-7 4-1-16,-1-1-1 0,-4-1-1 15,-6-1 1-15,0 0-1 16,-6 0 1-16,-3-1 0 16,-1 0 0-1,-1-2 0-15,-4 2 1 0,4-2-1 16,-3 0 1-16,0 1 1 16,1-1-1-16,-1 2-2 15,1-2 0-15,2 3-1 16,-1 3-2-16,1-1-1 15,11 16-2-15,-20-21-7 16,20 21-4-16,-18-8-7 16,18 8-11-16,0 0-29 0,-16 15-22 15,16-15-1-15,3 18 48 16</inkml:trace>
  <inkml:trace contextRef="#ctx0" brushRef="#br0" timeOffset="1618.342">11184-1909 23 0,'0'0'42'16,"-24"-4"-12"-16,10 1-8 16,1 3-4-16,0 0-4 15,-3 3 1-15,-1 0 0 16,1 4 2-16,-3 2 1 16,1 4 0-16,-1-1 3 15,3 6-3-15,-3-1 1 16,7 6-2-16,-4-2 1 0,5 6-4 15,-2-2-1-15,4 7 0 16,-1-2-3-16,5 3 1 16,-1-2-4-1,6 2 0-15,1-4-4 0,5-2 1 16,3-3-2-16,3-3 0 16,4-6-1-16,2-3 1 15,2-3-2-15,3-6 0 16,3-3 0-16,1-4-1 15,1-4 1-15,0-5-1 16,4-3-1-16,-3-4-1 16,4-3-1-16,-4-1-1 0,-3-1-1 15,-1-2-2-15,-6 1 0 16,-5-2-2-16,-4 0 1 16,-7-2 0-1,-6 2 2-15,-8-3 3 0,-5 4-1 16,-3 0 4-16,-4 3-2 15,-2 2 5-15,0 6-7 16,1 3-7-16,4 9-18 16,3 1-55-16,17 3-3 15,-16 0-2-15,16 0 71 16</inkml:trace>
</inkml:ink>
</file>

<file path=ppt/ink/ink9.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channel name="T" type="integer" max="2.14748E9" units="dev"/>
        </inkml:traceFormat>
        <inkml:channelProperties>
          <inkml:channelProperty channel="X" name="resolution" value="1000.08521" units="1/cm"/>
          <inkml:channelProperty channel="Y" name="resolution" value="1000.22729" units="1/cm"/>
          <inkml:channelProperty channel="F" name="resolution" value="0" units="1/dev"/>
          <inkml:channelProperty channel="T" name="resolution" value="1" units="1/dev"/>
        </inkml:channelProperties>
      </inkml:inkSource>
      <inkml:timestamp xml:id="ts0" timeString="2014-03-04T06:26:40.301"/>
    </inkml:context>
    <inkml:brush xml:id="br0">
      <inkml:brushProperty name="width" value="0.07" units="cm"/>
      <inkml:brushProperty name="height" value="0.07" units="cm"/>
      <inkml:brushProperty name="color" value="#177D36"/>
      <inkml:brushProperty name="fitToCurve" value="1"/>
    </inkml:brush>
  </inkml:definitions>
  <inkml:trace contextRef="#ctx0" brushRef="#br0">218 5 17 0,'-17'12'22'0,"17"-12"-7"0,-17 12 2 16,17-12-5-16,-17 22 4 15,17-22-2-15,-17 23 5 16,17-23-2-16,-17 24 2 16,17-24 2-16,-18 29-1 15,18-29 0-15,-19 29-4 16,19-29 1-16,-19 32-5 15,11-17 0-15,-2 5-10 0,2-5 4 16,0 5-6-16,0-1 7 16,3 0-6-1,-1 5 6-15,2-3-4 16,-2 3 6-16,2 0 2 0,0 0-2 16,3 0 0-16,-2 0-2 15,1 2-2-15,4-7-1 16,-1 4-1-16,1-8-1 15,1 3-1-15,-1-2 1 16,1 6 1-16,-2-5 1 16,1 2 0-16,-1 0 0 15,1 3 0-15,-2-2 0 16,1-4 0-16,1-2-2 16,2 0 0-16,-1-1 0 15,-3-13 0-15,11 20 1 16,-11-20 0-16,16 20 0 15,-16-20-1-15,16 24-1 0,-7-11 8 16,0 1-8-16,0-1 7 16,-9-13-8-16,16 20 7 15,-16-20-7-15,21 23 7 16,-21-23-7-16,19 13 0 16,-19-13-1-16,21 7 1 15,-21-7-1-15,22 9 0 16,-9-7 1-16,0-2 0 15,0 1 1-15,0 1-1 16,1 1 1-16,0-2 0 16,0 2 0-16,-2-3 0 15,2 0-1-15,-1-1 0 0,0-2-1 16,0-4 1-16,2 0 1 16,-2-5 0-16,2 1 0 15,-3-2 2-15,3-1-1 16,-1 1-7-16,-3 0 7 15,2 5-7-15,-13 8 7 16,18-17-8-16,-18 17 7 16,15-19-8-16,-15 19 8 15,13-17-1-15,-13 17 1 16,12-22-1-16,-12 22 1 16,16-24-1-16,-16 24 1 15,13-19 0-15,-13 19-1 16,13-17 2-16,-13 17-2 0,10-15 1 15,-10 15 0-15,6-21-1 16,-3 9 1-16,-1-1 0 16,-2 13 1-16,3-26-3 15,-2 10 3-15,1 0-1 16,-2 1 0-16,0 3-2 16,-2-1 2-16,1-3 0 15,-1 0 0-15,0 0 0 16,-2 3 0-16,-1-2 0 15,1 0 1-15,0-1-1 16,-2-1 0-16,2 3-1 16,-2 0 1-16,6 14-1 0,-11-26 1 15,6 13-1-15,0-1 1 16,2 0 0-16,-2 1-1 16,3 0 2-16,-1-1-1 15,0-2-1-15,0 1 1 16,-1 3 7-16,1 1-7 15,3 11 7-15,-10-24-7 16,10 24 6-16,-12-21-13 16,12 21 14-16,-9-21-12 15,9 21 4-15,-10-21-5 16,4 8 4-16,6 13-4 16,-9-21 5-16,9 21 1 15,-8-16-2-15,8 16 1 0,-11-14 0 16,11 14 1-16,-13-8-1 15,13 8-1-15,-13-10-2 16,13 10 4-16,-13-11-3 16,13 11 4-16,-16-9-3 15,16 9 3-15,-14-9-3 16,14 9 3-16,-17-3 0 16,17 3-1-16,0 0-2 15,-17-3 1-15,17 3 0 16,0 0 0-16,0 0 0 15,-14-5-1-15,14 5-1 16,0 0-2-16,0 0-17 0,0 0-49 16,5-14-42-16,-5 14 0 15,20-10-8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25B76536-F18D-47AC-B9C3-49ECCC832928}" type="datetimeFigureOut">
              <a:rPr lang="en-US" smtClean="0"/>
              <a:t>1/30/2015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7B158699-3967-4B6F-BFB0-D34CCA9F129A}" type="slidenum">
              <a:rPr lang="en-US" smtClean="0"/>
              <a:t>‹#›</a:t>
            </a:fld>
            <a:endParaRPr lang="en-US"/>
          </a:p>
        </p:txBody>
      </p:sp>
    </p:spTree>
    <p:extLst>
      <p:ext uri="{BB962C8B-B14F-4D97-AF65-F5344CB8AC3E}">
        <p14:creationId xmlns:p14="http://schemas.microsoft.com/office/powerpoint/2010/main" val="2442866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solidFill>
                  <a:schemeClr val="tx2">
                    <a:lumMod val="60000"/>
                    <a:lumOff val="40000"/>
                  </a:schemeClr>
                </a:solidFill>
              </a:rPr>
              <a:t>This is how they felt about the class walking in the door!</a:t>
            </a:r>
          </a:p>
          <a:p>
            <a:r>
              <a:rPr lang="en-US" dirty="0" smtClean="0"/>
              <a:t>Bring business cards</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2</a:t>
            </a:fld>
            <a:endParaRPr lang="en-US"/>
          </a:p>
        </p:txBody>
      </p:sp>
    </p:spTree>
    <p:extLst>
      <p:ext uri="{BB962C8B-B14F-4D97-AF65-F5344CB8AC3E}">
        <p14:creationId xmlns:p14="http://schemas.microsoft.com/office/powerpoint/2010/main" val="172733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16</a:t>
            </a:fld>
            <a:endParaRPr lang="en-US"/>
          </a:p>
        </p:txBody>
      </p:sp>
    </p:spTree>
    <p:extLst>
      <p:ext uri="{BB962C8B-B14F-4D97-AF65-F5344CB8AC3E}">
        <p14:creationId xmlns:p14="http://schemas.microsoft.com/office/powerpoint/2010/main" val="1567126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Students must provide a reference justifying their appeal (this makes them go back</a:t>
            </a:r>
          </a:p>
          <a:p>
            <a:r>
              <a:rPr lang="en-US" dirty="0">
                <a:solidFill>
                  <a:schemeClr val="bg1"/>
                </a:solidFill>
              </a:rPr>
              <a:t>to their reading and look it over again!)</a:t>
            </a:r>
          </a:p>
          <a:p>
            <a:r>
              <a:rPr lang="en-US" dirty="0">
                <a:solidFill>
                  <a:schemeClr val="bg1"/>
                </a:solidFill>
              </a:rPr>
              <a:t>*Write a well-reasoned argument for their appeal!</a:t>
            </a:r>
          </a:p>
          <a:p>
            <a:r>
              <a:rPr lang="en-US" dirty="0">
                <a:solidFill>
                  <a:schemeClr val="bg1"/>
                </a:solidFill>
              </a:rPr>
              <a:t>*Appeals may only be submitted by teams for TRAT points!</a:t>
            </a:r>
          </a:p>
          <a:p>
            <a:r>
              <a:rPr lang="en-US" dirty="0">
                <a:solidFill>
                  <a:schemeClr val="bg1"/>
                </a:solidFill>
              </a:rPr>
              <a:t>*Other teams do not benefit from Appeal points – they must write their own.</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17</a:t>
            </a:fld>
            <a:endParaRPr lang="en-US"/>
          </a:p>
        </p:txBody>
      </p:sp>
    </p:spTree>
    <p:extLst>
      <p:ext uri="{BB962C8B-B14F-4D97-AF65-F5344CB8AC3E}">
        <p14:creationId xmlns:p14="http://schemas.microsoft.com/office/powerpoint/2010/main" val="323471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solidFill>
                  <a:schemeClr val="bg1"/>
                </a:solidFill>
              </a:rPr>
              <a:t>Biostatistics and Intro Bio </a:t>
            </a:r>
            <a:r>
              <a:rPr lang="en-US" dirty="0" smtClean="0">
                <a:solidFill>
                  <a:schemeClr val="bg1"/>
                </a:solidFill>
              </a:rPr>
              <a:t>– 40-60 minute lecture after the RATs with a focus</a:t>
            </a:r>
          </a:p>
          <a:p>
            <a:r>
              <a:rPr lang="en-US" dirty="0" smtClean="0">
                <a:solidFill>
                  <a:schemeClr val="bg1"/>
                </a:solidFill>
              </a:rPr>
              <a:t>on clearing up any RAT questions and providing further examples of skills and</a:t>
            </a:r>
          </a:p>
          <a:p>
            <a:r>
              <a:rPr lang="en-US" dirty="0" smtClean="0">
                <a:solidFill>
                  <a:schemeClr val="bg1"/>
                </a:solidFill>
              </a:rPr>
              <a:t>concepts. Students need to be invested in the interactive</a:t>
            </a:r>
            <a:r>
              <a:rPr lang="en-US" baseline="0" dirty="0" smtClean="0">
                <a:solidFill>
                  <a:schemeClr val="bg1"/>
                </a:solidFill>
              </a:rPr>
              <a:t> lecture. More time drawing out concepts into the real world. </a:t>
            </a:r>
            <a:endParaRPr lang="en-US" dirty="0" smtClean="0">
              <a:solidFill>
                <a:schemeClr val="bg1"/>
              </a:solidFill>
            </a:endParaRPr>
          </a:p>
          <a:p>
            <a:r>
              <a:rPr lang="en-US" dirty="0" smtClean="0"/>
              <a:t>Show</a:t>
            </a:r>
            <a:r>
              <a:rPr lang="en-US" baseline="0" dirty="0" smtClean="0"/>
              <a:t> photo </a:t>
            </a:r>
            <a:r>
              <a:rPr lang="en-US" baseline="0" dirty="0" err="1" smtClean="0"/>
              <a:t>ron</a:t>
            </a:r>
            <a:r>
              <a:rPr lang="en-US" baseline="0" dirty="0" smtClean="0"/>
              <a:t> </a:t>
            </a:r>
            <a:r>
              <a:rPr lang="en-US" baseline="0" dirty="0" err="1" smtClean="0"/>
              <a:t>finley</a:t>
            </a:r>
            <a:r>
              <a:rPr lang="en-US" baseline="0" dirty="0" smtClean="0"/>
              <a:t> and the link.</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18</a:t>
            </a:fld>
            <a:endParaRPr lang="en-US"/>
          </a:p>
        </p:txBody>
      </p:sp>
    </p:spTree>
    <p:extLst>
      <p:ext uri="{BB962C8B-B14F-4D97-AF65-F5344CB8AC3E}">
        <p14:creationId xmlns:p14="http://schemas.microsoft.com/office/powerpoint/2010/main" val="18601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19</a:t>
            </a:fld>
            <a:endParaRPr lang="en-US"/>
          </a:p>
        </p:txBody>
      </p:sp>
    </p:spTree>
    <p:extLst>
      <p:ext uri="{BB962C8B-B14F-4D97-AF65-F5344CB8AC3E}">
        <p14:creationId xmlns:p14="http://schemas.microsoft.com/office/powerpoint/2010/main" val="431244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appreciate</a:t>
            </a:r>
            <a:r>
              <a:rPr lang="en-US" baseline="0" dirty="0" smtClean="0"/>
              <a:t> the flow and rhythm of the two day format – they know that every other class they will get to work with their teams (btw – some of them become great friends!) and they don’t get tested every class. </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20</a:t>
            </a:fld>
            <a:endParaRPr lang="en-US"/>
          </a:p>
        </p:txBody>
      </p:sp>
    </p:spTree>
    <p:extLst>
      <p:ext uri="{BB962C8B-B14F-4D97-AF65-F5344CB8AC3E}">
        <p14:creationId xmlns:p14="http://schemas.microsoft.com/office/powerpoint/2010/main" val="1357188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set aside some of the points for the course to TBL and I let them decide how to distribute those points. This makes</a:t>
            </a:r>
            <a:r>
              <a:rPr lang="en-US" baseline="0" dirty="0" smtClean="0"/>
              <a:t> them more comfortable accepting this new format and establishes a sense of trust with me as their teacher. </a:t>
            </a:r>
          </a:p>
          <a:p>
            <a:r>
              <a:rPr lang="en-US" baseline="0" dirty="0" smtClean="0"/>
              <a:t>They get up and campaign and give speeches</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22</a:t>
            </a:fld>
            <a:endParaRPr lang="en-US"/>
          </a:p>
        </p:txBody>
      </p:sp>
    </p:spTree>
    <p:extLst>
      <p:ext uri="{BB962C8B-B14F-4D97-AF65-F5344CB8AC3E}">
        <p14:creationId xmlns:p14="http://schemas.microsoft.com/office/powerpoint/2010/main" val="1333524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23</a:t>
            </a:fld>
            <a:endParaRPr lang="en-US"/>
          </a:p>
        </p:txBody>
      </p:sp>
    </p:spTree>
    <p:extLst>
      <p:ext uri="{BB962C8B-B14F-4D97-AF65-F5344CB8AC3E}">
        <p14:creationId xmlns:p14="http://schemas.microsoft.com/office/powerpoint/2010/main" val="83381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read all of the evaluations to make sure there is nothing untoward in them and then remove the name of the evaluator and hand them back to the students. Students that are doing well really appreciated the great things that their team mates say about them. Students that are not prepared are have other issues such as dominating the group will very often change their behavior for the better. </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24</a:t>
            </a:fld>
            <a:endParaRPr lang="en-US"/>
          </a:p>
        </p:txBody>
      </p:sp>
    </p:spTree>
    <p:extLst>
      <p:ext uri="{BB962C8B-B14F-4D97-AF65-F5344CB8AC3E}">
        <p14:creationId xmlns:p14="http://schemas.microsoft.com/office/powerpoint/2010/main" val="2633039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 picture – note that</a:t>
            </a:r>
            <a:r>
              <a:rPr lang="en-US" baseline="0" dirty="0" smtClean="0"/>
              <a:t> students watch the lecture videos before they come to class – here they are just reviewing a lecture. </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25</a:t>
            </a:fld>
            <a:endParaRPr lang="en-US"/>
          </a:p>
        </p:txBody>
      </p:sp>
    </p:spTree>
    <p:extLst>
      <p:ext uri="{BB962C8B-B14F-4D97-AF65-F5344CB8AC3E}">
        <p14:creationId xmlns:p14="http://schemas.microsoft.com/office/powerpoint/2010/main" val="2756399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feel like this pedagogy allows me to reach more students in a deeper and more meaningful way.  A number of students told me that this class transformed them as students, they had shown</a:t>
            </a:r>
            <a:r>
              <a:rPr lang="en-US" baseline="0" dirty="0" smtClean="0"/>
              <a:t> they could succeed at something that before they had always failed at, now… </a:t>
            </a:r>
            <a:r>
              <a:rPr lang="en-US" baseline="0" smtClean="0"/>
              <a:t>what couldn’t they do?</a:t>
            </a:r>
            <a:endParaRPr lang="en-US" dirty="0" smtClean="0"/>
          </a:p>
          <a:p>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26</a:t>
            </a:fld>
            <a:endParaRPr lang="en-US"/>
          </a:p>
        </p:txBody>
      </p:sp>
    </p:spTree>
    <p:extLst>
      <p:ext uri="{BB962C8B-B14F-4D97-AF65-F5344CB8AC3E}">
        <p14:creationId xmlns:p14="http://schemas.microsoft.com/office/powerpoint/2010/main" val="295404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solidFill>
                  <a:schemeClr val="accent1"/>
                </a:solidFill>
              </a:rPr>
              <a:t>So I was faced with an even bigger problem!</a:t>
            </a:r>
          </a:p>
          <a:p>
            <a:r>
              <a:rPr lang="en-US" dirty="0" smtClean="0">
                <a:solidFill>
                  <a:schemeClr val="tx2">
                    <a:lumMod val="60000"/>
                    <a:lumOff val="40000"/>
                  </a:schemeClr>
                </a:solidFill>
              </a:rPr>
              <a:t>How many of you feel a little (or a lot) of anxiety when looking at those problems?</a:t>
            </a:r>
          </a:p>
          <a:p>
            <a:endParaRPr lang="en-US" dirty="0" smtClean="0">
              <a:solidFill>
                <a:schemeClr val="bg1"/>
              </a:solidFill>
            </a:endParaRPr>
          </a:p>
          <a:p>
            <a:r>
              <a:rPr lang="en-US" dirty="0" smtClean="0">
                <a:solidFill>
                  <a:schemeClr val="accent1"/>
                </a:solidFill>
              </a:rPr>
              <a:t>Why? Why did the students feel this way? They are bright, they made it into one of the best</a:t>
            </a:r>
          </a:p>
          <a:p>
            <a:r>
              <a:rPr lang="en-US" dirty="0" smtClean="0">
                <a:solidFill>
                  <a:schemeClr val="accent1"/>
                </a:solidFill>
              </a:rPr>
              <a:t>small liberal arts schools in the country… They are certainly capable!</a:t>
            </a:r>
          </a:p>
          <a:p>
            <a:endParaRPr lang="en-US" dirty="0" smtClean="0">
              <a:solidFill>
                <a:schemeClr val="accent1"/>
              </a:solidFill>
            </a:endParaRPr>
          </a:p>
          <a:p>
            <a:r>
              <a:rPr lang="en-US" dirty="0" smtClean="0">
                <a:solidFill>
                  <a:schemeClr val="accent1"/>
                </a:solidFill>
              </a:rPr>
              <a:t>Maybe they were never taught in the right environment.</a:t>
            </a:r>
          </a:p>
          <a:p>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3</a:t>
            </a:fld>
            <a:endParaRPr lang="en-US"/>
          </a:p>
        </p:txBody>
      </p:sp>
    </p:spTree>
    <p:extLst>
      <p:ext uri="{BB962C8B-B14F-4D97-AF65-F5344CB8AC3E}">
        <p14:creationId xmlns:p14="http://schemas.microsoft.com/office/powerpoint/2010/main" val="183050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TBL is trademarked… do I need to put</a:t>
            </a:r>
            <a:r>
              <a:rPr lang="en-US" baseline="0" dirty="0" smtClean="0"/>
              <a:t> the little TM symbol on there?</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4</a:t>
            </a:fld>
            <a:endParaRPr lang="en-US"/>
          </a:p>
        </p:txBody>
      </p:sp>
    </p:spTree>
    <p:extLst>
      <p:ext uri="{BB962C8B-B14F-4D97-AF65-F5344CB8AC3E}">
        <p14:creationId xmlns:p14="http://schemas.microsoft.com/office/powerpoint/2010/main" val="23732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This</a:t>
            </a:r>
            <a:r>
              <a:rPr lang="en-US" altLang="en-US" baseline="0" dirty="0" smtClean="0">
                <a:latin typeface="Arial" panose="020B0604020202020204" pitchFamily="34" charset="0"/>
              </a:rPr>
              <a:t> is </a:t>
            </a:r>
            <a:r>
              <a:rPr lang="en-US" altLang="en-US" baseline="0" dirty="0" err="1" smtClean="0">
                <a:latin typeface="Arial" panose="020B0604020202020204" pitchFamily="34" charset="0"/>
              </a:rPr>
              <a:t>n’t</a:t>
            </a:r>
            <a:r>
              <a:rPr lang="en-US" altLang="en-US" baseline="0" dirty="0" smtClean="0">
                <a:latin typeface="Arial" panose="020B0604020202020204" pitchFamily="34" charset="0"/>
              </a:rPr>
              <a:t> about putting all of the A students at the front of the line</a:t>
            </a:r>
            <a:endParaRPr lang="en-US" altLang="en-US" dirty="0" smtClean="0">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MS PGothic" panose="020B0600070205080204" pitchFamily="34" charset="-128"/>
              </a:defRPr>
            </a:lvl1pPr>
            <a:lvl2pPr marL="744064" indent="-286179">
              <a:defRPr sz="2000">
                <a:solidFill>
                  <a:schemeClr val="tx1"/>
                </a:solidFill>
                <a:latin typeface="Arial" panose="020B0604020202020204" pitchFamily="34" charset="0"/>
                <a:ea typeface="MS PGothic" panose="020B0600070205080204" pitchFamily="34" charset="-128"/>
              </a:defRPr>
            </a:lvl2pPr>
            <a:lvl3pPr marL="1144715" indent="-228943">
              <a:defRPr sz="2000">
                <a:solidFill>
                  <a:schemeClr val="tx1"/>
                </a:solidFill>
                <a:latin typeface="Arial" panose="020B0604020202020204" pitchFamily="34" charset="0"/>
                <a:ea typeface="MS PGothic" panose="020B0600070205080204" pitchFamily="34" charset="-128"/>
              </a:defRPr>
            </a:lvl3pPr>
            <a:lvl4pPr marL="1602600" indent="-228943">
              <a:defRPr sz="2000">
                <a:solidFill>
                  <a:schemeClr val="tx1"/>
                </a:solidFill>
                <a:latin typeface="Arial" panose="020B0604020202020204" pitchFamily="34" charset="0"/>
                <a:ea typeface="MS PGothic" panose="020B0600070205080204" pitchFamily="34" charset="-128"/>
              </a:defRPr>
            </a:lvl4pPr>
            <a:lvl5pPr marL="2060486" indent="-228943">
              <a:defRPr sz="2000">
                <a:solidFill>
                  <a:schemeClr val="tx1"/>
                </a:solidFill>
                <a:latin typeface="Arial" panose="020B0604020202020204" pitchFamily="34" charset="0"/>
                <a:ea typeface="MS PGothic" panose="020B0600070205080204" pitchFamily="34" charset="-128"/>
              </a:defRPr>
            </a:lvl5pPr>
            <a:lvl6pPr marL="2518372" indent="-228943"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6258" indent="-228943"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34144" indent="-228943"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92029" indent="-228943"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fld id="{8C8804F5-9EF2-429C-AA77-0F69F1C5515A}" type="slidenum">
              <a:rPr lang="en-US" altLang="en-US" sz="1200"/>
              <a:pPr/>
              <a:t>7</a:t>
            </a:fld>
            <a:endParaRPr lang="en-US" altLang="en-US" sz="1200"/>
          </a:p>
        </p:txBody>
      </p:sp>
    </p:spTree>
    <p:extLst>
      <p:ext uri="{BB962C8B-B14F-4D97-AF65-F5344CB8AC3E}">
        <p14:creationId xmlns:p14="http://schemas.microsoft.com/office/powerpoint/2010/main" val="3521048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KELLY</a:t>
            </a:r>
            <a:r>
              <a:rPr lang="en-US" baseline="0" dirty="0" smtClean="0"/>
              <a:t> this and the next slide</a:t>
            </a:r>
            <a:endParaRPr lang="en-US" dirty="0" smtClean="0"/>
          </a:p>
          <a:p>
            <a:r>
              <a:rPr lang="en-US" dirty="0" smtClean="0"/>
              <a:t>Ink2go captures</a:t>
            </a:r>
            <a:r>
              <a:rPr lang="en-US" baseline="0" dirty="0" smtClean="0"/>
              <a:t> a video of your screen while you display your </a:t>
            </a:r>
            <a:r>
              <a:rPr lang="en-US" baseline="0" dirty="0" err="1" smtClean="0"/>
              <a:t>powerpoint</a:t>
            </a:r>
            <a:r>
              <a:rPr lang="en-US" baseline="0" dirty="0" smtClean="0"/>
              <a:t> slides and draw on the screen to annotate your lecture all while also recording your voice so that you can upload the whole lecture as a single video.</a:t>
            </a:r>
          </a:p>
          <a:p>
            <a:r>
              <a:rPr lang="en-US" baseline="0" dirty="0" smtClean="0"/>
              <a:t>See us in person or email if you want a demo</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10</a:t>
            </a:fld>
            <a:endParaRPr lang="en-US"/>
          </a:p>
        </p:txBody>
      </p:sp>
    </p:spTree>
    <p:extLst>
      <p:ext uri="{BB962C8B-B14F-4D97-AF65-F5344CB8AC3E}">
        <p14:creationId xmlns:p14="http://schemas.microsoft.com/office/powerpoint/2010/main" val="61787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a screenshot from one of my math lectures. You can draw on the slide and also highlight the text.</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11</a:t>
            </a:fld>
            <a:endParaRPr lang="en-US"/>
          </a:p>
        </p:txBody>
      </p:sp>
    </p:spTree>
    <p:extLst>
      <p:ext uri="{BB962C8B-B14F-4D97-AF65-F5344CB8AC3E}">
        <p14:creationId xmlns:p14="http://schemas.microsoft.com/office/powerpoint/2010/main" val="219821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talk today is going give</a:t>
            </a:r>
            <a:r>
              <a:rPr lang="en-US" baseline="0" dirty="0" smtClean="0"/>
              <a:t> you techniques that will ensure not only that students watch the online lectures, but that they do the reading before they come to class, that they also STUDY before they come to class and that when they get to class you can immediately evaluate their understanding of the material, provide them instantaneous feedback on their progress, and then you can spend class time clarifying the material and providing exciting examples and follow all of this up with an exciting activity where students engage with and learn each other. This social learning environment is decentralized so that the students are the ones that spend the most time articulating and interpreting the material they are learning. All that in 15 minutes! Here we go!</a:t>
            </a:r>
          </a:p>
          <a:p>
            <a:r>
              <a:rPr lang="en-US" baseline="0" dirty="0" smtClean="0"/>
              <a:t>There are many challenges in this </a:t>
            </a:r>
            <a:r>
              <a:rPr lang="en-US" baseline="0" dirty="0" err="1" smtClean="0"/>
              <a:t>appreoach</a:t>
            </a:r>
            <a:r>
              <a:rPr lang="en-US" baseline="0" dirty="0" smtClean="0"/>
              <a:t> not only for the students but also for me as a teacher. I need to see things from their perspective, </a:t>
            </a:r>
            <a:r>
              <a:rPr lang="en-US" baseline="0" dirty="0" err="1" smtClean="0"/>
              <a:t>emphatise</a:t>
            </a:r>
            <a:r>
              <a:rPr lang="en-US" baseline="0" dirty="0" smtClean="0"/>
              <a:t> with students, I’m always asking myself – why do they need to learn this. With my math students this was especially true.  Students that are actually capable and interested can soar higher and those who are struggling will feel supported </a:t>
            </a:r>
            <a:r>
              <a:rPr lang="en-US" baseline="0" dirty="0" err="1" smtClean="0"/>
              <a:t>bytheirpeers</a:t>
            </a:r>
            <a:r>
              <a:rPr lang="en-US" baseline="0" dirty="0" smtClean="0"/>
              <a:t>. One thing about teenagers – they like to rebel - </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12</a:t>
            </a:fld>
            <a:endParaRPr lang="en-US"/>
          </a:p>
        </p:txBody>
      </p:sp>
    </p:spTree>
    <p:extLst>
      <p:ext uri="{BB962C8B-B14F-4D97-AF65-F5344CB8AC3E}">
        <p14:creationId xmlns:p14="http://schemas.microsoft.com/office/powerpoint/2010/main" val="349810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rgbClr val="00B0F0"/>
                </a:solidFill>
              </a:rPr>
              <a:t>, it is helpful to give students a study guide</a:t>
            </a:r>
          </a:p>
          <a:p>
            <a:r>
              <a:rPr lang="en-US" altLang="en-US" dirty="0" smtClean="0">
                <a:solidFill>
                  <a:srgbClr val="00B0F0"/>
                </a:solidFill>
              </a:rPr>
              <a:t>**REMEMBER you are NOT testing students, you are assuring </a:t>
            </a:r>
          </a:p>
          <a:p>
            <a:r>
              <a:rPr lang="en-US" altLang="en-US" dirty="0" smtClean="0">
                <a:solidFill>
                  <a:srgbClr val="00B0F0"/>
                </a:solidFill>
              </a:rPr>
              <a:t>	that they are ready!</a:t>
            </a:r>
          </a:p>
          <a:p>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13</a:t>
            </a:fld>
            <a:endParaRPr lang="en-US"/>
          </a:p>
        </p:txBody>
      </p:sp>
    </p:spTree>
    <p:extLst>
      <p:ext uri="{BB962C8B-B14F-4D97-AF65-F5344CB8AC3E}">
        <p14:creationId xmlns:p14="http://schemas.microsoft.com/office/powerpoint/2010/main" val="3777883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943" indent="-228943">
              <a:buAutoNum type="arabicPeriod"/>
            </a:pPr>
            <a:r>
              <a:rPr lang="en-US" dirty="0" smtClean="0"/>
              <a:t>Students are required to come to class</a:t>
            </a:r>
          </a:p>
          <a:p>
            <a:pPr marL="228943" indent="-228943">
              <a:buAutoNum type="arabicPeriod"/>
            </a:pPr>
            <a:r>
              <a:rPr lang="en-US" dirty="0" smtClean="0"/>
              <a:t>Students must study before they come to class</a:t>
            </a:r>
          </a:p>
          <a:p>
            <a:pPr marL="228943" indent="-228943">
              <a:buAutoNum type="arabicPeriod"/>
            </a:pPr>
            <a:r>
              <a:rPr lang="en-US" dirty="0" smtClean="0"/>
              <a:t>Teaches them good study habits and they are prepared</a:t>
            </a:r>
            <a:r>
              <a:rPr lang="en-US" baseline="0" dirty="0" smtClean="0"/>
              <a:t> for more learning and applying.</a:t>
            </a:r>
            <a:endParaRPr lang="en-US" dirty="0"/>
          </a:p>
        </p:txBody>
      </p:sp>
      <p:sp>
        <p:nvSpPr>
          <p:cNvPr id="4" name="Slide Number Placeholder 3"/>
          <p:cNvSpPr>
            <a:spLocks noGrp="1"/>
          </p:cNvSpPr>
          <p:nvPr>
            <p:ph type="sldNum" sz="quarter" idx="10"/>
          </p:nvPr>
        </p:nvSpPr>
        <p:spPr/>
        <p:txBody>
          <a:bodyPr/>
          <a:lstStyle/>
          <a:p>
            <a:fld id="{7B158699-3967-4B6F-BFB0-D34CCA9F129A}" type="slidenum">
              <a:rPr lang="en-US" smtClean="0"/>
              <a:t>14</a:t>
            </a:fld>
            <a:endParaRPr lang="en-US"/>
          </a:p>
        </p:txBody>
      </p:sp>
    </p:spTree>
    <p:extLst>
      <p:ext uri="{BB962C8B-B14F-4D97-AF65-F5344CB8AC3E}">
        <p14:creationId xmlns:p14="http://schemas.microsoft.com/office/powerpoint/2010/main" val="411932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EF789B-94E3-42AC-A9CB-A586AE47493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614781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789B-94E3-42AC-A9CB-A586AE47493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109929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789B-94E3-42AC-A9CB-A586AE47493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3887369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510DCC-39DD-49C2-A00C-540E7865265C}" type="slidenum">
              <a:rPr lang="en-US"/>
              <a:pPr>
                <a:defRPr/>
              </a:pPr>
              <a:t>‹#›</a:t>
            </a:fld>
            <a:endParaRPr lang="en-US"/>
          </a:p>
        </p:txBody>
      </p:sp>
    </p:spTree>
    <p:extLst>
      <p:ext uri="{BB962C8B-B14F-4D97-AF65-F5344CB8AC3E}">
        <p14:creationId xmlns:p14="http://schemas.microsoft.com/office/powerpoint/2010/main" val="2770633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789B-94E3-42AC-A9CB-A586AE47493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308248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EF789B-94E3-42AC-A9CB-A586AE47493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97831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EF789B-94E3-42AC-A9CB-A586AE47493E}"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11715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EF789B-94E3-42AC-A9CB-A586AE47493E}" type="datetimeFigureOut">
              <a:rPr lang="en-US" smtClean="0"/>
              <a:t>1/30/2015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115360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EF789B-94E3-42AC-A9CB-A586AE47493E}" type="datetimeFigureOut">
              <a:rPr lang="en-US" smtClean="0"/>
              <a:t>1/30/2015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428891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F789B-94E3-42AC-A9CB-A586AE47493E}" type="datetimeFigureOut">
              <a:rPr lang="en-US" smtClean="0"/>
              <a:t>1/30/2015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12724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F789B-94E3-42AC-A9CB-A586AE47493E}"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266231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F789B-94E3-42AC-A9CB-A586AE47493E}"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8360E-7D3B-4618-8441-D39A4CABDEE3}" type="slidenum">
              <a:rPr lang="en-US" smtClean="0"/>
              <a:t>‹#›</a:t>
            </a:fld>
            <a:endParaRPr lang="en-US"/>
          </a:p>
        </p:txBody>
      </p:sp>
    </p:spTree>
    <p:extLst>
      <p:ext uri="{BB962C8B-B14F-4D97-AF65-F5344CB8AC3E}">
        <p14:creationId xmlns:p14="http://schemas.microsoft.com/office/powerpoint/2010/main" val="291190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F789B-94E3-42AC-A9CB-A586AE47493E}" type="datetimeFigureOut">
              <a:rPr lang="en-US" smtClean="0"/>
              <a:t>1/30/2015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8360E-7D3B-4618-8441-D39A4CABDEE3}" type="slidenum">
              <a:rPr lang="en-US" smtClean="0"/>
              <a:t>‹#›</a:t>
            </a:fld>
            <a:endParaRPr lang="en-US"/>
          </a:p>
        </p:txBody>
      </p:sp>
    </p:spTree>
    <p:extLst>
      <p:ext uri="{BB962C8B-B14F-4D97-AF65-F5344CB8AC3E}">
        <p14:creationId xmlns:p14="http://schemas.microsoft.com/office/powerpoint/2010/main" val="409057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0.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5.emf"/><Relationship Id="rId18" Type="http://schemas.openxmlformats.org/officeDocument/2006/relationships/customXml" Target="../ink/ink8.xml"/><Relationship Id="rId26" Type="http://schemas.openxmlformats.org/officeDocument/2006/relationships/image" Target="../media/image1.jpeg"/><Relationship Id="rId3" Type="http://schemas.openxmlformats.org/officeDocument/2006/relationships/image" Target="../media/image11.png"/><Relationship Id="rId21" Type="http://schemas.openxmlformats.org/officeDocument/2006/relationships/image" Target="../media/image19.emf"/><Relationship Id="rId7" Type="http://schemas.openxmlformats.org/officeDocument/2006/relationships/image" Target="../media/image12.emf"/><Relationship Id="rId12" Type="http://schemas.openxmlformats.org/officeDocument/2006/relationships/customXml" Target="../ink/ink5.xml"/><Relationship Id="rId17" Type="http://schemas.openxmlformats.org/officeDocument/2006/relationships/image" Target="../media/image17.emf"/><Relationship Id="rId25" Type="http://schemas.openxmlformats.org/officeDocument/2006/relationships/image" Target="../media/image21.emf"/><Relationship Id="rId2" Type="http://schemas.openxmlformats.org/officeDocument/2006/relationships/notesSlide" Target="../notesSlides/notesSlide6.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4.emf"/><Relationship Id="rId24" Type="http://schemas.openxmlformats.org/officeDocument/2006/relationships/customXml" Target="../ink/ink11.xml"/><Relationship Id="rId5" Type="http://schemas.openxmlformats.org/officeDocument/2006/relationships/image" Target="../media/image11.emf"/><Relationship Id="rId15" Type="http://schemas.openxmlformats.org/officeDocument/2006/relationships/image" Target="../media/image16.emf"/><Relationship Id="rId23" Type="http://schemas.openxmlformats.org/officeDocument/2006/relationships/image" Target="../media/image20.emf"/><Relationship Id="rId10" Type="http://schemas.openxmlformats.org/officeDocument/2006/relationships/customXml" Target="../ink/ink4.xml"/><Relationship Id="rId19" Type="http://schemas.openxmlformats.org/officeDocument/2006/relationships/image" Target="../media/image18.emf"/><Relationship Id="rId4" Type="http://schemas.openxmlformats.org/officeDocument/2006/relationships/customXml" Target="../ink/ink1.xml"/><Relationship Id="rId9" Type="http://schemas.openxmlformats.org/officeDocument/2006/relationships/image" Target="../media/image13.emf"/><Relationship Id="rId14" Type="http://schemas.openxmlformats.org/officeDocument/2006/relationships/customXml" Target="../ink/ink6.xml"/><Relationship Id="rId22" Type="http://schemas.openxmlformats.org/officeDocument/2006/relationships/customXml" Target="../ink/ink10.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592" y="152401"/>
            <a:ext cx="8827008" cy="533400"/>
          </a:xfrm>
          <a:prstGeom prst="rect">
            <a:avLst/>
          </a:prstGeom>
        </p:spPr>
        <p:txBody>
          <a:bodyPr wrap="square">
            <a:spAutoFit/>
          </a:bodyPr>
          <a:lstStyle/>
          <a:p>
            <a:pPr algn="ctr"/>
            <a:r>
              <a:rPr lang="en-US" sz="2800" b="1" i="1" dirty="0">
                <a:solidFill>
                  <a:srgbClr val="FFC000"/>
                </a:solidFill>
              </a:rPr>
              <a:t>Math Class Flips over Blended Team-Based Learning</a:t>
            </a:r>
          </a:p>
        </p:txBody>
      </p:sp>
      <p:pic>
        <p:nvPicPr>
          <p:cNvPr id="3" name="Picture 2" descr="black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8725" y="3810000"/>
            <a:ext cx="2102883" cy="1200329"/>
          </a:xfrm>
          <a:prstGeom prst="rect">
            <a:avLst/>
          </a:prstGeom>
          <a:noFill/>
        </p:spPr>
        <p:txBody>
          <a:bodyPr wrap="none" rtlCol="0">
            <a:spAutoFit/>
          </a:bodyPr>
          <a:lstStyle/>
          <a:p>
            <a:r>
              <a:rPr lang="en-US" dirty="0" smtClean="0">
                <a:solidFill>
                  <a:schemeClr val="bg1"/>
                </a:solidFill>
              </a:rPr>
              <a:t>Abby Grace Drake</a:t>
            </a:r>
          </a:p>
          <a:p>
            <a:r>
              <a:rPr lang="en-US" dirty="0" smtClean="0">
                <a:solidFill>
                  <a:schemeClr val="bg1"/>
                </a:solidFill>
              </a:rPr>
              <a:t>Biology Department</a:t>
            </a:r>
          </a:p>
          <a:p>
            <a:r>
              <a:rPr lang="en-US" dirty="0" smtClean="0">
                <a:solidFill>
                  <a:schemeClr val="bg1"/>
                </a:solidFill>
              </a:rPr>
              <a:t>Skidmore College</a:t>
            </a:r>
          </a:p>
          <a:p>
            <a:r>
              <a:rPr lang="en-US" dirty="0" smtClean="0">
                <a:solidFill>
                  <a:schemeClr val="bg1"/>
                </a:solidFill>
              </a:rPr>
              <a:t>Saratoga Springs, NY</a:t>
            </a:r>
            <a:endParaRPr lang="en-US" dirty="0">
              <a:solidFill>
                <a:schemeClr val="bg1"/>
              </a:solidFill>
            </a:endParaRPr>
          </a:p>
        </p:txBody>
      </p:sp>
      <p:pic>
        <p:nvPicPr>
          <p:cNvPr id="5" name="Picture 4" descr="Kelly M. Demp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47800"/>
            <a:ext cx="1595967" cy="1918230"/>
          </a:xfrm>
          <a:prstGeom prst="rect">
            <a:avLst/>
          </a:prstGeom>
          <a:noFill/>
          <a:effectLst>
            <a:glow rad="114300">
              <a:schemeClr val="accent1">
                <a:satMod val="175000"/>
                <a:alpha val="40000"/>
              </a:schemeClr>
            </a:glow>
            <a:outerShdw blurRad="50800" dist="101600" dir="2700000" algn="tl" rotWithShape="0">
              <a:schemeClr val="bg1">
                <a:lumMod val="85000"/>
                <a:alpha val="40000"/>
              </a:scheme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352288" y="3802008"/>
            <a:ext cx="5134708" cy="1477328"/>
          </a:xfrm>
          <a:prstGeom prst="rect">
            <a:avLst/>
          </a:prstGeom>
        </p:spPr>
        <p:txBody>
          <a:bodyPr wrap="square">
            <a:spAutoFit/>
          </a:bodyPr>
          <a:lstStyle/>
          <a:p>
            <a:r>
              <a:rPr lang="en-US" dirty="0" smtClean="0">
                <a:solidFill>
                  <a:schemeClr val="bg1"/>
                </a:solidFill>
              </a:rPr>
              <a:t>Kelly Dempsey</a:t>
            </a:r>
          </a:p>
          <a:p>
            <a:r>
              <a:rPr lang="en-US" dirty="0" smtClean="0">
                <a:solidFill>
                  <a:schemeClr val="bg1"/>
                </a:solidFill>
              </a:rPr>
              <a:t>Lead </a:t>
            </a:r>
            <a:r>
              <a:rPr lang="en-US" dirty="0">
                <a:solidFill>
                  <a:schemeClr val="bg1"/>
                </a:solidFill>
              </a:rPr>
              <a:t>Instructional Technologist</a:t>
            </a:r>
          </a:p>
          <a:p>
            <a:r>
              <a:rPr lang="en-US" dirty="0">
                <a:solidFill>
                  <a:schemeClr val="bg1"/>
                </a:solidFill>
              </a:rPr>
              <a:t>Skidmore </a:t>
            </a:r>
            <a:r>
              <a:rPr lang="en-US" dirty="0" smtClean="0">
                <a:solidFill>
                  <a:schemeClr val="bg1"/>
                </a:solidFill>
              </a:rPr>
              <a:t>College</a:t>
            </a:r>
          </a:p>
          <a:p>
            <a:r>
              <a:rPr lang="en-US" dirty="0" smtClean="0">
                <a:solidFill>
                  <a:schemeClr val="bg1"/>
                </a:solidFill>
              </a:rPr>
              <a:t>Saratoga Springs, NY</a:t>
            </a:r>
          </a:p>
          <a:p>
            <a:endParaRPr lang="en-US" dirty="0">
              <a:solidFill>
                <a:schemeClr val="bg1"/>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0800" r="13800" b="43937"/>
          <a:stretch/>
        </p:blipFill>
        <p:spPr>
          <a:xfrm>
            <a:off x="1524000" y="1201625"/>
            <a:ext cx="2209800" cy="2469205"/>
          </a:xfrm>
          <a:prstGeom prst="rect">
            <a:avLst/>
          </a:prstGeom>
        </p:spPr>
      </p:pic>
    </p:spTree>
    <p:extLst>
      <p:ext uri="{BB962C8B-B14F-4D97-AF65-F5344CB8AC3E}">
        <p14:creationId xmlns:p14="http://schemas.microsoft.com/office/powerpoint/2010/main" val="2806084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i.forbesimg.com/marcwebertobias/files/2013/04/3286.Surface_P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84" y="3594565"/>
            <a:ext cx="3916807" cy="2201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9438" y="3048000"/>
            <a:ext cx="2286908" cy="369332"/>
          </a:xfrm>
          <a:prstGeom prst="rect">
            <a:avLst/>
          </a:prstGeom>
          <a:noFill/>
        </p:spPr>
        <p:txBody>
          <a:bodyPr wrap="none" rtlCol="0">
            <a:spAutoFit/>
          </a:bodyPr>
          <a:lstStyle/>
          <a:p>
            <a:r>
              <a:rPr lang="en-US" u="sng" dirty="0" smtClean="0">
                <a:solidFill>
                  <a:srgbClr val="00CC00"/>
                </a:solidFill>
              </a:rPr>
              <a:t>Hardware</a:t>
            </a:r>
            <a:r>
              <a:rPr lang="en-US" dirty="0" smtClean="0">
                <a:solidFill>
                  <a:srgbClr val="00CC00"/>
                </a:solidFill>
              </a:rPr>
              <a:t>: Surface Pro</a:t>
            </a:r>
            <a:endParaRPr lang="en-US" dirty="0">
              <a:solidFill>
                <a:srgbClr val="00CC00"/>
              </a:solidFill>
            </a:endParaRPr>
          </a:p>
        </p:txBody>
      </p:sp>
      <p:sp>
        <p:nvSpPr>
          <p:cNvPr id="4" name="TextBox 3"/>
          <p:cNvSpPr txBox="1"/>
          <p:nvPr/>
        </p:nvSpPr>
        <p:spPr>
          <a:xfrm>
            <a:off x="4724400" y="2514600"/>
            <a:ext cx="4179790" cy="923330"/>
          </a:xfrm>
          <a:prstGeom prst="rect">
            <a:avLst/>
          </a:prstGeom>
          <a:noFill/>
        </p:spPr>
        <p:txBody>
          <a:bodyPr wrap="square" rtlCol="0">
            <a:spAutoFit/>
          </a:bodyPr>
          <a:lstStyle/>
          <a:p>
            <a:r>
              <a:rPr lang="en-US" u="sng" dirty="0" smtClean="0">
                <a:solidFill>
                  <a:srgbClr val="00CC00"/>
                </a:solidFill>
              </a:rPr>
              <a:t>Software</a:t>
            </a:r>
            <a:r>
              <a:rPr lang="en-US" dirty="0" smtClean="0">
                <a:solidFill>
                  <a:srgbClr val="00CC00"/>
                </a:solidFill>
              </a:rPr>
              <a:t>: </a:t>
            </a:r>
            <a:r>
              <a:rPr lang="en-US" dirty="0" err="1" smtClean="0">
                <a:solidFill>
                  <a:srgbClr val="00CC00"/>
                </a:solidFill>
              </a:rPr>
              <a:t>Powerpoint</a:t>
            </a:r>
            <a:r>
              <a:rPr lang="en-US" dirty="0" smtClean="0">
                <a:solidFill>
                  <a:srgbClr val="00CC00"/>
                </a:solidFill>
              </a:rPr>
              <a:t> </a:t>
            </a:r>
            <a:r>
              <a:rPr lang="en-US" dirty="0">
                <a:solidFill>
                  <a:srgbClr val="00CC00"/>
                </a:solidFill>
              </a:rPr>
              <a:t>&amp; Ink2Go </a:t>
            </a:r>
            <a:endParaRPr lang="en-US" dirty="0" smtClean="0">
              <a:solidFill>
                <a:srgbClr val="00CC00"/>
              </a:solidFill>
            </a:endParaRPr>
          </a:p>
          <a:p>
            <a:r>
              <a:rPr lang="en-US" dirty="0" smtClean="0">
                <a:solidFill>
                  <a:srgbClr val="00CC00"/>
                </a:solidFill>
              </a:rPr>
              <a:t>http</a:t>
            </a:r>
            <a:r>
              <a:rPr lang="en-US" dirty="0">
                <a:solidFill>
                  <a:srgbClr val="00CC00"/>
                </a:solidFill>
              </a:rPr>
              <a:t>://ink2go.org</a:t>
            </a:r>
            <a:r>
              <a:rPr lang="en-US" dirty="0" smtClean="0">
                <a:solidFill>
                  <a:srgbClr val="00CC00"/>
                </a:solidFill>
              </a:rPr>
              <a:t>/</a:t>
            </a:r>
            <a:endParaRPr lang="en-US" dirty="0" smtClean="0">
              <a:solidFill>
                <a:srgbClr val="00CC00"/>
              </a:solidFill>
            </a:endParaRPr>
          </a:p>
          <a:p>
            <a:r>
              <a:rPr lang="en-US" dirty="0" smtClean="0">
                <a:solidFill>
                  <a:srgbClr val="00CC00"/>
                </a:solidFill>
              </a:rPr>
              <a:t>15 day free trial, license: $</a:t>
            </a:r>
            <a:r>
              <a:rPr lang="en-US" dirty="0" smtClean="0">
                <a:solidFill>
                  <a:srgbClr val="00CC00"/>
                </a:solidFill>
              </a:rPr>
              <a:t>19.90</a:t>
            </a:r>
            <a:endParaRPr lang="en-US" dirty="0">
              <a:solidFill>
                <a:srgbClr val="00CC00"/>
              </a:solidFill>
            </a:endParaRPr>
          </a:p>
        </p:txBody>
      </p:sp>
      <p:pic>
        <p:nvPicPr>
          <p:cNvPr id="38916" name="Picture 4" descr="Kelly M. Demps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92" y="186361"/>
            <a:ext cx="990600" cy="1190625"/>
          </a:xfrm>
          <a:prstGeom prst="rect">
            <a:avLst/>
          </a:prstGeom>
          <a:noFill/>
          <a:effectLst>
            <a:glow rad="114300">
              <a:schemeClr val="accent1">
                <a:satMod val="175000"/>
                <a:alpha val="40000"/>
              </a:schemeClr>
            </a:glow>
            <a:outerShdw blurRad="50800" dist="101600" dir="2700000" algn="tl" rotWithShape="0">
              <a:schemeClr val="bg1">
                <a:lumMod val="85000"/>
                <a:alpha val="40000"/>
              </a:scheme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76784" y="1515070"/>
            <a:ext cx="5134708" cy="923330"/>
          </a:xfrm>
          <a:prstGeom prst="rect">
            <a:avLst/>
          </a:prstGeom>
        </p:spPr>
        <p:txBody>
          <a:bodyPr wrap="square">
            <a:spAutoFit/>
          </a:bodyPr>
          <a:lstStyle/>
          <a:p>
            <a:r>
              <a:rPr lang="en-US" dirty="0" smtClean="0">
                <a:solidFill>
                  <a:schemeClr val="bg1"/>
                </a:solidFill>
              </a:rPr>
              <a:t>Kelly Dempsey</a:t>
            </a:r>
          </a:p>
          <a:p>
            <a:r>
              <a:rPr lang="en-US" dirty="0" smtClean="0">
                <a:solidFill>
                  <a:schemeClr val="bg1"/>
                </a:solidFill>
              </a:rPr>
              <a:t>Lead </a:t>
            </a:r>
            <a:r>
              <a:rPr lang="en-US" dirty="0">
                <a:solidFill>
                  <a:schemeClr val="bg1"/>
                </a:solidFill>
              </a:rPr>
              <a:t>Instructional Technologist</a:t>
            </a:r>
          </a:p>
          <a:p>
            <a:r>
              <a:rPr lang="en-US" dirty="0">
                <a:solidFill>
                  <a:schemeClr val="bg1"/>
                </a:solidFill>
              </a:rPr>
              <a:t>Skidmore College</a:t>
            </a:r>
          </a:p>
        </p:txBody>
      </p:sp>
      <p:pic>
        <p:nvPicPr>
          <p:cNvPr id="1026" name="Picture 2" descr="http://dri2.img.digitalrivercontent.net/Storefront/Site/mscommon/pb/images/surface-CompareChart/Surface-PDP-Pen-3UY-00001-P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23906"/>
            <a:ext cx="4179790" cy="21488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lack se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019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 name="Picture 141"/>
          <p:cNvPicPr>
            <a:picLocks noChangeAspect="1"/>
          </p:cNvPicPr>
          <p:nvPr/>
        </p:nvPicPr>
        <p:blipFill>
          <a:blip r:embed="rId3"/>
          <a:stretch>
            <a:fillRect/>
          </a:stretch>
        </p:blipFill>
        <p:spPr>
          <a:xfrm>
            <a:off x="1740515" y="2155728"/>
            <a:ext cx="5204769" cy="384502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747005" y="1376632"/>
              <a:ext cx="1629180" cy="92070"/>
            </p14:xfrm>
          </p:contentPart>
        </mc:Choice>
        <mc:Fallback xmlns="">
          <p:pic>
            <p:nvPicPr>
              <p:cNvPr id="2" name="Ink 1"/>
              <p:cNvPicPr/>
              <p:nvPr/>
            </p:nvPicPr>
            <p:blipFill>
              <a:blip r:embed="rId5"/>
              <a:stretch>
                <a:fillRect/>
              </a:stretch>
            </p:blipFill>
            <p:spPr>
              <a:xfrm>
                <a:off x="6729007" y="1283123"/>
                <a:ext cx="1709091" cy="30462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265337" y="955162"/>
              <a:ext cx="8595990" cy="992520"/>
            </p14:xfrm>
          </p:contentPart>
        </mc:Choice>
        <mc:Fallback xmlns="">
          <p:pic>
            <p:nvPicPr>
              <p:cNvPr id="3" name="Ink 2"/>
              <p:cNvPicPr/>
              <p:nvPr/>
            </p:nvPicPr>
            <p:blipFill>
              <a:blip r:embed="rId7"/>
              <a:stretch>
                <a:fillRect/>
              </a:stretch>
            </p:blipFill>
            <p:spPr>
              <a:xfrm>
                <a:off x="250217" y="942557"/>
                <a:ext cx="8615431" cy="101953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359885" y="1891792"/>
              <a:ext cx="987930" cy="66690"/>
            </p14:xfrm>
          </p:contentPart>
        </mc:Choice>
        <mc:Fallback xmlns="">
          <p:pic>
            <p:nvPicPr>
              <p:cNvPr id="5" name="Ink 4"/>
              <p:cNvPicPr/>
              <p:nvPr/>
            </p:nvPicPr>
            <p:blipFill>
              <a:blip r:embed="rId9"/>
              <a:stretch>
                <a:fillRect/>
              </a:stretch>
            </p:blipFill>
            <p:spPr>
              <a:xfrm>
                <a:off x="315601" y="1772754"/>
                <a:ext cx="1099180" cy="2954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p14:cNvContentPartPr/>
              <p14:nvPr/>
            </p14:nvContentPartPr>
            <p14:xfrm>
              <a:off x="268847" y="1480582"/>
              <a:ext cx="1705050" cy="952020"/>
            </p14:xfrm>
          </p:contentPart>
        </mc:Choice>
        <mc:Fallback xmlns="">
          <p:pic>
            <p:nvPicPr>
              <p:cNvPr id="6" name="Ink 5"/>
              <p:cNvPicPr/>
              <p:nvPr/>
            </p:nvPicPr>
            <p:blipFill>
              <a:blip r:embed="rId11"/>
              <a:stretch>
                <a:fillRect/>
              </a:stretch>
            </p:blipFill>
            <p:spPr>
              <a:xfrm>
                <a:off x="258406" y="1474463"/>
                <a:ext cx="1729891" cy="96317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p14:cNvContentPartPr/>
              <p14:nvPr/>
            </p14:nvContentPartPr>
            <p14:xfrm>
              <a:off x="6633335" y="1269442"/>
              <a:ext cx="1729350" cy="226530"/>
            </p14:xfrm>
          </p:contentPart>
        </mc:Choice>
        <mc:Fallback xmlns="">
          <p:pic>
            <p:nvPicPr>
              <p:cNvPr id="7" name="Ink 6"/>
              <p:cNvPicPr/>
              <p:nvPr/>
            </p:nvPicPr>
            <p:blipFill>
              <a:blip r:embed="rId13"/>
              <a:stretch>
                <a:fillRect/>
              </a:stretch>
            </p:blipFill>
            <p:spPr>
              <a:xfrm>
                <a:off x="6573938" y="1126825"/>
                <a:ext cx="1851024" cy="49699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p14:cNvContentPartPr/>
              <p14:nvPr/>
            </p14:nvContentPartPr>
            <p14:xfrm>
              <a:off x="134975" y="1830232"/>
              <a:ext cx="1249560" cy="231390"/>
            </p14:xfrm>
          </p:contentPart>
        </mc:Choice>
        <mc:Fallback xmlns="">
          <p:pic>
            <p:nvPicPr>
              <p:cNvPr id="8" name="Ink 7"/>
              <p:cNvPicPr/>
              <p:nvPr/>
            </p:nvPicPr>
            <p:blipFill>
              <a:blip r:embed="rId15"/>
              <a:stretch>
                <a:fillRect/>
              </a:stretch>
            </p:blipFill>
            <p:spPr>
              <a:xfrm>
                <a:off x="76998" y="1726791"/>
                <a:ext cx="1359392" cy="45989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p14:cNvContentPartPr/>
              <p14:nvPr/>
            </p14:nvContentPartPr>
            <p14:xfrm>
              <a:off x="6978665" y="3913012"/>
              <a:ext cx="1302750" cy="1827630"/>
            </p14:xfrm>
          </p:contentPart>
        </mc:Choice>
        <mc:Fallback xmlns="">
          <p:pic>
            <p:nvPicPr>
              <p:cNvPr id="17" name="Ink 16"/>
              <p:cNvPicPr/>
              <p:nvPr/>
            </p:nvPicPr>
            <p:blipFill>
              <a:blip r:embed="rId17"/>
              <a:stretch>
                <a:fillRect/>
              </a:stretch>
            </p:blipFill>
            <p:spPr>
              <a:xfrm>
                <a:off x="6966426" y="3904012"/>
                <a:ext cx="1329388" cy="184814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1" name="Ink 130"/>
              <p14:cNvContentPartPr/>
              <p14:nvPr/>
            </p14:nvContentPartPr>
            <p14:xfrm>
              <a:off x="4102085" y="3828772"/>
              <a:ext cx="510030" cy="1161540"/>
            </p14:xfrm>
          </p:contentPart>
        </mc:Choice>
        <mc:Fallback xmlns="">
          <p:pic>
            <p:nvPicPr>
              <p:cNvPr id="131" name="Ink 130"/>
              <p:cNvPicPr/>
              <p:nvPr/>
            </p:nvPicPr>
            <p:blipFill>
              <a:blip r:embed="rId19"/>
              <a:stretch>
                <a:fillRect/>
              </a:stretch>
            </p:blipFill>
            <p:spPr>
              <a:xfrm>
                <a:off x="4092740" y="3819408"/>
                <a:ext cx="529080" cy="118170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0" name="Ink 139"/>
              <p14:cNvContentPartPr/>
              <p14:nvPr/>
            </p14:nvContentPartPr>
            <p14:xfrm>
              <a:off x="2142425" y="5646412"/>
              <a:ext cx="213300" cy="339660"/>
            </p14:xfrm>
          </p:contentPart>
        </mc:Choice>
        <mc:Fallback xmlns="">
          <p:pic>
            <p:nvPicPr>
              <p:cNvPr id="140" name="Ink 139"/>
              <p:cNvPicPr/>
              <p:nvPr/>
            </p:nvPicPr>
            <p:blipFill>
              <a:blip r:embed="rId21"/>
              <a:stretch>
                <a:fillRect/>
              </a:stretch>
            </p:blipFill>
            <p:spPr>
              <a:xfrm>
                <a:off x="2132730" y="5641749"/>
                <a:ext cx="234486" cy="35615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9" name="Ink 148"/>
              <p14:cNvContentPartPr/>
              <p14:nvPr/>
            </p14:nvContentPartPr>
            <p14:xfrm>
              <a:off x="1371845" y="3430252"/>
              <a:ext cx="1400760" cy="1688580"/>
            </p14:xfrm>
          </p:contentPart>
        </mc:Choice>
        <mc:Fallback xmlns="">
          <p:pic>
            <p:nvPicPr>
              <p:cNvPr id="149" name="Ink 148"/>
              <p:cNvPicPr/>
              <p:nvPr/>
            </p:nvPicPr>
            <p:blipFill>
              <a:blip r:embed="rId23"/>
              <a:stretch>
                <a:fillRect/>
              </a:stretch>
            </p:blipFill>
            <p:spPr>
              <a:xfrm>
                <a:off x="1366084" y="3416573"/>
                <a:ext cx="1413723" cy="171197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3" name="Ink 152"/>
              <p14:cNvContentPartPr/>
              <p14:nvPr/>
            </p14:nvContentPartPr>
            <p14:xfrm>
              <a:off x="7253795" y="2420182"/>
              <a:ext cx="837000" cy="410940"/>
            </p14:xfrm>
          </p:contentPart>
        </mc:Choice>
        <mc:Fallback xmlns="">
          <p:pic>
            <p:nvPicPr>
              <p:cNvPr id="153" name="Ink 152"/>
              <p:cNvPicPr/>
              <p:nvPr/>
            </p:nvPicPr>
            <p:blipFill>
              <a:blip r:embed="rId25"/>
              <a:stretch>
                <a:fillRect/>
              </a:stretch>
            </p:blipFill>
            <p:spPr>
              <a:xfrm>
                <a:off x="7242635" y="2410826"/>
                <a:ext cx="860760" cy="429292"/>
              </a:xfrm>
              <a:prstGeom prst="rect">
                <a:avLst/>
              </a:prstGeom>
            </p:spPr>
          </p:pic>
        </mc:Fallback>
      </mc:AlternateContent>
      <p:pic>
        <p:nvPicPr>
          <p:cNvPr id="14" name="Picture 2" descr="black seal"/>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903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362200"/>
            <a:ext cx="8667694" cy="1569660"/>
          </a:xfrm>
          <a:prstGeom prst="rect">
            <a:avLst/>
          </a:prstGeom>
          <a:noFill/>
        </p:spPr>
        <p:txBody>
          <a:bodyPr wrap="none" rtlCol="0">
            <a:spAutoFit/>
          </a:bodyPr>
          <a:lstStyle/>
          <a:p>
            <a:pPr algn="ctr"/>
            <a:r>
              <a:rPr lang="en-US" sz="4800" u="sng" dirty="0" smtClean="0">
                <a:solidFill>
                  <a:schemeClr val="bg1"/>
                </a:solidFill>
                <a:latin typeface="Gill Sans MT" panose="020B0502020104020203" pitchFamily="34" charset="0"/>
              </a:rPr>
              <a:t>If we use online lectures then </a:t>
            </a:r>
          </a:p>
          <a:p>
            <a:pPr algn="ctr"/>
            <a:r>
              <a:rPr lang="en-US" sz="4800" u="sng" dirty="0" smtClean="0">
                <a:solidFill>
                  <a:schemeClr val="bg1"/>
                </a:solidFill>
                <a:latin typeface="Gill Sans MT" panose="020B0502020104020203" pitchFamily="34" charset="0"/>
              </a:rPr>
              <a:t>our students won’t come to class!</a:t>
            </a:r>
            <a:endParaRPr lang="en-US" sz="4800" u="sng" dirty="0">
              <a:solidFill>
                <a:schemeClr val="bg1"/>
              </a:solidFill>
              <a:latin typeface="Gill Sans MT" panose="020B0502020104020203" pitchFamily="34" charset="0"/>
            </a:endParaRPr>
          </a:p>
        </p:txBody>
      </p:sp>
      <p:pic>
        <p:nvPicPr>
          <p:cNvPr id="3" name="Picture 2" descr="black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49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91096" y="670828"/>
            <a:ext cx="83968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dirty="0" smtClean="0">
                <a:solidFill>
                  <a:srgbClr val="00B0F0"/>
                </a:solidFill>
              </a:rPr>
              <a:t>I-RAT</a:t>
            </a:r>
            <a:r>
              <a:rPr lang="en-US" altLang="en-US" dirty="0" smtClean="0">
                <a:solidFill>
                  <a:srgbClr val="00B0F0"/>
                </a:solidFill>
              </a:rPr>
              <a:t>:	Individual </a:t>
            </a:r>
            <a:r>
              <a:rPr lang="en-US" altLang="en-US" dirty="0" smtClean="0">
                <a:solidFill>
                  <a:srgbClr val="00B0F0"/>
                </a:solidFill>
              </a:rPr>
              <a:t>Readiness Assurance Test (5 minutes)</a:t>
            </a:r>
            <a:endParaRPr lang="en-US" altLang="en-US" dirty="0">
              <a:solidFill>
                <a:srgbClr val="00B0F0"/>
              </a:solidFill>
            </a:endParaRPr>
          </a:p>
          <a:p>
            <a:endParaRPr lang="en-US" altLang="en-US" dirty="0">
              <a:solidFill>
                <a:srgbClr val="00B0F0"/>
              </a:solidFill>
            </a:endParaRPr>
          </a:p>
          <a:p>
            <a:pPr marL="1085850" lvl="1" indent="-342900">
              <a:buFont typeface="Arial" panose="020B0604020202020204" pitchFamily="34" charset="0"/>
              <a:buChar char="•"/>
            </a:pPr>
            <a:r>
              <a:rPr lang="en-US" altLang="en-US" dirty="0" smtClean="0">
                <a:solidFill>
                  <a:srgbClr val="00B0F0"/>
                </a:solidFill>
              </a:rPr>
              <a:t>MCQ on </a:t>
            </a:r>
            <a:r>
              <a:rPr lang="en-US" altLang="en-US" dirty="0" smtClean="0">
                <a:solidFill>
                  <a:srgbClr val="00B0F0"/>
                </a:solidFill>
              </a:rPr>
              <a:t>the reading and lecture (keep it basic!!).</a:t>
            </a:r>
            <a:endParaRPr lang="en-US" altLang="en-US" dirty="0">
              <a:solidFill>
                <a:srgbClr val="00B0F0"/>
              </a:solidFill>
            </a:endParaRPr>
          </a:p>
          <a:p>
            <a:pPr marL="1085850" lvl="1" indent="-342900">
              <a:buFont typeface="Arial" panose="020B0604020202020204" pitchFamily="34" charset="0"/>
              <a:buChar char="•"/>
            </a:pPr>
            <a:r>
              <a:rPr lang="en-US" altLang="en-US" dirty="0" smtClean="0">
                <a:solidFill>
                  <a:srgbClr val="00B0F0"/>
                </a:solidFill>
                <a:cs typeface="Arial" charset="0"/>
              </a:rPr>
              <a:t>Students may </a:t>
            </a:r>
            <a:r>
              <a:rPr lang="en-US" altLang="en-US" dirty="0">
                <a:solidFill>
                  <a:srgbClr val="00B0F0"/>
                </a:solidFill>
                <a:cs typeface="Arial" charset="0"/>
              </a:rPr>
              <a:t>not use notes, books or other outside resources.</a:t>
            </a:r>
          </a:p>
          <a:p>
            <a:pPr marL="1085850" lvl="1" indent="-342900">
              <a:buFont typeface="Arial" panose="020B0604020202020204" pitchFamily="34" charset="0"/>
              <a:buChar char="•"/>
            </a:pPr>
            <a:r>
              <a:rPr lang="en-US" altLang="en-US" dirty="0" smtClean="0">
                <a:solidFill>
                  <a:srgbClr val="00B0F0"/>
                </a:solidFill>
              </a:rPr>
              <a:t>I </a:t>
            </a:r>
            <a:r>
              <a:rPr lang="en-US" altLang="en-US" dirty="0" smtClean="0">
                <a:solidFill>
                  <a:srgbClr val="00B0F0"/>
                </a:solidFill>
              </a:rPr>
              <a:t>allow only 30 </a:t>
            </a:r>
            <a:r>
              <a:rPr lang="en-US" altLang="en-US" dirty="0">
                <a:solidFill>
                  <a:srgbClr val="00B0F0"/>
                </a:solidFill>
              </a:rPr>
              <a:t>seconds per question.</a:t>
            </a:r>
          </a:p>
        </p:txBody>
      </p:sp>
      <p:sp>
        <p:nvSpPr>
          <p:cNvPr id="2" name="TextBox 1"/>
          <p:cNvSpPr txBox="1">
            <a:spLocks noChangeArrowheads="1"/>
          </p:cNvSpPr>
          <p:nvPr/>
        </p:nvSpPr>
        <p:spPr bwMode="auto">
          <a:xfrm>
            <a:off x="0" y="152400"/>
            <a:ext cx="35157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dirty="0" smtClean="0">
                <a:solidFill>
                  <a:schemeClr val="bg1"/>
                </a:solidFill>
              </a:rPr>
              <a:t>When students get to class…</a:t>
            </a:r>
            <a:endParaRPr lang="en-US" altLang="en-US" dirty="0">
              <a:solidFill>
                <a:schemeClr val="bg1"/>
              </a:solidFill>
            </a:endParaRPr>
          </a:p>
        </p:txBody>
      </p:sp>
      <p:sp>
        <p:nvSpPr>
          <p:cNvPr id="3" name="TextBox 2"/>
          <p:cNvSpPr txBox="1"/>
          <p:nvPr/>
        </p:nvSpPr>
        <p:spPr>
          <a:xfrm>
            <a:off x="152400" y="2894513"/>
            <a:ext cx="7960769" cy="400110"/>
          </a:xfrm>
          <a:prstGeom prst="rect">
            <a:avLst/>
          </a:prstGeom>
          <a:noFill/>
        </p:spPr>
        <p:txBody>
          <a:bodyPr wrap="none" rtlCol="0">
            <a:spAutoFit/>
          </a:bodyPr>
          <a:lstStyle/>
          <a:p>
            <a:r>
              <a:rPr lang="en-US" sz="2000" dirty="0" smtClean="0">
                <a:solidFill>
                  <a:srgbClr val="00B0F0"/>
                </a:solidFill>
              </a:rPr>
              <a:t>**In large lecture classes I use </a:t>
            </a:r>
            <a:r>
              <a:rPr lang="en-US" sz="2000" dirty="0" err="1" smtClean="0">
                <a:solidFill>
                  <a:srgbClr val="00B0F0"/>
                </a:solidFill>
              </a:rPr>
              <a:t>Iclickers</a:t>
            </a:r>
            <a:r>
              <a:rPr lang="en-US" sz="2000" dirty="0" smtClean="0">
                <a:solidFill>
                  <a:srgbClr val="00B0F0"/>
                </a:solidFill>
              </a:rPr>
              <a:t>, in smaller classes I use paper tests.</a:t>
            </a:r>
            <a:endParaRPr lang="en-US" sz="2000" dirty="0">
              <a:solidFill>
                <a:srgbClr val="00B0F0"/>
              </a:solidFill>
            </a:endParaRPr>
          </a:p>
        </p:txBody>
      </p:sp>
      <p:pic>
        <p:nvPicPr>
          <p:cNvPr id="33794" name="Picture 2" descr="https://blogs.princeton.edu/etc/files/2013/12/iclicker_image_2.png13467728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8929"/>
            <a:ext cx="887116" cy="20712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b="28972"/>
          <a:stretch/>
        </p:blipFill>
        <p:spPr>
          <a:xfrm>
            <a:off x="1524000" y="3567593"/>
            <a:ext cx="7391400" cy="2895600"/>
          </a:xfrm>
          <a:prstGeom prst="rect">
            <a:avLst/>
          </a:prstGeom>
        </p:spPr>
      </p:pic>
      <p:pic>
        <p:nvPicPr>
          <p:cNvPr id="7" name="Picture 2" descr="black s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7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fade">
                                      <p:cBhvr>
                                        <p:cTn id="10" dur="500"/>
                                        <p:tgtEl>
                                          <p:spTgt spid="235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33794"/>
                                        </p:tgtEl>
                                        <p:attrNameLst>
                                          <p:attrName>style.visibility</p:attrName>
                                        </p:attrNameLst>
                                      </p:cBhvr>
                                      <p:to>
                                        <p:strVal val="visible"/>
                                      </p:to>
                                    </p:set>
                                    <p:animEffect transition="in" filter="fade">
                                      <p:cBhvr>
                                        <p:cTn id="18" dur="500"/>
                                        <p:tgtEl>
                                          <p:spTgt spid="3379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463" y="152400"/>
            <a:ext cx="1534523" cy="461665"/>
          </a:xfrm>
          <a:prstGeom prst="rect">
            <a:avLst/>
          </a:prstGeom>
          <a:noFill/>
        </p:spPr>
        <p:txBody>
          <a:bodyPr wrap="none" rtlCol="0">
            <a:spAutoFit/>
          </a:bodyPr>
          <a:lstStyle/>
          <a:p>
            <a:r>
              <a:rPr lang="en-US" sz="2400" u="sng" dirty="0" smtClean="0">
                <a:solidFill>
                  <a:srgbClr val="00B0F0"/>
                </a:solidFill>
              </a:rPr>
              <a:t>Why RATs?</a:t>
            </a:r>
            <a:endParaRPr lang="en-US" sz="2400" u="sng" dirty="0">
              <a:solidFill>
                <a:srgbClr val="00B0F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556" b="13333"/>
          <a:stretch/>
        </p:blipFill>
        <p:spPr>
          <a:xfrm>
            <a:off x="12700" y="559832"/>
            <a:ext cx="9144000" cy="4876800"/>
          </a:xfrm>
          <a:prstGeom prst="rect">
            <a:avLst/>
          </a:prstGeom>
        </p:spPr>
      </p:pic>
      <p:sp>
        <p:nvSpPr>
          <p:cNvPr id="5" name="TextBox 4"/>
          <p:cNvSpPr txBox="1"/>
          <p:nvPr/>
        </p:nvSpPr>
        <p:spPr>
          <a:xfrm>
            <a:off x="1855984" y="5105400"/>
            <a:ext cx="5823325" cy="369332"/>
          </a:xfrm>
          <a:prstGeom prst="rect">
            <a:avLst/>
          </a:prstGeom>
          <a:noFill/>
        </p:spPr>
        <p:txBody>
          <a:bodyPr wrap="none" rtlCol="0">
            <a:spAutoFit/>
          </a:bodyPr>
          <a:lstStyle/>
          <a:p>
            <a:r>
              <a:rPr lang="en-US" dirty="0" smtClean="0">
                <a:solidFill>
                  <a:schemeClr val="bg1"/>
                </a:solidFill>
              </a:rPr>
              <a:t>Photo by Cheyanne Slocum, student in my TBL Intro Bio class</a:t>
            </a:r>
            <a:endParaRPr lang="en-US" dirty="0">
              <a:solidFill>
                <a:schemeClr val="bg1"/>
              </a:solidFill>
            </a:endParaRPr>
          </a:p>
        </p:txBody>
      </p:sp>
      <p:sp>
        <p:nvSpPr>
          <p:cNvPr id="6" name="TextBox 5"/>
          <p:cNvSpPr txBox="1"/>
          <p:nvPr/>
        </p:nvSpPr>
        <p:spPr>
          <a:xfrm>
            <a:off x="1030732" y="5603711"/>
            <a:ext cx="8153400" cy="830997"/>
          </a:xfrm>
          <a:prstGeom prst="rect">
            <a:avLst/>
          </a:prstGeom>
          <a:noFill/>
        </p:spPr>
        <p:txBody>
          <a:bodyPr wrap="square" rtlCol="0">
            <a:spAutoFit/>
          </a:bodyPr>
          <a:lstStyle/>
          <a:p>
            <a:r>
              <a:rPr lang="en-US" sz="2400" i="1" dirty="0" smtClean="0">
                <a:solidFill>
                  <a:schemeClr val="bg1"/>
                </a:solidFill>
              </a:rPr>
              <a:t>Students not only come to class prepared to learn, </a:t>
            </a:r>
            <a:r>
              <a:rPr lang="en-US" sz="2400" i="1" dirty="0" smtClean="0">
                <a:solidFill>
                  <a:schemeClr val="bg1"/>
                </a:solidFill>
              </a:rPr>
              <a:t>they </a:t>
            </a:r>
            <a:r>
              <a:rPr lang="en-US" sz="2400" i="1" dirty="0" smtClean="0">
                <a:solidFill>
                  <a:schemeClr val="bg1"/>
                </a:solidFill>
              </a:rPr>
              <a:t>also develop good study skills that will benefit them in other classes!</a:t>
            </a:r>
            <a:endParaRPr lang="en-US" sz="2400" i="1" dirty="0">
              <a:solidFill>
                <a:schemeClr val="bg1"/>
              </a:solidFill>
            </a:endParaRPr>
          </a:p>
        </p:txBody>
      </p:sp>
      <p:pic>
        <p:nvPicPr>
          <p:cNvPr id="7" name="Picture 2" descr="black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71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43849" y="0"/>
            <a:ext cx="9340249"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dirty="0" smtClean="0">
                <a:solidFill>
                  <a:srgbClr val="00B0F0"/>
                </a:solidFill>
              </a:rPr>
              <a:t>Next</a:t>
            </a:r>
            <a:r>
              <a:rPr lang="en-US" altLang="en-US" dirty="0" smtClean="0">
                <a:solidFill>
                  <a:srgbClr val="00B0F0"/>
                </a:solidFill>
              </a:rPr>
              <a:t>…</a:t>
            </a:r>
            <a:endParaRPr lang="en-US" altLang="en-US" dirty="0" smtClean="0">
              <a:solidFill>
                <a:srgbClr val="00B0F0"/>
              </a:solidFill>
            </a:endParaRPr>
          </a:p>
          <a:p>
            <a:endParaRPr lang="en-US" altLang="en-US" dirty="0">
              <a:solidFill>
                <a:srgbClr val="00B0F0"/>
              </a:solidFill>
            </a:endParaRPr>
          </a:p>
          <a:p>
            <a:r>
              <a:rPr lang="en-US" altLang="en-US" u="sng" dirty="0" smtClean="0">
                <a:solidFill>
                  <a:srgbClr val="00B0F0"/>
                </a:solidFill>
              </a:rPr>
              <a:t>T-RATs</a:t>
            </a:r>
            <a:r>
              <a:rPr lang="en-US" altLang="en-US" dirty="0" smtClean="0">
                <a:solidFill>
                  <a:srgbClr val="00B0F0"/>
                </a:solidFill>
              </a:rPr>
              <a:t>: </a:t>
            </a:r>
            <a:r>
              <a:rPr lang="en-US" altLang="en-US" dirty="0" smtClean="0">
                <a:solidFill>
                  <a:srgbClr val="00B0F0"/>
                </a:solidFill>
              </a:rPr>
              <a:t>Team Readiness Assurance Test (10 minutes, SAME test!)</a:t>
            </a:r>
            <a:endParaRPr lang="en-US" altLang="en-US" dirty="0">
              <a:solidFill>
                <a:srgbClr val="00B0F0"/>
              </a:solidFill>
            </a:endParaRPr>
          </a:p>
          <a:p>
            <a:endParaRPr lang="en-US" altLang="en-US" dirty="0" smtClean="0">
              <a:solidFill>
                <a:srgbClr val="00B0F0"/>
              </a:solidFill>
            </a:endParaRPr>
          </a:p>
          <a:p>
            <a:pPr marL="1085850" lvl="1" indent="-342900">
              <a:buFont typeface="Arial" panose="020B0604020202020204" pitchFamily="34" charset="0"/>
              <a:buChar char="•"/>
            </a:pPr>
            <a:r>
              <a:rPr lang="en-US" altLang="en-US" dirty="0" smtClean="0">
                <a:solidFill>
                  <a:srgbClr val="00B0F0"/>
                </a:solidFill>
              </a:rPr>
              <a:t>T-RATs </a:t>
            </a:r>
            <a:r>
              <a:rPr lang="en-US" altLang="en-US" dirty="0">
                <a:solidFill>
                  <a:srgbClr val="00B0F0"/>
                </a:solidFill>
              </a:rPr>
              <a:t>are TEAM tests – </a:t>
            </a:r>
            <a:r>
              <a:rPr lang="en-US" altLang="en-US" dirty="0" smtClean="0">
                <a:solidFill>
                  <a:srgbClr val="00B0F0"/>
                </a:solidFill>
              </a:rPr>
              <a:t>Students MUST have </a:t>
            </a:r>
            <a:r>
              <a:rPr lang="en-US" altLang="en-US" dirty="0">
                <a:solidFill>
                  <a:srgbClr val="00B0F0"/>
                </a:solidFill>
              </a:rPr>
              <a:t>consensus on all </a:t>
            </a:r>
          </a:p>
          <a:p>
            <a:pPr marL="1085850" lvl="1" indent="-342900">
              <a:buFont typeface="Arial" panose="020B0604020202020204" pitchFamily="34" charset="0"/>
              <a:buChar char="•"/>
            </a:pPr>
            <a:r>
              <a:rPr lang="en-US" altLang="en-US" dirty="0">
                <a:solidFill>
                  <a:srgbClr val="00B0F0"/>
                </a:solidFill>
              </a:rPr>
              <a:t>answers. </a:t>
            </a:r>
          </a:p>
          <a:p>
            <a:pPr marL="1085850" lvl="1" indent="-342900">
              <a:buFont typeface="Arial" panose="020B0604020202020204" pitchFamily="34" charset="0"/>
              <a:buChar char="•"/>
            </a:pPr>
            <a:r>
              <a:rPr lang="en-US" altLang="en-US" dirty="0" smtClean="0">
                <a:solidFill>
                  <a:srgbClr val="00B0F0"/>
                </a:solidFill>
              </a:rPr>
              <a:t>May </a:t>
            </a:r>
            <a:r>
              <a:rPr lang="en-US" altLang="en-US" dirty="0">
                <a:solidFill>
                  <a:srgbClr val="00B0F0"/>
                </a:solidFill>
              </a:rPr>
              <a:t>not use any </a:t>
            </a:r>
            <a:r>
              <a:rPr lang="en-US" altLang="en-US" dirty="0" smtClean="0">
                <a:solidFill>
                  <a:srgbClr val="00B0F0"/>
                </a:solidFill>
              </a:rPr>
              <a:t>notes or other materials – only each other!</a:t>
            </a:r>
            <a:endParaRPr lang="en-US" altLang="en-US" dirty="0">
              <a:solidFill>
                <a:srgbClr val="00B0F0"/>
              </a:solidFill>
            </a:endParaRPr>
          </a:p>
          <a:p>
            <a:pPr marL="1085850" lvl="1" indent="-342900">
              <a:buFont typeface="Arial" panose="020B0604020202020204" pitchFamily="34" charset="0"/>
              <a:buChar char="•"/>
            </a:pPr>
            <a:r>
              <a:rPr lang="en-US" altLang="en-US" dirty="0" smtClean="0">
                <a:solidFill>
                  <a:srgbClr val="00B0F0"/>
                </a:solidFill>
                <a:cs typeface="Arial" charset="0"/>
              </a:rPr>
              <a:t>They may </a:t>
            </a:r>
            <a:r>
              <a:rPr lang="en-US" altLang="en-US" dirty="0">
                <a:solidFill>
                  <a:srgbClr val="00B0F0"/>
                </a:solidFill>
                <a:cs typeface="Arial" charset="0"/>
              </a:rPr>
              <a:t>also write appeals at this time to any of the </a:t>
            </a:r>
            <a:r>
              <a:rPr lang="en-US" altLang="en-US" dirty="0" smtClean="0">
                <a:solidFill>
                  <a:srgbClr val="00B0F0"/>
                </a:solidFill>
                <a:cs typeface="Arial" charset="0"/>
              </a:rPr>
              <a:t>T-RAT </a:t>
            </a:r>
            <a:r>
              <a:rPr lang="en-US" altLang="en-US" dirty="0">
                <a:solidFill>
                  <a:srgbClr val="00B0F0"/>
                </a:solidFill>
                <a:cs typeface="Arial" charset="0"/>
              </a:rPr>
              <a:t>questions</a:t>
            </a:r>
            <a:r>
              <a:rPr lang="en-US" altLang="en-US" dirty="0" smtClean="0">
                <a:solidFill>
                  <a:srgbClr val="00B0F0"/>
                </a:solidFill>
                <a:cs typeface="Arial" charset="0"/>
              </a:rPr>
              <a:t>.</a:t>
            </a:r>
          </a:p>
          <a:p>
            <a:pPr marL="1085850" lvl="1" indent="-342900">
              <a:buFont typeface="Arial" panose="020B0604020202020204" pitchFamily="34" charset="0"/>
              <a:buChar char="•"/>
            </a:pPr>
            <a:r>
              <a:rPr lang="en-US" dirty="0">
                <a:solidFill>
                  <a:srgbClr val="00B0F0"/>
                </a:solidFill>
              </a:rPr>
              <a:t>Each </a:t>
            </a:r>
            <a:r>
              <a:rPr lang="en-US" dirty="0" smtClean="0">
                <a:solidFill>
                  <a:srgbClr val="00B0F0"/>
                </a:solidFill>
              </a:rPr>
              <a:t>class, </a:t>
            </a:r>
            <a:r>
              <a:rPr lang="en-US" dirty="0">
                <a:solidFill>
                  <a:srgbClr val="00B0F0"/>
                </a:solidFill>
              </a:rPr>
              <a:t>a new </a:t>
            </a:r>
            <a:r>
              <a:rPr lang="en-US" dirty="0" smtClean="0">
                <a:solidFill>
                  <a:srgbClr val="00B0F0"/>
                </a:solidFill>
              </a:rPr>
              <a:t>teammate is </a:t>
            </a:r>
            <a:r>
              <a:rPr lang="en-US" dirty="0">
                <a:solidFill>
                  <a:srgbClr val="00B0F0"/>
                </a:solidFill>
              </a:rPr>
              <a:t>in charge of the scratch </a:t>
            </a:r>
            <a:r>
              <a:rPr lang="en-US" dirty="0" smtClean="0">
                <a:solidFill>
                  <a:srgbClr val="00B0F0"/>
                </a:solidFill>
              </a:rPr>
              <a:t>card.</a:t>
            </a:r>
          </a:p>
          <a:p>
            <a:pPr marL="1085850" lvl="1" indent="-342900">
              <a:buFont typeface="Arial" panose="020B0604020202020204" pitchFamily="34" charset="0"/>
              <a:buChar char="•"/>
            </a:pPr>
            <a:r>
              <a:rPr lang="en-US" altLang="en-US" dirty="0" smtClean="0">
                <a:solidFill>
                  <a:srgbClr val="00B0F0"/>
                </a:solidFill>
                <a:cs typeface="Arial" charset="0"/>
              </a:rPr>
              <a:t>I </a:t>
            </a:r>
            <a:r>
              <a:rPr lang="en-US" altLang="en-US" dirty="0">
                <a:solidFill>
                  <a:srgbClr val="00B0F0"/>
                </a:solidFill>
                <a:cs typeface="Arial" charset="0"/>
              </a:rPr>
              <a:t>use team folders which contain a paper copy of the test for each </a:t>
            </a:r>
            <a:endParaRPr lang="en-US" altLang="en-US" dirty="0" smtClean="0">
              <a:solidFill>
                <a:srgbClr val="00B0F0"/>
              </a:solidFill>
              <a:cs typeface="Arial" charset="0"/>
            </a:endParaRPr>
          </a:p>
          <a:p>
            <a:pPr lvl="1" indent="0"/>
            <a:r>
              <a:rPr lang="en-US" altLang="en-US" dirty="0" smtClean="0">
                <a:solidFill>
                  <a:srgbClr val="00B0F0"/>
                </a:solidFill>
                <a:cs typeface="Arial" charset="0"/>
              </a:rPr>
              <a:t>     student on </a:t>
            </a:r>
            <a:r>
              <a:rPr lang="en-US" altLang="en-US" dirty="0">
                <a:solidFill>
                  <a:srgbClr val="00B0F0"/>
                </a:solidFill>
                <a:cs typeface="Arial" charset="0"/>
              </a:rPr>
              <a:t>the team and an IF-AT scratch card for scoring.</a:t>
            </a:r>
          </a:p>
          <a:p>
            <a:pPr marL="1085850" lvl="1" indent="-342900">
              <a:buFont typeface="Arial" panose="020B0604020202020204" pitchFamily="34" charset="0"/>
              <a:buChar char="•"/>
            </a:pPr>
            <a:endParaRPr lang="en-US" i="1" dirty="0">
              <a:solidFill>
                <a:srgbClr val="00B0F0"/>
              </a:solidFill>
            </a:endParaRPr>
          </a:p>
          <a:p>
            <a:pPr lvl="1" indent="0"/>
            <a:endParaRPr lang="en-US" altLang="en-US" dirty="0" smtClean="0">
              <a:solidFill>
                <a:srgbClr val="00B0F0"/>
              </a:solidFill>
              <a:cs typeface="Arial" charset="0"/>
            </a:endParaRPr>
          </a:p>
          <a:p>
            <a:endParaRPr lang="en-US" altLang="en-US" dirty="0" smtClean="0">
              <a:solidFill>
                <a:srgbClr val="00B0F0"/>
              </a:solidFill>
              <a:cs typeface="Arial" charset="0"/>
            </a:endParaRPr>
          </a:p>
          <a:p>
            <a:endParaRPr lang="en-US" altLang="en-US" dirty="0">
              <a:solidFill>
                <a:srgbClr val="00B0F0"/>
              </a:solidFill>
              <a:cs typeface="Arial" charset="0"/>
            </a:endParaRPr>
          </a:p>
          <a:p>
            <a:endParaRPr lang="en-US" altLang="en-US" dirty="0" smtClean="0">
              <a:solidFill>
                <a:srgbClr val="00B0F0"/>
              </a:solidFill>
              <a:cs typeface="Arial" charset="0"/>
            </a:endParaRPr>
          </a:p>
          <a:p>
            <a:endParaRPr lang="en-US" altLang="en-US" dirty="0">
              <a:solidFill>
                <a:srgbClr val="00B0F0"/>
              </a:solidFill>
              <a:cs typeface="Arial" charset="0"/>
            </a:endParaRPr>
          </a:p>
          <a:p>
            <a:endParaRPr lang="en-US" altLang="en-US" dirty="0">
              <a:solidFill>
                <a:srgbClr val="00B0F0"/>
              </a:solidFill>
              <a:cs typeface="Arial" charset="0"/>
            </a:endParaRPr>
          </a:p>
          <a:p>
            <a:endParaRPr lang="en-US" altLang="en-US" dirty="0">
              <a:solidFill>
                <a:srgbClr val="00B0F0"/>
              </a:solidFill>
            </a:endParaRPr>
          </a:p>
        </p:txBody>
      </p:sp>
      <p:pic>
        <p:nvPicPr>
          <p:cNvPr id="4" name="Picture 2" descr="black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552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4800" y="1828800"/>
            <a:ext cx="4572000" cy="2862322"/>
          </a:xfrm>
          <a:prstGeom prst="rect">
            <a:avLst/>
          </a:prstGeom>
        </p:spPr>
        <p:txBody>
          <a:bodyPr>
            <a:spAutoFit/>
          </a:bodyPr>
          <a:lstStyle/>
          <a:p>
            <a:pPr>
              <a:defRPr/>
            </a:pPr>
            <a:r>
              <a:rPr lang="en-US" dirty="0">
                <a:solidFill>
                  <a:srgbClr val="00B0F0"/>
                </a:solidFill>
              </a:rPr>
              <a:t>T-RAT</a:t>
            </a:r>
            <a:r>
              <a:rPr lang="en-US" dirty="0" smtClean="0">
                <a:solidFill>
                  <a:srgbClr val="00B0F0"/>
                </a:solidFill>
              </a:rPr>
              <a:t>:</a:t>
            </a:r>
            <a:endParaRPr lang="en-US" dirty="0">
              <a:solidFill>
                <a:srgbClr val="00B0F0"/>
              </a:solidFill>
            </a:endParaRPr>
          </a:p>
          <a:p>
            <a:pPr marL="800100" lvl="1" indent="-342900">
              <a:buFont typeface="Arial" pitchFamily="34" charset="0"/>
              <a:buChar char="•"/>
              <a:defRPr/>
            </a:pPr>
            <a:r>
              <a:rPr lang="en-US" u="sng" dirty="0" smtClean="0">
                <a:solidFill>
                  <a:srgbClr val="00B0F0"/>
                </a:solidFill>
              </a:rPr>
              <a:t>Same</a:t>
            </a:r>
            <a:r>
              <a:rPr lang="en-US" dirty="0" smtClean="0">
                <a:solidFill>
                  <a:srgbClr val="00B0F0"/>
                </a:solidFill>
              </a:rPr>
              <a:t> </a:t>
            </a:r>
            <a:r>
              <a:rPr lang="en-US" dirty="0">
                <a:solidFill>
                  <a:srgbClr val="00B0F0"/>
                </a:solidFill>
              </a:rPr>
              <a:t>multiple choice questions. </a:t>
            </a:r>
          </a:p>
          <a:p>
            <a:pPr marL="800100" lvl="1" indent="-342900">
              <a:buFont typeface="Arial" pitchFamily="34" charset="0"/>
              <a:buChar char="•"/>
              <a:defRPr/>
            </a:pPr>
            <a:r>
              <a:rPr lang="en-US" dirty="0">
                <a:solidFill>
                  <a:srgbClr val="00B0F0"/>
                </a:solidFill>
              </a:rPr>
              <a:t>Taken as a team with scratch cards.</a:t>
            </a:r>
          </a:p>
          <a:p>
            <a:pPr marL="800100" lvl="1" indent="-342900">
              <a:buFont typeface="Arial" pitchFamily="34" charset="0"/>
              <a:buChar char="•"/>
              <a:defRPr/>
            </a:pPr>
            <a:r>
              <a:rPr lang="en-US" dirty="0" smtClean="0">
                <a:solidFill>
                  <a:srgbClr val="00B0F0"/>
                </a:solidFill>
              </a:rPr>
              <a:t>They </a:t>
            </a:r>
            <a:r>
              <a:rPr lang="en-US" dirty="0">
                <a:solidFill>
                  <a:srgbClr val="00B0F0"/>
                </a:solidFill>
              </a:rPr>
              <a:t>get 3 chances to find the correct answer. </a:t>
            </a:r>
            <a:endParaRPr lang="en-US" dirty="0" smtClean="0">
              <a:solidFill>
                <a:srgbClr val="00B0F0"/>
              </a:solidFill>
            </a:endParaRPr>
          </a:p>
          <a:p>
            <a:pPr>
              <a:defRPr/>
            </a:pPr>
            <a:endParaRPr lang="en-US" dirty="0" smtClean="0">
              <a:solidFill>
                <a:srgbClr val="00B0F0"/>
              </a:solidFill>
            </a:endParaRPr>
          </a:p>
          <a:p>
            <a:pPr>
              <a:defRPr/>
            </a:pPr>
            <a:r>
              <a:rPr lang="en-US" dirty="0" smtClean="0">
                <a:solidFill>
                  <a:srgbClr val="00B0F0"/>
                </a:solidFill>
              </a:rPr>
              <a:t>My scoring system:</a:t>
            </a:r>
            <a:endParaRPr lang="en-US" dirty="0">
              <a:solidFill>
                <a:srgbClr val="00B0F0"/>
              </a:solidFill>
            </a:endParaRPr>
          </a:p>
          <a:p>
            <a:pPr marL="800100" lvl="1" indent="-342900">
              <a:buFont typeface="Wingdings" pitchFamily="2" charset="2"/>
              <a:buChar char="Ø"/>
              <a:defRPr/>
            </a:pPr>
            <a:r>
              <a:rPr lang="en-US" dirty="0">
                <a:solidFill>
                  <a:srgbClr val="00B0F0"/>
                </a:solidFill>
              </a:rPr>
              <a:t>Correct the first time = 1pt</a:t>
            </a:r>
          </a:p>
          <a:p>
            <a:pPr marL="800100" lvl="1" indent="-342900">
              <a:buFont typeface="Wingdings" pitchFamily="2" charset="2"/>
              <a:buChar char="Ø"/>
              <a:defRPr/>
            </a:pPr>
            <a:r>
              <a:rPr lang="en-US" dirty="0">
                <a:solidFill>
                  <a:srgbClr val="00B0F0"/>
                </a:solidFill>
              </a:rPr>
              <a:t>Correct the second time = .75 </a:t>
            </a:r>
            <a:r>
              <a:rPr lang="en-US" dirty="0" err="1">
                <a:solidFill>
                  <a:srgbClr val="00B0F0"/>
                </a:solidFill>
              </a:rPr>
              <a:t>pt</a:t>
            </a:r>
            <a:endParaRPr lang="en-US" dirty="0">
              <a:solidFill>
                <a:srgbClr val="00B0F0"/>
              </a:solidFill>
            </a:endParaRPr>
          </a:p>
          <a:p>
            <a:pPr marL="800100" lvl="1" indent="-342900">
              <a:buFont typeface="Wingdings" pitchFamily="2" charset="2"/>
              <a:buChar char="Ø"/>
              <a:defRPr/>
            </a:pPr>
            <a:r>
              <a:rPr lang="en-US" dirty="0">
                <a:solidFill>
                  <a:srgbClr val="00B0F0"/>
                </a:solidFill>
              </a:rPr>
              <a:t>Correct the third time = .50 </a:t>
            </a:r>
            <a:r>
              <a:rPr lang="en-US" dirty="0" err="1">
                <a:solidFill>
                  <a:srgbClr val="00B0F0"/>
                </a:solidFill>
              </a:rPr>
              <a:t>pt</a:t>
            </a:r>
            <a:endParaRPr lang="en-US" dirty="0">
              <a:solidFill>
                <a:srgbClr val="00B0F0"/>
              </a:solidFill>
            </a:endParaRPr>
          </a:p>
        </p:txBody>
      </p:sp>
      <p:sp>
        <p:nvSpPr>
          <p:cNvPr id="5" name="TextBox 4"/>
          <p:cNvSpPr txBox="1"/>
          <p:nvPr/>
        </p:nvSpPr>
        <p:spPr>
          <a:xfrm>
            <a:off x="91634" y="130637"/>
            <a:ext cx="6935553" cy="1261884"/>
          </a:xfrm>
          <a:prstGeom prst="rect">
            <a:avLst/>
          </a:prstGeom>
          <a:noFill/>
        </p:spPr>
        <p:txBody>
          <a:bodyPr wrap="none" rtlCol="0">
            <a:spAutoFit/>
          </a:bodyPr>
          <a:lstStyle/>
          <a:p>
            <a:r>
              <a:rPr lang="en-US" sz="2000" u="sng" dirty="0" smtClean="0">
                <a:solidFill>
                  <a:srgbClr val="00B0F0"/>
                </a:solidFill>
              </a:rPr>
              <a:t>IF-AT (</a:t>
            </a:r>
            <a:r>
              <a:rPr lang="en-US" sz="2000" b="1" u="sng" dirty="0" smtClean="0">
                <a:solidFill>
                  <a:srgbClr val="00B0F0"/>
                </a:solidFill>
              </a:rPr>
              <a:t>Immediate Feedback </a:t>
            </a:r>
            <a:r>
              <a:rPr lang="en-US" sz="2000" b="1" u="sng" dirty="0" err="1" smtClean="0">
                <a:solidFill>
                  <a:srgbClr val="00B0F0"/>
                </a:solidFill>
              </a:rPr>
              <a:t>Assesment</a:t>
            </a:r>
            <a:r>
              <a:rPr lang="en-US" sz="2000" b="1" u="sng" dirty="0" smtClean="0">
                <a:solidFill>
                  <a:srgbClr val="00B0F0"/>
                </a:solidFill>
              </a:rPr>
              <a:t> Test</a:t>
            </a:r>
            <a:r>
              <a:rPr lang="en-US" sz="2000" u="sng" dirty="0" smtClean="0">
                <a:solidFill>
                  <a:srgbClr val="00B0F0"/>
                </a:solidFill>
              </a:rPr>
              <a:t>) Scratch Cards</a:t>
            </a:r>
            <a:r>
              <a:rPr lang="en-US" sz="2000" dirty="0" smtClean="0">
                <a:solidFill>
                  <a:srgbClr val="00B0F0"/>
                </a:solidFill>
              </a:rPr>
              <a:t>: </a:t>
            </a:r>
          </a:p>
          <a:p>
            <a:r>
              <a:rPr lang="en-US" sz="2000" dirty="0" smtClean="0">
                <a:solidFill>
                  <a:srgbClr val="00B0F0"/>
                </a:solidFill>
              </a:rPr>
              <a:t>One of the most </a:t>
            </a:r>
            <a:r>
              <a:rPr lang="en-US" sz="2000" i="1" dirty="0" smtClean="0">
                <a:solidFill>
                  <a:srgbClr val="00B0F0"/>
                </a:solidFill>
              </a:rPr>
              <a:t>powerful techniques </a:t>
            </a:r>
            <a:r>
              <a:rPr lang="en-US" sz="2000" dirty="0" smtClean="0">
                <a:solidFill>
                  <a:srgbClr val="00B0F0"/>
                </a:solidFill>
              </a:rPr>
              <a:t>in my </a:t>
            </a:r>
            <a:r>
              <a:rPr lang="en-US" sz="2000" i="1" dirty="0" smtClean="0">
                <a:solidFill>
                  <a:srgbClr val="00B0F0"/>
                </a:solidFill>
              </a:rPr>
              <a:t>pedagogical toolbox</a:t>
            </a:r>
            <a:r>
              <a:rPr lang="en-US" sz="2000" dirty="0" smtClean="0">
                <a:solidFill>
                  <a:srgbClr val="00B0F0"/>
                </a:solidFill>
              </a:rPr>
              <a:t>!</a:t>
            </a:r>
          </a:p>
          <a:p>
            <a:endParaRPr lang="en-US" dirty="0" smtClean="0">
              <a:solidFill>
                <a:srgbClr val="00B0F0"/>
              </a:solidFill>
            </a:endParaRPr>
          </a:p>
          <a:p>
            <a:r>
              <a:rPr lang="en-US" dirty="0" smtClean="0">
                <a:solidFill>
                  <a:srgbClr val="00B0F0"/>
                </a:solidFill>
              </a:rPr>
              <a:t>http</a:t>
            </a:r>
            <a:r>
              <a:rPr lang="en-US" dirty="0">
                <a:solidFill>
                  <a:srgbClr val="00B0F0"/>
                </a:solidFill>
              </a:rPr>
              <a:t>://www.epsteineducation.com/</a:t>
            </a:r>
          </a:p>
        </p:txBody>
      </p:sp>
      <p:sp>
        <p:nvSpPr>
          <p:cNvPr id="7" name="TextBox 6"/>
          <p:cNvSpPr txBox="1"/>
          <p:nvPr/>
        </p:nvSpPr>
        <p:spPr>
          <a:xfrm>
            <a:off x="786383" y="5451621"/>
            <a:ext cx="8140242" cy="523220"/>
          </a:xfrm>
          <a:prstGeom prst="rect">
            <a:avLst/>
          </a:prstGeom>
          <a:noFill/>
        </p:spPr>
        <p:txBody>
          <a:bodyPr wrap="none" rtlCol="0">
            <a:spAutoFit/>
          </a:bodyPr>
          <a:lstStyle/>
          <a:p>
            <a:r>
              <a:rPr lang="en-US" sz="2800" i="1" dirty="0" smtClean="0">
                <a:solidFill>
                  <a:schemeClr val="bg1"/>
                </a:solidFill>
              </a:rPr>
              <a:t>The best assignments don’t just assess they also teach!</a:t>
            </a:r>
            <a:endParaRPr lang="en-US" sz="2800" i="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3485" y="2130722"/>
            <a:ext cx="3568439" cy="2665316"/>
          </a:xfrm>
          <a:prstGeom prst="rect">
            <a:avLst/>
          </a:prstGeom>
        </p:spPr>
      </p:pic>
      <p:pic>
        <p:nvPicPr>
          <p:cNvPr id="8" name="Picture 2" descr="black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013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143000"/>
            <a:ext cx="4096254"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634" y="130637"/>
            <a:ext cx="8749639" cy="1600438"/>
          </a:xfrm>
          <a:prstGeom prst="rect">
            <a:avLst/>
          </a:prstGeom>
          <a:noFill/>
        </p:spPr>
        <p:txBody>
          <a:bodyPr wrap="none" rtlCol="0">
            <a:spAutoFit/>
          </a:bodyPr>
          <a:lstStyle/>
          <a:p>
            <a:r>
              <a:rPr lang="en-US" sz="2000" u="sng" dirty="0" smtClean="0">
                <a:solidFill>
                  <a:srgbClr val="00B0F0"/>
                </a:solidFill>
              </a:rPr>
              <a:t>Student RAT Appeals</a:t>
            </a:r>
            <a:r>
              <a:rPr lang="en-US" sz="2000" dirty="0" smtClean="0">
                <a:solidFill>
                  <a:srgbClr val="00B0F0"/>
                </a:solidFill>
              </a:rPr>
              <a:t>: A method for students to formally appeal a question and/or </a:t>
            </a:r>
          </a:p>
          <a:p>
            <a:r>
              <a:rPr lang="en-US" sz="2000" dirty="0" smtClean="0">
                <a:solidFill>
                  <a:srgbClr val="00B0F0"/>
                </a:solidFill>
              </a:rPr>
              <a:t>answer.</a:t>
            </a:r>
          </a:p>
          <a:p>
            <a:pPr algn="ctr"/>
            <a:r>
              <a:rPr lang="en-US" sz="2000" i="1" dirty="0" smtClean="0">
                <a:solidFill>
                  <a:srgbClr val="00B0F0"/>
                </a:solidFill>
              </a:rPr>
              <a:t>Why </a:t>
            </a:r>
            <a:r>
              <a:rPr lang="en-US" sz="2000" i="1" dirty="0" smtClean="0">
                <a:solidFill>
                  <a:srgbClr val="00B0F0"/>
                </a:solidFill>
              </a:rPr>
              <a:t>in the world would you allow that?!</a:t>
            </a:r>
          </a:p>
          <a:p>
            <a:endParaRPr lang="en-US" sz="2000" dirty="0" smtClean="0">
              <a:solidFill>
                <a:srgbClr val="00B0F0"/>
              </a:solidFill>
            </a:endParaRPr>
          </a:p>
          <a:p>
            <a:endParaRPr lang="en-US" dirty="0">
              <a:solidFill>
                <a:srgbClr val="00B0F0"/>
              </a:solidFill>
            </a:endParaRPr>
          </a:p>
        </p:txBody>
      </p:sp>
      <p:sp>
        <p:nvSpPr>
          <p:cNvPr id="2" name="TextBox 1"/>
          <p:cNvSpPr txBox="1"/>
          <p:nvPr/>
        </p:nvSpPr>
        <p:spPr>
          <a:xfrm>
            <a:off x="0" y="4953000"/>
            <a:ext cx="9237822" cy="954107"/>
          </a:xfrm>
          <a:prstGeom prst="rect">
            <a:avLst/>
          </a:prstGeom>
          <a:noFill/>
        </p:spPr>
        <p:txBody>
          <a:bodyPr wrap="square" rtlCol="0">
            <a:spAutoFit/>
          </a:bodyPr>
          <a:lstStyle/>
          <a:p>
            <a:r>
              <a:rPr lang="en-US" sz="2800" i="1" dirty="0" smtClean="0">
                <a:solidFill>
                  <a:schemeClr val="bg1"/>
                </a:solidFill>
              </a:rPr>
              <a:t>In writing appeals students must </a:t>
            </a:r>
            <a:r>
              <a:rPr lang="en-US" sz="2800" b="1" i="1" dirty="0" smtClean="0">
                <a:solidFill>
                  <a:schemeClr val="bg1"/>
                </a:solidFill>
              </a:rPr>
              <a:t>re-engage </a:t>
            </a:r>
            <a:r>
              <a:rPr lang="en-US" sz="2800" i="1" dirty="0" smtClean="0">
                <a:solidFill>
                  <a:schemeClr val="bg1"/>
                </a:solidFill>
              </a:rPr>
              <a:t>with the material </a:t>
            </a:r>
            <a:endParaRPr lang="en-US" sz="2800" i="1" dirty="0" smtClean="0">
              <a:solidFill>
                <a:schemeClr val="bg1"/>
              </a:solidFill>
            </a:endParaRPr>
          </a:p>
          <a:p>
            <a:r>
              <a:rPr lang="en-US" sz="2800" i="1" dirty="0" smtClean="0">
                <a:solidFill>
                  <a:schemeClr val="bg1"/>
                </a:solidFill>
              </a:rPr>
              <a:t>and </a:t>
            </a:r>
            <a:r>
              <a:rPr lang="en-US" sz="2800" b="1" i="1" dirty="0" smtClean="0">
                <a:solidFill>
                  <a:schemeClr val="bg1"/>
                </a:solidFill>
              </a:rPr>
              <a:t>develop well </a:t>
            </a:r>
            <a:r>
              <a:rPr lang="en-US" sz="2800" b="1" i="1" dirty="0" smtClean="0">
                <a:solidFill>
                  <a:schemeClr val="bg1"/>
                </a:solidFill>
              </a:rPr>
              <a:t>reasoned </a:t>
            </a:r>
            <a:r>
              <a:rPr lang="en-US" sz="2800" b="1" i="1" dirty="0" smtClean="0">
                <a:solidFill>
                  <a:schemeClr val="bg1"/>
                </a:solidFill>
              </a:rPr>
              <a:t>and referenced </a:t>
            </a:r>
            <a:r>
              <a:rPr lang="en-US" sz="2800" b="1" i="1" dirty="0" smtClean="0">
                <a:solidFill>
                  <a:schemeClr val="bg1"/>
                </a:solidFill>
              </a:rPr>
              <a:t>arguments</a:t>
            </a:r>
            <a:r>
              <a:rPr lang="en-US" sz="2800" i="1" dirty="0" smtClean="0">
                <a:solidFill>
                  <a:schemeClr val="bg1"/>
                </a:solidFill>
              </a:rPr>
              <a:t>.</a:t>
            </a:r>
            <a:endParaRPr lang="en-US" sz="2800" i="1" dirty="0">
              <a:solidFill>
                <a:schemeClr val="bg1"/>
              </a:solidFill>
            </a:endParaRPr>
          </a:p>
        </p:txBody>
      </p:sp>
      <p:pic>
        <p:nvPicPr>
          <p:cNvPr id="5" name="Picture 2" descr="black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20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62"/>
            <a:ext cx="2807948" cy="523220"/>
          </a:xfrm>
          <a:prstGeom prst="rect">
            <a:avLst/>
          </a:prstGeom>
          <a:noFill/>
        </p:spPr>
        <p:txBody>
          <a:bodyPr wrap="none" rtlCol="0">
            <a:spAutoFit/>
          </a:bodyPr>
          <a:lstStyle/>
          <a:p>
            <a:r>
              <a:rPr lang="en-US" sz="2800" b="1" dirty="0" smtClean="0">
                <a:solidFill>
                  <a:srgbClr val="00B0F0"/>
                </a:solidFill>
              </a:rPr>
              <a:t>In-class Lecture??</a:t>
            </a:r>
            <a:endParaRPr lang="en-US" b="1" dirty="0">
              <a:solidFill>
                <a:srgbClr val="00B0F0"/>
              </a:solidFill>
            </a:endParaRPr>
          </a:p>
        </p:txBody>
      </p:sp>
      <p:sp>
        <p:nvSpPr>
          <p:cNvPr id="4" name="TextBox 3"/>
          <p:cNvSpPr txBox="1"/>
          <p:nvPr/>
        </p:nvSpPr>
        <p:spPr>
          <a:xfrm>
            <a:off x="457200" y="178475"/>
            <a:ext cx="8410198" cy="2031325"/>
          </a:xfrm>
          <a:prstGeom prst="rect">
            <a:avLst/>
          </a:prstGeom>
          <a:noFill/>
        </p:spPr>
        <p:txBody>
          <a:bodyPr wrap="square" rtlCol="0">
            <a:spAutoFit/>
          </a:bodyPr>
          <a:lstStyle/>
          <a:p>
            <a:endParaRPr lang="en-US" dirty="0" smtClean="0">
              <a:solidFill>
                <a:srgbClr val="00B0F0"/>
              </a:solidFill>
            </a:endParaRPr>
          </a:p>
          <a:p>
            <a:r>
              <a:rPr lang="en-US" dirty="0" smtClean="0">
                <a:solidFill>
                  <a:srgbClr val="00B0F0"/>
                </a:solidFill>
              </a:rPr>
              <a:t>In class after the RAT – Ask if they want any RAT question explained (chalk talk). Then provide an </a:t>
            </a:r>
            <a:r>
              <a:rPr lang="en-US" b="1" dirty="0" smtClean="0">
                <a:solidFill>
                  <a:srgbClr val="00B0F0"/>
                </a:solidFill>
              </a:rPr>
              <a:t>Interactive</a:t>
            </a:r>
            <a:r>
              <a:rPr lang="en-US" dirty="0" smtClean="0">
                <a:solidFill>
                  <a:srgbClr val="00B0F0"/>
                </a:solidFill>
              </a:rPr>
              <a:t> lecture that is </a:t>
            </a:r>
            <a:r>
              <a:rPr lang="en-US" b="1" dirty="0" smtClean="0">
                <a:solidFill>
                  <a:srgbClr val="00B0F0"/>
                </a:solidFill>
              </a:rPr>
              <a:t>meaningful </a:t>
            </a:r>
            <a:r>
              <a:rPr lang="en-US" dirty="0" smtClean="0">
                <a:solidFill>
                  <a:srgbClr val="00B0F0"/>
                </a:solidFill>
              </a:rPr>
              <a:t>to them.</a:t>
            </a:r>
          </a:p>
          <a:p>
            <a:endParaRPr lang="en-US" dirty="0">
              <a:solidFill>
                <a:srgbClr val="00B0F0"/>
              </a:solidFill>
            </a:endParaRPr>
          </a:p>
          <a:p>
            <a:r>
              <a:rPr lang="en-US" dirty="0" smtClean="0">
                <a:solidFill>
                  <a:srgbClr val="00B0F0"/>
                </a:solidFill>
              </a:rPr>
              <a:t>Inspiration: http://www.ted.com/talks/dan_meyer_math_curriculum_makeover</a:t>
            </a:r>
          </a:p>
          <a:p>
            <a:endParaRPr lang="en-US" dirty="0">
              <a:solidFill>
                <a:srgbClr val="00B0F0"/>
              </a:solidFill>
            </a:endParaRPr>
          </a:p>
          <a:p>
            <a:endParaRPr lang="en-US" dirty="0">
              <a:solidFill>
                <a:srgbClr val="00B0F0"/>
              </a:solidFill>
            </a:endParaRPr>
          </a:p>
        </p:txBody>
      </p:sp>
      <p:sp>
        <p:nvSpPr>
          <p:cNvPr id="5" name="Rectangle 4"/>
          <p:cNvSpPr/>
          <p:nvPr/>
        </p:nvSpPr>
        <p:spPr>
          <a:xfrm>
            <a:off x="76200" y="1597377"/>
            <a:ext cx="7586133" cy="461665"/>
          </a:xfrm>
          <a:prstGeom prst="rect">
            <a:avLst/>
          </a:prstGeom>
        </p:spPr>
        <p:txBody>
          <a:bodyPr wrap="square">
            <a:spAutoFit/>
          </a:bodyPr>
          <a:lstStyle/>
          <a:p>
            <a:r>
              <a:rPr lang="en-US" sz="2400" b="1" dirty="0">
                <a:solidFill>
                  <a:schemeClr val="bg1"/>
                </a:solidFill>
              </a:rPr>
              <a:t>Ron Finley: A guerilla gardener in South Central LA</a:t>
            </a:r>
          </a:p>
        </p:txBody>
      </p:sp>
      <p:sp>
        <p:nvSpPr>
          <p:cNvPr id="6" name="Rectangle 3"/>
          <p:cNvSpPr txBox="1">
            <a:spLocks noChangeArrowheads="1"/>
          </p:cNvSpPr>
          <p:nvPr/>
        </p:nvSpPr>
        <p:spPr>
          <a:xfrm>
            <a:off x="349468" y="5410200"/>
            <a:ext cx="8448675" cy="1066800"/>
          </a:xfrm>
          <a:prstGeom prst="rect">
            <a:avLst/>
          </a:prstGeom>
          <a:noFill/>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0" indent="0">
              <a:buFont typeface="Wingdings" pitchFamily="2" charset="2"/>
              <a:buNone/>
            </a:pPr>
            <a:r>
              <a:rPr lang="en-US" b="1" dirty="0" smtClean="0">
                <a:solidFill>
                  <a:schemeClr val="bg1"/>
                </a:solidFill>
              </a:rPr>
              <a:t>How much soil is needed to fill a raised bed planter?</a:t>
            </a:r>
            <a:endParaRPr lang="en-US" b="1" dirty="0">
              <a:solidFill>
                <a:schemeClr val="bg1"/>
              </a:solidFill>
            </a:endParaRPr>
          </a:p>
        </p:txBody>
      </p:sp>
      <p:pic>
        <p:nvPicPr>
          <p:cNvPr id="7" name="Picture 4" descr="IMG_1173"/>
          <p:cNvPicPr>
            <a:picLocks noChangeAspect="1" noChangeArrowheads="1"/>
          </p:cNvPicPr>
          <p:nvPr/>
        </p:nvPicPr>
        <p:blipFill rotWithShape="1">
          <a:blip r:embed="rId5">
            <a:extLst>
              <a:ext uri="{28A0092B-C50C-407E-A947-70E740481C1C}">
                <a14:useLocalDpi xmlns:a14="http://schemas.microsoft.com/office/drawing/2010/main" val="0"/>
              </a:ext>
            </a:extLst>
          </a:blip>
          <a:srcRect t="-2" b="13341"/>
          <a:stretch/>
        </p:blipFill>
        <p:spPr bwMode="auto">
          <a:xfrm>
            <a:off x="5972322" y="2054577"/>
            <a:ext cx="2971275" cy="3431823"/>
          </a:xfrm>
          <a:prstGeom prst="rect">
            <a:avLst/>
          </a:prstGeom>
          <a:noFill/>
          <a:extLst>
            <a:ext uri="{909E8E84-426E-40DD-AFC4-6F175D3DCCD1}">
              <a14:hiddenFill xmlns:a14="http://schemas.microsoft.com/office/drawing/2010/main">
                <a:solidFill>
                  <a:srgbClr val="FFFFFF"/>
                </a:solidFill>
              </a14:hiddenFill>
            </a:ext>
          </a:extLst>
        </p:spPr>
      </p:pic>
      <p:pic>
        <p:nvPicPr>
          <p:cNvPr id="8" name="RonFinley_2013.mp4">
            <a:hlinkClick r:id="" action="ppaction://media"/>
          </p:cNvPr>
          <p:cNvPicPr>
            <a:picLocks noChangeAspect="1"/>
          </p:cNvPicPr>
          <p:nvPr>
            <a:videoFile r:link="rId1"/>
            <p:extLst>
              <p:ext uri="{DAA4B4D4-6D71-4841-9C94-3DE7FCFB9230}">
                <p14:media xmlns:p14="http://schemas.microsoft.com/office/powerpoint/2010/main" r:embed="rId2">
                  <p14:trim st="50767" end="576709.3333"/>
                </p14:media>
              </p:ext>
            </p:extLst>
          </p:nvPr>
        </p:nvPicPr>
        <p:blipFill>
          <a:blip r:embed="rId6"/>
          <a:stretch>
            <a:fillRect/>
          </a:stretch>
        </p:blipFill>
        <p:spPr>
          <a:xfrm>
            <a:off x="76200" y="2268239"/>
            <a:ext cx="5529398" cy="3110287"/>
          </a:xfrm>
          <a:prstGeom prst="rect">
            <a:avLst/>
          </a:prstGeom>
        </p:spPr>
      </p:pic>
      <p:pic>
        <p:nvPicPr>
          <p:cNvPr id="9" name="Picture 2" descr="black se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5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 y="838200"/>
            <a:ext cx="551240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dirty="0">
                <a:solidFill>
                  <a:srgbClr val="FFC000"/>
                </a:solidFill>
              </a:rPr>
              <a:t>Phase 3</a:t>
            </a:r>
            <a:r>
              <a:rPr lang="en-US" altLang="en-US" dirty="0">
                <a:solidFill>
                  <a:srgbClr val="FFC000"/>
                </a:solidFill>
              </a:rPr>
              <a:t>:</a:t>
            </a:r>
          </a:p>
          <a:p>
            <a:endParaRPr lang="en-US" altLang="en-US" dirty="0">
              <a:solidFill>
                <a:srgbClr val="FFC000"/>
              </a:solidFill>
            </a:endParaRPr>
          </a:p>
          <a:p>
            <a:r>
              <a:rPr lang="en-US" altLang="en-US" dirty="0" smtClean="0">
                <a:solidFill>
                  <a:srgbClr val="FFC000"/>
                </a:solidFill>
              </a:rPr>
              <a:t>	Team </a:t>
            </a:r>
            <a:r>
              <a:rPr lang="en-US" altLang="en-US" dirty="0">
                <a:solidFill>
                  <a:srgbClr val="FFC000"/>
                </a:solidFill>
              </a:rPr>
              <a:t>Applications: Practice and Apply </a:t>
            </a:r>
          </a:p>
          <a:p>
            <a:r>
              <a:rPr lang="en-US" altLang="en-US" dirty="0">
                <a:solidFill>
                  <a:srgbClr val="FFC000"/>
                </a:solidFill>
              </a:rPr>
              <a:t>	</a:t>
            </a:r>
          </a:p>
        </p:txBody>
      </p:sp>
      <p:sp>
        <p:nvSpPr>
          <p:cNvPr id="20485" name="Rectangle 4"/>
          <p:cNvSpPr>
            <a:spLocks noChangeArrowheads="1"/>
          </p:cNvSpPr>
          <p:nvPr/>
        </p:nvSpPr>
        <p:spPr bwMode="auto">
          <a:xfrm>
            <a:off x="1003739" y="152400"/>
            <a:ext cx="7007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a:r>
              <a:rPr lang="en-US" altLang="en-US" dirty="0" smtClean="0">
                <a:solidFill>
                  <a:schemeClr val="bg1"/>
                </a:solidFill>
              </a:rPr>
              <a:t>Flipped Classroom &amp; Team-Based Learning </a:t>
            </a:r>
            <a:r>
              <a:rPr lang="en-US" altLang="en-US" dirty="0">
                <a:solidFill>
                  <a:schemeClr val="bg1"/>
                </a:solidFill>
              </a:rPr>
              <a:t>(TBL</a:t>
            </a:r>
            <a:r>
              <a:rPr lang="en-US" altLang="en-US" dirty="0" smtClean="0">
                <a:solidFill>
                  <a:schemeClr val="bg1"/>
                </a:solidFill>
              </a:rPr>
              <a:t>) Approach</a:t>
            </a:r>
            <a:endParaRPr lang="en-US" altLang="en-US" dirty="0">
              <a:solidFill>
                <a:schemeClr val="bg1"/>
              </a:solidFill>
            </a:endParaRPr>
          </a:p>
        </p:txBody>
      </p:sp>
      <p:pic>
        <p:nvPicPr>
          <p:cNvPr id="5" name="Picture 2" descr="black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270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0788" y="1524000"/>
            <a:ext cx="9153613" cy="4216539"/>
          </a:xfrm>
          <a:prstGeom prst="rect">
            <a:avLst/>
          </a:prstGeom>
        </p:spPr>
        <p:txBody>
          <a:bodyPr wrap="square">
            <a:spAutoFit/>
          </a:bodyPr>
          <a:lstStyle/>
          <a:p>
            <a:r>
              <a:rPr lang="en-US" sz="2800" dirty="0" smtClean="0">
                <a:solidFill>
                  <a:schemeClr val="bg1"/>
                </a:solidFill>
                <a:latin typeface="Gill Sans MT" panose="020B0502020104020203" pitchFamily="34" charset="0"/>
              </a:rPr>
              <a:t>Quotes from students in my MATH 100 class:</a:t>
            </a:r>
          </a:p>
          <a:p>
            <a:endParaRPr lang="en-US" sz="2800" dirty="0" smtClean="0">
              <a:solidFill>
                <a:schemeClr val="bg1"/>
              </a:solidFill>
              <a:latin typeface="Gill Sans MT" panose="020B0502020104020203" pitchFamily="34" charset="0"/>
            </a:endParaRPr>
          </a:p>
          <a:p>
            <a:r>
              <a:rPr lang="en-US" sz="2800" dirty="0" smtClean="0">
                <a:solidFill>
                  <a:schemeClr val="bg1"/>
                </a:solidFill>
                <a:latin typeface="Gill Sans MT" panose="020B0502020104020203" pitchFamily="34" charset="0"/>
              </a:rPr>
              <a:t>“Math </a:t>
            </a:r>
            <a:r>
              <a:rPr lang="en-US" sz="2800" dirty="0">
                <a:solidFill>
                  <a:schemeClr val="bg1"/>
                </a:solidFill>
                <a:latin typeface="Gill Sans MT" panose="020B0502020104020203" pitchFamily="34" charset="0"/>
              </a:rPr>
              <a:t>has always been my </a:t>
            </a:r>
            <a:r>
              <a:rPr lang="en-US" sz="2800" dirty="0" smtClean="0">
                <a:solidFill>
                  <a:schemeClr val="bg1"/>
                </a:solidFill>
                <a:latin typeface="Gill Sans MT" panose="020B0502020104020203" pitchFamily="34" charset="0"/>
              </a:rPr>
              <a:t>Worst </a:t>
            </a:r>
            <a:r>
              <a:rPr lang="en-US" sz="2800" dirty="0">
                <a:solidFill>
                  <a:schemeClr val="bg1"/>
                </a:solidFill>
                <a:latin typeface="Gill Sans MT" panose="020B0502020104020203" pitchFamily="34" charset="0"/>
              </a:rPr>
              <a:t>subject</a:t>
            </a:r>
            <a:r>
              <a:rPr lang="en-US" sz="2800" dirty="0" smtClean="0">
                <a:solidFill>
                  <a:schemeClr val="bg1"/>
                </a:solidFill>
                <a:latin typeface="Gill Sans MT" panose="020B0502020104020203" pitchFamily="34" charset="0"/>
              </a:rPr>
              <a:t>.” </a:t>
            </a:r>
          </a:p>
          <a:p>
            <a:endParaRPr lang="en-US" sz="2800" dirty="0">
              <a:solidFill>
                <a:schemeClr val="bg1"/>
              </a:solidFill>
              <a:latin typeface="Gill Sans MT" panose="020B0502020104020203" pitchFamily="34" charset="0"/>
            </a:endParaRPr>
          </a:p>
          <a:p>
            <a:r>
              <a:rPr lang="en-US" sz="2800" dirty="0" smtClean="0">
                <a:solidFill>
                  <a:schemeClr val="bg1"/>
                </a:solidFill>
                <a:latin typeface="Gill Sans MT" panose="020B0502020104020203" pitchFamily="34" charset="0"/>
              </a:rPr>
              <a:t>“Math </a:t>
            </a:r>
            <a:r>
              <a:rPr lang="en-US" sz="2800" dirty="0">
                <a:solidFill>
                  <a:schemeClr val="bg1"/>
                </a:solidFill>
                <a:latin typeface="Gill Sans MT" panose="020B0502020104020203" pitchFamily="34" charset="0"/>
              </a:rPr>
              <a:t>is very difficult for </a:t>
            </a:r>
            <a:r>
              <a:rPr lang="en-US" sz="2800" dirty="0" smtClean="0">
                <a:solidFill>
                  <a:schemeClr val="bg1"/>
                </a:solidFill>
                <a:latin typeface="Gill Sans MT" panose="020B0502020104020203" pitchFamily="34" charset="0"/>
              </a:rPr>
              <a:t>me…”</a:t>
            </a:r>
          </a:p>
          <a:p>
            <a:endParaRPr lang="en-US" sz="2800" dirty="0" smtClean="0">
              <a:solidFill>
                <a:schemeClr val="bg1"/>
              </a:solidFill>
              <a:latin typeface="Gill Sans MT" panose="020B0502020104020203" pitchFamily="34" charset="0"/>
            </a:endParaRPr>
          </a:p>
          <a:p>
            <a:r>
              <a:rPr lang="en-US" sz="2800" dirty="0" smtClean="0">
                <a:solidFill>
                  <a:schemeClr val="bg1"/>
                </a:solidFill>
                <a:latin typeface="Gill Sans MT" panose="020B0502020104020203" pitchFamily="34" charset="0"/>
              </a:rPr>
              <a:t>“I </a:t>
            </a:r>
            <a:r>
              <a:rPr lang="en-US" sz="2800" dirty="0">
                <a:solidFill>
                  <a:schemeClr val="bg1"/>
                </a:solidFill>
                <a:latin typeface="Gill Sans MT" panose="020B0502020104020203" pitchFamily="34" charset="0"/>
              </a:rPr>
              <a:t>have hated every math class I’ve ever </a:t>
            </a:r>
            <a:r>
              <a:rPr lang="en-US" sz="2800" dirty="0" smtClean="0">
                <a:solidFill>
                  <a:schemeClr val="bg1"/>
                </a:solidFill>
                <a:latin typeface="Gill Sans MT" panose="020B0502020104020203" pitchFamily="34" charset="0"/>
              </a:rPr>
              <a:t>taken…”</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p>
        </p:txBody>
      </p:sp>
      <p:pic>
        <p:nvPicPr>
          <p:cNvPr id="3" name="Picture 2" descr="black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63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69" y="36723"/>
            <a:ext cx="2790187" cy="369332"/>
          </a:xfrm>
          <a:prstGeom prst="rect">
            <a:avLst/>
          </a:prstGeom>
          <a:noFill/>
        </p:spPr>
        <p:txBody>
          <a:bodyPr wrap="none" rtlCol="0">
            <a:spAutoFit/>
          </a:bodyPr>
          <a:lstStyle/>
          <a:p>
            <a:r>
              <a:rPr lang="en-US" b="1" dirty="0" smtClean="0">
                <a:solidFill>
                  <a:srgbClr val="FFC000"/>
                </a:solidFill>
              </a:rPr>
              <a:t>Team Applications</a:t>
            </a:r>
            <a:r>
              <a:rPr lang="en-US" b="1" dirty="0" smtClean="0">
                <a:solidFill>
                  <a:srgbClr val="FFC000"/>
                </a:solidFill>
              </a:rPr>
              <a:t>: MA 100</a:t>
            </a:r>
            <a:endParaRPr lang="en-US" b="1" dirty="0">
              <a:solidFill>
                <a:srgbClr val="FFC000"/>
              </a:solidFill>
            </a:endParaRPr>
          </a:p>
        </p:txBody>
      </p:sp>
      <p:sp>
        <p:nvSpPr>
          <p:cNvPr id="3" name="TextBox 2"/>
          <p:cNvSpPr txBox="1"/>
          <p:nvPr/>
        </p:nvSpPr>
        <p:spPr>
          <a:xfrm>
            <a:off x="3031892" y="21336"/>
            <a:ext cx="5959708" cy="369332"/>
          </a:xfrm>
          <a:prstGeom prst="rect">
            <a:avLst/>
          </a:prstGeom>
          <a:noFill/>
        </p:spPr>
        <p:txBody>
          <a:bodyPr wrap="none" rtlCol="0">
            <a:spAutoFit/>
          </a:bodyPr>
          <a:lstStyle/>
          <a:p>
            <a:r>
              <a:rPr lang="en-US" dirty="0" smtClean="0">
                <a:solidFill>
                  <a:schemeClr val="bg1"/>
                </a:solidFill>
              </a:rPr>
              <a:t>RATs and Interactive lecture one class,  Applications next class.</a:t>
            </a:r>
          </a:p>
        </p:txBody>
      </p:sp>
      <p:pic>
        <p:nvPicPr>
          <p:cNvPr id="4" name="MA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629" y="444616"/>
            <a:ext cx="8963171" cy="5041784"/>
          </a:xfrm>
          <a:prstGeom prst="rect">
            <a:avLst/>
          </a:prstGeom>
        </p:spPr>
      </p:pic>
      <p:sp>
        <p:nvSpPr>
          <p:cNvPr id="5" name="TextBox 4"/>
          <p:cNvSpPr txBox="1"/>
          <p:nvPr/>
        </p:nvSpPr>
        <p:spPr>
          <a:xfrm>
            <a:off x="76200" y="5486400"/>
            <a:ext cx="9144000" cy="1200329"/>
          </a:xfrm>
          <a:prstGeom prst="rect">
            <a:avLst/>
          </a:prstGeom>
          <a:noFill/>
        </p:spPr>
        <p:txBody>
          <a:bodyPr wrap="square" rtlCol="0">
            <a:spAutoFit/>
          </a:bodyPr>
          <a:lstStyle/>
          <a:p>
            <a:r>
              <a:rPr lang="en-US" sz="2400" i="1" dirty="0" smtClean="0">
                <a:solidFill>
                  <a:srgbClr val="FFC000"/>
                </a:solidFill>
              </a:rPr>
              <a:t>Same students who said: </a:t>
            </a:r>
            <a:endParaRPr lang="en-US" sz="2400" i="1" dirty="0" smtClean="0">
              <a:solidFill>
                <a:srgbClr val="FFC000"/>
              </a:solidFill>
            </a:endParaRPr>
          </a:p>
          <a:p>
            <a:pPr algn="ctr"/>
            <a:r>
              <a:rPr lang="en-US" sz="2400" i="1" dirty="0" smtClean="0">
                <a:solidFill>
                  <a:schemeClr val="bg1"/>
                </a:solidFill>
              </a:rPr>
              <a:t>“</a:t>
            </a:r>
            <a:r>
              <a:rPr lang="en-US" sz="2400" dirty="0" smtClean="0">
                <a:solidFill>
                  <a:schemeClr val="bg1"/>
                </a:solidFill>
                <a:latin typeface="Gill Sans MT" panose="020B0502020104020203" pitchFamily="34" charset="0"/>
              </a:rPr>
              <a:t>I </a:t>
            </a:r>
            <a:r>
              <a:rPr lang="en-US" sz="2400" dirty="0">
                <a:solidFill>
                  <a:schemeClr val="bg1"/>
                </a:solidFill>
                <a:latin typeface="Gill Sans MT" panose="020B0502020104020203" pitchFamily="34" charset="0"/>
              </a:rPr>
              <a:t>have hated every math class I’ve ever taken</a:t>
            </a:r>
            <a:r>
              <a:rPr lang="en-US" sz="2400" dirty="0" smtClean="0">
                <a:solidFill>
                  <a:schemeClr val="bg1"/>
                </a:solidFill>
                <a:latin typeface="Gill Sans MT" panose="020B0502020104020203" pitchFamily="34" charset="0"/>
              </a:rPr>
              <a:t>…”</a:t>
            </a:r>
          </a:p>
          <a:p>
            <a:pPr algn="ctr"/>
            <a:r>
              <a:rPr lang="en-US" sz="2400" dirty="0" smtClean="0">
                <a:solidFill>
                  <a:srgbClr val="FFC000"/>
                </a:solidFill>
                <a:latin typeface="Gill Sans MT" panose="020B0502020104020203" pitchFamily="34" charset="0"/>
              </a:rPr>
              <a:t>							</a:t>
            </a:r>
            <a:r>
              <a:rPr lang="en-US" sz="2400" b="1" dirty="0" smtClean="0">
                <a:solidFill>
                  <a:srgbClr val="FFC000"/>
                </a:solidFill>
                <a:latin typeface="Gill Sans MT" panose="020B0502020104020203" pitchFamily="34" charset="0"/>
              </a:rPr>
              <a:t>This </a:t>
            </a:r>
            <a:r>
              <a:rPr lang="en-US" sz="2400" b="1" dirty="0" smtClean="0">
                <a:solidFill>
                  <a:srgbClr val="FFC000"/>
                </a:solidFill>
                <a:latin typeface="Gill Sans MT" panose="020B0502020104020203" pitchFamily="34" charset="0"/>
              </a:rPr>
              <a:t>is week 3</a:t>
            </a:r>
            <a:endParaRPr lang="en-US" sz="2400" b="1" dirty="0">
              <a:solidFill>
                <a:srgbClr val="FFC000"/>
              </a:solidFill>
            </a:endParaRPr>
          </a:p>
        </p:txBody>
      </p:sp>
      <p:pic>
        <p:nvPicPr>
          <p:cNvPr id="6" name="Picture 2" descr="black se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26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559" y="1447800"/>
            <a:ext cx="4978967" cy="5273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398" y="152400"/>
            <a:ext cx="8829340" cy="1200329"/>
          </a:xfrm>
          <a:prstGeom prst="rect">
            <a:avLst/>
          </a:prstGeom>
          <a:noFill/>
        </p:spPr>
        <p:txBody>
          <a:bodyPr wrap="none" rtlCol="0">
            <a:spAutoFit/>
          </a:bodyPr>
          <a:lstStyle/>
          <a:p>
            <a:r>
              <a:rPr lang="en-US" b="1" dirty="0" smtClean="0">
                <a:solidFill>
                  <a:srgbClr val="FFC000"/>
                </a:solidFill>
              </a:rPr>
              <a:t>Team Applications</a:t>
            </a:r>
            <a:r>
              <a:rPr lang="en-US" b="1" dirty="0" smtClean="0">
                <a:solidFill>
                  <a:srgbClr val="FFC000"/>
                </a:solidFill>
              </a:rPr>
              <a:t>: Teams Post Answers to class Facebook Group. </a:t>
            </a:r>
          </a:p>
          <a:p>
            <a:endParaRPr lang="en-US" b="1" dirty="0" smtClean="0">
              <a:solidFill>
                <a:srgbClr val="FFC000"/>
              </a:solidFill>
            </a:endParaRPr>
          </a:p>
          <a:p>
            <a:r>
              <a:rPr lang="en-US" b="1" dirty="0" smtClean="0">
                <a:solidFill>
                  <a:srgbClr val="FFC000"/>
                </a:solidFill>
              </a:rPr>
              <a:t>By dividing all of the exercises amongst the teams, a bank of all of the worked-out answers </a:t>
            </a:r>
          </a:p>
          <a:p>
            <a:r>
              <a:rPr lang="en-US" b="1" dirty="0">
                <a:solidFill>
                  <a:srgbClr val="FFC000"/>
                </a:solidFill>
              </a:rPr>
              <a:t>i</a:t>
            </a:r>
            <a:r>
              <a:rPr lang="en-US" b="1" dirty="0" smtClean="0">
                <a:solidFill>
                  <a:srgbClr val="FFC000"/>
                </a:solidFill>
              </a:rPr>
              <a:t>s created and can be used to study for the tests.</a:t>
            </a:r>
            <a:endParaRPr lang="en-US" b="1" dirty="0">
              <a:solidFill>
                <a:srgbClr val="FFC000"/>
              </a:solidFill>
            </a:endParaRPr>
          </a:p>
        </p:txBody>
      </p:sp>
      <p:pic>
        <p:nvPicPr>
          <p:cNvPr id="4" name="Picture 2" descr="black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690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4"/>
          <p:cNvSpPr txBox="1">
            <a:spLocks noChangeArrowheads="1"/>
          </p:cNvSpPr>
          <p:nvPr/>
        </p:nvSpPr>
        <p:spPr bwMode="auto">
          <a:xfrm>
            <a:off x="2620411" y="0"/>
            <a:ext cx="36729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a:r>
              <a:rPr lang="en-US" altLang="en-US" sz="3600" dirty="0">
                <a:solidFill>
                  <a:schemeClr val="bg1"/>
                </a:solidFill>
              </a:rPr>
              <a:t>TBL</a:t>
            </a:r>
          </a:p>
          <a:p>
            <a:pPr algn="ctr"/>
            <a:r>
              <a:rPr lang="en-US" altLang="en-US" sz="3600" dirty="0">
                <a:solidFill>
                  <a:schemeClr val="bg1"/>
                </a:solidFill>
              </a:rPr>
              <a:t>Point Distribution</a:t>
            </a:r>
          </a:p>
          <a:p>
            <a:pPr algn="ctr"/>
            <a:r>
              <a:rPr lang="en-US" altLang="en-US" sz="3600" dirty="0" smtClean="0">
                <a:solidFill>
                  <a:schemeClr val="bg1"/>
                </a:solidFill>
              </a:rPr>
              <a:t>You </a:t>
            </a:r>
            <a:r>
              <a:rPr lang="en-US" altLang="en-US" sz="3600" dirty="0">
                <a:solidFill>
                  <a:schemeClr val="bg1"/>
                </a:solidFill>
              </a:rPr>
              <a:t>Will Decide!</a:t>
            </a:r>
          </a:p>
          <a:p>
            <a:pPr algn="ctr"/>
            <a:r>
              <a:rPr lang="en-US" altLang="en-US" sz="3600" dirty="0">
                <a:solidFill>
                  <a:schemeClr val="bg1"/>
                </a:solidFill>
              </a:rPr>
              <a:t>Vote on </a:t>
            </a:r>
            <a:r>
              <a:rPr lang="en-US" altLang="en-US" sz="3600" dirty="0" smtClean="0">
                <a:solidFill>
                  <a:schemeClr val="bg1"/>
                </a:solidFill>
              </a:rPr>
              <a:t>02.19.14</a:t>
            </a:r>
            <a:endParaRPr lang="en-US" altLang="en-US" sz="3600" dirty="0">
              <a:solidFill>
                <a:schemeClr val="bg1"/>
              </a:solidFill>
            </a:endParaRPr>
          </a:p>
        </p:txBody>
      </p:sp>
      <p:sp>
        <p:nvSpPr>
          <p:cNvPr id="22531" name="TextBox 1"/>
          <p:cNvSpPr txBox="1">
            <a:spLocks noChangeArrowheads="1"/>
          </p:cNvSpPr>
          <p:nvPr/>
        </p:nvSpPr>
        <p:spPr bwMode="auto">
          <a:xfrm>
            <a:off x="381000" y="2330450"/>
            <a:ext cx="32400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dirty="0">
                <a:solidFill>
                  <a:schemeClr val="bg1"/>
                </a:solidFill>
              </a:rPr>
              <a:t>Option A</a:t>
            </a:r>
            <a:r>
              <a:rPr lang="en-US" altLang="en-US" dirty="0">
                <a:solidFill>
                  <a:schemeClr val="bg1"/>
                </a:solidFill>
              </a:rPr>
              <a:t>:</a:t>
            </a:r>
          </a:p>
          <a:p>
            <a:r>
              <a:rPr lang="en-US" altLang="en-US" dirty="0">
                <a:solidFill>
                  <a:schemeClr val="bg1"/>
                </a:solidFill>
              </a:rPr>
              <a:t>I-RAT			25</a:t>
            </a:r>
          </a:p>
          <a:p>
            <a:r>
              <a:rPr lang="en-US" altLang="en-US" dirty="0">
                <a:solidFill>
                  <a:schemeClr val="bg1"/>
                </a:solidFill>
              </a:rPr>
              <a:t>T-RAT			10</a:t>
            </a:r>
          </a:p>
          <a:p>
            <a:r>
              <a:rPr lang="en-US" altLang="en-US" dirty="0">
                <a:solidFill>
                  <a:schemeClr val="bg1"/>
                </a:solidFill>
              </a:rPr>
              <a:t>Team Application	10</a:t>
            </a:r>
          </a:p>
          <a:p>
            <a:r>
              <a:rPr lang="en-US" altLang="en-US" dirty="0">
                <a:solidFill>
                  <a:schemeClr val="bg1"/>
                </a:solidFill>
              </a:rPr>
              <a:t>Peer Evaluation		  5</a:t>
            </a:r>
          </a:p>
        </p:txBody>
      </p:sp>
      <p:sp>
        <p:nvSpPr>
          <p:cNvPr id="22532" name="TextBox 3"/>
          <p:cNvSpPr txBox="1">
            <a:spLocks noChangeArrowheads="1"/>
          </p:cNvSpPr>
          <p:nvPr/>
        </p:nvSpPr>
        <p:spPr bwMode="auto">
          <a:xfrm>
            <a:off x="381000" y="4083050"/>
            <a:ext cx="35242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a:solidFill>
                  <a:schemeClr val="bg1"/>
                </a:solidFill>
              </a:rPr>
              <a:t>Option B</a:t>
            </a:r>
            <a:r>
              <a:rPr lang="en-US" altLang="en-US">
                <a:solidFill>
                  <a:schemeClr val="bg1"/>
                </a:solidFill>
              </a:rPr>
              <a:t>:</a:t>
            </a:r>
          </a:p>
          <a:p>
            <a:r>
              <a:rPr lang="en-US" altLang="en-US">
                <a:solidFill>
                  <a:schemeClr val="bg1"/>
                </a:solidFill>
              </a:rPr>
              <a:t>I-RAT			12.5</a:t>
            </a:r>
          </a:p>
          <a:p>
            <a:r>
              <a:rPr lang="en-US" altLang="en-US">
                <a:solidFill>
                  <a:schemeClr val="bg1"/>
                </a:solidFill>
              </a:rPr>
              <a:t>T-RAT			12.5</a:t>
            </a:r>
          </a:p>
          <a:p>
            <a:r>
              <a:rPr lang="en-US" altLang="en-US">
                <a:solidFill>
                  <a:schemeClr val="bg1"/>
                </a:solidFill>
              </a:rPr>
              <a:t>Team Application	12.5</a:t>
            </a:r>
          </a:p>
          <a:p>
            <a:r>
              <a:rPr lang="en-US" altLang="en-US">
                <a:solidFill>
                  <a:schemeClr val="bg1"/>
                </a:solidFill>
              </a:rPr>
              <a:t>Peer Evaluation		12.5</a:t>
            </a:r>
          </a:p>
        </p:txBody>
      </p:sp>
      <p:sp>
        <p:nvSpPr>
          <p:cNvPr id="22533" name="TextBox 4"/>
          <p:cNvSpPr txBox="1">
            <a:spLocks noChangeArrowheads="1"/>
          </p:cNvSpPr>
          <p:nvPr/>
        </p:nvSpPr>
        <p:spPr bwMode="auto">
          <a:xfrm>
            <a:off x="5575300" y="2254250"/>
            <a:ext cx="32400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a:solidFill>
                  <a:schemeClr val="bg1"/>
                </a:solidFill>
              </a:rPr>
              <a:t>Option C</a:t>
            </a:r>
            <a:r>
              <a:rPr lang="en-US" altLang="en-US">
                <a:solidFill>
                  <a:schemeClr val="bg1"/>
                </a:solidFill>
              </a:rPr>
              <a:t>:</a:t>
            </a:r>
          </a:p>
          <a:p>
            <a:r>
              <a:rPr lang="en-US" altLang="en-US">
                <a:solidFill>
                  <a:schemeClr val="bg1"/>
                </a:solidFill>
              </a:rPr>
              <a:t>I-RAT			  5</a:t>
            </a:r>
          </a:p>
          <a:p>
            <a:r>
              <a:rPr lang="en-US" altLang="en-US">
                <a:solidFill>
                  <a:schemeClr val="bg1"/>
                </a:solidFill>
              </a:rPr>
              <a:t>T-RAT			35</a:t>
            </a:r>
          </a:p>
          <a:p>
            <a:r>
              <a:rPr lang="en-US" altLang="en-US">
                <a:solidFill>
                  <a:schemeClr val="bg1"/>
                </a:solidFill>
              </a:rPr>
              <a:t>Team Application	  5</a:t>
            </a:r>
          </a:p>
          <a:p>
            <a:r>
              <a:rPr lang="en-US" altLang="en-US">
                <a:solidFill>
                  <a:schemeClr val="bg1"/>
                </a:solidFill>
              </a:rPr>
              <a:t>Peer Evaluation		  5</a:t>
            </a:r>
          </a:p>
        </p:txBody>
      </p:sp>
      <p:sp>
        <p:nvSpPr>
          <p:cNvPr id="22534" name="TextBox 5"/>
          <p:cNvSpPr txBox="1">
            <a:spLocks noChangeArrowheads="1"/>
          </p:cNvSpPr>
          <p:nvPr/>
        </p:nvSpPr>
        <p:spPr bwMode="auto">
          <a:xfrm>
            <a:off x="5562600" y="4038600"/>
            <a:ext cx="33813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a:solidFill>
                  <a:schemeClr val="bg1"/>
                </a:solidFill>
              </a:rPr>
              <a:t>Option D</a:t>
            </a:r>
            <a:r>
              <a:rPr lang="en-US" altLang="en-US">
                <a:solidFill>
                  <a:schemeClr val="bg1"/>
                </a:solidFill>
              </a:rPr>
              <a:t>:</a:t>
            </a:r>
          </a:p>
          <a:p>
            <a:r>
              <a:rPr lang="en-US" altLang="en-US">
                <a:solidFill>
                  <a:schemeClr val="bg1"/>
                </a:solidFill>
              </a:rPr>
              <a:t>I-RAT			  5 </a:t>
            </a:r>
          </a:p>
          <a:p>
            <a:r>
              <a:rPr lang="en-US" altLang="en-US">
                <a:solidFill>
                  <a:schemeClr val="bg1"/>
                </a:solidFill>
              </a:rPr>
              <a:t>T-RAT			13</a:t>
            </a:r>
          </a:p>
          <a:p>
            <a:r>
              <a:rPr lang="en-US" altLang="en-US">
                <a:solidFill>
                  <a:schemeClr val="bg1"/>
                </a:solidFill>
              </a:rPr>
              <a:t>Team Application	25</a:t>
            </a:r>
          </a:p>
          <a:p>
            <a:r>
              <a:rPr lang="en-US" altLang="en-US">
                <a:solidFill>
                  <a:schemeClr val="bg1"/>
                </a:solidFill>
              </a:rPr>
              <a:t>Peer Evaluation		  7</a:t>
            </a:r>
          </a:p>
        </p:txBody>
      </p:sp>
      <p:sp>
        <p:nvSpPr>
          <p:cNvPr id="2" name="TextBox 1"/>
          <p:cNvSpPr txBox="1"/>
          <p:nvPr/>
        </p:nvSpPr>
        <p:spPr>
          <a:xfrm rot="19300709">
            <a:off x="310693" y="822811"/>
            <a:ext cx="1849994" cy="400110"/>
          </a:xfrm>
          <a:prstGeom prst="rect">
            <a:avLst/>
          </a:prstGeom>
          <a:noFill/>
        </p:spPr>
        <p:txBody>
          <a:bodyPr wrap="none" rtlCol="0">
            <a:spAutoFit/>
          </a:bodyPr>
          <a:lstStyle/>
          <a:p>
            <a:r>
              <a:rPr lang="en-US" sz="2000" i="1" dirty="0" smtClean="0">
                <a:solidFill>
                  <a:srgbClr val="00B0F0"/>
                </a:solidFill>
              </a:rPr>
              <a:t>Empower them!</a:t>
            </a:r>
            <a:endParaRPr lang="en-US" sz="2000" i="1" dirty="0">
              <a:solidFill>
                <a:srgbClr val="00B0F0"/>
              </a:solidFill>
            </a:endParaRPr>
          </a:p>
        </p:txBody>
      </p:sp>
      <p:pic>
        <p:nvPicPr>
          <p:cNvPr id="8" name="Picture 2" descr="black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16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500"/>
                                        <p:tgtEl>
                                          <p:spTgt spid="225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fade">
                                      <p:cBhvr>
                                        <p:cTn id="17" dur="500"/>
                                        <p:tgtEl>
                                          <p:spTgt spid="225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fade">
                                      <p:cBhvr>
                                        <p:cTn id="22" dur="500"/>
                                        <p:tgtEl>
                                          <p:spTgt spid="225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534"/>
                                        </p:tgtEl>
                                        <p:attrNameLst>
                                          <p:attrName>style.visibility</p:attrName>
                                        </p:attrNameLst>
                                      </p:cBhvr>
                                      <p:to>
                                        <p:strVal val="visible"/>
                                      </p:to>
                                    </p:set>
                                    <p:animEffect transition="in" filter="fade">
                                      <p:cBhvr>
                                        <p:cTn id="2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p:bldP spid="22532" grpId="0"/>
      <p:bldP spid="22533" grpId="0"/>
      <p:bldP spid="225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6070471"/>
            <a:ext cx="3733800" cy="369332"/>
          </a:xfrm>
          <a:prstGeom prst="rect">
            <a:avLst/>
          </a:prstGeom>
          <a:noFill/>
        </p:spPr>
        <p:txBody>
          <a:bodyPr wrap="square" rtlCol="0">
            <a:spAutoFit/>
          </a:bodyPr>
          <a:lstStyle/>
          <a:p>
            <a:r>
              <a:rPr lang="en-US" dirty="0" smtClean="0">
                <a:solidFill>
                  <a:schemeClr val="bg1"/>
                </a:solidFill>
              </a:rPr>
              <a:t>Google Drive &gt; Create </a:t>
            </a:r>
            <a:r>
              <a:rPr lang="en-US" dirty="0" smtClean="0">
                <a:solidFill>
                  <a:schemeClr val="bg1"/>
                </a:solidFill>
              </a:rPr>
              <a:t>&gt; Form</a:t>
            </a:r>
            <a:endParaRPr lang="en-US" dirty="0">
              <a:solidFill>
                <a:schemeClr val="bg1"/>
              </a:solidFill>
            </a:endParaRPr>
          </a:p>
        </p:txBody>
      </p:sp>
      <p:sp>
        <p:nvSpPr>
          <p:cNvPr id="3" name="Rectangle 2"/>
          <p:cNvSpPr/>
          <p:nvPr/>
        </p:nvSpPr>
        <p:spPr>
          <a:xfrm>
            <a:off x="365760" y="120134"/>
            <a:ext cx="3347968" cy="369332"/>
          </a:xfrm>
          <a:prstGeom prst="rect">
            <a:avLst/>
          </a:prstGeom>
        </p:spPr>
        <p:txBody>
          <a:bodyPr wrap="none">
            <a:spAutoFit/>
          </a:bodyPr>
          <a:lstStyle/>
          <a:p>
            <a:r>
              <a:rPr lang="en-US" b="1" dirty="0" smtClean="0">
                <a:solidFill>
                  <a:srgbClr val="FF3399"/>
                </a:solidFill>
              </a:rPr>
              <a:t>Peer Evaluations: Accountability</a:t>
            </a:r>
            <a:endParaRPr lang="en-US" dirty="0"/>
          </a:p>
        </p:txBody>
      </p:sp>
      <p:sp>
        <p:nvSpPr>
          <p:cNvPr id="5" name="TextBox 4"/>
          <p:cNvSpPr txBox="1"/>
          <p:nvPr/>
        </p:nvSpPr>
        <p:spPr>
          <a:xfrm>
            <a:off x="371856" y="1853118"/>
            <a:ext cx="3124200" cy="3046988"/>
          </a:xfrm>
          <a:prstGeom prst="rect">
            <a:avLst/>
          </a:prstGeom>
          <a:noFill/>
        </p:spPr>
        <p:txBody>
          <a:bodyPr wrap="square" rtlCol="0">
            <a:spAutoFit/>
          </a:bodyPr>
          <a:lstStyle/>
          <a:p>
            <a:r>
              <a:rPr lang="en-US" sz="2400" i="1" dirty="0" smtClean="0">
                <a:solidFill>
                  <a:schemeClr val="bg1"/>
                </a:solidFill>
              </a:rPr>
              <a:t>In small group work often one or two students will do all of the work. Peer evaluations</a:t>
            </a:r>
          </a:p>
          <a:p>
            <a:r>
              <a:rPr lang="en-US" sz="2400" i="1" dirty="0" smtClean="0">
                <a:solidFill>
                  <a:schemeClr val="bg1"/>
                </a:solidFill>
              </a:rPr>
              <a:t>keep all members accountable.</a:t>
            </a:r>
          </a:p>
          <a:p>
            <a:endParaRPr lang="en-US" sz="2400" i="1" dirty="0">
              <a:solidFill>
                <a:schemeClr val="bg1"/>
              </a:solidFill>
            </a:endParaRPr>
          </a:p>
        </p:txBody>
      </p:sp>
      <p:pic>
        <p:nvPicPr>
          <p:cNvPr id="4" name="Picture 3"/>
          <p:cNvPicPr>
            <a:picLocks noChangeAspect="1"/>
          </p:cNvPicPr>
          <p:nvPr/>
        </p:nvPicPr>
        <p:blipFill>
          <a:blip r:embed="rId3"/>
          <a:stretch>
            <a:fillRect/>
          </a:stretch>
        </p:blipFill>
        <p:spPr>
          <a:xfrm>
            <a:off x="3276600" y="685800"/>
            <a:ext cx="5810250" cy="5381625"/>
          </a:xfrm>
          <a:prstGeom prst="rect">
            <a:avLst/>
          </a:prstGeom>
        </p:spPr>
      </p:pic>
      <p:pic>
        <p:nvPicPr>
          <p:cNvPr id="6" name="Picture 2" descr="black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28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760" y="120134"/>
            <a:ext cx="3249736" cy="369332"/>
          </a:xfrm>
          <a:prstGeom prst="rect">
            <a:avLst/>
          </a:prstGeom>
        </p:spPr>
        <p:txBody>
          <a:bodyPr wrap="none">
            <a:spAutoFit/>
          </a:bodyPr>
          <a:lstStyle/>
          <a:p>
            <a:r>
              <a:rPr lang="en-US" b="1" smtClean="0">
                <a:solidFill>
                  <a:srgbClr val="FF3399"/>
                </a:solidFill>
              </a:rPr>
              <a:t>Peer Evaluations: Accountability</a:t>
            </a: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9144000" cy="2706336"/>
          </a:xfrm>
          <a:prstGeom prst="rect">
            <a:avLst/>
          </a:prstGeom>
        </p:spPr>
      </p:pic>
      <p:sp>
        <p:nvSpPr>
          <p:cNvPr id="4" name="TextBox 3"/>
          <p:cNvSpPr txBox="1"/>
          <p:nvPr/>
        </p:nvSpPr>
        <p:spPr>
          <a:xfrm>
            <a:off x="332232" y="4953000"/>
            <a:ext cx="8779326" cy="954107"/>
          </a:xfrm>
          <a:prstGeom prst="rect">
            <a:avLst/>
          </a:prstGeom>
          <a:noFill/>
        </p:spPr>
        <p:txBody>
          <a:bodyPr wrap="none" rtlCol="0">
            <a:spAutoFit/>
          </a:bodyPr>
          <a:lstStyle/>
          <a:p>
            <a:r>
              <a:rPr lang="en-US" sz="2800" i="1" dirty="0" smtClean="0">
                <a:solidFill>
                  <a:schemeClr val="bg1"/>
                </a:solidFill>
              </a:rPr>
              <a:t>Students respond better to comments about their behavior </a:t>
            </a:r>
            <a:endParaRPr lang="en-US" sz="2800" i="1" dirty="0" smtClean="0">
              <a:solidFill>
                <a:schemeClr val="bg1"/>
              </a:solidFill>
            </a:endParaRPr>
          </a:p>
          <a:p>
            <a:r>
              <a:rPr lang="en-US" sz="2800" i="1" dirty="0" smtClean="0">
                <a:solidFill>
                  <a:schemeClr val="bg1"/>
                </a:solidFill>
              </a:rPr>
              <a:t>from </a:t>
            </a:r>
            <a:r>
              <a:rPr lang="en-US" sz="2800" i="1" dirty="0" smtClean="0">
                <a:solidFill>
                  <a:schemeClr val="bg1"/>
                </a:solidFill>
              </a:rPr>
              <a:t>their peers </a:t>
            </a:r>
            <a:r>
              <a:rPr lang="en-US" sz="2800" i="1" dirty="0" smtClean="0">
                <a:solidFill>
                  <a:schemeClr val="bg1"/>
                </a:solidFill>
              </a:rPr>
              <a:t>than </a:t>
            </a:r>
            <a:r>
              <a:rPr lang="en-US" sz="2800" i="1" dirty="0" smtClean="0">
                <a:solidFill>
                  <a:schemeClr val="bg1"/>
                </a:solidFill>
              </a:rPr>
              <a:t>they would respond to a teacher.</a:t>
            </a:r>
            <a:endParaRPr lang="en-US" sz="2800" i="1" dirty="0">
              <a:solidFill>
                <a:schemeClr val="bg1"/>
              </a:solidFill>
            </a:endParaRPr>
          </a:p>
        </p:txBody>
      </p:sp>
      <p:pic>
        <p:nvPicPr>
          <p:cNvPr id="5" name="Picture 2" descr="black 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8260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07" y="152400"/>
            <a:ext cx="4456793" cy="5632311"/>
          </a:xfrm>
          <a:prstGeom prst="rect">
            <a:avLst/>
          </a:prstGeom>
          <a:noFill/>
        </p:spPr>
        <p:txBody>
          <a:bodyPr wrap="square" rtlCol="0">
            <a:spAutoFit/>
          </a:bodyPr>
          <a:lstStyle/>
          <a:p>
            <a:r>
              <a:rPr lang="en-US" sz="2000" b="1" i="1" dirty="0" smtClean="0">
                <a:solidFill>
                  <a:srgbClr val="FFC000"/>
                </a:solidFill>
              </a:rPr>
              <a:t>Why do I love TBL and the Flipped Classroom?</a:t>
            </a:r>
          </a:p>
          <a:p>
            <a:endParaRPr lang="en-US" sz="2000" i="1" dirty="0">
              <a:solidFill>
                <a:srgbClr val="FFC000"/>
              </a:solidFill>
            </a:endParaRPr>
          </a:p>
          <a:p>
            <a:pPr marL="457200" indent="-457200">
              <a:buAutoNum type="arabicPeriod"/>
            </a:pPr>
            <a:r>
              <a:rPr lang="en-US" sz="2000" i="1" dirty="0" smtClean="0">
                <a:solidFill>
                  <a:srgbClr val="FFC000"/>
                </a:solidFill>
              </a:rPr>
              <a:t>Engaged</a:t>
            </a:r>
            <a:r>
              <a:rPr lang="en-US" sz="2000" i="1" dirty="0">
                <a:solidFill>
                  <a:srgbClr val="FFC000"/>
                </a:solidFill>
              </a:rPr>
              <a:t>, happy, social </a:t>
            </a:r>
            <a:r>
              <a:rPr lang="en-US" sz="2000" i="1" dirty="0" smtClean="0">
                <a:solidFill>
                  <a:srgbClr val="FFC000"/>
                </a:solidFill>
              </a:rPr>
              <a:t>students</a:t>
            </a:r>
            <a:r>
              <a:rPr lang="en-US" sz="2000" i="1" dirty="0">
                <a:solidFill>
                  <a:srgbClr val="FFC000"/>
                </a:solidFill>
              </a:rPr>
              <a:t>.</a:t>
            </a:r>
            <a:r>
              <a:rPr lang="en-US" sz="2000" i="1" dirty="0" smtClean="0">
                <a:solidFill>
                  <a:srgbClr val="FFC000"/>
                </a:solidFill>
              </a:rPr>
              <a:t> </a:t>
            </a:r>
          </a:p>
          <a:p>
            <a:pPr marL="457200" indent="-457200">
              <a:buAutoNum type="arabicPeriod"/>
            </a:pPr>
            <a:r>
              <a:rPr lang="en-US" sz="2000" i="1" dirty="0" smtClean="0">
                <a:solidFill>
                  <a:srgbClr val="FFC000"/>
                </a:solidFill>
              </a:rPr>
              <a:t>Students learn from the online lectures at their own pace.</a:t>
            </a:r>
          </a:p>
          <a:p>
            <a:pPr marL="457200" indent="-457200">
              <a:buAutoNum type="arabicPeriod"/>
            </a:pPr>
            <a:r>
              <a:rPr lang="en-US" sz="2000" i="1" dirty="0" smtClean="0">
                <a:solidFill>
                  <a:srgbClr val="FFC000"/>
                </a:solidFill>
              </a:rPr>
              <a:t>Not covering basic material – able to cover higher-order concepts and skills.</a:t>
            </a:r>
          </a:p>
          <a:p>
            <a:pPr marL="457200" indent="-457200">
              <a:buAutoNum type="arabicPeriod"/>
            </a:pPr>
            <a:r>
              <a:rPr lang="en-US" sz="2000" i="1" dirty="0" smtClean="0">
                <a:solidFill>
                  <a:srgbClr val="FFC000"/>
                </a:solidFill>
              </a:rPr>
              <a:t>Students actually do the reading and come to class prepared.</a:t>
            </a:r>
          </a:p>
          <a:p>
            <a:pPr marL="457200" indent="-457200">
              <a:buAutoNum type="arabicPeriod"/>
            </a:pPr>
            <a:r>
              <a:rPr lang="en-US" sz="2000" i="1" dirty="0" smtClean="0">
                <a:solidFill>
                  <a:srgbClr val="FFC000"/>
                </a:solidFill>
              </a:rPr>
              <a:t>Students study throughout the semester – this lessens the need to “cram” the night before the exam.</a:t>
            </a:r>
          </a:p>
          <a:p>
            <a:pPr marL="457200" indent="-457200">
              <a:buAutoNum type="arabicPeriod"/>
            </a:pPr>
            <a:r>
              <a:rPr lang="en-US" sz="2000" i="1" dirty="0" smtClean="0">
                <a:solidFill>
                  <a:srgbClr val="FFC000"/>
                </a:solidFill>
              </a:rPr>
              <a:t>Students must articulate concepts and reasoning to their peers. To learn something well… teach it!</a:t>
            </a:r>
            <a:endParaRPr lang="en-US" sz="2000" i="1" dirty="0">
              <a:solidFill>
                <a:srgbClr val="FFC000"/>
              </a:solidFill>
            </a:endParaRPr>
          </a:p>
          <a:p>
            <a:endParaRPr lang="en-US" sz="2000" i="1" dirty="0" smtClean="0">
              <a:solidFill>
                <a:srgbClr val="FFC000"/>
              </a:solidFill>
            </a:endParaRPr>
          </a:p>
        </p:txBody>
      </p:sp>
      <p:pic>
        <p:nvPicPr>
          <p:cNvPr id="3" name="Picture 2" descr="https://scontent-a-lga.xx.fbcdn.net/hphotos-ash3/t1.0-9/1236355_10151648945095669_146056709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522" y="359834"/>
            <a:ext cx="3756183" cy="5029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fbcdn-sphotos-f-a.akamaihd.net/hphotos-ak-prn1/t1/524068_10151648944055669_152465221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028" y="415855"/>
            <a:ext cx="4474173" cy="5990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1063" y="391471"/>
            <a:ext cx="4510137" cy="6038366"/>
          </a:xfrm>
          <a:prstGeom prst="rect">
            <a:avLst/>
          </a:prstGeom>
        </p:spPr>
      </p:pic>
      <p:pic>
        <p:nvPicPr>
          <p:cNvPr id="39938" name="Picture 2" descr="https://scontent-b-iad.xx.fbcdn.net/hphotos-xpf1/t31.0-8/1263798_10152478316010669_2849975341431987577_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046"/>
          <a:stretch/>
        </p:blipFill>
        <p:spPr bwMode="auto">
          <a:xfrm>
            <a:off x="4471416" y="628499"/>
            <a:ext cx="4542953" cy="5564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31343"/>
          <a:stretch/>
        </p:blipFill>
        <p:spPr>
          <a:xfrm>
            <a:off x="4541044" y="817557"/>
            <a:ext cx="4132565" cy="4495801"/>
          </a:xfrm>
          <a:prstGeom prst="rect">
            <a:avLst/>
          </a:prstGeom>
        </p:spPr>
      </p:pic>
      <p:pic>
        <p:nvPicPr>
          <p:cNvPr id="3074" name="Picture 2" descr="https://scontent-b-lga.xx.fbcdn.net/hphotos-xpf1/v/t1.0-9/1656203_10151906717440669_599650445_n.jpg?oh=f1860e30606562522608d974297151c3&amp;oe=552F22F0"/>
          <p:cNvPicPr>
            <a:picLocks noChangeAspect="1" noChangeArrowheads="1"/>
          </p:cNvPicPr>
          <p:nvPr/>
        </p:nvPicPr>
        <p:blipFill rotWithShape="1">
          <a:blip r:embed="rId8">
            <a:extLst>
              <a:ext uri="{28A0092B-C50C-407E-A947-70E740481C1C}">
                <a14:useLocalDpi xmlns:a14="http://schemas.microsoft.com/office/drawing/2010/main" val="0"/>
              </a:ext>
            </a:extLst>
          </a:blip>
          <a:srcRect l="15708" t="15296" r="8727"/>
          <a:stretch/>
        </p:blipFill>
        <p:spPr bwMode="auto">
          <a:xfrm>
            <a:off x="4508248" y="773504"/>
            <a:ext cx="4591957" cy="38444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lack se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94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4"/>
                                        </p:tgtEl>
                                      </p:cBhvr>
                                    </p:animEffect>
                                    <p:set>
                                      <p:cBhvr>
                                        <p:cTn id="15" dur="1" fill="hold">
                                          <p:stCondLst>
                                            <p:cond delay="499"/>
                                          </p:stCondLst>
                                        </p:cTn>
                                        <p:tgtEl>
                                          <p:spTgt spid="307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9938"/>
                                        </p:tgtEl>
                                        <p:attrNameLst>
                                          <p:attrName>style.visibility</p:attrName>
                                        </p:attrNameLst>
                                      </p:cBhvr>
                                      <p:to>
                                        <p:strVal val="visible"/>
                                      </p:to>
                                    </p:set>
                                    <p:animEffect transition="in" filter="fade">
                                      <p:cBhvr>
                                        <p:cTn id="36" dur="500"/>
                                        <p:tgtEl>
                                          <p:spTgt spid="399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9938"/>
                                        </p:tgtEl>
                                      </p:cBhvr>
                                    </p:animEffect>
                                    <p:set>
                                      <p:cBhvr>
                                        <p:cTn id="41" dur="1" fill="hold">
                                          <p:stCondLst>
                                            <p:cond delay="499"/>
                                          </p:stCondLst>
                                        </p:cTn>
                                        <p:tgtEl>
                                          <p:spTgt spid="3993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fade">
                                      <p:cBhvr>
                                        <p:cTn id="46" dur="500"/>
                                        <p:tgtEl>
                                          <p:spTgt spid="2">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xEl>
                                              <p:pRg st="6" end="6"/>
                                            </p:txEl>
                                          </p:spTgt>
                                        </p:tgtEl>
                                        <p:attrNameLst>
                                          <p:attrName>style.visibility</p:attrName>
                                        </p:attrNameLst>
                                      </p:cBhvr>
                                      <p:to>
                                        <p:strVal val="visible"/>
                                      </p:to>
                                    </p:set>
                                    <p:animEffect transition="in" filter="fade">
                                      <p:cBhvr>
                                        <p:cTn id="59" dur="500"/>
                                        <p:tgtEl>
                                          <p:spTgt spid="2">
                                            <p:txEl>
                                              <p:pRg st="6" end="6"/>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7" end="7"/>
                                            </p:txEl>
                                          </p:spTgt>
                                        </p:tgtEl>
                                        <p:attrNameLst>
                                          <p:attrName>style.visibility</p:attrName>
                                        </p:attrNameLst>
                                      </p:cBhvr>
                                      <p:to>
                                        <p:strVal val="visible"/>
                                      </p:to>
                                    </p:set>
                                    <p:animEffect transition="in" filter="fade">
                                      <p:cBhvr>
                                        <p:cTn id="72" dur="500"/>
                                        <p:tgtEl>
                                          <p:spTgt spid="2">
                                            <p:txEl>
                                              <p:pRg st="7" end="7"/>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14400"/>
            <a:ext cx="9463424" cy="4462760"/>
          </a:xfrm>
          <a:prstGeom prst="rect">
            <a:avLst/>
          </a:prstGeom>
          <a:noFill/>
        </p:spPr>
        <p:txBody>
          <a:bodyPr wrap="none" rtlCol="0">
            <a:spAutoFit/>
          </a:bodyPr>
          <a:lstStyle/>
          <a:p>
            <a:r>
              <a:rPr lang="en-US" sz="1775" dirty="0" smtClean="0">
                <a:solidFill>
                  <a:schemeClr val="bg1"/>
                </a:solidFill>
              </a:rPr>
              <a:t>“</a:t>
            </a:r>
            <a:r>
              <a:rPr lang="en-US" sz="1775" dirty="0">
                <a:solidFill>
                  <a:schemeClr val="bg1"/>
                </a:solidFill>
              </a:rPr>
              <a:t>The team based learning is great! I </a:t>
            </a:r>
            <a:r>
              <a:rPr lang="en-US" sz="1775" b="1" dirty="0">
                <a:solidFill>
                  <a:schemeClr val="bg1"/>
                </a:solidFill>
              </a:rPr>
              <a:t>finally understand concepts that never clicked </a:t>
            </a:r>
            <a:r>
              <a:rPr lang="en-US" sz="1775" dirty="0">
                <a:solidFill>
                  <a:schemeClr val="bg1"/>
                </a:solidFill>
              </a:rPr>
              <a:t>in the past.”</a:t>
            </a:r>
          </a:p>
          <a:p>
            <a:endParaRPr lang="en-US" sz="1775" dirty="0" smtClean="0">
              <a:solidFill>
                <a:schemeClr val="bg1"/>
              </a:solidFill>
            </a:endParaRPr>
          </a:p>
          <a:p>
            <a:r>
              <a:rPr lang="en-US" sz="1775" dirty="0" smtClean="0">
                <a:solidFill>
                  <a:schemeClr val="bg1"/>
                </a:solidFill>
              </a:rPr>
              <a:t>“It’s </a:t>
            </a:r>
            <a:r>
              <a:rPr lang="en-US" sz="1775" b="1" dirty="0" smtClean="0">
                <a:solidFill>
                  <a:schemeClr val="bg1"/>
                </a:solidFill>
              </a:rPr>
              <a:t>Fun</a:t>
            </a:r>
            <a:r>
              <a:rPr lang="en-US" sz="1775" dirty="0" smtClean="0">
                <a:solidFill>
                  <a:schemeClr val="bg1"/>
                </a:solidFill>
              </a:rPr>
              <a:t>. The </a:t>
            </a:r>
            <a:r>
              <a:rPr lang="en-US" sz="1775" b="1" dirty="0" smtClean="0">
                <a:solidFill>
                  <a:schemeClr val="bg1"/>
                </a:solidFill>
              </a:rPr>
              <a:t>prerecorded lectures are great </a:t>
            </a:r>
            <a:r>
              <a:rPr lang="en-US" sz="1775" dirty="0" smtClean="0">
                <a:solidFill>
                  <a:schemeClr val="bg1"/>
                </a:solidFill>
              </a:rPr>
              <a:t>and the </a:t>
            </a:r>
            <a:r>
              <a:rPr lang="en-US" sz="1775" b="1" dirty="0" smtClean="0">
                <a:solidFill>
                  <a:schemeClr val="bg1"/>
                </a:solidFill>
              </a:rPr>
              <a:t>team applications can be incredibly helpful</a:t>
            </a:r>
            <a:r>
              <a:rPr lang="en-US" sz="1775" dirty="0" smtClean="0">
                <a:solidFill>
                  <a:schemeClr val="bg1"/>
                </a:solidFill>
              </a:rPr>
              <a:t>.”</a:t>
            </a:r>
          </a:p>
          <a:p>
            <a:endParaRPr lang="en-US" sz="1775" dirty="0">
              <a:solidFill>
                <a:schemeClr val="bg1"/>
              </a:solidFill>
            </a:endParaRPr>
          </a:p>
          <a:p>
            <a:r>
              <a:rPr lang="en-US" sz="1775" dirty="0" smtClean="0">
                <a:solidFill>
                  <a:schemeClr val="bg1"/>
                </a:solidFill>
              </a:rPr>
              <a:t>“More Team Apps.”</a:t>
            </a:r>
          </a:p>
          <a:p>
            <a:endParaRPr lang="en-US" sz="1775" dirty="0">
              <a:solidFill>
                <a:schemeClr val="bg1"/>
              </a:solidFill>
            </a:endParaRPr>
          </a:p>
          <a:p>
            <a:r>
              <a:rPr lang="en-US" sz="1775" dirty="0" smtClean="0">
                <a:solidFill>
                  <a:schemeClr val="bg1"/>
                </a:solidFill>
              </a:rPr>
              <a:t>“I really enjoy the format… </a:t>
            </a:r>
            <a:r>
              <a:rPr lang="en-US" sz="1775" b="1" dirty="0" smtClean="0">
                <a:solidFill>
                  <a:schemeClr val="bg1"/>
                </a:solidFill>
              </a:rPr>
              <a:t>I feel like I am being setup to succeed rather than fail</a:t>
            </a:r>
            <a:r>
              <a:rPr lang="en-US" sz="1775" dirty="0" smtClean="0">
                <a:solidFill>
                  <a:schemeClr val="bg1"/>
                </a:solidFill>
              </a:rPr>
              <a:t>.”</a:t>
            </a:r>
          </a:p>
          <a:p>
            <a:endParaRPr lang="en-US" sz="1775" dirty="0">
              <a:solidFill>
                <a:schemeClr val="bg1"/>
              </a:solidFill>
            </a:endParaRPr>
          </a:p>
          <a:p>
            <a:r>
              <a:rPr lang="en-US" sz="1775" dirty="0" smtClean="0">
                <a:solidFill>
                  <a:schemeClr val="bg1"/>
                </a:solidFill>
              </a:rPr>
              <a:t>“We are able to watch the unit we are reviewing  and then go over some problems</a:t>
            </a:r>
          </a:p>
          <a:p>
            <a:r>
              <a:rPr lang="en-US" sz="1775" dirty="0" smtClean="0">
                <a:solidFill>
                  <a:schemeClr val="bg1"/>
                </a:solidFill>
              </a:rPr>
              <a:t>In class which </a:t>
            </a:r>
            <a:r>
              <a:rPr lang="en-US" sz="1775" b="1" dirty="0" smtClean="0">
                <a:solidFill>
                  <a:schemeClr val="bg1"/>
                </a:solidFill>
              </a:rPr>
              <a:t>helps us understand the material</a:t>
            </a:r>
            <a:r>
              <a:rPr lang="en-US" sz="1775" dirty="0" smtClean="0">
                <a:solidFill>
                  <a:schemeClr val="bg1"/>
                </a:solidFill>
              </a:rPr>
              <a:t>.”</a:t>
            </a:r>
          </a:p>
          <a:p>
            <a:endParaRPr lang="en-US" sz="1775" dirty="0" smtClean="0">
              <a:solidFill>
                <a:schemeClr val="bg1"/>
              </a:solidFill>
            </a:endParaRPr>
          </a:p>
          <a:p>
            <a:r>
              <a:rPr lang="en-US" sz="1775" dirty="0" smtClean="0">
                <a:solidFill>
                  <a:schemeClr val="bg1"/>
                </a:solidFill>
              </a:rPr>
              <a:t>“I think that the </a:t>
            </a:r>
            <a:r>
              <a:rPr lang="en-US" sz="1775" b="1" dirty="0" smtClean="0">
                <a:solidFill>
                  <a:schemeClr val="bg1"/>
                </a:solidFill>
              </a:rPr>
              <a:t>Team Apps are very helpful</a:t>
            </a:r>
            <a:r>
              <a:rPr lang="en-US" sz="1775" dirty="0" smtClean="0">
                <a:solidFill>
                  <a:schemeClr val="bg1"/>
                </a:solidFill>
              </a:rPr>
              <a:t>.”</a:t>
            </a:r>
          </a:p>
          <a:p>
            <a:endParaRPr lang="en-US" sz="1775" dirty="0" smtClean="0">
              <a:solidFill>
                <a:schemeClr val="bg1"/>
              </a:solidFill>
            </a:endParaRPr>
          </a:p>
          <a:p>
            <a:r>
              <a:rPr lang="en-US" sz="1775" dirty="0" smtClean="0">
                <a:solidFill>
                  <a:schemeClr val="bg1"/>
                </a:solidFill>
              </a:rPr>
              <a:t>“At first I was I was apprehensive about taking this class because math has always been my </a:t>
            </a:r>
          </a:p>
          <a:p>
            <a:r>
              <a:rPr lang="en-US" sz="1775" dirty="0" smtClean="0">
                <a:solidFill>
                  <a:schemeClr val="bg1"/>
                </a:solidFill>
              </a:rPr>
              <a:t>Worst subject. But this class has been really accessible to me … </a:t>
            </a:r>
            <a:r>
              <a:rPr lang="en-US" sz="1775" b="1" dirty="0" smtClean="0">
                <a:solidFill>
                  <a:schemeClr val="bg1"/>
                </a:solidFill>
              </a:rPr>
              <a:t>I </a:t>
            </a:r>
            <a:r>
              <a:rPr lang="en-US" sz="1775" b="1" u="sng" dirty="0" smtClean="0">
                <a:solidFill>
                  <a:schemeClr val="bg1"/>
                </a:solidFill>
              </a:rPr>
              <a:t>LOVE</a:t>
            </a:r>
            <a:r>
              <a:rPr lang="en-US" sz="1775" b="1" dirty="0" smtClean="0">
                <a:solidFill>
                  <a:schemeClr val="bg1"/>
                </a:solidFill>
              </a:rPr>
              <a:t> Team-Based Learning</a:t>
            </a:r>
            <a:r>
              <a:rPr lang="en-US" sz="1775" dirty="0" smtClean="0">
                <a:solidFill>
                  <a:schemeClr val="bg1"/>
                </a:solidFill>
              </a:rPr>
              <a:t>.” </a:t>
            </a:r>
          </a:p>
          <a:p>
            <a:endParaRPr lang="en-US" sz="1775" dirty="0">
              <a:solidFill>
                <a:schemeClr val="bg1"/>
              </a:solidFill>
            </a:endParaRPr>
          </a:p>
        </p:txBody>
      </p:sp>
      <p:sp>
        <p:nvSpPr>
          <p:cNvPr id="3" name="TextBox 2"/>
          <p:cNvSpPr txBox="1"/>
          <p:nvPr/>
        </p:nvSpPr>
        <p:spPr>
          <a:xfrm>
            <a:off x="1143000" y="304800"/>
            <a:ext cx="6638869" cy="400110"/>
          </a:xfrm>
          <a:prstGeom prst="rect">
            <a:avLst/>
          </a:prstGeom>
          <a:noFill/>
        </p:spPr>
        <p:txBody>
          <a:bodyPr wrap="none" rtlCol="0">
            <a:spAutoFit/>
          </a:bodyPr>
          <a:lstStyle/>
          <a:p>
            <a:r>
              <a:rPr lang="en-US" sz="2000" i="1" dirty="0" smtClean="0">
                <a:solidFill>
                  <a:srgbClr val="FFC000"/>
                </a:solidFill>
              </a:rPr>
              <a:t>How did MA 100 students respond at the end of the semester?</a:t>
            </a:r>
            <a:endParaRPr lang="en-US" sz="2000" i="1" dirty="0">
              <a:solidFill>
                <a:srgbClr val="FFC000"/>
              </a:solidFill>
            </a:endParaRPr>
          </a:p>
        </p:txBody>
      </p:sp>
      <p:pic>
        <p:nvPicPr>
          <p:cNvPr id="4" name="Picture 2" descr="black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634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990600"/>
            <a:ext cx="4975208" cy="2554545"/>
          </a:xfrm>
          <a:prstGeom prst="rect">
            <a:avLst/>
          </a:prstGeom>
          <a:noFill/>
        </p:spPr>
        <p:txBody>
          <a:bodyPr wrap="none" rtlCol="0">
            <a:spAutoFit/>
          </a:bodyPr>
          <a:lstStyle/>
          <a:p>
            <a:pPr algn="ctr"/>
            <a:r>
              <a:rPr lang="en-US" sz="3200" i="1" dirty="0" smtClean="0">
                <a:solidFill>
                  <a:schemeClr val="bg1"/>
                </a:solidFill>
              </a:rPr>
              <a:t>Feel free to email us:</a:t>
            </a:r>
          </a:p>
          <a:p>
            <a:pPr algn="ctr"/>
            <a:endParaRPr lang="en-US" sz="3200" i="1" dirty="0">
              <a:solidFill>
                <a:schemeClr val="bg1"/>
              </a:solidFill>
            </a:endParaRPr>
          </a:p>
          <a:p>
            <a:pPr algn="ctr"/>
            <a:r>
              <a:rPr lang="en-US" sz="3200" i="1" dirty="0" smtClean="0">
                <a:solidFill>
                  <a:schemeClr val="bg1"/>
                </a:solidFill>
              </a:rPr>
              <a:t>abbygracedrake@gmail.com</a:t>
            </a:r>
          </a:p>
          <a:p>
            <a:pPr algn="ctr"/>
            <a:endParaRPr lang="en-US" sz="3200" dirty="0" smtClean="0">
              <a:solidFill>
                <a:schemeClr val="bg1"/>
              </a:solidFill>
            </a:endParaRPr>
          </a:p>
          <a:p>
            <a:pPr algn="ctr"/>
            <a:r>
              <a:rPr lang="en-US" sz="3200" i="1" dirty="0" smtClean="0">
                <a:solidFill>
                  <a:schemeClr val="bg1"/>
                </a:solidFill>
              </a:rPr>
              <a:t>kdempsey@skidmore.edu</a:t>
            </a:r>
            <a:endParaRPr lang="en-US" sz="3200" i="1" dirty="0">
              <a:solidFill>
                <a:schemeClr val="bg1"/>
              </a:solidFill>
            </a:endParaRPr>
          </a:p>
        </p:txBody>
      </p:sp>
      <p:sp>
        <p:nvSpPr>
          <p:cNvPr id="4" name="Rectangle 3"/>
          <p:cNvSpPr/>
          <p:nvPr/>
        </p:nvSpPr>
        <p:spPr>
          <a:xfrm>
            <a:off x="164592" y="152401"/>
            <a:ext cx="8827008" cy="533400"/>
          </a:xfrm>
          <a:prstGeom prst="rect">
            <a:avLst/>
          </a:prstGeom>
        </p:spPr>
        <p:txBody>
          <a:bodyPr wrap="square">
            <a:spAutoFit/>
          </a:bodyPr>
          <a:lstStyle/>
          <a:p>
            <a:pPr algn="ctr"/>
            <a:r>
              <a:rPr lang="en-US" sz="2800" b="1" i="1" dirty="0">
                <a:solidFill>
                  <a:srgbClr val="FFC000"/>
                </a:solidFill>
              </a:rPr>
              <a:t>Math Class Flips over Blended Team-Based Learning</a:t>
            </a:r>
          </a:p>
        </p:txBody>
      </p:sp>
      <p:pic>
        <p:nvPicPr>
          <p:cNvPr id="1026" name="Picture 2" descr="black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35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894" y="714405"/>
            <a:ext cx="8057975" cy="2062103"/>
          </a:xfrm>
          <a:prstGeom prst="rect">
            <a:avLst/>
          </a:prstGeom>
          <a:noFill/>
        </p:spPr>
        <p:txBody>
          <a:bodyPr wrap="none" rtlCol="0">
            <a:spAutoFit/>
          </a:bodyPr>
          <a:lstStyle/>
          <a:p>
            <a:pPr algn="ctr"/>
            <a:r>
              <a:rPr lang="en-US" sz="3200" dirty="0" smtClean="0">
                <a:solidFill>
                  <a:schemeClr val="bg1"/>
                </a:solidFill>
              </a:rPr>
              <a:t>An even bigger problem…. Teaching those who </a:t>
            </a:r>
          </a:p>
          <a:p>
            <a:pPr algn="ctr"/>
            <a:r>
              <a:rPr lang="en-US" sz="3200" dirty="0" smtClean="0">
                <a:solidFill>
                  <a:schemeClr val="bg1"/>
                </a:solidFill>
              </a:rPr>
              <a:t>really, really don’t want to learn.</a:t>
            </a:r>
          </a:p>
          <a:p>
            <a:pPr algn="ctr"/>
            <a:endParaRPr lang="en-US" sz="3200" dirty="0" smtClean="0">
              <a:solidFill>
                <a:schemeClr val="bg1"/>
              </a:solidFill>
            </a:endParaRPr>
          </a:p>
          <a:p>
            <a:pPr algn="ctr"/>
            <a:r>
              <a:rPr lang="en-US" sz="3200" dirty="0" smtClean="0">
                <a:solidFill>
                  <a:schemeClr val="bg1"/>
                </a:solidFill>
              </a:rPr>
              <a:t>Who are in fact AFRAID of learning!!</a:t>
            </a:r>
            <a:endParaRPr lang="en-US" sz="3200" dirty="0">
              <a:solidFill>
                <a:schemeClr val="bg1"/>
              </a:solidFill>
            </a:endParaRPr>
          </a:p>
        </p:txBody>
      </p:sp>
      <mc:AlternateContent xmlns:mc="http://schemas.openxmlformats.org/markup-compatibility/2006" xmlns:a14="http://schemas.microsoft.com/office/drawing/2010/main">
        <mc:Choice Requires="a14">
          <p:sp>
            <p:nvSpPr>
              <p:cNvPr id="6" name="TextBox 5"/>
              <p:cNvSpPr txBox="1"/>
              <p:nvPr/>
            </p:nvSpPr>
            <p:spPr>
              <a:xfrm>
                <a:off x="177800" y="3245563"/>
                <a:ext cx="1708608" cy="9105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solidFill>
                                <a:schemeClr val="bg1"/>
                              </a:solidFill>
                              <a:latin typeface="Cambria Math" panose="02040503050406030204" pitchFamily="18" charset="0"/>
                            </a:rPr>
                          </m:ctrlPr>
                        </m:fPr>
                        <m:num>
                          <m:r>
                            <a:rPr lang="en-US" sz="2800" b="0" i="1" smtClean="0">
                              <a:solidFill>
                                <a:schemeClr val="bg1"/>
                              </a:solidFill>
                              <a:latin typeface="Cambria Math"/>
                            </a:rPr>
                            <m:t>1</m:t>
                          </m:r>
                        </m:num>
                        <m:den>
                          <m:r>
                            <a:rPr lang="en-US" sz="2800" b="0" i="1" smtClean="0">
                              <a:solidFill>
                                <a:schemeClr val="bg1"/>
                              </a:solidFill>
                              <a:latin typeface="Cambria Math"/>
                            </a:rPr>
                            <m:t>13</m:t>
                          </m:r>
                        </m:den>
                      </m:f>
                      <m:r>
                        <a:rPr lang="en-US" sz="2800" b="0" i="1" smtClean="0">
                          <a:solidFill>
                            <a:schemeClr val="bg1"/>
                          </a:solidFill>
                          <a:latin typeface="Cambria Math"/>
                        </a:rPr>
                        <m:t> </m:t>
                      </m:r>
                      <m:r>
                        <a:rPr lang="en-US" sz="2800" b="0" i="1" smtClean="0">
                          <a:solidFill>
                            <a:schemeClr val="bg1"/>
                          </a:solidFill>
                          <a:latin typeface="Cambria Math"/>
                        </a:rPr>
                        <m:t>𝑥</m:t>
                      </m:r>
                      <m:r>
                        <a:rPr lang="en-US" sz="2800" b="0" i="1" smtClean="0">
                          <a:solidFill>
                            <a:schemeClr val="bg1"/>
                          </a:solidFill>
                          <a:latin typeface="Cambria Math"/>
                        </a:rPr>
                        <m:t> </m:t>
                      </m:r>
                      <m:f>
                        <m:fPr>
                          <m:ctrlPr>
                            <a:rPr lang="en-US" sz="2800" b="0" i="1" smtClean="0">
                              <a:solidFill>
                                <a:schemeClr val="bg1"/>
                              </a:solidFill>
                              <a:latin typeface="Cambria Math" panose="02040503050406030204" pitchFamily="18" charset="0"/>
                            </a:rPr>
                          </m:ctrlPr>
                        </m:fPr>
                        <m:num>
                          <m:r>
                            <a:rPr lang="en-US" sz="2800" b="0" i="1" smtClean="0">
                              <a:solidFill>
                                <a:schemeClr val="bg1"/>
                              </a:solidFill>
                              <a:latin typeface="Cambria Math"/>
                            </a:rPr>
                            <m:t>5</m:t>
                          </m:r>
                        </m:num>
                        <m:den>
                          <m:r>
                            <a:rPr lang="en-US" sz="2800" b="0" i="1" smtClean="0">
                              <a:solidFill>
                                <a:schemeClr val="bg1"/>
                              </a:solidFill>
                              <a:latin typeface="Cambria Math"/>
                            </a:rPr>
                            <m:t>6</m:t>
                          </m:r>
                        </m:den>
                      </m:f>
                      <m:r>
                        <a:rPr lang="en-US" sz="2800" b="0" i="1" smtClean="0">
                          <a:solidFill>
                            <a:schemeClr val="bg1"/>
                          </a:solidFill>
                          <a:latin typeface="Cambria Math"/>
                        </a:rPr>
                        <m:t>=</m:t>
                      </m:r>
                    </m:oMath>
                  </m:oMathPara>
                </a14:m>
                <a:endParaRPr lang="en-US" sz="28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77800" y="3245563"/>
                <a:ext cx="1708608" cy="91057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265775" y="3271814"/>
                <a:ext cx="3325782" cy="9017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𝐴</m:t>
                      </m:r>
                      <m:r>
                        <a:rPr lang="en-US" sz="2800" b="0" i="1" smtClean="0">
                          <a:solidFill>
                            <a:schemeClr val="bg1"/>
                          </a:solidFill>
                          <a:latin typeface="Cambria Math"/>
                        </a:rPr>
                        <m:t>=</m:t>
                      </m:r>
                      <m:r>
                        <a:rPr lang="en-US" sz="2800" b="0" i="1" smtClean="0">
                          <a:solidFill>
                            <a:schemeClr val="bg1"/>
                          </a:solidFill>
                          <a:latin typeface="Cambria Math" panose="02040503050406030204" pitchFamily="18" charset="0"/>
                        </a:rPr>
                        <m:t>𝑃</m:t>
                      </m:r>
                      <m:r>
                        <a:rPr lang="en-US" sz="2800" b="0" i="1" smtClean="0">
                          <a:solidFill>
                            <a:schemeClr val="bg1"/>
                          </a:solidFill>
                          <a:latin typeface="Cambria Math" panose="02040503050406030204" pitchFamily="18" charset="0"/>
                        </a:rPr>
                        <m:t> </m:t>
                      </m:r>
                      <m:sSup>
                        <m:sSupPr>
                          <m:ctrlPr>
                            <a:rPr lang="en-US" sz="2800" i="1">
                              <a:solidFill>
                                <a:schemeClr val="bg1"/>
                              </a:solidFill>
                              <a:latin typeface="Cambria Math" panose="02040503050406030204" pitchFamily="18" charset="0"/>
                            </a:rPr>
                          </m:ctrlPr>
                        </m:sSupPr>
                        <m:e>
                          <m:r>
                            <a:rPr lang="en-US" sz="2800" i="1">
                              <a:solidFill>
                                <a:schemeClr val="bg1"/>
                              </a:solidFill>
                              <a:latin typeface="Cambria Math" panose="02040503050406030204" pitchFamily="18" charset="0"/>
                            </a:rPr>
                            <m:t>(1+</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𝐴𝑃𝑅</m:t>
                              </m:r>
                            </m:num>
                            <m:den>
                              <m:r>
                                <a:rPr lang="en-US" sz="2800" i="1">
                                  <a:solidFill>
                                    <a:schemeClr val="bg1"/>
                                  </a:solidFill>
                                  <a:latin typeface="Cambria Math" panose="02040503050406030204" pitchFamily="18" charset="0"/>
                                </a:rPr>
                                <m:t>𝑛</m:t>
                              </m:r>
                            </m:den>
                          </m:f>
                          <m:r>
                            <a:rPr lang="en-US" sz="2800" i="1">
                              <a:solidFill>
                                <a:schemeClr val="bg1"/>
                              </a:solidFill>
                              <a:latin typeface="Cambria Math" panose="02040503050406030204" pitchFamily="18" charset="0"/>
                            </a:rPr>
                            <m:t> )</m:t>
                          </m:r>
                        </m:e>
                        <m:sup>
                          <m:r>
                            <a:rPr lang="en-US" sz="2800" b="0" i="1" smtClean="0">
                              <a:solidFill>
                                <a:schemeClr val="bg1"/>
                              </a:solidFill>
                              <a:latin typeface="Cambria Math" panose="02040503050406030204" pitchFamily="18" charset="0"/>
                            </a:rPr>
                            <m:t>𝑛𝑦</m:t>
                          </m:r>
                        </m:sup>
                      </m:sSup>
                    </m:oMath>
                  </m:oMathPara>
                </a14:m>
                <a:endParaRPr lang="en-US" sz="2800" dirty="0">
                  <a:solidFill>
                    <a:schemeClr val="bg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65775" y="3271814"/>
                <a:ext cx="3325782" cy="90172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867400" y="3070359"/>
                <a:ext cx="2984407" cy="1273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rPr>
                        <m:t>𝑆𝐷</m:t>
                      </m:r>
                      <m:r>
                        <a:rPr lang="en-US" sz="2800" b="0" i="1" smtClean="0">
                          <a:solidFill>
                            <a:schemeClr val="bg1"/>
                          </a:solidFill>
                          <a:latin typeface="Cambria Math" panose="02040503050406030204" pitchFamily="18" charset="0"/>
                        </a:rPr>
                        <m:t>= </m:t>
                      </m:r>
                      <m:rad>
                        <m:radPr>
                          <m:degHide m:val="on"/>
                          <m:ctrlPr>
                            <a:rPr lang="en-US" sz="2800" b="0" i="1" smtClean="0">
                              <a:solidFill>
                                <a:schemeClr val="bg1"/>
                              </a:solidFill>
                              <a:latin typeface="Cambria Math" panose="02040503050406030204" pitchFamily="18" charset="0"/>
                            </a:rPr>
                          </m:ctrlPr>
                        </m:radPr>
                        <m:deg/>
                        <m:e>
                          <m:f>
                            <m:fPr>
                              <m:ctrlPr>
                                <a:rPr lang="en-US" sz="2800" b="0" i="1" smtClean="0">
                                  <a:solidFill>
                                    <a:schemeClr val="bg1"/>
                                  </a:solidFill>
                                  <a:latin typeface="Cambria Math" panose="02040503050406030204" pitchFamily="18" charset="0"/>
                                </a:rPr>
                              </m:ctrlPr>
                            </m:fPr>
                            <m:num>
                              <m:nary>
                                <m:naryPr>
                                  <m:chr m:val="∑"/>
                                  <m:subHide m:val="on"/>
                                  <m:supHide m:val="on"/>
                                  <m:ctrlPr>
                                    <a:rPr lang="en-US" sz="2800" b="0" i="1" smtClean="0">
                                      <a:solidFill>
                                        <a:schemeClr val="bg1"/>
                                      </a:solidFill>
                                      <a:latin typeface="Cambria Math" panose="02040503050406030204" pitchFamily="18" charset="0"/>
                                    </a:rPr>
                                  </m:ctrlPr>
                                </m:naryPr>
                                <m:sub/>
                                <m:sup/>
                                <m:e>
                                  <m:d>
                                    <m:dPr>
                                      <m:ctrlPr>
                                        <a:rPr lang="en-US" sz="2800" b="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𝑋</m:t>
                                      </m:r>
                                      <m:r>
                                        <a:rPr lang="en-US" sz="2800" b="0" i="1" smtClean="0">
                                          <a:solidFill>
                                            <a:schemeClr val="bg1"/>
                                          </a:solidFill>
                                          <a:latin typeface="Cambria Math" panose="02040503050406030204" pitchFamily="18" charset="0"/>
                                        </a:rPr>
                                        <m:t>− </m:t>
                                      </m:r>
                                      <m:acc>
                                        <m:accPr>
                                          <m:chr m:val="̅"/>
                                          <m:ctrlPr>
                                            <a:rPr lang="en-US" sz="2800" b="0" i="1" smtClean="0">
                                              <a:solidFill>
                                                <a:schemeClr val="bg1"/>
                                              </a:solidFill>
                                              <a:latin typeface="Cambria Math" panose="02040503050406030204" pitchFamily="18" charset="0"/>
                                            </a:rPr>
                                          </m:ctrlPr>
                                        </m:accPr>
                                        <m:e>
                                          <m:r>
                                            <a:rPr lang="en-US" sz="2800" b="0" i="1" smtClean="0">
                                              <a:solidFill>
                                                <a:schemeClr val="bg1"/>
                                              </a:solidFill>
                                              <a:latin typeface="Cambria Math" panose="02040503050406030204" pitchFamily="18" charset="0"/>
                                            </a:rPr>
                                            <m:t>𝑥</m:t>
                                          </m:r>
                                        </m:e>
                                      </m:acc>
                                    </m:e>
                                  </m:d>
                                  <m:r>
                                    <a:rPr lang="en-US" sz="2800" b="0" i="1" baseline="30000" smtClean="0">
                                      <a:solidFill>
                                        <a:schemeClr val="bg1"/>
                                      </a:solidFill>
                                      <a:latin typeface="Cambria Math" panose="02040503050406030204" pitchFamily="18" charset="0"/>
                                    </a:rPr>
                                    <m:t>2</m:t>
                                  </m:r>
                                </m:e>
                              </m:nary>
                            </m:num>
                            <m:den>
                              <m:r>
                                <a:rPr lang="en-US" sz="2800" b="0" i="1" smtClean="0">
                                  <a:solidFill>
                                    <a:schemeClr val="bg1"/>
                                  </a:solidFill>
                                  <a:latin typeface="Cambria Math" panose="02040503050406030204" pitchFamily="18" charset="0"/>
                                </a:rPr>
                                <m:t>𝑛</m:t>
                              </m:r>
                              <m:r>
                                <a:rPr lang="en-US" sz="2800" b="0" i="1" smtClean="0">
                                  <a:solidFill>
                                    <a:schemeClr val="bg1"/>
                                  </a:solidFill>
                                  <a:latin typeface="Cambria Math" panose="02040503050406030204" pitchFamily="18" charset="0"/>
                                </a:rPr>
                                <m:t>−1</m:t>
                              </m:r>
                            </m:den>
                          </m:f>
                        </m:e>
                      </m:rad>
                    </m:oMath>
                  </m:oMathPara>
                </a14:m>
                <a:endParaRPr lang="en-US" sz="2800" dirty="0">
                  <a:solidFill>
                    <a:schemeClr val="bg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867400" y="3070359"/>
                <a:ext cx="2984407" cy="1273041"/>
              </a:xfrm>
              <a:prstGeom prst="rect">
                <a:avLst/>
              </a:prstGeom>
              <a:blipFill rotWithShape="0">
                <a:blip r:embed="rId5"/>
                <a:stretch>
                  <a:fillRect/>
                </a:stretch>
              </a:blipFill>
            </p:spPr>
            <p:txBody>
              <a:bodyPr/>
              <a:lstStyle/>
              <a:p>
                <a:r>
                  <a:rPr lang="en-US">
                    <a:noFill/>
                  </a:rPr>
                  <a:t> </a:t>
                </a:r>
              </a:p>
            </p:txBody>
          </p:sp>
        </mc:Fallback>
      </mc:AlternateContent>
      <p:pic>
        <p:nvPicPr>
          <p:cNvPr id="7" name="Picture 2" descr="black se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4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609600" y="76200"/>
            <a:ext cx="73681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sz="2400" dirty="0" smtClean="0">
                <a:solidFill>
                  <a:schemeClr val="bg1"/>
                </a:solidFill>
              </a:rPr>
              <a:t>Flip the classroom and use Team </a:t>
            </a:r>
            <a:r>
              <a:rPr lang="en-US" altLang="en-US" sz="2400" dirty="0">
                <a:solidFill>
                  <a:schemeClr val="bg1"/>
                </a:solidFill>
              </a:rPr>
              <a:t>Based </a:t>
            </a:r>
            <a:r>
              <a:rPr lang="en-US" altLang="en-US" sz="2400" dirty="0" smtClean="0">
                <a:solidFill>
                  <a:schemeClr val="bg1"/>
                </a:solidFill>
              </a:rPr>
              <a:t>Learning to </a:t>
            </a:r>
          </a:p>
          <a:p>
            <a:r>
              <a:rPr lang="en-US" altLang="en-US" sz="2400" dirty="0" smtClean="0">
                <a:solidFill>
                  <a:schemeClr val="bg1"/>
                </a:solidFill>
              </a:rPr>
              <a:t>engage your students in class!</a:t>
            </a:r>
            <a:endParaRPr lang="en-US" altLang="en-US" sz="2400" dirty="0">
              <a:solidFill>
                <a:schemeClr val="bg1"/>
              </a:solidFill>
            </a:endParaRPr>
          </a:p>
        </p:txBody>
      </p:sp>
      <p:pic>
        <p:nvPicPr>
          <p:cNvPr id="8195" name="Picture 4" descr="http://www.corbisimages.com/images/Corbis-NT3775009.jpg?size=67&amp;uid=7f465807-6404-483b-a406-bee2fc3c6d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990600"/>
            <a:ext cx="359568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http://www.gscvoice.org/wordpress/wp-content/uploads/2011/02/tex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08" y="3916482"/>
            <a:ext cx="3048000" cy="205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http://www.skidmore.edu/academics/biology/page_images/DSC_02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4413" y="4013200"/>
            <a:ext cx="4062412" cy="2719388"/>
          </a:xfrm>
          <a:prstGeom prst="rect">
            <a:avLst/>
          </a:prstGeom>
          <a:noFill/>
          <a:ln>
            <a:noFill/>
          </a:ln>
          <a:effectLst>
            <a:glow rad="152400">
              <a:srgbClr val="FFC000">
                <a:alpha val="40000"/>
              </a:srgbClr>
            </a:glow>
            <a:outerShdw blurRad="50800" dist="762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AutoShape 9" descr="https://mail-attachment.googleusercontent.com/attachment/u/0/?ui=2&amp;ik=e27d14cf4f&amp;view=att&amp;th=1409bb447ff74a21&amp;attid=0.6&amp;disp=inline&amp;safe=1&amp;zw&amp;saduie=AG9B_P95-9lnkTImeo4WiRcOXINd&amp;sadet=1377382489747&amp;sads=LL5T0v3mPANg0j5IPc9A3qk5sOk"/>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endParaRPr lang="en-US" altLang="en-US"/>
          </a:p>
        </p:txBody>
      </p:sp>
      <p:sp>
        <p:nvSpPr>
          <p:cNvPr id="17416" name="AutoShape 11" descr="https://mail-attachment.googleusercontent.com/attachment/u/0/?ui=2&amp;ik=e27d14cf4f&amp;view=att&amp;th=1409bb447ff74a21&amp;attid=0.6&amp;disp=inline&amp;safe=1&amp;zw&amp;saduie=AG9B_P95-9lnkTImeo4WiRcOXINd&amp;sadet=1377382489747&amp;sads=LL5T0v3mPANg0j5IPc9A3qk5sOk"/>
          <p:cNvSpPr>
            <a:spLocks noChangeAspect="1" noChangeArrowheads="1"/>
          </p:cNvSpPr>
          <p:nvPr/>
        </p:nvSpPr>
        <p:spPr bwMode="auto">
          <a:xfrm>
            <a:off x="31432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endParaRPr lang="en-US" altLang="en-US"/>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4413" y="998538"/>
            <a:ext cx="4062412" cy="2717800"/>
          </a:xfrm>
          <a:prstGeom prst="rect">
            <a:avLst/>
          </a:prstGeom>
          <a:noFill/>
          <a:ln>
            <a:noFill/>
          </a:ln>
          <a:effectLst>
            <a:glow rad="152400">
              <a:srgbClr val="FFC000">
                <a:alpha val="40000"/>
              </a:srgbClr>
            </a:glow>
            <a:outerShdw blurRad="50800" dist="762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4495800" y="998538"/>
            <a:ext cx="0" cy="57340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1" name="Picture 2" descr="black se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549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5445" y="756910"/>
            <a:ext cx="740215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dirty="0">
                <a:solidFill>
                  <a:srgbClr val="00CC00"/>
                </a:solidFill>
              </a:rPr>
              <a:t>Phase </a:t>
            </a:r>
            <a:r>
              <a:rPr lang="en-US" altLang="en-US" u="sng" dirty="0" smtClean="0">
                <a:solidFill>
                  <a:srgbClr val="00CC00"/>
                </a:solidFill>
              </a:rPr>
              <a:t>1</a:t>
            </a:r>
            <a:r>
              <a:rPr lang="en-US" altLang="en-US" dirty="0" smtClean="0">
                <a:solidFill>
                  <a:srgbClr val="00CC00"/>
                </a:solidFill>
              </a:rPr>
              <a:t>: Study</a:t>
            </a:r>
            <a:endParaRPr lang="en-US" altLang="en-US" dirty="0">
              <a:solidFill>
                <a:srgbClr val="00CC00"/>
              </a:solidFill>
            </a:endParaRPr>
          </a:p>
          <a:p>
            <a:endParaRPr lang="en-US" altLang="en-US" dirty="0">
              <a:solidFill>
                <a:srgbClr val="00CC00"/>
              </a:solidFill>
            </a:endParaRPr>
          </a:p>
          <a:p>
            <a:r>
              <a:rPr lang="en-US" altLang="en-US" dirty="0" smtClean="0">
                <a:solidFill>
                  <a:srgbClr val="00CC00"/>
                </a:solidFill>
              </a:rPr>
              <a:t>	Read </a:t>
            </a:r>
            <a:r>
              <a:rPr lang="en-US" altLang="en-US" dirty="0">
                <a:solidFill>
                  <a:srgbClr val="00CC00"/>
                </a:solidFill>
              </a:rPr>
              <a:t>&amp; Study: Devote 3 hours before class</a:t>
            </a:r>
            <a:r>
              <a:rPr lang="en-US" altLang="en-US" dirty="0" smtClean="0">
                <a:solidFill>
                  <a:srgbClr val="00CC00"/>
                </a:solidFill>
              </a:rPr>
              <a:t>.</a:t>
            </a:r>
          </a:p>
          <a:p>
            <a:endParaRPr lang="en-US" altLang="en-US" dirty="0">
              <a:solidFill>
                <a:srgbClr val="00CC00"/>
              </a:solidFill>
            </a:endParaRPr>
          </a:p>
          <a:p>
            <a:r>
              <a:rPr lang="en-US" altLang="en-US" dirty="0" smtClean="0">
                <a:solidFill>
                  <a:srgbClr val="00CC00"/>
                </a:solidFill>
              </a:rPr>
              <a:t>	Watch </a:t>
            </a:r>
            <a:r>
              <a:rPr lang="en-US" altLang="en-US" dirty="0" smtClean="0">
                <a:solidFill>
                  <a:srgbClr val="00CC00"/>
                </a:solidFill>
              </a:rPr>
              <a:t>&amp; Take Notes: 1 hour online lecture before class.</a:t>
            </a:r>
            <a:endParaRPr lang="en-US" altLang="en-US" dirty="0">
              <a:solidFill>
                <a:srgbClr val="00CC00"/>
              </a:solidFill>
            </a:endParaRPr>
          </a:p>
        </p:txBody>
      </p:sp>
      <p:sp>
        <p:nvSpPr>
          <p:cNvPr id="3" name="TextBox 2"/>
          <p:cNvSpPr txBox="1">
            <a:spLocks noChangeArrowheads="1"/>
          </p:cNvSpPr>
          <p:nvPr/>
        </p:nvSpPr>
        <p:spPr bwMode="auto">
          <a:xfrm>
            <a:off x="21770" y="2592526"/>
            <a:ext cx="80411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dirty="0">
                <a:solidFill>
                  <a:srgbClr val="00B0F0"/>
                </a:solidFill>
              </a:rPr>
              <a:t>Phase 2</a:t>
            </a:r>
            <a:r>
              <a:rPr lang="en-US" altLang="en-US" dirty="0" smtClean="0">
                <a:solidFill>
                  <a:srgbClr val="00B0F0"/>
                </a:solidFill>
              </a:rPr>
              <a:t>: Assess and Refine</a:t>
            </a:r>
            <a:endParaRPr lang="en-US" altLang="en-US" dirty="0">
              <a:solidFill>
                <a:srgbClr val="00B0F0"/>
              </a:solidFill>
            </a:endParaRPr>
          </a:p>
          <a:p>
            <a:endParaRPr lang="en-US" altLang="en-US" dirty="0">
              <a:solidFill>
                <a:srgbClr val="00B0F0"/>
              </a:solidFill>
            </a:endParaRPr>
          </a:p>
          <a:p>
            <a:r>
              <a:rPr lang="en-US" altLang="en-US" dirty="0" smtClean="0">
                <a:solidFill>
                  <a:srgbClr val="00B0F0"/>
                </a:solidFill>
              </a:rPr>
              <a:t>	Readiness </a:t>
            </a:r>
            <a:r>
              <a:rPr lang="en-US" altLang="en-US" dirty="0">
                <a:solidFill>
                  <a:srgbClr val="00B0F0"/>
                </a:solidFill>
              </a:rPr>
              <a:t>Assurance: RATs </a:t>
            </a:r>
            <a:r>
              <a:rPr lang="en-US" altLang="en-US" dirty="0" smtClean="0">
                <a:solidFill>
                  <a:srgbClr val="00B0F0"/>
                </a:solidFill>
              </a:rPr>
              <a:t>(Readiness Assurance Tests)</a:t>
            </a:r>
            <a:endParaRPr lang="en-US" altLang="en-US" dirty="0">
              <a:solidFill>
                <a:srgbClr val="00B0F0"/>
              </a:solidFill>
            </a:endParaRPr>
          </a:p>
          <a:p>
            <a:r>
              <a:rPr lang="en-US" altLang="en-US" dirty="0">
                <a:solidFill>
                  <a:srgbClr val="00B0F0"/>
                </a:solidFill>
              </a:rPr>
              <a:t>	</a:t>
            </a:r>
          </a:p>
          <a:p>
            <a:r>
              <a:rPr lang="en-US" altLang="en-US" dirty="0">
                <a:solidFill>
                  <a:srgbClr val="00B0F0"/>
                </a:solidFill>
              </a:rPr>
              <a:t>	RATS: MCQs on </a:t>
            </a:r>
            <a:r>
              <a:rPr lang="en-US" altLang="en-US" b="1" dirty="0" smtClean="0">
                <a:solidFill>
                  <a:srgbClr val="00B0F0"/>
                </a:solidFill>
              </a:rPr>
              <a:t>bolded</a:t>
            </a:r>
            <a:r>
              <a:rPr lang="en-US" altLang="en-US" dirty="0" smtClean="0">
                <a:solidFill>
                  <a:srgbClr val="00B0F0"/>
                </a:solidFill>
              </a:rPr>
              <a:t> </a:t>
            </a:r>
            <a:r>
              <a:rPr lang="en-US" altLang="en-US" dirty="0">
                <a:solidFill>
                  <a:srgbClr val="00B0F0"/>
                </a:solidFill>
              </a:rPr>
              <a:t>words and figures in your </a:t>
            </a:r>
            <a:r>
              <a:rPr lang="en-US" altLang="en-US" dirty="0" smtClean="0">
                <a:solidFill>
                  <a:srgbClr val="00B0F0"/>
                </a:solidFill>
              </a:rPr>
              <a:t>reading,</a:t>
            </a:r>
          </a:p>
          <a:p>
            <a:r>
              <a:rPr lang="en-US" altLang="en-US" dirty="0">
                <a:solidFill>
                  <a:srgbClr val="00B0F0"/>
                </a:solidFill>
              </a:rPr>
              <a:t>	</a:t>
            </a:r>
            <a:r>
              <a:rPr lang="en-US" altLang="en-US" dirty="0" smtClean="0">
                <a:solidFill>
                  <a:srgbClr val="00B0F0"/>
                </a:solidFill>
              </a:rPr>
              <a:t>concepts from lecture</a:t>
            </a:r>
          </a:p>
          <a:p>
            <a:r>
              <a:rPr lang="en-US" altLang="en-US" dirty="0">
                <a:solidFill>
                  <a:srgbClr val="00B0F0"/>
                </a:solidFill>
              </a:rPr>
              <a:t>		</a:t>
            </a:r>
          </a:p>
          <a:p>
            <a:r>
              <a:rPr lang="en-US" altLang="en-US" dirty="0">
                <a:solidFill>
                  <a:srgbClr val="00B0F0"/>
                </a:solidFill>
              </a:rPr>
              <a:t>	Lecture: </a:t>
            </a:r>
            <a:r>
              <a:rPr lang="en-US" altLang="en-US" dirty="0" smtClean="0">
                <a:solidFill>
                  <a:srgbClr val="00B0F0"/>
                </a:solidFill>
              </a:rPr>
              <a:t>Respond to </a:t>
            </a:r>
            <a:r>
              <a:rPr lang="en-US" altLang="en-US" dirty="0" smtClean="0">
                <a:solidFill>
                  <a:srgbClr val="00B0F0"/>
                </a:solidFill>
              </a:rPr>
              <a:t>RATS, </a:t>
            </a:r>
            <a:r>
              <a:rPr lang="en-US" altLang="en-US" dirty="0" smtClean="0">
                <a:solidFill>
                  <a:srgbClr val="00B0F0"/>
                </a:solidFill>
              </a:rPr>
              <a:t>illustrate concepts with examples</a:t>
            </a:r>
            <a:endParaRPr lang="en-US" altLang="en-US" dirty="0">
              <a:solidFill>
                <a:srgbClr val="00B0F0"/>
              </a:solidFill>
            </a:endParaRPr>
          </a:p>
        </p:txBody>
      </p:sp>
      <p:sp>
        <p:nvSpPr>
          <p:cNvPr id="4" name="TextBox 3"/>
          <p:cNvSpPr txBox="1">
            <a:spLocks noChangeArrowheads="1"/>
          </p:cNvSpPr>
          <p:nvPr/>
        </p:nvSpPr>
        <p:spPr bwMode="auto">
          <a:xfrm>
            <a:off x="50194" y="5147071"/>
            <a:ext cx="551240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altLang="en-US" u="sng" dirty="0">
                <a:solidFill>
                  <a:srgbClr val="FFC000"/>
                </a:solidFill>
              </a:rPr>
              <a:t>Phase 3</a:t>
            </a:r>
            <a:r>
              <a:rPr lang="en-US" altLang="en-US" dirty="0" smtClean="0">
                <a:solidFill>
                  <a:srgbClr val="FFC000"/>
                </a:solidFill>
              </a:rPr>
              <a:t>: Apply</a:t>
            </a:r>
            <a:endParaRPr lang="en-US" altLang="en-US" dirty="0">
              <a:solidFill>
                <a:srgbClr val="FFC000"/>
              </a:solidFill>
            </a:endParaRPr>
          </a:p>
          <a:p>
            <a:endParaRPr lang="en-US" altLang="en-US" dirty="0">
              <a:solidFill>
                <a:srgbClr val="FFC000"/>
              </a:solidFill>
            </a:endParaRPr>
          </a:p>
          <a:p>
            <a:r>
              <a:rPr lang="en-US" altLang="en-US" dirty="0" smtClean="0">
                <a:solidFill>
                  <a:srgbClr val="FFC000"/>
                </a:solidFill>
              </a:rPr>
              <a:t>	Team </a:t>
            </a:r>
            <a:r>
              <a:rPr lang="en-US" altLang="en-US" dirty="0">
                <a:solidFill>
                  <a:srgbClr val="FFC000"/>
                </a:solidFill>
              </a:rPr>
              <a:t>Applications: Practice and Apply </a:t>
            </a:r>
          </a:p>
          <a:p>
            <a:r>
              <a:rPr lang="en-US" altLang="en-US" dirty="0">
                <a:solidFill>
                  <a:srgbClr val="FFC000"/>
                </a:solidFill>
              </a:rPr>
              <a:t>	</a:t>
            </a:r>
          </a:p>
        </p:txBody>
      </p:sp>
      <p:sp>
        <p:nvSpPr>
          <p:cNvPr id="20485" name="Rectangle 4"/>
          <p:cNvSpPr>
            <a:spLocks noChangeArrowheads="1"/>
          </p:cNvSpPr>
          <p:nvPr/>
        </p:nvSpPr>
        <p:spPr bwMode="auto">
          <a:xfrm>
            <a:off x="317590" y="152400"/>
            <a:ext cx="83802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a:r>
              <a:rPr lang="en-US" altLang="en-US" sz="2400" u="sng" dirty="0" smtClean="0">
                <a:solidFill>
                  <a:schemeClr val="bg1"/>
                </a:solidFill>
              </a:rPr>
              <a:t>Flipped Classroom &amp; Team-Based Learning </a:t>
            </a:r>
            <a:r>
              <a:rPr lang="en-US" altLang="en-US" sz="2400" u="sng" dirty="0">
                <a:solidFill>
                  <a:schemeClr val="bg1"/>
                </a:solidFill>
              </a:rPr>
              <a:t>(TBL</a:t>
            </a:r>
            <a:r>
              <a:rPr lang="en-US" altLang="en-US" sz="2400" u="sng" dirty="0" smtClean="0">
                <a:solidFill>
                  <a:schemeClr val="bg1"/>
                </a:solidFill>
              </a:rPr>
              <a:t>) Approach</a:t>
            </a:r>
            <a:endParaRPr lang="en-US" altLang="en-US" sz="2400" u="sng" dirty="0">
              <a:solidFill>
                <a:schemeClr val="bg1"/>
              </a:solidFill>
            </a:endParaRPr>
          </a:p>
        </p:txBody>
      </p:sp>
      <p:pic>
        <p:nvPicPr>
          <p:cNvPr id="6" name="Picture 2" descr="black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89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762000"/>
            <a:ext cx="86868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a:r>
              <a:rPr lang="en-US" altLang="en-US" sz="2400" u="sng" dirty="0">
                <a:solidFill>
                  <a:schemeClr val="bg1"/>
                </a:solidFill>
              </a:rPr>
              <a:t>How does this help me study for the exam?</a:t>
            </a:r>
          </a:p>
          <a:p>
            <a:endParaRPr lang="en-US" altLang="en-US" dirty="0"/>
          </a:p>
          <a:p>
            <a:r>
              <a:rPr lang="en-US" altLang="en-US" dirty="0">
                <a:solidFill>
                  <a:srgbClr val="00B0F0"/>
                </a:solidFill>
              </a:rPr>
              <a:t>First Part:</a:t>
            </a:r>
          </a:p>
          <a:p>
            <a:endParaRPr lang="en-US" altLang="en-US" dirty="0">
              <a:solidFill>
                <a:srgbClr val="00B0F0"/>
              </a:solidFill>
            </a:endParaRPr>
          </a:p>
          <a:p>
            <a:r>
              <a:rPr lang="en-US" altLang="en-US" dirty="0" smtClean="0">
                <a:solidFill>
                  <a:srgbClr val="00B0F0"/>
                </a:solidFill>
              </a:rPr>
              <a:t>	Multiple </a:t>
            </a:r>
            <a:r>
              <a:rPr lang="en-US" altLang="en-US" dirty="0">
                <a:solidFill>
                  <a:srgbClr val="00B0F0"/>
                </a:solidFill>
              </a:rPr>
              <a:t>Choice, True/False</a:t>
            </a:r>
          </a:p>
          <a:p>
            <a:endParaRPr lang="en-US" altLang="en-US" dirty="0"/>
          </a:p>
          <a:p>
            <a:r>
              <a:rPr lang="en-US" altLang="en-US" dirty="0">
                <a:solidFill>
                  <a:srgbClr val="FFC000"/>
                </a:solidFill>
              </a:rPr>
              <a:t>Second Part:</a:t>
            </a:r>
          </a:p>
          <a:p>
            <a:endParaRPr lang="en-US" altLang="en-US" dirty="0">
              <a:solidFill>
                <a:srgbClr val="FFC000"/>
              </a:solidFill>
            </a:endParaRPr>
          </a:p>
          <a:p>
            <a:r>
              <a:rPr lang="en-US" altLang="en-US" dirty="0" smtClean="0">
                <a:solidFill>
                  <a:srgbClr val="FFC000"/>
                </a:solidFill>
              </a:rPr>
              <a:t>	Problem </a:t>
            </a:r>
            <a:r>
              <a:rPr lang="en-US" altLang="en-US" dirty="0">
                <a:solidFill>
                  <a:srgbClr val="FFC000"/>
                </a:solidFill>
              </a:rPr>
              <a:t>Solving, </a:t>
            </a:r>
            <a:r>
              <a:rPr lang="en-US" altLang="en-US" dirty="0" smtClean="0">
                <a:solidFill>
                  <a:srgbClr val="FFC000"/>
                </a:solidFill>
              </a:rPr>
              <a:t>Analytical </a:t>
            </a:r>
            <a:r>
              <a:rPr lang="en-US" altLang="en-US" dirty="0">
                <a:solidFill>
                  <a:srgbClr val="FFC000"/>
                </a:solidFill>
              </a:rPr>
              <a:t>and Conceptual Thinking</a:t>
            </a:r>
          </a:p>
          <a:p>
            <a:endParaRPr lang="en-US" altLang="en-US" dirty="0">
              <a:solidFill>
                <a:srgbClr val="FFC000"/>
              </a:solidFill>
            </a:endParaRPr>
          </a:p>
          <a:p>
            <a:endParaRPr lang="en-US" altLang="en-US" dirty="0">
              <a:solidFill>
                <a:srgbClr val="FFC000"/>
              </a:solidFill>
            </a:endParaRPr>
          </a:p>
          <a:p>
            <a:endParaRPr lang="en-US" altLang="en-US" dirty="0">
              <a:solidFill>
                <a:srgbClr val="FFC000"/>
              </a:solidFill>
            </a:endParaRPr>
          </a:p>
        </p:txBody>
      </p:sp>
      <p:pic>
        <p:nvPicPr>
          <p:cNvPr id="3" name="Picture 2" descr="black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055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2582862" y="2563951"/>
            <a:ext cx="4130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000" dirty="0">
                <a:solidFill>
                  <a:schemeClr val="bg1"/>
                </a:solidFill>
              </a:rPr>
              <a:t>Team Formation Survey Questions</a:t>
            </a:r>
          </a:p>
        </p:txBody>
      </p:sp>
      <p:sp>
        <p:nvSpPr>
          <p:cNvPr id="3" name="TextBox 2"/>
          <p:cNvSpPr txBox="1"/>
          <p:nvPr/>
        </p:nvSpPr>
        <p:spPr>
          <a:xfrm>
            <a:off x="228600" y="3185279"/>
            <a:ext cx="8686800" cy="3139321"/>
          </a:xfrm>
          <a:prstGeom prst="rect">
            <a:avLst/>
          </a:prstGeom>
          <a:noFill/>
        </p:spPr>
        <p:txBody>
          <a:bodyPr wrap="square">
            <a:spAutoFit/>
          </a:bodyPr>
          <a:lstStyle/>
          <a:p>
            <a:pPr marL="457200" indent="-457200">
              <a:buFontTx/>
              <a:buAutoNum type="arabicPeriod"/>
              <a:defRPr/>
            </a:pPr>
            <a:r>
              <a:rPr lang="en-US" dirty="0" smtClean="0">
                <a:solidFill>
                  <a:schemeClr val="bg1"/>
                </a:solidFill>
                <a:latin typeface="Arial" charset="0"/>
                <a:ea typeface="ＭＳ Ｐゴシック" pitchFamily="34" charset="-128"/>
              </a:rPr>
              <a:t>Stand up if </a:t>
            </a:r>
            <a:r>
              <a:rPr lang="en-US" dirty="0">
                <a:solidFill>
                  <a:schemeClr val="bg1"/>
                </a:solidFill>
                <a:latin typeface="Arial" charset="0"/>
                <a:ea typeface="ＭＳ Ｐゴシック" pitchFamily="34" charset="-128"/>
              </a:rPr>
              <a:t>you </a:t>
            </a:r>
            <a:r>
              <a:rPr lang="en-US" dirty="0" smtClean="0">
                <a:solidFill>
                  <a:schemeClr val="bg1"/>
                </a:solidFill>
                <a:latin typeface="Arial" charset="0"/>
                <a:ea typeface="ＭＳ Ｐゴシック" pitchFamily="34" charset="-128"/>
              </a:rPr>
              <a:t>completed the assigned reading. </a:t>
            </a:r>
            <a:endParaRPr lang="en-US" dirty="0">
              <a:solidFill>
                <a:schemeClr val="bg1"/>
              </a:solidFill>
              <a:latin typeface="Arial" charset="0"/>
              <a:ea typeface="ＭＳ Ｐゴシック" pitchFamily="34" charset="-128"/>
            </a:endParaRPr>
          </a:p>
          <a:p>
            <a:pPr marL="457200" indent="-457200">
              <a:buFontTx/>
              <a:buAutoNum type="arabicPeriod"/>
              <a:defRPr/>
            </a:pPr>
            <a:endParaRPr lang="en-US" dirty="0">
              <a:solidFill>
                <a:schemeClr val="bg1"/>
              </a:solidFill>
              <a:latin typeface="Arial" charset="0"/>
              <a:ea typeface="ＭＳ Ｐゴシック" pitchFamily="34" charset="-128"/>
            </a:endParaRPr>
          </a:p>
          <a:p>
            <a:pPr marL="457200" indent="-457200">
              <a:buFontTx/>
              <a:buAutoNum type="arabicPeriod"/>
              <a:defRPr/>
            </a:pPr>
            <a:r>
              <a:rPr lang="en-US" dirty="0">
                <a:solidFill>
                  <a:schemeClr val="bg1"/>
                </a:solidFill>
                <a:latin typeface="Arial" charset="0"/>
                <a:ea typeface="ＭＳ Ｐゴシック" pitchFamily="34" charset="-128"/>
              </a:rPr>
              <a:t>Stand up </a:t>
            </a:r>
            <a:r>
              <a:rPr lang="en-US" dirty="0" smtClean="0">
                <a:solidFill>
                  <a:schemeClr val="bg1"/>
                </a:solidFill>
                <a:latin typeface="Arial" charset="0"/>
                <a:ea typeface="ＭＳ Ｐゴシック" pitchFamily="34" charset="-128"/>
              </a:rPr>
              <a:t>if </a:t>
            </a:r>
            <a:r>
              <a:rPr lang="en-US" dirty="0">
                <a:solidFill>
                  <a:schemeClr val="bg1"/>
                </a:solidFill>
                <a:latin typeface="Arial" charset="0"/>
                <a:ea typeface="ＭＳ Ｐゴシック" pitchFamily="34" charset="-128"/>
              </a:rPr>
              <a:t>you have been in a course that used TBL.</a:t>
            </a:r>
          </a:p>
          <a:p>
            <a:pPr marL="457200" indent="-457200">
              <a:buFontTx/>
              <a:buAutoNum type="arabicPeriod"/>
              <a:defRPr/>
            </a:pPr>
            <a:endParaRPr lang="en-US" dirty="0">
              <a:solidFill>
                <a:schemeClr val="bg1"/>
              </a:solidFill>
              <a:latin typeface="Arial" charset="0"/>
              <a:ea typeface="ＭＳ Ｐゴシック" pitchFamily="34" charset="-128"/>
            </a:endParaRPr>
          </a:p>
          <a:p>
            <a:pPr marL="457200" indent="-457200">
              <a:buFontTx/>
              <a:buAutoNum type="arabicPeriod"/>
              <a:defRPr/>
            </a:pPr>
            <a:r>
              <a:rPr lang="en-US" dirty="0">
                <a:solidFill>
                  <a:schemeClr val="bg1"/>
                </a:solidFill>
                <a:latin typeface="Arial" charset="0"/>
                <a:ea typeface="ＭＳ Ｐゴシック" pitchFamily="34" charset="-128"/>
              </a:rPr>
              <a:t>Stand up </a:t>
            </a:r>
            <a:r>
              <a:rPr lang="en-US" dirty="0" smtClean="0">
                <a:solidFill>
                  <a:schemeClr val="bg1"/>
                </a:solidFill>
                <a:latin typeface="Arial" charset="0"/>
                <a:ea typeface="ＭＳ Ｐゴシック" pitchFamily="34" charset="-128"/>
              </a:rPr>
              <a:t>if </a:t>
            </a:r>
            <a:r>
              <a:rPr lang="en-US" dirty="0">
                <a:solidFill>
                  <a:schemeClr val="bg1"/>
                </a:solidFill>
                <a:latin typeface="Arial" charset="0"/>
                <a:ea typeface="ＭＳ Ｐゴシック" pitchFamily="34" charset="-128"/>
              </a:rPr>
              <a:t>you grew up using the metric system.</a:t>
            </a:r>
          </a:p>
          <a:p>
            <a:pPr marL="457200" indent="-457200">
              <a:buFontTx/>
              <a:buAutoNum type="arabicPeriod"/>
              <a:defRPr/>
            </a:pPr>
            <a:endParaRPr lang="en-US" dirty="0">
              <a:solidFill>
                <a:schemeClr val="bg1"/>
              </a:solidFill>
              <a:latin typeface="Arial" charset="0"/>
              <a:ea typeface="ＭＳ Ｐゴシック" pitchFamily="34" charset="-128"/>
            </a:endParaRPr>
          </a:p>
          <a:p>
            <a:pPr marL="457200" indent="-457200">
              <a:buFontTx/>
              <a:buAutoNum type="arabicPeriod"/>
              <a:defRPr/>
            </a:pPr>
            <a:r>
              <a:rPr lang="en-US" dirty="0">
                <a:solidFill>
                  <a:schemeClr val="bg1"/>
                </a:solidFill>
                <a:latin typeface="Arial" charset="0"/>
                <a:ea typeface="ＭＳ Ｐゴシック" pitchFamily="34" charset="-128"/>
              </a:rPr>
              <a:t>Stand up </a:t>
            </a:r>
            <a:r>
              <a:rPr lang="en-US" dirty="0" smtClean="0">
                <a:solidFill>
                  <a:schemeClr val="bg1"/>
                </a:solidFill>
                <a:latin typeface="Arial" charset="0"/>
                <a:ea typeface="ＭＳ Ｐゴシック" pitchFamily="34" charset="-128"/>
              </a:rPr>
              <a:t>if </a:t>
            </a:r>
            <a:r>
              <a:rPr lang="en-US" dirty="0">
                <a:solidFill>
                  <a:schemeClr val="bg1"/>
                </a:solidFill>
                <a:latin typeface="Arial" charset="0"/>
                <a:ea typeface="ＭＳ Ｐゴシック" pitchFamily="34" charset="-128"/>
              </a:rPr>
              <a:t>you play on team sport.</a:t>
            </a:r>
          </a:p>
          <a:p>
            <a:pPr marL="457200" indent="-457200">
              <a:buFontTx/>
              <a:buAutoNum type="arabicPeriod"/>
              <a:defRPr/>
            </a:pPr>
            <a:endParaRPr lang="en-US" dirty="0">
              <a:solidFill>
                <a:schemeClr val="bg1"/>
              </a:solidFill>
              <a:latin typeface="Arial" charset="0"/>
              <a:ea typeface="ＭＳ Ｐゴシック" pitchFamily="34" charset="-128"/>
            </a:endParaRPr>
          </a:p>
          <a:p>
            <a:pPr>
              <a:defRPr/>
            </a:pPr>
            <a:r>
              <a:rPr lang="en-US" dirty="0" smtClean="0">
                <a:solidFill>
                  <a:schemeClr val="bg1"/>
                </a:solidFill>
                <a:latin typeface="Arial" charset="0"/>
                <a:ea typeface="ＭＳ Ｐゴシック" pitchFamily="34" charset="-128"/>
              </a:rPr>
              <a:t>5.    Stand up if you think this class is going to be hard.</a:t>
            </a:r>
            <a:endParaRPr lang="en-US" dirty="0">
              <a:solidFill>
                <a:schemeClr val="bg1"/>
              </a:solidFill>
              <a:latin typeface="Arial" charset="0"/>
              <a:ea typeface="ＭＳ Ｐゴシック" pitchFamily="34" charset="-128"/>
            </a:endParaRPr>
          </a:p>
          <a:p>
            <a:pPr marL="457200" indent="-457200">
              <a:buFontTx/>
              <a:buAutoNum type="arabicPeriod"/>
              <a:defRPr/>
            </a:pPr>
            <a:endParaRPr lang="en-US" dirty="0">
              <a:solidFill>
                <a:schemeClr val="bg1"/>
              </a:solidFill>
              <a:latin typeface="Arial" charset="0"/>
              <a:ea typeface="ＭＳ Ｐゴシック" pitchFamily="34" charset="-128"/>
            </a:endParaRPr>
          </a:p>
          <a:p>
            <a:pPr>
              <a:defRPr/>
            </a:pPr>
            <a:endParaRPr lang="en-US" dirty="0">
              <a:solidFill>
                <a:schemeClr val="bg1"/>
              </a:solidFill>
              <a:latin typeface="Arial" charset="0"/>
              <a:ea typeface="ＭＳ Ｐゴシック" pitchFamily="34" charset="-128"/>
            </a:endParaRPr>
          </a:p>
        </p:txBody>
      </p:sp>
      <p:sp>
        <p:nvSpPr>
          <p:cNvPr id="4" name="TextBox 3"/>
          <p:cNvSpPr txBox="1"/>
          <p:nvPr/>
        </p:nvSpPr>
        <p:spPr>
          <a:xfrm>
            <a:off x="457200" y="3989"/>
            <a:ext cx="8305800" cy="2739211"/>
          </a:xfrm>
          <a:prstGeom prst="rect">
            <a:avLst/>
          </a:prstGeom>
          <a:noFill/>
        </p:spPr>
        <p:txBody>
          <a:bodyPr wrap="square" rtlCol="0">
            <a:spAutoFit/>
          </a:bodyPr>
          <a:lstStyle/>
          <a:p>
            <a:pPr algn="ctr"/>
            <a:r>
              <a:rPr lang="en-US" sz="2400" u="sng" dirty="0" smtClean="0">
                <a:solidFill>
                  <a:schemeClr val="bg1"/>
                </a:solidFill>
              </a:rPr>
              <a:t>First Day, First Step: Team Formation</a:t>
            </a:r>
          </a:p>
          <a:p>
            <a:pPr algn="ctr"/>
            <a:endParaRPr lang="en-US" sz="2400" u="sng" dirty="0" smtClean="0">
              <a:solidFill>
                <a:schemeClr val="bg1"/>
              </a:solidFill>
            </a:endParaRPr>
          </a:p>
          <a:p>
            <a:pPr marL="342900" indent="-342900">
              <a:buAutoNum type="arabicPeriod"/>
            </a:pPr>
            <a:r>
              <a:rPr lang="en-US" sz="2000" dirty="0" smtClean="0">
                <a:solidFill>
                  <a:schemeClr val="bg1"/>
                </a:solidFill>
              </a:rPr>
              <a:t>Be transparent</a:t>
            </a:r>
          </a:p>
          <a:p>
            <a:pPr marL="342900" indent="-342900">
              <a:buFontTx/>
              <a:buAutoNum type="arabicPeriod"/>
            </a:pPr>
            <a:r>
              <a:rPr lang="en-US" sz="2000" dirty="0">
                <a:solidFill>
                  <a:schemeClr val="bg1"/>
                </a:solidFill>
              </a:rPr>
              <a:t>3 - 4 people per </a:t>
            </a:r>
            <a:r>
              <a:rPr lang="en-US" sz="2000" dirty="0" smtClean="0">
                <a:solidFill>
                  <a:schemeClr val="bg1"/>
                </a:solidFill>
              </a:rPr>
              <a:t>team</a:t>
            </a:r>
          </a:p>
          <a:p>
            <a:pPr marL="342900" indent="-342900">
              <a:buAutoNum type="arabicPeriod"/>
            </a:pPr>
            <a:r>
              <a:rPr lang="en-US" sz="2000" dirty="0" smtClean="0">
                <a:solidFill>
                  <a:schemeClr val="bg1"/>
                </a:solidFill>
              </a:rPr>
              <a:t>Create teams with a mix of abilities</a:t>
            </a:r>
          </a:p>
          <a:p>
            <a:pPr marL="342900" indent="-342900">
              <a:buAutoNum type="arabicPeriod"/>
            </a:pPr>
            <a:r>
              <a:rPr lang="en-US" sz="2000" dirty="0" smtClean="0">
                <a:solidFill>
                  <a:schemeClr val="bg1"/>
                </a:solidFill>
              </a:rPr>
              <a:t>Ask students a series of questions and </a:t>
            </a:r>
            <a:r>
              <a:rPr lang="en-US" sz="2000" dirty="0" smtClean="0">
                <a:solidFill>
                  <a:schemeClr val="bg1"/>
                </a:solidFill>
              </a:rPr>
              <a:t>have </a:t>
            </a:r>
            <a:r>
              <a:rPr lang="en-US" sz="2000" dirty="0" smtClean="0">
                <a:solidFill>
                  <a:schemeClr val="bg1"/>
                </a:solidFill>
              </a:rPr>
              <a:t>them line up as they respond</a:t>
            </a:r>
          </a:p>
          <a:p>
            <a:r>
              <a:rPr lang="en-US" sz="2000" dirty="0" smtClean="0">
                <a:solidFill>
                  <a:schemeClr val="bg1"/>
                </a:solidFill>
              </a:rPr>
              <a:t>5</a:t>
            </a:r>
            <a:r>
              <a:rPr lang="en-US" sz="2000" dirty="0" smtClean="0">
                <a:solidFill>
                  <a:schemeClr val="bg1"/>
                </a:solidFill>
              </a:rPr>
              <a:t>.   </a:t>
            </a:r>
            <a:r>
              <a:rPr lang="en-US" sz="2000" dirty="0" smtClean="0">
                <a:solidFill>
                  <a:schemeClr val="bg1"/>
                </a:solidFill>
              </a:rPr>
              <a:t>Lastly have them count off by the number of teams</a:t>
            </a:r>
          </a:p>
          <a:p>
            <a:pPr algn="ctr"/>
            <a:endParaRPr lang="en-US" sz="2400" dirty="0">
              <a:solidFill>
                <a:schemeClr val="bg1"/>
              </a:solidFill>
            </a:endParaRPr>
          </a:p>
        </p:txBody>
      </p:sp>
      <p:sp>
        <p:nvSpPr>
          <p:cNvPr id="2" name="Rectangle 1"/>
          <p:cNvSpPr/>
          <p:nvPr/>
        </p:nvSpPr>
        <p:spPr>
          <a:xfrm>
            <a:off x="228600" y="2514600"/>
            <a:ext cx="8839200" cy="330833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black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257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609600" y="76200"/>
            <a:ext cx="716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r>
              <a:rPr lang="en-US" sz="2400" dirty="0">
                <a:solidFill>
                  <a:schemeClr val="bg1"/>
                </a:solidFill>
              </a:rPr>
              <a:t>Get to know your team mates</a:t>
            </a:r>
            <a:r>
              <a:rPr lang="en-US" sz="2400" dirty="0" smtClean="0">
                <a:solidFill>
                  <a:schemeClr val="bg1"/>
                </a:solidFill>
              </a:rPr>
              <a:t>! (8 minutes)</a:t>
            </a:r>
            <a:endParaRPr lang="en-US" sz="2400" dirty="0">
              <a:solidFill>
                <a:schemeClr val="bg1"/>
              </a:solidFill>
            </a:endParaRPr>
          </a:p>
          <a:p>
            <a:endParaRPr lang="en-US" sz="2400" dirty="0">
              <a:solidFill>
                <a:schemeClr val="bg1"/>
              </a:solidFill>
            </a:endParaRPr>
          </a:p>
          <a:p>
            <a:r>
              <a:rPr lang="en-US" sz="2400" dirty="0" smtClean="0">
                <a:solidFill>
                  <a:schemeClr val="bg1"/>
                </a:solidFill>
              </a:rPr>
              <a:t>Exchange: Names, Emails</a:t>
            </a:r>
            <a:endParaRPr lang="en-US" sz="2400" dirty="0">
              <a:solidFill>
                <a:schemeClr val="bg1"/>
              </a:solidFill>
            </a:endParaRPr>
          </a:p>
          <a:p>
            <a:endParaRPr lang="en-US" dirty="0">
              <a:solidFill>
                <a:schemeClr val="bg1"/>
              </a:solidFill>
            </a:endParaRPr>
          </a:p>
          <a:p>
            <a:r>
              <a:rPr lang="en-US" sz="2400" dirty="0">
                <a:solidFill>
                  <a:schemeClr val="bg1"/>
                </a:solidFill>
              </a:rPr>
              <a:t>What is your TEAM NAME?</a:t>
            </a:r>
          </a:p>
          <a:p>
            <a:endParaRPr lang="en-US" sz="2400" dirty="0">
              <a:solidFill>
                <a:schemeClr val="bg1"/>
              </a:solidFill>
            </a:endParaRPr>
          </a:p>
          <a:p>
            <a:endParaRPr lang="en-US" dirty="0">
              <a:solidFill>
                <a:schemeClr val="bg1"/>
              </a:solidFill>
            </a:endParaRP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810"/>
          <a:stretch/>
        </p:blipFill>
        <p:spPr bwMode="auto">
          <a:xfrm>
            <a:off x="1295400" y="2209800"/>
            <a:ext cx="743702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black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8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799" y="328910"/>
            <a:ext cx="8610600" cy="5386090"/>
          </a:xfrm>
          <a:prstGeom prst="rect">
            <a:avLst/>
          </a:prstGeom>
        </p:spPr>
        <p:txBody>
          <a:bodyPr wrap="square">
            <a:spAutoFit/>
          </a:bodyPr>
          <a:lstStyle/>
          <a:p>
            <a:r>
              <a:rPr lang="en-US" sz="2800" dirty="0">
                <a:solidFill>
                  <a:srgbClr val="00CC00"/>
                </a:solidFill>
              </a:rPr>
              <a:t>Pre-recorded video lecture that the students watch </a:t>
            </a:r>
            <a:r>
              <a:rPr lang="en-US" sz="2800" dirty="0" smtClean="0">
                <a:solidFill>
                  <a:srgbClr val="00CC00"/>
                </a:solidFill>
              </a:rPr>
              <a:t>before </a:t>
            </a:r>
            <a:r>
              <a:rPr lang="en-US" sz="2800" dirty="0">
                <a:solidFill>
                  <a:srgbClr val="00CC00"/>
                </a:solidFill>
              </a:rPr>
              <a:t>class</a:t>
            </a:r>
            <a:r>
              <a:rPr lang="en-US" sz="2800" dirty="0" smtClean="0">
                <a:solidFill>
                  <a:srgbClr val="00CC00"/>
                </a:solidFill>
              </a:rPr>
              <a:t>. </a:t>
            </a:r>
            <a:r>
              <a:rPr lang="en-US" dirty="0" smtClean="0">
                <a:solidFill>
                  <a:srgbClr val="00CC00"/>
                </a:solidFill>
              </a:rPr>
              <a:t>(e.g</a:t>
            </a:r>
            <a:r>
              <a:rPr lang="en-US" dirty="0" smtClean="0">
                <a:solidFill>
                  <a:srgbClr val="00CC00"/>
                </a:solidFill>
              </a:rPr>
              <a:t>. https</a:t>
            </a:r>
            <a:r>
              <a:rPr lang="en-US" dirty="0">
                <a:solidFill>
                  <a:srgbClr val="00CC00"/>
                </a:solidFill>
              </a:rPr>
              <a:t>://</a:t>
            </a:r>
            <a:r>
              <a:rPr lang="en-US" dirty="0" smtClean="0">
                <a:solidFill>
                  <a:srgbClr val="00CC00"/>
                </a:solidFill>
              </a:rPr>
              <a:t>skidmore.box.com/s/myp8wr8urzvcv955nnfd)</a:t>
            </a:r>
            <a:endParaRPr lang="en-US" dirty="0" smtClean="0">
              <a:solidFill>
                <a:srgbClr val="00CC00"/>
              </a:solidFill>
            </a:endParaRPr>
          </a:p>
          <a:p>
            <a:endParaRPr lang="en-US" dirty="0" smtClean="0">
              <a:solidFill>
                <a:srgbClr val="00CC00"/>
              </a:solidFill>
            </a:endParaRPr>
          </a:p>
          <a:p>
            <a:endParaRPr lang="en-US" dirty="0">
              <a:solidFill>
                <a:srgbClr val="00CC00"/>
              </a:solidFill>
            </a:endParaRPr>
          </a:p>
          <a:p>
            <a:r>
              <a:rPr lang="en-US" sz="2000" dirty="0" smtClean="0">
                <a:solidFill>
                  <a:srgbClr val="00CC00"/>
                </a:solidFill>
              </a:rPr>
              <a:t>Why? </a:t>
            </a:r>
          </a:p>
          <a:p>
            <a:pPr marL="285750" indent="-285750">
              <a:buFont typeface="Arial" panose="020B0604020202020204" pitchFamily="34" charset="0"/>
              <a:buChar char="•"/>
            </a:pPr>
            <a:r>
              <a:rPr lang="en-US" sz="2000" dirty="0" smtClean="0">
                <a:solidFill>
                  <a:srgbClr val="00CC00"/>
                </a:solidFill>
              </a:rPr>
              <a:t>Students can only focus for short periods of time. Watching lectures on their own time</a:t>
            </a:r>
          </a:p>
          <a:p>
            <a:r>
              <a:rPr lang="en-US" sz="2000" dirty="0">
                <a:solidFill>
                  <a:srgbClr val="00CC00"/>
                </a:solidFill>
              </a:rPr>
              <a:t> </a:t>
            </a:r>
            <a:r>
              <a:rPr lang="en-US" sz="2000" dirty="0" smtClean="0">
                <a:solidFill>
                  <a:srgbClr val="00CC00"/>
                </a:solidFill>
              </a:rPr>
              <a:t>    allows them to set the pace and take breaks.</a:t>
            </a:r>
          </a:p>
          <a:p>
            <a:endParaRPr lang="en-US" sz="2000" dirty="0" smtClean="0">
              <a:solidFill>
                <a:srgbClr val="00CC00"/>
              </a:solidFill>
            </a:endParaRPr>
          </a:p>
          <a:p>
            <a:pPr marL="285750" indent="-285750">
              <a:buFont typeface="Arial" panose="020B0604020202020204" pitchFamily="34" charset="0"/>
              <a:buChar char="•"/>
            </a:pPr>
            <a:r>
              <a:rPr lang="en-US" sz="2000" dirty="0" smtClean="0">
                <a:solidFill>
                  <a:srgbClr val="00CC00"/>
                </a:solidFill>
              </a:rPr>
              <a:t>Students learn at different speeds!</a:t>
            </a:r>
          </a:p>
          <a:p>
            <a:pPr marL="742950" lvl="1" indent="-285750">
              <a:buFont typeface="Wingdings" panose="05000000000000000000" pitchFamily="2" charset="2"/>
              <a:buChar char="Ø"/>
            </a:pPr>
            <a:r>
              <a:rPr lang="en-US" sz="2000" dirty="0" smtClean="0">
                <a:solidFill>
                  <a:srgbClr val="00CC00"/>
                </a:solidFill>
              </a:rPr>
              <a:t>Pause</a:t>
            </a:r>
          </a:p>
          <a:p>
            <a:pPr marL="742950" lvl="1" indent="-285750">
              <a:buFont typeface="Wingdings" panose="05000000000000000000" pitchFamily="2" charset="2"/>
              <a:buChar char="Ø"/>
            </a:pPr>
            <a:r>
              <a:rPr lang="en-US" sz="2000" dirty="0" smtClean="0">
                <a:solidFill>
                  <a:srgbClr val="00CC00"/>
                </a:solidFill>
              </a:rPr>
              <a:t>Rewind</a:t>
            </a:r>
          </a:p>
          <a:p>
            <a:pPr marL="742950" lvl="1" indent="-285750">
              <a:buFont typeface="Wingdings" panose="05000000000000000000" pitchFamily="2" charset="2"/>
              <a:buChar char="Ø"/>
            </a:pPr>
            <a:r>
              <a:rPr lang="en-US" sz="2000" dirty="0" smtClean="0">
                <a:solidFill>
                  <a:srgbClr val="00CC00"/>
                </a:solidFill>
              </a:rPr>
              <a:t>Fast forward</a:t>
            </a:r>
          </a:p>
          <a:p>
            <a:pPr marL="742950" lvl="1" indent="-285750">
              <a:buFont typeface="Wingdings" panose="05000000000000000000" pitchFamily="2" charset="2"/>
              <a:buChar char="Ø"/>
            </a:pPr>
            <a:r>
              <a:rPr lang="en-US" sz="2000" dirty="0" smtClean="0">
                <a:solidFill>
                  <a:srgbClr val="00CC00"/>
                </a:solidFill>
              </a:rPr>
              <a:t>Watch Again and Again!</a:t>
            </a:r>
          </a:p>
          <a:p>
            <a:pPr marL="742950" lvl="1" indent="-285750">
              <a:buFont typeface="Wingdings" panose="05000000000000000000" pitchFamily="2" charset="2"/>
              <a:buChar char="Ø"/>
            </a:pPr>
            <a:endParaRPr lang="en-US" dirty="0" smtClean="0">
              <a:solidFill>
                <a:srgbClr val="00CC00"/>
              </a:solidFill>
            </a:endParaRPr>
          </a:p>
          <a:p>
            <a:pPr marL="742950" lvl="1" indent="-285750">
              <a:buFont typeface="Wingdings" panose="05000000000000000000" pitchFamily="2" charset="2"/>
              <a:buChar char="Ø"/>
            </a:pPr>
            <a:endParaRPr lang="en-US" dirty="0" smtClean="0">
              <a:solidFill>
                <a:srgbClr val="00CC00"/>
              </a:solidFill>
            </a:endParaRPr>
          </a:p>
          <a:p>
            <a:r>
              <a:rPr lang="en-US" dirty="0">
                <a:solidFill>
                  <a:srgbClr val="00CC00"/>
                </a:solidFill>
              </a:rPr>
              <a:t>	</a:t>
            </a:r>
          </a:p>
        </p:txBody>
      </p:sp>
      <p:sp>
        <p:nvSpPr>
          <p:cNvPr id="3" name="TextBox 2"/>
          <p:cNvSpPr txBox="1"/>
          <p:nvPr/>
        </p:nvSpPr>
        <p:spPr>
          <a:xfrm>
            <a:off x="1143000" y="5237946"/>
            <a:ext cx="7590155" cy="954107"/>
          </a:xfrm>
          <a:prstGeom prst="rect">
            <a:avLst/>
          </a:prstGeom>
          <a:noFill/>
        </p:spPr>
        <p:txBody>
          <a:bodyPr wrap="none" rtlCol="0">
            <a:spAutoFit/>
          </a:bodyPr>
          <a:lstStyle/>
          <a:p>
            <a:pPr algn="ctr"/>
            <a:r>
              <a:rPr lang="en-US" sz="2800" dirty="0" smtClean="0">
                <a:solidFill>
                  <a:schemeClr val="bg1"/>
                </a:solidFill>
              </a:rPr>
              <a:t>Most importantly: leaves valuable in-class time for </a:t>
            </a:r>
            <a:endParaRPr lang="en-US" sz="2800" dirty="0" smtClean="0">
              <a:solidFill>
                <a:schemeClr val="bg1"/>
              </a:solidFill>
            </a:endParaRPr>
          </a:p>
          <a:p>
            <a:pPr algn="ctr"/>
            <a:r>
              <a:rPr lang="en-US" sz="2800" b="1" dirty="0" smtClean="0">
                <a:solidFill>
                  <a:schemeClr val="bg1"/>
                </a:solidFill>
              </a:rPr>
              <a:t>evaluation</a:t>
            </a:r>
            <a:r>
              <a:rPr lang="en-US" sz="2800" dirty="0" smtClean="0">
                <a:solidFill>
                  <a:schemeClr val="bg1"/>
                </a:solidFill>
              </a:rPr>
              <a:t>, </a:t>
            </a:r>
            <a:r>
              <a:rPr lang="en-US" sz="2800" b="1" dirty="0" smtClean="0">
                <a:solidFill>
                  <a:schemeClr val="bg1"/>
                </a:solidFill>
              </a:rPr>
              <a:t>clarification</a:t>
            </a:r>
            <a:r>
              <a:rPr lang="en-US" sz="2800" dirty="0" smtClean="0">
                <a:solidFill>
                  <a:schemeClr val="bg1"/>
                </a:solidFill>
              </a:rPr>
              <a:t>, </a:t>
            </a:r>
            <a:r>
              <a:rPr lang="en-US" sz="2800" b="1" dirty="0" smtClean="0">
                <a:solidFill>
                  <a:schemeClr val="bg1"/>
                </a:solidFill>
              </a:rPr>
              <a:t>practice, </a:t>
            </a:r>
            <a:r>
              <a:rPr lang="en-US" sz="2800" dirty="0" smtClean="0">
                <a:solidFill>
                  <a:schemeClr val="bg1"/>
                </a:solidFill>
              </a:rPr>
              <a:t>and </a:t>
            </a:r>
            <a:r>
              <a:rPr lang="en-US" sz="2800" b="1" dirty="0" smtClean="0">
                <a:solidFill>
                  <a:schemeClr val="bg1"/>
                </a:solidFill>
              </a:rPr>
              <a:t>guidance</a:t>
            </a:r>
            <a:r>
              <a:rPr lang="en-US" sz="2800" dirty="0" smtClean="0">
                <a:solidFill>
                  <a:schemeClr val="bg1"/>
                </a:solidFill>
              </a:rPr>
              <a:t>!</a:t>
            </a:r>
            <a:endParaRPr lang="en-US" sz="2800" dirty="0">
              <a:solidFill>
                <a:schemeClr val="bg1"/>
              </a:solidFill>
            </a:endParaRPr>
          </a:p>
        </p:txBody>
      </p:sp>
      <p:pic>
        <p:nvPicPr>
          <p:cNvPr id="4" name="Picture 2" descr="black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5974841"/>
            <a:ext cx="952500"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747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9501</TotalTime>
  <Words>2031</Words>
  <Application>Microsoft Office PowerPoint</Application>
  <PresentationFormat>On-screen Show (4:3)</PresentationFormat>
  <Paragraphs>289</Paragraphs>
  <Slides>27</Slides>
  <Notes>19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ＭＳ Ｐゴシック</vt:lpstr>
      <vt:lpstr>ＭＳ Ｐゴシック</vt:lpstr>
      <vt:lpstr>Arial</vt:lpstr>
      <vt:lpstr>Calibri</vt:lpstr>
      <vt:lpstr>Cambria Math</vt:lpstr>
      <vt:lpstr>Gill Sans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Skidmore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AGD</dc:creator>
  <cp:lastModifiedBy>Abby Drake</cp:lastModifiedBy>
  <cp:revision>85</cp:revision>
  <cp:lastPrinted>2015-01-30T22:26:09Z</cp:lastPrinted>
  <dcterms:created xsi:type="dcterms:W3CDTF">2014-03-14T17:48:11Z</dcterms:created>
  <dcterms:modified xsi:type="dcterms:W3CDTF">2015-01-30T22:31:53Z</dcterms:modified>
</cp:coreProperties>
</file>