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2" r:id="rId2"/>
  </p:sldMasterIdLst>
  <p:notesMasterIdLst>
    <p:notesMasterId r:id="rId19"/>
  </p:notesMasterIdLst>
  <p:handoutMasterIdLst>
    <p:handoutMasterId r:id="rId20"/>
  </p:handoutMasterIdLst>
  <p:sldIdLst>
    <p:sldId id="256" r:id="rId3"/>
    <p:sldId id="285" r:id="rId4"/>
    <p:sldId id="278" r:id="rId5"/>
    <p:sldId id="296" r:id="rId6"/>
    <p:sldId id="295" r:id="rId7"/>
    <p:sldId id="270" r:id="rId8"/>
    <p:sldId id="273" r:id="rId9"/>
    <p:sldId id="293" r:id="rId10"/>
    <p:sldId id="294" r:id="rId11"/>
    <p:sldId id="287" r:id="rId12"/>
    <p:sldId id="275" r:id="rId13"/>
    <p:sldId id="286" r:id="rId14"/>
    <p:sldId id="288" r:id="rId15"/>
    <p:sldId id="289" r:id="rId16"/>
    <p:sldId id="292" r:id="rId17"/>
    <p:sldId id="277" r:id="rId18"/>
  </p:sldIdLst>
  <p:sldSz cx="9144000" cy="6858000" type="screen4x3"/>
  <p:notesSz cx="7023100" cy="9309100"/>
  <p:custDataLst>
    <p:tags r:id="rId2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576"/>
    <a:srgbClr val="002654"/>
    <a:srgbClr val="263D86"/>
    <a:srgbClr val="2D637F"/>
    <a:srgbClr val="E09E19"/>
    <a:srgbClr val="9DAD33"/>
    <a:srgbClr val="6C3302"/>
    <a:srgbClr val="584F29"/>
    <a:srgbClr val="ED4E33"/>
    <a:srgbClr val="0032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38" autoAdjust="0"/>
    <p:restoredTop sz="81921" autoAdjust="0"/>
  </p:normalViewPr>
  <p:slideViewPr>
    <p:cSldViewPr snapToGrid="0" snapToObjects="1">
      <p:cViewPr>
        <p:scale>
          <a:sx n="63" d="100"/>
          <a:sy n="63" d="100"/>
        </p:scale>
        <p:origin x="-2896" y="-536"/>
      </p:cViewPr>
      <p:guideLst>
        <p:guide orient="horz" pos="360"/>
        <p:guide pos="575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8" d="100"/>
          <a:sy n="88" d="100"/>
        </p:scale>
        <p:origin x="-3780" y="-108"/>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handoutMaster" Target="handoutMasters/handoutMaster1.xml"/><Relationship Id="rId21" Type="http://schemas.openxmlformats.org/officeDocument/2006/relationships/printerSettings" Target="printerSettings/printerSettings1.bin"/><Relationship Id="rId22" Type="http://schemas.openxmlformats.org/officeDocument/2006/relationships/tags" Target="tags/tag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674F70-B4A4-4D4A-B1CE-524A9076E118}" type="doc">
      <dgm:prSet loTypeId="urn:microsoft.com/office/officeart/2005/8/layout/hProcess4" loCatId="" qsTypeId="urn:microsoft.com/office/officeart/2005/8/quickstyle/3d2" qsCatId="3D" csTypeId="urn:microsoft.com/office/officeart/2005/8/colors/accent1_2" csCatId="accent1" phldr="1"/>
      <dgm:spPr/>
      <dgm:t>
        <a:bodyPr/>
        <a:lstStyle/>
        <a:p>
          <a:endParaRPr lang="en-US"/>
        </a:p>
      </dgm:t>
    </dgm:pt>
    <dgm:pt modelId="{4156554A-A1D5-7B42-87EA-36B37EFEEF17}">
      <dgm:prSet phldrT="[Text]"/>
      <dgm:spPr/>
      <dgm:t>
        <a:bodyPr/>
        <a:lstStyle/>
        <a:p>
          <a:r>
            <a:rPr lang="en-US" dirty="0" smtClean="0"/>
            <a:t>Session I</a:t>
          </a:r>
          <a:endParaRPr lang="en-US" dirty="0"/>
        </a:p>
      </dgm:t>
    </dgm:pt>
    <dgm:pt modelId="{7333128E-9EF8-1E4C-8CB2-C72DA1D5B083}" type="parTrans" cxnId="{BB12F8B6-2718-7B4A-94C3-B887DE5FDD73}">
      <dgm:prSet/>
      <dgm:spPr/>
      <dgm:t>
        <a:bodyPr/>
        <a:lstStyle/>
        <a:p>
          <a:endParaRPr lang="en-US"/>
        </a:p>
      </dgm:t>
    </dgm:pt>
    <dgm:pt modelId="{C725BCE7-A569-C743-B7A5-BB657D154B91}" type="sibTrans" cxnId="{BB12F8B6-2718-7B4A-94C3-B887DE5FDD73}">
      <dgm:prSet/>
      <dgm:spPr/>
      <dgm:t>
        <a:bodyPr/>
        <a:lstStyle/>
        <a:p>
          <a:endParaRPr lang="en-US"/>
        </a:p>
      </dgm:t>
    </dgm:pt>
    <dgm:pt modelId="{2BC5779B-5BC4-6D47-82C4-0BCB2DB7F344}">
      <dgm:prSet phldrT="[Text]"/>
      <dgm:spPr/>
      <dgm:t>
        <a:bodyPr/>
        <a:lstStyle/>
        <a:p>
          <a:r>
            <a:rPr lang="en-US" dirty="0" smtClean="0"/>
            <a:t>Case Pages Reveals</a:t>
          </a:r>
          <a:endParaRPr lang="en-US" dirty="0"/>
        </a:p>
      </dgm:t>
    </dgm:pt>
    <dgm:pt modelId="{DEE3102E-5D5F-474D-9EB4-016E7C8F06F8}" type="parTrans" cxnId="{3907BC72-6690-4042-9940-4A09C9FD930A}">
      <dgm:prSet/>
      <dgm:spPr/>
      <dgm:t>
        <a:bodyPr/>
        <a:lstStyle/>
        <a:p>
          <a:endParaRPr lang="en-US"/>
        </a:p>
      </dgm:t>
    </dgm:pt>
    <dgm:pt modelId="{BE4302DA-F4CD-EB4A-B457-27E5D4812931}" type="sibTrans" cxnId="{3907BC72-6690-4042-9940-4A09C9FD930A}">
      <dgm:prSet/>
      <dgm:spPr/>
      <dgm:t>
        <a:bodyPr/>
        <a:lstStyle/>
        <a:p>
          <a:endParaRPr lang="en-US"/>
        </a:p>
      </dgm:t>
    </dgm:pt>
    <dgm:pt modelId="{6A1B7F88-BF21-9F41-B79C-6A058CD76A74}">
      <dgm:prSet phldrT="[Text]"/>
      <dgm:spPr/>
      <dgm:t>
        <a:bodyPr/>
        <a:lstStyle/>
        <a:p>
          <a:r>
            <a:rPr lang="en-US" dirty="0" smtClean="0"/>
            <a:t>Generate learning issues (LIs)</a:t>
          </a:r>
          <a:endParaRPr lang="en-US" dirty="0"/>
        </a:p>
      </dgm:t>
    </dgm:pt>
    <dgm:pt modelId="{99B10DD7-2376-9947-A77A-50CDBE729B74}" type="parTrans" cxnId="{878A23DC-0AE8-1A4A-95C8-5F60BF7A3802}">
      <dgm:prSet/>
      <dgm:spPr/>
      <dgm:t>
        <a:bodyPr/>
        <a:lstStyle/>
        <a:p>
          <a:endParaRPr lang="en-US"/>
        </a:p>
      </dgm:t>
    </dgm:pt>
    <dgm:pt modelId="{C8423162-2A76-1145-845A-94C2BB64F06E}" type="sibTrans" cxnId="{878A23DC-0AE8-1A4A-95C8-5F60BF7A3802}">
      <dgm:prSet/>
      <dgm:spPr/>
      <dgm:t>
        <a:bodyPr/>
        <a:lstStyle/>
        <a:p>
          <a:endParaRPr lang="en-US"/>
        </a:p>
      </dgm:t>
    </dgm:pt>
    <dgm:pt modelId="{C7347D5C-E62B-0B46-A0B9-2FB602E0BF4B}">
      <dgm:prSet phldrT="[Text]"/>
      <dgm:spPr/>
      <dgm:t>
        <a:bodyPr/>
        <a:lstStyle/>
        <a:p>
          <a:r>
            <a:rPr lang="en-US" dirty="0" smtClean="0"/>
            <a:t>Assign learning objects (LOs)</a:t>
          </a:r>
          <a:endParaRPr lang="en-US" dirty="0"/>
        </a:p>
      </dgm:t>
    </dgm:pt>
    <dgm:pt modelId="{72C20704-2010-0A48-8EF0-202A31311113}" type="parTrans" cxnId="{B8210023-448E-F648-A6E0-F903BB4AFCED}">
      <dgm:prSet/>
      <dgm:spPr/>
      <dgm:t>
        <a:bodyPr/>
        <a:lstStyle/>
        <a:p>
          <a:endParaRPr lang="en-US"/>
        </a:p>
      </dgm:t>
    </dgm:pt>
    <dgm:pt modelId="{A2371586-AA5C-AF4F-B5F9-DBE99DDA2531}" type="sibTrans" cxnId="{B8210023-448E-F648-A6E0-F903BB4AFCED}">
      <dgm:prSet/>
      <dgm:spPr/>
      <dgm:t>
        <a:bodyPr/>
        <a:lstStyle/>
        <a:p>
          <a:endParaRPr lang="en-US"/>
        </a:p>
      </dgm:t>
    </dgm:pt>
    <dgm:pt modelId="{3512D7A4-E7E1-E24F-85D1-50055312D562}">
      <dgm:prSet phldrT="[Text]"/>
      <dgm:spPr/>
      <dgm:t>
        <a:bodyPr/>
        <a:lstStyle/>
        <a:p>
          <a:r>
            <a:rPr lang="en-US" dirty="0" smtClean="0"/>
            <a:t>Discussion, collaboration, lists, drawing</a:t>
          </a:r>
          <a:endParaRPr lang="en-US" dirty="0"/>
        </a:p>
      </dgm:t>
    </dgm:pt>
    <dgm:pt modelId="{0B5EA3C8-EA4E-5147-84D2-E46E46F90F80}" type="parTrans" cxnId="{97AA1B1A-90F8-DD43-9996-B9406755CBB2}">
      <dgm:prSet/>
      <dgm:spPr/>
      <dgm:t>
        <a:bodyPr/>
        <a:lstStyle/>
        <a:p>
          <a:endParaRPr lang="en-US"/>
        </a:p>
      </dgm:t>
    </dgm:pt>
    <dgm:pt modelId="{081D1D35-8B04-B54E-A672-4EEB21D000C0}" type="sibTrans" cxnId="{97AA1B1A-90F8-DD43-9996-B9406755CBB2}">
      <dgm:prSet/>
      <dgm:spPr/>
      <dgm:t>
        <a:bodyPr/>
        <a:lstStyle/>
        <a:p>
          <a:endParaRPr lang="en-US"/>
        </a:p>
      </dgm:t>
    </dgm:pt>
    <dgm:pt modelId="{E5E12D34-46EA-A84C-A313-34E4F2420379}">
      <dgm:prSet phldrT="[Text]"/>
      <dgm:spPr/>
      <dgm:t>
        <a:bodyPr/>
        <a:lstStyle/>
        <a:p>
          <a:r>
            <a:rPr lang="en-US" dirty="0" smtClean="0"/>
            <a:t>Wrap up</a:t>
          </a:r>
          <a:endParaRPr lang="en-US" dirty="0"/>
        </a:p>
      </dgm:t>
    </dgm:pt>
    <dgm:pt modelId="{B70D3969-9AF2-CA41-AC78-00BDE368DB90}">
      <dgm:prSet phldrT="[Text]"/>
      <dgm:spPr/>
      <dgm:t>
        <a:bodyPr/>
        <a:lstStyle/>
        <a:p>
          <a:r>
            <a:rPr lang="en-US" dirty="0" smtClean="0"/>
            <a:t>Diagnosis, outcome</a:t>
          </a:r>
          <a:endParaRPr lang="en-US" dirty="0"/>
        </a:p>
      </dgm:t>
    </dgm:pt>
    <dgm:pt modelId="{C816B946-1A97-7343-AF74-77190B116339}">
      <dgm:prSet phldrT="[Text]"/>
      <dgm:spPr/>
      <dgm:t>
        <a:bodyPr/>
        <a:lstStyle/>
        <a:p>
          <a:r>
            <a:rPr lang="en-US" dirty="0" smtClean="0"/>
            <a:t>Final pages</a:t>
          </a:r>
          <a:endParaRPr lang="en-US" dirty="0"/>
        </a:p>
      </dgm:t>
    </dgm:pt>
    <dgm:pt modelId="{152DD6C8-8B1A-0745-A7BC-A11E505406EB}">
      <dgm:prSet phldrT="[Text]"/>
      <dgm:spPr/>
      <dgm:t>
        <a:bodyPr/>
        <a:lstStyle/>
        <a:p>
          <a:r>
            <a:rPr lang="en-US" dirty="0" smtClean="0"/>
            <a:t>Session III</a:t>
          </a:r>
          <a:endParaRPr lang="en-US" dirty="0"/>
        </a:p>
      </dgm:t>
    </dgm:pt>
    <dgm:pt modelId="{A5116A64-7FFD-F24E-AE86-4CDCA8AB8418}" type="sibTrans" cxnId="{670B12C7-A02F-9A41-94C2-9298D3CE0DE3}">
      <dgm:prSet/>
      <dgm:spPr/>
      <dgm:t>
        <a:bodyPr/>
        <a:lstStyle/>
        <a:p>
          <a:endParaRPr lang="en-US"/>
        </a:p>
      </dgm:t>
    </dgm:pt>
    <dgm:pt modelId="{13ABB654-1B2D-2944-840A-0C01E07CB575}" type="parTrans" cxnId="{670B12C7-A02F-9A41-94C2-9298D3CE0DE3}">
      <dgm:prSet/>
      <dgm:spPr/>
      <dgm:t>
        <a:bodyPr/>
        <a:lstStyle/>
        <a:p>
          <a:endParaRPr lang="en-US"/>
        </a:p>
      </dgm:t>
    </dgm:pt>
    <dgm:pt modelId="{DBF1BB32-7D10-A74E-BDEA-F794948BF4D0}" type="sibTrans" cxnId="{23C4A720-E84D-8F48-BBDF-69B6F3D9909B}">
      <dgm:prSet/>
      <dgm:spPr/>
      <dgm:t>
        <a:bodyPr/>
        <a:lstStyle/>
        <a:p>
          <a:endParaRPr lang="en-US"/>
        </a:p>
      </dgm:t>
    </dgm:pt>
    <dgm:pt modelId="{9876DDCE-7813-6B43-979F-3B83B62B24C5}" type="parTrans" cxnId="{23C4A720-E84D-8F48-BBDF-69B6F3D9909B}">
      <dgm:prSet/>
      <dgm:spPr/>
      <dgm:t>
        <a:bodyPr/>
        <a:lstStyle/>
        <a:p>
          <a:endParaRPr lang="en-US"/>
        </a:p>
      </dgm:t>
    </dgm:pt>
    <dgm:pt modelId="{FE4CDE93-A1AE-0044-B79E-3DCDF726F9CC}" type="sibTrans" cxnId="{B9EA29EA-DCF6-5D44-8D07-69E5574F2E01}">
      <dgm:prSet/>
      <dgm:spPr/>
      <dgm:t>
        <a:bodyPr/>
        <a:lstStyle/>
        <a:p>
          <a:endParaRPr lang="en-US"/>
        </a:p>
      </dgm:t>
    </dgm:pt>
    <dgm:pt modelId="{C39731FB-CBD5-0B4A-BAB3-B42DD8969AA4}" type="parTrans" cxnId="{B9EA29EA-DCF6-5D44-8D07-69E5574F2E01}">
      <dgm:prSet/>
      <dgm:spPr/>
      <dgm:t>
        <a:bodyPr/>
        <a:lstStyle/>
        <a:p>
          <a:endParaRPr lang="en-US"/>
        </a:p>
      </dgm:t>
    </dgm:pt>
    <dgm:pt modelId="{26B6B181-9FCF-2347-A07F-7F8EB2665E2B}" type="sibTrans" cxnId="{A7BCB023-5DDC-5A41-AE07-47925A485EEC}">
      <dgm:prSet/>
      <dgm:spPr/>
      <dgm:t>
        <a:bodyPr/>
        <a:lstStyle/>
        <a:p>
          <a:endParaRPr lang="en-US"/>
        </a:p>
      </dgm:t>
    </dgm:pt>
    <dgm:pt modelId="{BD153BEA-320B-E44C-BD76-F4AD17E3130A}" type="parTrans" cxnId="{A7BCB023-5DDC-5A41-AE07-47925A485EEC}">
      <dgm:prSet/>
      <dgm:spPr/>
      <dgm:t>
        <a:bodyPr/>
        <a:lstStyle/>
        <a:p>
          <a:endParaRPr lang="en-US"/>
        </a:p>
      </dgm:t>
    </dgm:pt>
    <dgm:pt modelId="{771333A0-C2A4-DA42-93CB-77B709854D16}">
      <dgm:prSet phldrT="[Text]"/>
      <dgm:spPr/>
      <dgm:t>
        <a:bodyPr/>
        <a:lstStyle/>
        <a:p>
          <a:r>
            <a:rPr lang="en-US" dirty="0" smtClean="0"/>
            <a:t>Assign more learning objects</a:t>
          </a:r>
          <a:endParaRPr lang="en-US" dirty="0"/>
        </a:p>
      </dgm:t>
    </dgm:pt>
    <dgm:pt modelId="{688CE2B6-5D89-5B41-9DDC-1D47D530DB6B}">
      <dgm:prSet phldrT="[Text]"/>
      <dgm:spPr/>
      <dgm:t>
        <a:bodyPr/>
        <a:lstStyle/>
        <a:p>
          <a:r>
            <a:rPr lang="en-US" dirty="0" smtClean="0"/>
            <a:t>More learning issues</a:t>
          </a:r>
          <a:endParaRPr lang="en-US" dirty="0"/>
        </a:p>
      </dgm:t>
    </dgm:pt>
    <dgm:pt modelId="{240A045C-22AB-C24C-AEAB-5849B824A8E9}" type="sibTrans" cxnId="{52AA5BC1-A5F8-7048-995D-0D865D2B8A62}">
      <dgm:prSet/>
      <dgm:spPr/>
      <dgm:t>
        <a:bodyPr/>
        <a:lstStyle/>
        <a:p>
          <a:endParaRPr lang="en-US"/>
        </a:p>
      </dgm:t>
    </dgm:pt>
    <dgm:pt modelId="{52C9D5B3-F57C-634F-BFFF-9A4008E7D1EB}" type="parTrans" cxnId="{52AA5BC1-A5F8-7048-995D-0D865D2B8A62}">
      <dgm:prSet/>
      <dgm:spPr/>
      <dgm:t>
        <a:bodyPr/>
        <a:lstStyle/>
        <a:p>
          <a:endParaRPr lang="en-US"/>
        </a:p>
      </dgm:t>
    </dgm:pt>
    <dgm:pt modelId="{3D2AA2DC-28FF-7742-95EB-CB8A87EEC4F0}" type="sibTrans" cxnId="{700DF1BE-EDAC-E84B-9864-18C25BB13BF1}">
      <dgm:prSet/>
      <dgm:spPr/>
      <dgm:t>
        <a:bodyPr/>
        <a:lstStyle/>
        <a:p>
          <a:endParaRPr lang="en-US"/>
        </a:p>
      </dgm:t>
    </dgm:pt>
    <dgm:pt modelId="{B43D34C7-CA71-0D46-B81F-7E09C6D6871C}" type="parTrans" cxnId="{700DF1BE-EDAC-E84B-9864-18C25BB13BF1}">
      <dgm:prSet/>
      <dgm:spPr/>
      <dgm:t>
        <a:bodyPr/>
        <a:lstStyle/>
        <a:p>
          <a:endParaRPr lang="en-US"/>
        </a:p>
      </dgm:t>
    </dgm:pt>
    <dgm:pt modelId="{6726F72C-B7E3-D64C-A8AA-B409F21A3044}">
      <dgm:prSet phldrT="[Text]"/>
      <dgm:spPr/>
      <dgm:t>
        <a:bodyPr/>
        <a:lstStyle/>
        <a:p>
          <a:r>
            <a:rPr lang="en-US" dirty="0" smtClean="0"/>
            <a:t>More case pages</a:t>
          </a:r>
          <a:endParaRPr lang="en-US" dirty="0"/>
        </a:p>
      </dgm:t>
    </dgm:pt>
    <dgm:pt modelId="{9430AE9A-239C-2C40-94E2-48EDDDD84598}" type="sibTrans" cxnId="{50BD1457-3EF8-D846-844E-4AD2FF032328}">
      <dgm:prSet/>
      <dgm:spPr/>
      <dgm:t>
        <a:bodyPr/>
        <a:lstStyle/>
        <a:p>
          <a:endParaRPr lang="en-US"/>
        </a:p>
      </dgm:t>
    </dgm:pt>
    <dgm:pt modelId="{A370912B-1706-C440-A1A9-69CC922D47FD}" type="parTrans" cxnId="{50BD1457-3EF8-D846-844E-4AD2FF032328}">
      <dgm:prSet/>
      <dgm:spPr/>
      <dgm:t>
        <a:bodyPr/>
        <a:lstStyle/>
        <a:p>
          <a:endParaRPr lang="en-US"/>
        </a:p>
      </dgm:t>
    </dgm:pt>
    <dgm:pt modelId="{7C5110C4-8ACD-844F-B8C4-891BD4B621A5}">
      <dgm:prSet phldrT="[Text]"/>
      <dgm:spPr/>
      <dgm:t>
        <a:bodyPr/>
        <a:lstStyle/>
        <a:p>
          <a:r>
            <a:rPr lang="en-US" dirty="0" smtClean="0"/>
            <a:t>Teach difficult concepts</a:t>
          </a:r>
          <a:endParaRPr lang="en-US" dirty="0"/>
        </a:p>
      </dgm:t>
    </dgm:pt>
    <dgm:pt modelId="{82A6FC3B-09D5-DB4E-B857-51E804C23105}" type="sibTrans" cxnId="{E49278A8-1744-B14B-AC36-65B7FB4976B9}">
      <dgm:prSet/>
      <dgm:spPr/>
      <dgm:t>
        <a:bodyPr/>
        <a:lstStyle/>
        <a:p>
          <a:endParaRPr lang="en-US"/>
        </a:p>
      </dgm:t>
    </dgm:pt>
    <dgm:pt modelId="{F39B1AC3-CDD2-154C-9727-2A4B41E1CADE}" type="parTrans" cxnId="{E49278A8-1744-B14B-AC36-65B7FB4976B9}">
      <dgm:prSet/>
      <dgm:spPr/>
      <dgm:t>
        <a:bodyPr/>
        <a:lstStyle/>
        <a:p>
          <a:endParaRPr lang="en-US"/>
        </a:p>
      </dgm:t>
    </dgm:pt>
    <dgm:pt modelId="{A6DC127D-7D14-7D4D-ADB6-0D2CC5D83050}">
      <dgm:prSet phldrT="[Text]"/>
      <dgm:spPr/>
      <dgm:t>
        <a:bodyPr/>
        <a:lstStyle/>
        <a:p>
          <a:r>
            <a:rPr lang="en-US" dirty="0" smtClean="0"/>
            <a:t>Session II</a:t>
          </a:r>
          <a:endParaRPr lang="en-US" dirty="0"/>
        </a:p>
      </dgm:t>
    </dgm:pt>
    <dgm:pt modelId="{B1349F06-93E2-2C4D-8E73-D32683B2A3E4}" type="sibTrans" cxnId="{2B65480F-BD14-D94A-A2DC-D04D84AE4E97}">
      <dgm:prSet/>
      <dgm:spPr/>
      <dgm:t>
        <a:bodyPr/>
        <a:lstStyle/>
        <a:p>
          <a:endParaRPr lang="en-US"/>
        </a:p>
      </dgm:t>
    </dgm:pt>
    <dgm:pt modelId="{70B9916D-61F1-7841-93BC-C01CD804FC6B}" type="parTrans" cxnId="{2B65480F-BD14-D94A-A2DC-D04D84AE4E97}">
      <dgm:prSet/>
      <dgm:spPr/>
      <dgm:t>
        <a:bodyPr/>
        <a:lstStyle/>
        <a:p>
          <a:endParaRPr lang="en-US"/>
        </a:p>
      </dgm:t>
    </dgm:pt>
    <dgm:pt modelId="{07643512-6254-C645-BE09-E8B229E383AB}" type="pres">
      <dgm:prSet presAssocID="{2B674F70-B4A4-4D4A-B1CE-524A9076E118}" presName="Name0" presStyleCnt="0">
        <dgm:presLayoutVars>
          <dgm:dir/>
          <dgm:animLvl val="lvl"/>
          <dgm:resizeHandles val="exact"/>
        </dgm:presLayoutVars>
      </dgm:prSet>
      <dgm:spPr/>
      <dgm:t>
        <a:bodyPr/>
        <a:lstStyle/>
        <a:p>
          <a:endParaRPr lang="en-US"/>
        </a:p>
      </dgm:t>
    </dgm:pt>
    <dgm:pt modelId="{F9A5F9F1-99AB-1146-827B-633F9307E0A7}" type="pres">
      <dgm:prSet presAssocID="{2B674F70-B4A4-4D4A-B1CE-524A9076E118}" presName="tSp" presStyleCnt="0"/>
      <dgm:spPr/>
      <dgm:t>
        <a:bodyPr/>
        <a:lstStyle/>
        <a:p>
          <a:endParaRPr lang="en-US"/>
        </a:p>
      </dgm:t>
    </dgm:pt>
    <dgm:pt modelId="{39B91C09-2A83-EF4D-8863-480B76043450}" type="pres">
      <dgm:prSet presAssocID="{2B674F70-B4A4-4D4A-B1CE-524A9076E118}" presName="bSp" presStyleCnt="0"/>
      <dgm:spPr/>
      <dgm:t>
        <a:bodyPr/>
        <a:lstStyle/>
        <a:p>
          <a:endParaRPr lang="en-US"/>
        </a:p>
      </dgm:t>
    </dgm:pt>
    <dgm:pt modelId="{61031C5C-996C-6E4A-BC89-E03ADD35F7AE}" type="pres">
      <dgm:prSet presAssocID="{2B674F70-B4A4-4D4A-B1CE-524A9076E118}" presName="process" presStyleCnt="0"/>
      <dgm:spPr/>
      <dgm:t>
        <a:bodyPr/>
        <a:lstStyle/>
        <a:p>
          <a:endParaRPr lang="en-US"/>
        </a:p>
      </dgm:t>
    </dgm:pt>
    <dgm:pt modelId="{4D3C2C07-00E9-C541-B385-4FEA358C1FF3}" type="pres">
      <dgm:prSet presAssocID="{4156554A-A1D5-7B42-87EA-36B37EFEEF17}" presName="composite1" presStyleCnt="0"/>
      <dgm:spPr/>
      <dgm:t>
        <a:bodyPr/>
        <a:lstStyle/>
        <a:p>
          <a:endParaRPr lang="en-US"/>
        </a:p>
      </dgm:t>
    </dgm:pt>
    <dgm:pt modelId="{798DAA4F-BEB5-1D4F-98A4-6C7AF51D3A68}" type="pres">
      <dgm:prSet presAssocID="{4156554A-A1D5-7B42-87EA-36B37EFEEF17}" presName="dummyNode1" presStyleLbl="node1" presStyleIdx="0" presStyleCnt="3"/>
      <dgm:spPr/>
      <dgm:t>
        <a:bodyPr/>
        <a:lstStyle/>
        <a:p>
          <a:endParaRPr lang="en-US"/>
        </a:p>
      </dgm:t>
    </dgm:pt>
    <dgm:pt modelId="{1DB97593-4CB4-A141-B03A-D4C74A687088}" type="pres">
      <dgm:prSet presAssocID="{4156554A-A1D5-7B42-87EA-36B37EFEEF17}" presName="childNode1" presStyleLbl="bgAcc1" presStyleIdx="0" presStyleCnt="3">
        <dgm:presLayoutVars>
          <dgm:bulletEnabled val="1"/>
        </dgm:presLayoutVars>
      </dgm:prSet>
      <dgm:spPr/>
      <dgm:t>
        <a:bodyPr/>
        <a:lstStyle/>
        <a:p>
          <a:endParaRPr lang="en-US"/>
        </a:p>
      </dgm:t>
    </dgm:pt>
    <dgm:pt modelId="{19B21735-D358-8748-B4EF-D4B3A2792B6B}" type="pres">
      <dgm:prSet presAssocID="{4156554A-A1D5-7B42-87EA-36B37EFEEF17}" presName="childNode1tx" presStyleLbl="bgAcc1" presStyleIdx="0" presStyleCnt="3">
        <dgm:presLayoutVars>
          <dgm:bulletEnabled val="1"/>
        </dgm:presLayoutVars>
      </dgm:prSet>
      <dgm:spPr/>
      <dgm:t>
        <a:bodyPr/>
        <a:lstStyle/>
        <a:p>
          <a:endParaRPr lang="en-US"/>
        </a:p>
      </dgm:t>
    </dgm:pt>
    <dgm:pt modelId="{027777BF-622E-8F4B-85F2-2D8CC85F0B29}" type="pres">
      <dgm:prSet presAssocID="{4156554A-A1D5-7B42-87EA-36B37EFEEF17}" presName="parentNode1" presStyleLbl="node1" presStyleIdx="0" presStyleCnt="3">
        <dgm:presLayoutVars>
          <dgm:chMax val="1"/>
          <dgm:bulletEnabled val="1"/>
        </dgm:presLayoutVars>
      </dgm:prSet>
      <dgm:spPr/>
      <dgm:t>
        <a:bodyPr/>
        <a:lstStyle/>
        <a:p>
          <a:endParaRPr lang="en-US"/>
        </a:p>
      </dgm:t>
    </dgm:pt>
    <dgm:pt modelId="{A7E36A36-BB5A-9540-8C0A-66293A482DB4}" type="pres">
      <dgm:prSet presAssocID="{4156554A-A1D5-7B42-87EA-36B37EFEEF17}" presName="connSite1" presStyleCnt="0"/>
      <dgm:spPr/>
      <dgm:t>
        <a:bodyPr/>
        <a:lstStyle/>
        <a:p>
          <a:endParaRPr lang="en-US"/>
        </a:p>
      </dgm:t>
    </dgm:pt>
    <dgm:pt modelId="{3457C6EA-DE99-CA4B-BB9B-78B4902FD9E9}" type="pres">
      <dgm:prSet presAssocID="{C725BCE7-A569-C743-B7A5-BB657D154B91}" presName="Name9" presStyleLbl="sibTrans2D1" presStyleIdx="0" presStyleCnt="2"/>
      <dgm:spPr/>
      <dgm:t>
        <a:bodyPr/>
        <a:lstStyle/>
        <a:p>
          <a:endParaRPr lang="en-US"/>
        </a:p>
      </dgm:t>
    </dgm:pt>
    <dgm:pt modelId="{5A5F2CA8-6D54-6748-A227-084EE4C7D67B}" type="pres">
      <dgm:prSet presAssocID="{A6DC127D-7D14-7D4D-ADB6-0D2CC5D83050}" presName="composite2" presStyleCnt="0"/>
      <dgm:spPr/>
      <dgm:t>
        <a:bodyPr/>
        <a:lstStyle/>
        <a:p>
          <a:endParaRPr lang="en-US"/>
        </a:p>
      </dgm:t>
    </dgm:pt>
    <dgm:pt modelId="{6D02EBBB-5B50-E24B-B4B4-4986D75BB36C}" type="pres">
      <dgm:prSet presAssocID="{A6DC127D-7D14-7D4D-ADB6-0D2CC5D83050}" presName="dummyNode2" presStyleLbl="node1" presStyleIdx="0" presStyleCnt="3"/>
      <dgm:spPr/>
      <dgm:t>
        <a:bodyPr/>
        <a:lstStyle/>
        <a:p>
          <a:endParaRPr lang="en-US"/>
        </a:p>
      </dgm:t>
    </dgm:pt>
    <dgm:pt modelId="{8095E543-9D02-D64A-936A-15D4535AD6ED}" type="pres">
      <dgm:prSet presAssocID="{A6DC127D-7D14-7D4D-ADB6-0D2CC5D83050}" presName="childNode2" presStyleLbl="bgAcc1" presStyleIdx="1" presStyleCnt="3">
        <dgm:presLayoutVars>
          <dgm:bulletEnabled val="1"/>
        </dgm:presLayoutVars>
      </dgm:prSet>
      <dgm:spPr/>
      <dgm:t>
        <a:bodyPr/>
        <a:lstStyle/>
        <a:p>
          <a:endParaRPr lang="en-US"/>
        </a:p>
      </dgm:t>
    </dgm:pt>
    <dgm:pt modelId="{E693B172-A3EC-6C42-9CD5-10222BE7FC84}" type="pres">
      <dgm:prSet presAssocID="{A6DC127D-7D14-7D4D-ADB6-0D2CC5D83050}" presName="childNode2tx" presStyleLbl="bgAcc1" presStyleIdx="1" presStyleCnt="3">
        <dgm:presLayoutVars>
          <dgm:bulletEnabled val="1"/>
        </dgm:presLayoutVars>
      </dgm:prSet>
      <dgm:spPr/>
      <dgm:t>
        <a:bodyPr/>
        <a:lstStyle/>
        <a:p>
          <a:endParaRPr lang="en-US"/>
        </a:p>
      </dgm:t>
    </dgm:pt>
    <dgm:pt modelId="{5023D765-0E05-F944-B181-604E6CE943C8}" type="pres">
      <dgm:prSet presAssocID="{A6DC127D-7D14-7D4D-ADB6-0D2CC5D83050}" presName="parentNode2" presStyleLbl="node1" presStyleIdx="1" presStyleCnt="3">
        <dgm:presLayoutVars>
          <dgm:chMax val="0"/>
          <dgm:bulletEnabled val="1"/>
        </dgm:presLayoutVars>
      </dgm:prSet>
      <dgm:spPr/>
      <dgm:t>
        <a:bodyPr/>
        <a:lstStyle/>
        <a:p>
          <a:endParaRPr lang="en-US"/>
        </a:p>
      </dgm:t>
    </dgm:pt>
    <dgm:pt modelId="{7C869321-FE50-A745-A059-99AF83264A90}" type="pres">
      <dgm:prSet presAssocID="{A6DC127D-7D14-7D4D-ADB6-0D2CC5D83050}" presName="connSite2" presStyleCnt="0"/>
      <dgm:spPr/>
      <dgm:t>
        <a:bodyPr/>
        <a:lstStyle/>
        <a:p>
          <a:endParaRPr lang="en-US"/>
        </a:p>
      </dgm:t>
    </dgm:pt>
    <dgm:pt modelId="{8279215E-959C-E840-A1BC-5072F11CED59}" type="pres">
      <dgm:prSet presAssocID="{B1349F06-93E2-2C4D-8E73-D32683B2A3E4}" presName="Name18" presStyleLbl="sibTrans2D1" presStyleIdx="1" presStyleCnt="2" custScaleX="113170" custLinFactNeighborX="4848" custLinFactNeighborY="3030"/>
      <dgm:spPr/>
      <dgm:t>
        <a:bodyPr/>
        <a:lstStyle/>
        <a:p>
          <a:endParaRPr lang="en-US"/>
        </a:p>
      </dgm:t>
    </dgm:pt>
    <dgm:pt modelId="{59637C48-E149-ED42-9D3F-72B20A78F658}" type="pres">
      <dgm:prSet presAssocID="{152DD6C8-8B1A-0745-A7BC-A11E505406EB}" presName="composite1" presStyleCnt="0"/>
      <dgm:spPr/>
      <dgm:t>
        <a:bodyPr/>
        <a:lstStyle/>
        <a:p>
          <a:endParaRPr lang="en-US"/>
        </a:p>
      </dgm:t>
    </dgm:pt>
    <dgm:pt modelId="{9491487E-12C3-2D47-9923-A8921C076E4F}" type="pres">
      <dgm:prSet presAssocID="{152DD6C8-8B1A-0745-A7BC-A11E505406EB}" presName="dummyNode1" presStyleLbl="node1" presStyleIdx="1" presStyleCnt="3"/>
      <dgm:spPr/>
      <dgm:t>
        <a:bodyPr/>
        <a:lstStyle/>
        <a:p>
          <a:endParaRPr lang="en-US"/>
        </a:p>
      </dgm:t>
    </dgm:pt>
    <dgm:pt modelId="{857CD043-E259-2842-9DDE-9445A01BD740}" type="pres">
      <dgm:prSet presAssocID="{152DD6C8-8B1A-0745-A7BC-A11E505406EB}" presName="childNode1" presStyleLbl="bgAcc1" presStyleIdx="2" presStyleCnt="3">
        <dgm:presLayoutVars>
          <dgm:bulletEnabled val="1"/>
        </dgm:presLayoutVars>
      </dgm:prSet>
      <dgm:spPr/>
      <dgm:t>
        <a:bodyPr/>
        <a:lstStyle/>
        <a:p>
          <a:endParaRPr lang="en-US"/>
        </a:p>
      </dgm:t>
    </dgm:pt>
    <dgm:pt modelId="{A9A85AB2-05A3-304B-8292-41946CE47CF2}" type="pres">
      <dgm:prSet presAssocID="{152DD6C8-8B1A-0745-A7BC-A11E505406EB}" presName="childNode1tx" presStyleLbl="bgAcc1" presStyleIdx="2" presStyleCnt="3">
        <dgm:presLayoutVars>
          <dgm:bulletEnabled val="1"/>
        </dgm:presLayoutVars>
      </dgm:prSet>
      <dgm:spPr/>
      <dgm:t>
        <a:bodyPr/>
        <a:lstStyle/>
        <a:p>
          <a:endParaRPr lang="en-US"/>
        </a:p>
      </dgm:t>
    </dgm:pt>
    <dgm:pt modelId="{F0D461F8-47DD-A24C-8A6B-EA395902B8EF}" type="pres">
      <dgm:prSet presAssocID="{152DD6C8-8B1A-0745-A7BC-A11E505406EB}" presName="parentNode1" presStyleLbl="node1" presStyleIdx="2" presStyleCnt="3">
        <dgm:presLayoutVars>
          <dgm:chMax val="1"/>
          <dgm:bulletEnabled val="1"/>
        </dgm:presLayoutVars>
      </dgm:prSet>
      <dgm:spPr/>
      <dgm:t>
        <a:bodyPr/>
        <a:lstStyle/>
        <a:p>
          <a:endParaRPr lang="en-US"/>
        </a:p>
      </dgm:t>
    </dgm:pt>
    <dgm:pt modelId="{77835D15-D56F-A740-8456-8EB2DB2229AD}" type="pres">
      <dgm:prSet presAssocID="{152DD6C8-8B1A-0745-A7BC-A11E505406EB}" presName="connSite1" presStyleCnt="0"/>
      <dgm:spPr/>
      <dgm:t>
        <a:bodyPr/>
        <a:lstStyle/>
        <a:p>
          <a:endParaRPr lang="en-US"/>
        </a:p>
      </dgm:t>
    </dgm:pt>
  </dgm:ptLst>
  <dgm:cxnLst>
    <dgm:cxn modelId="{B8210023-448E-F648-A6E0-F903BB4AFCED}" srcId="{4156554A-A1D5-7B42-87EA-36B37EFEEF17}" destId="{C7347D5C-E62B-0B46-A0B9-2FB602E0BF4B}" srcOrd="3" destOrd="0" parTransId="{72C20704-2010-0A48-8EF0-202A31311113}" sibTransId="{A2371586-AA5C-AF4F-B5F9-DBE99DDA2531}"/>
    <dgm:cxn modelId="{3F35A617-47E2-4C18-B70F-D0DABC803A7C}" type="presOf" srcId="{C816B946-1A97-7343-AF74-77190B116339}" destId="{857CD043-E259-2842-9DDE-9445A01BD740}" srcOrd="0" destOrd="0" presId="urn:microsoft.com/office/officeart/2005/8/layout/hProcess4"/>
    <dgm:cxn modelId="{AA73345A-0AA4-4C26-B1E6-AFCFFE1C53BF}" type="presOf" srcId="{6726F72C-B7E3-D64C-A8AA-B409F21A3044}" destId="{8095E543-9D02-D64A-936A-15D4535AD6ED}" srcOrd="0" destOrd="1" presId="urn:microsoft.com/office/officeart/2005/8/layout/hProcess4"/>
    <dgm:cxn modelId="{F50C7AAB-45AC-4C90-8DE7-549FE86E066D}" type="presOf" srcId="{6726F72C-B7E3-D64C-A8AA-B409F21A3044}" destId="{E693B172-A3EC-6C42-9CD5-10222BE7FC84}" srcOrd="1" destOrd="1" presId="urn:microsoft.com/office/officeart/2005/8/layout/hProcess4"/>
    <dgm:cxn modelId="{B9EA29EA-DCF6-5D44-8D07-69E5574F2E01}" srcId="{152DD6C8-8B1A-0745-A7BC-A11E505406EB}" destId="{B70D3969-9AF2-CA41-AC78-00BDE368DB90}" srcOrd="1" destOrd="0" parTransId="{C39731FB-CBD5-0B4A-BAB3-B42DD8969AA4}" sibTransId="{FE4CDE93-A1AE-0044-B79E-3DCDF726F9CC}"/>
    <dgm:cxn modelId="{2B65480F-BD14-D94A-A2DC-D04D84AE4E97}" srcId="{2B674F70-B4A4-4D4A-B1CE-524A9076E118}" destId="{A6DC127D-7D14-7D4D-ADB6-0D2CC5D83050}" srcOrd="1" destOrd="0" parTransId="{70B9916D-61F1-7841-93BC-C01CD804FC6B}" sibTransId="{B1349F06-93E2-2C4D-8E73-D32683B2A3E4}"/>
    <dgm:cxn modelId="{C8A567FD-C47F-4305-9DEC-CFF871639105}" type="presOf" srcId="{4156554A-A1D5-7B42-87EA-36B37EFEEF17}" destId="{027777BF-622E-8F4B-85F2-2D8CC85F0B29}" srcOrd="0" destOrd="0" presId="urn:microsoft.com/office/officeart/2005/8/layout/hProcess4"/>
    <dgm:cxn modelId="{0E8F6F2B-A690-4076-B980-CA3AAC4F0FB4}" type="presOf" srcId="{C725BCE7-A569-C743-B7A5-BB657D154B91}" destId="{3457C6EA-DE99-CA4B-BB9B-78B4902FD9E9}" srcOrd="0" destOrd="0" presId="urn:microsoft.com/office/officeart/2005/8/layout/hProcess4"/>
    <dgm:cxn modelId="{51E252CC-DBC2-40D3-B9A6-796CE24E2A11}" type="presOf" srcId="{C7347D5C-E62B-0B46-A0B9-2FB602E0BF4B}" destId="{1DB97593-4CB4-A141-B03A-D4C74A687088}" srcOrd="0" destOrd="3" presId="urn:microsoft.com/office/officeart/2005/8/layout/hProcess4"/>
    <dgm:cxn modelId="{9FE32645-FB33-4EA8-ACE9-B99599E3E153}" type="presOf" srcId="{B1349F06-93E2-2C4D-8E73-D32683B2A3E4}" destId="{8279215E-959C-E840-A1BC-5072F11CED59}" srcOrd="0" destOrd="0" presId="urn:microsoft.com/office/officeart/2005/8/layout/hProcess4"/>
    <dgm:cxn modelId="{C98C2648-944F-4B7B-AC3D-45F1C48206B9}" type="presOf" srcId="{3512D7A4-E7E1-E24F-85D1-50055312D562}" destId="{19B21735-D358-8748-B4EF-D4B3A2792B6B}" srcOrd="1" destOrd="1" presId="urn:microsoft.com/office/officeart/2005/8/layout/hProcess4"/>
    <dgm:cxn modelId="{1548C3E4-1AFA-4048-A6D8-EFBBB2148AE7}" type="presOf" srcId="{771333A0-C2A4-DA42-93CB-77B709854D16}" destId="{E693B172-A3EC-6C42-9CD5-10222BE7FC84}" srcOrd="1" destOrd="3" presId="urn:microsoft.com/office/officeart/2005/8/layout/hProcess4"/>
    <dgm:cxn modelId="{E5914B1D-B6A3-4A96-A945-0837F00E87AB}" type="presOf" srcId="{C816B946-1A97-7343-AF74-77190B116339}" destId="{A9A85AB2-05A3-304B-8292-41946CE47CF2}" srcOrd="1" destOrd="0" presId="urn:microsoft.com/office/officeart/2005/8/layout/hProcess4"/>
    <dgm:cxn modelId="{878A23DC-0AE8-1A4A-95C8-5F60BF7A3802}" srcId="{4156554A-A1D5-7B42-87EA-36B37EFEEF17}" destId="{6A1B7F88-BF21-9F41-B79C-6A058CD76A74}" srcOrd="2" destOrd="0" parTransId="{99B10DD7-2376-9947-A77A-50CDBE729B74}" sibTransId="{C8423162-2A76-1145-845A-94C2BB64F06E}"/>
    <dgm:cxn modelId="{609F05B2-CF25-474B-8BA1-C0D22D6F2378}" type="presOf" srcId="{771333A0-C2A4-DA42-93CB-77B709854D16}" destId="{8095E543-9D02-D64A-936A-15D4535AD6ED}" srcOrd="0" destOrd="3" presId="urn:microsoft.com/office/officeart/2005/8/layout/hProcess4"/>
    <dgm:cxn modelId="{E49278A8-1744-B14B-AC36-65B7FB4976B9}" srcId="{A6DC127D-7D14-7D4D-ADB6-0D2CC5D83050}" destId="{7C5110C4-8ACD-844F-B8C4-891BD4B621A5}" srcOrd="0" destOrd="0" parTransId="{F39B1AC3-CDD2-154C-9727-2A4B41E1CADE}" sibTransId="{82A6FC3B-09D5-DB4E-B857-51E804C23105}"/>
    <dgm:cxn modelId="{0182B1FA-44DE-4A52-9A07-82DBBF19E2CB}" type="presOf" srcId="{B70D3969-9AF2-CA41-AC78-00BDE368DB90}" destId="{A9A85AB2-05A3-304B-8292-41946CE47CF2}" srcOrd="1" destOrd="1" presId="urn:microsoft.com/office/officeart/2005/8/layout/hProcess4"/>
    <dgm:cxn modelId="{50BD1457-3EF8-D846-844E-4AD2FF032328}" srcId="{A6DC127D-7D14-7D4D-ADB6-0D2CC5D83050}" destId="{6726F72C-B7E3-D64C-A8AA-B409F21A3044}" srcOrd="1" destOrd="0" parTransId="{A370912B-1706-C440-A1A9-69CC922D47FD}" sibTransId="{9430AE9A-239C-2C40-94E2-48EDDDD84598}"/>
    <dgm:cxn modelId="{B6A214D7-FF47-4A46-A3B0-BD7BC3BC4FDD}" type="presOf" srcId="{E5E12D34-46EA-A84C-A313-34E4F2420379}" destId="{857CD043-E259-2842-9DDE-9445A01BD740}" srcOrd="0" destOrd="2" presId="urn:microsoft.com/office/officeart/2005/8/layout/hProcess4"/>
    <dgm:cxn modelId="{A7BCB023-5DDC-5A41-AE07-47925A485EEC}" srcId="{152DD6C8-8B1A-0745-A7BC-A11E505406EB}" destId="{C816B946-1A97-7343-AF74-77190B116339}" srcOrd="0" destOrd="0" parTransId="{BD153BEA-320B-E44C-BD76-F4AD17E3130A}" sibTransId="{26B6B181-9FCF-2347-A07F-7F8EB2665E2B}"/>
    <dgm:cxn modelId="{D869CF25-E818-4247-8FFA-ED1694DFC4CD}" type="presOf" srcId="{7C5110C4-8ACD-844F-B8C4-891BD4B621A5}" destId="{E693B172-A3EC-6C42-9CD5-10222BE7FC84}" srcOrd="1" destOrd="0" presId="urn:microsoft.com/office/officeart/2005/8/layout/hProcess4"/>
    <dgm:cxn modelId="{23C4A720-E84D-8F48-BBDF-69B6F3D9909B}" srcId="{152DD6C8-8B1A-0745-A7BC-A11E505406EB}" destId="{E5E12D34-46EA-A84C-A313-34E4F2420379}" srcOrd="2" destOrd="0" parTransId="{9876DDCE-7813-6B43-979F-3B83B62B24C5}" sibTransId="{DBF1BB32-7D10-A74E-BDEA-F794948BF4D0}"/>
    <dgm:cxn modelId="{761250C4-3D67-44AB-9C63-78D5C7F5B386}" type="presOf" srcId="{688CE2B6-5D89-5B41-9DDC-1D47D530DB6B}" destId="{8095E543-9D02-D64A-936A-15D4535AD6ED}" srcOrd="0" destOrd="2" presId="urn:microsoft.com/office/officeart/2005/8/layout/hProcess4"/>
    <dgm:cxn modelId="{05B308F8-48B2-48E0-8F86-ECF0E49E82F7}" type="presOf" srcId="{6A1B7F88-BF21-9F41-B79C-6A058CD76A74}" destId="{19B21735-D358-8748-B4EF-D4B3A2792B6B}" srcOrd="1" destOrd="2" presId="urn:microsoft.com/office/officeart/2005/8/layout/hProcess4"/>
    <dgm:cxn modelId="{909A5FE8-2C24-4FD1-B0A9-C36B340ACCA9}" type="presOf" srcId="{7C5110C4-8ACD-844F-B8C4-891BD4B621A5}" destId="{8095E543-9D02-D64A-936A-15D4535AD6ED}" srcOrd="0" destOrd="0" presId="urn:microsoft.com/office/officeart/2005/8/layout/hProcess4"/>
    <dgm:cxn modelId="{D9CD5087-587E-4B40-9794-6163FDDF6E9F}" type="presOf" srcId="{2BC5779B-5BC4-6D47-82C4-0BCB2DB7F344}" destId="{19B21735-D358-8748-B4EF-D4B3A2792B6B}" srcOrd="1" destOrd="0" presId="urn:microsoft.com/office/officeart/2005/8/layout/hProcess4"/>
    <dgm:cxn modelId="{C08AC800-5DCC-4852-BE89-A071636D6F2D}" type="presOf" srcId="{E5E12D34-46EA-A84C-A313-34E4F2420379}" destId="{A9A85AB2-05A3-304B-8292-41946CE47CF2}" srcOrd="1" destOrd="2" presId="urn:microsoft.com/office/officeart/2005/8/layout/hProcess4"/>
    <dgm:cxn modelId="{600A4C93-2E6A-4987-906F-DA16416FE9C1}" type="presOf" srcId="{B70D3969-9AF2-CA41-AC78-00BDE368DB90}" destId="{857CD043-E259-2842-9DDE-9445A01BD740}" srcOrd="0" destOrd="1" presId="urn:microsoft.com/office/officeart/2005/8/layout/hProcess4"/>
    <dgm:cxn modelId="{97AA1B1A-90F8-DD43-9996-B9406755CBB2}" srcId="{4156554A-A1D5-7B42-87EA-36B37EFEEF17}" destId="{3512D7A4-E7E1-E24F-85D1-50055312D562}" srcOrd="1" destOrd="0" parTransId="{0B5EA3C8-EA4E-5147-84D2-E46E46F90F80}" sibTransId="{081D1D35-8B04-B54E-A672-4EEB21D000C0}"/>
    <dgm:cxn modelId="{80CDD83C-4958-49E1-BEDB-FBFA6377699C}" type="presOf" srcId="{2B674F70-B4A4-4D4A-B1CE-524A9076E118}" destId="{07643512-6254-C645-BE09-E8B229E383AB}" srcOrd="0" destOrd="0" presId="urn:microsoft.com/office/officeart/2005/8/layout/hProcess4"/>
    <dgm:cxn modelId="{670B12C7-A02F-9A41-94C2-9298D3CE0DE3}" srcId="{2B674F70-B4A4-4D4A-B1CE-524A9076E118}" destId="{152DD6C8-8B1A-0745-A7BC-A11E505406EB}" srcOrd="2" destOrd="0" parTransId="{13ABB654-1B2D-2944-840A-0C01E07CB575}" sibTransId="{A5116A64-7FFD-F24E-AE86-4CDCA8AB8418}"/>
    <dgm:cxn modelId="{25C01DB8-9922-4C68-B5ED-255D3FF0447F}" type="presOf" srcId="{6A1B7F88-BF21-9F41-B79C-6A058CD76A74}" destId="{1DB97593-4CB4-A141-B03A-D4C74A687088}" srcOrd="0" destOrd="2" presId="urn:microsoft.com/office/officeart/2005/8/layout/hProcess4"/>
    <dgm:cxn modelId="{98B4D3C9-6943-4352-8C41-3CBA2E5BF0CE}" type="presOf" srcId="{152DD6C8-8B1A-0745-A7BC-A11E505406EB}" destId="{F0D461F8-47DD-A24C-8A6B-EA395902B8EF}" srcOrd="0" destOrd="0" presId="urn:microsoft.com/office/officeart/2005/8/layout/hProcess4"/>
    <dgm:cxn modelId="{BB12F8B6-2718-7B4A-94C3-B887DE5FDD73}" srcId="{2B674F70-B4A4-4D4A-B1CE-524A9076E118}" destId="{4156554A-A1D5-7B42-87EA-36B37EFEEF17}" srcOrd="0" destOrd="0" parTransId="{7333128E-9EF8-1E4C-8CB2-C72DA1D5B083}" sibTransId="{C725BCE7-A569-C743-B7A5-BB657D154B91}"/>
    <dgm:cxn modelId="{46B09EFC-BBEC-4E10-9507-E746A37506E4}" type="presOf" srcId="{3512D7A4-E7E1-E24F-85D1-50055312D562}" destId="{1DB97593-4CB4-A141-B03A-D4C74A687088}" srcOrd="0" destOrd="1" presId="urn:microsoft.com/office/officeart/2005/8/layout/hProcess4"/>
    <dgm:cxn modelId="{3907BC72-6690-4042-9940-4A09C9FD930A}" srcId="{4156554A-A1D5-7B42-87EA-36B37EFEEF17}" destId="{2BC5779B-5BC4-6D47-82C4-0BCB2DB7F344}" srcOrd="0" destOrd="0" parTransId="{DEE3102E-5D5F-474D-9EB4-016E7C8F06F8}" sibTransId="{BE4302DA-F4CD-EB4A-B457-27E5D4812931}"/>
    <dgm:cxn modelId="{700DF1BE-EDAC-E84B-9864-18C25BB13BF1}" srcId="{A6DC127D-7D14-7D4D-ADB6-0D2CC5D83050}" destId="{771333A0-C2A4-DA42-93CB-77B709854D16}" srcOrd="3" destOrd="0" parTransId="{B43D34C7-CA71-0D46-B81F-7E09C6D6871C}" sibTransId="{3D2AA2DC-28FF-7742-95EB-CB8A87EEC4F0}"/>
    <dgm:cxn modelId="{60C687DF-975D-4053-B0C1-BCC3FFC716E2}" type="presOf" srcId="{C7347D5C-E62B-0B46-A0B9-2FB602E0BF4B}" destId="{19B21735-D358-8748-B4EF-D4B3A2792B6B}" srcOrd="1" destOrd="3" presId="urn:microsoft.com/office/officeart/2005/8/layout/hProcess4"/>
    <dgm:cxn modelId="{52AA5BC1-A5F8-7048-995D-0D865D2B8A62}" srcId="{A6DC127D-7D14-7D4D-ADB6-0D2CC5D83050}" destId="{688CE2B6-5D89-5B41-9DDC-1D47D530DB6B}" srcOrd="2" destOrd="0" parTransId="{52C9D5B3-F57C-634F-BFFF-9A4008E7D1EB}" sibTransId="{240A045C-22AB-C24C-AEAB-5849B824A8E9}"/>
    <dgm:cxn modelId="{30618128-B83A-4DF8-90C1-8EBE39B7F0E5}" type="presOf" srcId="{A6DC127D-7D14-7D4D-ADB6-0D2CC5D83050}" destId="{5023D765-0E05-F944-B181-604E6CE943C8}" srcOrd="0" destOrd="0" presId="urn:microsoft.com/office/officeart/2005/8/layout/hProcess4"/>
    <dgm:cxn modelId="{63BC02E1-0CB8-4E34-A4E6-EEC86555526C}" type="presOf" srcId="{688CE2B6-5D89-5B41-9DDC-1D47D530DB6B}" destId="{E693B172-A3EC-6C42-9CD5-10222BE7FC84}" srcOrd="1" destOrd="2" presId="urn:microsoft.com/office/officeart/2005/8/layout/hProcess4"/>
    <dgm:cxn modelId="{53E09C51-1556-4322-9A79-0482C96A6D05}" type="presOf" srcId="{2BC5779B-5BC4-6D47-82C4-0BCB2DB7F344}" destId="{1DB97593-4CB4-A141-B03A-D4C74A687088}" srcOrd="0" destOrd="0" presId="urn:microsoft.com/office/officeart/2005/8/layout/hProcess4"/>
    <dgm:cxn modelId="{6F51A21B-9D88-41D4-9063-0DF61375CD95}" type="presParOf" srcId="{07643512-6254-C645-BE09-E8B229E383AB}" destId="{F9A5F9F1-99AB-1146-827B-633F9307E0A7}" srcOrd="0" destOrd="0" presId="urn:microsoft.com/office/officeart/2005/8/layout/hProcess4"/>
    <dgm:cxn modelId="{20014A1F-4CCC-451D-9360-0D33B017F91F}" type="presParOf" srcId="{07643512-6254-C645-BE09-E8B229E383AB}" destId="{39B91C09-2A83-EF4D-8863-480B76043450}" srcOrd="1" destOrd="0" presId="urn:microsoft.com/office/officeart/2005/8/layout/hProcess4"/>
    <dgm:cxn modelId="{AAE19173-1636-47F1-80CB-F07316F5FFBE}" type="presParOf" srcId="{07643512-6254-C645-BE09-E8B229E383AB}" destId="{61031C5C-996C-6E4A-BC89-E03ADD35F7AE}" srcOrd="2" destOrd="0" presId="urn:microsoft.com/office/officeart/2005/8/layout/hProcess4"/>
    <dgm:cxn modelId="{EA7B0532-FEA0-424B-BBA8-E0D415F9AB93}" type="presParOf" srcId="{61031C5C-996C-6E4A-BC89-E03ADD35F7AE}" destId="{4D3C2C07-00E9-C541-B385-4FEA358C1FF3}" srcOrd="0" destOrd="0" presId="urn:microsoft.com/office/officeart/2005/8/layout/hProcess4"/>
    <dgm:cxn modelId="{D2335058-3CFC-4FA1-B418-4EDCC2A03870}" type="presParOf" srcId="{4D3C2C07-00E9-C541-B385-4FEA358C1FF3}" destId="{798DAA4F-BEB5-1D4F-98A4-6C7AF51D3A68}" srcOrd="0" destOrd="0" presId="urn:microsoft.com/office/officeart/2005/8/layout/hProcess4"/>
    <dgm:cxn modelId="{5FA2C0B9-19CD-4C1D-BD1C-9C11F127894D}" type="presParOf" srcId="{4D3C2C07-00E9-C541-B385-4FEA358C1FF3}" destId="{1DB97593-4CB4-A141-B03A-D4C74A687088}" srcOrd="1" destOrd="0" presId="urn:microsoft.com/office/officeart/2005/8/layout/hProcess4"/>
    <dgm:cxn modelId="{38A95665-A145-4A43-B7CC-3BDF774996AD}" type="presParOf" srcId="{4D3C2C07-00E9-C541-B385-4FEA358C1FF3}" destId="{19B21735-D358-8748-B4EF-D4B3A2792B6B}" srcOrd="2" destOrd="0" presId="urn:microsoft.com/office/officeart/2005/8/layout/hProcess4"/>
    <dgm:cxn modelId="{BC51883B-B47F-4324-BA80-FBC4A8D70263}" type="presParOf" srcId="{4D3C2C07-00E9-C541-B385-4FEA358C1FF3}" destId="{027777BF-622E-8F4B-85F2-2D8CC85F0B29}" srcOrd="3" destOrd="0" presId="urn:microsoft.com/office/officeart/2005/8/layout/hProcess4"/>
    <dgm:cxn modelId="{D21B6B1E-EDB7-4EBD-A8DB-F5A4EE5B24E0}" type="presParOf" srcId="{4D3C2C07-00E9-C541-B385-4FEA358C1FF3}" destId="{A7E36A36-BB5A-9540-8C0A-66293A482DB4}" srcOrd="4" destOrd="0" presId="urn:microsoft.com/office/officeart/2005/8/layout/hProcess4"/>
    <dgm:cxn modelId="{F0700AE5-B921-47F1-BDE7-DD65B78C50D5}" type="presParOf" srcId="{61031C5C-996C-6E4A-BC89-E03ADD35F7AE}" destId="{3457C6EA-DE99-CA4B-BB9B-78B4902FD9E9}" srcOrd="1" destOrd="0" presId="urn:microsoft.com/office/officeart/2005/8/layout/hProcess4"/>
    <dgm:cxn modelId="{D7075EB9-87B1-4EB0-ADF9-1E1320EA3144}" type="presParOf" srcId="{61031C5C-996C-6E4A-BC89-E03ADD35F7AE}" destId="{5A5F2CA8-6D54-6748-A227-084EE4C7D67B}" srcOrd="2" destOrd="0" presId="urn:microsoft.com/office/officeart/2005/8/layout/hProcess4"/>
    <dgm:cxn modelId="{9E0D05D5-B425-4810-90B9-E8EA8A37ADDB}" type="presParOf" srcId="{5A5F2CA8-6D54-6748-A227-084EE4C7D67B}" destId="{6D02EBBB-5B50-E24B-B4B4-4986D75BB36C}" srcOrd="0" destOrd="0" presId="urn:microsoft.com/office/officeart/2005/8/layout/hProcess4"/>
    <dgm:cxn modelId="{29A0ED87-1747-43D6-B295-3CC121221D31}" type="presParOf" srcId="{5A5F2CA8-6D54-6748-A227-084EE4C7D67B}" destId="{8095E543-9D02-D64A-936A-15D4535AD6ED}" srcOrd="1" destOrd="0" presId="urn:microsoft.com/office/officeart/2005/8/layout/hProcess4"/>
    <dgm:cxn modelId="{5682D489-F799-4DDF-9800-C65D22265E6C}" type="presParOf" srcId="{5A5F2CA8-6D54-6748-A227-084EE4C7D67B}" destId="{E693B172-A3EC-6C42-9CD5-10222BE7FC84}" srcOrd="2" destOrd="0" presId="urn:microsoft.com/office/officeart/2005/8/layout/hProcess4"/>
    <dgm:cxn modelId="{04302BDF-6884-44FF-BD58-7E1527B6A3D5}" type="presParOf" srcId="{5A5F2CA8-6D54-6748-A227-084EE4C7D67B}" destId="{5023D765-0E05-F944-B181-604E6CE943C8}" srcOrd="3" destOrd="0" presId="urn:microsoft.com/office/officeart/2005/8/layout/hProcess4"/>
    <dgm:cxn modelId="{27E73365-74F3-45DE-8E65-60E86DC6691A}" type="presParOf" srcId="{5A5F2CA8-6D54-6748-A227-084EE4C7D67B}" destId="{7C869321-FE50-A745-A059-99AF83264A90}" srcOrd="4" destOrd="0" presId="urn:microsoft.com/office/officeart/2005/8/layout/hProcess4"/>
    <dgm:cxn modelId="{A94FAE4D-267F-4868-89B5-1AE3178E213C}" type="presParOf" srcId="{61031C5C-996C-6E4A-BC89-E03ADD35F7AE}" destId="{8279215E-959C-E840-A1BC-5072F11CED59}" srcOrd="3" destOrd="0" presId="urn:microsoft.com/office/officeart/2005/8/layout/hProcess4"/>
    <dgm:cxn modelId="{C4185A09-473D-48D4-9918-E9E917FCD99D}" type="presParOf" srcId="{61031C5C-996C-6E4A-BC89-E03ADD35F7AE}" destId="{59637C48-E149-ED42-9D3F-72B20A78F658}" srcOrd="4" destOrd="0" presId="urn:microsoft.com/office/officeart/2005/8/layout/hProcess4"/>
    <dgm:cxn modelId="{18A9CB5C-D430-44EC-9F69-45B60AB242D8}" type="presParOf" srcId="{59637C48-E149-ED42-9D3F-72B20A78F658}" destId="{9491487E-12C3-2D47-9923-A8921C076E4F}" srcOrd="0" destOrd="0" presId="urn:microsoft.com/office/officeart/2005/8/layout/hProcess4"/>
    <dgm:cxn modelId="{4C6A1873-D231-4C59-BC1D-C800C2395D08}" type="presParOf" srcId="{59637C48-E149-ED42-9D3F-72B20A78F658}" destId="{857CD043-E259-2842-9DDE-9445A01BD740}" srcOrd="1" destOrd="0" presId="urn:microsoft.com/office/officeart/2005/8/layout/hProcess4"/>
    <dgm:cxn modelId="{094EDC5F-9E02-4BDE-A6BA-5B05FF9FB3B0}" type="presParOf" srcId="{59637C48-E149-ED42-9D3F-72B20A78F658}" destId="{A9A85AB2-05A3-304B-8292-41946CE47CF2}" srcOrd="2" destOrd="0" presId="urn:microsoft.com/office/officeart/2005/8/layout/hProcess4"/>
    <dgm:cxn modelId="{0590F713-9491-43FD-A22E-F37F37D895A4}" type="presParOf" srcId="{59637C48-E149-ED42-9D3F-72B20A78F658}" destId="{F0D461F8-47DD-A24C-8A6B-EA395902B8EF}" srcOrd="3" destOrd="0" presId="urn:microsoft.com/office/officeart/2005/8/layout/hProcess4"/>
    <dgm:cxn modelId="{EC58B3FE-8883-49D2-AD54-C26B2EE1BD7C}" type="presParOf" srcId="{59637C48-E149-ED42-9D3F-72B20A78F658}" destId="{77835D15-D56F-A740-8456-8EB2DB2229AD}"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97593-4CB4-A141-B03A-D4C74A687088}">
      <dsp:nvSpPr>
        <dsp:cNvPr id="0" name=""/>
        <dsp:cNvSpPr/>
      </dsp:nvSpPr>
      <dsp:spPr>
        <a:xfrm>
          <a:off x="3523" y="1506673"/>
          <a:ext cx="2335727" cy="192648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Case Pages Reveals</a:t>
          </a:r>
          <a:endParaRPr lang="en-US" sz="1400" kern="1200" dirty="0"/>
        </a:p>
        <a:p>
          <a:pPr marL="114300" lvl="1" indent="-114300" algn="l" defTabSz="622300">
            <a:lnSpc>
              <a:spcPct val="90000"/>
            </a:lnSpc>
            <a:spcBef>
              <a:spcPct val="0"/>
            </a:spcBef>
            <a:spcAft>
              <a:spcPct val="15000"/>
            </a:spcAft>
            <a:buChar char="••"/>
          </a:pPr>
          <a:r>
            <a:rPr lang="en-US" sz="1400" kern="1200" dirty="0" smtClean="0"/>
            <a:t>Discussion, collaboration, lists, drawing</a:t>
          </a:r>
          <a:endParaRPr lang="en-US" sz="1400" kern="1200" dirty="0"/>
        </a:p>
        <a:p>
          <a:pPr marL="114300" lvl="1" indent="-114300" algn="l" defTabSz="622300">
            <a:lnSpc>
              <a:spcPct val="90000"/>
            </a:lnSpc>
            <a:spcBef>
              <a:spcPct val="0"/>
            </a:spcBef>
            <a:spcAft>
              <a:spcPct val="15000"/>
            </a:spcAft>
            <a:buChar char="••"/>
          </a:pPr>
          <a:r>
            <a:rPr lang="en-US" sz="1400" kern="1200" dirty="0" smtClean="0"/>
            <a:t>Generate learning issues (LIs)</a:t>
          </a:r>
          <a:endParaRPr lang="en-US" sz="1400" kern="1200" dirty="0"/>
        </a:p>
        <a:p>
          <a:pPr marL="114300" lvl="1" indent="-114300" algn="l" defTabSz="622300">
            <a:lnSpc>
              <a:spcPct val="90000"/>
            </a:lnSpc>
            <a:spcBef>
              <a:spcPct val="0"/>
            </a:spcBef>
            <a:spcAft>
              <a:spcPct val="15000"/>
            </a:spcAft>
            <a:buChar char="••"/>
          </a:pPr>
          <a:r>
            <a:rPr lang="en-US" sz="1400" kern="1200" dirty="0" smtClean="0"/>
            <a:t>Assign learning objects (LOs)</a:t>
          </a:r>
          <a:endParaRPr lang="en-US" sz="1400" kern="1200" dirty="0"/>
        </a:p>
      </dsp:txBody>
      <dsp:txXfrm>
        <a:off x="47857" y="1551007"/>
        <a:ext cx="2247059" cy="1425000"/>
      </dsp:txXfrm>
    </dsp:sp>
    <dsp:sp modelId="{3457C6EA-DE99-CA4B-BB9B-78B4902FD9E9}">
      <dsp:nvSpPr>
        <dsp:cNvPr id="0" name=""/>
        <dsp:cNvSpPr/>
      </dsp:nvSpPr>
      <dsp:spPr>
        <a:xfrm>
          <a:off x="1331261" y="2019809"/>
          <a:ext cx="2495647" cy="2495647"/>
        </a:xfrm>
        <a:prstGeom prst="leftCircularArrow">
          <a:avLst>
            <a:gd name="adj1" fmla="val 2835"/>
            <a:gd name="adj2" fmla="val 346294"/>
            <a:gd name="adj3" fmla="val 2121805"/>
            <a:gd name="adj4" fmla="val 9024489"/>
            <a:gd name="adj5" fmla="val 3308"/>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27777BF-622E-8F4B-85F2-2D8CC85F0B29}">
      <dsp:nvSpPr>
        <dsp:cNvPr id="0" name=""/>
        <dsp:cNvSpPr/>
      </dsp:nvSpPr>
      <dsp:spPr>
        <a:xfrm>
          <a:off x="522573" y="3020341"/>
          <a:ext cx="2076202" cy="82563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0485" tIns="46990" rIns="70485" bIns="46990" numCol="1" spcCol="1270" anchor="ctr" anchorCtr="0">
          <a:noAutofit/>
        </a:bodyPr>
        <a:lstStyle/>
        <a:p>
          <a:pPr lvl="0" algn="ctr" defTabSz="1644650">
            <a:lnSpc>
              <a:spcPct val="90000"/>
            </a:lnSpc>
            <a:spcBef>
              <a:spcPct val="0"/>
            </a:spcBef>
            <a:spcAft>
              <a:spcPct val="35000"/>
            </a:spcAft>
          </a:pPr>
          <a:r>
            <a:rPr lang="en-US" sz="3700" kern="1200" dirty="0" smtClean="0"/>
            <a:t>Session I</a:t>
          </a:r>
          <a:endParaRPr lang="en-US" sz="3700" kern="1200" dirty="0"/>
        </a:p>
      </dsp:txBody>
      <dsp:txXfrm>
        <a:off x="546755" y="3044523"/>
        <a:ext cx="2027838" cy="777273"/>
      </dsp:txXfrm>
    </dsp:sp>
    <dsp:sp modelId="{8095E543-9D02-D64A-936A-15D4535AD6ED}">
      <dsp:nvSpPr>
        <dsp:cNvPr id="0" name=""/>
        <dsp:cNvSpPr/>
      </dsp:nvSpPr>
      <dsp:spPr>
        <a:xfrm>
          <a:off x="2935706" y="1506673"/>
          <a:ext cx="2335727" cy="192648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Teach difficult concepts</a:t>
          </a:r>
          <a:endParaRPr lang="en-US" sz="1400" kern="1200" dirty="0"/>
        </a:p>
        <a:p>
          <a:pPr marL="114300" lvl="1" indent="-114300" algn="l" defTabSz="622300">
            <a:lnSpc>
              <a:spcPct val="90000"/>
            </a:lnSpc>
            <a:spcBef>
              <a:spcPct val="0"/>
            </a:spcBef>
            <a:spcAft>
              <a:spcPct val="15000"/>
            </a:spcAft>
            <a:buChar char="••"/>
          </a:pPr>
          <a:r>
            <a:rPr lang="en-US" sz="1400" kern="1200" dirty="0" smtClean="0"/>
            <a:t>More case pages</a:t>
          </a:r>
          <a:endParaRPr lang="en-US" sz="1400" kern="1200" dirty="0"/>
        </a:p>
        <a:p>
          <a:pPr marL="114300" lvl="1" indent="-114300" algn="l" defTabSz="622300">
            <a:lnSpc>
              <a:spcPct val="90000"/>
            </a:lnSpc>
            <a:spcBef>
              <a:spcPct val="0"/>
            </a:spcBef>
            <a:spcAft>
              <a:spcPct val="15000"/>
            </a:spcAft>
            <a:buChar char="••"/>
          </a:pPr>
          <a:r>
            <a:rPr lang="en-US" sz="1400" kern="1200" dirty="0" smtClean="0"/>
            <a:t>More learning issues</a:t>
          </a:r>
          <a:endParaRPr lang="en-US" sz="1400" kern="1200" dirty="0"/>
        </a:p>
        <a:p>
          <a:pPr marL="114300" lvl="1" indent="-114300" algn="l" defTabSz="622300">
            <a:lnSpc>
              <a:spcPct val="90000"/>
            </a:lnSpc>
            <a:spcBef>
              <a:spcPct val="0"/>
            </a:spcBef>
            <a:spcAft>
              <a:spcPct val="15000"/>
            </a:spcAft>
            <a:buChar char="••"/>
          </a:pPr>
          <a:r>
            <a:rPr lang="en-US" sz="1400" kern="1200" dirty="0" smtClean="0"/>
            <a:t>Assign more learning objects</a:t>
          </a:r>
          <a:endParaRPr lang="en-US" sz="1400" kern="1200" dirty="0"/>
        </a:p>
      </dsp:txBody>
      <dsp:txXfrm>
        <a:off x="2980040" y="1963826"/>
        <a:ext cx="2247059" cy="1425000"/>
      </dsp:txXfrm>
    </dsp:sp>
    <dsp:sp modelId="{8279215E-959C-E840-A1BC-5072F11CED59}">
      <dsp:nvSpPr>
        <dsp:cNvPr id="0" name=""/>
        <dsp:cNvSpPr/>
      </dsp:nvSpPr>
      <dsp:spPr>
        <a:xfrm>
          <a:off x="4195447" y="433502"/>
          <a:ext cx="3162085" cy="2794101"/>
        </a:xfrm>
        <a:prstGeom prst="circularArrow">
          <a:avLst>
            <a:gd name="adj1" fmla="val 2532"/>
            <a:gd name="adj2" fmla="val 307129"/>
            <a:gd name="adj3" fmla="val 19517360"/>
            <a:gd name="adj4" fmla="val 12575511"/>
            <a:gd name="adj5" fmla="val 2954"/>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5023D765-0E05-F944-B181-604E6CE943C8}">
      <dsp:nvSpPr>
        <dsp:cNvPr id="0" name=""/>
        <dsp:cNvSpPr/>
      </dsp:nvSpPr>
      <dsp:spPr>
        <a:xfrm>
          <a:off x="3454757" y="1093854"/>
          <a:ext cx="2076202" cy="82563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0485" tIns="46990" rIns="70485" bIns="46990" numCol="1" spcCol="1270" anchor="ctr" anchorCtr="0">
          <a:noAutofit/>
        </a:bodyPr>
        <a:lstStyle/>
        <a:p>
          <a:pPr lvl="0" algn="ctr" defTabSz="1644650">
            <a:lnSpc>
              <a:spcPct val="90000"/>
            </a:lnSpc>
            <a:spcBef>
              <a:spcPct val="0"/>
            </a:spcBef>
            <a:spcAft>
              <a:spcPct val="35000"/>
            </a:spcAft>
          </a:pPr>
          <a:r>
            <a:rPr lang="en-US" sz="3700" kern="1200" dirty="0" smtClean="0"/>
            <a:t>Session II</a:t>
          </a:r>
          <a:endParaRPr lang="en-US" sz="3700" kern="1200" dirty="0"/>
        </a:p>
      </dsp:txBody>
      <dsp:txXfrm>
        <a:off x="3478939" y="1118036"/>
        <a:ext cx="2027838" cy="777273"/>
      </dsp:txXfrm>
    </dsp:sp>
    <dsp:sp modelId="{857CD043-E259-2842-9DDE-9445A01BD740}">
      <dsp:nvSpPr>
        <dsp:cNvPr id="0" name=""/>
        <dsp:cNvSpPr/>
      </dsp:nvSpPr>
      <dsp:spPr>
        <a:xfrm>
          <a:off x="5867890" y="1506673"/>
          <a:ext cx="2335727" cy="192648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Final pages</a:t>
          </a:r>
          <a:endParaRPr lang="en-US" sz="1400" kern="1200" dirty="0"/>
        </a:p>
        <a:p>
          <a:pPr marL="114300" lvl="1" indent="-114300" algn="l" defTabSz="622300">
            <a:lnSpc>
              <a:spcPct val="90000"/>
            </a:lnSpc>
            <a:spcBef>
              <a:spcPct val="0"/>
            </a:spcBef>
            <a:spcAft>
              <a:spcPct val="15000"/>
            </a:spcAft>
            <a:buChar char="••"/>
          </a:pPr>
          <a:r>
            <a:rPr lang="en-US" sz="1400" kern="1200" dirty="0" smtClean="0"/>
            <a:t>Diagnosis, outcome</a:t>
          </a:r>
          <a:endParaRPr lang="en-US" sz="1400" kern="1200" dirty="0"/>
        </a:p>
        <a:p>
          <a:pPr marL="114300" lvl="1" indent="-114300" algn="l" defTabSz="622300">
            <a:lnSpc>
              <a:spcPct val="90000"/>
            </a:lnSpc>
            <a:spcBef>
              <a:spcPct val="0"/>
            </a:spcBef>
            <a:spcAft>
              <a:spcPct val="15000"/>
            </a:spcAft>
            <a:buChar char="••"/>
          </a:pPr>
          <a:r>
            <a:rPr lang="en-US" sz="1400" kern="1200" dirty="0" smtClean="0"/>
            <a:t>Wrap up</a:t>
          </a:r>
          <a:endParaRPr lang="en-US" sz="1400" kern="1200" dirty="0"/>
        </a:p>
      </dsp:txBody>
      <dsp:txXfrm>
        <a:off x="5912224" y="1551007"/>
        <a:ext cx="2247059" cy="1425000"/>
      </dsp:txXfrm>
    </dsp:sp>
    <dsp:sp modelId="{F0D461F8-47DD-A24C-8A6B-EA395902B8EF}">
      <dsp:nvSpPr>
        <dsp:cNvPr id="0" name=""/>
        <dsp:cNvSpPr/>
      </dsp:nvSpPr>
      <dsp:spPr>
        <a:xfrm>
          <a:off x="6386941" y="3020341"/>
          <a:ext cx="2076202" cy="825637"/>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0485" tIns="46990" rIns="70485" bIns="46990" numCol="1" spcCol="1270" anchor="ctr" anchorCtr="0">
          <a:noAutofit/>
        </a:bodyPr>
        <a:lstStyle/>
        <a:p>
          <a:pPr lvl="0" algn="ctr" defTabSz="1644650">
            <a:lnSpc>
              <a:spcPct val="90000"/>
            </a:lnSpc>
            <a:spcBef>
              <a:spcPct val="0"/>
            </a:spcBef>
            <a:spcAft>
              <a:spcPct val="35000"/>
            </a:spcAft>
          </a:pPr>
          <a:r>
            <a:rPr lang="en-US" sz="3700" kern="1200" dirty="0" smtClean="0"/>
            <a:t>Session III</a:t>
          </a:r>
          <a:endParaRPr lang="en-US" sz="3700" kern="1200" dirty="0"/>
        </a:p>
      </dsp:txBody>
      <dsp:txXfrm>
        <a:off x="6411123" y="3044523"/>
        <a:ext cx="2027838" cy="77727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21D89517-576E-F14A-B4D3-755584DEA482}" type="datetime1">
              <a:rPr lang="en-US" smtClean="0"/>
              <a:t>1/30/15</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F261A396-5F67-764F-9A9A-305152EBE086}" type="slidenum">
              <a:rPr lang="en-US" smtClean="0"/>
              <a:t>‹#›</a:t>
            </a:fld>
            <a:endParaRPr lang="en-US"/>
          </a:p>
        </p:txBody>
      </p:sp>
    </p:spTree>
    <p:extLst>
      <p:ext uri="{BB962C8B-B14F-4D97-AF65-F5344CB8AC3E}">
        <p14:creationId xmlns:p14="http://schemas.microsoft.com/office/powerpoint/2010/main" val="34279858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702EEFD2-B91E-1946-B54B-DC20E38C4423}" type="datetime1">
              <a:rPr lang="en-US" smtClean="0"/>
              <a:t>1/30/15</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84B7DBC5-2A13-CA47-B9EE-6017A92B6B18}" type="slidenum">
              <a:rPr lang="en-US" smtClean="0"/>
              <a:t>‹#›</a:t>
            </a:fld>
            <a:endParaRPr lang="en-US"/>
          </a:p>
        </p:txBody>
      </p:sp>
    </p:spTree>
    <p:extLst>
      <p:ext uri="{BB962C8B-B14F-4D97-AF65-F5344CB8AC3E}">
        <p14:creationId xmlns:p14="http://schemas.microsoft.com/office/powerpoint/2010/main" val="3734368606"/>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1539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Tree>
    <p:extLst>
      <p:ext uri="{BB962C8B-B14F-4D97-AF65-F5344CB8AC3E}">
        <p14:creationId xmlns:p14="http://schemas.microsoft.com/office/powerpoint/2010/main" val="3144331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3144331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4331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4331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4331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225187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7939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7939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174982" indent="-174982" defTabSz="466618">
              <a:buFont typeface="Arial" panose="020B0604020202020204" pitchFamily="34" charset="0"/>
              <a:buChar char="•"/>
              <a:defRPr/>
            </a:pPr>
            <a:endParaRPr lang="en-US" dirty="0"/>
          </a:p>
          <a:p>
            <a:pPr lvl="0"/>
            <a:endParaRPr lang="en-US" dirty="0"/>
          </a:p>
        </p:txBody>
      </p:sp>
    </p:spTree>
    <p:extLst>
      <p:ext uri="{BB962C8B-B14F-4D97-AF65-F5344CB8AC3E}">
        <p14:creationId xmlns:p14="http://schemas.microsoft.com/office/powerpoint/2010/main" val="3946844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smtClean="0"/>
              <a:t>Information instantly available </a:t>
            </a:r>
          </a:p>
          <a:p>
            <a:pPr marL="174982" indent="-174982">
              <a:buFont typeface="Arial" panose="020B0604020202020204" pitchFamily="34" charset="0"/>
              <a:buChar char="•"/>
            </a:pPr>
            <a:endParaRPr lang="en-US" dirty="0" smtClean="0"/>
          </a:p>
          <a:p>
            <a:pPr marL="174982" indent="-174982">
              <a:buFont typeface="Arial" panose="020B0604020202020204" pitchFamily="34" charset="0"/>
              <a:buChar char="•"/>
            </a:pPr>
            <a:r>
              <a:rPr lang="en-US" dirty="0" smtClean="0"/>
              <a:t>In addition to Google and </a:t>
            </a:r>
            <a:r>
              <a:rPr lang="en-US" dirty="0" err="1" smtClean="0"/>
              <a:t>wikipedia</a:t>
            </a:r>
            <a:r>
              <a:rPr lang="en-US" dirty="0" smtClean="0"/>
              <a:t> kinds of instant searching, there are applications.</a:t>
            </a:r>
          </a:p>
          <a:p>
            <a:endParaRPr lang="en-US" dirty="0" smtClean="0"/>
          </a:p>
          <a:p>
            <a:pPr marL="174982" indent="-174982">
              <a:buFont typeface="Arial" panose="020B0604020202020204" pitchFamily="34" charset="0"/>
              <a:buChar char="•"/>
            </a:pPr>
            <a:r>
              <a:rPr lang="en-US" dirty="0" smtClean="0"/>
              <a:t>World Lens or Google Translate: For example, my daughter showed me an app the other day that, using the camera, instantly translates a sign into another language. Using the camera, this app instantly reads, Estrada </a:t>
            </a:r>
            <a:r>
              <a:rPr lang="en-US" dirty="0" err="1" smtClean="0"/>
              <a:t>Desmoronada</a:t>
            </a:r>
            <a:r>
              <a:rPr lang="en-US" dirty="0" smtClean="0"/>
              <a:t> as Road Collapsed. No getting out the dictionary or even typing in the word.</a:t>
            </a:r>
          </a:p>
          <a:p>
            <a:endParaRPr lang="en-US" dirty="0" smtClean="0"/>
          </a:p>
          <a:p>
            <a:pPr marL="174982" indent="-174982">
              <a:buFont typeface="Arial" panose="020B0604020202020204" pitchFamily="34" charset="0"/>
              <a:buChar char="•"/>
            </a:pPr>
            <a:r>
              <a:rPr lang="en-US" dirty="0" err="1" smtClean="0"/>
              <a:t>Shazam</a:t>
            </a:r>
            <a:r>
              <a:rPr lang="en-US" dirty="0" smtClean="0"/>
              <a:t>: Identifies Music and TV by just listening through the microphone</a:t>
            </a:r>
          </a:p>
          <a:p>
            <a:pPr marL="174982" indent="-174982">
              <a:buFont typeface="Arial" panose="020B0604020202020204" pitchFamily="34" charset="0"/>
              <a:buChar char="•"/>
            </a:pPr>
            <a:r>
              <a:rPr lang="en-US" dirty="0" smtClean="0"/>
              <a:t>Keeps the information: Now has </a:t>
            </a:r>
          </a:p>
          <a:p>
            <a:pPr marL="641600" lvl="1" indent="-174982">
              <a:buFont typeface="Arial" panose="020B0604020202020204" pitchFamily="34" charset="0"/>
              <a:buChar char="•"/>
            </a:pPr>
            <a:r>
              <a:rPr lang="en-US" dirty="0" smtClean="0"/>
              <a:t>phone identity, </a:t>
            </a:r>
          </a:p>
          <a:p>
            <a:pPr marL="641600" lvl="1" indent="-174982">
              <a:buFont typeface="Arial" panose="020B0604020202020204" pitchFamily="34" charset="0"/>
              <a:buChar char="•"/>
            </a:pPr>
            <a:r>
              <a:rPr lang="en-US" dirty="0" smtClean="0"/>
              <a:t>Song/TV searched</a:t>
            </a:r>
          </a:p>
          <a:p>
            <a:pPr marL="641600" lvl="1" indent="-174982">
              <a:buFont typeface="Arial" panose="020B0604020202020204" pitchFamily="34" charset="0"/>
              <a:buChar char="•"/>
            </a:pPr>
            <a:r>
              <a:rPr lang="en-US" dirty="0" smtClean="0"/>
              <a:t>Whether it was purchased and where</a:t>
            </a:r>
          </a:p>
          <a:p>
            <a:pPr marL="641600" lvl="1" indent="-174982">
              <a:buFont typeface="Arial" panose="020B0604020202020204" pitchFamily="34" charset="0"/>
              <a:buChar char="•"/>
            </a:pPr>
            <a:r>
              <a:rPr lang="en-US" dirty="0" smtClean="0"/>
              <a:t>Now aggregating information on songs searched and bought etc.</a:t>
            </a:r>
          </a:p>
          <a:p>
            <a:endParaRPr lang="en-US" dirty="0" smtClean="0"/>
          </a:p>
          <a:p>
            <a:pPr marL="174982" indent="-174982">
              <a:buFont typeface="Arial" panose="020B0604020202020204" pitchFamily="34" charset="0"/>
              <a:buChar char="•"/>
            </a:pPr>
            <a:r>
              <a:rPr lang="en-US" sz="1200" kern="1200" dirty="0" smtClean="0">
                <a:solidFill>
                  <a:schemeClr val="tx1"/>
                </a:solidFill>
                <a:effectLst/>
                <a:latin typeface="+mn-lt"/>
                <a:ea typeface="+mn-ea"/>
                <a:cs typeface="+mn-cs"/>
              </a:rPr>
              <a:t>Some have said that the behaviors of the Millennial generation are not necessarily because they are more </a:t>
            </a:r>
            <a:r>
              <a:rPr lang="en-US" sz="1200" i="1" kern="1200" dirty="0" smtClean="0">
                <a:solidFill>
                  <a:schemeClr val="tx1"/>
                </a:solidFill>
                <a:effectLst/>
                <a:latin typeface="+mn-lt"/>
                <a:ea typeface="+mn-ea"/>
                <a:cs typeface="+mn-cs"/>
              </a:rPr>
              <a:t>tech–</a:t>
            </a:r>
            <a:r>
              <a:rPr lang="en-US" sz="1200" i="1" kern="1200" dirty="0" err="1" smtClean="0">
                <a:solidFill>
                  <a:schemeClr val="tx1"/>
                </a:solidFill>
                <a:effectLst/>
                <a:latin typeface="+mn-lt"/>
                <a:ea typeface="+mn-ea"/>
                <a:cs typeface="+mn-cs"/>
              </a:rPr>
              <a:t>saavy</a:t>
            </a:r>
            <a:r>
              <a:rPr lang="en-US" sz="1200" kern="1200" dirty="0" smtClean="0">
                <a:solidFill>
                  <a:schemeClr val="tx1"/>
                </a:solidFill>
                <a:effectLst/>
                <a:latin typeface="+mn-lt"/>
                <a:ea typeface="+mn-ea"/>
                <a:cs typeface="+mn-cs"/>
              </a:rPr>
              <a:t>, but rather they are </a:t>
            </a:r>
            <a:r>
              <a:rPr lang="en-US" sz="1200" i="1" kern="1200" dirty="0" smtClean="0">
                <a:solidFill>
                  <a:schemeClr val="tx1"/>
                </a:solidFill>
                <a:effectLst/>
                <a:latin typeface="+mn-lt"/>
                <a:ea typeface="+mn-ea"/>
                <a:cs typeface="+mn-cs"/>
              </a:rPr>
              <a:t>technology dependent</a:t>
            </a:r>
            <a:r>
              <a:rPr lang="en-US" dirty="0" smtClean="0"/>
              <a:t>. </a:t>
            </a:r>
          </a:p>
          <a:p>
            <a:pPr marL="174982" indent="-174982">
              <a:buFont typeface="Arial" panose="020B0604020202020204" pitchFamily="34" charset="0"/>
              <a:buChar char="•"/>
            </a:pPr>
            <a:r>
              <a:rPr lang="en-US" dirty="0" smtClean="0"/>
              <a:t>Expectations of technology changing behaviors</a:t>
            </a:r>
          </a:p>
          <a:p>
            <a:pPr marL="174982" indent="-174982">
              <a:buFont typeface="Arial" panose="020B0604020202020204" pitchFamily="34" charset="0"/>
              <a:buChar char="•"/>
            </a:pPr>
            <a:r>
              <a:rPr lang="en-US" dirty="0" smtClean="0"/>
              <a:t>By this I mean, it is second nature for them to use technology to find answers to everyday questions and to casually consume technology as a way of life.  Technology and instant information is a given, it’s habit.</a:t>
            </a:r>
          </a:p>
        </p:txBody>
      </p:sp>
    </p:spTree>
    <p:extLst>
      <p:ext uri="{BB962C8B-B14F-4D97-AF65-F5344CB8AC3E}">
        <p14:creationId xmlns:p14="http://schemas.microsoft.com/office/powerpoint/2010/main" val="3946844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endParaRPr lang="en-US" dirty="0"/>
          </a:p>
          <a:p>
            <a:pPr marL="174982" indent="-174982" defTabSz="466618">
              <a:buFont typeface="Arial" panose="020B0604020202020204" pitchFamily="34" charset="0"/>
              <a:buChar char="•"/>
              <a:defRPr/>
            </a:pPr>
            <a:endParaRPr lang="en-US" dirty="0"/>
          </a:p>
          <a:p>
            <a:pPr lvl="0"/>
            <a:endParaRPr lang="en-US" dirty="0"/>
          </a:p>
        </p:txBody>
      </p:sp>
    </p:spTree>
    <p:extLst>
      <p:ext uri="{BB962C8B-B14F-4D97-AF65-F5344CB8AC3E}">
        <p14:creationId xmlns:p14="http://schemas.microsoft.com/office/powerpoint/2010/main" val="3946844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endParaRPr lang="en-US" dirty="0"/>
          </a:p>
        </p:txBody>
      </p:sp>
    </p:spTree>
    <p:extLst>
      <p:ext uri="{BB962C8B-B14F-4D97-AF65-F5344CB8AC3E}">
        <p14:creationId xmlns:p14="http://schemas.microsoft.com/office/powerpoint/2010/main" val="2225187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Tree>
    <p:extLst>
      <p:ext uri="{BB962C8B-B14F-4D97-AF65-F5344CB8AC3E}">
        <p14:creationId xmlns:p14="http://schemas.microsoft.com/office/powerpoint/2010/main" val="1727203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p:txBody>
      </p:sp>
    </p:spTree>
    <p:extLst>
      <p:ext uri="{BB962C8B-B14F-4D97-AF65-F5344CB8AC3E}">
        <p14:creationId xmlns:p14="http://schemas.microsoft.com/office/powerpoint/2010/main" val="1727203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Tree>
    <p:extLst>
      <p:ext uri="{BB962C8B-B14F-4D97-AF65-F5344CB8AC3E}">
        <p14:creationId xmlns:p14="http://schemas.microsoft.com/office/powerpoint/2010/main" val="1727203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24333"/>
            <a:ext cx="6813884" cy="1639468"/>
          </a:xfrm>
          <a:prstGeom prst="rect">
            <a:avLst/>
          </a:prstGeom>
        </p:spPr>
        <p:txBody>
          <a:bodyPr>
            <a:noAutofit/>
          </a:bodyPr>
          <a:lstStyle>
            <a:lvl1pPr algn="l">
              <a:defRPr sz="5000">
                <a:solidFill>
                  <a:srgbClr val="E09E19"/>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2575258"/>
            <a:ext cx="6400800" cy="1113590"/>
          </a:xfrm>
          <a:prstGeom prst="rect">
            <a:avLst/>
          </a:prstGeom>
        </p:spPr>
        <p:txBody>
          <a:bodyPr/>
          <a:lstStyle>
            <a:lvl1pPr marL="0" indent="0" algn="l">
              <a:buNone/>
              <a:defRPr>
                <a:solidFill>
                  <a:srgbClr val="2D637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690539434"/>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33DE7C-143C-3E4D-8325-CD670CD7891C}" type="datetimeFigureOut">
              <a:rPr lang="en-US" smtClean="0"/>
              <a:t>1/30/15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E1C44D-E795-364F-A536-5CF1715F5AAA}" type="slidenum">
              <a:rPr lang="en-US" smtClean="0"/>
              <a:t>‹#›</a:t>
            </a:fld>
            <a:endParaRPr lang="en-US"/>
          </a:p>
        </p:txBody>
      </p:sp>
    </p:spTree>
    <p:extLst>
      <p:ext uri="{BB962C8B-B14F-4D97-AF65-F5344CB8AC3E}">
        <p14:creationId xmlns:p14="http://schemas.microsoft.com/office/powerpoint/2010/main" val="2400268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33DE7C-143C-3E4D-8325-CD670CD7891C}" type="datetimeFigureOut">
              <a:rPr lang="en-US" smtClean="0"/>
              <a:t>1/30/15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E1C44D-E795-364F-A536-5CF1715F5AAA}" type="slidenum">
              <a:rPr lang="en-US" smtClean="0"/>
              <a:t>‹#›</a:t>
            </a:fld>
            <a:endParaRPr lang="en-US"/>
          </a:p>
        </p:txBody>
      </p:sp>
    </p:spTree>
    <p:extLst>
      <p:ext uri="{BB962C8B-B14F-4D97-AF65-F5344CB8AC3E}">
        <p14:creationId xmlns:p14="http://schemas.microsoft.com/office/powerpoint/2010/main" val="3146027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33DE7C-143C-3E4D-8325-CD670CD7891C}" type="datetimeFigureOut">
              <a:rPr lang="en-US" smtClean="0"/>
              <a:t>1/30/15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E1C44D-E795-364F-A536-5CF1715F5AAA}" type="slidenum">
              <a:rPr lang="en-US" smtClean="0"/>
              <a:t>‹#›</a:t>
            </a:fld>
            <a:endParaRPr lang="en-US"/>
          </a:p>
        </p:txBody>
      </p:sp>
    </p:spTree>
    <p:extLst>
      <p:ext uri="{BB962C8B-B14F-4D97-AF65-F5344CB8AC3E}">
        <p14:creationId xmlns:p14="http://schemas.microsoft.com/office/powerpoint/2010/main" val="2513021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33DE7C-143C-3E4D-8325-CD670CD7891C}" type="datetimeFigureOut">
              <a:rPr lang="en-US" smtClean="0"/>
              <a:t>1/30/15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E1C44D-E795-364F-A536-5CF1715F5AAA}" type="slidenum">
              <a:rPr lang="en-US" smtClean="0"/>
              <a:t>‹#›</a:t>
            </a:fld>
            <a:endParaRPr lang="en-US"/>
          </a:p>
        </p:txBody>
      </p:sp>
    </p:spTree>
    <p:extLst>
      <p:ext uri="{BB962C8B-B14F-4D97-AF65-F5344CB8AC3E}">
        <p14:creationId xmlns:p14="http://schemas.microsoft.com/office/powerpoint/2010/main" val="787526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33DE7C-143C-3E4D-8325-CD670CD7891C}" type="datetimeFigureOut">
              <a:rPr lang="en-US" smtClean="0"/>
              <a:t>1/30/15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E1C44D-E795-364F-A536-5CF1715F5AAA}" type="slidenum">
              <a:rPr lang="en-US" smtClean="0"/>
              <a:t>‹#›</a:t>
            </a:fld>
            <a:endParaRPr lang="en-US"/>
          </a:p>
        </p:txBody>
      </p:sp>
    </p:spTree>
    <p:extLst>
      <p:ext uri="{BB962C8B-B14F-4D97-AF65-F5344CB8AC3E}">
        <p14:creationId xmlns:p14="http://schemas.microsoft.com/office/powerpoint/2010/main" val="4101932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33DE7C-143C-3E4D-8325-CD670CD7891C}" type="datetimeFigureOut">
              <a:rPr lang="en-US" smtClean="0"/>
              <a:t>1/30/15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E1C44D-E795-364F-A536-5CF1715F5AAA}" type="slidenum">
              <a:rPr lang="en-US" smtClean="0"/>
              <a:t>‹#›</a:t>
            </a:fld>
            <a:endParaRPr lang="en-US"/>
          </a:p>
        </p:txBody>
      </p:sp>
    </p:spTree>
    <p:extLst>
      <p:ext uri="{BB962C8B-B14F-4D97-AF65-F5344CB8AC3E}">
        <p14:creationId xmlns:p14="http://schemas.microsoft.com/office/powerpoint/2010/main" val="3218701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33DE7C-143C-3E4D-8325-CD670CD7891C}" type="datetimeFigureOut">
              <a:rPr lang="en-US" smtClean="0"/>
              <a:t>1/30/15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1C44D-E795-364F-A536-5CF1715F5AAA}" type="slidenum">
              <a:rPr lang="en-US" smtClean="0"/>
              <a:t>‹#›</a:t>
            </a:fld>
            <a:endParaRPr lang="en-US"/>
          </a:p>
        </p:txBody>
      </p:sp>
    </p:spTree>
    <p:extLst>
      <p:ext uri="{BB962C8B-B14F-4D97-AF65-F5344CB8AC3E}">
        <p14:creationId xmlns:p14="http://schemas.microsoft.com/office/powerpoint/2010/main" val="727381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33DE7C-143C-3E4D-8325-CD670CD7891C}" type="datetimeFigureOut">
              <a:rPr lang="en-US" smtClean="0"/>
              <a:t>1/30/15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1C44D-E795-364F-A536-5CF1715F5AAA}" type="slidenum">
              <a:rPr lang="en-US" smtClean="0"/>
              <a:t>‹#›</a:t>
            </a:fld>
            <a:endParaRPr lang="en-US"/>
          </a:p>
        </p:txBody>
      </p:sp>
    </p:spTree>
    <p:extLst>
      <p:ext uri="{BB962C8B-B14F-4D97-AF65-F5344CB8AC3E}">
        <p14:creationId xmlns:p14="http://schemas.microsoft.com/office/powerpoint/2010/main" val="1349081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2"/>
            <a:ext cx="7766050" cy="1150353"/>
          </a:xfrm>
          <a:prstGeom prst="rect">
            <a:avLst/>
          </a:prstGeom>
        </p:spPr>
        <p:txBody>
          <a:bodyPr>
            <a:normAutofit/>
          </a:bodyPr>
          <a:lstStyle>
            <a:lvl1pPr>
              <a:defRPr sz="4200"/>
            </a:lvl1pPr>
          </a:lstStyle>
          <a:p>
            <a:r>
              <a:rPr lang="en-US" dirty="0" smtClean="0"/>
              <a:t>Click to edit Master title style</a:t>
            </a:r>
            <a:endParaRPr lang="en-US" dirty="0"/>
          </a:p>
        </p:txBody>
      </p:sp>
      <p:sp>
        <p:nvSpPr>
          <p:cNvPr id="3" name="Content Placeholder 2"/>
          <p:cNvSpPr>
            <a:spLocks noGrp="1"/>
          </p:cNvSpPr>
          <p:nvPr>
            <p:ph idx="1"/>
          </p:nvPr>
        </p:nvSpPr>
        <p:spPr>
          <a:xfrm>
            <a:off x="482600" y="2518947"/>
            <a:ext cx="7740650" cy="2064669"/>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rgbClr val="E09E19"/>
                </a:solidFill>
                <a:latin typeface="Georgia"/>
                <a:cs typeface="Georgia"/>
              </a:defRPr>
            </a:lvl1pPr>
          </a:lstStyle>
          <a:p>
            <a:pPr lvl="0"/>
            <a:r>
              <a:rPr lang="en-US" dirty="0" smtClean="0"/>
              <a:t>CLICK TO EDIT MASTER  |</a:t>
            </a:r>
          </a:p>
        </p:txBody>
      </p:sp>
      <p:sp>
        <p:nvSpPr>
          <p:cNvPr id="10" name="Content Placeholder 2"/>
          <p:cNvSpPr>
            <a:spLocks noGrp="1"/>
          </p:cNvSpPr>
          <p:nvPr>
            <p:ph idx="14" hasCustomPrompt="1"/>
          </p:nvPr>
        </p:nvSpPr>
        <p:spPr>
          <a:xfrm>
            <a:off x="3797031" y="312434"/>
            <a:ext cx="2238375" cy="492365"/>
          </a:xfrm>
          <a:prstGeom prst="rect">
            <a:avLst/>
          </a:prstGeom>
        </p:spPr>
        <p:txBody>
          <a:bodyPr>
            <a:normAutofit/>
          </a:bodyPr>
          <a:lstStyle>
            <a:lvl1pPr marL="0" indent="0">
              <a:buNone/>
              <a:defRPr sz="1800" b="1">
                <a:solidFill>
                  <a:srgbClr val="2D637F"/>
                </a:solidFill>
                <a:latin typeface="Georgia"/>
                <a:cs typeface="Georgia"/>
              </a:defRPr>
            </a:lvl1pPr>
          </a:lstStyle>
          <a:p>
            <a:pPr lvl="0"/>
            <a:r>
              <a:rPr lang="en-US" dirty="0" smtClean="0"/>
              <a:t>CLICK TO EDIT</a:t>
            </a:r>
          </a:p>
        </p:txBody>
      </p:sp>
    </p:spTree>
    <p:extLst>
      <p:ext uri="{BB962C8B-B14F-4D97-AF65-F5344CB8AC3E}">
        <p14:creationId xmlns:p14="http://schemas.microsoft.com/office/powerpoint/2010/main" val="3581303903"/>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8325" y="2017295"/>
            <a:ext cx="7772400" cy="1996573"/>
          </a:xfrm>
          <a:prstGeom prst="rect">
            <a:avLst/>
          </a:prstGeom>
        </p:spPr>
        <p:txBody>
          <a:bodyPr anchor="t">
            <a:noAutofit/>
          </a:bodyPr>
          <a:lstStyle>
            <a:lvl1pPr algn="l">
              <a:defRPr sz="42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568325" y="1019341"/>
            <a:ext cx="7772400" cy="895685"/>
          </a:xfrm>
          <a:prstGeom prst="rect">
            <a:avLst/>
          </a:prstGeom>
        </p:spPr>
        <p:txBody>
          <a:bodyPr anchor="b">
            <a:normAutofit/>
          </a:bodyPr>
          <a:lstStyle>
            <a:lvl1pPr marL="0" indent="0">
              <a:buNone/>
              <a:defRPr sz="2200">
                <a:solidFill>
                  <a:srgbClr val="2D637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rgbClr val="E09E19"/>
                </a:solidFill>
                <a:latin typeface="Georgia"/>
                <a:cs typeface="Georgia"/>
              </a:defRPr>
            </a:lvl1pPr>
          </a:lstStyle>
          <a:p>
            <a:pPr lvl="0"/>
            <a:r>
              <a:rPr lang="en-US" dirty="0" smtClean="0"/>
              <a:t>CLICK TO EDIT MASTER  |</a:t>
            </a:r>
          </a:p>
        </p:txBody>
      </p:sp>
      <p:sp>
        <p:nvSpPr>
          <p:cNvPr id="7" name="Content Placeholder 2"/>
          <p:cNvSpPr>
            <a:spLocks noGrp="1"/>
          </p:cNvSpPr>
          <p:nvPr>
            <p:ph idx="14" hasCustomPrompt="1"/>
          </p:nvPr>
        </p:nvSpPr>
        <p:spPr>
          <a:xfrm>
            <a:off x="3797031" y="312434"/>
            <a:ext cx="2238375" cy="492365"/>
          </a:xfrm>
          <a:prstGeom prst="rect">
            <a:avLst/>
          </a:prstGeom>
        </p:spPr>
        <p:txBody>
          <a:bodyPr>
            <a:normAutofit/>
          </a:bodyPr>
          <a:lstStyle>
            <a:lvl1pPr marL="0" indent="0">
              <a:buNone/>
              <a:defRPr sz="1800" b="1">
                <a:solidFill>
                  <a:srgbClr val="2D637F"/>
                </a:solidFill>
                <a:latin typeface="Georgia"/>
                <a:cs typeface="Georgia"/>
              </a:defRPr>
            </a:lvl1pPr>
          </a:lstStyle>
          <a:p>
            <a:pPr lvl="0"/>
            <a:r>
              <a:rPr lang="en-US" dirty="0" smtClean="0"/>
              <a:t>CLICK TO EDIT</a:t>
            </a:r>
          </a:p>
        </p:txBody>
      </p:sp>
      <p:sp>
        <p:nvSpPr>
          <p:cNvPr id="8" name="TextBox 7"/>
          <p:cNvSpPr txBox="1"/>
          <p:nvPr userDrawn="1"/>
        </p:nvSpPr>
        <p:spPr>
          <a:xfrm>
            <a:off x="4281623" y="6326236"/>
            <a:ext cx="703580" cy="276999"/>
          </a:xfrm>
          <a:prstGeom prst="rect">
            <a:avLst/>
          </a:prstGeom>
          <a:noFill/>
        </p:spPr>
        <p:txBody>
          <a:bodyPr wrap="square" rtlCol="0">
            <a:spAutoFit/>
          </a:bodyPr>
          <a:lstStyle/>
          <a:p>
            <a:fld id="{9CACBFA4-9F9F-3F42-9348-CEF387879029}" type="slidenum">
              <a:rPr lang="en-US" sz="1200" smtClean="0">
                <a:solidFill>
                  <a:srgbClr val="FFFFFF"/>
                </a:solidFill>
                <a:latin typeface="Lucida Grande"/>
                <a:cs typeface="Lucida Grande"/>
              </a:rPr>
              <a:t>‹#›</a:t>
            </a:fld>
            <a:endParaRPr lang="en-US" sz="1200" dirty="0">
              <a:solidFill>
                <a:srgbClr val="FFFFFF"/>
              </a:solidFill>
              <a:latin typeface="Lucida Grande"/>
              <a:cs typeface="Lucida Grande"/>
            </a:endParaRPr>
          </a:p>
        </p:txBody>
      </p:sp>
      <p:sp>
        <p:nvSpPr>
          <p:cNvPr id="9" name="Footer Placeholder 4"/>
          <p:cNvSpPr txBox="1">
            <a:spLocks/>
          </p:cNvSpPr>
          <p:nvPr userDrawn="1"/>
        </p:nvSpPr>
        <p:spPr>
          <a:xfrm>
            <a:off x="2151572" y="6273984"/>
            <a:ext cx="2348159" cy="376063"/>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Lucida Grande"/>
                <a:ea typeface="+mn-ea"/>
                <a:cs typeface="Lucida Gran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cs-CZ" dirty="0" smtClean="0"/>
              <a:t>11/15/13 | </a:t>
            </a:r>
            <a:r>
              <a:rPr lang="cs-CZ" dirty="0" err="1" smtClean="0"/>
              <a:t>Lorem</a:t>
            </a:r>
            <a:r>
              <a:rPr lang="cs-CZ" dirty="0" smtClean="0"/>
              <a:t> </a:t>
            </a:r>
            <a:r>
              <a:rPr lang="cs-CZ" dirty="0" err="1" smtClean="0"/>
              <a:t>Ipsum</a:t>
            </a:r>
            <a:endParaRPr lang="en-US" dirty="0"/>
          </a:p>
        </p:txBody>
      </p:sp>
    </p:spTree>
    <p:extLst>
      <p:ext uri="{BB962C8B-B14F-4D97-AF65-F5344CB8AC3E}">
        <p14:creationId xmlns:p14="http://schemas.microsoft.com/office/powerpoint/2010/main" val="1687536768"/>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72051"/>
            <a:ext cx="7464425" cy="1143000"/>
          </a:xfrm>
          <a:prstGeom prst="rect">
            <a:avLst/>
          </a:prstGeom>
        </p:spPr>
        <p:txBody>
          <a:bodyPr>
            <a:normAutofit/>
          </a:bodyPr>
          <a:lstStyle>
            <a:lvl1pPr>
              <a:defRPr sz="4200"/>
            </a:lvl1pPr>
          </a:lstStyle>
          <a:p>
            <a:r>
              <a:rPr lang="en-US" dirty="0" smtClean="0"/>
              <a:t>Click to edit Master</a:t>
            </a:r>
            <a:endParaRPr lang="en-US" dirty="0"/>
          </a:p>
        </p:txBody>
      </p:sp>
      <p:sp>
        <p:nvSpPr>
          <p:cNvPr id="3" name="Content Placeholder 2"/>
          <p:cNvSpPr>
            <a:spLocks noGrp="1"/>
          </p:cNvSpPr>
          <p:nvPr>
            <p:ph sz="half" idx="1"/>
          </p:nvPr>
        </p:nvSpPr>
        <p:spPr>
          <a:xfrm>
            <a:off x="457200" y="2097755"/>
            <a:ext cx="3717925" cy="2823496"/>
          </a:xfrm>
          <a:prstGeom prst="rect">
            <a:avLst/>
          </a:prstGeo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half" idx="10"/>
          </p:nvPr>
        </p:nvSpPr>
        <p:spPr>
          <a:xfrm>
            <a:off x="4175125" y="2097754"/>
            <a:ext cx="3746500" cy="2823497"/>
          </a:xfrm>
          <a:prstGeom prst="rect">
            <a:avLst/>
          </a:prstGeom>
        </p:spPr>
        <p:txBody>
          <a:bodyPr/>
          <a:lstStyle>
            <a:lvl1pPr>
              <a:defRPr sz="2200">
                <a:solidFill>
                  <a:srgbClr val="2D637F"/>
                </a:solidFill>
              </a:defRPr>
            </a:lvl1pPr>
            <a:lvl2pPr>
              <a:defRPr sz="2000">
                <a:solidFill>
                  <a:srgbClr val="2D637F"/>
                </a:solidFill>
              </a:defRPr>
            </a:lvl2pPr>
            <a:lvl3pPr>
              <a:defRPr sz="1800">
                <a:solidFill>
                  <a:srgbClr val="2D637F"/>
                </a:solidFill>
              </a:defRPr>
            </a:lvl3pPr>
            <a:lvl4pPr>
              <a:defRPr sz="1600">
                <a:solidFill>
                  <a:srgbClr val="2D637F"/>
                </a:solidFill>
              </a:defRPr>
            </a:lvl4pPr>
            <a:lvl5pPr>
              <a:defRPr sz="1400">
                <a:solidFill>
                  <a:srgbClr val="2D637F"/>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rgbClr val="E09E19"/>
                </a:solidFill>
                <a:latin typeface="Georgia"/>
                <a:cs typeface="Georgia"/>
              </a:defRPr>
            </a:lvl1pPr>
          </a:lstStyle>
          <a:p>
            <a:pPr lvl="0"/>
            <a:r>
              <a:rPr lang="en-US" dirty="0" smtClean="0"/>
              <a:t>CLICK TO EDIT MASTER  |</a:t>
            </a:r>
          </a:p>
        </p:txBody>
      </p:sp>
      <p:sp>
        <p:nvSpPr>
          <p:cNvPr id="7" name="Content Placeholder 2"/>
          <p:cNvSpPr>
            <a:spLocks noGrp="1"/>
          </p:cNvSpPr>
          <p:nvPr>
            <p:ph idx="14" hasCustomPrompt="1"/>
          </p:nvPr>
        </p:nvSpPr>
        <p:spPr>
          <a:xfrm>
            <a:off x="3797031" y="312434"/>
            <a:ext cx="2238375" cy="492365"/>
          </a:xfrm>
          <a:prstGeom prst="rect">
            <a:avLst/>
          </a:prstGeom>
        </p:spPr>
        <p:txBody>
          <a:bodyPr>
            <a:normAutofit/>
          </a:bodyPr>
          <a:lstStyle>
            <a:lvl1pPr marL="0" indent="0">
              <a:buNone/>
              <a:defRPr sz="1800" b="1">
                <a:solidFill>
                  <a:srgbClr val="2D637F"/>
                </a:solidFill>
                <a:latin typeface="Georgia"/>
                <a:cs typeface="Georgia"/>
              </a:defRPr>
            </a:lvl1pPr>
          </a:lstStyle>
          <a:p>
            <a:pPr lvl="0"/>
            <a:r>
              <a:rPr lang="en-US" dirty="0" smtClean="0"/>
              <a:t>CLICK TO EDIT</a:t>
            </a:r>
          </a:p>
        </p:txBody>
      </p:sp>
      <p:sp>
        <p:nvSpPr>
          <p:cNvPr id="8" name="TextBox 7"/>
          <p:cNvSpPr txBox="1"/>
          <p:nvPr userDrawn="1"/>
        </p:nvSpPr>
        <p:spPr>
          <a:xfrm>
            <a:off x="4281623" y="6326236"/>
            <a:ext cx="703580" cy="276999"/>
          </a:xfrm>
          <a:prstGeom prst="rect">
            <a:avLst/>
          </a:prstGeom>
          <a:noFill/>
        </p:spPr>
        <p:txBody>
          <a:bodyPr wrap="square" rtlCol="0">
            <a:spAutoFit/>
          </a:bodyPr>
          <a:lstStyle/>
          <a:p>
            <a:fld id="{9CACBFA4-9F9F-3F42-9348-CEF387879029}" type="slidenum">
              <a:rPr lang="en-US" sz="1200" smtClean="0">
                <a:solidFill>
                  <a:srgbClr val="FFFFFF"/>
                </a:solidFill>
                <a:latin typeface="Lucida Grande"/>
                <a:cs typeface="Lucida Grande"/>
              </a:rPr>
              <a:t>‹#›</a:t>
            </a:fld>
            <a:endParaRPr lang="en-US" sz="1200" dirty="0">
              <a:solidFill>
                <a:srgbClr val="FFFFFF"/>
              </a:solidFill>
              <a:latin typeface="Lucida Grande"/>
              <a:cs typeface="Lucida Grande"/>
            </a:endParaRPr>
          </a:p>
        </p:txBody>
      </p:sp>
      <p:sp>
        <p:nvSpPr>
          <p:cNvPr id="10" name="Footer Placeholder 4"/>
          <p:cNvSpPr txBox="1">
            <a:spLocks/>
          </p:cNvSpPr>
          <p:nvPr userDrawn="1"/>
        </p:nvSpPr>
        <p:spPr>
          <a:xfrm>
            <a:off x="2151572" y="6273984"/>
            <a:ext cx="2348159" cy="376063"/>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Lucida Grande"/>
                <a:ea typeface="+mn-ea"/>
                <a:cs typeface="Lucida Gran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cs-CZ" dirty="0" smtClean="0"/>
              <a:t>11/15/13 | </a:t>
            </a:r>
            <a:r>
              <a:rPr lang="cs-CZ" dirty="0" err="1" smtClean="0"/>
              <a:t>Lorem</a:t>
            </a:r>
            <a:r>
              <a:rPr lang="cs-CZ" dirty="0" smtClean="0"/>
              <a:t> </a:t>
            </a:r>
            <a:r>
              <a:rPr lang="cs-CZ" dirty="0" err="1" smtClean="0"/>
              <a:t>Ipsum</a:t>
            </a:r>
            <a:endParaRPr lang="en-US" dirty="0"/>
          </a:p>
        </p:txBody>
      </p:sp>
    </p:spTree>
    <p:extLst>
      <p:ext uri="{BB962C8B-B14F-4D97-AF65-F5344CB8AC3E}">
        <p14:creationId xmlns:p14="http://schemas.microsoft.com/office/powerpoint/2010/main" val="1133138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3729789"/>
            <a:ext cx="5486400" cy="566738"/>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381000" y="358775"/>
            <a:ext cx="5486400" cy="337101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381000" y="4296527"/>
            <a:ext cx="5486400" cy="47729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TextBox 4"/>
          <p:cNvSpPr txBox="1"/>
          <p:nvPr userDrawn="1"/>
        </p:nvSpPr>
        <p:spPr>
          <a:xfrm>
            <a:off x="4281623" y="6326236"/>
            <a:ext cx="703580" cy="276999"/>
          </a:xfrm>
          <a:prstGeom prst="rect">
            <a:avLst/>
          </a:prstGeom>
          <a:noFill/>
        </p:spPr>
        <p:txBody>
          <a:bodyPr wrap="square" rtlCol="0">
            <a:spAutoFit/>
          </a:bodyPr>
          <a:lstStyle/>
          <a:p>
            <a:fld id="{9CACBFA4-9F9F-3F42-9348-CEF387879029}" type="slidenum">
              <a:rPr lang="en-US" sz="1200" smtClean="0">
                <a:solidFill>
                  <a:srgbClr val="FFFFFF"/>
                </a:solidFill>
                <a:latin typeface="Lucida Grande"/>
                <a:cs typeface="Lucida Grande"/>
              </a:rPr>
              <a:t>‹#›</a:t>
            </a:fld>
            <a:endParaRPr lang="en-US" sz="1200" dirty="0">
              <a:solidFill>
                <a:srgbClr val="FFFFFF"/>
              </a:solidFill>
              <a:latin typeface="Lucida Grande"/>
              <a:cs typeface="Lucida Grande"/>
            </a:endParaRPr>
          </a:p>
        </p:txBody>
      </p:sp>
      <p:sp>
        <p:nvSpPr>
          <p:cNvPr id="6" name="Footer Placeholder 4"/>
          <p:cNvSpPr txBox="1">
            <a:spLocks/>
          </p:cNvSpPr>
          <p:nvPr userDrawn="1"/>
        </p:nvSpPr>
        <p:spPr>
          <a:xfrm>
            <a:off x="2151572" y="6273984"/>
            <a:ext cx="2348159" cy="376063"/>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Lucida Grande"/>
                <a:ea typeface="+mn-ea"/>
                <a:cs typeface="Lucida Grand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cs-CZ" dirty="0" smtClean="0"/>
              <a:t>11/15/13 | </a:t>
            </a:r>
            <a:r>
              <a:rPr lang="cs-CZ" dirty="0" err="1" smtClean="0"/>
              <a:t>Lorem</a:t>
            </a:r>
            <a:r>
              <a:rPr lang="cs-CZ" dirty="0" smtClean="0"/>
              <a:t> </a:t>
            </a:r>
            <a:r>
              <a:rPr lang="cs-CZ" dirty="0" err="1" smtClean="0"/>
              <a:t>Ipsum</a:t>
            </a:r>
            <a:endParaRPr lang="en-US" dirty="0"/>
          </a:p>
        </p:txBody>
      </p:sp>
    </p:spTree>
    <p:extLst>
      <p:ext uri="{BB962C8B-B14F-4D97-AF65-F5344CB8AC3E}">
        <p14:creationId xmlns:p14="http://schemas.microsoft.com/office/powerpoint/2010/main" val="362645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41995"/>
            <a:ext cx="3008313" cy="404988"/>
          </a:xfrm>
        </p:spPr>
        <p:txBody>
          <a:bodyPr anchor="b"/>
          <a:lstStyle>
            <a:lvl1pPr algn="l">
              <a:defRPr sz="2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3575050" y="1041995"/>
            <a:ext cx="4537075" cy="3657005"/>
          </a:xfr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457200" y="1531651"/>
            <a:ext cx="3008313" cy="31673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457200" y="316782"/>
            <a:ext cx="3495675" cy="488017"/>
          </a:xfrm>
          <a:prstGeom prst="rect">
            <a:avLst/>
          </a:prstGeom>
        </p:spPr>
        <p:txBody>
          <a:bodyPr>
            <a:normAutofit/>
          </a:bodyPr>
          <a:lstStyle>
            <a:lvl1pPr marL="0" indent="0">
              <a:buNone/>
              <a:defRPr sz="1800" b="1">
                <a:solidFill>
                  <a:srgbClr val="E09E19"/>
                </a:solidFill>
                <a:latin typeface="Georgia"/>
                <a:cs typeface="Georgia"/>
              </a:defRPr>
            </a:lvl1pPr>
          </a:lstStyle>
          <a:p>
            <a:pPr lvl="0"/>
            <a:r>
              <a:rPr lang="en-US" dirty="0" smtClean="0"/>
              <a:t>CLICK TO EDIT MASTER  |</a:t>
            </a:r>
          </a:p>
        </p:txBody>
      </p:sp>
      <p:sp>
        <p:nvSpPr>
          <p:cNvPr id="10" name="Content Placeholder 2"/>
          <p:cNvSpPr>
            <a:spLocks noGrp="1"/>
          </p:cNvSpPr>
          <p:nvPr>
            <p:ph idx="14" hasCustomPrompt="1"/>
          </p:nvPr>
        </p:nvSpPr>
        <p:spPr>
          <a:xfrm>
            <a:off x="3797031" y="312434"/>
            <a:ext cx="2238375" cy="492365"/>
          </a:xfrm>
          <a:prstGeom prst="rect">
            <a:avLst/>
          </a:prstGeom>
        </p:spPr>
        <p:txBody>
          <a:bodyPr>
            <a:normAutofit/>
          </a:bodyPr>
          <a:lstStyle>
            <a:lvl1pPr marL="0" indent="0">
              <a:buNone/>
              <a:defRPr sz="1800" b="1">
                <a:solidFill>
                  <a:srgbClr val="2D637F"/>
                </a:solidFill>
                <a:latin typeface="Georgia"/>
                <a:cs typeface="Georgia"/>
              </a:defRPr>
            </a:lvl1pPr>
          </a:lstStyle>
          <a:p>
            <a:pPr lvl="0"/>
            <a:r>
              <a:rPr lang="en-US" dirty="0" smtClean="0"/>
              <a:t>CLICK TO EDIT</a:t>
            </a:r>
          </a:p>
        </p:txBody>
      </p:sp>
    </p:spTree>
    <p:extLst>
      <p:ext uri="{BB962C8B-B14F-4D97-AF65-F5344CB8AC3E}">
        <p14:creationId xmlns:p14="http://schemas.microsoft.com/office/powerpoint/2010/main" val="2333699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33DE7C-143C-3E4D-8325-CD670CD7891C}" type="datetimeFigureOut">
              <a:rPr lang="en-US" smtClean="0"/>
              <a:t>1/30/15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1C44D-E795-364F-A536-5CF1715F5AAA}" type="slidenum">
              <a:rPr lang="en-US" smtClean="0"/>
              <a:t>‹#›</a:t>
            </a:fld>
            <a:endParaRPr lang="en-US"/>
          </a:p>
        </p:txBody>
      </p:sp>
    </p:spTree>
    <p:extLst>
      <p:ext uri="{BB962C8B-B14F-4D97-AF65-F5344CB8AC3E}">
        <p14:creationId xmlns:p14="http://schemas.microsoft.com/office/powerpoint/2010/main" val="407156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33DE7C-143C-3E4D-8325-CD670CD7891C}" type="datetimeFigureOut">
              <a:rPr lang="en-US" smtClean="0"/>
              <a:t>1/30/15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1C44D-E795-364F-A536-5CF1715F5AAA}" type="slidenum">
              <a:rPr lang="en-US" smtClean="0"/>
              <a:t>‹#›</a:t>
            </a:fld>
            <a:endParaRPr lang="en-US"/>
          </a:p>
        </p:txBody>
      </p:sp>
    </p:spTree>
    <p:extLst>
      <p:ext uri="{BB962C8B-B14F-4D97-AF65-F5344CB8AC3E}">
        <p14:creationId xmlns:p14="http://schemas.microsoft.com/office/powerpoint/2010/main" val="1986854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33DE7C-143C-3E4D-8325-CD670CD7891C}" type="datetimeFigureOut">
              <a:rPr lang="en-US" smtClean="0"/>
              <a:t>1/30/15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1C44D-E795-364F-A536-5CF1715F5AAA}" type="slidenum">
              <a:rPr lang="en-US" smtClean="0"/>
              <a:t>‹#›</a:t>
            </a:fld>
            <a:endParaRPr lang="en-US"/>
          </a:p>
        </p:txBody>
      </p:sp>
    </p:spTree>
    <p:extLst>
      <p:ext uri="{BB962C8B-B14F-4D97-AF65-F5344CB8AC3E}">
        <p14:creationId xmlns:p14="http://schemas.microsoft.com/office/powerpoint/2010/main" val="27517439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emf"/><Relationship Id="rId9" Type="http://schemas.openxmlformats.org/officeDocument/2006/relationships/image" Target="../media/image2.emf"/><Relationship Id="rId10" Type="http://schemas.openxmlformats.org/officeDocument/2006/relationships/image" Target="../media/image3.emf"/><Relationship Id="rId11"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7.xml"/><Relationship Id="rId12" Type="http://schemas.openxmlformats.org/officeDocument/2006/relationships/theme" Target="../theme/theme2.xml"/><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267368" y="5307263"/>
            <a:ext cx="184666" cy="369332"/>
          </a:xfrm>
          <a:prstGeom prst="rect">
            <a:avLst/>
          </a:prstGeom>
          <a:noFill/>
        </p:spPr>
        <p:txBody>
          <a:bodyPr wrap="none" rtlCol="0">
            <a:spAutoFit/>
          </a:bodyPr>
          <a:lstStyle/>
          <a:p>
            <a:endParaRPr lang="en-US" dirty="0"/>
          </a:p>
        </p:txBody>
      </p:sp>
      <p:sp>
        <p:nvSpPr>
          <p:cNvPr id="8" name="Title Placeholder 1"/>
          <p:cNvSpPr>
            <a:spLocks noGrp="1"/>
          </p:cNvSpPr>
          <p:nvPr>
            <p:ph type="title"/>
          </p:nvPr>
        </p:nvSpPr>
        <p:spPr>
          <a:xfrm>
            <a:off x="457200" y="525956"/>
            <a:ext cx="8229600" cy="1143000"/>
          </a:xfrm>
          <a:prstGeom prst="rect">
            <a:avLst/>
          </a:prstGeom>
        </p:spPr>
        <p:txBody>
          <a:bodyPr vert="horz" lIns="91440" tIns="45720" rIns="91440" bIns="45720" rtlCol="0" anchor="ctr">
            <a:normAutofit/>
          </a:bodyPr>
          <a:lstStyle/>
          <a:p>
            <a:r>
              <a:rPr lang="en-US" dirty="0" smtClean="0"/>
              <a:t>Project Title</a:t>
            </a:r>
            <a:endParaRPr lang="en-US" dirty="0"/>
          </a:p>
        </p:txBody>
      </p:sp>
      <p:sp>
        <p:nvSpPr>
          <p:cNvPr id="9" name="Text Placeholder 2"/>
          <p:cNvSpPr>
            <a:spLocks noGrp="1"/>
          </p:cNvSpPr>
          <p:nvPr>
            <p:ph type="body" idx="1"/>
          </p:nvPr>
        </p:nvSpPr>
        <p:spPr>
          <a:xfrm>
            <a:off x="457200" y="1808079"/>
            <a:ext cx="8229600" cy="2526418"/>
          </a:xfrm>
          <a:prstGeom prst="rect">
            <a:avLst/>
          </a:prstGeom>
        </p:spPr>
        <p:txBody>
          <a:bodyPr vert="horz" lIns="91440" tIns="45720" rIns="91440" bIns="45720" rtlCol="0">
            <a:normAutofit/>
          </a:bodyPr>
          <a:lstStyle/>
          <a:p>
            <a:pPr lvl="0"/>
            <a:r>
              <a:rPr lang="en-US" dirty="0" err="1" smtClean="0"/>
              <a:t>Lorem</a:t>
            </a:r>
            <a:r>
              <a:rPr lang="en-US" dirty="0" smtClean="0"/>
              <a:t> </a:t>
            </a:r>
            <a:r>
              <a:rPr lang="en-US" dirty="0" err="1" smtClean="0"/>
              <a:t>Ipsum</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p:cNvPicPr>
            <a:picLocks noChangeAspect="1"/>
          </p:cNvPicPr>
          <p:nvPr userDrawn="1"/>
        </p:nvPicPr>
        <p:blipFill>
          <a:blip r:embed="rId8"/>
          <a:stretch>
            <a:fillRect/>
          </a:stretch>
        </p:blipFill>
        <p:spPr>
          <a:xfrm>
            <a:off x="6274508" y="0"/>
            <a:ext cx="2869492" cy="2379579"/>
          </a:xfrm>
          <a:prstGeom prst="rect">
            <a:avLst/>
          </a:prstGeom>
        </p:spPr>
      </p:pic>
      <p:pic>
        <p:nvPicPr>
          <p:cNvPr id="10" name="Picture 9"/>
          <p:cNvPicPr>
            <a:picLocks noChangeAspect="1"/>
          </p:cNvPicPr>
          <p:nvPr userDrawn="1"/>
        </p:nvPicPr>
        <p:blipFill>
          <a:blip r:embed="rId9"/>
          <a:stretch>
            <a:fillRect/>
          </a:stretch>
        </p:blipFill>
        <p:spPr>
          <a:xfrm>
            <a:off x="0" y="5431967"/>
            <a:ext cx="9170736" cy="1496659"/>
          </a:xfrm>
          <a:prstGeom prst="rect">
            <a:avLst/>
          </a:prstGeom>
        </p:spPr>
      </p:pic>
      <p:grpSp>
        <p:nvGrpSpPr>
          <p:cNvPr id="2" name="Group 1"/>
          <p:cNvGrpSpPr/>
          <p:nvPr userDrawn="1"/>
        </p:nvGrpSpPr>
        <p:grpSpPr>
          <a:xfrm>
            <a:off x="312727" y="5589685"/>
            <a:ext cx="2561102" cy="928672"/>
            <a:chOff x="312727" y="5605646"/>
            <a:chExt cx="2667540" cy="936421"/>
          </a:xfrm>
        </p:grpSpPr>
        <p:pic>
          <p:nvPicPr>
            <p:cNvPr id="11" name="Picture 10"/>
            <p:cNvPicPr>
              <a:picLocks noChangeAspect="1"/>
            </p:cNvPicPr>
            <p:nvPr userDrawn="1"/>
          </p:nvPicPr>
          <p:blipFill rotWithShape="1">
            <a:blip r:embed="rId10"/>
            <a:srcRect l="1" t="-19667" r="-69945" b="-77277"/>
            <a:stretch/>
          </p:blipFill>
          <p:spPr>
            <a:xfrm>
              <a:off x="312727" y="5605646"/>
              <a:ext cx="2667540" cy="936421"/>
            </a:xfrm>
            <a:prstGeom prst="rect">
              <a:avLst/>
            </a:prstGeom>
          </p:spPr>
        </p:pic>
        <p:sp>
          <p:nvSpPr>
            <p:cNvPr id="4" name="Rectangle 3"/>
            <p:cNvSpPr/>
            <p:nvPr userDrawn="1"/>
          </p:nvSpPr>
          <p:spPr>
            <a:xfrm>
              <a:off x="333992" y="6086703"/>
              <a:ext cx="1333770" cy="89058"/>
            </a:xfrm>
            <a:prstGeom prst="rect">
              <a:avLst/>
            </a:prstGeom>
            <a:solidFill>
              <a:srgbClr val="0026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2" name="Picture 11"/>
          <p:cNvPicPr>
            <a:picLocks noChangeAspect="1"/>
          </p:cNvPicPr>
          <p:nvPr userDrawn="1"/>
        </p:nvPicPr>
        <p:blipFill>
          <a:blip r:embed="rId11"/>
          <a:stretch>
            <a:fillRect/>
          </a:stretch>
        </p:blipFill>
        <p:spPr>
          <a:xfrm>
            <a:off x="352150" y="6087585"/>
            <a:ext cx="787882" cy="380809"/>
          </a:xfrm>
          <a:prstGeom prst="rect">
            <a:avLst/>
          </a:prstGeom>
        </p:spPr>
      </p:pic>
      <p:sp>
        <p:nvSpPr>
          <p:cNvPr id="3" name="TextBox 2"/>
          <p:cNvSpPr txBox="1"/>
          <p:nvPr userDrawn="1"/>
        </p:nvSpPr>
        <p:spPr>
          <a:xfrm>
            <a:off x="83122" y="6103730"/>
            <a:ext cx="1815883" cy="707886"/>
          </a:xfrm>
          <a:prstGeom prst="rect">
            <a:avLst/>
          </a:prstGeom>
          <a:noFill/>
          <a:ln>
            <a:noFill/>
          </a:ln>
        </p:spPr>
        <p:txBody>
          <a:bodyPr wrap="square" rtlCol="0">
            <a:spAutoFit/>
          </a:bodyPr>
          <a:lstStyle/>
          <a:p>
            <a:pPr algn="r">
              <a:lnSpc>
                <a:spcPct val="100000"/>
              </a:lnSpc>
              <a:spcAft>
                <a:spcPts val="0"/>
              </a:spcAft>
            </a:pPr>
            <a:r>
              <a:rPr lang="en-US" sz="2000" b="1" i="0" kern="600" spc="-100" baseline="0" dirty="0" smtClean="0">
                <a:solidFill>
                  <a:srgbClr val="E09E19"/>
                </a:solidFill>
                <a:latin typeface="Tekton Pro" pitchFamily="34" charset="0"/>
                <a:cs typeface="Georgia"/>
              </a:rPr>
              <a:t>Joint </a:t>
            </a:r>
          </a:p>
          <a:p>
            <a:pPr algn="r">
              <a:lnSpc>
                <a:spcPct val="100000"/>
              </a:lnSpc>
              <a:spcAft>
                <a:spcPts val="0"/>
              </a:spcAft>
            </a:pPr>
            <a:r>
              <a:rPr lang="en-US" sz="2000" b="1" i="0" kern="600" spc="-100" baseline="0" dirty="0" smtClean="0">
                <a:solidFill>
                  <a:srgbClr val="E09E19"/>
                </a:solidFill>
                <a:latin typeface="Tekton Pro" pitchFamily="34" charset="0"/>
                <a:cs typeface="Georgia"/>
              </a:rPr>
              <a:t>Medical Program</a:t>
            </a:r>
            <a:endParaRPr lang="en-US" sz="2000" b="1" i="0" kern="600" spc="-100" baseline="0" dirty="0">
              <a:solidFill>
                <a:srgbClr val="E09E19"/>
              </a:solidFill>
              <a:latin typeface="Tekton Pro" pitchFamily="34" charset="0"/>
              <a:cs typeface="Georgia"/>
            </a:endParaRPr>
          </a:p>
        </p:txBody>
      </p:sp>
    </p:spTree>
    <p:extLst>
      <p:ext uri="{BB962C8B-B14F-4D97-AF65-F5344CB8AC3E}">
        <p14:creationId xmlns:p14="http://schemas.microsoft.com/office/powerpoint/2010/main" val="36045686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81" r:id="rId5"/>
    <p:sldLayoutId id="2147483649" r:id="rId6"/>
  </p:sldLayoutIdLst>
  <p:timing>
    <p:tnLst>
      <p:par>
        <p:cTn xmlns:p14="http://schemas.microsoft.com/office/powerpoint/2010/main" id="1" dur="indefinite" restart="never" nodeType="tmRoot"/>
      </p:par>
    </p:tnLst>
  </p:timing>
  <p:hf hdr="0" ftr="0" dt="0"/>
  <p:txStyles>
    <p:titleStyle>
      <a:lvl1pPr algn="l" defTabSz="457200" rtl="0" eaLnBrk="1" latinLnBrk="0" hangingPunct="1">
        <a:spcBef>
          <a:spcPct val="0"/>
        </a:spcBef>
        <a:buNone/>
        <a:defRPr sz="5000" kern="1200">
          <a:solidFill>
            <a:srgbClr val="E09E19"/>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33DE7C-143C-3E4D-8325-CD670CD7891C}" type="datetimeFigureOut">
              <a:rPr lang="en-US" smtClean="0"/>
              <a:t>1/30/15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E1C44D-E795-364F-A536-5CF1715F5AAA}" type="slidenum">
              <a:rPr lang="en-US" smtClean="0"/>
              <a:t>‹#›</a:t>
            </a:fld>
            <a:endParaRPr lang="en-US"/>
          </a:p>
        </p:txBody>
      </p:sp>
    </p:spTree>
    <p:extLst>
      <p:ext uri="{BB962C8B-B14F-4D97-AF65-F5344CB8AC3E}">
        <p14:creationId xmlns:p14="http://schemas.microsoft.com/office/powerpoint/2010/main" val="392023845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4" Type="http://schemas.microsoft.com/office/2007/relationships/hdphoto" Target="../media/hdphoto1.wdp"/><Relationship Id="rId5" Type="http://schemas.openxmlformats.org/officeDocument/2006/relationships/image" Target="../media/image20.png"/><Relationship Id="rId6"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1" y="819319"/>
            <a:ext cx="8445500" cy="1448130"/>
          </a:xfrm>
        </p:spPr>
        <p:txBody>
          <a:bodyPr/>
          <a:lstStyle/>
          <a:p>
            <a:r>
              <a:rPr lang="en-US" sz="5400" dirty="0" smtClean="0"/>
              <a:t>Beyond the </a:t>
            </a:r>
            <a:br>
              <a:rPr lang="en-US" sz="5400" dirty="0" smtClean="0"/>
            </a:br>
            <a:r>
              <a:rPr lang="en-US" sz="5400" dirty="0" smtClean="0"/>
              <a:t>Flipped Classroom</a:t>
            </a:r>
            <a:endParaRPr lang="en-US" sz="5400" dirty="0"/>
          </a:p>
        </p:txBody>
      </p:sp>
      <p:sp>
        <p:nvSpPr>
          <p:cNvPr id="3" name="Subtitle 2"/>
          <p:cNvSpPr>
            <a:spLocks noGrp="1"/>
          </p:cNvSpPr>
          <p:nvPr>
            <p:ph type="subTitle" idx="1"/>
          </p:nvPr>
        </p:nvSpPr>
        <p:spPr>
          <a:xfrm>
            <a:off x="381000" y="2675181"/>
            <a:ext cx="7883323" cy="1885244"/>
          </a:xfrm>
        </p:spPr>
        <p:txBody>
          <a:bodyPr>
            <a:noAutofit/>
          </a:bodyPr>
          <a:lstStyle/>
          <a:p>
            <a:r>
              <a:rPr lang="en-US" sz="2800" b="1" dirty="0" smtClean="0"/>
              <a:t>Using Problem Based Learning to Teach Millennials at the UC Berkeley – UCSF Joint Medical Program (JMP)</a:t>
            </a:r>
            <a:endParaRPr lang="en-US" sz="2800" b="1" dirty="0"/>
          </a:p>
        </p:txBody>
      </p:sp>
      <p:sp>
        <p:nvSpPr>
          <p:cNvPr id="4" name="Subtitle 2"/>
          <p:cNvSpPr txBox="1">
            <a:spLocks/>
          </p:cNvSpPr>
          <p:nvPr/>
        </p:nvSpPr>
        <p:spPr>
          <a:xfrm>
            <a:off x="404151" y="4419598"/>
            <a:ext cx="8008716" cy="823731"/>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2200" kern="1200">
                <a:solidFill>
                  <a:srgbClr val="2D637F"/>
                </a:solidFill>
                <a:latin typeface="Lucida Grande"/>
                <a:ea typeface="+mn-ea"/>
                <a:cs typeface="Lucida Grande"/>
              </a:defRPr>
            </a:lvl1pPr>
            <a:lvl2pPr marL="457200" indent="0" algn="ctr" defTabSz="457200" rtl="0" eaLnBrk="1" latinLnBrk="0" hangingPunct="1">
              <a:spcBef>
                <a:spcPct val="20000"/>
              </a:spcBef>
              <a:buFont typeface="Arial"/>
              <a:buNone/>
              <a:defRPr sz="2000" kern="1200">
                <a:solidFill>
                  <a:schemeClr val="tx1">
                    <a:tint val="75000"/>
                  </a:schemeClr>
                </a:solidFill>
                <a:latin typeface="Lucida Grande"/>
                <a:ea typeface="+mn-ea"/>
                <a:cs typeface="Lucida Grande"/>
              </a:defRPr>
            </a:lvl2pPr>
            <a:lvl3pPr marL="914400" indent="0" algn="ctr" defTabSz="457200" rtl="0" eaLnBrk="1" latinLnBrk="0" hangingPunct="1">
              <a:spcBef>
                <a:spcPct val="20000"/>
              </a:spcBef>
              <a:buFont typeface="Arial"/>
              <a:buNone/>
              <a:defRPr sz="1800" kern="1200">
                <a:solidFill>
                  <a:schemeClr val="tx1">
                    <a:tint val="75000"/>
                  </a:schemeClr>
                </a:solidFill>
                <a:latin typeface="Lucida Grande"/>
                <a:ea typeface="+mn-ea"/>
                <a:cs typeface="Lucida Grande"/>
              </a:defRPr>
            </a:lvl3pPr>
            <a:lvl4pPr marL="1371600" indent="0" algn="ctr" defTabSz="457200" rtl="0" eaLnBrk="1" latinLnBrk="0" hangingPunct="1">
              <a:spcBef>
                <a:spcPct val="20000"/>
              </a:spcBef>
              <a:buFont typeface="Arial"/>
              <a:buNone/>
              <a:defRPr sz="1600" kern="1200">
                <a:solidFill>
                  <a:schemeClr val="tx1">
                    <a:tint val="75000"/>
                  </a:schemeClr>
                </a:solidFill>
                <a:latin typeface="Lucida Grande"/>
                <a:ea typeface="+mn-ea"/>
                <a:cs typeface="Lucida Grande"/>
              </a:defRPr>
            </a:lvl4pPr>
            <a:lvl5pPr marL="1828800" indent="0" algn="ctr" defTabSz="457200" rtl="0" eaLnBrk="1" latinLnBrk="0" hangingPunct="1">
              <a:spcBef>
                <a:spcPct val="20000"/>
              </a:spcBef>
              <a:buFont typeface="Arial"/>
              <a:buNone/>
              <a:defRPr sz="1400" kern="1200">
                <a:solidFill>
                  <a:schemeClr val="tx1">
                    <a:tint val="75000"/>
                  </a:schemeClr>
                </a:solidFill>
                <a:latin typeface="Lucida Grande"/>
                <a:ea typeface="+mn-ea"/>
                <a:cs typeface="Lucida Grande"/>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dirty="0" smtClean="0">
                <a:solidFill>
                  <a:schemeClr val="accent6"/>
                </a:solidFill>
                <a:latin typeface="Georgia" panose="02040502050405020303" pitchFamily="18" charset="0"/>
              </a:rPr>
              <a:t>Jessie </a:t>
            </a:r>
            <a:r>
              <a:rPr lang="en-US" sz="2400" dirty="0" err="1" smtClean="0">
                <a:solidFill>
                  <a:schemeClr val="accent6"/>
                </a:solidFill>
                <a:latin typeface="Georgia" panose="02040502050405020303" pitchFamily="18" charset="0"/>
              </a:rPr>
              <a:t>Heminway</a:t>
            </a:r>
            <a:r>
              <a:rPr lang="en-US" sz="2400" dirty="0" smtClean="0">
                <a:solidFill>
                  <a:schemeClr val="accent6"/>
                </a:solidFill>
                <a:latin typeface="Georgia" panose="02040502050405020303" pitchFamily="18" charset="0"/>
              </a:rPr>
              <a:t>, JMP Instructional Technologist</a:t>
            </a:r>
            <a:endParaRPr lang="en-US" sz="2400" dirty="0">
              <a:solidFill>
                <a:schemeClr val="accent6"/>
              </a:solidFill>
              <a:latin typeface="Georgia" panose="02040502050405020303" pitchFamily="18" charset="0"/>
            </a:endParaRP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3714" y="141473"/>
            <a:ext cx="1421218" cy="677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639945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7600"/>
            <a:ext cx="9144000" cy="4277764"/>
          </a:xfrm>
          <a:prstGeom prst="rect">
            <a:avLst/>
          </a:prstGeom>
        </p:spPr>
      </p:pic>
      <p:sp>
        <p:nvSpPr>
          <p:cNvPr id="2" name="Title 1"/>
          <p:cNvSpPr>
            <a:spLocks noGrp="1"/>
          </p:cNvSpPr>
          <p:nvPr>
            <p:ph type="title"/>
          </p:nvPr>
        </p:nvSpPr>
        <p:spPr>
          <a:xfrm>
            <a:off x="240931" y="175380"/>
            <a:ext cx="8683092" cy="1143000"/>
          </a:xfrm>
        </p:spPr>
        <p:txBody>
          <a:bodyPr>
            <a:normAutofit/>
          </a:bodyPr>
          <a:lstStyle/>
          <a:p>
            <a:r>
              <a:rPr lang="en-US" sz="3200" b="1" dirty="0" smtClean="0"/>
              <a:t>Whiteboard on 1</a:t>
            </a:r>
            <a:r>
              <a:rPr lang="en-US" sz="3200" b="1" baseline="30000" dirty="0" smtClean="0"/>
              <a:t>st</a:t>
            </a:r>
            <a:r>
              <a:rPr lang="en-US" sz="3200" b="1" dirty="0" smtClean="0"/>
              <a:t> Day of Medical School</a:t>
            </a:r>
            <a:endParaRPr lang="en-US" sz="1800" b="1" dirty="0"/>
          </a:p>
        </p:txBody>
      </p:sp>
      <p:sp>
        <p:nvSpPr>
          <p:cNvPr id="11" name="Title 1"/>
          <p:cNvSpPr txBox="1">
            <a:spLocks/>
          </p:cNvSpPr>
          <p:nvPr/>
        </p:nvSpPr>
        <p:spPr>
          <a:xfrm>
            <a:off x="1183373" y="4989699"/>
            <a:ext cx="7740650" cy="46494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200" kern="1200">
                <a:solidFill>
                  <a:srgbClr val="E09E19"/>
                </a:solidFill>
                <a:latin typeface="Georgia"/>
                <a:ea typeface="+mj-ea"/>
                <a:cs typeface="Georgia"/>
              </a:defRPr>
            </a:lvl1pPr>
          </a:lstStyle>
          <a:p>
            <a:pPr algn="r"/>
            <a:endParaRPr lang="en-US" sz="1600" i="1" dirty="0"/>
          </a:p>
        </p:txBody>
      </p:sp>
    </p:spTree>
    <p:extLst>
      <p:ext uri="{BB962C8B-B14F-4D97-AF65-F5344CB8AC3E}">
        <p14:creationId xmlns:p14="http://schemas.microsoft.com/office/powerpoint/2010/main" val="33659608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7600"/>
            <a:ext cx="9144000" cy="4277764"/>
          </a:xfrm>
          <a:prstGeom prst="rect">
            <a:avLst/>
          </a:prstGeom>
        </p:spPr>
      </p:pic>
      <p:sp>
        <p:nvSpPr>
          <p:cNvPr id="2" name="Title 1"/>
          <p:cNvSpPr>
            <a:spLocks noGrp="1"/>
          </p:cNvSpPr>
          <p:nvPr>
            <p:ph type="title"/>
          </p:nvPr>
        </p:nvSpPr>
        <p:spPr>
          <a:xfrm>
            <a:off x="240931" y="175380"/>
            <a:ext cx="8683092" cy="1143000"/>
          </a:xfrm>
        </p:spPr>
        <p:txBody>
          <a:bodyPr>
            <a:normAutofit/>
          </a:bodyPr>
          <a:lstStyle/>
          <a:p>
            <a:r>
              <a:rPr lang="en-US" sz="3200" b="1" dirty="0" smtClean="0"/>
              <a:t>Whiteboard on 1</a:t>
            </a:r>
            <a:r>
              <a:rPr lang="en-US" sz="3200" b="1" baseline="30000" dirty="0" smtClean="0"/>
              <a:t>st</a:t>
            </a:r>
            <a:r>
              <a:rPr lang="en-US" sz="3200" b="1" dirty="0" smtClean="0"/>
              <a:t> Day of Medical School</a:t>
            </a:r>
            <a:endParaRPr lang="en-US" sz="1800" b="1" dirty="0"/>
          </a:p>
        </p:txBody>
      </p:sp>
      <p:sp>
        <p:nvSpPr>
          <p:cNvPr id="11" name="Title 1"/>
          <p:cNvSpPr txBox="1">
            <a:spLocks/>
          </p:cNvSpPr>
          <p:nvPr/>
        </p:nvSpPr>
        <p:spPr>
          <a:xfrm>
            <a:off x="1183373" y="4989699"/>
            <a:ext cx="7740650" cy="46494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200" kern="1200">
                <a:solidFill>
                  <a:srgbClr val="E09E19"/>
                </a:solidFill>
                <a:latin typeface="Georgia"/>
                <a:ea typeface="+mj-ea"/>
                <a:cs typeface="Georgia"/>
              </a:defRPr>
            </a:lvl1pPr>
          </a:lstStyle>
          <a:p>
            <a:pPr algn="r"/>
            <a:endParaRPr lang="en-US" sz="1600" i="1" dirty="0"/>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7960" y="2041570"/>
            <a:ext cx="2234331" cy="1541275"/>
          </a:xfrm>
          <a:prstGeom prst="rect">
            <a:avLst/>
          </a:prstGeom>
          <a:noFill/>
          <a:ln>
            <a:noFill/>
          </a:ln>
          <a:effectLst>
            <a:outerShdw blurRad="952500" dist="38100" dir="18780000" sx="107000" sy="107000" algn="tr" rotWithShape="0">
              <a:prstClr val="black">
                <a:alpha val="58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5"/>
          <a:stretch>
            <a:fillRect/>
          </a:stretch>
        </p:blipFill>
        <p:spPr>
          <a:xfrm>
            <a:off x="2177209" y="1318381"/>
            <a:ext cx="3934855" cy="2761966"/>
          </a:xfrm>
          <a:prstGeom prst="rect">
            <a:avLst/>
          </a:prstGeom>
          <a:ln>
            <a:solidFill>
              <a:schemeClr val="tx1"/>
            </a:solidFill>
          </a:ln>
          <a:effectLst>
            <a:outerShdw blurRad="952500" dist="38100" dir="18780000" sx="107000" sy="107000" algn="tl" rotWithShape="0">
              <a:srgbClr val="000000">
                <a:alpha val="58000"/>
              </a:srgbClr>
            </a:outerShdw>
          </a:effectLst>
        </p:spPr>
      </p:pic>
      <p:cxnSp>
        <p:nvCxnSpPr>
          <p:cNvPr id="14" name="Straight Arrow Connector 13"/>
          <p:cNvCxnSpPr>
            <a:endCxn id="13" idx="2"/>
          </p:cNvCxnSpPr>
          <p:nvPr/>
        </p:nvCxnSpPr>
        <p:spPr>
          <a:xfrm flipV="1">
            <a:off x="1295400" y="4080347"/>
            <a:ext cx="2849237" cy="1141826"/>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533400" y="1318381"/>
            <a:ext cx="1643809" cy="2264465"/>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02124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7600"/>
            <a:ext cx="9144000" cy="4277764"/>
          </a:xfrm>
          <a:prstGeom prst="rect">
            <a:avLst/>
          </a:prstGeom>
        </p:spPr>
      </p:pic>
      <p:sp>
        <p:nvSpPr>
          <p:cNvPr id="2" name="Title 1"/>
          <p:cNvSpPr>
            <a:spLocks noGrp="1"/>
          </p:cNvSpPr>
          <p:nvPr>
            <p:ph type="title"/>
          </p:nvPr>
        </p:nvSpPr>
        <p:spPr>
          <a:xfrm>
            <a:off x="240931" y="175380"/>
            <a:ext cx="8683092" cy="1143000"/>
          </a:xfrm>
        </p:spPr>
        <p:txBody>
          <a:bodyPr>
            <a:normAutofit/>
          </a:bodyPr>
          <a:lstStyle/>
          <a:p>
            <a:r>
              <a:rPr lang="en-US" sz="3200" b="1" dirty="0" smtClean="0"/>
              <a:t>Whiteboard on 1</a:t>
            </a:r>
            <a:r>
              <a:rPr lang="en-US" sz="3200" b="1" baseline="30000" dirty="0" smtClean="0"/>
              <a:t>st</a:t>
            </a:r>
            <a:r>
              <a:rPr lang="en-US" sz="3200" b="1" dirty="0" smtClean="0"/>
              <a:t> Day of Medical School</a:t>
            </a:r>
            <a:endParaRPr lang="en-US" sz="1800" b="1" dirty="0"/>
          </a:p>
        </p:txBody>
      </p:sp>
      <p:sp>
        <p:nvSpPr>
          <p:cNvPr id="11" name="Title 1"/>
          <p:cNvSpPr txBox="1">
            <a:spLocks/>
          </p:cNvSpPr>
          <p:nvPr/>
        </p:nvSpPr>
        <p:spPr>
          <a:xfrm>
            <a:off x="1183373" y="4989699"/>
            <a:ext cx="7740650" cy="46494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200" kern="1200">
                <a:solidFill>
                  <a:srgbClr val="E09E19"/>
                </a:solidFill>
                <a:latin typeface="Georgia"/>
                <a:ea typeface="+mj-ea"/>
                <a:cs typeface="Georgia"/>
              </a:defRPr>
            </a:lvl1pPr>
          </a:lstStyle>
          <a:p>
            <a:pPr algn="r"/>
            <a:endParaRPr lang="en-US" sz="1600" i="1" dirty="0"/>
          </a:p>
        </p:txBody>
      </p:sp>
      <p:cxnSp>
        <p:nvCxnSpPr>
          <p:cNvPr id="9" name="Straight Arrow Connector 8"/>
          <p:cNvCxnSpPr/>
          <p:nvPr/>
        </p:nvCxnSpPr>
        <p:spPr>
          <a:xfrm>
            <a:off x="623680" y="3231964"/>
            <a:ext cx="1859699" cy="1150373"/>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714397" y="1318380"/>
            <a:ext cx="1768982" cy="280591"/>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7960" y="2041570"/>
            <a:ext cx="2234331" cy="1541275"/>
          </a:xfrm>
          <a:prstGeom prst="rect">
            <a:avLst/>
          </a:prstGeom>
          <a:noFill/>
          <a:ln>
            <a:noFill/>
          </a:ln>
          <a:effectLst>
            <a:outerShdw blurRad="952500" dist="38100" dir="18780000" sx="107000" sy="107000" algn="tr" rotWithShape="0">
              <a:prstClr val="black">
                <a:alpha val="58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379" y="1318380"/>
            <a:ext cx="3581400" cy="3419475"/>
          </a:xfrm>
          <a:prstGeom prst="rect">
            <a:avLst/>
          </a:prstGeom>
          <a:noFill/>
          <a:ln w="9525">
            <a:solidFill>
              <a:schemeClr val="tx1"/>
            </a:solidFill>
            <a:miter lim="800000"/>
            <a:headEnd/>
            <a:tailEnd/>
          </a:ln>
          <a:effectLst>
            <a:outerShdw blurRad="952500" dist="38100" dir="18780000" sx="107000" sy="107000" algn="tr" rotWithShape="0">
              <a:prstClr val="black">
                <a:alpha val="58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320214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931" y="175379"/>
            <a:ext cx="3780736" cy="1568753"/>
          </a:xfrm>
        </p:spPr>
        <p:txBody>
          <a:bodyPr>
            <a:noAutofit/>
          </a:bodyPr>
          <a:lstStyle/>
          <a:p>
            <a:pPr algn="ctr"/>
            <a:r>
              <a:rPr lang="en-US" sz="2900" b="1" dirty="0" smtClean="0"/>
              <a:t>Learning Issues </a:t>
            </a:r>
            <a:br>
              <a:rPr lang="en-US" sz="2900" b="1" dirty="0" smtClean="0"/>
            </a:br>
            <a:r>
              <a:rPr lang="en-US" sz="2900" b="1" dirty="0" smtClean="0"/>
              <a:t>&amp;</a:t>
            </a:r>
            <a:br>
              <a:rPr lang="en-US" sz="2900" b="1" dirty="0" smtClean="0"/>
            </a:br>
            <a:r>
              <a:rPr lang="en-US" sz="2900" b="1" dirty="0" smtClean="0"/>
              <a:t>Learning Objects</a:t>
            </a:r>
            <a:endParaRPr lang="en-US" sz="2900" b="1" dirty="0"/>
          </a:p>
        </p:txBody>
      </p:sp>
      <p:sp>
        <p:nvSpPr>
          <p:cNvPr id="11" name="Title 1"/>
          <p:cNvSpPr txBox="1">
            <a:spLocks/>
          </p:cNvSpPr>
          <p:nvPr/>
        </p:nvSpPr>
        <p:spPr>
          <a:xfrm>
            <a:off x="1183373" y="4989699"/>
            <a:ext cx="7740650" cy="46494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200" kern="1200">
                <a:solidFill>
                  <a:srgbClr val="E09E19"/>
                </a:solidFill>
                <a:latin typeface="Georgia"/>
                <a:ea typeface="+mj-ea"/>
                <a:cs typeface="Georgia"/>
              </a:defRPr>
            </a:lvl1pPr>
          </a:lstStyle>
          <a:p>
            <a:pPr algn="r"/>
            <a:endParaRPr lang="en-US" sz="1600" i="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270" y="290511"/>
            <a:ext cx="4547130" cy="6062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797" y="2428534"/>
            <a:ext cx="3279284" cy="2075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740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500"/>
                                        <p:tgtEl>
                                          <p:spTgt spid="10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931" y="175379"/>
            <a:ext cx="2768487" cy="1534887"/>
          </a:xfrm>
        </p:spPr>
        <p:txBody>
          <a:bodyPr>
            <a:normAutofit fontScale="90000"/>
          </a:bodyPr>
          <a:lstStyle/>
          <a:p>
            <a:pPr algn="ctr"/>
            <a:r>
              <a:rPr lang="en-US" sz="3200" b="1" dirty="0" smtClean="0"/>
              <a:t>Teaching</a:t>
            </a:r>
            <a:br>
              <a:rPr lang="en-US" sz="3200" b="1" dirty="0" smtClean="0"/>
            </a:br>
            <a:r>
              <a:rPr lang="en-US" sz="3200" b="1" dirty="0" smtClean="0"/>
              <a:t>&amp; </a:t>
            </a:r>
            <a:br>
              <a:rPr lang="en-US" sz="3200" b="1" dirty="0" smtClean="0"/>
            </a:br>
            <a:r>
              <a:rPr lang="en-US" sz="3200" b="1" dirty="0" smtClean="0"/>
              <a:t>Learning</a:t>
            </a:r>
            <a:endParaRPr lang="en-US" sz="1800" b="1" dirty="0"/>
          </a:p>
        </p:txBody>
      </p:sp>
      <p:sp>
        <p:nvSpPr>
          <p:cNvPr id="11" name="Title 1"/>
          <p:cNvSpPr txBox="1">
            <a:spLocks/>
          </p:cNvSpPr>
          <p:nvPr/>
        </p:nvSpPr>
        <p:spPr>
          <a:xfrm>
            <a:off x="1183373" y="4989699"/>
            <a:ext cx="7740650" cy="46494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200" kern="1200">
                <a:solidFill>
                  <a:srgbClr val="E09E19"/>
                </a:solidFill>
                <a:latin typeface="Georgia"/>
                <a:ea typeface="+mj-ea"/>
                <a:cs typeface="Georgia"/>
              </a:defRPr>
            </a:lvl1pPr>
          </a:lstStyle>
          <a:p>
            <a:pPr algn="r"/>
            <a:endParaRPr lang="en-US" sz="1600" i="1"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009418" y="349373"/>
            <a:ext cx="6057987" cy="3502961"/>
          </a:xfrm>
          <a:prstGeom prst="rect">
            <a:avLst/>
          </a:prstGeom>
        </p:spPr>
      </p:pic>
      <p:pic>
        <p:nvPicPr>
          <p:cNvPr id="2052" name="Picture 4"/>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01466" y="3094925"/>
            <a:ext cx="4235015" cy="2127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72606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1354117372"/>
              </p:ext>
            </p:extLst>
          </p:nvPr>
        </p:nvGraphicFramePr>
        <p:xfrm>
          <a:off x="406399" y="690533"/>
          <a:ext cx="8466667" cy="49398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240931" y="175380"/>
            <a:ext cx="7740650" cy="1143000"/>
          </a:xfrm>
        </p:spPr>
        <p:txBody>
          <a:bodyPr>
            <a:normAutofit/>
          </a:bodyPr>
          <a:lstStyle/>
          <a:p>
            <a:r>
              <a:rPr lang="en-US" sz="3200" b="1" dirty="0" smtClean="0"/>
              <a:t>The PBL Journey</a:t>
            </a:r>
            <a:endParaRPr lang="en-US" sz="1800" b="1" dirty="0"/>
          </a:p>
        </p:txBody>
      </p:sp>
      <p:sp>
        <p:nvSpPr>
          <p:cNvPr id="4" name="TextBox 3"/>
          <p:cNvSpPr txBox="1"/>
          <p:nvPr/>
        </p:nvSpPr>
        <p:spPr>
          <a:xfrm>
            <a:off x="2108200" y="4799370"/>
            <a:ext cx="3054109" cy="830997"/>
          </a:xfrm>
          <a:prstGeom prst="rect">
            <a:avLst/>
          </a:prstGeom>
          <a:solidFill>
            <a:schemeClr val="bg1">
              <a:alpha val="50000"/>
            </a:schemeClr>
          </a:solidFill>
        </p:spPr>
        <p:txBody>
          <a:bodyPr wrap="square" rtlCol="0">
            <a:spAutoFit/>
          </a:bodyPr>
          <a:lstStyle/>
          <a:p>
            <a:r>
              <a:rPr lang="en-US" sz="1600" dirty="0" smtClean="0">
                <a:solidFill>
                  <a:schemeClr val="accent1">
                    <a:lumMod val="50000"/>
                  </a:schemeClr>
                </a:solidFill>
              </a:rPr>
              <a:t>Outside class - research &amp; write LO for teaching at the next session-read LOs of others</a:t>
            </a:r>
            <a:endParaRPr lang="en-US" sz="1600" dirty="0">
              <a:solidFill>
                <a:schemeClr val="accent1">
                  <a:lumMod val="50000"/>
                </a:schemeClr>
              </a:solidFill>
            </a:endParaRPr>
          </a:p>
        </p:txBody>
      </p:sp>
      <p:sp>
        <p:nvSpPr>
          <p:cNvPr id="8" name="TextBox 7"/>
          <p:cNvSpPr txBox="1"/>
          <p:nvPr/>
        </p:nvSpPr>
        <p:spPr>
          <a:xfrm>
            <a:off x="5162309" y="706376"/>
            <a:ext cx="3020992" cy="830997"/>
          </a:xfrm>
          <a:prstGeom prst="rect">
            <a:avLst/>
          </a:prstGeom>
          <a:solidFill>
            <a:schemeClr val="bg1">
              <a:alpha val="50000"/>
            </a:schemeClr>
          </a:solidFill>
        </p:spPr>
        <p:txBody>
          <a:bodyPr wrap="square" rtlCol="0">
            <a:spAutoFit/>
          </a:bodyPr>
          <a:lstStyle/>
          <a:p>
            <a:r>
              <a:rPr lang="en-US" sz="1600" dirty="0">
                <a:solidFill>
                  <a:schemeClr val="accent1">
                    <a:lumMod val="50000"/>
                  </a:schemeClr>
                </a:solidFill>
              </a:rPr>
              <a:t>Outside class - research &amp; write LO for teaching at the next session-read LOs of others</a:t>
            </a:r>
          </a:p>
        </p:txBody>
      </p:sp>
    </p:spTree>
    <p:extLst>
      <p:ext uri="{BB962C8B-B14F-4D97-AF65-F5344CB8AC3E}">
        <p14:creationId xmlns:p14="http://schemas.microsoft.com/office/powerpoint/2010/main" val="38970865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2" grpId="0"/>
      <p:bldP spid="4"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p:cNvSpPr txBox="1">
            <a:spLocks/>
          </p:cNvSpPr>
          <p:nvPr/>
        </p:nvSpPr>
        <p:spPr>
          <a:xfrm>
            <a:off x="3575050" y="1041995"/>
            <a:ext cx="4537075" cy="365700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i="1" dirty="0" smtClean="0"/>
              <a:t>“Half of what you’ll learn in medical school will be shown to be either dead wrong or out of date within five years of your graduation; the trouble is that nobody can tell you which half. So the most important thing to learn is how to learn on your own.” </a:t>
            </a:r>
          </a:p>
          <a:p>
            <a:pPr marL="0" indent="0">
              <a:buFont typeface="Arial"/>
              <a:buNone/>
            </a:pPr>
            <a:endParaRPr lang="en-US" sz="1600" dirty="0" smtClean="0"/>
          </a:p>
          <a:p>
            <a:pPr marL="0" indent="0">
              <a:buFont typeface="Arial"/>
              <a:buNone/>
            </a:pPr>
            <a:r>
              <a:rPr lang="en-US" sz="1600" dirty="0" smtClean="0"/>
              <a:t>Dr. David </a:t>
            </a:r>
            <a:r>
              <a:rPr lang="en-US" sz="1600" dirty="0" err="1" smtClean="0"/>
              <a:t>Sackett</a:t>
            </a:r>
            <a:r>
              <a:rPr lang="en-US" sz="1600" dirty="0" smtClean="0"/>
              <a:t>: “Father of Evidence Based Medicine”</a:t>
            </a:r>
            <a:endParaRPr lang="en-US" sz="1600" dirty="0"/>
          </a:p>
        </p:txBody>
      </p:sp>
      <p:pic>
        <p:nvPicPr>
          <p:cNvPr id="10" name="Picture 9"/>
          <p:cNvPicPr>
            <a:picLocks noChangeAspect="1"/>
          </p:cNvPicPr>
          <p:nvPr/>
        </p:nvPicPr>
        <p:blipFill>
          <a:blip r:embed="rId3"/>
          <a:stretch>
            <a:fillRect/>
          </a:stretch>
        </p:blipFill>
        <p:spPr>
          <a:xfrm>
            <a:off x="457200" y="1041995"/>
            <a:ext cx="2708870" cy="3611826"/>
          </a:xfrm>
          <a:prstGeom prst="rect">
            <a:avLst/>
          </a:prstGeom>
          <a:ln>
            <a:solidFill>
              <a:schemeClr val="tx2"/>
            </a:solidFill>
          </a:ln>
          <a:effectLst>
            <a:outerShdw blurRad="50800" dist="38100" dir="19500000" algn="tl" rotWithShape="0">
              <a:srgbClr val="000000">
                <a:alpha val="43000"/>
              </a:srgbClr>
            </a:outerShdw>
          </a:effectLst>
        </p:spPr>
      </p:pic>
    </p:spTree>
    <p:extLst>
      <p:ext uri="{BB962C8B-B14F-4D97-AF65-F5344CB8AC3E}">
        <p14:creationId xmlns:p14="http://schemas.microsoft.com/office/powerpoint/2010/main" val="66072949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p:cNvSpPr txBox="1">
            <a:spLocks/>
          </p:cNvSpPr>
          <p:nvPr/>
        </p:nvSpPr>
        <p:spPr>
          <a:xfrm>
            <a:off x="3575050" y="1041995"/>
            <a:ext cx="4537075" cy="365700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i="1" dirty="0" smtClean="0"/>
              <a:t>“Half of what you’ll learn in medical school will be shown to be either dead wrong or out of date within five years of your graduation; the trouble is that nobody can tell you which half. So the most important thing to learn is how to learn on your own.” </a:t>
            </a:r>
          </a:p>
          <a:p>
            <a:pPr marL="0" indent="0">
              <a:buFont typeface="Arial"/>
              <a:buNone/>
            </a:pPr>
            <a:endParaRPr lang="en-US" sz="1600" dirty="0" smtClean="0"/>
          </a:p>
          <a:p>
            <a:pPr marL="0" indent="0">
              <a:buFont typeface="Arial"/>
              <a:buNone/>
            </a:pPr>
            <a:r>
              <a:rPr lang="en-US" sz="1600" dirty="0" smtClean="0"/>
              <a:t>Dr. David </a:t>
            </a:r>
            <a:r>
              <a:rPr lang="en-US" sz="1600" dirty="0" err="1" smtClean="0"/>
              <a:t>Sackett</a:t>
            </a:r>
            <a:r>
              <a:rPr lang="en-US" sz="1600" dirty="0" smtClean="0"/>
              <a:t>: “Father of Evidence Based Medicine”</a:t>
            </a:r>
            <a:endParaRPr lang="en-US" sz="1600" dirty="0"/>
          </a:p>
        </p:txBody>
      </p:sp>
      <p:pic>
        <p:nvPicPr>
          <p:cNvPr id="10" name="Picture 9"/>
          <p:cNvPicPr>
            <a:picLocks noChangeAspect="1"/>
          </p:cNvPicPr>
          <p:nvPr/>
        </p:nvPicPr>
        <p:blipFill>
          <a:blip r:embed="rId3"/>
          <a:stretch>
            <a:fillRect/>
          </a:stretch>
        </p:blipFill>
        <p:spPr>
          <a:xfrm>
            <a:off x="457200" y="1041995"/>
            <a:ext cx="2708870" cy="3611826"/>
          </a:xfrm>
          <a:prstGeom prst="rect">
            <a:avLst/>
          </a:prstGeom>
          <a:ln>
            <a:solidFill>
              <a:schemeClr val="tx2"/>
            </a:solidFill>
          </a:ln>
          <a:effectLst>
            <a:outerShdw blurRad="50800" dist="38100" dir="19500000" algn="tl" rotWithShape="0">
              <a:srgbClr val="000000">
                <a:alpha val="43000"/>
              </a:srgbClr>
            </a:outerShdw>
          </a:effectLst>
        </p:spPr>
      </p:pic>
    </p:spTree>
    <p:extLst>
      <p:ext uri="{BB962C8B-B14F-4D97-AF65-F5344CB8AC3E}">
        <p14:creationId xmlns:p14="http://schemas.microsoft.com/office/powerpoint/2010/main" val="4411580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931" y="175380"/>
            <a:ext cx="7740650" cy="1143000"/>
          </a:xfrm>
        </p:spPr>
        <p:txBody>
          <a:bodyPr>
            <a:normAutofit/>
          </a:bodyPr>
          <a:lstStyle/>
          <a:p>
            <a:r>
              <a:rPr lang="en-US" sz="3200" b="1" dirty="0" smtClean="0"/>
              <a:t>Reality #1  </a:t>
            </a:r>
            <a:br>
              <a:rPr lang="en-US" sz="3200" b="1" dirty="0" smtClean="0"/>
            </a:br>
            <a:r>
              <a:rPr lang="en-US" sz="3200" b="1" dirty="0" smtClean="0"/>
              <a:t>Explosion of Data</a:t>
            </a:r>
            <a:endParaRPr lang="en-US" sz="1800" b="1" dirty="0"/>
          </a:p>
        </p:txBody>
      </p:sp>
      <p:sp>
        <p:nvSpPr>
          <p:cNvPr id="11" name="Title 1"/>
          <p:cNvSpPr txBox="1">
            <a:spLocks/>
          </p:cNvSpPr>
          <p:nvPr/>
        </p:nvSpPr>
        <p:spPr>
          <a:xfrm>
            <a:off x="1183373" y="4989699"/>
            <a:ext cx="7740650" cy="46494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200" kern="1200">
                <a:solidFill>
                  <a:srgbClr val="E09E19"/>
                </a:solidFill>
                <a:latin typeface="Georgia"/>
                <a:ea typeface="+mj-ea"/>
                <a:cs typeface="Georgia"/>
              </a:defRPr>
            </a:lvl1pPr>
          </a:lstStyle>
          <a:p>
            <a:pPr algn="r"/>
            <a:endParaRPr lang="en-US" sz="1600" i="1"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6592" y="1419536"/>
            <a:ext cx="4676173" cy="4139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43314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931" y="175380"/>
            <a:ext cx="8335910" cy="1143000"/>
          </a:xfrm>
        </p:spPr>
        <p:txBody>
          <a:bodyPr>
            <a:normAutofit/>
          </a:bodyPr>
          <a:lstStyle/>
          <a:p>
            <a:r>
              <a:rPr lang="en-US" sz="3200" b="1" dirty="0" smtClean="0"/>
              <a:t>Reality #2  </a:t>
            </a:r>
            <a:br>
              <a:rPr lang="en-US" sz="3200" b="1" dirty="0" smtClean="0"/>
            </a:br>
            <a:r>
              <a:rPr lang="en-US" sz="3200" b="1" dirty="0" smtClean="0"/>
              <a:t>Information Instantly Available </a:t>
            </a:r>
            <a:endParaRPr lang="en-US" sz="1800" b="1" dirty="0"/>
          </a:p>
        </p:txBody>
      </p:sp>
      <p:sp>
        <p:nvSpPr>
          <p:cNvPr id="11" name="Title 1"/>
          <p:cNvSpPr txBox="1">
            <a:spLocks/>
          </p:cNvSpPr>
          <p:nvPr/>
        </p:nvSpPr>
        <p:spPr>
          <a:xfrm>
            <a:off x="1183373" y="4989699"/>
            <a:ext cx="7740650" cy="46494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200" kern="1200">
                <a:solidFill>
                  <a:srgbClr val="E09E19"/>
                </a:solidFill>
                <a:latin typeface="Georgia"/>
                <a:ea typeface="+mj-ea"/>
                <a:cs typeface="Georgia"/>
              </a:defRPr>
            </a:lvl1pPr>
          </a:lstStyle>
          <a:p>
            <a:pPr algn="r"/>
            <a:endParaRPr lang="en-US" sz="1600" i="1" dirty="0"/>
          </a:p>
        </p:txBody>
      </p:sp>
      <p:pic>
        <p:nvPicPr>
          <p:cNvPr id="5" name="Content Placeholder 15"/>
          <p:cNvPicPr>
            <a:picLocks noGrp="1" noChangeAspect="1"/>
          </p:cNvPicPr>
          <p:nvPr>
            <p:ph idx="1"/>
          </p:nvPr>
        </p:nvPicPr>
        <p:blipFill>
          <a:blip r:embed="rId3"/>
          <a:srcRect l="99" r="99"/>
          <a:stretch>
            <a:fillRect/>
          </a:stretch>
        </p:blipFill>
        <p:spPr>
          <a:xfrm>
            <a:off x="2000894" y="1474275"/>
            <a:ext cx="4793446" cy="3863647"/>
          </a:xfrm>
        </p:spPr>
      </p:pic>
    </p:spTree>
    <p:extLst>
      <p:ext uri="{BB962C8B-B14F-4D97-AF65-F5344CB8AC3E}">
        <p14:creationId xmlns:p14="http://schemas.microsoft.com/office/powerpoint/2010/main" val="33310427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931" y="175380"/>
            <a:ext cx="7740650" cy="1143000"/>
          </a:xfrm>
        </p:spPr>
        <p:txBody>
          <a:bodyPr>
            <a:normAutofit/>
          </a:bodyPr>
          <a:lstStyle/>
          <a:p>
            <a:r>
              <a:rPr lang="en-US" sz="3200" b="1" dirty="0" smtClean="0"/>
              <a:t>Why come to school?</a:t>
            </a:r>
            <a:endParaRPr lang="en-US" sz="1800" b="1" dirty="0"/>
          </a:p>
        </p:txBody>
      </p:sp>
      <p:sp>
        <p:nvSpPr>
          <p:cNvPr id="11" name="Title 1"/>
          <p:cNvSpPr txBox="1">
            <a:spLocks/>
          </p:cNvSpPr>
          <p:nvPr/>
        </p:nvSpPr>
        <p:spPr>
          <a:xfrm>
            <a:off x="1183373" y="4989699"/>
            <a:ext cx="7740650" cy="46494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200" kern="1200">
                <a:solidFill>
                  <a:srgbClr val="E09E19"/>
                </a:solidFill>
                <a:latin typeface="Georgia"/>
                <a:ea typeface="+mj-ea"/>
                <a:cs typeface="Georgia"/>
              </a:defRPr>
            </a:lvl1pPr>
          </a:lstStyle>
          <a:p>
            <a:pPr algn="r"/>
            <a:endParaRPr lang="en-US" sz="1600" i="1" dirty="0"/>
          </a:p>
        </p:txBody>
      </p:sp>
      <p:pic>
        <p:nvPicPr>
          <p:cNvPr id="6" name="Content Placeholder 2"/>
          <p:cNvPicPr>
            <a:picLocks noGrp="1" noChangeAspect="1"/>
          </p:cNvPicPr>
          <p:nvPr>
            <p:ph idx="1"/>
          </p:nvPr>
        </p:nvPicPr>
        <p:blipFill>
          <a:blip r:embed="rId3"/>
          <a:srcRect l="15403" r="15403"/>
          <a:stretch>
            <a:fillRect/>
          </a:stretch>
        </p:blipFill>
        <p:spPr>
          <a:xfrm>
            <a:off x="2108201" y="1216780"/>
            <a:ext cx="5020732" cy="4046846"/>
          </a:xfrm>
        </p:spPr>
      </p:pic>
    </p:spTree>
    <p:extLst>
      <p:ext uri="{BB962C8B-B14F-4D97-AF65-F5344CB8AC3E}">
        <p14:creationId xmlns:p14="http://schemas.microsoft.com/office/powerpoint/2010/main" val="1823506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931" y="175380"/>
            <a:ext cx="7740650" cy="1143000"/>
          </a:xfrm>
        </p:spPr>
        <p:txBody>
          <a:bodyPr>
            <a:normAutofit/>
          </a:bodyPr>
          <a:lstStyle/>
          <a:p>
            <a:r>
              <a:rPr lang="en-US" sz="3200" b="1" dirty="0" smtClean="0"/>
              <a:t>Teaching Each Other at the JMP</a:t>
            </a:r>
            <a:endParaRPr lang="en-US" sz="1800" b="1" dirty="0"/>
          </a:p>
        </p:txBody>
      </p:sp>
      <p:sp>
        <p:nvSpPr>
          <p:cNvPr id="11" name="Title 1"/>
          <p:cNvSpPr txBox="1">
            <a:spLocks/>
          </p:cNvSpPr>
          <p:nvPr/>
        </p:nvSpPr>
        <p:spPr>
          <a:xfrm>
            <a:off x="1241807" y="4514186"/>
            <a:ext cx="7740650" cy="46494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200" kern="1200">
                <a:solidFill>
                  <a:srgbClr val="E09E19"/>
                </a:solidFill>
                <a:latin typeface="Georgia"/>
                <a:ea typeface="+mj-ea"/>
                <a:cs typeface="Georgia"/>
              </a:defRPr>
            </a:lvl1pPr>
          </a:lstStyle>
          <a:p>
            <a:pPr algn="r"/>
            <a:r>
              <a:rPr lang="en-US" sz="1600" i="1" dirty="0" smtClean="0"/>
              <a:t>Students from the UC Berkeley – UCSF Joint Medical Program </a:t>
            </a:r>
            <a:endParaRPr lang="en-US" sz="1600" i="1"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552" y="1610310"/>
            <a:ext cx="4822132" cy="2846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4"/>
          <a:stretch>
            <a:fillRect/>
          </a:stretch>
        </p:blipFill>
        <p:spPr>
          <a:xfrm>
            <a:off x="4671930" y="1610311"/>
            <a:ext cx="4310527" cy="2846396"/>
          </a:xfrm>
          <a:prstGeom prst="rect">
            <a:avLst/>
          </a:prstGeom>
        </p:spPr>
      </p:pic>
    </p:spTree>
    <p:extLst>
      <p:ext uri="{BB962C8B-B14F-4D97-AF65-F5344CB8AC3E}">
        <p14:creationId xmlns:p14="http://schemas.microsoft.com/office/powerpoint/2010/main" val="8597851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fade">
                                      <p:cBhvr>
                                        <p:cTn id="10" dur="500"/>
                                        <p:tgtEl>
                                          <p:spTgt spid="409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931" y="175380"/>
            <a:ext cx="8683092" cy="1143000"/>
          </a:xfrm>
        </p:spPr>
        <p:txBody>
          <a:bodyPr>
            <a:normAutofit/>
          </a:bodyPr>
          <a:lstStyle/>
          <a:p>
            <a:r>
              <a:rPr lang="en-US" sz="3200" b="1" dirty="0" smtClean="0"/>
              <a:t>JMP First Year Students </a:t>
            </a:r>
            <a:r>
              <a:rPr lang="en-US" sz="3200" b="1" dirty="0"/>
              <a:t/>
            </a:r>
            <a:br>
              <a:rPr lang="en-US" sz="3200" b="1" dirty="0"/>
            </a:br>
            <a:r>
              <a:rPr lang="en-US" sz="3200" b="1" dirty="0" smtClean="0"/>
              <a:t>Day 1 - Page 1</a:t>
            </a:r>
            <a:endParaRPr lang="en-US" sz="18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31" y="1686983"/>
            <a:ext cx="3567113" cy="286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6"/>
          <p:cNvSpPr>
            <a:spLocks noGrp="1"/>
          </p:cNvSpPr>
          <p:nvPr>
            <p:ph sz="half" idx="4294967295"/>
          </p:nvPr>
        </p:nvSpPr>
        <p:spPr>
          <a:xfrm>
            <a:off x="3963459" y="1686983"/>
            <a:ext cx="4266141" cy="2630374"/>
          </a:xfrm>
          <a:prstGeom prst="rect">
            <a:avLst/>
          </a:prstGeom>
        </p:spPr>
        <p:txBody>
          <a:bodyPr>
            <a:normAutofit/>
          </a:bodyPr>
          <a:lstStyle/>
          <a:p>
            <a:pPr marL="0" indent="0">
              <a:buNone/>
            </a:pPr>
            <a:r>
              <a:rPr lang="en-US" sz="2800" dirty="0">
                <a:latin typeface="Arial Black" panose="020B0A04020102020204" pitchFamily="34" charset="0"/>
              </a:rPr>
              <a:t>Doug Finnegan is a 55 year-old man who comes </a:t>
            </a:r>
            <a:r>
              <a:rPr lang="en-US" sz="2800" dirty="0" smtClean="0">
                <a:latin typeface="Arial Black" panose="020B0A04020102020204" pitchFamily="34" charset="0"/>
              </a:rPr>
              <a:t>into your clinic complaining </a:t>
            </a:r>
            <a:r>
              <a:rPr lang="en-US" sz="2800" dirty="0">
                <a:latin typeface="Arial Black" panose="020B0A04020102020204" pitchFamily="34" charset="0"/>
              </a:rPr>
              <a:t>of pain in his right toe.</a:t>
            </a:r>
          </a:p>
          <a:p>
            <a:pPr marL="0" indent="0">
              <a:buNone/>
            </a:pPr>
            <a:endParaRPr lang="en-US" sz="2800" dirty="0">
              <a:latin typeface="Arial Black" panose="020B0A04020102020204" pitchFamily="34" charset="0"/>
            </a:endParaRPr>
          </a:p>
        </p:txBody>
      </p:sp>
    </p:spTree>
    <p:extLst>
      <p:ext uri="{BB962C8B-B14F-4D97-AF65-F5344CB8AC3E}">
        <p14:creationId xmlns:p14="http://schemas.microsoft.com/office/powerpoint/2010/main" val="6672261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931" y="175380"/>
            <a:ext cx="8683092" cy="1143000"/>
          </a:xfrm>
        </p:spPr>
        <p:txBody>
          <a:bodyPr>
            <a:normAutofit/>
          </a:bodyPr>
          <a:lstStyle/>
          <a:p>
            <a:r>
              <a:rPr lang="en-US" sz="3200" b="1" dirty="0"/>
              <a:t>JMP First Year Students </a:t>
            </a:r>
            <a:br>
              <a:rPr lang="en-US" sz="3200" b="1" dirty="0"/>
            </a:br>
            <a:r>
              <a:rPr lang="en-US" sz="3200" b="1" dirty="0"/>
              <a:t>Day 1 - Page </a:t>
            </a:r>
            <a:r>
              <a:rPr lang="en-US" sz="3200" b="1" dirty="0" smtClean="0"/>
              <a:t>2</a:t>
            </a:r>
            <a:endParaRPr lang="en-US" sz="18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32" y="1449917"/>
            <a:ext cx="1799536" cy="1445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6"/>
          <p:cNvSpPr>
            <a:spLocks noGrp="1"/>
          </p:cNvSpPr>
          <p:nvPr>
            <p:ph sz="half" idx="4294967295"/>
          </p:nvPr>
        </p:nvSpPr>
        <p:spPr>
          <a:xfrm>
            <a:off x="2108200" y="1345896"/>
            <a:ext cx="6815822" cy="4656971"/>
          </a:xfrm>
          <a:prstGeom prst="rect">
            <a:avLst/>
          </a:prstGeom>
        </p:spPr>
        <p:txBody>
          <a:bodyPr>
            <a:noAutofit/>
          </a:bodyPr>
          <a:lstStyle/>
          <a:p>
            <a:r>
              <a:rPr lang="en-US" sz="1300" dirty="0">
                <a:latin typeface="Arial" panose="020B0604020202020204" pitchFamily="34" charset="0"/>
                <a:cs typeface="Arial" panose="020B0604020202020204" pitchFamily="34" charset="0"/>
              </a:rPr>
              <a:t>Mr. Finnegan reports that two weeks prior to this visit, he noticed a "slight pain" in his right great toe. It progressed over the next few days, and became red, warm, swollen, and tender.  At that time, he treated himself by soaking his foot in warm salt water, and the symptoms resolved within three days. After a few more days, he again began to notice "a slight aching" in his toe, which, over the following 24 hours, became "significantly worse," which prevented him from walking. </a:t>
            </a:r>
          </a:p>
          <a:p>
            <a:r>
              <a:rPr lang="en-US" sz="1300" dirty="0">
                <a:latin typeface="Arial" panose="020B0604020202020204" pitchFamily="34" charset="0"/>
                <a:cs typeface="Arial" panose="020B0604020202020204" pitchFamily="34" charset="0"/>
              </a:rPr>
              <a:t>There is no history of recent foot trauma, injuries, or skin abrasions. He has not had fever, chills, sore throat, dysuria, frequency, urgency, or urethral discharge. </a:t>
            </a:r>
          </a:p>
          <a:p>
            <a:r>
              <a:rPr lang="en-US" sz="1300" dirty="0">
                <a:latin typeface="Arial" panose="020B0604020202020204" pitchFamily="34" charset="0"/>
                <a:cs typeface="Arial" panose="020B0604020202020204" pitchFamily="34" charset="0"/>
              </a:rPr>
              <a:t>One and one-half years ago, Mr. Finnegan had right ankle swelling, which was not treated at that time.  Eight months ago, he had pain and inflammation in his right knee, which was treated with NSAIDs as an outpatient, with much relief.  Three years ago, he was diagnosed with gonorrhea, which was treated successfully with ceftriaxone. </a:t>
            </a:r>
          </a:p>
          <a:p>
            <a:r>
              <a:rPr lang="en-US" sz="1300" dirty="0">
                <a:latin typeface="Arial" panose="020B0604020202020204" pitchFamily="34" charset="0"/>
                <a:cs typeface="Arial" panose="020B0604020202020204" pitchFamily="34" charset="0"/>
              </a:rPr>
              <a:t>He has no known allergies, and is not currently taking any medications.  There have been no other hospitalizations. He does not smoke, and drinks only one or two beers each week. He says he generally has oatmeal for breakfast, otherwise ‘doesn’t think much about’ what he eats. </a:t>
            </a:r>
          </a:p>
          <a:p>
            <a:r>
              <a:rPr lang="en-US" sz="1300" dirty="0">
                <a:latin typeface="Arial" panose="020B0604020202020204" pitchFamily="34" charset="0"/>
                <a:cs typeface="Arial" panose="020B0604020202020204" pitchFamily="34" charset="0"/>
              </a:rPr>
              <a:t>Mr. Finnegan is married and has one 25 year old child in good health. He describes himself as Irish American and works as a quality control technician.  His parents are both living.  His father has hypertension, and has suffered one heart attack; his mother has asthma.  </a:t>
            </a:r>
            <a:endParaRPr lang="en-US" sz="1200" dirty="0">
              <a:latin typeface="Arial" panose="020B0604020202020204" pitchFamily="34" charset="0"/>
              <a:cs typeface="Arial" panose="020B0604020202020204" pitchFamily="34" charset="0"/>
            </a:endParaRPr>
          </a:p>
          <a:p>
            <a:pPr marL="0" indent="0">
              <a:buNone/>
            </a:pP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31236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fade">
                                      <p:cBhvr>
                                        <p:cTn id="16" dur="500"/>
                                        <p:tgtEl>
                                          <p:spTgt spid="8">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500"/>
                                        <p:tgtEl>
                                          <p:spTgt spid="8">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fade">
                                      <p:cBhvr>
                                        <p:cTn id="25"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931" y="175380"/>
            <a:ext cx="8683092" cy="1143000"/>
          </a:xfrm>
        </p:spPr>
        <p:txBody>
          <a:bodyPr>
            <a:normAutofit/>
          </a:bodyPr>
          <a:lstStyle/>
          <a:p>
            <a:r>
              <a:rPr lang="en-US" sz="3200" b="1" dirty="0"/>
              <a:t>JMP First Year Students </a:t>
            </a:r>
            <a:br>
              <a:rPr lang="en-US" sz="3200" b="1" dirty="0"/>
            </a:br>
            <a:r>
              <a:rPr lang="en-US" sz="3200" b="1" dirty="0"/>
              <a:t>Day 1 - Page 2</a:t>
            </a:r>
            <a:endParaRPr lang="en-US" sz="1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32" y="1449917"/>
            <a:ext cx="1799536" cy="1445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6"/>
          <p:cNvSpPr>
            <a:spLocks noGrp="1"/>
          </p:cNvSpPr>
          <p:nvPr>
            <p:ph sz="half" idx="4294967295"/>
          </p:nvPr>
        </p:nvSpPr>
        <p:spPr>
          <a:xfrm>
            <a:off x="2108200" y="1345896"/>
            <a:ext cx="6815822" cy="4656971"/>
          </a:xfrm>
          <a:prstGeom prst="rect">
            <a:avLst/>
          </a:prstGeom>
        </p:spPr>
        <p:txBody>
          <a:bodyPr>
            <a:noAutofit/>
          </a:bodyPr>
          <a:lstStyle/>
          <a:p>
            <a:r>
              <a:rPr lang="en-US" sz="1300" dirty="0">
                <a:latin typeface="Arial" panose="020B0604020202020204" pitchFamily="34" charset="0"/>
                <a:cs typeface="Arial" panose="020B0604020202020204" pitchFamily="34" charset="0"/>
              </a:rPr>
              <a:t>Mr. Finnegan reports that </a:t>
            </a:r>
            <a:r>
              <a:rPr lang="en-US" sz="1300" b="1" dirty="0">
                <a:solidFill>
                  <a:srgbClr val="E09E19"/>
                </a:solidFill>
                <a:latin typeface="Arial" panose="020B0604020202020204" pitchFamily="34" charset="0"/>
                <a:cs typeface="Arial" panose="020B0604020202020204" pitchFamily="34" charset="0"/>
              </a:rPr>
              <a:t>two weeks prior to this visit, he noticed a "slight pain" in his right great toe</a:t>
            </a:r>
            <a:r>
              <a:rPr lang="en-US" sz="1300" dirty="0">
                <a:latin typeface="Arial" panose="020B0604020202020204" pitchFamily="34" charset="0"/>
                <a:cs typeface="Arial" panose="020B0604020202020204" pitchFamily="34" charset="0"/>
              </a:rPr>
              <a:t>. It progressed over the next few days, and became red, warm, swollen, and tender.  At that time, he </a:t>
            </a:r>
            <a:r>
              <a:rPr lang="en-US" sz="1300" b="1" dirty="0">
                <a:solidFill>
                  <a:srgbClr val="E09E19"/>
                </a:solidFill>
                <a:latin typeface="Arial" panose="020B0604020202020204" pitchFamily="34" charset="0"/>
                <a:cs typeface="Arial" panose="020B0604020202020204" pitchFamily="34" charset="0"/>
              </a:rPr>
              <a:t>treated himself by soaking his foot</a:t>
            </a:r>
            <a:r>
              <a:rPr lang="en-US" sz="1300" b="1"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in warm salt water, and the symptoms resolved within three days. After a few more days, he again began to notice "a slight aching" in his toe, which, over the following 24 hours, became "significantly worse," which prevented him from walking. </a:t>
            </a:r>
          </a:p>
          <a:p>
            <a:r>
              <a:rPr lang="en-US" sz="1300" dirty="0">
                <a:latin typeface="Arial" panose="020B0604020202020204" pitchFamily="34" charset="0"/>
                <a:cs typeface="Arial" panose="020B0604020202020204" pitchFamily="34" charset="0"/>
              </a:rPr>
              <a:t>There is </a:t>
            </a:r>
            <a:r>
              <a:rPr lang="en-US" sz="1300" b="1" dirty="0">
                <a:solidFill>
                  <a:schemeClr val="accent6"/>
                </a:solidFill>
                <a:latin typeface="Arial" panose="020B0604020202020204" pitchFamily="34" charset="0"/>
                <a:cs typeface="Arial" panose="020B0604020202020204" pitchFamily="34" charset="0"/>
              </a:rPr>
              <a:t>no history of recent foot trauma</a:t>
            </a:r>
            <a:r>
              <a:rPr lang="en-US" sz="1300" dirty="0">
                <a:latin typeface="Arial" panose="020B0604020202020204" pitchFamily="34" charset="0"/>
                <a:cs typeface="Arial" panose="020B0604020202020204" pitchFamily="34" charset="0"/>
              </a:rPr>
              <a:t>, injuries, or skin abrasions. He has not had fever, chills, sore throat, dysuria, frequency, urgency, or urethral discharge. </a:t>
            </a:r>
          </a:p>
          <a:p>
            <a:r>
              <a:rPr lang="en-US" sz="1300" b="1" dirty="0" smtClean="0">
                <a:solidFill>
                  <a:schemeClr val="accent6"/>
                </a:solidFill>
                <a:latin typeface="Arial" panose="020B0604020202020204" pitchFamily="34" charset="0"/>
                <a:cs typeface="Arial" panose="020B0604020202020204" pitchFamily="34" charset="0"/>
              </a:rPr>
              <a:t>One and a half years ago, </a:t>
            </a:r>
            <a:r>
              <a:rPr lang="en-US" sz="1300" b="1" dirty="0">
                <a:solidFill>
                  <a:schemeClr val="accent6"/>
                </a:solidFill>
                <a:latin typeface="Arial" panose="020B0604020202020204" pitchFamily="34" charset="0"/>
                <a:cs typeface="Arial" panose="020B0604020202020204" pitchFamily="34" charset="0"/>
              </a:rPr>
              <a:t>Mr. Finnegan had right ankle swelling</a:t>
            </a:r>
            <a:r>
              <a:rPr lang="en-US" sz="1300" dirty="0">
                <a:latin typeface="Arial" panose="020B0604020202020204" pitchFamily="34" charset="0"/>
                <a:cs typeface="Arial" panose="020B0604020202020204" pitchFamily="34" charset="0"/>
              </a:rPr>
              <a:t>, which was </a:t>
            </a:r>
            <a:r>
              <a:rPr lang="en-US" sz="1300" b="1" dirty="0">
                <a:solidFill>
                  <a:schemeClr val="accent6"/>
                </a:solidFill>
                <a:latin typeface="Arial" panose="020B0604020202020204" pitchFamily="34" charset="0"/>
                <a:cs typeface="Arial" panose="020B0604020202020204" pitchFamily="34" charset="0"/>
              </a:rPr>
              <a:t>not treated</a:t>
            </a:r>
            <a:r>
              <a:rPr lang="en-US" sz="1300" dirty="0">
                <a:latin typeface="Arial" panose="020B0604020202020204" pitchFamily="34" charset="0"/>
                <a:cs typeface="Arial" panose="020B0604020202020204" pitchFamily="34" charset="0"/>
              </a:rPr>
              <a:t> at that time.  </a:t>
            </a:r>
            <a:r>
              <a:rPr lang="en-US" sz="1300" b="1" dirty="0">
                <a:solidFill>
                  <a:schemeClr val="accent6"/>
                </a:solidFill>
                <a:latin typeface="Arial" panose="020B0604020202020204" pitchFamily="34" charset="0"/>
                <a:cs typeface="Arial" panose="020B0604020202020204" pitchFamily="34" charset="0"/>
              </a:rPr>
              <a:t>Eight months ago, he had pain and inflammation in his right knee</a:t>
            </a:r>
            <a:r>
              <a:rPr lang="en-US" sz="1300" dirty="0">
                <a:latin typeface="Arial" panose="020B0604020202020204" pitchFamily="34" charset="0"/>
                <a:cs typeface="Arial" panose="020B0604020202020204" pitchFamily="34" charset="0"/>
              </a:rPr>
              <a:t>, which </a:t>
            </a:r>
            <a:r>
              <a:rPr lang="en-US" sz="1300" b="1" dirty="0">
                <a:solidFill>
                  <a:schemeClr val="accent6"/>
                </a:solidFill>
                <a:latin typeface="Arial" panose="020B0604020202020204" pitchFamily="34" charset="0"/>
                <a:cs typeface="Arial" panose="020B0604020202020204" pitchFamily="34" charset="0"/>
              </a:rPr>
              <a:t>was treated </a:t>
            </a:r>
            <a:r>
              <a:rPr lang="en-US" sz="1300" dirty="0">
                <a:latin typeface="Arial" panose="020B0604020202020204" pitchFamily="34" charset="0"/>
                <a:cs typeface="Arial" panose="020B0604020202020204" pitchFamily="34" charset="0"/>
              </a:rPr>
              <a:t>with NSAIDs as an outpatient, with much relief.  </a:t>
            </a:r>
            <a:r>
              <a:rPr lang="en-US" sz="1300" b="1" dirty="0">
                <a:solidFill>
                  <a:schemeClr val="accent6"/>
                </a:solidFill>
                <a:latin typeface="Arial" panose="020B0604020202020204" pitchFamily="34" charset="0"/>
                <a:cs typeface="Arial" panose="020B0604020202020204" pitchFamily="34" charset="0"/>
              </a:rPr>
              <a:t>Three years ago, he was diagnosed with gonorrhea</a:t>
            </a:r>
            <a:r>
              <a:rPr lang="en-US" sz="1300" dirty="0">
                <a:latin typeface="Arial" panose="020B0604020202020204" pitchFamily="34" charset="0"/>
                <a:cs typeface="Arial" panose="020B0604020202020204" pitchFamily="34" charset="0"/>
              </a:rPr>
              <a:t>, which was </a:t>
            </a:r>
            <a:r>
              <a:rPr lang="en-US" sz="1300" b="1" dirty="0">
                <a:solidFill>
                  <a:schemeClr val="accent6"/>
                </a:solidFill>
                <a:latin typeface="Arial" panose="020B0604020202020204" pitchFamily="34" charset="0"/>
                <a:cs typeface="Arial" panose="020B0604020202020204" pitchFamily="34" charset="0"/>
              </a:rPr>
              <a:t>treated successfully </a:t>
            </a:r>
            <a:r>
              <a:rPr lang="en-US" sz="1300" dirty="0">
                <a:latin typeface="Arial" panose="020B0604020202020204" pitchFamily="34" charset="0"/>
                <a:cs typeface="Arial" panose="020B0604020202020204" pitchFamily="34" charset="0"/>
              </a:rPr>
              <a:t>with ceftriaxone. </a:t>
            </a:r>
          </a:p>
          <a:p>
            <a:r>
              <a:rPr lang="en-US" sz="1300" dirty="0">
                <a:latin typeface="Arial" panose="020B0604020202020204" pitchFamily="34" charset="0"/>
                <a:cs typeface="Arial" panose="020B0604020202020204" pitchFamily="34" charset="0"/>
              </a:rPr>
              <a:t>He has </a:t>
            </a:r>
            <a:r>
              <a:rPr lang="en-US" sz="1300" b="1" dirty="0">
                <a:solidFill>
                  <a:schemeClr val="accent6"/>
                </a:solidFill>
                <a:latin typeface="Arial" panose="020B0604020202020204" pitchFamily="34" charset="0"/>
                <a:cs typeface="Arial" panose="020B0604020202020204" pitchFamily="34" charset="0"/>
              </a:rPr>
              <a:t>no known allergies</a:t>
            </a:r>
            <a:r>
              <a:rPr lang="en-US" sz="1300" dirty="0">
                <a:latin typeface="Arial" panose="020B0604020202020204" pitchFamily="34" charset="0"/>
                <a:cs typeface="Arial" panose="020B0604020202020204" pitchFamily="34" charset="0"/>
              </a:rPr>
              <a:t>, and is </a:t>
            </a:r>
            <a:r>
              <a:rPr lang="en-US" sz="1300" b="1" dirty="0">
                <a:solidFill>
                  <a:schemeClr val="accent6"/>
                </a:solidFill>
                <a:latin typeface="Arial" panose="020B0604020202020204" pitchFamily="34" charset="0"/>
                <a:cs typeface="Arial" panose="020B0604020202020204" pitchFamily="34" charset="0"/>
              </a:rPr>
              <a:t>not currently taking any medications</a:t>
            </a:r>
            <a:r>
              <a:rPr lang="en-US" sz="1300" dirty="0">
                <a:latin typeface="Arial" panose="020B0604020202020204" pitchFamily="34" charset="0"/>
                <a:cs typeface="Arial" panose="020B0604020202020204" pitchFamily="34" charset="0"/>
              </a:rPr>
              <a:t>. </a:t>
            </a:r>
            <a:r>
              <a:rPr lang="en-US" sz="1300" dirty="0" smtClean="0">
                <a:latin typeface="Arial" panose="020B0604020202020204" pitchFamily="34" charset="0"/>
                <a:cs typeface="Arial" panose="020B0604020202020204" pitchFamily="34" charset="0"/>
              </a:rPr>
              <a:t> There have been no other hospitalizations. He </a:t>
            </a:r>
            <a:r>
              <a:rPr lang="en-US" sz="1300" b="1" dirty="0">
                <a:solidFill>
                  <a:schemeClr val="accent6"/>
                </a:solidFill>
                <a:latin typeface="Arial" panose="020B0604020202020204" pitchFamily="34" charset="0"/>
                <a:cs typeface="Arial" panose="020B0604020202020204" pitchFamily="34" charset="0"/>
              </a:rPr>
              <a:t>does not smoke</a:t>
            </a:r>
            <a:r>
              <a:rPr lang="en-US" sz="1300" dirty="0">
                <a:latin typeface="Arial" panose="020B0604020202020204" pitchFamily="34" charset="0"/>
                <a:cs typeface="Arial" panose="020B0604020202020204" pitchFamily="34" charset="0"/>
              </a:rPr>
              <a:t>, and drinks </a:t>
            </a:r>
            <a:r>
              <a:rPr lang="en-US" sz="1300" b="1" dirty="0">
                <a:solidFill>
                  <a:schemeClr val="accent6"/>
                </a:solidFill>
                <a:latin typeface="Arial" panose="020B0604020202020204" pitchFamily="34" charset="0"/>
                <a:cs typeface="Arial" panose="020B0604020202020204" pitchFamily="34" charset="0"/>
              </a:rPr>
              <a:t>only one or two beers each week.</a:t>
            </a:r>
            <a:r>
              <a:rPr lang="en-US" sz="1300" dirty="0">
                <a:latin typeface="Arial" panose="020B0604020202020204" pitchFamily="34" charset="0"/>
                <a:cs typeface="Arial" panose="020B0604020202020204" pitchFamily="34" charset="0"/>
              </a:rPr>
              <a:t> He says he generally has oatmeal for breakfast, otherwise ‘</a:t>
            </a:r>
            <a:r>
              <a:rPr lang="en-US" sz="1300" b="1" dirty="0">
                <a:solidFill>
                  <a:schemeClr val="accent6"/>
                </a:solidFill>
                <a:latin typeface="Arial" panose="020B0604020202020204" pitchFamily="34" charset="0"/>
                <a:cs typeface="Arial" panose="020B0604020202020204" pitchFamily="34" charset="0"/>
              </a:rPr>
              <a:t>doesn’t think much about’ what he eats</a:t>
            </a:r>
            <a:r>
              <a:rPr lang="en-US" sz="1300" dirty="0">
                <a:latin typeface="Arial" panose="020B0604020202020204" pitchFamily="34" charset="0"/>
                <a:cs typeface="Arial" panose="020B0604020202020204" pitchFamily="34" charset="0"/>
              </a:rPr>
              <a:t>. </a:t>
            </a:r>
          </a:p>
          <a:p>
            <a:r>
              <a:rPr lang="en-US" sz="1300" dirty="0">
                <a:latin typeface="Arial" panose="020B0604020202020204" pitchFamily="34" charset="0"/>
                <a:cs typeface="Arial" panose="020B0604020202020204" pitchFamily="34" charset="0"/>
              </a:rPr>
              <a:t>Mr. Finnegan is married and has one 25 </a:t>
            </a:r>
            <a:r>
              <a:rPr lang="en-US" sz="1300" dirty="0" smtClean="0">
                <a:latin typeface="Arial" panose="020B0604020202020204" pitchFamily="34" charset="0"/>
                <a:cs typeface="Arial" panose="020B0604020202020204" pitchFamily="34" charset="0"/>
              </a:rPr>
              <a:t>year old child </a:t>
            </a:r>
            <a:r>
              <a:rPr lang="en-US" sz="1300" dirty="0">
                <a:latin typeface="Arial" panose="020B0604020202020204" pitchFamily="34" charset="0"/>
                <a:cs typeface="Arial" panose="020B0604020202020204" pitchFamily="34" charset="0"/>
              </a:rPr>
              <a:t>in good health. He describes himself as </a:t>
            </a:r>
            <a:r>
              <a:rPr lang="en-US" sz="1300" b="1" dirty="0">
                <a:solidFill>
                  <a:schemeClr val="accent6"/>
                </a:solidFill>
                <a:latin typeface="Arial" panose="020B0604020202020204" pitchFamily="34" charset="0"/>
                <a:cs typeface="Arial" panose="020B0604020202020204" pitchFamily="34" charset="0"/>
              </a:rPr>
              <a:t>Irish </a:t>
            </a:r>
            <a:r>
              <a:rPr lang="en-US" sz="1300" b="1" dirty="0" smtClean="0">
                <a:solidFill>
                  <a:schemeClr val="accent6"/>
                </a:solidFill>
                <a:latin typeface="Arial" panose="020B0604020202020204" pitchFamily="34" charset="0"/>
                <a:cs typeface="Arial" panose="020B0604020202020204" pitchFamily="34" charset="0"/>
              </a:rPr>
              <a:t>American</a:t>
            </a:r>
            <a:r>
              <a:rPr lang="en-US" sz="1300" dirty="0">
                <a:latin typeface="Arial" panose="020B0604020202020204" pitchFamily="34" charset="0"/>
                <a:cs typeface="Arial" panose="020B0604020202020204" pitchFamily="34" charset="0"/>
              </a:rPr>
              <a:t> </a:t>
            </a:r>
            <a:r>
              <a:rPr lang="en-US" sz="1300" dirty="0" smtClean="0">
                <a:latin typeface="Arial" panose="020B0604020202020204" pitchFamily="34" charset="0"/>
                <a:cs typeface="Arial" panose="020B0604020202020204" pitchFamily="34" charset="0"/>
              </a:rPr>
              <a:t>and works </a:t>
            </a:r>
            <a:r>
              <a:rPr lang="en-US" sz="1300" dirty="0">
                <a:latin typeface="Arial" panose="020B0604020202020204" pitchFamily="34" charset="0"/>
                <a:cs typeface="Arial" panose="020B0604020202020204" pitchFamily="34" charset="0"/>
              </a:rPr>
              <a:t>as a quality control technician.  His parents are both living.  His father has hypertension, and has suffered one heart attack; his mother has asthma.  </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62171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8691</TotalTime>
  <Words>1167</Words>
  <Application>Microsoft Macintosh PowerPoint</Application>
  <PresentationFormat>On-screen Show (4:3)</PresentationFormat>
  <Paragraphs>68</Paragraphs>
  <Slides>16</Slides>
  <Notes>16</Notes>
  <HiddenSlides>0</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Custom Design</vt:lpstr>
      <vt:lpstr>1_Custom Design</vt:lpstr>
      <vt:lpstr>Beyond the  Flipped Classroom</vt:lpstr>
      <vt:lpstr>PowerPoint Presentation</vt:lpstr>
      <vt:lpstr>Reality #1   Explosion of Data</vt:lpstr>
      <vt:lpstr>Reality #2   Information Instantly Available </vt:lpstr>
      <vt:lpstr>Why come to school?</vt:lpstr>
      <vt:lpstr>Teaching Each Other at the JMP</vt:lpstr>
      <vt:lpstr>JMP First Year Students  Day 1 - Page 1</vt:lpstr>
      <vt:lpstr>JMP First Year Students  Day 1 - Page 2</vt:lpstr>
      <vt:lpstr>JMP First Year Students  Day 1 - Page 2</vt:lpstr>
      <vt:lpstr>Whiteboard on 1st Day of Medical School</vt:lpstr>
      <vt:lpstr>Whiteboard on 1st Day of Medical School</vt:lpstr>
      <vt:lpstr>Whiteboard on 1st Day of Medical School</vt:lpstr>
      <vt:lpstr>Learning Issues  &amp; Learning Objects</vt:lpstr>
      <vt:lpstr>Teaching &amp;  Learning</vt:lpstr>
      <vt:lpstr>The PBL Journey</vt:lpstr>
      <vt:lpstr>PowerPoint Presentation</vt:lpstr>
    </vt:vector>
  </TitlesOfParts>
  <Company>UC Berkeley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Laurie Frasier</dc:creator>
  <cp:lastModifiedBy>Jessie Heminway</cp:lastModifiedBy>
  <cp:revision>287</cp:revision>
  <cp:lastPrinted>2015-01-27T23:56:42Z</cp:lastPrinted>
  <dcterms:created xsi:type="dcterms:W3CDTF">2013-01-15T19:08:57Z</dcterms:created>
  <dcterms:modified xsi:type="dcterms:W3CDTF">2015-01-30T19:26:21Z</dcterms:modified>
</cp:coreProperties>
</file>