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56" r:id="rId2"/>
    <p:sldId id="268" r:id="rId3"/>
    <p:sldId id="280" r:id="rId4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B7A9F"/>
    <a:srgbClr val="B700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1" autoAdjust="0"/>
    <p:restoredTop sz="94721" autoAdjust="0"/>
  </p:normalViewPr>
  <p:slideViewPr>
    <p:cSldViewPr snapToGrid="0" snapToObjects="1">
      <p:cViewPr>
        <p:scale>
          <a:sx n="90" d="100"/>
          <a:sy n="90" d="100"/>
        </p:scale>
        <p:origin x="594" y="4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289D522-62B5-41C2-BFA8-299781B44391}" type="datetimeFigureOut">
              <a:rPr lang="en-US" smtClean="0"/>
              <a:t>1/29/2016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8CDC15F-D038-4190-A80B-8432586BE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0646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125680C-C8D5-46BB-9B34-EFBC640F0B8D}" type="datetimeFigureOut">
              <a:rPr lang="en-US" smtClean="0"/>
              <a:t>1/29/2016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47B29C7-399B-4BFF-AE3C-3A1869343F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781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LI16_PP_ArtBkgrnds-0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4764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LI16_PP_ArtBkgrnds-0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44574" y="2412471"/>
            <a:ext cx="7126289" cy="1143000"/>
          </a:xfrm>
          <a:prstGeom prst="rect">
            <a:avLst/>
          </a:prstGeom>
        </p:spPr>
        <p:txBody>
          <a:bodyPr vert="horz"/>
          <a:lstStyle>
            <a:lvl1pPr algn="l">
              <a:defRPr>
                <a:solidFill>
                  <a:srgbClr val="2B7A9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05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ELI16_PP_ArtBkgrnds-0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49111" y="1650471"/>
            <a:ext cx="7521752" cy="3810529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rgbClr val="2B7A9F"/>
              </a:buClr>
              <a:buFont typeface="Wingdings" charset="2"/>
              <a:buChar char="§"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742950" indent="-285750">
              <a:buClr>
                <a:srgbClr val="2B7A9F"/>
              </a:buClr>
              <a:buFont typeface="Wingdings" charset="2"/>
              <a:buChar char="§"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1143000" indent="-228600">
              <a:buClr>
                <a:srgbClr val="2B7A9F"/>
              </a:buClr>
              <a:buFont typeface="Wingdings" charset="2"/>
              <a:buChar char="§"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600200" indent="-228600">
              <a:buClr>
                <a:srgbClr val="2B7A9F"/>
              </a:buClr>
              <a:buFont typeface="Wingdings" charset="2"/>
              <a:buChar char="§"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2057400" indent="-228600">
              <a:buClr>
                <a:srgbClr val="2B7A9F"/>
              </a:buClr>
              <a:buFont typeface="Wingdings" charset="2"/>
              <a:buChar char="§"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49110" y="507471"/>
            <a:ext cx="7521753" cy="1143000"/>
          </a:xfrm>
          <a:prstGeom prst="rect">
            <a:avLst/>
          </a:prstGeom>
        </p:spPr>
        <p:txBody>
          <a:bodyPr vert="horz"/>
          <a:lstStyle>
            <a:lvl1pPr algn="l">
              <a:defRPr sz="4000">
                <a:solidFill>
                  <a:srgbClr val="2B7A9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359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od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LI16_PP_ArtBkgrnds-0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49111" y="1650471"/>
            <a:ext cx="7521752" cy="3810529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rgbClr val="2B7A9F"/>
              </a:buClr>
              <a:buFont typeface="Wingdings" charset="2"/>
              <a:buChar char="§"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742950" indent="-285750">
              <a:buClr>
                <a:srgbClr val="2B7A9F"/>
              </a:buClr>
              <a:buFont typeface="Wingdings" charset="2"/>
              <a:buChar char="§"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1143000" indent="-228600">
              <a:buClr>
                <a:srgbClr val="2B7A9F"/>
              </a:buClr>
              <a:buFont typeface="Wingdings" charset="2"/>
              <a:buChar char="§"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600200" indent="-228600">
              <a:buClr>
                <a:srgbClr val="2B7A9F"/>
              </a:buClr>
              <a:buFont typeface="Wingdings" charset="2"/>
              <a:buChar char="§"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2057400" indent="-228600">
              <a:buClr>
                <a:srgbClr val="2B7A9F"/>
              </a:buClr>
              <a:buFont typeface="Wingdings" charset="2"/>
              <a:buChar char="§"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49110" y="507471"/>
            <a:ext cx="7521753" cy="1143000"/>
          </a:xfrm>
          <a:prstGeom prst="rect">
            <a:avLst/>
          </a:prstGeom>
        </p:spPr>
        <p:txBody>
          <a:bodyPr vert="horz"/>
          <a:lstStyle>
            <a:lvl1pPr algn="l">
              <a:defRPr sz="4000">
                <a:solidFill>
                  <a:srgbClr val="2B7A9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7185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od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LI16_PP_ArtBkgrnds-0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49110" y="1650471"/>
            <a:ext cx="6307667" cy="3810529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rgbClr val="2B7A9F"/>
              </a:buClr>
              <a:buFont typeface="Wingdings" charset="2"/>
              <a:buChar char="§"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742950" indent="-285750">
              <a:buClr>
                <a:srgbClr val="2B7A9F"/>
              </a:buClr>
              <a:buFont typeface="Wingdings" charset="2"/>
              <a:buChar char="§"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1143000" indent="-228600">
              <a:buClr>
                <a:srgbClr val="2B7A9F"/>
              </a:buClr>
              <a:buFont typeface="Wingdings" charset="2"/>
              <a:buChar char="§"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600200" indent="-228600">
              <a:buClr>
                <a:srgbClr val="2B7A9F"/>
              </a:buClr>
              <a:buFont typeface="Wingdings" charset="2"/>
              <a:buChar char="§"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2057400" indent="-228600">
              <a:buClr>
                <a:srgbClr val="2B7A9F"/>
              </a:buClr>
              <a:buFont typeface="Wingdings" charset="2"/>
              <a:buChar char="§"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49110" y="507471"/>
            <a:ext cx="6307668" cy="1143000"/>
          </a:xfrm>
          <a:prstGeom prst="rect">
            <a:avLst/>
          </a:prstGeom>
        </p:spPr>
        <p:txBody>
          <a:bodyPr vert="horz"/>
          <a:lstStyle>
            <a:lvl1pPr algn="l">
              <a:defRPr sz="4000">
                <a:solidFill>
                  <a:srgbClr val="2B7A9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485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od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LI16_PP_ArtBkgrnds-06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49110" y="1650471"/>
            <a:ext cx="6307667" cy="3810529"/>
          </a:xfrm>
          <a:prstGeom prst="rect">
            <a:avLst/>
          </a:prstGeom>
        </p:spPr>
        <p:txBody>
          <a:bodyPr vert="horz"/>
          <a:lstStyle>
            <a:lvl1pPr marL="342900" indent="-342900">
              <a:buClr>
                <a:srgbClr val="2B7A9F"/>
              </a:buClr>
              <a:buFont typeface="Wingdings" charset="2"/>
              <a:buChar char="§"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742950" indent="-285750">
              <a:buClr>
                <a:srgbClr val="2B7A9F"/>
              </a:buClr>
              <a:buFont typeface="Wingdings" charset="2"/>
              <a:buChar char="§"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1143000" indent="-228600">
              <a:buClr>
                <a:srgbClr val="2B7A9F"/>
              </a:buClr>
              <a:buFont typeface="Wingdings" charset="2"/>
              <a:buChar char="§"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600200" indent="-228600">
              <a:buClr>
                <a:srgbClr val="2B7A9F"/>
              </a:buClr>
              <a:buFont typeface="Wingdings" charset="2"/>
              <a:buChar char="§"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2057400" indent="-228600">
              <a:buClr>
                <a:srgbClr val="2B7A9F"/>
              </a:buClr>
              <a:buFont typeface="Wingdings" charset="2"/>
              <a:buChar char="§"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49110" y="507471"/>
            <a:ext cx="6307668" cy="1143000"/>
          </a:xfrm>
          <a:prstGeom prst="rect">
            <a:avLst/>
          </a:prstGeom>
        </p:spPr>
        <p:txBody>
          <a:bodyPr vert="horz"/>
          <a:lstStyle>
            <a:lvl1pPr algn="l">
              <a:defRPr sz="4000">
                <a:solidFill>
                  <a:srgbClr val="2B7A9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542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9785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3" r:id="rId4"/>
    <p:sldLayoutId id="2147483654" r:id="rId5"/>
    <p:sldLayoutId id="2147483655" r:id="rId6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58YfhS2I9Vw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3213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58"/>
    </mc:Choice>
    <mc:Fallback xmlns="">
      <p:transition spd="slow" advTm="7958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6983" y="184388"/>
            <a:ext cx="7126289" cy="6141984"/>
          </a:xfrm>
        </p:spPr>
        <p:txBody>
          <a:bodyPr/>
          <a:lstStyle/>
          <a:p>
            <a:pPr algn="ctr"/>
            <a:r>
              <a:rPr lang="en-US" b="1" dirty="0" smtClean="0"/>
              <a:t>Excelsior College  Bachelor of Science in Information Technology </a:t>
            </a:r>
            <a:br>
              <a:rPr lang="en-US" b="1" dirty="0" smtClean="0"/>
            </a:br>
            <a:r>
              <a:rPr lang="en-US" b="1" dirty="0" smtClean="0"/>
              <a:t>Competency-Based Capstone Course Plan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400" dirty="0" err="1" smtClean="0"/>
              <a:t>Kuang</a:t>
            </a:r>
            <a:r>
              <a:rPr lang="en-US" sz="2400" dirty="0" smtClean="0"/>
              <a:t>-Yuan Huang</a:t>
            </a:r>
            <a:br>
              <a:rPr lang="en-US" sz="2400" dirty="0" smtClean="0"/>
            </a:br>
            <a:r>
              <a:rPr lang="en-US" sz="2000" dirty="0" smtClean="0"/>
              <a:t>Faculty Program Director – Information Technology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Cheryl McPhillips</a:t>
            </a:r>
            <a:br>
              <a:rPr lang="en-US" sz="2400" dirty="0" smtClean="0"/>
            </a:br>
            <a:r>
              <a:rPr lang="en-US" sz="2000" dirty="0" smtClean="0"/>
              <a:t>Academic Program Coordinator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27762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05"/>
    </mc:Choice>
    <mc:Fallback xmlns="">
      <p:transition spd="slow" advTm="8305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1044575" y="2065141"/>
            <a:ext cx="7126288" cy="3810529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A narrated presentation may be found by accessing th</a:t>
            </a:r>
            <a:r>
              <a:rPr lang="en-US" dirty="0" smtClean="0"/>
              <a:t>e link below: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u="sng" dirty="0">
                <a:hlinkClick r:id="rId2"/>
              </a:rPr>
              <a:t>https://youtu.be/58YfhS2I9Vw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4574" y="507471"/>
            <a:ext cx="7126289" cy="1143000"/>
          </a:xfrm>
          <a:prstGeom prst="rect">
            <a:avLst/>
          </a:prstGeom>
        </p:spPr>
        <p:txBody>
          <a:bodyPr/>
          <a:lstStyle/>
          <a:p>
            <a:r>
              <a:rPr lang="en-US" b="1" dirty="0"/>
              <a:t>Excelsior College Competency-Based IT Capstone </a:t>
            </a:r>
            <a:r>
              <a:rPr lang="en-US" b="1" dirty="0" smtClean="0"/>
              <a:t>Course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48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07"/>
    </mc:Choice>
    <mc:Fallback xmlns="">
      <p:transition spd="slow" advTm="7407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2979</TotalTime>
  <Words>29</Words>
  <Application>Microsoft Office PowerPoint</Application>
  <PresentationFormat>On-screen Show (4:3)</PresentationFormat>
  <Paragraphs>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Wingdings</vt:lpstr>
      <vt:lpstr>Office Theme</vt:lpstr>
      <vt:lpstr>PowerPoint Presentation</vt:lpstr>
      <vt:lpstr>Excelsior College  Bachelor of Science in Information Technology  Competency-Based Capstone Course Plan  Kuang-Yuan Huang Faculty Program Director – Information Technology  Cheryl McPhillips Academic Program Coordinator</vt:lpstr>
      <vt:lpstr>Excelsior College Competency-Based IT Capstone Course </vt:lpstr>
    </vt:vector>
  </TitlesOfParts>
  <Company>EDUCAUSE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Burrows</dc:creator>
  <cp:lastModifiedBy>McPhillips, Cheryl</cp:lastModifiedBy>
  <cp:revision>83</cp:revision>
  <cp:lastPrinted>2015-02-02T21:50:40Z</cp:lastPrinted>
  <dcterms:created xsi:type="dcterms:W3CDTF">2013-06-12T15:30:12Z</dcterms:created>
  <dcterms:modified xsi:type="dcterms:W3CDTF">2016-01-29T17:38:46Z</dcterms:modified>
</cp:coreProperties>
</file>