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60" r:id="rId5"/>
    <p:sldId id="269" r:id="rId6"/>
    <p:sldId id="262" r:id="rId7"/>
    <p:sldId id="270" r:id="rId8"/>
    <p:sldId id="261" r:id="rId9"/>
    <p:sldId id="258" r:id="rId10"/>
    <p:sldId id="263" r:id="rId11"/>
    <p:sldId id="264" r:id="rId12"/>
    <p:sldId id="273" r:id="rId13"/>
    <p:sldId id="274" r:id="rId14"/>
    <p:sldId id="265" r:id="rId15"/>
    <p:sldId id="266" r:id="rId16"/>
    <p:sldId id="267" r:id="rId17"/>
    <p:sldId id="268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E24C2-D09D-6D47-83F0-331C1E47FB4C}" type="datetimeFigureOut">
              <a:rPr lang="en-US" smtClean="0"/>
              <a:t>1/12/11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D6764-199E-AD48-BAF9-50C6016E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49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8EE72-3BF8-8B4A-AC9B-AC93256F2B62}" type="datetimeFigureOut">
              <a:rPr lang="en-US" smtClean="0"/>
              <a:t>1/12/11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DBC0D-E758-9B47-AD34-E27F4E41A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862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53D9-A5E8-8B45-B7C0-5A1647BD6FFF}" type="datetime1">
              <a:rPr lang="en-US" smtClean="0"/>
              <a:t>1/12/11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2216-DA57-2741-A4CA-CBF67466091B}" type="datetime1">
              <a:rPr lang="en-US" smtClean="0"/>
              <a:t>1/12/11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1B59-C223-BA43-BF5C-0F0A39C72F91}" type="datetime1">
              <a:rPr lang="en-US" smtClean="0"/>
              <a:t>1/12/11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2329-D1CE-8740-9D2E-1899F64DE82B}" type="datetime1">
              <a:rPr lang="en-US" smtClean="0"/>
              <a:t>1/12/11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827C-6E82-BD45-9C0D-EEC352A8C9E6}" type="datetime1">
              <a:rPr lang="en-US" smtClean="0"/>
              <a:t>1/12/11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1361-58DC-A34F-942A-510D34DB6606}" type="datetime1">
              <a:rPr lang="en-US" smtClean="0"/>
              <a:t>1/12/11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EEF5-A399-EE43-8E24-3E58E05626A7}" type="datetime1">
              <a:rPr lang="en-US" smtClean="0"/>
              <a:t>1/12/11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40AC-D656-E945-8C3B-B9D676CB6193}" type="datetime1">
              <a:rPr lang="en-US" smtClean="0"/>
              <a:t>1/12/11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3838-8158-2D45-8E95-40A4F54944A9}" type="datetime1">
              <a:rPr lang="en-US" smtClean="0"/>
              <a:t>1/12/11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9D7E-DDF0-7C40-A35E-87405E3D8637}" type="datetime1">
              <a:rPr lang="en-US" smtClean="0"/>
              <a:t>1/12/11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7B83-0A6A-6740-83C2-63F2031251F9}" type="datetime1">
              <a:rPr lang="en-US" smtClean="0"/>
              <a:t>1/12/11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9F71-3BA7-9D4E-83F2-12E94591E109}" type="datetime1">
              <a:rPr lang="en-US" smtClean="0"/>
              <a:t>1/12/11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463AD-6393-6A4A-B75D-A9A6849724A6}" type="datetime1">
              <a:rPr lang="en-US" smtClean="0"/>
              <a:t>1/12/11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2011 Mid-Atlantic Conference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ndrew.baldwin@jhu.edu" TargetMode="External"/><Relationship Id="rId3" Type="http://schemas.openxmlformats.org/officeDocument/2006/relationships/hyperlink" Target="mailto:eweintra@jhmi.edu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hibboleth.internet2.edu" TargetMode="External"/><Relationship Id="rId3" Type="http://schemas.openxmlformats.org/officeDocument/2006/relationships/hyperlink" Target="http://www.incommonfederation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Your Key to Privacy, Security, and Access to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112" y="4064267"/>
            <a:ext cx="8075790" cy="205081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Andrew Baldwin, MS, IT Sr. Manager, </a:t>
            </a:r>
          </a:p>
          <a:p>
            <a:r>
              <a:rPr lang="en-US" sz="2800" dirty="0" smtClean="0"/>
              <a:t>Johns Hopkins University</a:t>
            </a:r>
          </a:p>
          <a:p>
            <a:endParaRPr lang="en-US" dirty="0" smtClean="0"/>
          </a:p>
          <a:p>
            <a:r>
              <a:rPr lang="en-US" sz="3000" dirty="0" err="1" smtClean="0"/>
              <a:t>Etan</a:t>
            </a:r>
            <a:r>
              <a:rPr lang="en-US" sz="3000" dirty="0" smtClean="0"/>
              <a:t> </a:t>
            </a:r>
            <a:r>
              <a:rPr lang="en-US" sz="3000" dirty="0" err="1" smtClean="0"/>
              <a:t>Weintraub</a:t>
            </a:r>
            <a:r>
              <a:rPr lang="en-US" sz="3000" dirty="0" smtClean="0"/>
              <a:t>, Sr. Software Engineer, </a:t>
            </a:r>
          </a:p>
          <a:p>
            <a:r>
              <a:rPr lang="en-US" sz="3000" dirty="0" smtClean="0"/>
              <a:t>Johns Hopkins University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2011 Mid-Atlantic Conference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73164" y="6221581"/>
            <a:ext cx="2185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January 12,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65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 Sign On</a:t>
            </a:r>
          </a:p>
          <a:p>
            <a:r>
              <a:rPr lang="en-US" dirty="0" smtClean="0"/>
              <a:t>Control attribute </a:t>
            </a:r>
            <a:r>
              <a:rPr lang="en-US" dirty="0"/>
              <a:t>r</a:t>
            </a:r>
            <a:r>
              <a:rPr lang="en-US" dirty="0" smtClean="0"/>
              <a:t>elease</a:t>
            </a:r>
          </a:p>
          <a:p>
            <a:pPr lvl="1"/>
            <a:r>
              <a:rPr lang="en-US" dirty="0" err="1" smtClean="0"/>
              <a:t>InCommon</a:t>
            </a:r>
            <a:r>
              <a:rPr lang="en-US" dirty="0" smtClean="0"/>
              <a:t> recommended </a:t>
            </a:r>
            <a:r>
              <a:rPr lang="en-US" dirty="0"/>
              <a:t>a</a:t>
            </a:r>
            <a:r>
              <a:rPr lang="en-US" dirty="0" smtClean="0"/>
              <a:t>ttribute </a:t>
            </a:r>
            <a:r>
              <a:rPr lang="en-US" dirty="0"/>
              <a:t>r</a:t>
            </a:r>
            <a:r>
              <a:rPr lang="en-US" dirty="0" smtClean="0"/>
              <a:t>elease</a:t>
            </a:r>
          </a:p>
          <a:p>
            <a:r>
              <a:rPr lang="en-US" dirty="0" err="1" smtClean="0"/>
              <a:t>InCommon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etup – do it once</a:t>
            </a:r>
          </a:p>
          <a:p>
            <a:r>
              <a:rPr lang="en-US" dirty="0" smtClean="0"/>
              <a:t>Credentials centrally collected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6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Identity provider </a:t>
            </a:r>
            <a:r>
              <a:rPr lang="en-US" dirty="0"/>
              <a:t>s</a:t>
            </a:r>
            <a:r>
              <a:rPr lang="en-US" dirty="0" smtClean="0"/>
              <a:t>etup to </a:t>
            </a:r>
            <a:r>
              <a:rPr lang="en-US" dirty="0"/>
              <a:t>c</a:t>
            </a:r>
            <a:r>
              <a:rPr lang="en-US" dirty="0" smtClean="0"/>
              <a:t>entralized </a:t>
            </a:r>
            <a:r>
              <a:rPr lang="en-US" dirty="0"/>
              <a:t>d</a:t>
            </a:r>
            <a:r>
              <a:rPr lang="en-US" dirty="0" smtClean="0"/>
              <a:t>irectory</a:t>
            </a:r>
          </a:p>
          <a:p>
            <a:r>
              <a:rPr lang="en-US" dirty="0" smtClean="0"/>
              <a:t>Technical Understanding</a:t>
            </a:r>
          </a:p>
          <a:p>
            <a:r>
              <a:rPr lang="en-US" dirty="0" smtClean="0"/>
              <a:t>Costs</a:t>
            </a:r>
          </a:p>
          <a:p>
            <a:r>
              <a:rPr lang="en-US" dirty="0" smtClean="0"/>
              <a:t>Legal</a:t>
            </a:r>
          </a:p>
          <a:p>
            <a:r>
              <a:rPr lang="en-US" dirty="0" smtClean="0"/>
              <a:t>Customers </a:t>
            </a:r>
            <a:r>
              <a:rPr lang="en-US" dirty="0"/>
              <a:t>understanding WAYF/Discovery Service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4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JHU Logon Page</a:t>
            </a:r>
            <a:endParaRPr lang="en-US" dirty="0"/>
          </a:p>
        </p:txBody>
      </p:sp>
      <p:pic>
        <p:nvPicPr>
          <p:cNvPr id="5" name="Content Placeholder 4" descr="JHULogonPage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1" b="16651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6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Service</a:t>
            </a:r>
            <a:endParaRPr lang="en-US" dirty="0"/>
          </a:p>
        </p:txBody>
      </p:sp>
      <p:pic>
        <p:nvPicPr>
          <p:cNvPr id="5" name="Content Placeholder 4" descr="JHU-WAYF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1" b="18041"/>
          <a:stretch>
            <a:fillRect/>
          </a:stretch>
        </p:blipFill>
        <p:spPr>
          <a:xfrm>
            <a:off x="685800" y="1909763"/>
            <a:ext cx="7770813" cy="42132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58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 support</a:t>
            </a:r>
          </a:p>
          <a:p>
            <a:r>
              <a:rPr lang="en-US" dirty="0" smtClean="0"/>
              <a:t>Application owner </a:t>
            </a:r>
            <a:r>
              <a:rPr lang="en-US" dirty="0"/>
              <a:t>s</a:t>
            </a:r>
            <a:r>
              <a:rPr lang="en-US" dirty="0" smtClean="0"/>
              <a:t>upport</a:t>
            </a:r>
          </a:p>
          <a:p>
            <a:r>
              <a:rPr lang="en-US" dirty="0" smtClean="0"/>
              <a:t>Customer acceptance</a:t>
            </a:r>
          </a:p>
          <a:p>
            <a:r>
              <a:rPr lang="en-US" dirty="0" smtClean="0"/>
              <a:t>Technical team</a:t>
            </a:r>
          </a:p>
          <a:p>
            <a:r>
              <a:rPr lang="en-US" dirty="0" smtClean="0"/>
              <a:t>Community support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3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needed?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Centralized Directory</a:t>
            </a:r>
          </a:p>
          <a:p>
            <a:r>
              <a:rPr lang="en-US" dirty="0" smtClean="0"/>
              <a:t>Shibboleth Software</a:t>
            </a:r>
            <a:endParaRPr lang="en-US" dirty="0"/>
          </a:p>
          <a:p>
            <a:r>
              <a:rPr lang="en-US" dirty="0" smtClean="0"/>
              <a:t>Participate </a:t>
            </a:r>
            <a:r>
              <a:rPr lang="en-US" dirty="0" err="1" smtClean="0"/>
              <a:t>InCommon</a:t>
            </a:r>
            <a:r>
              <a:rPr lang="en-US" dirty="0" smtClean="0"/>
              <a:t> Federation</a:t>
            </a:r>
          </a:p>
          <a:p>
            <a:r>
              <a:rPr lang="en-US" dirty="0" smtClean="0"/>
              <a:t>Servers</a:t>
            </a:r>
          </a:p>
          <a:p>
            <a:pPr lvl="1"/>
            <a:r>
              <a:rPr lang="en-US" dirty="0" smtClean="0"/>
              <a:t>Identity Provider </a:t>
            </a:r>
          </a:p>
          <a:p>
            <a:r>
              <a:rPr lang="en-US" dirty="0" smtClean="0"/>
              <a:t>Train technical staff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3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53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Andy Baldwin</a:t>
            </a:r>
          </a:p>
          <a:p>
            <a:pPr lvl="1"/>
            <a:r>
              <a:rPr lang="en-US" dirty="0" smtClean="0">
                <a:hlinkClick r:id="rId2"/>
              </a:rPr>
              <a:t>Andrew.Baldwin@jhu.edu</a:t>
            </a:r>
            <a:endParaRPr lang="en-US" dirty="0" smtClean="0"/>
          </a:p>
          <a:p>
            <a:pPr lvl="1"/>
            <a:r>
              <a:rPr lang="en-US" dirty="0" smtClean="0"/>
              <a:t>(410) 735-4268</a:t>
            </a:r>
          </a:p>
          <a:p>
            <a:pPr lvl="1"/>
            <a:endParaRPr lang="en-US" dirty="0"/>
          </a:p>
          <a:p>
            <a:r>
              <a:rPr lang="en-US" dirty="0" err="1" smtClean="0"/>
              <a:t>Etan</a:t>
            </a:r>
            <a:r>
              <a:rPr lang="en-US" dirty="0"/>
              <a:t> </a:t>
            </a:r>
            <a:r>
              <a:rPr lang="en-US" dirty="0" err="1" smtClean="0"/>
              <a:t>Weintraub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eweintra@jhmi.edu</a:t>
            </a:r>
            <a:endParaRPr lang="en-US" dirty="0" smtClean="0"/>
          </a:p>
          <a:p>
            <a:pPr lvl="1"/>
            <a:r>
              <a:rPr lang="en-US" dirty="0" smtClean="0"/>
              <a:t>(410) 735-7945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23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http://Shibboleth.internet2.edu</a:t>
            </a:r>
            <a:endParaRPr lang="en-US" dirty="0" smtClean="0"/>
          </a:p>
          <a:p>
            <a:r>
              <a:rPr lang="en-US" u="sng" dirty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www.incommonfederation.org</a:t>
            </a:r>
            <a:endParaRPr lang="en-US" u="sng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0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Problem</a:t>
            </a:r>
          </a:p>
          <a:p>
            <a:r>
              <a:rPr lang="en-US" sz="3000" dirty="0"/>
              <a:t>Web SSO @ Hopkins</a:t>
            </a:r>
          </a:p>
          <a:p>
            <a:r>
              <a:rPr lang="en-US" sz="3000" dirty="0" smtClean="0"/>
              <a:t>Timeline</a:t>
            </a:r>
          </a:p>
          <a:p>
            <a:r>
              <a:rPr lang="en-US" sz="3000" dirty="0" smtClean="0"/>
              <a:t>Benefits</a:t>
            </a:r>
          </a:p>
          <a:p>
            <a:r>
              <a:rPr lang="en-US" sz="3000" dirty="0" smtClean="0"/>
              <a:t>Challenges</a:t>
            </a:r>
          </a:p>
          <a:p>
            <a:r>
              <a:rPr lang="en-US" sz="3000" dirty="0" smtClean="0"/>
              <a:t>Keys to Success</a:t>
            </a:r>
          </a:p>
          <a:p>
            <a:endParaRPr lang="en-US" sz="3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2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systems creating and storing </a:t>
            </a:r>
            <a:r>
              <a:rPr lang="en-US" dirty="0"/>
              <a:t>u</a:t>
            </a:r>
            <a:r>
              <a:rPr lang="en-US" dirty="0" smtClean="0"/>
              <a:t>ser credentials</a:t>
            </a:r>
          </a:p>
          <a:p>
            <a:r>
              <a:rPr lang="en-US" dirty="0" smtClean="0"/>
              <a:t>Confusion for customers (What ID/Password needed?)</a:t>
            </a:r>
          </a:p>
          <a:p>
            <a:r>
              <a:rPr lang="en-US" dirty="0"/>
              <a:t>E</a:t>
            </a:r>
            <a:r>
              <a:rPr lang="en-US" dirty="0" smtClean="0"/>
              <a:t>xternal application access compounds issue</a:t>
            </a:r>
          </a:p>
          <a:p>
            <a:r>
              <a:rPr lang="en-US" dirty="0" smtClean="0"/>
              <a:t>Hundreds of internal applications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9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WebSSO</a:t>
            </a:r>
            <a:r>
              <a:rPr lang="en-US" dirty="0" smtClean="0"/>
              <a:t> @ Hopkins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SiteMinder</a:t>
            </a:r>
            <a:r>
              <a:rPr lang="en-US" dirty="0" smtClean="0"/>
              <a:t> – Default internal Web SSO</a:t>
            </a:r>
          </a:p>
          <a:p>
            <a:r>
              <a:rPr lang="en-US" dirty="0" err="1" smtClean="0"/>
              <a:t>BlueJay</a:t>
            </a:r>
            <a:r>
              <a:rPr lang="en-US" dirty="0" smtClean="0"/>
              <a:t> - Internal Federation</a:t>
            </a:r>
          </a:p>
          <a:p>
            <a:r>
              <a:rPr lang="en-US" dirty="0" err="1" smtClean="0"/>
              <a:t>InCommon</a:t>
            </a:r>
            <a:r>
              <a:rPr lang="en-US" dirty="0" smtClean="0"/>
              <a:t> – External Federation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31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</a:t>
            </a:r>
            <a:r>
              <a:rPr lang="en-US" dirty="0" err="1" smtClean="0"/>
              <a:t>SiteMinder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Hundreds of applications</a:t>
            </a:r>
          </a:p>
          <a:p>
            <a:r>
              <a:rPr lang="en-US" dirty="0" smtClean="0"/>
              <a:t>Primarily for internal applications</a:t>
            </a:r>
          </a:p>
          <a:p>
            <a:r>
              <a:rPr lang="en-US" dirty="0" smtClean="0"/>
              <a:t>Provides Web Single Sign On</a:t>
            </a:r>
          </a:p>
          <a:p>
            <a:r>
              <a:rPr lang="en-US" dirty="0" smtClean="0"/>
              <a:t>Centralized Credential Collection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3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Jay Internal 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Internally Hosted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Sympa</a:t>
            </a:r>
            <a:r>
              <a:rPr lang="en-US" dirty="0" smtClean="0"/>
              <a:t> email </a:t>
            </a:r>
            <a:r>
              <a:rPr lang="en-US" dirty="0"/>
              <a:t>d</a:t>
            </a:r>
            <a:r>
              <a:rPr lang="en-US" dirty="0" smtClean="0"/>
              <a:t>istribution list application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EZProxy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InfoSuite</a:t>
            </a:r>
            <a:r>
              <a:rPr lang="en-US" dirty="0" smtClean="0"/>
              <a:t> – Welch Medical Library Portal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Multiple internally developed applications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1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Jay Internal Federation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Externally Hosted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Benefits </a:t>
            </a:r>
            <a:r>
              <a:rPr lang="en-US" dirty="0"/>
              <a:t>enrollment (Mercer – SAML consumer)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O</a:t>
            </a:r>
            <a:r>
              <a:rPr lang="en-US" dirty="0" smtClean="0"/>
              <a:t>nline </a:t>
            </a:r>
            <a:r>
              <a:rPr lang="en-US" dirty="0"/>
              <a:t>pay statements (ADP – SAML consumer)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Sakai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Learnshare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64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InCommon</a:t>
            </a:r>
            <a:r>
              <a:rPr lang="en-US" dirty="0" smtClean="0"/>
              <a:t> Applications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Muse</a:t>
            </a:r>
          </a:p>
          <a:p>
            <a:pPr lvl="1"/>
            <a:r>
              <a:rPr lang="en-US" dirty="0" smtClean="0"/>
              <a:t>Internet 2 request to participate in </a:t>
            </a:r>
            <a:r>
              <a:rPr lang="en-US" dirty="0" err="1" smtClean="0"/>
              <a:t>InCommon</a:t>
            </a:r>
            <a:endParaRPr lang="en-US" dirty="0" smtClean="0"/>
          </a:p>
          <a:p>
            <a:pPr lvl="1"/>
            <a:r>
              <a:rPr lang="en-US" dirty="0" smtClean="0"/>
              <a:t>Met with Project Muse team</a:t>
            </a:r>
          </a:p>
          <a:p>
            <a:pPr lvl="1"/>
            <a:r>
              <a:rPr lang="en-US" dirty="0" err="1" smtClean="0"/>
              <a:t>InCommon</a:t>
            </a:r>
            <a:r>
              <a:rPr lang="en-US" dirty="0" smtClean="0"/>
              <a:t> setup</a:t>
            </a:r>
          </a:p>
          <a:p>
            <a:r>
              <a:rPr lang="en-US" dirty="0" smtClean="0"/>
              <a:t>CRMS</a:t>
            </a:r>
          </a:p>
          <a:p>
            <a:pPr lvl="1"/>
            <a:r>
              <a:rPr lang="en-US" dirty="0" smtClean="0"/>
              <a:t>Medical Research application</a:t>
            </a:r>
          </a:p>
          <a:p>
            <a:pPr lvl="1"/>
            <a:r>
              <a:rPr lang="en-US" dirty="0" smtClean="0"/>
              <a:t>Local Hospitals</a:t>
            </a:r>
          </a:p>
          <a:p>
            <a:r>
              <a:rPr lang="en-US" dirty="0" smtClean="0"/>
              <a:t>NIH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02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2000 - 2005 – Centralized Directory</a:t>
            </a:r>
          </a:p>
          <a:p>
            <a:r>
              <a:rPr lang="en-US" dirty="0" smtClean="0"/>
              <a:t>2005 – CA </a:t>
            </a:r>
            <a:r>
              <a:rPr lang="en-US" dirty="0" err="1" smtClean="0"/>
              <a:t>SiteMinder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2006 - Camp Shibboleth</a:t>
            </a:r>
          </a:p>
          <a:p>
            <a:r>
              <a:rPr lang="en-US" dirty="0" smtClean="0"/>
              <a:t>2006 - Blue Jay Internal Federation</a:t>
            </a:r>
          </a:p>
          <a:p>
            <a:r>
              <a:rPr lang="en-US" dirty="0" smtClean="0"/>
              <a:t>2007 - </a:t>
            </a:r>
            <a:r>
              <a:rPr lang="en-US" dirty="0" err="1" smtClean="0"/>
              <a:t>InCommon</a:t>
            </a:r>
            <a:r>
              <a:rPr lang="en-US" dirty="0" smtClean="0"/>
              <a:t> Participant</a:t>
            </a:r>
          </a:p>
          <a:p>
            <a:r>
              <a:rPr lang="en-US" dirty="0" smtClean="0"/>
              <a:t>2008 - Project Muse</a:t>
            </a:r>
          </a:p>
          <a:p>
            <a:r>
              <a:rPr lang="en-US" dirty="0" smtClean="0"/>
              <a:t>2010 - CRMS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2011 Mid-Atlantic Conference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85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1740</TotalTime>
  <Words>420</Words>
  <Application>Microsoft Macintosh PowerPoint</Application>
  <PresentationFormat>On-screen Show (4:3)</PresentationFormat>
  <Paragraphs>122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Folio</vt:lpstr>
      <vt:lpstr>Your Key to Privacy, Security, and Access to Services</vt:lpstr>
      <vt:lpstr>Agenda</vt:lpstr>
      <vt:lpstr>Problem</vt:lpstr>
      <vt:lpstr>WebSSO @ Hopkins</vt:lpstr>
      <vt:lpstr>CA SiteMinder</vt:lpstr>
      <vt:lpstr>Blue Jay Internal Federation</vt:lpstr>
      <vt:lpstr>Blue Jay Internal Federation</vt:lpstr>
      <vt:lpstr>InCommon Applications  </vt:lpstr>
      <vt:lpstr>Timeline</vt:lpstr>
      <vt:lpstr>Benefits</vt:lpstr>
      <vt:lpstr>Challenges</vt:lpstr>
      <vt:lpstr>JHU Logon Page</vt:lpstr>
      <vt:lpstr>Discovery Service</vt:lpstr>
      <vt:lpstr>Keys to Success</vt:lpstr>
      <vt:lpstr>What is needed?</vt:lpstr>
      <vt:lpstr>Questions?</vt:lpstr>
      <vt:lpstr>Contact Information</vt:lpstr>
      <vt:lpstr>Useful Sites</vt:lpstr>
    </vt:vector>
  </TitlesOfParts>
  <Company>Johns Hopkins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Key to Privacy, Security, and Access to Services</dc:title>
  <dc:creator>Andrew Baldwin</dc:creator>
  <cp:lastModifiedBy>Andrew Baldwin</cp:lastModifiedBy>
  <cp:revision>22</cp:revision>
  <dcterms:created xsi:type="dcterms:W3CDTF">2011-01-04T15:58:55Z</dcterms:created>
  <dcterms:modified xsi:type="dcterms:W3CDTF">2011-01-12T20:54:53Z</dcterms:modified>
</cp:coreProperties>
</file>