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4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3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99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088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585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0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9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08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3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14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6926C-F907-411F-98E8-A6A09823CBB4}" type="datetimeFigureOut">
              <a:rPr lang="en-US" smtClean="0"/>
              <a:t>1/6/2012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05CC6-48CA-4F0A-BE6F-59CB01512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78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Central IT vs. Distributed IT: Perspectives on Implementing a University-Scale Collaboration Service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Copyright [your name] [year]. This work is the intellectual property of the author. Permission is granted for this material to be shared for non-commercial, educational purposes, provided that this copyright statement appears on the reproduced materials and notice is given that the copying is by permission of the author. </a:t>
            </a:r>
            <a:r>
              <a:rPr lang="en-US"/>
              <a:t>To disseminate otherwise or to republish requires written permission from the author.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58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Central IT vs. Distributed IT: Perspectives on Implementing a University-Scale Collaboration Service</vt:lpstr>
    </vt:vector>
  </TitlesOfParts>
  <Company>Penn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Central IT vs. Distributed IT: Perspectives on Implementing a University-Scale Collaboration Service</dc:title>
  <dc:subject>MARC12</dc:subject>
  <dc:creator>Greg Madden, Steve Kellogg, Dave Langton</dc:creator>
  <cp:lastModifiedBy>Greg Madden</cp:lastModifiedBy>
  <cp:revision>3</cp:revision>
  <dcterms:created xsi:type="dcterms:W3CDTF">2012-01-06T14:44:36Z</dcterms:created>
  <dcterms:modified xsi:type="dcterms:W3CDTF">2012-01-06T14:49:31Z</dcterms:modified>
</cp:coreProperties>
</file>