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4.xml" ContentType="application/vnd.openxmlformats-officedocument.presentationml.notesSlide+xml"/>
  <Override PartName="/ppt/media/image10.jpg" ContentType="image/png"/>
  <Override PartName="/ppt/media/image12.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handoutMasterIdLst>
    <p:handoutMasterId r:id="rId23"/>
  </p:handoutMasterIdLst>
  <p:sldIdLst>
    <p:sldId id="268" r:id="rId5"/>
    <p:sldId id="289" r:id="rId6"/>
    <p:sldId id="299" r:id="rId7"/>
    <p:sldId id="293" r:id="rId8"/>
    <p:sldId id="304" r:id="rId9"/>
    <p:sldId id="303" r:id="rId10"/>
    <p:sldId id="302" r:id="rId11"/>
    <p:sldId id="290" r:id="rId12"/>
    <p:sldId id="300" r:id="rId13"/>
    <p:sldId id="291" r:id="rId14"/>
    <p:sldId id="294" r:id="rId15"/>
    <p:sldId id="298" r:id="rId16"/>
    <p:sldId id="297" r:id="rId17"/>
    <p:sldId id="295" r:id="rId18"/>
    <p:sldId id="292" r:id="rId19"/>
    <p:sldId id="296" r:id="rId20"/>
    <p:sldId id="301"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1" autoAdjust="0"/>
    <p:restoredTop sz="98905" autoAdjust="0"/>
  </p:normalViewPr>
  <p:slideViewPr>
    <p:cSldViewPr>
      <p:cViewPr varScale="1">
        <p:scale>
          <a:sx n="121" d="100"/>
          <a:sy n="121" d="100"/>
        </p:scale>
        <p:origin x="-2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2639C-ACF2-4FDE-95B2-B74D7500B694}" type="datetimeFigureOut">
              <a:rPr lang="en-US" smtClean="0"/>
              <a:pPr/>
              <a:t>1/12/12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BC6E04-4B78-4B52-8E36-1D249CF1EB5C}" type="slidenum">
              <a:rPr lang="en-US" smtClean="0"/>
              <a:pPr/>
              <a:t>‹#›</a:t>
            </a:fld>
            <a:endParaRPr lang="en-US" dirty="0"/>
          </a:p>
        </p:txBody>
      </p:sp>
    </p:spTree>
    <p:extLst>
      <p:ext uri="{BB962C8B-B14F-4D97-AF65-F5344CB8AC3E}">
        <p14:creationId xmlns:p14="http://schemas.microsoft.com/office/powerpoint/2010/main" val="131126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95AE060-91CE-4140-8F12-8F4D77181E15}" type="slidenum">
              <a:rPr lang="en-US"/>
              <a:pPr/>
              <a:t>‹#›</a:t>
            </a:fld>
            <a:endParaRPr lang="en-US" dirty="0"/>
          </a:p>
        </p:txBody>
      </p:sp>
    </p:spTree>
    <p:extLst>
      <p:ext uri="{BB962C8B-B14F-4D97-AF65-F5344CB8AC3E}">
        <p14:creationId xmlns:p14="http://schemas.microsoft.com/office/powerpoint/2010/main" val="1268781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AE060-91CE-4140-8F12-8F4D77181E1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AE060-91CE-4140-8F12-8F4D77181E1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AE060-91CE-4140-8F12-8F4D77181E15}"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AE060-91CE-4140-8F12-8F4D77181E1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Master" Target="../slideMasters/slideMaster1.xml"/><Relationship Id="rId6" Type="http://schemas.openxmlformats.org/officeDocument/2006/relationships/image" Target="../media/image2.jpeg"/><Relationship Id="rId1" Type="http://schemas.openxmlformats.org/officeDocument/2006/relationships/tags" Target="../tags/tag6.xml"/><Relationship Id="rId2"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slideMaster" Target="../slideMasters/slideMaster1.xml"/><Relationship Id="rId1" Type="http://schemas.openxmlformats.org/officeDocument/2006/relationships/tags" Target="../tags/tag10.xml"/><Relationship Id="rId2"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slideMaster" Target="../slideMasters/slideMaster1.xml"/><Relationship Id="rId7" Type="http://schemas.openxmlformats.org/officeDocument/2006/relationships/image" Target="../media/image3.jpeg"/><Relationship Id="rId1" Type="http://schemas.openxmlformats.org/officeDocument/2006/relationships/tags" Target="../tags/tag15.xml"/><Relationship Id="rId2"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tags" Target="../tags/tag24.xml"/><Relationship Id="rId6" Type="http://schemas.openxmlformats.org/officeDocument/2006/relationships/tags" Target="../tags/tag25.xml"/><Relationship Id="rId7" Type="http://schemas.openxmlformats.org/officeDocument/2006/relationships/slideMaster" Target="../slideMasters/slideMaster1.xml"/><Relationship Id="rId1" Type="http://schemas.openxmlformats.org/officeDocument/2006/relationships/tags" Target="../tags/tag20.xml"/><Relationship Id="rId2"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tags" Target="../tags/tag30.xml"/><Relationship Id="rId6" Type="http://schemas.openxmlformats.org/officeDocument/2006/relationships/tags" Target="../tags/tag31.xml"/><Relationship Id="rId7" Type="http://schemas.openxmlformats.org/officeDocument/2006/relationships/tags" Target="../tags/tag32.xml"/><Relationship Id="rId8" Type="http://schemas.openxmlformats.org/officeDocument/2006/relationships/tags" Target="../tags/tag33.xml"/><Relationship Id="rId9" Type="http://schemas.openxmlformats.org/officeDocument/2006/relationships/slideMaster" Target="../slideMasters/slideMaster1.xml"/><Relationship Id="rId1" Type="http://schemas.openxmlformats.org/officeDocument/2006/relationships/tags" Target="../tags/tag26.xml"/><Relationship Id="rId2"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Master" Target="../slideMasters/slideMaster1.xml"/><Relationship Id="rId1" Type="http://schemas.openxmlformats.org/officeDocument/2006/relationships/tags" Target="../tags/tag34.xml"/><Relationship Id="rId2" Type="http://schemas.openxmlformats.org/officeDocument/2006/relationships/tags" Target="../tags/tag3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slideMaster" Target="../slideMasters/slideMaster1.xml"/><Relationship Id="rId1" Type="http://schemas.openxmlformats.org/officeDocument/2006/relationships/tags" Target="../tags/tag38.xml"/><Relationship Id="rId2"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tags" Target="../tags/tag44.xml"/><Relationship Id="rId5" Type="http://schemas.openxmlformats.org/officeDocument/2006/relationships/tags" Target="../tags/tag45.xml"/><Relationship Id="rId6" Type="http://schemas.openxmlformats.org/officeDocument/2006/relationships/tags" Target="../tags/tag46.xml"/><Relationship Id="rId7" Type="http://schemas.openxmlformats.org/officeDocument/2006/relationships/slideMaster" Target="../slideMasters/slideMaster1.xml"/><Relationship Id="rId1" Type="http://schemas.openxmlformats.org/officeDocument/2006/relationships/tags" Target="../tags/tag41.xml"/><Relationship Id="rId2"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tags" Target="../tags/tag50.xml"/><Relationship Id="rId5" Type="http://schemas.openxmlformats.org/officeDocument/2006/relationships/tags" Target="../tags/tag51.xml"/><Relationship Id="rId6" Type="http://schemas.openxmlformats.org/officeDocument/2006/relationships/tags" Target="../tags/tag52.xml"/><Relationship Id="rId7" Type="http://schemas.openxmlformats.org/officeDocument/2006/relationships/slideMaster" Target="../slideMasters/slideMaster1.xml"/><Relationship Id="rId1" Type="http://schemas.openxmlformats.org/officeDocument/2006/relationships/tags" Target="../tags/tag47.xml"/><Relationship Id="rId2"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custDataLst>
              <p:tags r:id="rId1"/>
            </p:custDataLst>
          </p:nvPr>
        </p:nvSpPr>
        <p:spPr>
          <a:xfrm>
            <a:off x="685800" y="3474720"/>
            <a:ext cx="7772400" cy="1737360"/>
          </a:xfrm>
        </p:spPr>
        <p:txBody>
          <a:bodyPr anchor="t"/>
          <a:lstStyle>
            <a:lvl1pPr algn="ctr">
              <a:defRPr sz="3200"/>
            </a:lvl1pPr>
          </a:lstStyle>
          <a:p>
            <a:r>
              <a:rPr lang="en-US" smtClean="0"/>
              <a:t>Click to edit Master title style</a:t>
            </a:r>
            <a:endParaRPr lang="en-US"/>
          </a:p>
        </p:txBody>
      </p:sp>
      <p:sp>
        <p:nvSpPr>
          <p:cNvPr id="5123" name="Rectangle 3"/>
          <p:cNvSpPr>
            <a:spLocks noGrp="1" noChangeArrowheads="1"/>
          </p:cNvSpPr>
          <p:nvPr>
            <p:ph type="subTitle" idx="1"/>
            <p:custDataLst>
              <p:tags r:id="rId2"/>
            </p:custDataLst>
          </p:nvPr>
        </p:nvSpPr>
        <p:spPr>
          <a:xfrm>
            <a:off x="685800" y="5394960"/>
            <a:ext cx="7772400" cy="548640"/>
          </a:xfrm>
        </p:spPr>
        <p:txBody>
          <a:bodyPr/>
          <a:lstStyle>
            <a:lvl1pPr marL="0" indent="0" algn="ctr">
              <a:buFont typeface="Wingdings" pitchFamily="-107" charset="2"/>
              <a:buNone/>
              <a:defRPr sz="1800"/>
            </a:lvl1pPr>
          </a:lstStyle>
          <a:p>
            <a:r>
              <a:rPr lang="en-US" smtClean="0"/>
              <a:t>Click to edit Master subtitle style</a:t>
            </a:r>
            <a:endParaRPr lang="en-US"/>
          </a:p>
        </p:txBody>
      </p:sp>
      <p:sp>
        <p:nvSpPr>
          <p:cNvPr id="5124" name="Rectangle 4"/>
          <p:cNvSpPr>
            <a:spLocks noGrp="1" noChangeArrowheads="1"/>
          </p:cNvSpPr>
          <p:nvPr>
            <p:ph type="dt" sz="half" idx="2"/>
            <p:custDataLst>
              <p:tags r:id="rId3"/>
            </p:custDataLst>
          </p:nvPr>
        </p:nvSpPr>
        <p:spPr>
          <a:xfrm>
            <a:off x="685800" y="6248400"/>
            <a:ext cx="3657600" cy="335280"/>
          </a:xfrm>
        </p:spPr>
        <p:txBody>
          <a:bodyPr/>
          <a:lstStyle>
            <a:lvl1pPr>
              <a:defRPr>
                <a:solidFill>
                  <a:schemeClr val="folHlink"/>
                </a:solidFill>
              </a:defRPr>
            </a:lvl1pPr>
          </a:lstStyle>
          <a:p>
            <a:r>
              <a:rPr lang="en-US" dirty="0" smtClean="0"/>
              <a:t> </a:t>
            </a:r>
            <a:endParaRPr lang="en-US" dirty="0"/>
          </a:p>
        </p:txBody>
      </p:sp>
      <p:sp>
        <p:nvSpPr>
          <p:cNvPr id="5125" name="Rectangle 5"/>
          <p:cNvSpPr>
            <a:spLocks noGrp="1" noChangeArrowheads="1"/>
          </p:cNvSpPr>
          <p:nvPr>
            <p:ph type="ftr" sz="quarter" idx="3"/>
            <p:custDataLst>
              <p:tags r:id="rId4"/>
            </p:custDataLst>
          </p:nvPr>
        </p:nvSpPr>
        <p:spPr>
          <a:xfrm>
            <a:off x="4724400" y="6248400"/>
            <a:ext cx="3733800" cy="335280"/>
          </a:xfrm>
        </p:spPr>
        <p:txBody>
          <a:bodyPr/>
          <a:lstStyle>
            <a:lvl1pPr algn="ctr">
              <a:defRPr>
                <a:solidFill>
                  <a:schemeClr val="folHlink"/>
                </a:solidFill>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3"/>
            </p:custDataLst>
          </p:nvPr>
        </p:nvSpPr>
        <p:spPr>
          <a:xfrm>
            <a:off x="152400" y="6446520"/>
            <a:ext cx="381000" cy="335280"/>
          </a:xfrm>
        </p:spPr>
        <p:txBody>
          <a:bodyPr/>
          <a:lstStyle>
            <a:lvl1pPr>
              <a:defRPr smtClean="0">
                <a:solidFill>
                  <a:srgbClr val="EDE3BD"/>
                </a:solidFill>
              </a:defRPr>
            </a:lvl1pPr>
          </a:lstStyle>
          <a:p>
            <a:fld id="{896C1940-5FD9-B947-9BCB-FE0E89C06469}" type="slidenum">
              <a:rPr lang="en-US" smtClean="0"/>
              <a:pPr/>
              <a:t>‹#›</a:t>
            </a:fld>
            <a:endParaRPr lang="en-US" dirty="0"/>
          </a:p>
        </p:txBody>
      </p:sp>
      <p:sp>
        <p:nvSpPr>
          <p:cNvPr id="5" name="Date Placeholder 4"/>
          <p:cNvSpPr>
            <a:spLocks noGrp="1"/>
          </p:cNvSpPr>
          <p:nvPr>
            <p:ph type="dt" sz="half" idx="11"/>
            <p:custDataLst>
              <p:tags r:id="rId4"/>
            </p:custDataLst>
          </p:nvPr>
        </p:nvSpPr>
        <p:spPr>
          <a:xfrm>
            <a:off x="685800" y="6446520"/>
            <a:ext cx="1828800" cy="335280"/>
          </a:xfrm>
        </p:spPr>
        <p:txBody>
          <a:bodyPr/>
          <a:lstStyle>
            <a:lvl1pPr>
              <a:defRPr smtClean="0">
                <a:solidFill>
                  <a:srgbClr val="EDE3BD"/>
                </a:solidFill>
              </a:defRPr>
            </a:lvl1pPr>
          </a:lstStyle>
          <a:p>
            <a:r>
              <a:rPr lang="en-US" dirty="0" smtClean="0"/>
              <a:t> </a:t>
            </a:r>
            <a:endParaRPr lang="en-US" dirty="0"/>
          </a:p>
        </p:txBody>
      </p:sp>
      <p:sp>
        <p:nvSpPr>
          <p:cNvPr id="6" name="Footer Placeholder 5"/>
          <p:cNvSpPr>
            <a:spLocks noGrp="1"/>
          </p:cNvSpPr>
          <p:nvPr>
            <p:ph type="ftr" sz="quarter" idx="12"/>
            <p:custDataLst>
              <p:tags r:id="rId5"/>
            </p:custDataLst>
          </p:nvPr>
        </p:nvSpPr>
        <p:spPr>
          <a:xfrm>
            <a:off x="2667000" y="6446520"/>
            <a:ext cx="4191000" cy="335280"/>
          </a:xfrm>
        </p:spPr>
        <p:txBody>
          <a:bodyPr/>
          <a:lstStyle>
            <a:lvl1pPr>
              <a:defRPr>
                <a:solidFill>
                  <a:srgbClr val="EDE3BD"/>
                </a:solidFill>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2209800"/>
            <a:ext cx="7772400" cy="1362074"/>
          </a:xfrm>
        </p:spPr>
        <p:txBody>
          <a:bodyPr anchor="t"/>
          <a:lstStyle>
            <a:lvl1pPr algn="l">
              <a:defRPr sz="3200" b="0" cap="all">
                <a:solidFill>
                  <a:schemeClr val="accent3">
                    <a:lumMod val="95000"/>
                  </a:schemeClr>
                </a:solidFill>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722313" y="685800"/>
            <a:ext cx="7772400" cy="1499236"/>
          </a:xfrm>
        </p:spPr>
        <p:txBody>
          <a:bodyPr anchor="b"/>
          <a:lstStyle>
            <a:lvl1pPr marL="0" indent="0">
              <a:buNone/>
              <a:defRPr sz="2000">
                <a:solidFill>
                  <a:schemeClr val="tx2">
                    <a:lumMod val="25000"/>
                    <a:lumOff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3"/>
            </p:custDataLst>
          </p:nvPr>
        </p:nvSpPr>
        <p:spPr/>
        <p:txBody>
          <a:bodyPr/>
          <a:lstStyle>
            <a:lvl1pPr>
              <a:defRPr smtClean="0">
                <a:solidFill>
                  <a:schemeClr val="accent1">
                    <a:lumMod val="40000"/>
                    <a:lumOff val="60000"/>
                  </a:schemeClr>
                </a:solidFill>
              </a:defRPr>
            </a:lvl1pPr>
          </a:lstStyle>
          <a:p>
            <a:fld id="{CAF07254-A4FA-0949-AA4A-5AAD90FE0467}" type="slidenum">
              <a:rPr lang="en-US" smtClean="0"/>
              <a:pPr/>
              <a:t>‹#›</a:t>
            </a:fld>
            <a:endParaRPr lang="en-US" dirty="0"/>
          </a:p>
        </p:txBody>
      </p:sp>
      <p:sp>
        <p:nvSpPr>
          <p:cNvPr id="5" name="Date Placeholder 4"/>
          <p:cNvSpPr>
            <a:spLocks noGrp="1"/>
          </p:cNvSpPr>
          <p:nvPr>
            <p:ph type="dt" sz="half" idx="11"/>
            <p:custDataLst>
              <p:tags r:id="rId4"/>
            </p:custDataLst>
          </p:nvPr>
        </p:nvSpPr>
        <p:spPr/>
        <p:txBody>
          <a:bodyPr/>
          <a:lstStyle>
            <a:lvl1pPr>
              <a:defRPr smtClean="0">
                <a:solidFill>
                  <a:srgbClr val="EDE3BD"/>
                </a:solidFill>
              </a:defRPr>
            </a:lvl1pPr>
          </a:lstStyle>
          <a:p>
            <a:r>
              <a:rPr lang="en-US" dirty="0" smtClean="0"/>
              <a:t> </a:t>
            </a:r>
            <a:endParaRPr lang="en-US" dirty="0"/>
          </a:p>
        </p:txBody>
      </p:sp>
      <p:sp>
        <p:nvSpPr>
          <p:cNvPr id="6" name="Footer Placeholder 5"/>
          <p:cNvSpPr>
            <a:spLocks noGrp="1"/>
          </p:cNvSpPr>
          <p:nvPr>
            <p:ph type="ftr" sz="quarter" idx="12"/>
            <p:custDataLst>
              <p:tags r:id="rId5"/>
            </p:custDataLst>
          </p:nvPr>
        </p:nvSpPr>
        <p:spPr/>
        <p:txBody>
          <a:bodyPr/>
          <a:lstStyle>
            <a:lvl1pPr>
              <a:defRPr>
                <a:solidFill>
                  <a:schemeClr val="accent1">
                    <a:lumMod val="40000"/>
                    <a:lumOff val="60000"/>
                  </a:schemeClr>
                </a:solidFill>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685800" y="1981200"/>
            <a:ext cx="3810000" cy="38709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981200"/>
            <a:ext cx="3810000" cy="38709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4"/>
            </p:custDataLst>
          </p:nvPr>
        </p:nvSpPr>
        <p:spPr/>
        <p:txBody>
          <a:bodyPr/>
          <a:lstStyle>
            <a:lvl1pPr>
              <a:defRPr smtClean="0">
                <a:solidFill>
                  <a:srgbClr val="EDE3BD"/>
                </a:solidFill>
              </a:defRPr>
            </a:lvl1pPr>
          </a:lstStyle>
          <a:p>
            <a:fld id="{FDE1B9E3-D40A-F04D-B618-E148A2C19FDE}" type="slidenum">
              <a:rPr lang="en-US" smtClean="0"/>
              <a:pPr/>
              <a:t>‹#›</a:t>
            </a:fld>
            <a:endParaRPr lang="en-US" dirty="0"/>
          </a:p>
        </p:txBody>
      </p:sp>
      <p:sp>
        <p:nvSpPr>
          <p:cNvPr id="6" name="Date Placeholder 5"/>
          <p:cNvSpPr>
            <a:spLocks noGrp="1"/>
          </p:cNvSpPr>
          <p:nvPr>
            <p:ph type="dt" sz="half" idx="11"/>
            <p:custDataLst>
              <p:tags r:id="rId5"/>
            </p:custDataLst>
          </p:nvPr>
        </p:nvSpPr>
        <p:spPr/>
        <p:txBody>
          <a:bodyPr/>
          <a:lstStyle>
            <a:lvl1pPr>
              <a:defRPr smtClean="0">
                <a:solidFill>
                  <a:srgbClr val="EDE3BD"/>
                </a:solidFill>
              </a:defRPr>
            </a:lvl1pPr>
          </a:lstStyle>
          <a:p>
            <a:r>
              <a:rPr lang="en-US" dirty="0" smtClean="0"/>
              <a:t> </a:t>
            </a:r>
            <a:endParaRPr lang="en-US" dirty="0"/>
          </a:p>
        </p:txBody>
      </p:sp>
      <p:sp>
        <p:nvSpPr>
          <p:cNvPr id="7" name="Footer Placeholder 6"/>
          <p:cNvSpPr>
            <a:spLocks noGrp="1"/>
          </p:cNvSpPr>
          <p:nvPr>
            <p:ph type="ftr" sz="quarter" idx="12"/>
            <p:custDataLst>
              <p:tags r:id="rId6"/>
            </p:custDataLst>
          </p:nvPr>
        </p:nvSpPr>
        <p:spPr/>
        <p:txBody>
          <a:bodyPr/>
          <a:lstStyle>
            <a:lvl1pPr>
              <a:defRPr>
                <a:solidFill>
                  <a:srgbClr val="EDE3BD"/>
                </a:solidFill>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430"/>
            <a:ext cx="4040188"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5511"/>
            <a:ext cx="4040188" cy="39509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6" y="1535430"/>
            <a:ext cx="4041775"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6" y="2175511"/>
            <a:ext cx="4041775" cy="39509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6"/>
            </p:custDataLst>
          </p:nvPr>
        </p:nvSpPr>
        <p:spPr/>
        <p:txBody>
          <a:bodyPr/>
          <a:lstStyle>
            <a:lvl1pPr>
              <a:defRPr smtClean="0"/>
            </a:lvl1pPr>
          </a:lstStyle>
          <a:p>
            <a:fld id="{F467CE6A-3C70-9B40-9217-1D9EC6E3DE92}" type="slidenum">
              <a:rPr lang="en-US"/>
              <a:pPr/>
              <a:t>‹#›</a:t>
            </a:fld>
            <a:endParaRPr lang="en-US" dirty="0"/>
          </a:p>
        </p:txBody>
      </p:sp>
      <p:sp>
        <p:nvSpPr>
          <p:cNvPr id="8" name="Date Placeholder 7"/>
          <p:cNvSpPr>
            <a:spLocks noGrp="1"/>
          </p:cNvSpPr>
          <p:nvPr>
            <p:ph type="dt" sz="half" idx="11"/>
            <p:custDataLst>
              <p:tags r:id="rId7"/>
            </p:custDataLst>
          </p:nvPr>
        </p:nvSpPr>
        <p:spPr/>
        <p:txBody>
          <a:bodyPr/>
          <a:lstStyle>
            <a:lvl1pPr>
              <a:defRPr smtClean="0"/>
            </a:lvl1pPr>
          </a:lstStyle>
          <a:p>
            <a:r>
              <a:rPr lang="en-US" dirty="0" smtClean="0"/>
              <a:t> </a:t>
            </a:r>
            <a:endParaRPr lang="en-US" dirty="0"/>
          </a:p>
        </p:txBody>
      </p:sp>
      <p:sp>
        <p:nvSpPr>
          <p:cNvPr id="9" name="Footer Placeholder 8"/>
          <p:cNvSpPr>
            <a:spLocks noGrp="1"/>
          </p:cNvSpPr>
          <p:nvPr>
            <p:ph type="ftr" sz="quarter" idx="12"/>
            <p:custDataLst>
              <p:tags r:id="rId8"/>
            </p:custDataLst>
          </p:nvPr>
        </p:nvSpPr>
        <p:spPr/>
        <p:txBody>
          <a:bodyPr/>
          <a:lstStyle>
            <a:lvl1pPr>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2"/>
            </p:custDataLst>
          </p:nvPr>
        </p:nvSpPr>
        <p:spPr/>
        <p:txBody>
          <a:bodyPr/>
          <a:lstStyle>
            <a:lvl1pPr>
              <a:defRPr smtClean="0"/>
            </a:lvl1pPr>
          </a:lstStyle>
          <a:p>
            <a:fld id="{42EA209B-C447-FB4D-880C-B6FC9AD1EC07}" type="slidenum">
              <a:rPr lang="en-US"/>
              <a:pPr/>
              <a:t>‹#›</a:t>
            </a:fld>
            <a:endParaRPr lang="en-US" dirty="0"/>
          </a:p>
        </p:txBody>
      </p:sp>
      <p:sp>
        <p:nvSpPr>
          <p:cNvPr id="4" name="Date Placeholder 3"/>
          <p:cNvSpPr>
            <a:spLocks noGrp="1"/>
          </p:cNvSpPr>
          <p:nvPr>
            <p:ph type="dt" sz="half" idx="11"/>
            <p:custDataLst>
              <p:tags r:id="rId3"/>
            </p:custDataLst>
          </p:nvPr>
        </p:nvSpPr>
        <p:spPr/>
        <p:txBody>
          <a:bodyPr/>
          <a:lstStyle>
            <a:lvl1pPr>
              <a:defRPr smtClean="0"/>
            </a:lvl1pPr>
          </a:lstStyle>
          <a:p>
            <a:r>
              <a:rPr lang="en-US" dirty="0" smtClean="0"/>
              <a:t> </a:t>
            </a:r>
            <a:endParaRPr lang="en-US" dirty="0"/>
          </a:p>
        </p:txBody>
      </p:sp>
      <p:sp>
        <p:nvSpPr>
          <p:cNvPr id="5" name="Footer Placeholder 4"/>
          <p:cNvSpPr>
            <a:spLocks noGrp="1"/>
          </p:cNvSpPr>
          <p:nvPr>
            <p:ph type="ftr" sz="quarter" idx="12"/>
            <p:custDataLst>
              <p:tags r:id="rId4"/>
            </p:custDataLst>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smtClean="0"/>
            </a:lvl1pPr>
          </a:lstStyle>
          <a:p>
            <a:fld id="{485E5870-7595-FD48-BC05-7E51E8674181}" type="slidenum">
              <a:rPr lang="en-US"/>
              <a:pPr/>
              <a:t>‹#›</a:t>
            </a:fld>
            <a:endParaRPr lang="en-US" dirty="0"/>
          </a:p>
        </p:txBody>
      </p:sp>
      <p:sp>
        <p:nvSpPr>
          <p:cNvPr id="3" name="Date Placeholder 2"/>
          <p:cNvSpPr>
            <a:spLocks noGrp="1"/>
          </p:cNvSpPr>
          <p:nvPr>
            <p:ph type="dt" sz="half" idx="11"/>
            <p:custDataLst>
              <p:tags r:id="rId2"/>
            </p:custDataLst>
          </p:nvPr>
        </p:nvSpPr>
        <p:spPr/>
        <p:txBody>
          <a:bodyPr/>
          <a:lstStyle>
            <a:lvl1pPr>
              <a:defRPr smtClean="0"/>
            </a:lvl1pPr>
          </a:lstStyle>
          <a:p>
            <a:r>
              <a:rPr lang="en-US" dirty="0" smtClean="0"/>
              <a:t> </a:t>
            </a:r>
            <a:endParaRPr lang="en-US" dirty="0"/>
          </a:p>
        </p:txBody>
      </p:sp>
      <p:sp>
        <p:nvSpPr>
          <p:cNvPr id="4" name="Footer Placeholder 3"/>
          <p:cNvSpPr>
            <a:spLocks noGrp="1"/>
          </p:cNvSpPr>
          <p:nvPr>
            <p:ph type="ftr" sz="quarter" idx="12"/>
            <p:custDataLst>
              <p:tags r:id="rId3"/>
            </p:custDataLst>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1" y="272416"/>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2416"/>
            <a:ext cx="5111750" cy="5854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1" y="1434466"/>
            <a:ext cx="3008313" cy="46920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4"/>
            </p:custDataLst>
          </p:nvPr>
        </p:nvSpPr>
        <p:spPr/>
        <p:txBody>
          <a:bodyPr/>
          <a:lstStyle>
            <a:lvl1pPr>
              <a:defRPr smtClean="0"/>
            </a:lvl1pPr>
          </a:lstStyle>
          <a:p>
            <a:fld id="{6E34C891-D45F-B441-B6DA-FBD5EC3895FA}" type="slidenum">
              <a:rPr lang="en-US"/>
              <a:pPr/>
              <a:t>‹#›</a:t>
            </a:fld>
            <a:endParaRPr lang="en-US" dirty="0"/>
          </a:p>
        </p:txBody>
      </p:sp>
      <p:sp>
        <p:nvSpPr>
          <p:cNvPr id="6" name="Date Placeholder 5"/>
          <p:cNvSpPr>
            <a:spLocks noGrp="1"/>
          </p:cNvSpPr>
          <p:nvPr>
            <p:ph type="dt" sz="half" idx="11"/>
            <p:custDataLst>
              <p:tags r:id="rId5"/>
            </p:custDataLst>
          </p:nvPr>
        </p:nvSpPr>
        <p:spPr/>
        <p:txBody>
          <a:bodyPr/>
          <a:lstStyle>
            <a:lvl1pPr>
              <a:defRPr smtClean="0"/>
            </a:lvl1pPr>
          </a:lstStyle>
          <a:p>
            <a:r>
              <a:rPr lang="en-US" dirty="0" smtClean="0"/>
              <a:t> </a:t>
            </a:r>
            <a:endParaRPr lang="en-US" dirty="0"/>
          </a:p>
        </p:txBody>
      </p:sp>
      <p:sp>
        <p:nvSpPr>
          <p:cNvPr id="7" name="Footer Placeholder 6"/>
          <p:cNvSpPr>
            <a:spLocks noGrp="1"/>
          </p:cNvSpPr>
          <p:nvPr>
            <p:ph type="ftr" sz="quarter" idx="12"/>
            <p:custDataLst>
              <p:tags r:id="rId6"/>
            </p:custDataLst>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1"/>
            <a:ext cx="5486400" cy="56769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34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custDataLst>
              <p:tags r:id="rId3"/>
            </p:custDataLst>
          </p:nvPr>
        </p:nvSpPr>
        <p:spPr>
          <a:xfrm>
            <a:off x="1792288" y="5368291"/>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4"/>
            </p:custDataLst>
          </p:nvPr>
        </p:nvSpPr>
        <p:spPr/>
        <p:txBody>
          <a:bodyPr/>
          <a:lstStyle>
            <a:lvl1pPr>
              <a:defRPr smtClean="0"/>
            </a:lvl1pPr>
          </a:lstStyle>
          <a:p>
            <a:fld id="{F4F5C1AA-B58A-3344-A7B4-8A9A39D888C9}" type="slidenum">
              <a:rPr lang="en-US"/>
              <a:pPr/>
              <a:t>‹#›</a:t>
            </a:fld>
            <a:endParaRPr lang="en-US" dirty="0"/>
          </a:p>
        </p:txBody>
      </p:sp>
      <p:sp>
        <p:nvSpPr>
          <p:cNvPr id="6" name="Date Placeholder 5"/>
          <p:cNvSpPr>
            <a:spLocks noGrp="1"/>
          </p:cNvSpPr>
          <p:nvPr>
            <p:ph type="dt" sz="half" idx="11"/>
            <p:custDataLst>
              <p:tags r:id="rId5"/>
            </p:custDataLst>
          </p:nvPr>
        </p:nvSpPr>
        <p:spPr/>
        <p:txBody>
          <a:bodyPr/>
          <a:lstStyle>
            <a:lvl1pPr>
              <a:defRPr smtClean="0"/>
            </a:lvl1pPr>
          </a:lstStyle>
          <a:p>
            <a:r>
              <a:rPr lang="en-US" dirty="0" smtClean="0"/>
              <a:t> </a:t>
            </a:r>
            <a:endParaRPr lang="en-US" dirty="0"/>
          </a:p>
        </p:txBody>
      </p:sp>
      <p:sp>
        <p:nvSpPr>
          <p:cNvPr id="7" name="Footer Placeholder 6"/>
          <p:cNvSpPr>
            <a:spLocks noGrp="1"/>
          </p:cNvSpPr>
          <p:nvPr>
            <p:ph type="ftr" sz="quarter" idx="12"/>
            <p:custDataLst>
              <p:tags r:id="rId6"/>
            </p:custDataLst>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tags" Target="../tags/tag2.xml"/><Relationship Id="rId13" Type="http://schemas.openxmlformats.org/officeDocument/2006/relationships/tags" Target="../tags/tag3.xml"/><Relationship Id="rId14" Type="http://schemas.openxmlformats.org/officeDocument/2006/relationships/tags" Target="../tags/tag4.xml"/><Relationship Id="rId15" Type="http://schemas.openxmlformats.org/officeDocument/2006/relationships/tags" Target="../tags/tag5.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1"/>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2"/>
            </p:custDataLst>
          </p:nvPr>
        </p:nvSpPr>
        <p:spPr bwMode="auto">
          <a:xfrm>
            <a:off x="685800" y="1981200"/>
            <a:ext cx="7772400" cy="3870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3"/>
            </p:custDataLst>
          </p:nvPr>
        </p:nvSpPr>
        <p:spPr bwMode="auto">
          <a:xfrm>
            <a:off x="152400" y="6446520"/>
            <a:ext cx="381000" cy="335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EDE3BD"/>
                </a:solidFill>
                <a:latin typeface="+mn-lt"/>
              </a:defRPr>
            </a:lvl1pPr>
          </a:lstStyle>
          <a:p>
            <a:fld id="{5BCB2CDE-0F86-B949-86F9-1092E596B9F3}" type="slidenum">
              <a:rPr lang="en-US" smtClean="0"/>
              <a:pPr/>
              <a:t>‹#›</a:t>
            </a:fld>
            <a:endParaRPr lang="en-US" dirty="0"/>
          </a:p>
        </p:txBody>
      </p:sp>
      <p:sp>
        <p:nvSpPr>
          <p:cNvPr id="1032" name="Rectangle 8"/>
          <p:cNvSpPr>
            <a:spLocks noGrp="1" noChangeArrowheads="1"/>
          </p:cNvSpPr>
          <p:nvPr>
            <p:ph type="dt" sz="half" idx="2"/>
            <p:custDataLst>
              <p:tags r:id="rId14"/>
            </p:custDataLst>
          </p:nvPr>
        </p:nvSpPr>
        <p:spPr bwMode="auto">
          <a:xfrm>
            <a:off x="685800" y="6446520"/>
            <a:ext cx="1828800" cy="335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800">
                <a:solidFill>
                  <a:srgbClr val="EDE3BD"/>
                </a:solidFill>
                <a:latin typeface="+mn-lt"/>
              </a:defRPr>
            </a:lvl1pPr>
          </a:lstStyle>
          <a:p>
            <a:r>
              <a:rPr lang="en-US" dirty="0" smtClean="0"/>
              <a:t> </a:t>
            </a:r>
            <a:endParaRPr lang="en-US" dirty="0"/>
          </a:p>
        </p:txBody>
      </p:sp>
      <p:sp>
        <p:nvSpPr>
          <p:cNvPr id="1033" name="Rectangle 9"/>
          <p:cNvSpPr>
            <a:spLocks noGrp="1" noChangeArrowheads="1"/>
          </p:cNvSpPr>
          <p:nvPr>
            <p:ph type="ftr" sz="quarter" idx="3"/>
            <p:custDataLst>
              <p:tags r:id="rId15"/>
            </p:custDataLst>
          </p:nvPr>
        </p:nvSpPr>
        <p:spPr bwMode="auto">
          <a:xfrm>
            <a:off x="2667000" y="6446520"/>
            <a:ext cx="4191000" cy="335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EDE3BD"/>
                </a:solidFill>
                <a:latin typeface="+mn-lt"/>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2pPr>
      <a:lvl3pPr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3pPr>
      <a:lvl4pPr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4pPr>
      <a:lvl5pPr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6pPr>
      <a:lvl7pPr marL="9144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7pPr>
      <a:lvl8pPr marL="13716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8pPr>
      <a:lvl9pPr marL="18288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9pPr>
    </p:titleStyle>
    <p:bodyStyle>
      <a:lvl1pPr marL="168275" indent="-168275" algn="l" rtl="0" eaLnBrk="1" fontAlgn="base" hangingPunct="1">
        <a:spcBef>
          <a:spcPct val="20000"/>
        </a:spcBef>
        <a:spcAft>
          <a:spcPct val="0"/>
        </a:spcAft>
        <a:buSzPct val="75000"/>
        <a:buFont typeface="Wingdings" pitchFamily="-107" charset="2"/>
        <a:buChar char="§"/>
        <a:defRPr sz="2400">
          <a:solidFill>
            <a:schemeClr val="tx1"/>
          </a:solidFill>
          <a:latin typeface="+mn-lt"/>
          <a:ea typeface="+mn-ea"/>
          <a:cs typeface="+mn-cs"/>
        </a:defRPr>
      </a:lvl1pPr>
      <a:lvl2pPr marL="455613" indent="-173038" algn="l" rtl="0" eaLnBrk="1" fontAlgn="base" hangingPunct="1">
        <a:spcBef>
          <a:spcPct val="20000"/>
        </a:spcBef>
        <a:spcAft>
          <a:spcPct val="0"/>
        </a:spcAft>
        <a:buSzPct val="75000"/>
        <a:buFont typeface="Wingdings" pitchFamily="-107" charset="2"/>
        <a:buChar char="§"/>
        <a:defRPr sz="2000">
          <a:solidFill>
            <a:schemeClr val="tx1"/>
          </a:solidFill>
          <a:latin typeface="+mn-lt"/>
          <a:ea typeface="+mn-ea"/>
        </a:defRPr>
      </a:lvl2pPr>
      <a:lvl3pPr marL="742950" indent="-173038" algn="l" rtl="0" eaLnBrk="1" fontAlgn="base" hangingPunct="1">
        <a:spcBef>
          <a:spcPct val="20000"/>
        </a:spcBef>
        <a:spcAft>
          <a:spcPct val="0"/>
        </a:spcAft>
        <a:buSzPct val="75000"/>
        <a:buFont typeface="Wingdings" pitchFamily="-107" charset="2"/>
        <a:buChar char="§"/>
        <a:defRPr>
          <a:solidFill>
            <a:schemeClr val="tx1"/>
          </a:solidFill>
          <a:latin typeface="+mn-lt"/>
          <a:ea typeface="+mn-ea"/>
        </a:defRPr>
      </a:lvl3pPr>
      <a:lvl4pPr marL="1030288"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4pPr>
      <a:lvl5pPr marL="13176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5pPr>
      <a:lvl6pPr marL="17748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6pPr>
      <a:lvl7pPr marL="22320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7pPr>
      <a:lvl8pPr marL="26892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8pPr>
      <a:lvl9pPr marL="31464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tags" Target="../tags/tag56.xml"/><Relationship Id="rId5" Type="http://schemas.openxmlformats.org/officeDocument/2006/relationships/slideLayout" Target="../slideLayouts/slideLayout1.xml"/><Relationship Id="rId6" Type="http://schemas.openxmlformats.org/officeDocument/2006/relationships/notesSlide" Target="../notesSlides/notesSlide1.xml"/><Relationship Id="rId1" Type="http://schemas.openxmlformats.org/officeDocument/2006/relationships/tags" Target="../tags/tag53.xml"/><Relationship Id="rId2" Type="http://schemas.openxmlformats.org/officeDocument/2006/relationships/tags" Target="../tags/tag54.xml"/></Relationships>
</file>

<file path=ppt/slides/_rels/slide10.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slideLayout" Target="../slideLayouts/slideLayout5.xml"/><Relationship Id="rId7" Type="http://schemas.openxmlformats.org/officeDocument/2006/relationships/notesSlide" Target="../notesSlides/notesSlide4.xml"/><Relationship Id="rId8" Type="http://schemas.openxmlformats.org/officeDocument/2006/relationships/image" Target="../media/image8.png"/><Relationship Id="rId1" Type="http://schemas.openxmlformats.org/officeDocument/2006/relationships/tags" Target="../tags/tag70.xml"/><Relationship Id="rId2" Type="http://schemas.openxmlformats.org/officeDocument/2006/relationships/tags" Target="../tags/tag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tags" Target="../tags/tag60.xml"/><Relationship Id="rId5" Type="http://schemas.openxmlformats.org/officeDocument/2006/relationships/tags" Target="../tags/tag61.xml"/><Relationship Id="rId6" Type="http://schemas.openxmlformats.org/officeDocument/2006/relationships/tags" Target="../tags/tag62.xml"/><Relationship Id="rId7" Type="http://schemas.openxmlformats.org/officeDocument/2006/relationships/slideLayout" Target="../slideLayouts/slideLayout5.xml"/><Relationship Id="rId8" Type="http://schemas.openxmlformats.org/officeDocument/2006/relationships/notesSlide" Target="../notesSlides/notesSlide2.xml"/><Relationship Id="rId9" Type="http://schemas.openxmlformats.org/officeDocument/2006/relationships/image" Target="../media/image4.png"/><Relationship Id="rId1" Type="http://schemas.openxmlformats.org/officeDocument/2006/relationships/tags" Target="../tags/tag57.xml"/><Relationship Id="rId2" Type="http://schemas.openxmlformats.org/officeDocument/2006/relationships/tags" Target="../tags/tag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tags" Target="../tags/tag67.xml"/><Relationship Id="rId6" Type="http://schemas.openxmlformats.org/officeDocument/2006/relationships/tags" Target="../tags/tag68.xml"/><Relationship Id="rId7" Type="http://schemas.openxmlformats.org/officeDocument/2006/relationships/tags" Target="../tags/tag69.xml"/><Relationship Id="rId8" Type="http://schemas.openxmlformats.org/officeDocument/2006/relationships/slideLayout" Target="../slideLayouts/slideLayout5.xml"/><Relationship Id="rId9" Type="http://schemas.openxmlformats.org/officeDocument/2006/relationships/notesSlide" Target="../notesSlides/notesSlide3.xml"/><Relationship Id="rId10" Type="http://schemas.openxmlformats.org/officeDocument/2006/relationships/image" Target="../media/image7.jpeg"/><Relationship Id="rId1" Type="http://schemas.openxmlformats.org/officeDocument/2006/relationships/tags" Target="../tags/tag63.xml"/><Relationship Id="rId2" Type="http://schemas.openxmlformats.org/officeDocument/2006/relationships/tags" Target="../tags/tag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2"/>
            </p:custDataLst>
          </p:nvPr>
        </p:nvSpPr>
        <p:spPr>
          <a:xfrm>
            <a:off x="533400" y="2590800"/>
            <a:ext cx="8077200" cy="990600"/>
          </a:xfrm>
        </p:spPr>
        <p:txBody>
          <a:bodyPr/>
          <a:lstStyle/>
          <a:p>
            <a:r>
              <a:rPr lang="en-US" sz="2400" dirty="0" smtClean="0"/>
              <a:t>How to Make the Most of Your Smart Phone</a:t>
            </a:r>
            <a:br>
              <a:rPr lang="en-US" sz="2400" dirty="0" smtClean="0"/>
            </a:br>
            <a:endParaRPr lang="en-US" sz="2200" dirty="0">
              <a:latin typeface="Times New Roman" pitchFamily="18" charset="0"/>
              <a:cs typeface="Times New Roman" pitchFamily="18" charset="0"/>
            </a:endParaRPr>
          </a:p>
        </p:txBody>
      </p:sp>
      <p:sp>
        <p:nvSpPr>
          <p:cNvPr id="2051" name="Rectangle 3"/>
          <p:cNvSpPr>
            <a:spLocks noGrp="1" noChangeArrowheads="1"/>
          </p:cNvSpPr>
          <p:nvPr>
            <p:ph type="subTitle" idx="1"/>
            <p:custDataLst>
              <p:tags r:id="rId3"/>
            </p:custDataLst>
          </p:nvPr>
        </p:nvSpPr>
        <p:spPr>
          <a:xfrm>
            <a:off x="381000" y="3733800"/>
            <a:ext cx="8229600" cy="838200"/>
          </a:xfrm>
        </p:spPr>
        <p:txBody>
          <a:bodyPr/>
          <a:lstStyle/>
          <a:p>
            <a:r>
              <a:rPr lang="en-US" dirty="0" smtClean="0"/>
              <a:t>Don Pollitt</a:t>
            </a:r>
          </a:p>
          <a:p>
            <a:r>
              <a:rPr lang="en-US" dirty="0" smtClean="0"/>
              <a:t>Senior Systems Engineer/IT Consultant</a:t>
            </a:r>
          </a:p>
        </p:txBody>
      </p:sp>
      <p:sp>
        <p:nvSpPr>
          <p:cNvPr id="2053" name="Text Box 5"/>
          <p:cNvSpPr txBox="1">
            <a:spLocks noChangeArrowheads="1"/>
          </p:cNvSpPr>
          <p:nvPr>
            <p:custDataLst>
              <p:tags r:id="rId4"/>
            </p:custDataLst>
          </p:nvPr>
        </p:nvSpPr>
        <p:spPr bwMode="auto">
          <a:xfrm>
            <a:off x="3048000" y="5410200"/>
            <a:ext cx="2971800" cy="369332"/>
          </a:xfrm>
          <a:prstGeom prst="rect">
            <a:avLst/>
          </a:prstGeom>
          <a:noFill/>
          <a:ln w="9525">
            <a:noFill/>
            <a:miter lim="800000"/>
            <a:headEnd/>
            <a:tailEnd/>
          </a:ln>
          <a:effectLst/>
        </p:spPr>
        <p:txBody>
          <a:bodyPr wrap="square">
            <a:spAutoFit/>
          </a:bodyPr>
          <a:lstStyle/>
          <a:p>
            <a:pPr algn="ctr">
              <a:spcBef>
                <a:spcPct val="50000"/>
              </a:spcBef>
            </a:pPr>
            <a:r>
              <a:rPr lang="en-US" sz="1800" i="1" dirty="0" smtClean="0">
                <a:solidFill>
                  <a:schemeClr val="tx2"/>
                </a:solidFill>
                <a:latin typeface="Times New Roman" pitchFamily="18" charset="0"/>
                <a:cs typeface="Times New Roman" pitchFamily="18" charset="0"/>
              </a:rPr>
              <a:t>January 13, 2012</a:t>
            </a:r>
            <a:endParaRPr lang="en-US" sz="1800" i="1" dirty="0">
              <a:solidFill>
                <a:schemeClr val="tx2"/>
              </a:solidFill>
              <a:latin typeface="Times New Roman" pitchFamily="18" charset="0"/>
              <a:cs typeface="Times New Roman"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09600"/>
            <a:ext cx="8229600" cy="1143000"/>
          </a:xfrm>
        </p:spPr>
        <p:txBody>
          <a:bodyPr/>
          <a:lstStyle/>
          <a:p>
            <a:r>
              <a:rPr lang="en-US" dirty="0" smtClean="0"/>
              <a:t>From Phil Libin creator of the program Evernote</a:t>
            </a:r>
            <a:endParaRPr lang="en-US" dirty="0"/>
          </a:p>
        </p:txBody>
      </p:sp>
      <p:sp>
        <p:nvSpPr>
          <p:cNvPr id="4" name="Slide Number Placeholder 3"/>
          <p:cNvSpPr>
            <a:spLocks noGrp="1"/>
          </p:cNvSpPr>
          <p:nvPr>
            <p:ph type="sldNum" sz="quarter" idx="10"/>
            <p:custDataLst>
              <p:tags r:id="rId3"/>
            </p:custDataLst>
          </p:nvPr>
        </p:nvSpPr>
        <p:spPr/>
        <p:txBody>
          <a:bodyPr/>
          <a:lstStyle/>
          <a:p>
            <a:fld id="{896C1940-5FD9-B947-9BCB-FE0E89C06469}" type="slidenum">
              <a:rPr lang="en-US" smtClean="0"/>
              <a:pPr/>
              <a:t>10</a:t>
            </a:fld>
            <a:endParaRPr lang="en-US" dirty="0"/>
          </a:p>
        </p:txBody>
      </p:sp>
      <p:sp>
        <p:nvSpPr>
          <p:cNvPr id="16" name="Content Placeholder 10"/>
          <p:cNvSpPr>
            <a:spLocks noGrp="1"/>
          </p:cNvSpPr>
          <p:nvPr>
            <p:ph sz="half" idx="2"/>
            <p:custDataLst>
              <p:tags r:id="rId4"/>
            </p:custDataLst>
          </p:nvPr>
        </p:nvSpPr>
        <p:spPr>
          <a:xfrm>
            <a:off x="3657600" y="2362200"/>
            <a:ext cx="4191000" cy="3733800"/>
          </a:xfrm>
        </p:spPr>
        <p:txBody>
          <a:bodyPr/>
          <a:lstStyle/>
          <a:p>
            <a:pPr>
              <a:buNone/>
            </a:pPr>
            <a:r>
              <a:rPr lang="en-US" sz="1600" dirty="0" smtClean="0">
                <a:latin typeface="Calibri"/>
                <a:cs typeface="Calibri"/>
              </a:rPr>
              <a:t> “</a:t>
            </a:r>
            <a:r>
              <a:rPr lang="en-US" sz="1600" dirty="0" smtClean="0"/>
              <a:t> As we do an increasing amount of our work outside of the office, there was a growing opportunity to make the bits of free time away from our computers count. But so far, smart­phone apps have been more time killers than productivity tools. "They've been great for wasting time on Facebook and Zynga when you have a couple of minutes. I wanted to make smart­phones great for getting work done in those minutes." And, finally, Libin thought it was crucial that this memory tool be fun to use. </a:t>
            </a:r>
            <a:endParaRPr lang="en-US" sz="1600" dirty="0">
              <a:latin typeface="Calibri"/>
              <a:cs typeface="Calibri"/>
            </a:endParaRPr>
          </a:p>
        </p:txBody>
      </p:sp>
      <p:pic>
        <p:nvPicPr>
          <p:cNvPr id="13" name="Content Placeholder 12" descr="Evernote logo.png"/>
          <p:cNvPicPr>
            <a:picLocks noGrp="1" noChangeAspect="1"/>
          </p:cNvPicPr>
          <p:nvPr>
            <p:ph sz="half" idx="2"/>
            <p:custDataLst>
              <p:tags r:id="rId5"/>
            </p:custDataLst>
          </p:nvPr>
        </p:nvPicPr>
        <p:blipFill>
          <a:blip r:embed="rId8"/>
          <a:stretch>
            <a:fillRect/>
          </a:stretch>
        </p:blipFill>
        <p:spPr>
          <a:xfrm>
            <a:off x="762000" y="2286000"/>
            <a:ext cx="2438400" cy="2438400"/>
          </a:xfrm>
        </p:spPr>
      </p:pic>
    </p:spTree>
    <p:custDataLst>
      <p:tags r:id="rId1"/>
    </p:custDataLst>
    <p:extLst>
      <p:ext uri="{BB962C8B-B14F-4D97-AF65-F5344CB8AC3E}">
        <p14:creationId xmlns:p14="http://schemas.microsoft.com/office/powerpoint/2010/main" val="28335056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Applications Aid in Productivity When: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They connect to information stored in the “the cloud”.</a:t>
            </a:r>
          </a:p>
          <a:p>
            <a:r>
              <a:rPr lang="en-US" dirty="0" smtClean="0"/>
              <a:t>It is one of multiple ways of accessing the information.</a:t>
            </a:r>
          </a:p>
          <a:p>
            <a:r>
              <a:rPr lang="en-US" dirty="0" smtClean="0"/>
              <a:t>Information can be easily updated and synchronized.</a:t>
            </a:r>
          </a:p>
          <a:p>
            <a:r>
              <a:rPr lang="en-US" dirty="0" smtClean="0"/>
              <a:t>Information can be easily shared.</a:t>
            </a:r>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896C1940-5FD9-B947-9BCB-FE0E89C06469}" type="slidenum">
              <a:rPr lang="en-US" smtClean="0"/>
              <a:pPr/>
              <a:t>11</a:t>
            </a:fld>
            <a:endParaRPr lang="en-US" dirty="0"/>
          </a:p>
        </p:txBody>
      </p:sp>
    </p:spTree>
    <p:extLst>
      <p:ext uri="{BB962C8B-B14F-4D97-AF65-F5344CB8AC3E}">
        <p14:creationId xmlns:p14="http://schemas.microsoft.com/office/powerpoint/2010/main" val="2974741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Productivity Apps</a:t>
            </a:r>
            <a:endParaRPr lang="en-US" dirty="0"/>
          </a:p>
        </p:txBody>
      </p:sp>
      <p:sp>
        <p:nvSpPr>
          <p:cNvPr id="3" name="Slide Number Placeholder 2"/>
          <p:cNvSpPr>
            <a:spLocks noGrp="1"/>
          </p:cNvSpPr>
          <p:nvPr>
            <p:ph type="sldNum" sz="quarter" idx="10"/>
          </p:nvPr>
        </p:nvSpPr>
        <p:spPr/>
        <p:txBody>
          <a:bodyPr/>
          <a:lstStyle/>
          <a:p>
            <a:fld id="{42EA209B-C447-FB4D-880C-B6FC9AD1EC07}" type="slidenum">
              <a:rPr lang="en-US" smtClean="0"/>
              <a:pPr/>
              <a:t>12</a:t>
            </a:fld>
            <a:endParaRPr lang="en-US" dirty="0"/>
          </a:p>
        </p:txBody>
      </p:sp>
    </p:spTree>
    <p:extLst>
      <p:ext uri="{BB962C8B-B14F-4D97-AF65-F5344CB8AC3E}">
        <p14:creationId xmlns:p14="http://schemas.microsoft.com/office/powerpoint/2010/main" val="21679685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792480"/>
          </a:xfrm>
        </p:spPr>
        <p:txBody>
          <a:bodyPr/>
          <a:lstStyle/>
          <a:p>
            <a:r>
              <a:rPr lang="en-US" dirty="0" smtClean="0"/>
              <a:t>Evernote – Your 2</a:t>
            </a:r>
            <a:r>
              <a:rPr lang="en-US" baseline="30000" dirty="0" smtClean="0"/>
              <a:t>nd</a:t>
            </a:r>
            <a:r>
              <a:rPr lang="en-US" dirty="0" smtClean="0"/>
              <a:t> Brain</a:t>
            </a:r>
            <a:endParaRPr lang="en-US" dirty="0"/>
          </a:p>
        </p:txBody>
      </p:sp>
      <p:sp>
        <p:nvSpPr>
          <p:cNvPr id="3" name="Text Placeholder 2"/>
          <p:cNvSpPr>
            <a:spLocks noGrp="1"/>
          </p:cNvSpPr>
          <p:nvPr>
            <p:ph type="body" idx="1"/>
          </p:nvPr>
        </p:nvSpPr>
        <p:spPr>
          <a:xfrm>
            <a:off x="457200" y="1143000"/>
            <a:ext cx="4040188" cy="457200"/>
          </a:xfrm>
        </p:spPr>
        <p:txBody>
          <a:bodyPr/>
          <a:lstStyle/>
          <a:p>
            <a:r>
              <a:rPr lang="en-US" dirty="0" err="1" smtClean="0"/>
              <a:t>www.evernote.com</a:t>
            </a:r>
            <a:endParaRPr lang="en-US" dirty="0"/>
          </a:p>
        </p:txBody>
      </p:sp>
      <p:pic>
        <p:nvPicPr>
          <p:cNvPr id="8" name="Content Placeholder 7" descr="Screen Shot 2012-01-08 at 3.56.22 PM.png"/>
          <p:cNvPicPr>
            <a:picLocks noGrp="1" noChangeAspect="1"/>
          </p:cNvPicPr>
          <p:nvPr>
            <p:ph sz="half" idx="2"/>
          </p:nvPr>
        </p:nvPicPr>
        <p:blipFill>
          <a:blip r:embed="rId2">
            <a:extLst>
              <a:ext uri="{28A0092B-C50C-407E-A947-70E740481C1C}">
                <a14:useLocalDpi xmlns:a14="http://schemas.microsoft.com/office/drawing/2010/main" val="0"/>
              </a:ext>
            </a:extLst>
          </a:blip>
          <a:srcRect l="20620" r="20620"/>
          <a:stretch>
            <a:fillRect/>
          </a:stretch>
        </p:blipFill>
        <p:spPr>
          <a:xfrm>
            <a:off x="457200" y="1752600"/>
            <a:ext cx="4040188" cy="4373563"/>
          </a:xfrm>
        </p:spPr>
      </p:pic>
      <p:sp>
        <p:nvSpPr>
          <p:cNvPr id="6" name="Content Placeholder 5"/>
          <p:cNvSpPr>
            <a:spLocks noGrp="1"/>
          </p:cNvSpPr>
          <p:nvPr>
            <p:ph sz="quarter" idx="4"/>
          </p:nvPr>
        </p:nvSpPr>
        <p:spPr>
          <a:xfrm>
            <a:off x="4648200" y="1828800"/>
            <a:ext cx="4041775" cy="3950970"/>
          </a:xfrm>
        </p:spPr>
        <p:txBody>
          <a:bodyPr/>
          <a:lstStyle/>
          <a:p>
            <a:pPr marL="0" indent="0">
              <a:buNone/>
            </a:pPr>
            <a:endParaRPr lang="en-US" sz="1800" dirty="0"/>
          </a:p>
          <a:p>
            <a:r>
              <a:rPr lang="en-US" sz="1800" dirty="0" smtClean="0"/>
              <a:t>Capture photos, files, videos, audio and text files</a:t>
            </a:r>
            <a:endParaRPr lang="en-US" sz="1800" dirty="0"/>
          </a:p>
          <a:p>
            <a:r>
              <a:rPr lang="en-US" sz="1800" dirty="0"/>
              <a:t>Cloud-based application</a:t>
            </a:r>
          </a:p>
          <a:p>
            <a:r>
              <a:rPr lang="en-US" sz="1800" dirty="0"/>
              <a:t>Web client</a:t>
            </a:r>
          </a:p>
          <a:p>
            <a:r>
              <a:rPr lang="en-US" sz="1800" dirty="0"/>
              <a:t>Windows and MAC supported clients</a:t>
            </a:r>
          </a:p>
          <a:p>
            <a:r>
              <a:rPr lang="en-US" sz="1800" dirty="0"/>
              <a:t>iOS supported client (iPhone, iPad)</a:t>
            </a:r>
          </a:p>
          <a:p>
            <a:r>
              <a:rPr lang="en-US" sz="1800" dirty="0"/>
              <a:t>Android supported client (smartphone)</a:t>
            </a:r>
          </a:p>
          <a:p>
            <a:pPr marL="0" indent="0">
              <a:buNone/>
            </a:pPr>
            <a:endParaRPr lang="en-US" sz="1800" dirty="0"/>
          </a:p>
        </p:txBody>
      </p:sp>
      <p:sp>
        <p:nvSpPr>
          <p:cNvPr id="7" name="Slide Number Placeholder 6"/>
          <p:cNvSpPr>
            <a:spLocks noGrp="1"/>
          </p:cNvSpPr>
          <p:nvPr>
            <p:ph type="sldNum" sz="quarter" idx="10"/>
          </p:nvPr>
        </p:nvSpPr>
        <p:spPr/>
        <p:txBody>
          <a:bodyPr/>
          <a:lstStyle/>
          <a:p>
            <a:fld id="{F467CE6A-3C70-9B40-9217-1D9EC6E3DE92}" type="slidenum">
              <a:rPr lang="en-US" smtClean="0"/>
              <a:pPr/>
              <a:t>13</a:t>
            </a:fld>
            <a:endParaRPr lang="en-US" dirty="0"/>
          </a:p>
        </p:txBody>
      </p:sp>
    </p:spTree>
    <p:extLst>
      <p:ext uri="{BB962C8B-B14F-4D97-AF65-F5344CB8AC3E}">
        <p14:creationId xmlns:p14="http://schemas.microsoft.com/office/powerpoint/2010/main" val="792686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944880"/>
          </a:xfrm>
        </p:spPr>
        <p:txBody>
          <a:bodyPr/>
          <a:lstStyle/>
          <a:p>
            <a:r>
              <a:rPr lang="en-US" dirty="0" smtClean="0"/>
              <a:t>Evernote for the iPhone</a:t>
            </a:r>
            <a:endParaRPr lang="en-US" dirty="0"/>
          </a:p>
        </p:txBody>
      </p:sp>
      <p:pic>
        <p:nvPicPr>
          <p:cNvPr id="8" name="Content Placeholder 7" descr="evernote.jpg"/>
          <p:cNvPicPr>
            <a:picLocks noGrp="1" noChangeAspect="1"/>
          </p:cNvPicPr>
          <p:nvPr>
            <p:ph sz="half" idx="2"/>
          </p:nvPr>
        </p:nvPicPr>
        <p:blipFill>
          <a:blip r:embed="rId2">
            <a:extLst>
              <a:ext uri="{28A0092B-C50C-407E-A947-70E740481C1C}">
                <a14:useLocalDpi xmlns:a14="http://schemas.microsoft.com/office/drawing/2010/main" val="0"/>
              </a:ext>
            </a:extLst>
          </a:blip>
          <a:srcRect l="-17664" r="-17664"/>
          <a:stretch>
            <a:fillRect/>
          </a:stretch>
        </p:blipFill>
        <p:spPr>
          <a:xfrm>
            <a:off x="457200" y="1524000"/>
            <a:ext cx="4114800" cy="4560888"/>
          </a:xfrm>
        </p:spPr>
      </p:pic>
      <p:sp>
        <p:nvSpPr>
          <p:cNvPr id="6" name="Content Placeholder 5"/>
          <p:cNvSpPr>
            <a:spLocks noGrp="1"/>
          </p:cNvSpPr>
          <p:nvPr>
            <p:ph sz="quarter" idx="4"/>
          </p:nvPr>
        </p:nvSpPr>
        <p:spPr>
          <a:xfrm>
            <a:off x="4645026" y="1524000"/>
            <a:ext cx="4041775" cy="4602481"/>
          </a:xfrm>
        </p:spPr>
        <p:txBody>
          <a:bodyPr/>
          <a:lstStyle/>
          <a:p>
            <a:pPr lvl="2"/>
            <a:endParaRPr lang="en-US" sz="1200" dirty="0" smtClean="0"/>
          </a:p>
          <a:p>
            <a:r>
              <a:rPr lang="en-US" sz="1800" dirty="0" smtClean="0"/>
              <a:t>Offered in free and premium versions</a:t>
            </a:r>
          </a:p>
          <a:p>
            <a:r>
              <a:rPr lang="en-US" sz="1800" dirty="0" smtClean="0"/>
              <a:t>Multi-platform support</a:t>
            </a:r>
          </a:p>
          <a:p>
            <a:r>
              <a:rPr lang="en-US" sz="1800" dirty="0" smtClean="0"/>
              <a:t>Cloud-based storage.</a:t>
            </a:r>
          </a:p>
          <a:p>
            <a:r>
              <a:rPr lang="en-US" sz="1800" dirty="0" smtClean="0"/>
              <a:t> Unlimited total storage (monthly storage limit)</a:t>
            </a:r>
          </a:p>
          <a:p>
            <a:r>
              <a:rPr lang="en-US" sz="1800" dirty="0" smtClean="0"/>
              <a:t> Storage and retrieval of most document, video, and audio formats.</a:t>
            </a:r>
          </a:p>
        </p:txBody>
      </p:sp>
      <p:sp>
        <p:nvSpPr>
          <p:cNvPr id="7" name="Slide Number Placeholder 6"/>
          <p:cNvSpPr>
            <a:spLocks noGrp="1"/>
          </p:cNvSpPr>
          <p:nvPr>
            <p:ph type="sldNum" sz="quarter" idx="10"/>
          </p:nvPr>
        </p:nvSpPr>
        <p:spPr/>
        <p:txBody>
          <a:bodyPr/>
          <a:lstStyle/>
          <a:p>
            <a:fld id="{F467CE6A-3C70-9B40-9217-1D9EC6E3DE92}" type="slidenum">
              <a:rPr lang="en-US" smtClean="0"/>
              <a:pPr/>
              <a:t>14</a:t>
            </a:fld>
            <a:endParaRPr lang="en-US" dirty="0"/>
          </a:p>
        </p:txBody>
      </p:sp>
    </p:spTree>
    <p:extLst>
      <p:ext uri="{BB962C8B-B14F-4D97-AF65-F5344CB8AC3E}">
        <p14:creationId xmlns:p14="http://schemas.microsoft.com/office/powerpoint/2010/main" val="29624771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Nozbe – Getting Things Done</a:t>
            </a:r>
            <a:endParaRPr lang="en-US" dirty="0"/>
          </a:p>
        </p:txBody>
      </p:sp>
      <p:sp>
        <p:nvSpPr>
          <p:cNvPr id="18" name="Text Placeholder 17"/>
          <p:cNvSpPr>
            <a:spLocks noGrp="1"/>
          </p:cNvSpPr>
          <p:nvPr>
            <p:ph type="body" idx="1"/>
          </p:nvPr>
        </p:nvSpPr>
        <p:spPr>
          <a:xfrm>
            <a:off x="457200" y="1219200"/>
            <a:ext cx="4040188" cy="533400"/>
          </a:xfrm>
        </p:spPr>
        <p:txBody>
          <a:bodyPr/>
          <a:lstStyle/>
          <a:p>
            <a:r>
              <a:rPr lang="en-US" dirty="0" smtClean="0"/>
              <a:t>www.Nozbe.com</a:t>
            </a:r>
            <a:endParaRPr lang="en-US" dirty="0"/>
          </a:p>
        </p:txBody>
      </p:sp>
      <p:pic>
        <p:nvPicPr>
          <p:cNvPr id="17" name="Content Placeholder 16" descr="Screen Shot 2012-01-08 at 12.42.58 AM.png"/>
          <p:cNvPicPr>
            <a:picLocks noGrp="1" noChangeAspect="1"/>
          </p:cNvPicPr>
          <p:nvPr>
            <p:ph sz="half" idx="2"/>
          </p:nvPr>
        </p:nvPicPr>
        <p:blipFill>
          <a:blip r:embed="rId2">
            <a:extLst>
              <a:ext uri="{28A0092B-C50C-407E-A947-70E740481C1C}">
                <a14:useLocalDpi xmlns:a14="http://schemas.microsoft.com/office/drawing/2010/main" val="0"/>
              </a:ext>
            </a:extLst>
          </a:blip>
          <a:srcRect l="18047" r="18047"/>
          <a:stretch>
            <a:fillRect/>
          </a:stretch>
        </p:blipFill>
        <p:spPr>
          <a:xfrm>
            <a:off x="457200" y="1905000"/>
            <a:ext cx="4040188" cy="3950970"/>
          </a:xfrm>
        </p:spPr>
      </p:pic>
      <p:sp>
        <p:nvSpPr>
          <p:cNvPr id="16" name="Content Placeholder 15"/>
          <p:cNvSpPr>
            <a:spLocks noGrp="1"/>
          </p:cNvSpPr>
          <p:nvPr>
            <p:ph sz="quarter" idx="4"/>
          </p:nvPr>
        </p:nvSpPr>
        <p:spPr>
          <a:xfrm>
            <a:off x="4572000" y="1905000"/>
            <a:ext cx="4041775" cy="3950970"/>
          </a:xfrm>
        </p:spPr>
        <p:txBody>
          <a:bodyPr/>
          <a:lstStyle/>
          <a:p>
            <a:pPr marL="0" indent="0">
              <a:buNone/>
            </a:pPr>
            <a:endParaRPr lang="en-US" sz="1600" dirty="0" smtClean="0"/>
          </a:p>
          <a:p>
            <a:r>
              <a:rPr lang="en-US" sz="1600" dirty="0" smtClean="0"/>
              <a:t>Modeled after David Allen’s GTD (Getting Things Done) methodology.</a:t>
            </a:r>
          </a:p>
          <a:p>
            <a:r>
              <a:rPr lang="en-US" sz="1600" dirty="0" smtClean="0"/>
              <a:t>Cloud-based application</a:t>
            </a:r>
          </a:p>
          <a:p>
            <a:r>
              <a:rPr lang="en-US" sz="1600" dirty="0" smtClean="0"/>
              <a:t>Web client</a:t>
            </a:r>
          </a:p>
          <a:p>
            <a:r>
              <a:rPr lang="en-US" sz="1600" dirty="0" smtClean="0"/>
              <a:t>Windows and MAC supported clients</a:t>
            </a:r>
          </a:p>
          <a:p>
            <a:r>
              <a:rPr lang="en-US" sz="1600" dirty="0" smtClean="0"/>
              <a:t>iOS supported client (iPhone, iPad)</a:t>
            </a:r>
          </a:p>
          <a:p>
            <a:r>
              <a:rPr lang="en-US" sz="1600" dirty="0" smtClean="0"/>
              <a:t>Android supported client (smartphone)</a:t>
            </a:r>
            <a:endParaRPr lang="en-US" sz="1600" dirty="0"/>
          </a:p>
        </p:txBody>
      </p:sp>
      <p:sp>
        <p:nvSpPr>
          <p:cNvPr id="7" name="Slide Number Placeholder 6"/>
          <p:cNvSpPr>
            <a:spLocks noGrp="1"/>
          </p:cNvSpPr>
          <p:nvPr>
            <p:ph type="sldNum" sz="quarter" idx="10"/>
          </p:nvPr>
        </p:nvSpPr>
        <p:spPr/>
        <p:txBody>
          <a:bodyPr/>
          <a:lstStyle/>
          <a:p>
            <a:fld id="{F467CE6A-3C70-9B40-9217-1D9EC6E3DE92}" type="slidenum">
              <a:rPr lang="en-US" smtClean="0"/>
              <a:pPr/>
              <a:t>15</a:t>
            </a:fld>
            <a:endParaRPr lang="en-US" dirty="0"/>
          </a:p>
        </p:txBody>
      </p:sp>
    </p:spTree>
    <p:extLst>
      <p:ext uri="{BB962C8B-B14F-4D97-AF65-F5344CB8AC3E}">
        <p14:creationId xmlns:p14="http://schemas.microsoft.com/office/powerpoint/2010/main" val="5773799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Nozbe for the iPhone</a:t>
            </a:r>
            <a:endParaRPr lang="en-US" dirty="0"/>
          </a:p>
        </p:txBody>
      </p:sp>
      <p:pic>
        <p:nvPicPr>
          <p:cNvPr id="8" name="Content Placeholder 7" descr="photo.jpg"/>
          <p:cNvPicPr>
            <a:picLocks noGrp="1" noChangeAspect="1"/>
          </p:cNvPicPr>
          <p:nvPr>
            <p:ph sz="half" idx="2"/>
          </p:nvPr>
        </p:nvPicPr>
        <p:blipFill>
          <a:blip r:embed="rId2">
            <a:extLst>
              <a:ext uri="{28A0092B-C50C-407E-A947-70E740481C1C}">
                <a14:useLocalDpi xmlns:a14="http://schemas.microsoft.com/office/drawing/2010/main" val="0"/>
              </a:ext>
            </a:extLst>
          </a:blip>
          <a:srcRect l="-17399" r="-17399"/>
          <a:stretch>
            <a:fillRect/>
          </a:stretch>
        </p:blipFill>
        <p:spPr>
          <a:xfrm>
            <a:off x="457200" y="1600200"/>
            <a:ext cx="4040188" cy="4495800"/>
          </a:xfrm>
        </p:spPr>
      </p:pic>
      <p:sp>
        <p:nvSpPr>
          <p:cNvPr id="6" name="Content Placeholder 5"/>
          <p:cNvSpPr>
            <a:spLocks noGrp="1"/>
          </p:cNvSpPr>
          <p:nvPr>
            <p:ph sz="quarter" idx="4"/>
          </p:nvPr>
        </p:nvSpPr>
        <p:spPr>
          <a:xfrm>
            <a:off x="4648200" y="1676400"/>
            <a:ext cx="4041775" cy="3950970"/>
          </a:xfrm>
        </p:spPr>
        <p:txBody>
          <a:bodyPr/>
          <a:lstStyle/>
          <a:p>
            <a:r>
              <a:rPr lang="en-US" sz="1800" dirty="0" smtClean="0"/>
              <a:t>Designed around David Allen’s GTD (Getting Things Done) methodology</a:t>
            </a:r>
          </a:p>
          <a:p>
            <a:r>
              <a:rPr lang="en-US" sz="1800" dirty="0" smtClean="0"/>
              <a:t>Offered in free and premium versions</a:t>
            </a:r>
          </a:p>
          <a:p>
            <a:r>
              <a:rPr lang="en-US" sz="1800" dirty="0" smtClean="0"/>
              <a:t>Cloud-based storage</a:t>
            </a:r>
          </a:p>
          <a:p>
            <a:r>
              <a:rPr lang="en-US" sz="1800" dirty="0" smtClean="0"/>
              <a:t>Allows for the attachment of files and notes to projects and tasks</a:t>
            </a:r>
          </a:p>
          <a:p>
            <a:r>
              <a:rPr lang="en-US" sz="1800" dirty="0" smtClean="0"/>
              <a:t>Connectivity to Evernote</a:t>
            </a:r>
            <a:endParaRPr lang="en-US" sz="1800" dirty="0"/>
          </a:p>
        </p:txBody>
      </p:sp>
      <p:sp>
        <p:nvSpPr>
          <p:cNvPr id="7" name="Slide Number Placeholder 6"/>
          <p:cNvSpPr>
            <a:spLocks noGrp="1"/>
          </p:cNvSpPr>
          <p:nvPr>
            <p:ph type="sldNum" sz="quarter" idx="10"/>
          </p:nvPr>
        </p:nvSpPr>
        <p:spPr/>
        <p:txBody>
          <a:bodyPr/>
          <a:lstStyle/>
          <a:p>
            <a:fld id="{F467CE6A-3C70-9B40-9217-1D9EC6E3DE92}" type="slidenum">
              <a:rPr lang="en-US" smtClean="0"/>
              <a:pPr/>
              <a:t>16</a:t>
            </a:fld>
            <a:endParaRPr lang="en-US" dirty="0"/>
          </a:p>
        </p:txBody>
      </p:sp>
    </p:spTree>
    <p:extLst>
      <p:ext uri="{BB962C8B-B14F-4D97-AF65-F5344CB8AC3E}">
        <p14:creationId xmlns:p14="http://schemas.microsoft.com/office/powerpoint/2010/main" val="5457651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Honorable Mentions ????????</a:t>
            </a:r>
            <a:endParaRPr lang="en-US" dirty="0"/>
          </a:p>
        </p:txBody>
      </p:sp>
      <p:sp>
        <p:nvSpPr>
          <p:cNvPr id="3" name="Slide Number Placeholder 2"/>
          <p:cNvSpPr>
            <a:spLocks noGrp="1"/>
          </p:cNvSpPr>
          <p:nvPr>
            <p:ph type="sldNum" sz="quarter" idx="10"/>
          </p:nvPr>
        </p:nvSpPr>
        <p:spPr/>
        <p:txBody>
          <a:bodyPr/>
          <a:lstStyle/>
          <a:p>
            <a:fld id="{42EA209B-C447-FB4D-880C-B6FC9AD1EC07}" type="slidenum">
              <a:rPr lang="en-US" smtClean="0"/>
              <a:pPr/>
              <a:t>17</a:t>
            </a:fld>
            <a:endParaRPr lang="en-US" dirty="0"/>
          </a:p>
        </p:txBody>
      </p:sp>
    </p:spTree>
    <p:extLst>
      <p:ext uri="{BB962C8B-B14F-4D97-AF65-F5344CB8AC3E}">
        <p14:creationId xmlns:p14="http://schemas.microsoft.com/office/powerpoint/2010/main" val="116061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About Loyola University Maryland</a:t>
            </a:r>
            <a:endParaRPr lang="en-US" dirty="0"/>
          </a:p>
        </p:txBody>
      </p:sp>
      <p:sp>
        <p:nvSpPr>
          <p:cNvPr id="4" name="Slide Number Placeholder 3"/>
          <p:cNvSpPr>
            <a:spLocks noGrp="1"/>
          </p:cNvSpPr>
          <p:nvPr>
            <p:ph type="sldNum" sz="quarter" idx="10"/>
            <p:custDataLst>
              <p:tags r:id="rId3"/>
            </p:custDataLst>
          </p:nvPr>
        </p:nvSpPr>
        <p:spPr/>
        <p:txBody>
          <a:bodyPr/>
          <a:lstStyle/>
          <a:p>
            <a:fld id="{896C1940-5FD9-B947-9BCB-FE0E89C06469}" type="slidenum">
              <a:rPr lang="en-US" smtClean="0"/>
              <a:pPr/>
              <a:t>2</a:t>
            </a:fld>
            <a:endParaRPr lang="en-US" dirty="0"/>
          </a:p>
        </p:txBody>
      </p:sp>
      <p:sp>
        <p:nvSpPr>
          <p:cNvPr id="11" name="Content Placeholder 10"/>
          <p:cNvSpPr>
            <a:spLocks noGrp="1"/>
          </p:cNvSpPr>
          <p:nvPr>
            <p:ph sz="half" idx="2"/>
            <p:custDataLst>
              <p:tags r:id="rId4"/>
            </p:custDataLst>
          </p:nvPr>
        </p:nvSpPr>
        <p:spPr>
          <a:xfrm>
            <a:off x="836612" y="3124200"/>
            <a:ext cx="4040188" cy="2015489"/>
          </a:xfrm>
        </p:spPr>
        <p:txBody>
          <a:bodyPr/>
          <a:lstStyle/>
          <a:p>
            <a:r>
              <a:rPr lang="en-US" sz="1600" dirty="0">
                <a:latin typeface="Calibri"/>
                <a:cs typeface="Calibri"/>
              </a:rPr>
              <a:t>4-yr Private, Liberal Arts, Jesuit, Catholic University</a:t>
            </a:r>
          </a:p>
          <a:p>
            <a:r>
              <a:rPr lang="en-US" sz="1600" dirty="0" smtClean="0">
                <a:latin typeface="Calibri"/>
                <a:cs typeface="Calibri"/>
              </a:rPr>
              <a:t>4 </a:t>
            </a:r>
            <a:r>
              <a:rPr lang="en-US" sz="1600" dirty="0">
                <a:latin typeface="Calibri"/>
                <a:cs typeface="Calibri"/>
              </a:rPr>
              <a:t>campuses in Baltimore metro area</a:t>
            </a:r>
          </a:p>
          <a:p>
            <a:r>
              <a:rPr lang="en-US" sz="1600" dirty="0" smtClean="0">
                <a:latin typeface="Calibri"/>
                <a:cs typeface="Calibri"/>
              </a:rPr>
              <a:t>Student </a:t>
            </a:r>
            <a:r>
              <a:rPr lang="en-US" sz="1600" dirty="0">
                <a:latin typeface="Calibri"/>
                <a:cs typeface="Calibri"/>
              </a:rPr>
              <a:t>FTE - 4,960</a:t>
            </a:r>
          </a:p>
          <a:p>
            <a:r>
              <a:rPr lang="en-US" sz="1600" dirty="0" smtClean="0">
                <a:latin typeface="Calibri"/>
                <a:cs typeface="Calibri"/>
              </a:rPr>
              <a:t>Headcount</a:t>
            </a:r>
            <a:r>
              <a:rPr lang="en-US" sz="1600" dirty="0">
                <a:latin typeface="Calibri"/>
                <a:cs typeface="Calibri"/>
              </a:rPr>
              <a:t>: Undergraduate – 3,750   Graduate – </a:t>
            </a:r>
            <a:r>
              <a:rPr lang="en-US" sz="1600" dirty="0" smtClean="0">
                <a:latin typeface="Calibri"/>
                <a:cs typeface="Calibri"/>
              </a:rPr>
              <a:t>2,310</a:t>
            </a:r>
            <a:endParaRPr lang="en-US" sz="1600" dirty="0">
              <a:latin typeface="Calibri"/>
              <a:cs typeface="Calibri"/>
            </a:endParaRPr>
          </a:p>
        </p:txBody>
      </p:sp>
      <p:pic>
        <p:nvPicPr>
          <p:cNvPr id="14" name="Picture 13"/>
          <p:cNvPicPr>
            <a:picLocks noChangeAspect="1"/>
          </p:cNvPicPr>
          <p:nvPr>
            <p:custDataLst>
              <p:tags r:id="rId5"/>
            </p:custDataLst>
          </p:nvPr>
        </p:nvPicPr>
        <p:blipFill>
          <a:blip r:embed="rId9"/>
          <a:stretch>
            <a:fillRect/>
          </a:stretch>
        </p:blipFill>
        <p:spPr>
          <a:xfrm>
            <a:off x="990600" y="1219200"/>
            <a:ext cx="7162800" cy="1676400"/>
          </a:xfrm>
          <a:prstGeom prst="rect">
            <a:avLst/>
          </a:prstGeom>
        </p:spPr>
      </p:pic>
      <p:sp>
        <p:nvSpPr>
          <p:cNvPr id="16" name="Content Placeholder 10"/>
          <p:cNvSpPr>
            <a:spLocks noGrp="1"/>
          </p:cNvSpPr>
          <p:nvPr>
            <p:ph sz="half" idx="2"/>
            <p:custDataLst>
              <p:tags r:id="rId6"/>
            </p:custDataLst>
          </p:nvPr>
        </p:nvSpPr>
        <p:spPr>
          <a:xfrm>
            <a:off x="4648200" y="3124200"/>
            <a:ext cx="4040188" cy="2133600"/>
          </a:xfrm>
        </p:spPr>
        <p:txBody>
          <a:bodyPr/>
          <a:lstStyle/>
          <a:p>
            <a:r>
              <a:rPr lang="en-US" sz="1600" dirty="0">
                <a:latin typeface="Calibri"/>
                <a:cs typeface="Calibri"/>
              </a:rPr>
              <a:t>84% Living on Campus</a:t>
            </a:r>
          </a:p>
          <a:p>
            <a:r>
              <a:rPr lang="en-US" sz="1600" dirty="0">
                <a:latin typeface="Calibri"/>
                <a:cs typeface="Calibri"/>
              </a:rPr>
              <a:t>Faculty FTE – 410   </a:t>
            </a:r>
          </a:p>
          <a:p>
            <a:r>
              <a:rPr lang="en-US" sz="1600" dirty="0">
                <a:latin typeface="Calibri"/>
                <a:cs typeface="Calibri"/>
              </a:rPr>
              <a:t>76% tenured/tenured track </a:t>
            </a:r>
          </a:p>
          <a:p>
            <a:r>
              <a:rPr lang="en-US" sz="1600" dirty="0">
                <a:latin typeface="Calibri"/>
                <a:cs typeface="Calibri"/>
              </a:rPr>
              <a:t>Faculty – Student ratio:  1:12</a:t>
            </a:r>
          </a:p>
          <a:p>
            <a:r>
              <a:rPr lang="en-US" sz="1600" dirty="0">
                <a:latin typeface="Calibri"/>
                <a:cs typeface="Calibri"/>
              </a:rPr>
              <a:t>Strategic Plan – </a:t>
            </a:r>
            <a:r>
              <a:rPr lang="en-US" sz="1600" i="1" dirty="0">
                <a:latin typeface="Calibri"/>
                <a:cs typeface="Calibri"/>
              </a:rPr>
              <a:t>”…become leading </a:t>
            </a:r>
            <a:r>
              <a:rPr lang="en-US" sz="1600" i="1" dirty="0" smtClean="0">
                <a:latin typeface="Calibri"/>
                <a:cs typeface="Calibri"/>
              </a:rPr>
              <a:t>Catholic </a:t>
            </a:r>
            <a:r>
              <a:rPr lang="en-US" sz="1600" i="1" dirty="0">
                <a:latin typeface="Calibri"/>
                <a:cs typeface="Calibri"/>
              </a:rPr>
              <a:t>comprehensive university…”</a:t>
            </a:r>
            <a:endParaRPr lang="en-US" sz="1600" dirty="0">
              <a:latin typeface="Calibri"/>
              <a:cs typeface="Calibri"/>
            </a:endParaRPr>
          </a:p>
          <a:p>
            <a:endParaRPr lang="en-US" sz="1600" dirty="0">
              <a:latin typeface="Calibri"/>
              <a:cs typeface="Calibri"/>
            </a:endParaRPr>
          </a:p>
        </p:txBody>
      </p:sp>
    </p:spTree>
    <p:custDataLst>
      <p:tags r:id="rId1"/>
    </p:custDataLst>
    <p:extLst>
      <p:ext uri="{BB962C8B-B14F-4D97-AF65-F5344CB8AC3E}">
        <p14:creationId xmlns:p14="http://schemas.microsoft.com/office/powerpoint/2010/main" val="28335056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Functioning in the Digital Landscape</a:t>
            </a:r>
            <a:endParaRPr lang="en-US" dirty="0"/>
          </a:p>
        </p:txBody>
      </p:sp>
      <p:sp>
        <p:nvSpPr>
          <p:cNvPr id="3" name="Slide Number Placeholder 2"/>
          <p:cNvSpPr>
            <a:spLocks noGrp="1"/>
          </p:cNvSpPr>
          <p:nvPr>
            <p:ph type="sldNum" sz="quarter" idx="10"/>
          </p:nvPr>
        </p:nvSpPr>
        <p:spPr/>
        <p:txBody>
          <a:bodyPr/>
          <a:lstStyle/>
          <a:p>
            <a:fld id="{42EA209B-C447-FB4D-880C-B6FC9AD1EC07}" type="slidenum">
              <a:rPr lang="en-US" smtClean="0"/>
              <a:pPr/>
              <a:t>3</a:t>
            </a:fld>
            <a:endParaRPr lang="en-US" dirty="0"/>
          </a:p>
        </p:txBody>
      </p:sp>
    </p:spTree>
    <p:extLst>
      <p:ext uri="{BB962C8B-B14F-4D97-AF65-F5344CB8AC3E}">
        <p14:creationId xmlns:p14="http://schemas.microsoft.com/office/powerpoint/2010/main" val="1953150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smtClean="0"/>
              <a:t>From the Book “Your Brain at Work, Strategies for Overcoming Distraction, Regaining Focus, and Working Smarter All Day Long”</a:t>
            </a:r>
            <a:endParaRPr lang="en-US" dirty="0"/>
          </a:p>
        </p:txBody>
      </p:sp>
      <p:sp>
        <p:nvSpPr>
          <p:cNvPr id="3" name="Text Placeholder 2"/>
          <p:cNvSpPr>
            <a:spLocks noGrp="1"/>
          </p:cNvSpPr>
          <p:nvPr>
            <p:ph type="body" idx="1"/>
          </p:nvPr>
        </p:nvSpPr>
        <p:spPr>
          <a:xfrm>
            <a:off x="457200" y="1524000"/>
            <a:ext cx="4040188" cy="422910"/>
          </a:xfrm>
        </p:spPr>
        <p:txBody>
          <a:bodyPr/>
          <a:lstStyle/>
          <a:p>
            <a:r>
              <a:rPr lang="en-US" b="0" dirty="0" smtClean="0"/>
              <a:t>By David Rock</a:t>
            </a:r>
            <a:endParaRPr lang="en-US" b="0" dirty="0"/>
          </a:p>
        </p:txBody>
      </p:sp>
      <p:pic>
        <p:nvPicPr>
          <p:cNvPr id="10" name="Content Placeholder 9" descr="51HKJhOxw5L._SL500_AA300_.jpg"/>
          <p:cNvPicPr>
            <a:picLocks noGrp="1" noChangeAspect="1"/>
          </p:cNvPicPr>
          <p:nvPr>
            <p:ph sz="half" idx="2"/>
          </p:nvPr>
        </p:nvPicPr>
        <p:blipFill>
          <a:blip r:embed="rId2">
            <a:extLst>
              <a:ext uri="{28A0092B-C50C-407E-A947-70E740481C1C}">
                <a14:useLocalDpi xmlns:a14="http://schemas.microsoft.com/office/drawing/2010/main" val="0"/>
              </a:ext>
            </a:extLst>
          </a:blip>
          <a:srcRect t="1100" b="1100"/>
          <a:stretch>
            <a:fillRect/>
          </a:stretch>
        </p:blipFill>
        <p:spPr>
          <a:xfrm>
            <a:off x="457200" y="2057400"/>
            <a:ext cx="4038600" cy="3950970"/>
          </a:xfrm>
        </p:spPr>
      </p:pic>
      <p:sp>
        <p:nvSpPr>
          <p:cNvPr id="6" name="Content Placeholder 5"/>
          <p:cNvSpPr>
            <a:spLocks noGrp="1"/>
          </p:cNvSpPr>
          <p:nvPr>
            <p:ph sz="quarter" idx="4"/>
          </p:nvPr>
        </p:nvSpPr>
        <p:spPr>
          <a:xfrm>
            <a:off x="4648200" y="1981200"/>
            <a:ext cx="4041775" cy="4191000"/>
          </a:xfrm>
        </p:spPr>
        <p:txBody>
          <a:bodyPr/>
          <a:lstStyle/>
          <a:p>
            <a:pPr marL="0" indent="0">
              <a:buNone/>
            </a:pPr>
            <a:r>
              <a:rPr lang="en-US" sz="1800" dirty="0" smtClean="0"/>
              <a:t>“While </a:t>
            </a:r>
            <a:r>
              <a:rPr lang="en-US" sz="1800" dirty="0"/>
              <a:t>the brain is exquisitely powerful, even the brain of a Harvard graduate can be turned into that of an eight-year-old simply by being made to do two things at once. </a:t>
            </a:r>
            <a:r>
              <a:rPr lang="en-US" sz="1800" dirty="0" smtClean="0"/>
              <a:t> As we discover the biological limits that underlie mental performance, we must develop more brain-smart approaches to everyday situations.”</a:t>
            </a:r>
            <a:endParaRPr lang="en-US" dirty="0"/>
          </a:p>
        </p:txBody>
      </p:sp>
      <p:sp>
        <p:nvSpPr>
          <p:cNvPr id="7" name="Slide Number Placeholder 6"/>
          <p:cNvSpPr>
            <a:spLocks noGrp="1"/>
          </p:cNvSpPr>
          <p:nvPr>
            <p:ph type="sldNum" sz="quarter" idx="10"/>
          </p:nvPr>
        </p:nvSpPr>
        <p:spPr/>
        <p:txBody>
          <a:bodyPr/>
          <a:lstStyle/>
          <a:p>
            <a:fld id="{F467CE6A-3C70-9B40-9217-1D9EC6E3DE92}" type="slidenum">
              <a:rPr lang="en-US" smtClean="0"/>
              <a:pPr/>
              <a:t>4</a:t>
            </a:fld>
            <a:endParaRPr lang="en-US" dirty="0"/>
          </a:p>
        </p:txBody>
      </p:sp>
      <p:sp>
        <p:nvSpPr>
          <p:cNvPr id="4" name="TextBox 3"/>
          <p:cNvSpPr txBox="1"/>
          <p:nvPr/>
        </p:nvSpPr>
        <p:spPr>
          <a:xfrm>
            <a:off x="4648200" y="4648200"/>
            <a:ext cx="3367996" cy="1477328"/>
          </a:xfrm>
          <a:prstGeom prst="rect">
            <a:avLst/>
          </a:prstGeom>
          <a:noFill/>
        </p:spPr>
        <p:txBody>
          <a:bodyPr wrap="square" rtlCol="0">
            <a:spAutoFit/>
          </a:bodyPr>
          <a:lstStyle/>
          <a:p>
            <a:r>
              <a:rPr lang="en-US" sz="1800" dirty="0" smtClean="0">
                <a:latin typeface="+mn-lt"/>
              </a:rPr>
              <a:t>“As </a:t>
            </a:r>
            <a:r>
              <a:rPr lang="en-US" sz="1800" dirty="0">
                <a:latin typeface="+mn-lt"/>
              </a:rPr>
              <a:t>the world digitizes, globalizes, unplugs, and reorganizes, having too much to do has become our biggest complaint</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33690829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021080"/>
          </a:xfrm>
        </p:spPr>
        <p:txBody>
          <a:bodyPr/>
          <a:lstStyle/>
          <a:p>
            <a:r>
              <a:rPr lang="en-US" dirty="0" smtClean="0"/>
              <a:t>Getting Things Done, The Art of Stress-Free Productivity</a:t>
            </a:r>
            <a:endParaRPr lang="en-US" dirty="0"/>
          </a:p>
        </p:txBody>
      </p:sp>
      <p:sp>
        <p:nvSpPr>
          <p:cNvPr id="3" name="Text Placeholder 2"/>
          <p:cNvSpPr>
            <a:spLocks noGrp="1"/>
          </p:cNvSpPr>
          <p:nvPr>
            <p:ph type="body" idx="1"/>
          </p:nvPr>
        </p:nvSpPr>
        <p:spPr>
          <a:xfrm>
            <a:off x="457200" y="1371600"/>
            <a:ext cx="4040188" cy="457200"/>
          </a:xfrm>
        </p:spPr>
        <p:txBody>
          <a:bodyPr/>
          <a:lstStyle/>
          <a:p>
            <a:r>
              <a:rPr lang="en-US" b="0" dirty="0" smtClean="0"/>
              <a:t>By David Allen</a:t>
            </a:r>
            <a:endParaRPr lang="en-US" b="0" dirty="0"/>
          </a:p>
        </p:txBody>
      </p:sp>
      <p:pic>
        <p:nvPicPr>
          <p:cNvPr id="8" name="Content Placeholder 7" descr="d_120.jpg"/>
          <p:cNvPicPr>
            <a:picLocks noGrp="1" noChangeAspect="1"/>
          </p:cNvPicPr>
          <p:nvPr>
            <p:ph sz="half" idx="2"/>
          </p:nvPr>
        </p:nvPicPr>
        <p:blipFill>
          <a:blip r:embed="rId2">
            <a:extLst>
              <a:ext uri="{28A0092B-C50C-407E-A947-70E740481C1C}">
                <a14:useLocalDpi xmlns:a14="http://schemas.microsoft.com/office/drawing/2010/main" val="0"/>
              </a:ext>
            </a:extLst>
          </a:blip>
          <a:srcRect l="-17930" r="-17930"/>
          <a:stretch>
            <a:fillRect/>
          </a:stretch>
        </p:blipFill>
        <p:spPr>
          <a:xfrm>
            <a:off x="457200" y="1828800"/>
            <a:ext cx="4040188" cy="4297363"/>
          </a:xfrm>
        </p:spPr>
      </p:pic>
      <p:sp>
        <p:nvSpPr>
          <p:cNvPr id="6" name="Content Placeholder 5"/>
          <p:cNvSpPr>
            <a:spLocks noGrp="1"/>
          </p:cNvSpPr>
          <p:nvPr>
            <p:ph sz="quarter" idx="4"/>
          </p:nvPr>
        </p:nvSpPr>
        <p:spPr>
          <a:xfrm>
            <a:off x="4648200" y="1828800"/>
            <a:ext cx="4041775" cy="3950970"/>
          </a:xfrm>
        </p:spPr>
        <p:txBody>
          <a:bodyPr/>
          <a:lstStyle/>
          <a:p>
            <a:pPr marL="0" indent="0">
              <a:buNone/>
            </a:pPr>
            <a:r>
              <a:rPr lang="en-US" sz="1800" dirty="0" smtClean="0"/>
              <a:t>“ A paradox has emerged in this new millennium: people have enhanced quality of life, but at the same time they are adding to their stress levels by taking on more than they have resources to handle.”</a:t>
            </a:r>
            <a:endParaRPr lang="en-US" sz="1800" dirty="0"/>
          </a:p>
        </p:txBody>
      </p:sp>
      <p:sp>
        <p:nvSpPr>
          <p:cNvPr id="7" name="Slide Number Placeholder 6"/>
          <p:cNvSpPr>
            <a:spLocks noGrp="1"/>
          </p:cNvSpPr>
          <p:nvPr>
            <p:ph type="sldNum" sz="quarter" idx="10"/>
          </p:nvPr>
        </p:nvSpPr>
        <p:spPr/>
        <p:txBody>
          <a:bodyPr/>
          <a:lstStyle/>
          <a:p>
            <a:fld id="{F467CE6A-3C70-9B40-9217-1D9EC6E3DE92}" type="slidenum">
              <a:rPr lang="en-US" smtClean="0"/>
              <a:pPr/>
              <a:t>5</a:t>
            </a:fld>
            <a:endParaRPr lang="en-US" dirty="0"/>
          </a:p>
        </p:txBody>
      </p:sp>
    </p:spTree>
    <p:extLst>
      <p:ext uri="{BB962C8B-B14F-4D97-AF65-F5344CB8AC3E}">
        <p14:creationId xmlns:p14="http://schemas.microsoft.com/office/powerpoint/2010/main" val="212684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Tools</a:t>
            </a:r>
            <a:endParaRPr lang="en-US" dirty="0"/>
          </a:p>
        </p:txBody>
      </p:sp>
      <p:sp>
        <p:nvSpPr>
          <p:cNvPr id="3" name="Slide Number Placeholder 2"/>
          <p:cNvSpPr>
            <a:spLocks noGrp="1"/>
          </p:cNvSpPr>
          <p:nvPr>
            <p:ph type="sldNum" sz="quarter" idx="10"/>
          </p:nvPr>
        </p:nvSpPr>
        <p:spPr/>
        <p:txBody>
          <a:bodyPr/>
          <a:lstStyle/>
          <a:p>
            <a:fld id="{42EA209B-C447-FB4D-880C-B6FC9AD1EC07}" type="slidenum">
              <a:rPr lang="en-US" smtClean="0"/>
              <a:pPr/>
              <a:t>6</a:t>
            </a:fld>
            <a:endParaRPr lang="en-US" dirty="0"/>
          </a:p>
        </p:txBody>
      </p:sp>
    </p:spTree>
    <p:extLst>
      <p:ext uri="{BB962C8B-B14F-4D97-AF65-F5344CB8AC3E}">
        <p14:creationId xmlns:p14="http://schemas.microsoft.com/office/powerpoint/2010/main" val="35611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Text Placeholder 2"/>
          <p:cNvSpPr>
            <a:spLocks noGrp="1"/>
          </p:cNvSpPr>
          <p:nvPr>
            <p:ph type="body" idx="1"/>
          </p:nvPr>
        </p:nvSpPr>
        <p:spPr>
          <a:xfrm>
            <a:off x="457200" y="1219200"/>
            <a:ext cx="4040188" cy="640080"/>
          </a:xfrm>
        </p:spPr>
        <p:txBody>
          <a:bodyPr/>
          <a:lstStyle/>
          <a:p>
            <a:r>
              <a:rPr lang="en-US" sz="1800" b="0" dirty="0" smtClean="0"/>
              <a:t>By Gordon Moore – Founder in Intel</a:t>
            </a:r>
            <a:endParaRPr lang="en-US" sz="1800" b="0" dirty="0"/>
          </a:p>
        </p:txBody>
      </p:sp>
      <p:sp>
        <p:nvSpPr>
          <p:cNvPr id="4" name="Content Placeholder 3"/>
          <p:cNvSpPr>
            <a:spLocks noGrp="1"/>
          </p:cNvSpPr>
          <p:nvPr>
            <p:ph sz="half" idx="2"/>
          </p:nvPr>
        </p:nvSpPr>
        <p:spPr>
          <a:xfrm>
            <a:off x="457200" y="2175511"/>
            <a:ext cx="4800600" cy="3950970"/>
          </a:xfrm>
        </p:spPr>
        <p:txBody>
          <a:bodyPr/>
          <a:lstStyle/>
          <a:p>
            <a:pPr marL="0" indent="0">
              <a:buNone/>
            </a:pPr>
            <a:r>
              <a:rPr lang="en-US" sz="1800" dirty="0"/>
              <a:t>T</a:t>
            </a:r>
            <a:r>
              <a:rPr lang="en-US" sz="1800" dirty="0" smtClean="0"/>
              <a:t>he </a:t>
            </a:r>
            <a:r>
              <a:rPr lang="en-US" sz="1800" dirty="0"/>
              <a:t>number of transistors on a chip roughly doubles every two years. As a result the scale gets smaller and smaller. For decades, Intel has met this formidable challenge through investments in technology and manufacturing resulting in the unparalleled silicon expertise that has made Moore’s Law a reality.   </a:t>
            </a:r>
          </a:p>
        </p:txBody>
      </p:sp>
      <p:sp>
        <p:nvSpPr>
          <p:cNvPr id="7" name="Slide Number Placeholder 6"/>
          <p:cNvSpPr>
            <a:spLocks noGrp="1"/>
          </p:cNvSpPr>
          <p:nvPr>
            <p:ph type="sldNum" sz="quarter" idx="10"/>
          </p:nvPr>
        </p:nvSpPr>
        <p:spPr/>
        <p:txBody>
          <a:bodyPr/>
          <a:lstStyle/>
          <a:p>
            <a:fld id="{F467CE6A-3C70-9B40-9217-1D9EC6E3DE92}" type="slidenum">
              <a:rPr lang="en-US" smtClean="0"/>
              <a:pPr/>
              <a:t>7</a:t>
            </a:fld>
            <a:endParaRPr lang="en-US" dirty="0"/>
          </a:p>
        </p:txBody>
      </p:sp>
    </p:spTree>
    <p:extLst>
      <p:ext uri="{BB962C8B-B14F-4D97-AF65-F5344CB8AC3E}">
        <p14:creationId xmlns:p14="http://schemas.microsoft.com/office/powerpoint/2010/main" val="403283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143000"/>
          </a:xfrm>
        </p:spPr>
        <p:txBody>
          <a:bodyPr/>
          <a:lstStyle/>
          <a:p>
            <a:r>
              <a:rPr lang="en-US" dirty="0" smtClean="0"/>
              <a:t>From the Book “Total Recall: How the E-Memory Revolution Will Change Everything”</a:t>
            </a:r>
            <a:endParaRPr lang="en-US" dirty="0"/>
          </a:p>
        </p:txBody>
      </p:sp>
      <p:sp>
        <p:nvSpPr>
          <p:cNvPr id="4" name="Slide Number Placeholder 3"/>
          <p:cNvSpPr>
            <a:spLocks noGrp="1"/>
          </p:cNvSpPr>
          <p:nvPr>
            <p:ph type="sldNum" sz="quarter" idx="10"/>
            <p:custDataLst>
              <p:tags r:id="rId3"/>
            </p:custDataLst>
          </p:nvPr>
        </p:nvSpPr>
        <p:spPr/>
        <p:txBody>
          <a:bodyPr/>
          <a:lstStyle/>
          <a:p>
            <a:fld id="{896C1940-5FD9-B947-9BCB-FE0E89C06469}" type="slidenum">
              <a:rPr lang="en-US" smtClean="0"/>
              <a:pPr/>
              <a:t>8</a:t>
            </a:fld>
            <a:endParaRPr lang="en-US" dirty="0"/>
          </a:p>
        </p:txBody>
      </p:sp>
      <p:pic>
        <p:nvPicPr>
          <p:cNvPr id="7" name="Content Placeholder 6" descr="total recall.jpg"/>
          <p:cNvPicPr>
            <a:picLocks noGrp="1" noChangeAspect="1"/>
          </p:cNvPicPr>
          <p:nvPr>
            <p:ph sz="half" idx="2"/>
            <p:custDataLst>
              <p:tags r:id="rId4"/>
            </p:custDataLst>
          </p:nvPr>
        </p:nvPicPr>
        <p:blipFill>
          <a:blip r:embed="rId10"/>
          <a:stretch>
            <a:fillRect/>
          </a:stretch>
        </p:blipFill>
        <p:spPr>
          <a:xfrm>
            <a:off x="609600" y="2743200"/>
            <a:ext cx="1981200" cy="2590800"/>
          </a:xfrm>
        </p:spPr>
      </p:pic>
      <p:sp>
        <p:nvSpPr>
          <p:cNvPr id="16" name="Content Placeholder 10"/>
          <p:cNvSpPr>
            <a:spLocks noGrp="1"/>
          </p:cNvSpPr>
          <p:nvPr>
            <p:ph sz="half" idx="2"/>
            <p:custDataLst>
              <p:tags r:id="rId5"/>
            </p:custDataLst>
          </p:nvPr>
        </p:nvSpPr>
        <p:spPr>
          <a:xfrm>
            <a:off x="3657600" y="2362200"/>
            <a:ext cx="4040188" cy="1524000"/>
          </a:xfrm>
        </p:spPr>
        <p:txBody>
          <a:bodyPr/>
          <a:lstStyle/>
          <a:p>
            <a:pPr>
              <a:buNone/>
            </a:pPr>
            <a:r>
              <a:rPr lang="en-US" sz="1600" dirty="0" smtClean="0">
                <a:latin typeface="Calibri"/>
                <a:cs typeface="Calibri"/>
              </a:rPr>
              <a:t> </a:t>
            </a:r>
            <a:endParaRPr lang="en-US" sz="1600" dirty="0">
              <a:latin typeface="Calibri"/>
              <a:cs typeface="Calibri"/>
            </a:endParaRPr>
          </a:p>
        </p:txBody>
      </p:sp>
      <p:sp>
        <p:nvSpPr>
          <p:cNvPr id="8" name="Rectangle 7"/>
          <p:cNvSpPr/>
          <p:nvPr>
            <p:custDataLst>
              <p:tags r:id="rId6"/>
            </p:custDataLst>
          </p:nvPr>
        </p:nvSpPr>
        <p:spPr>
          <a:xfrm>
            <a:off x="3429000" y="3124200"/>
            <a:ext cx="4572000" cy="1754326"/>
          </a:xfrm>
          <a:prstGeom prst="rect">
            <a:avLst/>
          </a:prstGeom>
        </p:spPr>
        <p:txBody>
          <a:bodyPr>
            <a:spAutoFit/>
          </a:bodyPr>
          <a:lstStyle/>
          <a:p>
            <a:r>
              <a:rPr lang="en-US" sz="1800" dirty="0" smtClean="0"/>
              <a:t>“Digital cameras, e-mail ,cell phones, and </a:t>
            </a:r>
            <a:r>
              <a:rPr lang="en-US" sz="1800" dirty="0" smtClean="0">
                <a:latin typeface="Georgia" pitchFamily="18" charset="0"/>
              </a:rPr>
              <a:t>personal</a:t>
            </a:r>
            <a:r>
              <a:rPr lang="en-US" sz="1800" dirty="0" smtClean="0"/>
              <a:t> digital assistants (PDAs) are the vanguard of technology that is generating an explosion of digital records of our daily lives. Digital sensing and recording will become ubiquitous.”</a:t>
            </a:r>
            <a:endParaRPr lang="en-US" sz="1800" dirty="0"/>
          </a:p>
        </p:txBody>
      </p:sp>
      <p:sp>
        <p:nvSpPr>
          <p:cNvPr id="10" name="TextBox 9"/>
          <p:cNvSpPr txBox="1"/>
          <p:nvPr>
            <p:custDataLst>
              <p:tags r:id="rId7"/>
            </p:custDataLst>
          </p:nvPr>
        </p:nvSpPr>
        <p:spPr>
          <a:xfrm>
            <a:off x="609600" y="1600200"/>
            <a:ext cx="5181600" cy="461665"/>
          </a:xfrm>
          <a:prstGeom prst="rect">
            <a:avLst/>
          </a:prstGeom>
          <a:noFill/>
        </p:spPr>
        <p:txBody>
          <a:bodyPr wrap="square" rtlCol="0">
            <a:spAutoFit/>
          </a:bodyPr>
          <a:lstStyle/>
          <a:p>
            <a:r>
              <a:rPr lang="en-US" dirty="0" smtClean="0"/>
              <a:t>By Gordon Bell </a:t>
            </a:r>
            <a:r>
              <a:rPr lang="en-US" sz="2000" dirty="0" smtClean="0"/>
              <a:t>and</a:t>
            </a:r>
            <a:r>
              <a:rPr lang="en-US" dirty="0" smtClean="0"/>
              <a:t> Jim Gemmell </a:t>
            </a:r>
            <a:endParaRPr lang="en-US" dirty="0"/>
          </a:p>
        </p:txBody>
      </p:sp>
    </p:spTree>
    <p:custDataLst>
      <p:tags r:id="rId1"/>
    </p:custDataLst>
    <p:extLst>
      <p:ext uri="{BB962C8B-B14F-4D97-AF65-F5344CB8AC3E}">
        <p14:creationId xmlns:p14="http://schemas.microsoft.com/office/powerpoint/2010/main" val="28335056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021080"/>
          </a:xfrm>
        </p:spPr>
        <p:txBody>
          <a:bodyPr/>
          <a:lstStyle/>
          <a:p>
            <a:r>
              <a:rPr lang="en-US" dirty="0" smtClean="0"/>
              <a:t>Getting Things Done, The Art of Stress-Free Productivity</a:t>
            </a:r>
            <a:endParaRPr lang="en-US" dirty="0"/>
          </a:p>
        </p:txBody>
      </p:sp>
      <p:sp>
        <p:nvSpPr>
          <p:cNvPr id="3" name="Text Placeholder 2"/>
          <p:cNvSpPr>
            <a:spLocks noGrp="1"/>
          </p:cNvSpPr>
          <p:nvPr>
            <p:ph type="body" idx="1"/>
          </p:nvPr>
        </p:nvSpPr>
        <p:spPr>
          <a:xfrm>
            <a:off x="457200" y="1371600"/>
            <a:ext cx="4040188" cy="457200"/>
          </a:xfrm>
        </p:spPr>
        <p:txBody>
          <a:bodyPr/>
          <a:lstStyle/>
          <a:p>
            <a:r>
              <a:rPr lang="en-US" b="0" dirty="0" smtClean="0"/>
              <a:t>By David Allen</a:t>
            </a:r>
            <a:endParaRPr lang="en-US" b="0" dirty="0"/>
          </a:p>
        </p:txBody>
      </p:sp>
      <p:pic>
        <p:nvPicPr>
          <p:cNvPr id="8" name="Content Placeholder 7" descr="d_120.jpg"/>
          <p:cNvPicPr>
            <a:picLocks noGrp="1" noChangeAspect="1"/>
          </p:cNvPicPr>
          <p:nvPr>
            <p:ph sz="half" idx="2"/>
          </p:nvPr>
        </p:nvPicPr>
        <p:blipFill>
          <a:blip r:embed="rId2">
            <a:extLst>
              <a:ext uri="{28A0092B-C50C-407E-A947-70E740481C1C}">
                <a14:useLocalDpi xmlns:a14="http://schemas.microsoft.com/office/drawing/2010/main" val="0"/>
              </a:ext>
            </a:extLst>
          </a:blip>
          <a:srcRect l="-17930" r="-17930"/>
          <a:stretch>
            <a:fillRect/>
          </a:stretch>
        </p:blipFill>
        <p:spPr>
          <a:xfrm>
            <a:off x="457200" y="1828800"/>
            <a:ext cx="4040188" cy="4297363"/>
          </a:xfrm>
        </p:spPr>
      </p:pic>
      <p:sp>
        <p:nvSpPr>
          <p:cNvPr id="5" name="Text Placeholder 4"/>
          <p:cNvSpPr>
            <a:spLocks noGrp="1"/>
          </p:cNvSpPr>
          <p:nvPr>
            <p:ph type="body" sz="quarter" idx="3"/>
          </p:nvPr>
        </p:nvSpPr>
        <p:spPr>
          <a:xfrm>
            <a:off x="4648200" y="1371600"/>
            <a:ext cx="4041775" cy="457200"/>
          </a:xfrm>
        </p:spPr>
        <p:txBody>
          <a:bodyPr/>
          <a:lstStyle/>
          <a:p>
            <a:r>
              <a:rPr lang="en-US" b="0" dirty="0" smtClean="0"/>
              <a:t>Five Step Workflow Process</a:t>
            </a:r>
            <a:endParaRPr lang="en-US" b="0" dirty="0"/>
          </a:p>
        </p:txBody>
      </p:sp>
      <p:sp>
        <p:nvSpPr>
          <p:cNvPr id="6" name="Content Placeholder 5"/>
          <p:cNvSpPr>
            <a:spLocks noGrp="1"/>
          </p:cNvSpPr>
          <p:nvPr>
            <p:ph sz="quarter" idx="4"/>
          </p:nvPr>
        </p:nvSpPr>
        <p:spPr/>
        <p:txBody>
          <a:bodyPr/>
          <a:lstStyle/>
          <a:p>
            <a:r>
              <a:rPr lang="en-US" sz="1800" dirty="0" smtClean="0"/>
              <a:t>Capture</a:t>
            </a:r>
          </a:p>
          <a:p>
            <a:r>
              <a:rPr lang="en-US" sz="1800" dirty="0" smtClean="0"/>
              <a:t>Process</a:t>
            </a:r>
          </a:p>
          <a:p>
            <a:r>
              <a:rPr lang="en-US" sz="1800" dirty="0" smtClean="0"/>
              <a:t>Organize</a:t>
            </a:r>
            <a:endParaRPr lang="en-US" sz="1800" dirty="0"/>
          </a:p>
          <a:p>
            <a:r>
              <a:rPr lang="en-US" sz="1800" dirty="0" smtClean="0"/>
              <a:t>Review</a:t>
            </a:r>
          </a:p>
          <a:p>
            <a:r>
              <a:rPr lang="en-US" sz="1800" dirty="0" smtClean="0"/>
              <a:t>Do</a:t>
            </a:r>
            <a:endParaRPr lang="en-US" sz="1800" dirty="0"/>
          </a:p>
        </p:txBody>
      </p:sp>
      <p:sp>
        <p:nvSpPr>
          <p:cNvPr id="7" name="Slide Number Placeholder 6"/>
          <p:cNvSpPr>
            <a:spLocks noGrp="1"/>
          </p:cNvSpPr>
          <p:nvPr>
            <p:ph type="sldNum" sz="quarter" idx="10"/>
          </p:nvPr>
        </p:nvSpPr>
        <p:spPr/>
        <p:txBody>
          <a:bodyPr/>
          <a:lstStyle/>
          <a:p>
            <a:fld id="{F467CE6A-3C70-9B40-9217-1D9EC6E3DE92}" type="slidenum">
              <a:rPr lang="en-US" smtClean="0"/>
              <a:pPr/>
              <a:t>9</a:t>
            </a:fld>
            <a:endParaRPr lang="en-US" dirty="0"/>
          </a:p>
        </p:txBody>
      </p:sp>
    </p:spTree>
    <p:extLst>
      <p:ext uri="{BB962C8B-B14F-4D97-AF65-F5344CB8AC3E}">
        <p14:creationId xmlns:p14="http://schemas.microsoft.com/office/powerpoint/2010/main" val="2625702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jgsVXhtVBmxqg4exr5i9oi"/>
</p:tagLst>
</file>

<file path=ppt/tags/tag10.xml><?xml version="1.0" encoding="utf-8"?>
<p:tagLst xmlns:a="http://schemas.openxmlformats.org/drawingml/2006/main" xmlns:r="http://schemas.openxmlformats.org/officeDocument/2006/relationships" xmlns:p="http://schemas.openxmlformats.org/presentationml/2006/main">
  <p:tag name="DVSHAPEID" val="78grxs75CweR55EEw7UOV0"/>
</p:tagLst>
</file>

<file path=ppt/tags/tag11.xml><?xml version="1.0" encoding="utf-8"?>
<p:tagLst xmlns:a="http://schemas.openxmlformats.org/drawingml/2006/main" xmlns:r="http://schemas.openxmlformats.org/officeDocument/2006/relationships" xmlns:p="http://schemas.openxmlformats.org/presentationml/2006/main">
  <p:tag name="DVSHAPEID" val="sTmzcbNpOLVueyVJ2fHFzM"/>
</p:tagLst>
</file>

<file path=ppt/tags/tag12.xml><?xml version="1.0" encoding="utf-8"?>
<p:tagLst xmlns:a="http://schemas.openxmlformats.org/drawingml/2006/main" xmlns:r="http://schemas.openxmlformats.org/officeDocument/2006/relationships" xmlns:p="http://schemas.openxmlformats.org/presentationml/2006/main">
  <p:tag name="DVSHAPEID" val="BE1NiQFjyma6Gn5YfVhcIs"/>
</p:tagLst>
</file>

<file path=ppt/tags/tag13.xml><?xml version="1.0" encoding="utf-8"?>
<p:tagLst xmlns:a="http://schemas.openxmlformats.org/drawingml/2006/main" xmlns:r="http://schemas.openxmlformats.org/officeDocument/2006/relationships" xmlns:p="http://schemas.openxmlformats.org/presentationml/2006/main">
  <p:tag name="DVSHAPEID" val="VBR6JM4F7frFhHxpSXKudz"/>
</p:tagLst>
</file>

<file path=ppt/tags/tag14.xml><?xml version="1.0" encoding="utf-8"?>
<p:tagLst xmlns:a="http://schemas.openxmlformats.org/drawingml/2006/main" xmlns:r="http://schemas.openxmlformats.org/officeDocument/2006/relationships" xmlns:p="http://schemas.openxmlformats.org/presentationml/2006/main">
  <p:tag name="DVSHAPEID" val="k7RyD40Lnn48JqVc6TeSfU"/>
</p:tagLst>
</file>

<file path=ppt/tags/tag15.xml><?xml version="1.0" encoding="utf-8"?>
<p:tagLst xmlns:a="http://schemas.openxmlformats.org/drawingml/2006/main" xmlns:r="http://schemas.openxmlformats.org/officeDocument/2006/relationships" xmlns:p="http://schemas.openxmlformats.org/presentationml/2006/main">
  <p:tag name="DVSHAPEID" val="F15nqP3ksdemgKfb80FlS3"/>
</p:tagLst>
</file>

<file path=ppt/tags/tag16.xml><?xml version="1.0" encoding="utf-8"?>
<p:tagLst xmlns:a="http://schemas.openxmlformats.org/drawingml/2006/main" xmlns:r="http://schemas.openxmlformats.org/officeDocument/2006/relationships" xmlns:p="http://schemas.openxmlformats.org/presentationml/2006/main">
  <p:tag name="DVSHAPEID" val="A9Y7uGQRfljqrQsgEaI2UR"/>
</p:tagLst>
</file>

<file path=ppt/tags/tag17.xml><?xml version="1.0" encoding="utf-8"?>
<p:tagLst xmlns:a="http://schemas.openxmlformats.org/drawingml/2006/main" xmlns:r="http://schemas.openxmlformats.org/officeDocument/2006/relationships" xmlns:p="http://schemas.openxmlformats.org/presentationml/2006/main">
  <p:tag name="DVSHAPEID" val="Un9bXVKddU1BqWpilmtBXT"/>
</p:tagLst>
</file>

<file path=ppt/tags/tag18.xml><?xml version="1.0" encoding="utf-8"?>
<p:tagLst xmlns:a="http://schemas.openxmlformats.org/drawingml/2006/main" xmlns:r="http://schemas.openxmlformats.org/officeDocument/2006/relationships" xmlns:p="http://schemas.openxmlformats.org/presentationml/2006/main">
  <p:tag name="DVSHAPEID" val="2QioISmuDQ8JeBYiJV627p"/>
</p:tagLst>
</file>

<file path=ppt/tags/tag19.xml><?xml version="1.0" encoding="utf-8"?>
<p:tagLst xmlns:a="http://schemas.openxmlformats.org/drawingml/2006/main" xmlns:r="http://schemas.openxmlformats.org/officeDocument/2006/relationships" xmlns:p="http://schemas.openxmlformats.org/presentationml/2006/main">
  <p:tag name="DVSHAPEID" val="oQpwRlPlyjT0kiSydRRJhb"/>
</p:tagLst>
</file>

<file path=ppt/tags/tag2.xml><?xml version="1.0" encoding="utf-8"?>
<p:tagLst xmlns:a="http://schemas.openxmlformats.org/drawingml/2006/main" xmlns:r="http://schemas.openxmlformats.org/officeDocument/2006/relationships" xmlns:p="http://schemas.openxmlformats.org/presentationml/2006/main">
  <p:tag name="DVSHAPEID" val="aJF6xunB44wGJ5oWQt0g74"/>
</p:tagLst>
</file>

<file path=ppt/tags/tag20.xml><?xml version="1.0" encoding="utf-8"?>
<p:tagLst xmlns:a="http://schemas.openxmlformats.org/drawingml/2006/main" xmlns:r="http://schemas.openxmlformats.org/officeDocument/2006/relationships" xmlns:p="http://schemas.openxmlformats.org/presentationml/2006/main">
  <p:tag name="DVSHAPEID" val="sHHOk2DyuVLCrrYb11EhhP"/>
</p:tagLst>
</file>

<file path=ppt/tags/tag21.xml><?xml version="1.0" encoding="utf-8"?>
<p:tagLst xmlns:a="http://schemas.openxmlformats.org/drawingml/2006/main" xmlns:r="http://schemas.openxmlformats.org/officeDocument/2006/relationships" xmlns:p="http://schemas.openxmlformats.org/presentationml/2006/main">
  <p:tag name="DVSHAPEID" val="PdgFqaIfao8dnIP20MH0PY"/>
</p:tagLst>
</file>

<file path=ppt/tags/tag22.xml><?xml version="1.0" encoding="utf-8"?>
<p:tagLst xmlns:a="http://schemas.openxmlformats.org/drawingml/2006/main" xmlns:r="http://schemas.openxmlformats.org/officeDocument/2006/relationships" xmlns:p="http://schemas.openxmlformats.org/presentationml/2006/main">
  <p:tag name="DVSHAPEID" val="fHQqz1QP4ZTDRtxFCtQfKn"/>
</p:tagLst>
</file>

<file path=ppt/tags/tag23.xml><?xml version="1.0" encoding="utf-8"?>
<p:tagLst xmlns:a="http://schemas.openxmlformats.org/drawingml/2006/main" xmlns:r="http://schemas.openxmlformats.org/officeDocument/2006/relationships" xmlns:p="http://schemas.openxmlformats.org/presentationml/2006/main">
  <p:tag name="DVSHAPEID" val="ue4gmY0SAgZRYyOZAGolk9"/>
</p:tagLst>
</file>

<file path=ppt/tags/tag24.xml><?xml version="1.0" encoding="utf-8"?>
<p:tagLst xmlns:a="http://schemas.openxmlformats.org/drawingml/2006/main" xmlns:r="http://schemas.openxmlformats.org/officeDocument/2006/relationships" xmlns:p="http://schemas.openxmlformats.org/presentationml/2006/main">
  <p:tag name="DVSHAPEID" val="jKQmvlae9AdSdCmjFSOcpC"/>
</p:tagLst>
</file>

<file path=ppt/tags/tag25.xml><?xml version="1.0" encoding="utf-8"?>
<p:tagLst xmlns:a="http://schemas.openxmlformats.org/drawingml/2006/main" xmlns:r="http://schemas.openxmlformats.org/officeDocument/2006/relationships" xmlns:p="http://schemas.openxmlformats.org/presentationml/2006/main">
  <p:tag name="DVSHAPEID" val="E0uZQDSaQp2lUkpZtFHl7o"/>
</p:tagLst>
</file>

<file path=ppt/tags/tag26.xml><?xml version="1.0" encoding="utf-8"?>
<p:tagLst xmlns:a="http://schemas.openxmlformats.org/drawingml/2006/main" xmlns:r="http://schemas.openxmlformats.org/officeDocument/2006/relationships" xmlns:p="http://schemas.openxmlformats.org/presentationml/2006/main">
  <p:tag name="DVSHAPEID" val="D6lbCg0ww8JG5PRwuxlZKO"/>
</p:tagLst>
</file>

<file path=ppt/tags/tag27.xml><?xml version="1.0" encoding="utf-8"?>
<p:tagLst xmlns:a="http://schemas.openxmlformats.org/drawingml/2006/main" xmlns:r="http://schemas.openxmlformats.org/officeDocument/2006/relationships" xmlns:p="http://schemas.openxmlformats.org/presentationml/2006/main">
  <p:tag name="DVSHAPEID" val="PSI2UFo9u3vfnoEE0B9jSU"/>
</p:tagLst>
</file>

<file path=ppt/tags/tag28.xml><?xml version="1.0" encoding="utf-8"?>
<p:tagLst xmlns:a="http://schemas.openxmlformats.org/drawingml/2006/main" xmlns:r="http://schemas.openxmlformats.org/officeDocument/2006/relationships" xmlns:p="http://schemas.openxmlformats.org/presentationml/2006/main">
  <p:tag name="DVSHAPEID" val="Bdez8WaaZ7EOgstAml7mDG"/>
</p:tagLst>
</file>

<file path=ppt/tags/tag29.xml><?xml version="1.0" encoding="utf-8"?>
<p:tagLst xmlns:a="http://schemas.openxmlformats.org/drawingml/2006/main" xmlns:r="http://schemas.openxmlformats.org/officeDocument/2006/relationships" xmlns:p="http://schemas.openxmlformats.org/presentationml/2006/main">
  <p:tag name="DVSHAPEID" val="bPssSPwKQqVUguOkxsYj3n"/>
</p:tagLst>
</file>

<file path=ppt/tags/tag3.xml><?xml version="1.0" encoding="utf-8"?>
<p:tagLst xmlns:a="http://schemas.openxmlformats.org/drawingml/2006/main" xmlns:r="http://schemas.openxmlformats.org/officeDocument/2006/relationships" xmlns:p="http://schemas.openxmlformats.org/presentationml/2006/main">
  <p:tag name="DVSHAPEID" val="mTGh9kZ7xXK06JfRJYxZhs"/>
</p:tagLst>
</file>

<file path=ppt/tags/tag30.xml><?xml version="1.0" encoding="utf-8"?>
<p:tagLst xmlns:a="http://schemas.openxmlformats.org/drawingml/2006/main" xmlns:r="http://schemas.openxmlformats.org/officeDocument/2006/relationships" xmlns:p="http://schemas.openxmlformats.org/presentationml/2006/main">
  <p:tag name="DVSHAPEID" val="By7bbqeNcwhV2o6F4kDfhd"/>
</p:tagLst>
</file>

<file path=ppt/tags/tag31.xml><?xml version="1.0" encoding="utf-8"?>
<p:tagLst xmlns:a="http://schemas.openxmlformats.org/drawingml/2006/main" xmlns:r="http://schemas.openxmlformats.org/officeDocument/2006/relationships" xmlns:p="http://schemas.openxmlformats.org/presentationml/2006/main">
  <p:tag name="DVSHAPEID" val="SmcZM1OFnkCNeTkHE6v2ep"/>
</p:tagLst>
</file>

<file path=ppt/tags/tag32.xml><?xml version="1.0" encoding="utf-8"?>
<p:tagLst xmlns:a="http://schemas.openxmlformats.org/drawingml/2006/main" xmlns:r="http://schemas.openxmlformats.org/officeDocument/2006/relationships" xmlns:p="http://schemas.openxmlformats.org/presentationml/2006/main">
  <p:tag name="DVSHAPEID" val="DlrpdRnEFN6nFLYbDdZw8W"/>
</p:tagLst>
</file>

<file path=ppt/tags/tag33.xml><?xml version="1.0" encoding="utf-8"?>
<p:tagLst xmlns:a="http://schemas.openxmlformats.org/drawingml/2006/main" xmlns:r="http://schemas.openxmlformats.org/officeDocument/2006/relationships" xmlns:p="http://schemas.openxmlformats.org/presentationml/2006/main">
  <p:tag name="DVSHAPEID" val="if9cknGxKfZtIRxmNWhJEO"/>
</p:tagLst>
</file>

<file path=ppt/tags/tag34.xml><?xml version="1.0" encoding="utf-8"?>
<p:tagLst xmlns:a="http://schemas.openxmlformats.org/drawingml/2006/main" xmlns:r="http://schemas.openxmlformats.org/officeDocument/2006/relationships" xmlns:p="http://schemas.openxmlformats.org/presentationml/2006/main">
  <p:tag name="DVSHAPEID" val="GQezIssi2HhG2cg0w0X83R"/>
</p:tagLst>
</file>

<file path=ppt/tags/tag35.xml><?xml version="1.0" encoding="utf-8"?>
<p:tagLst xmlns:a="http://schemas.openxmlformats.org/drawingml/2006/main" xmlns:r="http://schemas.openxmlformats.org/officeDocument/2006/relationships" xmlns:p="http://schemas.openxmlformats.org/presentationml/2006/main">
  <p:tag name="DVSHAPEID" val="nc27Dhp2foiuyiYLEd4sci"/>
</p:tagLst>
</file>

<file path=ppt/tags/tag36.xml><?xml version="1.0" encoding="utf-8"?>
<p:tagLst xmlns:a="http://schemas.openxmlformats.org/drawingml/2006/main" xmlns:r="http://schemas.openxmlformats.org/officeDocument/2006/relationships" xmlns:p="http://schemas.openxmlformats.org/presentationml/2006/main">
  <p:tag name="DVSHAPEID" val="b2Ol6NqgMwKPt1wAPbSZrS"/>
</p:tagLst>
</file>

<file path=ppt/tags/tag37.xml><?xml version="1.0" encoding="utf-8"?>
<p:tagLst xmlns:a="http://schemas.openxmlformats.org/drawingml/2006/main" xmlns:r="http://schemas.openxmlformats.org/officeDocument/2006/relationships" xmlns:p="http://schemas.openxmlformats.org/presentationml/2006/main">
  <p:tag name="DVSHAPEID" val="oyDX2KlK4BE500ihbCCYCL"/>
</p:tagLst>
</file>

<file path=ppt/tags/tag38.xml><?xml version="1.0" encoding="utf-8"?>
<p:tagLst xmlns:a="http://schemas.openxmlformats.org/drawingml/2006/main" xmlns:r="http://schemas.openxmlformats.org/officeDocument/2006/relationships" xmlns:p="http://schemas.openxmlformats.org/presentationml/2006/main">
  <p:tag name="DVSHAPEID" val="JJPWf4oTzcQiDgI9KFU2s9"/>
</p:tagLst>
</file>

<file path=ppt/tags/tag39.xml><?xml version="1.0" encoding="utf-8"?>
<p:tagLst xmlns:a="http://schemas.openxmlformats.org/drawingml/2006/main" xmlns:r="http://schemas.openxmlformats.org/officeDocument/2006/relationships" xmlns:p="http://schemas.openxmlformats.org/presentationml/2006/main">
  <p:tag name="DVSHAPEID" val="an0vhxZgntgCPU75vhla2s"/>
</p:tagLst>
</file>

<file path=ppt/tags/tag4.xml><?xml version="1.0" encoding="utf-8"?>
<p:tagLst xmlns:a="http://schemas.openxmlformats.org/drawingml/2006/main" xmlns:r="http://schemas.openxmlformats.org/officeDocument/2006/relationships" xmlns:p="http://schemas.openxmlformats.org/presentationml/2006/main">
  <p:tag name="DVSHAPEID" val="TAk99ufP98b5nMqgl3CXxy"/>
</p:tagLst>
</file>

<file path=ppt/tags/tag40.xml><?xml version="1.0" encoding="utf-8"?>
<p:tagLst xmlns:a="http://schemas.openxmlformats.org/drawingml/2006/main" xmlns:r="http://schemas.openxmlformats.org/officeDocument/2006/relationships" xmlns:p="http://schemas.openxmlformats.org/presentationml/2006/main">
  <p:tag name="DVSHAPEID" val="eHn2z2RX3AjzysVKMRTiPn"/>
</p:tagLst>
</file>

<file path=ppt/tags/tag41.xml><?xml version="1.0" encoding="utf-8"?>
<p:tagLst xmlns:a="http://schemas.openxmlformats.org/drawingml/2006/main" xmlns:r="http://schemas.openxmlformats.org/officeDocument/2006/relationships" xmlns:p="http://schemas.openxmlformats.org/presentationml/2006/main">
  <p:tag name="DVSHAPEID" val="20rO1FaDGh7I9i7fYWpqpG"/>
</p:tagLst>
</file>

<file path=ppt/tags/tag42.xml><?xml version="1.0" encoding="utf-8"?>
<p:tagLst xmlns:a="http://schemas.openxmlformats.org/drawingml/2006/main" xmlns:r="http://schemas.openxmlformats.org/officeDocument/2006/relationships" xmlns:p="http://schemas.openxmlformats.org/presentationml/2006/main">
  <p:tag name="DVSHAPEID" val="iflE9KvuhJCQFmAK0bMqT2"/>
</p:tagLst>
</file>

<file path=ppt/tags/tag43.xml><?xml version="1.0" encoding="utf-8"?>
<p:tagLst xmlns:a="http://schemas.openxmlformats.org/drawingml/2006/main" xmlns:r="http://schemas.openxmlformats.org/officeDocument/2006/relationships" xmlns:p="http://schemas.openxmlformats.org/presentationml/2006/main">
  <p:tag name="DVSHAPEID" val="sPiCCwTWSpYmHcsmwp8b0n"/>
</p:tagLst>
</file>

<file path=ppt/tags/tag44.xml><?xml version="1.0" encoding="utf-8"?>
<p:tagLst xmlns:a="http://schemas.openxmlformats.org/drawingml/2006/main" xmlns:r="http://schemas.openxmlformats.org/officeDocument/2006/relationships" xmlns:p="http://schemas.openxmlformats.org/presentationml/2006/main">
  <p:tag name="DVSHAPEID" val="6iDLFdWeDYMgMwmw8YBkQd"/>
</p:tagLst>
</file>

<file path=ppt/tags/tag45.xml><?xml version="1.0" encoding="utf-8"?>
<p:tagLst xmlns:a="http://schemas.openxmlformats.org/drawingml/2006/main" xmlns:r="http://schemas.openxmlformats.org/officeDocument/2006/relationships" xmlns:p="http://schemas.openxmlformats.org/presentationml/2006/main">
  <p:tag name="DVSHAPEID" val="SjEoiDEniH25J0ZRRF0EMZ"/>
</p:tagLst>
</file>

<file path=ppt/tags/tag46.xml><?xml version="1.0" encoding="utf-8"?>
<p:tagLst xmlns:a="http://schemas.openxmlformats.org/drawingml/2006/main" xmlns:r="http://schemas.openxmlformats.org/officeDocument/2006/relationships" xmlns:p="http://schemas.openxmlformats.org/presentationml/2006/main">
  <p:tag name="DVSHAPEID" val="zrpV00haAFwTqj6gUizfG4"/>
</p:tagLst>
</file>

<file path=ppt/tags/tag47.xml><?xml version="1.0" encoding="utf-8"?>
<p:tagLst xmlns:a="http://schemas.openxmlformats.org/drawingml/2006/main" xmlns:r="http://schemas.openxmlformats.org/officeDocument/2006/relationships" xmlns:p="http://schemas.openxmlformats.org/presentationml/2006/main">
  <p:tag name="DVSHAPEID" val="dHNlwg6VjcqSJdZmCE677m"/>
</p:tagLst>
</file>

<file path=ppt/tags/tag48.xml><?xml version="1.0" encoding="utf-8"?>
<p:tagLst xmlns:a="http://schemas.openxmlformats.org/drawingml/2006/main" xmlns:r="http://schemas.openxmlformats.org/officeDocument/2006/relationships" xmlns:p="http://schemas.openxmlformats.org/presentationml/2006/main">
  <p:tag name="DVSHAPEID" val="yQzFLALI4wivdH8Et03Fmj"/>
</p:tagLst>
</file>

<file path=ppt/tags/tag49.xml><?xml version="1.0" encoding="utf-8"?>
<p:tagLst xmlns:a="http://schemas.openxmlformats.org/drawingml/2006/main" xmlns:r="http://schemas.openxmlformats.org/officeDocument/2006/relationships" xmlns:p="http://schemas.openxmlformats.org/presentationml/2006/main">
  <p:tag name="DVSHAPEID" val="sxAThyFV9zXR8XMQvvaB7U"/>
</p:tagLst>
</file>

<file path=ppt/tags/tag5.xml><?xml version="1.0" encoding="utf-8"?>
<p:tagLst xmlns:a="http://schemas.openxmlformats.org/drawingml/2006/main" xmlns:r="http://schemas.openxmlformats.org/officeDocument/2006/relationships" xmlns:p="http://schemas.openxmlformats.org/presentationml/2006/main">
  <p:tag name="DVSHAPEID" val="VJZFHZJ1I7NTZ5W0auSIOC"/>
</p:tagLst>
</file>

<file path=ppt/tags/tag50.xml><?xml version="1.0" encoding="utf-8"?>
<p:tagLst xmlns:a="http://schemas.openxmlformats.org/drawingml/2006/main" xmlns:r="http://schemas.openxmlformats.org/officeDocument/2006/relationships" xmlns:p="http://schemas.openxmlformats.org/presentationml/2006/main">
  <p:tag name="DVSHAPEID" val="AeZhdXa64s0en15Rjd29nJ"/>
</p:tagLst>
</file>

<file path=ppt/tags/tag51.xml><?xml version="1.0" encoding="utf-8"?>
<p:tagLst xmlns:a="http://schemas.openxmlformats.org/drawingml/2006/main" xmlns:r="http://schemas.openxmlformats.org/officeDocument/2006/relationships" xmlns:p="http://schemas.openxmlformats.org/presentationml/2006/main">
  <p:tag name="DVSHAPEID" val="xmybSCuxvLcxXlT0kHK3uv"/>
</p:tagLst>
</file>

<file path=ppt/tags/tag52.xml><?xml version="1.0" encoding="utf-8"?>
<p:tagLst xmlns:a="http://schemas.openxmlformats.org/drawingml/2006/main" xmlns:r="http://schemas.openxmlformats.org/officeDocument/2006/relationships" xmlns:p="http://schemas.openxmlformats.org/presentationml/2006/main">
  <p:tag name="DVSHAPEID" val="RUzKLEcXyYxQGDI25xBwXe"/>
</p:tagLst>
</file>

<file path=ppt/tags/tag53.xml><?xml version="1.0" encoding="utf-8"?>
<p:tagLst xmlns:a="http://schemas.openxmlformats.org/drawingml/2006/main" xmlns:r="http://schemas.openxmlformats.org/officeDocument/2006/relationships" xmlns:p="http://schemas.openxmlformats.org/presentationml/2006/main">
  <p:tag name="DVSECTIONID" val="A0T3gpbVambjLGlPk119l2"/>
</p:tagLst>
</file>

<file path=ppt/tags/tag54.xml><?xml version="1.0" encoding="utf-8"?>
<p:tagLst xmlns:a="http://schemas.openxmlformats.org/drawingml/2006/main" xmlns:r="http://schemas.openxmlformats.org/officeDocument/2006/relationships" xmlns:p="http://schemas.openxmlformats.org/presentationml/2006/main">
  <p:tag name="DVSHAPEID" val="tJxqb5lfpLNadBwdnPuIw8"/>
</p:tagLst>
</file>

<file path=ppt/tags/tag55.xml><?xml version="1.0" encoding="utf-8"?>
<p:tagLst xmlns:a="http://schemas.openxmlformats.org/drawingml/2006/main" xmlns:r="http://schemas.openxmlformats.org/officeDocument/2006/relationships" xmlns:p="http://schemas.openxmlformats.org/presentationml/2006/main">
  <p:tag name="DVSHAPEID" val="W5PZcSix9daSDEfR2sDpDQ"/>
</p:tagLst>
</file>

<file path=ppt/tags/tag56.xml><?xml version="1.0" encoding="utf-8"?>
<p:tagLst xmlns:a="http://schemas.openxmlformats.org/drawingml/2006/main" xmlns:r="http://schemas.openxmlformats.org/officeDocument/2006/relationships" xmlns:p="http://schemas.openxmlformats.org/presentationml/2006/main">
  <p:tag name="DVSHAPEID" val="88HyiJZFyqBkNsBbSsXRCz"/>
</p:tagLst>
</file>

<file path=ppt/tags/tag57.xml><?xml version="1.0" encoding="utf-8"?>
<p:tagLst xmlns:a="http://schemas.openxmlformats.org/drawingml/2006/main" xmlns:r="http://schemas.openxmlformats.org/officeDocument/2006/relationships" xmlns:p="http://schemas.openxmlformats.org/presentationml/2006/main">
  <p:tag name="DVSECTIONID" val="ZM8SIW1x5RiEiyx6s2ujp4"/>
</p:tagLst>
</file>

<file path=ppt/tags/tag58.xml><?xml version="1.0" encoding="utf-8"?>
<p:tagLst xmlns:a="http://schemas.openxmlformats.org/drawingml/2006/main" xmlns:r="http://schemas.openxmlformats.org/officeDocument/2006/relationships" xmlns:p="http://schemas.openxmlformats.org/presentationml/2006/main">
  <p:tag name="DVSHAPEID" val="ZkYRYvM157v5WHiEAzyuFJ"/>
</p:tagLst>
</file>

<file path=ppt/tags/tag59.xml><?xml version="1.0" encoding="utf-8"?>
<p:tagLst xmlns:a="http://schemas.openxmlformats.org/drawingml/2006/main" xmlns:r="http://schemas.openxmlformats.org/officeDocument/2006/relationships" xmlns:p="http://schemas.openxmlformats.org/presentationml/2006/main">
  <p:tag name="DVSHAPEID" val="hjRMgRAarLez8mAqKtSwlu"/>
</p:tagLst>
</file>

<file path=ppt/tags/tag6.xml><?xml version="1.0" encoding="utf-8"?>
<p:tagLst xmlns:a="http://schemas.openxmlformats.org/drawingml/2006/main" xmlns:r="http://schemas.openxmlformats.org/officeDocument/2006/relationships" xmlns:p="http://schemas.openxmlformats.org/presentationml/2006/main">
  <p:tag name="DVSHAPEID" val="P0ltqtDumkVkEBauNf58p3"/>
</p:tagLst>
</file>

<file path=ppt/tags/tag60.xml><?xml version="1.0" encoding="utf-8"?>
<p:tagLst xmlns:a="http://schemas.openxmlformats.org/drawingml/2006/main" xmlns:r="http://schemas.openxmlformats.org/officeDocument/2006/relationships" xmlns:p="http://schemas.openxmlformats.org/presentationml/2006/main">
  <p:tag name="DVSHAPEID" val="OHvUSeSoj7Tf3E0bfUrUFK"/>
</p:tagLst>
</file>

<file path=ppt/tags/tag61.xml><?xml version="1.0" encoding="utf-8"?>
<p:tagLst xmlns:a="http://schemas.openxmlformats.org/drawingml/2006/main" xmlns:r="http://schemas.openxmlformats.org/officeDocument/2006/relationships" xmlns:p="http://schemas.openxmlformats.org/presentationml/2006/main">
  <p:tag name="DVSHAPEID" val="RnyV4aO4B8oMu9gmYli3r6"/>
</p:tagLst>
</file>

<file path=ppt/tags/tag62.xml><?xml version="1.0" encoding="utf-8"?>
<p:tagLst xmlns:a="http://schemas.openxmlformats.org/drawingml/2006/main" xmlns:r="http://schemas.openxmlformats.org/officeDocument/2006/relationships" xmlns:p="http://schemas.openxmlformats.org/presentationml/2006/main">
  <p:tag name="DVSHAPEID" val="FSjVqzeY5qO4P8lX9IzfwL"/>
</p:tagLst>
</file>

<file path=ppt/tags/tag63.xml><?xml version="1.0" encoding="utf-8"?>
<p:tagLst xmlns:a="http://schemas.openxmlformats.org/drawingml/2006/main" xmlns:r="http://schemas.openxmlformats.org/officeDocument/2006/relationships" xmlns:p="http://schemas.openxmlformats.org/presentationml/2006/main">
  <p:tag name="DVSECTIONID" val="udIU0E22Hbby07VnHeUDgk"/>
</p:tagLst>
</file>

<file path=ppt/tags/tag64.xml><?xml version="1.0" encoding="utf-8"?>
<p:tagLst xmlns:a="http://schemas.openxmlformats.org/drawingml/2006/main" xmlns:r="http://schemas.openxmlformats.org/officeDocument/2006/relationships" xmlns:p="http://schemas.openxmlformats.org/presentationml/2006/main">
  <p:tag name="DVSHAPEID" val="RgaQUTW5CBiLHGB8JePD2Y"/>
</p:tagLst>
</file>

<file path=ppt/tags/tag65.xml><?xml version="1.0" encoding="utf-8"?>
<p:tagLst xmlns:a="http://schemas.openxmlformats.org/drawingml/2006/main" xmlns:r="http://schemas.openxmlformats.org/officeDocument/2006/relationships" xmlns:p="http://schemas.openxmlformats.org/presentationml/2006/main">
  <p:tag name="DVSHAPEID" val="Yqj801bAtczU13LAFl1ZOd"/>
</p:tagLst>
</file>

<file path=ppt/tags/tag66.xml><?xml version="1.0" encoding="utf-8"?>
<p:tagLst xmlns:a="http://schemas.openxmlformats.org/drawingml/2006/main" xmlns:r="http://schemas.openxmlformats.org/officeDocument/2006/relationships" xmlns:p="http://schemas.openxmlformats.org/presentationml/2006/main">
  <p:tag name="DVSHAPEID" val="L4qEl1YlpSITiJwMSVT186"/>
</p:tagLst>
</file>

<file path=ppt/tags/tag67.xml><?xml version="1.0" encoding="utf-8"?>
<p:tagLst xmlns:a="http://schemas.openxmlformats.org/drawingml/2006/main" xmlns:r="http://schemas.openxmlformats.org/officeDocument/2006/relationships" xmlns:p="http://schemas.openxmlformats.org/presentationml/2006/main">
  <p:tag name="DVSHAPEID" val="bNFyn9ztB3aKEfHlFaB8MH"/>
</p:tagLst>
</file>

<file path=ppt/tags/tag68.xml><?xml version="1.0" encoding="utf-8"?>
<p:tagLst xmlns:a="http://schemas.openxmlformats.org/drawingml/2006/main" xmlns:r="http://schemas.openxmlformats.org/officeDocument/2006/relationships" xmlns:p="http://schemas.openxmlformats.org/presentationml/2006/main">
  <p:tag name="DVSHAPEID" val="b8K13St66M4FSDZMDPLVgF"/>
</p:tagLst>
</file>

<file path=ppt/tags/tag69.xml><?xml version="1.0" encoding="utf-8"?>
<p:tagLst xmlns:a="http://schemas.openxmlformats.org/drawingml/2006/main" xmlns:r="http://schemas.openxmlformats.org/officeDocument/2006/relationships" xmlns:p="http://schemas.openxmlformats.org/presentationml/2006/main">
  <p:tag name="DVSHAPEID" val="Jx4h4wfIq0juBwNm5G0vWn"/>
</p:tagLst>
</file>

<file path=ppt/tags/tag7.xml><?xml version="1.0" encoding="utf-8"?>
<p:tagLst xmlns:a="http://schemas.openxmlformats.org/drawingml/2006/main" xmlns:r="http://schemas.openxmlformats.org/officeDocument/2006/relationships" xmlns:p="http://schemas.openxmlformats.org/presentationml/2006/main">
  <p:tag name="DVSHAPEID" val="itMkjlS75OKjTYjdygneLt"/>
</p:tagLst>
</file>

<file path=ppt/tags/tag70.xml><?xml version="1.0" encoding="utf-8"?>
<p:tagLst xmlns:a="http://schemas.openxmlformats.org/drawingml/2006/main" xmlns:r="http://schemas.openxmlformats.org/officeDocument/2006/relationships" xmlns:p="http://schemas.openxmlformats.org/presentationml/2006/main">
  <p:tag name="DVSECTIONID" val="06oNhdyZF2CViVaOWmu297"/>
</p:tagLst>
</file>

<file path=ppt/tags/tag71.xml><?xml version="1.0" encoding="utf-8"?>
<p:tagLst xmlns:a="http://schemas.openxmlformats.org/drawingml/2006/main" xmlns:r="http://schemas.openxmlformats.org/officeDocument/2006/relationships" xmlns:p="http://schemas.openxmlformats.org/presentationml/2006/main">
  <p:tag name="DVSHAPEID" val="GZm4lSxMmQqwpdWMNWRnm4"/>
</p:tagLst>
</file>

<file path=ppt/tags/tag72.xml><?xml version="1.0" encoding="utf-8"?>
<p:tagLst xmlns:a="http://schemas.openxmlformats.org/drawingml/2006/main" xmlns:r="http://schemas.openxmlformats.org/officeDocument/2006/relationships" xmlns:p="http://schemas.openxmlformats.org/presentationml/2006/main">
  <p:tag name="DVSHAPEID" val="mn1sZhJ5VLIlR5U0anbDDs"/>
</p:tagLst>
</file>

<file path=ppt/tags/tag73.xml><?xml version="1.0" encoding="utf-8"?>
<p:tagLst xmlns:a="http://schemas.openxmlformats.org/drawingml/2006/main" xmlns:r="http://schemas.openxmlformats.org/officeDocument/2006/relationships" xmlns:p="http://schemas.openxmlformats.org/presentationml/2006/main">
  <p:tag name="DVSHAPEID" val="447ApjS4Dz1BCZ2STg2hVE"/>
</p:tagLst>
</file>

<file path=ppt/tags/tag74.xml><?xml version="1.0" encoding="utf-8"?>
<p:tagLst xmlns:a="http://schemas.openxmlformats.org/drawingml/2006/main" xmlns:r="http://schemas.openxmlformats.org/officeDocument/2006/relationships" xmlns:p="http://schemas.openxmlformats.org/presentationml/2006/main">
  <p:tag name="DVSHAPEID" val="O3lRRNLtbIrTjWloSqcQ78"/>
</p:tagLst>
</file>

<file path=ppt/tags/tag8.xml><?xml version="1.0" encoding="utf-8"?>
<p:tagLst xmlns:a="http://schemas.openxmlformats.org/drawingml/2006/main" xmlns:r="http://schemas.openxmlformats.org/officeDocument/2006/relationships" xmlns:p="http://schemas.openxmlformats.org/presentationml/2006/main">
  <p:tag name="DVSHAPEID" val="YFrlQGHCDFcLIRG69iBee6"/>
</p:tagLst>
</file>

<file path=ppt/tags/tag9.xml><?xml version="1.0" encoding="utf-8"?>
<p:tagLst xmlns:a="http://schemas.openxmlformats.org/drawingml/2006/main" xmlns:r="http://schemas.openxmlformats.org/officeDocument/2006/relationships" xmlns:p="http://schemas.openxmlformats.org/presentationml/2006/main">
  <p:tag name="DVSHAPEID" val="zlHbazHOKbiPv7TXubqsb5"/>
</p:tagLst>
</file>

<file path=ppt/theme/theme1.xml><?xml version="1.0" encoding="utf-8"?>
<a:theme xmlns:a="http://schemas.openxmlformats.org/drawingml/2006/main" name="LoyolaU_Traditional_SD">
  <a:themeElements>
    <a:clrScheme name="Office Theme 13">
      <a:dk1>
        <a:srgbClr val="000000"/>
      </a:dk1>
      <a:lt1>
        <a:srgbClr val="FFFFFF"/>
      </a:lt1>
      <a:dk2>
        <a:srgbClr val="184E3F"/>
      </a:dk2>
      <a:lt2>
        <a:srgbClr val="969696"/>
      </a:lt2>
      <a:accent1>
        <a:srgbClr val="D1BA5A"/>
      </a:accent1>
      <a:accent2>
        <a:srgbClr val="6FAA84"/>
      </a:accent2>
      <a:accent3>
        <a:srgbClr val="FFFFFF"/>
      </a:accent3>
      <a:accent4>
        <a:srgbClr val="000000"/>
      </a:accent4>
      <a:accent5>
        <a:srgbClr val="E5D9B5"/>
      </a:accent5>
      <a:accent6>
        <a:srgbClr val="649A77"/>
      </a:accent6>
      <a:hlink>
        <a:srgbClr val="851323"/>
      </a:hlink>
      <a:folHlink>
        <a:srgbClr val="2E2E2E"/>
      </a:folHlink>
    </a:clrScheme>
    <a:fontScheme name="Office Theme">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184E3F"/>
        </a:dk2>
        <a:lt2>
          <a:srgbClr val="969696"/>
        </a:lt2>
        <a:accent1>
          <a:srgbClr val="D1BA5A"/>
        </a:accent1>
        <a:accent2>
          <a:srgbClr val="6FAA84"/>
        </a:accent2>
        <a:accent3>
          <a:srgbClr val="FFFFFF"/>
        </a:accent3>
        <a:accent4>
          <a:srgbClr val="000000"/>
        </a:accent4>
        <a:accent5>
          <a:srgbClr val="E5D9B5"/>
        </a:accent5>
        <a:accent6>
          <a:srgbClr val="649A77"/>
        </a:accent6>
        <a:hlink>
          <a:srgbClr val="851323"/>
        </a:hlink>
        <a:folHlink>
          <a:srgbClr val="2E2E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CE94980C16A64CA5BFD69F94DDC5CB" ma:contentTypeVersion="4" ma:contentTypeDescription="Create a new document." ma:contentTypeScope="" ma:versionID="8a43d5b5908d1997637dfc966a1b80bf">
  <xsd:schema xmlns:xsd="http://www.w3.org/2001/XMLSchema" xmlns:p="http://schemas.microsoft.com/office/2006/metadata/properties" xmlns:ns2="bab6a6f3-34d5-469b-930a-224a0ec93bb4" targetNamespace="http://schemas.microsoft.com/office/2006/metadata/properties" ma:root="true" ma:fieldsID="a5ce285cc19edd90ff927376cb164c03" ns2:_="">
    <xsd:import namespace="bab6a6f3-34d5-469b-930a-224a0ec93bb4"/>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dms="http://schemas.microsoft.com/office/2006/documentManagement/types" targetNamespace="bab6a6f3-34d5-469b-930a-224a0ec93bb4" elementFormDefault="qualified">
    <xsd:import namespace="http://schemas.microsoft.com/office/2006/documentManagement/types"/>
    <xsd:element name="Document_x0020_Type" ma:index="8" nillable="true" ma:displayName="Document Type" ma:description="This column will enable filtering by document type." ma:format="Dropdown" ma:internalName="Document_x0020_Type">
      <xsd:simpleType>
        <xsd:restriction base="dms:Choice">
          <xsd:enumeration value="Minutes"/>
          <xsd:enumeration value="Agenda"/>
          <xsd:enumeration value="Project Portfolio"/>
          <xsd:enumeration value="Policy"/>
          <xsd:enumeration value="Proposal"/>
          <xsd:enumeration value="Report"/>
          <xsd:enumeration value="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ument_x0020_Type xmlns="bab6a6f3-34d5-469b-930a-224a0ec93bb4">Project Portfolio</Document_x0020_Type>
  </documentManagement>
</p:properties>
</file>

<file path=customXml/itemProps1.xml><?xml version="1.0" encoding="utf-8"?>
<ds:datastoreItem xmlns:ds="http://schemas.openxmlformats.org/officeDocument/2006/customXml" ds:itemID="{621A2B04-707A-4615-91D0-EF3F46297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6a6f3-34d5-469b-930a-224a0ec93bb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6990FE2-88CE-4495-986E-A8CD4FBD20E9}">
  <ds:schemaRefs>
    <ds:schemaRef ds:uri="http://schemas.microsoft.com/sharepoint/v3/contenttype/forms"/>
  </ds:schemaRefs>
</ds:datastoreItem>
</file>

<file path=customXml/itemProps3.xml><?xml version="1.0" encoding="utf-8"?>
<ds:datastoreItem xmlns:ds="http://schemas.openxmlformats.org/officeDocument/2006/customXml" ds:itemID="{1DE2CC17-BFD6-4CF1-84E1-93FFE1B6EA43}">
  <ds:schemaRefs>
    <ds:schemaRef ds:uri="bab6a6f3-34d5-469b-930a-224a0ec93bb4"/>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4766</TotalTime>
  <Words>674</Words>
  <Application>Microsoft Macintosh PowerPoint</Application>
  <PresentationFormat>On-screen Show (4:3)</PresentationFormat>
  <Paragraphs>99</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LoyolaU_Traditional_SD</vt:lpstr>
      <vt:lpstr>How to Make the Most of Your Smart Phone </vt:lpstr>
      <vt:lpstr>About Loyola University Maryland</vt:lpstr>
      <vt:lpstr>Functioning in the Digital Landscape</vt:lpstr>
      <vt:lpstr>From the Book “Your Brain at Work, Strategies for Overcoming Distraction, Regaining Focus, and Working Smarter All Day Long”</vt:lpstr>
      <vt:lpstr>Getting Things Done, The Art of Stress-Free Productivity</vt:lpstr>
      <vt:lpstr>The Tools</vt:lpstr>
      <vt:lpstr>Moore’s Law</vt:lpstr>
      <vt:lpstr>From the Book “Total Recall: How the E-Memory Revolution Will Change Everything”</vt:lpstr>
      <vt:lpstr>Getting Things Done, The Art of Stress-Free Productivity</vt:lpstr>
      <vt:lpstr>From Phil Libin creator of the program Evernote</vt:lpstr>
      <vt:lpstr>Smart Phone Applications Aid in Productivity When:</vt:lpstr>
      <vt:lpstr>My Productivity Apps</vt:lpstr>
      <vt:lpstr>Evernote – Your 2nd Brain</vt:lpstr>
      <vt:lpstr>Evernote for the iPhone</vt:lpstr>
      <vt:lpstr>Nozbe – Getting Things Done</vt:lpstr>
      <vt:lpstr>Nozbe for the iPhone</vt:lpstr>
      <vt:lpstr>Honorable Mentions ????????</vt:lpstr>
    </vt:vector>
  </TitlesOfParts>
  <Company>Technology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drbeaupre</dc:creator>
  <cp:lastModifiedBy>Donald Pollitt</cp:lastModifiedBy>
  <cp:revision>195</cp:revision>
  <dcterms:created xsi:type="dcterms:W3CDTF">2009-10-23T15:09:18Z</dcterms:created>
  <dcterms:modified xsi:type="dcterms:W3CDTF">2012-01-12T21:10:27Z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0x0101002ACE94980C16A64CA5BFD69F94DDC5CB</vt:lpwstr>
  </property>
  <property fmtid="{D5CDD505-2E9C-101B-9397-08002B2CF9AE}" pid="3" name="Google.Documents.Tracking">
    <vt:lpwstr>true</vt:lpwstr>
  </property>
  <property fmtid="{D5CDD505-2E9C-101B-9397-08002B2CF9AE}" pid="4" name="Google.Documents.DocumentId">
    <vt:lpwstr>1Z-jL9iC_qNMiQRRqBXc4GZo4c6GXMr6oiyLlrSJBvC8</vt:lpwstr>
  </property>
  <property fmtid="{D5CDD505-2E9C-101B-9397-08002B2CF9AE}" pid="5" name="Google.Documents.RevisionId">
    <vt:lpwstr>07267472579558854468</vt:lpwstr>
  </property>
  <property fmtid="{D5CDD505-2E9C-101B-9397-08002B2CF9AE}" pid="6" name="Google.Documents.PreviousRevisionId">
    <vt:lpwstr>16813745994674062991</vt:lpwstr>
  </property>
  <property fmtid="{D5CDD505-2E9C-101B-9397-08002B2CF9AE}" pid="7" name="Google.Documents.PluginVersion">
    <vt:lpwstr>2.0.2424.7283</vt:lpwstr>
  </property>
  <property fmtid="{D5CDD505-2E9C-101B-9397-08002B2CF9AE}" pid="8" name="Google.Documents.MergeIncapabilityFlags">
    <vt:i4>0</vt:i4>
  </property>
</Properties>
</file>