
<file path=[Content_Types].xml><?xml version="1.0" encoding="utf-8"?>
<Types xmlns="http://schemas.openxmlformats.org/package/2006/content-types">
  <Override PartName="/ppt/slideLayouts/slideLayout307.xml" ContentType="application/vnd.openxmlformats-officedocument.presentationml.slideLayout+xml"/>
  <Override PartName="/ppt/slideLayouts/slideLayout638.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Layouts/slideLayout663.xml" ContentType="application/vnd.openxmlformats-officedocument.presentationml.slideLayout+xml"/>
  <Override PartName="/ppt/slideMasters/slideMaster55.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71.xml" ContentType="application/vnd.openxmlformats-officedocument.presentationml.slideLayout+xml"/>
  <Override PartName="/ppt/slideLayouts/slideLayout408.xml" ContentType="application/vnd.openxmlformats-officedocument.presentationml.slideLayout+xml"/>
  <Override PartName="/ppt/slideLayouts/slideLayout73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247.xml" ContentType="application/vnd.openxmlformats-officedocument.presentationml.slideLayout+xml"/>
  <Override PartName="/ppt/slideLayouts/slideLayout578.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Layouts/slideLayout764.xml" ContentType="application/vnd.openxmlformats-officedocument.presentationml.slideLayout+xml"/>
  <Override PartName="/ppt/slideMasters/slideMaster11.xml" ContentType="application/vnd.openxmlformats-officedocument.presentationml.slideMaster+xml"/>
  <Override PartName="/ppt/slideLayouts/slideLayout272.xml" ContentType="application/vnd.openxmlformats-officedocument.presentationml.slideLayout+xml"/>
  <Override PartName="/ppt/slideLayouts/slideLayout509.xml" ContentType="application/vnd.openxmlformats-officedocument.presentationml.slideLayout+xml"/>
  <Override PartName="/ppt/slideLayouts/slideLayout203.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679.xml" ContentType="application/vnd.openxmlformats-officedocument.presentationml.slideLayout+xml"/>
  <Override PartName="/ppt/notesSlides/notesSlide7.xml" ContentType="application/vnd.openxmlformats-officedocument.presentationml.notesSlide+xml"/>
  <Override PartName="/ppt/slideLayouts/slideLayout187.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Override PartName="/ppt/slideLayouts/slideLayout720.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449.xml" ContentType="application/vnd.openxmlformats-officedocument.presentationml.slideLayout+xml"/>
  <Override PartName="/ppt/slideLayouts/slideLayout635.xml" ContentType="application/vnd.openxmlformats-officedocument.presentationml.slideLayout+xml"/>
  <Override PartName="/ppt/slideMasters/slideMaster27.xml" ContentType="application/vnd.openxmlformats-officedocument.presentationml.slideMaster+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288.xml" ContentType="application/vnd.openxmlformats-officedocument.presentationml.slideLayout+xml"/>
  <Override PartName="/ppt/slideLayouts/slideLayout474.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theme/theme48.xml" ContentType="application/vnd.openxmlformats-officedocument.theme+xml"/>
  <Override PartName="/ppt/slideLayouts/slideLayout660.xml" ContentType="application/vnd.openxmlformats-officedocument.presentationml.slideLayout+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736.xml" ContentType="application/vnd.openxmlformats-officedocument.presentationml.slideLayout+xml"/>
  <Override PartName="/ppt/notesSlides/notesSlide13.xml" ContentType="application/vnd.openxmlformats-officedocument.presentationml.notesSlide+xml"/>
  <Override PartName="/ppt/slideLayouts/slideLayout244.xml" ContentType="application/vnd.openxmlformats-officedocument.presentationml.slideLayout+xml"/>
  <Override PartName="/ppt/slideLayouts/slideLayout430.xml" ContentType="application/vnd.openxmlformats-officedocument.presentationml.slideLayout+xml"/>
  <Override PartName="/ppt/slideLayouts/slideLayout575.xml" ContentType="application/vnd.openxmlformats-officedocument.presentationml.slideLayout+xml"/>
  <Override PartName="/ppt/slideLayouts/slideLayout761.xml" ContentType="application/vnd.openxmlformats-officedocument.presentationml.slideLayout+xml"/>
  <Override PartName="/ppt/slideLayouts/slideLayout506.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676.xml" ContentType="application/vnd.openxmlformats-officedocument.presentationml.slideLayout+xml"/>
  <Override PartName="/ppt/slideMasters/slideMaster68.xml" ContentType="application/vnd.openxmlformats-officedocument.presentationml.slideMaster+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607.xml" ContentType="application/vnd.openxmlformats-officedocument.presentationml.slideLayout+xml"/>
  <Override PartName="/ppt/notesSlides/notesSlide29.xml" ContentType="application/vnd.openxmlformats-officedocument.presentationml.notesSlide+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777.xml" ContentType="application/vnd.openxmlformats-officedocument.presentationml.slideLayout+xml"/>
  <Override PartName="/ppt/slideLayouts/slideLayout140.xml" ContentType="application/vnd.openxmlformats-officedocument.presentationml.slideLayout+xml"/>
  <Override PartName="/ppt/slideLayouts/slideLayout285.xml" ContentType="application/vnd.openxmlformats-officedocument.presentationml.slideLayout+xml"/>
  <Override PartName="/ppt/slideLayouts/slideLayout632.xml" ContentType="application/vnd.openxmlformats-officedocument.presentationml.slideLayout+xml"/>
  <Override PartName="/ppt/slideMasters/slideMaster24.xml" ContentType="application/vnd.openxmlformats-officedocument.presentationml.slideMaster+xml"/>
  <Override PartName="/ppt/slideLayouts/slideLayout471.xml" ContentType="application/vnd.openxmlformats-officedocument.presentationml.slideLayout+xml"/>
  <Override PartName="/ppt/theme/theme45.xml" ContentType="application/vnd.openxmlformats-officedocument.theme+xml"/>
  <Override PartName="/ppt/slideLayouts/slideLayout708.xml" ContentType="application/vnd.openxmlformats-officedocument.presentationml.slideLayout+xml"/>
  <Override PartName="/ppt/slideLayouts/slideLayout216.xml" ContentType="application/vnd.openxmlformats-officedocument.presentationml.slideLayout+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slideLayouts/slideLayout733.xml" ContentType="application/vnd.openxmlformats-officedocument.presentationml.slideLayout+xml"/>
  <Override PartName="/ppt/slideLayouts/slideLayout241.xml" ContentType="application/vnd.openxmlformats-officedocument.presentationml.slideLayout+xml"/>
  <Override PartName="/ppt/slideLayouts/slideLayout386.xml" ContentType="application/vnd.openxmlformats-officedocument.presentationml.slideLayout+xml"/>
  <Override PartName="/ppt/slideLayouts/slideLayout572.xml" ContentType="application/vnd.openxmlformats-officedocument.presentationml.slideLayout+xml"/>
  <Override PartName="/ppt/theme/theme70.xml" ContentType="application/vnd.openxmlformats-officedocument.theme+xml"/>
  <Override PartName="/ppt/notesSlides/notesSlide10.xml" ContentType="application/vnd.openxmlformats-officedocument.presentationml.notesSlide+xml"/>
  <Override PartName="/ppt/slideLayouts/slideLayout78.xml" ContentType="application/vnd.openxmlformats-officedocument.presentationml.slideLayout+xml"/>
  <Override PartName="/ppt/slideLayouts/slideLayout317.xml" ContentType="application/vnd.openxmlformats-officedocument.presentationml.slideLayout+xml"/>
  <Override PartName="/ppt/slideLayouts/slideLayout648.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notesSlides/notesSlide1.xml" ContentType="application/vnd.openxmlformats-officedocument.presentationml.notesSlide+xml"/>
  <Override PartName="/ppt/slideLayouts/slideLayout342.xml" ContentType="application/vnd.openxmlformats-officedocument.presentationml.slideLayout+xml"/>
  <Override PartName="/ppt/slideLayouts/slideLayout673.xml" ContentType="application/vnd.openxmlformats-officedocument.presentationml.slideLayout+xml"/>
  <Override PartName="/ppt/slideMasters/slideMaster65.xml" ContentType="application/vnd.openxmlformats-officedocument.presentationml.slideMaster+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181.xml" ContentType="application/vnd.openxmlformats-officedocument.presentationml.slideLayout+xml"/>
  <Override PartName="/ppt/slideLayouts/slideLayout418.xml" ContentType="application/vnd.openxmlformats-officedocument.presentationml.slideLayout+xml"/>
  <Override PartName="/ppt/slideLayouts/slideLayout749.xml" ContentType="application/vnd.openxmlformats-officedocument.presentationml.slideLayout+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588.xml" ContentType="application/vnd.openxmlformats-officedocument.presentationml.slideLayout+xml"/>
  <Override PartName="/ppt/slideLayouts/slideLayout604.xml" ContentType="application/vnd.openxmlformats-officedocument.presentationml.slideLayout+xml"/>
  <Override PartName="/ppt/notesSlides/notesSlide26.xml" ContentType="application/vnd.openxmlformats-officedocument.presentationml.notesSlide+xml"/>
  <Override PartName="/ppt/theme/theme17.xml" ContentType="application/vnd.openxmlformats-officedocument.theme+xml"/>
  <Override PartName="/ppt/slideLayouts/slideLayout443.xml" ContentType="application/vnd.openxmlformats-officedocument.presentationml.slideLayout+xml"/>
  <Override PartName="/ppt/slideLayouts/slideLayout774.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theme/theme42.xml" ContentType="application/vnd.openxmlformats-officedocument.theme+xml"/>
  <Override PartName="/ppt/slideLayouts/slideLayout519.xml" ContentType="application/vnd.openxmlformats-officedocument.presentationml.slideLayout+xml"/>
  <Override PartName="/ppt/slideLayouts/slideLayout705.xml" ContentType="application/vnd.openxmlformats-officedocument.presentationml.slideLayout+xml"/>
  <Override PartName="/ppt/theme/theme9.xml" ContentType="application/vnd.openxmlformats-officedocument.theme+xml"/>
  <Override PartName="/ppt/slideLayouts/slideLayout213.xml" ContentType="application/vnd.openxmlformats-officedocument.presentationml.slideLayout+xml"/>
  <Override PartName="/ppt/slideLayouts/slideLayout358.xml" ContentType="application/vnd.openxmlformats-officedocument.presentationml.slideLayout+xml"/>
  <Override PartName="/ppt/slideLayouts/slideLayout544.xml" ContentType="application/vnd.openxmlformats-officedocument.presentationml.slideLayout+xml"/>
  <Override PartName="/ppt/slideLayouts/slideLayout689.xml" ContentType="application/vnd.openxmlformats-officedocument.presentationml.slideLayout+xml"/>
  <Override PartName="/ppt/slideLayouts/slideLayout197.xml" ContentType="application/vnd.openxmlformats-officedocument.presentationml.slideLayout+xml"/>
  <Override PartName="/ppt/slideLayouts/slideLayout383.xml" ContentType="application/vnd.openxmlformats-officedocument.presentationml.slideLayout+xml"/>
  <Override PartName="/ppt/slideLayouts/slideLayout730.xml" ContentType="application/vnd.openxmlformats-officedocument.presentationml.slideLayout+xml"/>
  <Override PartName="/ppt/slideLayouts/slideLayout128.xml" ContentType="application/vnd.openxmlformats-officedocument.presentationml.slideLayout+xml"/>
  <Override PartName="/ppt/slideLayouts/slideLayout459.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500.xml" ContentType="application/vnd.openxmlformats-officedocument.presentationml.slideLayout+xml"/>
  <Override PartName="/ppt/slideLayouts/slideLayout645.xml" ContentType="application/vnd.openxmlformats-officedocument.presentationml.slideLayout+xml"/>
  <Override PartName="/ppt/slideMasters/slideMaster37.xml" ContentType="application/vnd.openxmlformats-officedocument.presentationml.slideMaster+xml"/>
  <Override PartName="/ppt/slideLayouts/slideLayout153.xml" ContentType="application/vnd.openxmlformats-officedocument.presentationml.slideLayout+xml"/>
  <Override PartName="/ppt/slideLayouts/slideLayout484.xml" ContentType="application/vnd.openxmlformats-officedocument.presentationml.slideLayout+xml"/>
  <Override PartName="/ppt/theme/theme58.xml" ContentType="application/vnd.openxmlformats-officedocument.theme+xml"/>
  <Override PartName="/ppt/slideLayouts/slideLayout670.xml" ContentType="application/vnd.openxmlformats-officedocument.presentationml.slideLayout+xml"/>
  <Override PartName="/ppt/slides/slide32.xml" ContentType="application/vnd.openxmlformats-officedocument.presentationml.slide+xml"/>
  <Override PartName="/ppt/slideLayouts/slideLayout229.xml" ContentType="application/vnd.openxmlformats-officedocument.presentationml.slideLayout+xml"/>
  <Override PartName="/ppt/slideLayouts/slideLayout415.xml" ContentType="application/vnd.openxmlformats-officedocument.presentationml.slideLayout+xml"/>
  <Override PartName="/ppt/slideMasters/slideMaster62.xml" ContentType="application/vnd.openxmlformats-officedocument.presentationml.slideMaster+xml"/>
  <Override PartName="/ppt/slideLayouts/slideLayout31.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slideLayouts/slideLayout601.xml" ContentType="application/vnd.openxmlformats-officedocument.presentationml.slideLayout+xml"/>
  <Override PartName="/ppt/slideLayouts/slideLayout746.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slideLayouts/slideLayout440.xml" ContentType="application/vnd.openxmlformats-officedocument.presentationml.slideLayout+xml"/>
  <Override PartName="/ppt/slideLayouts/slideLayout585.xml" ContentType="application/vnd.openxmlformats-officedocument.presentationml.slideLayout+xml"/>
  <Override PartName="/ppt/slideLayouts/slideLayout771.xml" ContentType="application/vnd.openxmlformats-officedocument.presentationml.slideLayout+xml"/>
  <Override PartName="/ppt/slideLayouts/slideLayout516.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55.xml" ContentType="application/vnd.openxmlformats-officedocument.presentationml.slideLayout+xml"/>
  <Override PartName="/ppt/slideLayouts/slideLayout686.xml" ContentType="application/vnd.openxmlformats-officedocument.presentationml.slideLayout+xml"/>
  <Override PartName="/ppt/slideLayouts/slideLayout702.xml" ContentType="application/vnd.openxmlformats-officedocument.presentationml.slideLayout+xml"/>
  <Override PartName="/ppt/slideLayouts/slideLayout194.xml" ContentType="application/vnd.openxmlformats-officedocument.presentationml.slideLayout+xml"/>
  <Override PartName="/ppt/slideLayouts/slideLayout541.xml" ContentType="application/vnd.openxmlformats-officedocument.presentationml.slideLayout+xml"/>
  <Override PartName="/ppt/slideLayouts/slideLayout47.xml" ContentType="application/vnd.openxmlformats-officedocument.presentationml.slideLayout+xml"/>
  <Override PartName="/ppt/slideLayouts/slideLayout380.xml" ContentType="application/vnd.openxmlformats-officedocument.presentationml.slideLayout+xml"/>
  <Override PartName="/ppt/slideLayouts/slideLayout617.xml" ContentType="application/vnd.openxmlformats-officedocument.presentationml.slideLayout+xml"/>
  <Override PartName="/ppt/slideMasters/slideMaster56.xml" ContentType="application/vnd.openxmlformats-officedocument.presentationml.slideMaster+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slideLayouts/slideLayout642.xml" ContentType="application/vnd.openxmlformats-officedocument.presentationml.slideLayout+xml"/>
  <Override PartName="/ppt/notesSlides/notesSlide17.xml" ContentType="application/vnd.openxmlformats-officedocument.presentationml.notesSlide+xml"/>
  <Override PartName="/ppt/slideMasters/slideMaster34.xml" ContentType="application/vnd.openxmlformats-officedocument.presentationml.slideMaster+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481.xml" ContentType="application/vnd.openxmlformats-officedocument.presentationml.slideLayout+xml"/>
  <Override PartName="/ppt/slideLayouts/slideLayout579.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slideLayouts/slideLayout557.xml" ContentType="application/vnd.openxmlformats-officedocument.presentationml.slideLayout+xml"/>
  <Override PartName="/ppt/theme/theme55.xml" ContentType="application/vnd.openxmlformats-officedocument.theme+xml"/>
  <Override PartName="/ppt/slideLayouts/slideLayout620.xml" ContentType="application/vnd.openxmlformats-officedocument.presentationml.slideLayout+xml"/>
  <Override PartName="/ppt/slideLayouts/slideLayout718.xml" ContentType="application/vnd.openxmlformats-officedocument.presentationml.slideLayout+xml"/>
  <Override PartName="/ppt/slideLayouts/slideLayout765.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theme/theme33.xml" ContentType="application/vnd.openxmlformats-officedocument.theme+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slideLayouts/slideLayout743.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535.xml" ContentType="application/vnd.openxmlformats-officedocument.presentationml.slideLayout+xml"/>
  <Override PartName="/ppt/slideLayouts/slideLayout582.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Layouts/slideLayout658.xml" ContentType="application/vnd.openxmlformats-officedocument.presentationml.slideLayout+xml"/>
  <Override PartName="/ppt/slideLayouts/slideLayout721.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Layouts/slideLayout560.xml" ContentType="application/vnd.openxmlformats-officedocument.presentationml.slideLayout+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52.xml" ContentType="application/vnd.openxmlformats-officedocument.presentationml.slideLayout+xml"/>
  <Override PartName="/ppt/slideLayouts/slideLayout636.xml" ContentType="application/vnd.openxmlformats-officedocument.presentationml.slideLayout+xml"/>
  <Override PartName="/ppt/slideLayouts/slideLayout683.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Layouts/slideLayout330.xml" ContentType="application/vnd.openxmlformats-officedocument.presentationml.slideLayout+xml"/>
  <Override PartName="/ppt/slideLayouts/slideLayout428.xml" ContentType="application/vnd.openxmlformats-officedocument.presentationml.slideLayout+xml"/>
  <Override PartName="/ppt/slideLayouts/slideLayout475.xml" ContentType="application/vnd.openxmlformats-officedocument.presentationml.slideLayout+xml"/>
  <Override PartName="/ppt/theme/theme49.xml" ContentType="application/vnd.openxmlformats-officedocument.theme+xml"/>
  <Override PartName="/ppt/slideLayouts/slideLayout614.xml" ContentType="application/vnd.openxmlformats-officedocument.presentationml.slideLayout+xml"/>
  <Override PartName="/ppt/slideLayouts/slideLayout661.xml" ContentType="application/vnd.openxmlformats-officedocument.presentationml.slideLayout+xml"/>
  <Override PartName="/ppt/slideLayouts/slideLayout759.xml" ContentType="application/vnd.openxmlformats-officedocument.presentationml.slideLayout+xml"/>
  <Override PartName="/ppt/notesSlides/notesSlide36.xml" ContentType="application/vnd.openxmlformats-officedocument.presentationml.notesSlide+xml"/>
  <Override PartName="/ppt/slideMasters/slideMaster53.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Layouts/slideLayout598.xml" ContentType="application/vnd.openxmlformats-officedocument.presentationml.slideLayout+xml"/>
  <Override PartName="/ppt/slideLayouts/slideLayout737.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529.xml" ContentType="application/vnd.openxmlformats-officedocument.presentationml.slideLayout+xml"/>
  <Override PartName="/ppt/slideLayouts/slideLayout576.xml" ContentType="application/vnd.openxmlformats-officedocument.presentationml.slideLayout+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368.xml" ContentType="application/vnd.openxmlformats-officedocument.presentationml.slideLayout+xml"/>
  <Override PartName="/ppt/slideLayouts/slideLayout431.xml" ContentType="application/vnd.openxmlformats-officedocument.presentationml.slideLayout+xml"/>
  <Override PartName="/ppt/theme/theme52.xml" ContentType="application/vnd.openxmlformats-officedocument.theme+xml"/>
  <Override PartName="/ppt/slideLayouts/slideLayout715.xml" ContentType="application/vnd.openxmlformats-officedocument.presentationml.slideLayout+xml"/>
  <Override PartName="/ppt/slideLayouts/slideLayout762.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slideLayouts/slideLayout554.xml" ContentType="application/vnd.openxmlformats-officedocument.presentationml.slideLayout+xml"/>
  <Override PartName="/ppt/slideLayouts/slideLayout699.xml" ContentType="application/vnd.openxmlformats-officedocument.presentationml.slideLayout+xml"/>
  <Override PartName="/ppt/slideLayouts/slideLayout740.xml" ContentType="application/vnd.openxmlformats-officedocument.presentationml.slideLayout+xml"/>
  <Override PartName="/ppt/slideLayouts/slideLayout201.xml" ContentType="application/vnd.openxmlformats-officedocument.presentationml.slideLayout+xml"/>
  <Override PartName="/ppt/theme/theme30.xml" ContentType="application/vnd.openxmlformats-officedocument.theme+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slideLayouts/slideLayout532.xml" ContentType="application/vnd.openxmlformats-officedocument.presentationml.slideLayout+xml"/>
  <Override PartName="/ppt/slideLayouts/slideLayout677.xml" ContentType="application/vnd.openxmlformats-officedocument.presentationml.slideLayout+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71.xml" ContentType="application/vnd.openxmlformats-officedocument.presentationml.slideLayout+xml"/>
  <Override PartName="/ppt/slideLayouts/slideLayout469.xml" ContentType="application/vnd.openxmlformats-officedocument.presentationml.slideLayout+xml"/>
  <Override PartName="/ppt/slides/slide17.xml" ContentType="application/vnd.openxmlformats-officedocument.presentationml.slide+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slideLayouts/slideLayout608.xml" ContentType="application/vnd.openxmlformats-officedocument.presentationml.slideLayout+xml"/>
  <Override PartName="/ppt/slideLayouts/slideLayout655.xml" ContentType="application/vnd.openxmlformats-officedocument.presentationml.slideLayout+xml"/>
  <Override PartName="/ppt/slideMasters/slideMaster47.xml" ContentType="application/vnd.openxmlformats-officedocument.presentationml.slideMaster+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494.xml" ContentType="application/vnd.openxmlformats-officedocument.presentationml.slideLayout+xml"/>
  <Override PartName="/ppt/slideLayouts/slideLayout633.xml" ContentType="application/vnd.openxmlformats-officedocument.presentationml.slideLayout+xml"/>
  <Override PartName="/ppt/slideLayouts/slideLayout680.xml" ContentType="application/vnd.openxmlformats-officedocument.presentationml.slideLayout+xml"/>
  <Override PartName="/ppt/theme/theme68.xml" ContentType="application/vnd.openxmlformats-officedocument.theme+xml"/>
  <Override PartName="/ppt/slideLayouts/slideLayout778.xml" ContentType="application/vnd.openxmlformats-officedocument.presentationml.slideLayout+xml"/>
  <Override PartName="/ppt/slideMasters/slideMaster25.xml" ContentType="application/vnd.openxmlformats-officedocument.presentationml.slideMaster+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Layouts/slideLayout239.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theme/theme46.xml" ContentType="application/vnd.openxmlformats-officedocument.theme+xml"/>
  <Override PartName="/ppt/slideLayouts/slideLayout709.xml" ContentType="application/vnd.openxmlformats-officedocument.presentationml.slideLayout+xml"/>
  <Override PartName="/ppt/slideLayouts/slideLayout756.xml" ContentType="application/vnd.openxmlformats-officedocument.presentationml.slideLayout+xml"/>
  <Override PartName="/ppt/slides/slide20.xml" ContentType="application/vnd.openxmlformats-officedocument.presentationml.slide+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548.xml" ContentType="application/vnd.openxmlformats-officedocument.presentationml.slideLayout+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theme/theme24.xml" ContentType="application/vnd.openxmlformats-officedocument.theme+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slideLayouts/slideLayout734.xml" ContentType="application/vnd.openxmlformats-officedocument.presentationml.slideLayout+xml"/>
  <Override PartName="/ppt/slideLayouts/slideLayout781.xml" ContentType="application/vnd.openxmlformats-officedocument.presentationml.slideLayout+xml"/>
  <Override PartName="/ppt/theme/theme71.xml" ContentType="application/vnd.openxmlformats-officedocument.theme+xml"/>
  <Override PartName="/ppt/notesSlides/notesSlide11.xml" ContentType="application/vnd.openxmlformats-officedocument.presentationml.notesSlide+xml"/>
  <Override PartName="/ppt/slideLayouts/slideLayout179.xml" ContentType="application/vnd.openxmlformats-officedocument.presentationml.slideLayout+xml"/>
  <Override PartName="/ppt/slideLayouts/slideLayout242.xml" ContentType="application/vnd.openxmlformats-officedocument.presentationml.slideLayout+xml"/>
  <Override PartName="/ppt/slideLayouts/slideLayout526.xml" ContentType="application/vnd.openxmlformats-officedocument.presentationml.slideLayout+xml"/>
  <Override PartName="/ppt/slideLayouts/slideLayout573.xml" ContentType="application/vnd.openxmlformats-officedocument.presentationml.slideLayout+xml"/>
  <Override PartName="/ppt/slideLayouts/slideLayout712.xml" ContentType="application/vnd.openxmlformats-officedocument.presentationml.slideLayout+xml"/>
  <Override PartName="/ppt/slides/slide8.xml" ContentType="application/vnd.openxmlformats-officedocument.presentationml.slide+xml"/>
  <Override PartName="/ppt/slideLayouts/slideLayout79.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504.xml" ContentType="application/vnd.openxmlformats-officedocument.presentationml.slideLayout+xml"/>
  <Override PartName="/ppt/slideLayouts/slideLayout551.xml" ContentType="application/vnd.openxmlformats-officedocument.presentationml.slideLayout+xml"/>
  <Override PartName="/ppt/slideLayouts/slideLayout649.xml" ContentType="application/vnd.openxmlformats-officedocument.presentationml.slideLayout+xml"/>
  <Override PartName="/ppt/slideLayouts/slideLayout696.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627.xml" ContentType="application/vnd.openxmlformats-officedocument.presentationml.slideLayout+xml"/>
  <Override PartName="/ppt/slideLayouts/slideLayout674.xml" ContentType="application/vnd.openxmlformats-officedocument.presentationml.slideLayout+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Layouts/slideLayout605.xml" ContentType="application/vnd.openxmlformats-officedocument.presentationml.slideLayout+xml"/>
  <Override PartName="/ppt/slideLayouts/slideLayout652.xml" ContentType="application/vnd.openxmlformats-officedocument.presentationml.slideLayout+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slideLayouts/slideLayout589.xml" ContentType="application/vnd.openxmlformats-officedocument.presentationml.slideLayout+xml"/>
  <Override PartName="/ppt/theme/theme65.xml" ContentType="application/vnd.openxmlformats-officedocument.theme+xml"/>
  <Override PartName="/ppt/slideLayouts/slideLayout728.xml" ContentType="application/vnd.openxmlformats-officedocument.presentationml.slideLayout+xml"/>
  <Override PartName="/ppt/slideLayouts/slideLayout775.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Layouts/slideLayout567.xml" ContentType="application/vnd.openxmlformats-officedocument.presentationml.slideLayout+xml"/>
  <Override PartName="/ppt/slideLayouts/slideLayout630.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theme/theme43.xml" ContentType="application/vnd.openxmlformats-officedocument.theme+xml"/>
  <Override PartName="/ppt/slideLayouts/slideLayout706.xml" ContentType="application/vnd.openxmlformats-officedocument.presentationml.slideLayout+xml"/>
  <Override PartName="/ppt/slideLayouts/slideLayout753.xml" ContentType="application/vnd.openxmlformats-officedocument.presentationml.slideLayout+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slideLayouts/slideLayout592.xml" ContentType="application/vnd.openxmlformats-officedocument.presentationml.slideLayout+xml"/>
  <Override PartName="/ppt/slideLayouts/slideLayout731.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Layouts/slideLayout570.xml" ContentType="application/vnd.openxmlformats-officedocument.presentationml.slideLayout+xml"/>
  <Override PartName="/ppt/slideLayouts/slideLayout66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646.xml" ContentType="application/vnd.openxmlformats-officedocument.presentationml.slideLayout+xml"/>
  <Override PartName="/ppt/slideLayouts/slideLayout693.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Masters/slideMaster38.xml" ContentType="application/vnd.openxmlformats-officedocument.presentationml.slideMaster+xml"/>
  <Override PartName="/ppt/slides/slide33.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slideLayouts/slideLayout624.xml" ContentType="application/vnd.openxmlformats-officedocument.presentationml.slideLayout+xml"/>
  <Override PartName="/ppt/theme/theme59.xml" ContentType="application/vnd.openxmlformats-officedocument.theme+xml"/>
  <Override PartName="/ppt/slideLayouts/slideLayout671.xml" ContentType="application/vnd.openxmlformats-officedocument.presentationml.slideLayout+xml"/>
  <Override PartName="/ppt/slideLayouts/slideLayout769.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heme/theme37.xml" ContentType="application/vnd.openxmlformats-officedocument.theme+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ppt/slideLayouts/slideLayout602.xml" ContentType="application/vnd.openxmlformats-officedocument.presentationml.slideLayout+xml"/>
  <Override PartName="/ppt/slideLayouts/slideLayout747.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39.xml" ContentType="application/vnd.openxmlformats-officedocument.presentationml.slideLayout+xml"/>
  <Override PartName="/ppt/slideLayouts/slideLayout586.xml" ContentType="application/vnd.openxmlformats-officedocument.presentationml.slideLayou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theme/theme62.xml" ContentType="application/vnd.openxmlformats-officedocument.theme+xml"/>
  <Override PartName="/ppt/slideLayouts/slideLayout725.xml" ContentType="application/vnd.openxmlformats-officedocument.presentationml.slideLayout+xml"/>
  <Override PartName="/ppt/slideLayouts/slideLayout772.xml" ContentType="application/vnd.openxmlformats-officedocument.presentationml.slideLayout+xml"/>
  <Override PartName="/ppt/theme/theme40.xml" ContentType="application/vnd.openxmlformats-officedocument.theme+xml"/>
  <Override PartName="/ppt/slideLayouts/slideLayout517.xml" ContentType="application/vnd.openxmlformats-officedocument.presentationml.slideLayout+xml"/>
  <Override PartName="/ppt/slideLayouts/slideLayout564.xml" ContentType="application/vnd.openxmlformats-officedocument.presentationml.slideLayout+xml"/>
  <Override PartName="/ppt/slideLayouts/slideLayout703.xml" ContentType="application/vnd.openxmlformats-officedocument.presentationml.slideLayout+xml"/>
  <Override PartName="/ppt/slideLayouts/slideLayout750.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542.xml" ContentType="application/vnd.openxmlformats-officedocument.presentationml.slideLayout+xml"/>
  <Override PartName="/ppt/slideLayouts/slideLayout687.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Layouts/slideLayout618.xml" ContentType="application/vnd.openxmlformats-officedocument.presentationml.slideLayout+xml"/>
  <Override PartName="/ppt/slideLayouts/slideLayout665.xml" ContentType="application/vnd.openxmlformats-officedocument.presentationml.slideLayout+xml"/>
  <Override PartName="/ppt/slideMasters/slideMaster57.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643.xml" ContentType="application/vnd.openxmlformats-officedocument.presentationml.slideLayout+xml"/>
  <Override PartName="/ppt/slideLayouts/slideLayout690.xml" ContentType="application/vnd.openxmlformats-officedocument.presentationml.slideLayout+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theme/theme56.xml" ContentType="application/vnd.openxmlformats-officedocument.theme+xml"/>
  <Override PartName="/ppt/slideLayouts/slideLayout621.xml" ContentType="application/vnd.openxmlformats-officedocument.presentationml.slideLayout+xml"/>
  <Override PartName="/ppt/slideLayouts/slideLayout719.xml" ContentType="application/vnd.openxmlformats-officedocument.presentationml.slideLayout+xml"/>
  <Override PartName="/ppt/slideLayouts/slideLayout766.xml" ContentType="application/vnd.openxmlformats-officedocument.presentationml.slideLayout+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558.xml" ContentType="application/vnd.openxmlformats-officedocument.presentationml.slideLayout+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slideLayouts/slideLayout397.xml" ContentType="application/vnd.openxmlformats-officedocument.presentationml.slideLayout+xml"/>
  <Override PartName="/ppt/slideLayouts/slideLayout744.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Layouts/slideLayout583.xml" ContentType="application/vnd.openxmlformats-officedocument.presentationml.slideLayout+xml"/>
  <Override PartName="/ppt/slideLayouts/slideLayout722.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561.xml" ContentType="application/vnd.openxmlformats-officedocument.presentationml.slideLayout+xml"/>
  <Override PartName="/ppt/slideLayouts/slideLayout65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Layouts/slideLayout637.xml" ContentType="application/vnd.openxmlformats-officedocument.presentationml.slideLayout+xml"/>
  <Override PartName="/ppt/slideLayouts/slideLayout684.xml" ContentType="application/vnd.openxmlformats-officedocument.presentationml.slideLayout+xml"/>
  <Override PartName="/ppt/slideLayouts/slideLayout700.xml" ContentType="application/vnd.openxmlformats-officedocument.presentationml.slideLayout+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s/slide24.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slideLayouts/slideLayout662.xml" ContentType="application/vnd.openxmlformats-officedocument.presentationml.slideLayout+xml"/>
  <Override PartName="/ppt/slideMasters/slideMaster54.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Layouts/slideLayout640.xml" ContentType="application/vnd.openxmlformats-officedocument.presentationml.slideLayout+xml"/>
  <Override PartName="/ppt/slideLayouts/slideLayout738.xml" ContentType="application/vnd.openxmlformats-officedocument.presentationml.slideLayout+xml"/>
  <Override PartName="/ppt/notesSlides/notesSlide15.xml" ContentType="application/vnd.openxmlformats-officedocument.presentationml.notesSlide+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577.xml" ContentType="application/vnd.openxmlformats-officedocument.presentationml.slideLayout+xml"/>
  <Override PartName="/ppt/slideLayouts/slideLayout716.xml" ContentType="application/vnd.openxmlformats-officedocument.presentationml.slideLayout+xml"/>
  <Override PartName="/ppt/slideLayouts/slideLayout763.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slideLayouts/slideLayout555.xml" ContentType="application/vnd.openxmlformats-officedocument.presentationml.slideLayout+xml"/>
  <Override PartName="/ppt/theme/theme53.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slideLayouts/slideLayout741.xml" ContentType="application/vnd.openxmlformats-officedocument.presentationml.slideLayout+xml"/>
  <Override PartName="/ppt/notesSlides/notesSlide6.xml" ContentType="application/vnd.openxmlformats-officedocument.presentationml.notes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580.xml" ContentType="application/vnd.openxmlformats-officedocument.presentationml.slideLayout+xml"/>
  <Override PartName="/ppt/slideLayouts/slideLayout67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slideLayouts/slideLayout656.xml" ContentType="application/vnd.openxmlformats-officedocument.presentationml.slideLayout+xml"/>
  <Override PartName="/ppt/slideMasters/slideMaster48.xml" ContentType="application/vnd.openxmlformats-officedocument.presentationml.slideMaster+xml"/>
  <Override PartName="/ppt/slides/slide18.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heme/theme69.xml" ContentType="application/vnd.openxmlformats-officedocument.theme+xml"/>
  <Override PartName="/ppt/slideLayouts/slideLayout779.xml" ContentType="application/vnd.openxmlformats-officedocument.presentationml.slideLayout+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Layouts/slideLayout634.xml" ContentType="application/vnd.openxmlformats-officedocument.presentationml.slideLayout+xml"/>
  <Override PartName="/ppt/slideLayouts/slideLayout681.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theme/theme47.xml" ContentType="application/vnd.openxmlformats-officedocument.theme+xml"/>
  <Override PartName="/ppt/slideLayouts/slideLayout612.xml" ContentType="application/vnd.openxmlformats-officedocument.presentationml.slideLayout+xml"/>
  <Override PartName="/ppt/slideLayouts/slideLayout757.xml" ContentType="application/vnd.openxmlformats-officedocument.presentationml.slideLayout+xml"/>
  <Override PartName="/ppt/notesSlides/notesSlide34.xml" ContentType="application/vnd.openxmlformats-officedocument.presentationml.notesSlide+xml"/>
  <Override PartName="/ppt/slideMasters/slideMaster51.xml" ContentType="application/vnd.openxmlformats-officedocument.presentationml.slideMaster+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549.xml" ContentType="application/vnd.openxmlformats-officedocument.presentationml.slideLayout+xml"/>
  <Override PartName="/ppt/slideLayouts/slideLayout596.xml" ContentType="application/vnd.openxmlformats-officedocument.presentationml.slideLayout+xml"/>
  <Override PartName="/ppt/slideLayouts/slideLayout735.xml" ContentType="application/vnd.openxmlformats-officedocument.presentationml.slideLayout+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slideLayouts/slideLayout574.xml" ContentType="application/vnd.openxmlformats-officedocument.presentationml.slideLayout+xml"/>
  <Override PartName="/ppt/theme/theme72.xml" ContentType="application/vnd.openxmlformats-officedocument.theme+xml"/>
  <Override PartName="/ppt/notesSlides/notesSlide12.xml" ContentType="application/vnd.openxmlformats-officedocument.presentationml.notesSlide+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theme/theme50.xml" ContentType="application/vnd.openxmlformats-officedocument.theme+xml"/>
  <Override PartName="/ppt/slideLayouts/slideLayout713.xml" ContentType="application/vnd.openxmlformats-officedocument.presentationml.slideLayout+xml"/>
  <Override PartName="/ppt/slideLayouts/slideLayout760.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52.xml" ContentType="application/vnd.openxmlformats-officedocument.presentationml.slideLayout+xml"/>
  <Override PartName="/ppt/slideLayouts/slideLayout697.xml" ContentType="application/vnd.openxmlformats-officedocument.presentationml.slideLayout+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slideLayouts/slideLayout628.xml" ContentType="application/vnd.openxmlformats-officedocument.presentationml.slideLayout+xml"/>
  <Override PartName="/ppt/slideLayouts/slideLayout675.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s/slide15.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606.xml" ContentType="application/vnd.openxmlformats-officedocument.presentationml.slideLayout+xml"/>
  <Override PartName="/ppt/slideLayouts/slideLayout653.xml" ContentType="application/vnd.openxmlformats-officedocument.presentationml.slideLayout+xml"/>
  <Override PartName="/ppt/notesSlides/notesSlide28.xml" ContentType="application/vnd.openxmlformats-officedocument.presentationml.notesSlide+xml"/>
  <Override PartName="/ppt/slideMasters/slideMaster45.xml" ContentType="application/vnd.openxmlformats-officedocument.presentationml.slideMaster+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slideLayouts/slideLayout631.xml" ContentType="application/vnd.openxmlformats-officedocument.presentationml.slideLayout+xml"/>
  <Override PartName="/ppt/theme/theme66.xml" ContentType="application/vnd.openxmlformats-officedocument.theme+xml"/>
  <Override PartName="/ppt/slideLayouts/slideLayout729.xml" ContentType="application/vnd.openxmlformats-officedocument.presentationml.slideLayout+xml"/>
  <Override PartName="/ppt/slideLayouts/slideLayout776.xml" ContentType="application/vnd.openxmlformats-officedocument.presentationml.slideLayout+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s/slide40.xml" ContentType="application/vnd.openxmlformats-officedocument.presentationml.slide+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theme/theme44.xml" ContentType="application/vnd.openxmlformats-officedocument.theme+xml"/>
  <Override PartName="/ppt/slideLayouts/slideLayout568.xml" ContentType="application/vnd.openxmlformats-officedocument.presentationml.slideLayout+xml"/>
  <Override PartName="/ppt/slideLayouts/slideLayout707.xml" ContentType="application/vnd.openxmlformats-officedocument.presentationml.slideLayout+xml"/>
  <Override PartName="/ppt/slideLayouts/slideLayout754.xml" ContentType="application/vnd.openxmlformats-officedocument.presentationml.slideLayout+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546.xml" ContentType="application/vnd.openxmlformats-officedocument.presentationml.slideLayout+xml"/>
  <Override PartName="/ppt/slideLayouts/slideLayout593.xml" ContentType="application/vnd.openxmlformats-officedocument.presentationml.slideLayout+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669.xml" ContentType="application/vnd.openxmlformats-officedocument.presentationml.slideLayout+xml"/>
  <Override PartName="/ppt/slideLayouts/slideLayout732.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524.xml" ContentType="application/vnd.openxmlformats-officedocument.presentationml.slideLayout+xml"/>
  <Override PartName="/ppt/slideLayouts/slideLayout571.xml" ContentType="application/vnd.openxmlformats-officedocument.presentationml.slideLayout+xml"/>
  <Override PartName="/ppt/slideLayouts/slideLayout71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502.xml" ContentType="application/vnd.openxmlformats-officedocument.presentationml.slideLayout+xml"/>
  <Override PartName="/ppt/slideLayouts/slideLayout647.xml" ContentType="application/vnd.openxmlformats-officedocument.presentationml.slideLayout+xml"/>
  <Override PartName="/ppt/slideLayouts/slideLayout694.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Layouts/slideLayout625.xml" ContentType="application/vnd.openxmlformats-officedocument.presentationml.slideLayout+xml"/>
  <Override PartName="/ppt/slideLayouts/slideLayout672.xml" ContentType="application/vnd.openxmlformats-officedocument.presentationml.slideLayout+xml"/>
  <Override PartName="/ppt/slides/slide34.xml" ContentType="application/vnd.openxmlformats-officedocument.presentationml.slide+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Masters/slideMaster64.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slideLayouts/slideLayout603.xml" ContentType="application/vnd.openxmlformats-officedocument.presentationml.slideLayout+xml"/>
  <Override PartName="/ppt/slideLayouts/slideLayout650.xml" ContentType="application/vnd.openxmlformats-officedocument.presentationml.slideLayout+xml"/>
  <Override PartName="/ppt/slideLayouts/slideLayout748.xml" ContentType="application/vnd.openxmlformats-officedocument.presentationml.slideLayout+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Override PartName="/ppt/slideLayouts/slideLayout587.xml" ContentType="application/vnd.openxmlformats-officedocument.presentationml.slideLayout+xml"/>
  <Override PartName="/ppt/theme/theme63.xml" ContentType="application/vnd.openxmlformats-officedocument.theme+xml"/>
  <Override PartName="/ppt/slideLayouts/slideLayout726.xml" ContentType="application/vnd.openxmlformats-officedocument.presentationml.slideLayout+xml"/>
  <Override PartName="/ppt/slideLayouts/slideLayout773.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Layouts/slideLayout518.xml" ContentType="application/vnd.openxmlformats-officedocument.presentationml.slideLayout+xml"/>
  <Override PartName="/ppt/slideLayouts/slideLayout565.xml" ContentType="application/vnd.openxmlformats-officedocument.presentationml.slideLayout+xml"/>
  <Override PartName="/ppt/slideMasters/slideMaster20.xml" ContentType="application/vnd.openxmlformats-officedocument.presentationml.slideMaster+xml"/>
  <Override PartName="/ppt/theme/theme8.xml" ContentType="application/vnd.openxmlformats-officedocument.theme+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Layouts/slideLayout688.xml" ContentType="application/vnd.openxmlformats-officedocument.presentationml.slideLayout+xml"/>
  <Override PartName="/ppt/slideLayouts/slideLayout704.xml" ContentType="application/vnd.openxmlformats-officedocument.presentationml.slideLayout+xml"/>
  <Override PartName="/ppt/slideLayouts/slideLayout751.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Layouts/slideLayout543.xml" ContentType="application/vnd.openxmlformats-officedocument.presentationml.slideLayout+xml"/>
  <Override PartName="/ppt/slideLayouts/slideLayout590.xml" ContentType="application/vnd.openxmlformats-officedocument.presentationml.slideLayout+xml"/>
  <Override PartName="/ppt/slides/slide28.xml" ContentType="application/vnd.openxmlformats-officedocument.presentationml.slide+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slideLayouts/slideLayout619.xml" ContentType="application/vnd.openxmlformats-officedocument.presentationml.slideLayout+xml"/>
  <Override PartName="/ppt/slideLayouts/slideLayout666.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Layouts/slideLayout644.xml" ContentType="application/vnd.openxmlformats-officedocument.presentationml.slideLayout+xml"/>
  <Override PartName="/ppt/slideLayouts/slideLayout691.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Override PartName="/ppt/slideMasters/slideMaster36.xml" ContentType="application/vnd.openxmlformats-officedocument.presentationml.slideMaster+xml"/>
  <Override PartName="/ppt/slides/slide31.xml" ContentType="application/vnd.openxmlformats-officedocument.presentationml.slide+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slideLayouts/slideLayout622.xml" ContentType="application/vnd.openxmlformats-officedocument.presentationml.slideLayout+xml"/>
  <Override PartName="/ppt/theme/theme57.xml" ContentType="application/vnd.openxmlformats-officedocument.theme+xml"/>
  <Override PartName="/ppt/slideLayouts/slideLayout767.xml" ContentType="application/vnd.openxmlformats-officedocument.presentationml.slideLayout+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heme/theme35.xml" ContentType="application/vnd.openxmlformats-officedocument.theme+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slideLayouts/slideLayout559.xml" ContentType="application/vnd.openxmlformats-officedocument.presentationml.slideLayout+xml"/>
  <Override PartName="/ppt/slideLayouts/slideLayout600.xml" ContentType="application/vnd.openxmlformats-officedocument.presentationml.slideLayout+xml"/>
  <Override PartName="/ppt/slideLayouts/slideLayout745.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slideLayouts/slideLayout537.xml" ContentType="application/vnd.openxmlformats-officedocument.presentationml.slideLayout+xml"/>
  <Override PartName="/ppt/slideLayouts/slideLayout584.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theme/theme60.xml" ContentType="application/vnd.openxmlformats-officedocument.theme+xml"/>
  <Override PartName="/ppt/slideLayouts/slideLayout723.xml" ContentType="application/vnd.openxmlformats-officedocument.presentationml.slideLayout+xml"/>
  <Override PartName="/ppt/slideLayouts/slideLayout770.xml" ContentType="application/vnd.openxmlformats-officedocument.presentationml.slideLayout+xml"/>
  <Override PartName="/ppt/slideLayouts/slideLayout68.xml" ContentType="application/vnd.openxmlformats-officedocument.presentationml.slideLayout+xml"/>
  <Override PartName="/ppt/slideLayouts/slideLayout168.xml" ContentType="application/vnd.openxmlformats-officedocument.presentationml.slideLayout+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slideLayouts/slideLayout562.xml" ContentType="application/vnd.openxmlformats-officedocument.presentationml.slideLayout+xml"/>
  <Override PartName="/ppt/slideLayouts/slideLayout701.xml" ContentType="application/vnd.openxmlformats-officedocument.presentationml.slideLayout+xml"/>
  <Override PartName="/ppt/theme/theme5.xml" ContentType="application/vnd.openxmlformats-officedocument.theme+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685.xml" ContentType="application/vnd.openxmlformats-officedocument.presentationml.slideLayout+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slideLayouts/slideLayout616.xml" ContentType="application/vnd.openxmlformats-officedocument.presentationml.slideLayout+xml"/>
  <Override PartName="/ppt/slideLayouts/slideLayout124.xml" ContentType="application/vnd.openxmlformats-officedocument.presentationml.slideLayout+xml"/>
  <Override PartName="/ppt/slideLayouts/slideLayout269.xml" ContentType="application/vnd.openxmlformats-officedocument.presentationml.slideLayout+xml"/>
  <Override PartName="/ppt/slideLayouts/slideLayout455.xml" ContentType="application/vnd.openxmlformats-officedocument.presentationml.slideLayout+xml"/>
  <Override PartName="/ppt/slideLayouts/slideLayout71.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641.xml" ContentType="application/vnd.openxmlformats-officedocument.presentationml.slideLayout+xml"/>
  <Override PartName="/ppt/slideMasters/slideMaster33.xml" ContentType="application/vnd.openxmlformats-officedocument.presentationml.slideMaster+xml"/>
  <Override PartName="/ppt/slideLayouts/slideLayout480.xml" ContentType="application/vnd.openxmlformats-officedocument.presentationml.slideLayout+xml"/>
  <Override PartName="/ppt/theme/theme54.xml" ContentType="application/vnd.openxmlformats-officedocument.theme+xml"/>
  <Override PartName="/ppt/slideLayouts/slideLayout717.xml" ContentType="application/vnd.openxmlformats-officedocument.presentationml.slideLayout+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411.xml" ContentType="application/vnd.openxmlformats-officedocument.presentationml.slideLayout+xml"/>
  <Override PartName="/ppt/slideLayouts/slideLayout556.xml" ContentType="application/vnd.openxmlformats-officedocument.presentationml.slideLayout+xml"/>
  <Override PartName="/ppt/slideLayouts/slideLayout250.xml" ContentType="application/vnd.openxmlformats-officedocument.presentationml.slideLayout+xml"/>
  <Override PartName="/ppt/slideLayouts/slideLayout395.xml" ContentType="application/vnd.openxmlformats-officedocument.presentationml.slideLayout+xml"/>
  <Override PartName="/ppt/slideLayouts/slideLayout742.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326.xml" ContentType="application/vnd.openxmlformats-officedocument.presentationml.slideLayout+xml"/>
  <Override PartName="/ppt/slideLayouts/slideLayout581.xml" ContentType="application/vnd.openxmlformats-officedocument.presentationml.slideLayout+xml"/>
  <Override PartName="/ppt/slides/slide19.xml" ContentType="application/vnd.openxmlformats-officedocument.presentationml.slide+xml"/>
  <Override PartName="/ppt/slideLayouts/slideLayout165.xml" ContentType="application/vnd.openxmlformats-officedocument.presentationml.slideLayout+xml"/>
  <Override PartName="/ppt/slideLayouts/slideLayout512.xml" ContentType="application/vnd.openxmlformats-officedocument.presentationml.slideLayout+xml"/>
  <Override PartName="/ppt/slideLayouts/slideLayout657.xml" ContentType="application/vnd.openxmlformats-officedocument.presentationml.slideLayout+xml"/>
  <Override PartName="/ppt/slideMasters/slideMaster49.xml" ContentType="application/vnd.openxmlformats-officedocument.presentationml.slideMaster+xml"/>
  <Override PartName="/ppt/slideLayouts/slideLayout18.xml" ContentType="application/vnd.openxmlformats-officedocument.presentationml.slideLayout+xml"/>
  <Override PartName="/ppt/theme/theme2.xml" ContentType="application/vnd.openxmlformats-officedocument.theme+xml"/>
  <Override PartName="/ppt/slideLayouts/slideLayout351.xml" ContentType="application/vnd.openxmlformats-officedocument.presentationml.slideLayout+xml"/>
  <Override PartName="/ppt/slideLayouts/slideLayout496.xml" ContentType="application/vnd.openxmlformats-officedocument.presentationml.slideLayout+xml"/>
  <Override PartName="/ppt/slideLayouts/slideLayout682.xml" ContentType="application/vnd.openxmlformats-officedocument.presentationml.slideLayout+xml"/>
  <Override PartName="/ppt/slideLayouts/slideLayout43.xml" ContentType="application/vnd.openxmlformats-officedocument.presentationml.slideLayout+xml"/>
  <Override PartName="/ppt/slideLayouts/slideLayout190.xml" ContentType="application/vnd.openxmlformats-officedocument.presentationml.slideLayout+xml"/>
  <Override PartName="/ppt/slideLayouts/slideLayout427.xml" ContentType="application/vnd.openxmlformats-officedocument.presentationml.slideLayout+xml"/>
  <Override PartName="/ppt/slideLayouts/slideLayout758.xml" ContentType="application/vnd.openxmlformats-officedocument.presentationml.slideLayout+xml"/>
  <Override PartName="/ppt/slideLayouts/slideLayout266.xml" ContentType="application/vnd.openxmlformats-officedocument.presentationml.slideLayout+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notesSlides/notesSlide35.xml" ContentType="application/vnd.openxmlformats-officedocument.presentationml.notesSlide+xml"/>
  <Override PartName="/ppt/slideLayouts/slideLayout121.xml" ContentType="application/vnd.openxmlformats-officedocument.presentationml.slideLayout+xml"/>
  <Override PartName="/ppt/theme/theme26.xml" ContentType="application/vnd.openxmlformats-officedocument.theme+xml"/>
  <Override PartName="/ppt/slideLayouts/slideLayout452.xml" ContentType="application/vnd.openxmlformats-officedocument.presentationml.slideLayout+xml"/>
  <Override PartName="/ppt/slideMasters/slideMaster30.xml" ContentType="application/vnd.openxmlformats-officedocument.presentationml.slideMaster+xml"/>
  <Override PartName="/ppt/slideLayouts/slideLayout291.xml" ContentType="application/vnd.openxmlformats-officedocument.presentationml.slideLayout+xml"/>
  <Override PartName="/ppt/slideLayouts/slideLayout528.xml" ContentType="application/vnd.openxmlformats-officedocument.presentationml.slideLayout+xml"/>
  <Override PartName="/ppt/slideLayouts/slideLayout714.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53.xml" ContentType="application/vnd.openxmlformats-officedocument.presentationml.slideLayout+xml"/>
  <Override PartName="/ppt/theme/theme51.xml" ContentType="application/vnd.openxmlformats-officedocument.theme+xml"/>
  <Override PartName="/ppt/slideLayouts/slideLayout698.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392.xml" ContentType="application/vnd.openxmlformats-officedocument.presentationml.slideLayout+xml"/>
  <Override PartName="/ppt/slideLayouts/slideLayout137.xml" ContentType="application/vnd.openxmlformats-officedocument.presentationml.slideLayout+xml"/>
  <Override PartName="/ppt/slideLayouts/slideLayout629.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468.xml" ContentType="application/vnd.openxmlformats-officedocument.presentationml.slideLayout+xml"/>
  <Override PartName="/ppt/slideLayouts/slideLayout654.xml" ContentType="application/vnd.openxmlformats-officedocument.presentationml.slideLayout+xml"/>
  <Override PartName="/ppt/slideMasters/slideMaster46.xml" ContentType="application/vnd.openxmlformats-officedocument.presentationml.slideMaster+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slideLayouts/slideLayout493.xml" ContentType="application/vnd.openxmlformats-officedocument.presentationml.slideLayout+xml"/>
  <Override PartName="/ppt/theme/theme67.xml" ContentType="application/vnd.openxmlformats-officedocument.theme+xml"/>
  <Override PartName="/ppt/slides/slide41.xml" ContentType="application/vnd.openxmlformats-officedocument.presentationml.slide+xml"/>
  <Override PartName="/ppt/slideLayouts/slideLayout238.xml" ContentType="application/vnd.openxmlformats-officedocument.presentationml.slideLayout+xml"/>
  <Override PartName="/ppt/slideLayouts/slideLayout569.xml" ContentType="application/vnd.openxmlformats-officedocument.presentationml.slideLayout+xml"/>
  <Override PartName="/ppt/slideMasters/slideMaster71.xml" ContentType="application/vnd.openxmlformats-officedocument.presentationml.slideMaster+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610.xml" ContentType="application/vnd.openxmlformats-officedocument.presentationml.slideLayout+xml"/>
  <Override PartName="/ppt/slideLayouts/slideLayout755.xml" ContentType="application/vnd.openxmlformats-officedocument.presentationml.slideLayout+xml"/>
  <Override PartName="/ppt/notesSlides/notesSlide32.xml" ContentType="application/vnd.openxmlformats-officedocument.presentationml.notesSlide+xml"/>
  <Override PartName="/ppt/theme/theme23.xml" ContentType="application/vnd.openxmlformats-officedocument.theme+xml"/>
  <Override PartName="/ppt/slideLayouts/slideLayout263.xml" ContentType="application/vnd.openxmlformats-officedocument.presentationml.slideLayout+xml"/>
  <Override PartName="/ppt/slideLayouts/slideLayout594.xml" ContentType="application/vnd.openxmlformats-officedocument.presentationml.slideLayout+xml"/>
  <Override PartName="/ppt/slideLayouts/slideLayout780.xml" ContentType="application/vnd.openxmlformats-officedocument.presentationml.slideLayout+xml"/>
  <Override PartName="/ppt/slideLayouts/slideLayout339.xml" ContentType="application/vnd.openxmlformats-officedocument.presentationml.slideLayout+xml"/>
  <Override PartName="/ppt/slideLayouts/slideLayout525.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178.xml" ContentType="application/vnd.openxmlformats-officedocument.presentationml.slideLayout+xml"/>
  <Override PartName="/ppt/slideLayouts/slideLayout364.xml" ContentType="application/vnd.openxmlformats-officedocument.presentationml.slideLayout+xml"/>
  <Override PartName="/ppt/slideLayouts/slideLayout695.xml" ContentType="application/vnd.openxmlformats-officedocument.presentationml.slideLayout+xml"/>
  <Override PartName="/ppt/slideLayouts/slideLayout711.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550.xml" ContentType="application/vnd.openxmlformats-officedocument.presentationml.slideLayout+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626.xml" ContentType="application/vnd.openxmlformats-officedocument.presentationml.slideLayout+xml"/>
  <Override PartName="/ppt/slideMasters/slideMaster18.xml" ContentType="application/vnd.openxmlformats-officedocument.presentationml.slideMaster+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320.xml" ContentType="application/vnd.openxmlformats-officedocument.presentationml.slideLayout+xml"/>
  <Override PartName="/ppt/theme/theme39.xml" ContentType="application/vnd.openxmlformats-officedocument.theme+xml"/>
  <Override PartName="/ppt/slideLayouts/slideLayout465.xml" ContentType="application/vnd.openxmlformats-officedocument.presentationml.slideLayout+xml"/>
  <Override PartName="/ppt/slides/slide13.xml" ContentType="application/vnd.openxmlformats-officedocument.presentationml.slide+xml"/>
  <Override PartName="/ppt/slideLayouts/slideLayout651.xml" ContentType="application/vnd.openxmlformats-officedocument.presentationml.slideLayout+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slideLayouts/slideLayout235.xml" ContentType="application/vnd.openxmlformats-officedocument.presentationml.slideLayout+xml"/>
  <Override PartName="/ppt/slideLayouts/slideLayout490.xml" ContentType="application/vnd.openxmlformats-officedocument.presentationml.slideLayout+xml"/>
  <Override PartName="/ppt/theme/theme64.xml" ContentType="application/vnd.openxmlformats-officedocument.theme+xml"/>
  <Override PartName="/ppt/slideLayouts/slideLayout727.xml" ContentType="application/vnd.openxmlformats-officedocument.presentationml.slideLayout+xml"/>
  <Override PartName="/ppt/slideLayouts/slideLayout421.xml" ContentType="application/vnd.openxmlformats-officedocument.presentationml.slideLayout+xml"/>
  <Override PartName="/ppt/slideLayouts/slideLayout566.xml" ContentType="application/vnd.openxmlformats-officedocument.presentationml.slideLayout+xml"/>
  <Override PartName="/ppt/slideLayouts/slideLayout752.xml" ContentType="application/vnd.openxmlformats-officedocument.presentationml.slideLayout+xml"/>
  <Override PartName="/ppt/slideLayouts/slideLayout260.xml" ContentType="application/vnd.openxmlformats-officedocument.presentationml.slideLayout+xml"/>
  <Override PartName="/ppt/slideLayouts/slideLayout591.xml" ContentType="application/vnd.openxmlformats-officedocument.presentationml.slideLayout+xml"/>
  <Override PartName="/ppt/slideLayouts/slideLayout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667.xml" ContentType="application/vnd.openxmlformats-officedocument.presentationml.slideLayout+xml"/>
  <Override PartName="/ppt/slides/slide29.xml" ContentType="application/vnd.openxmlformats-officedocument.presentationml.slide+xml"/>
  <Override PartName="/ppt/slideLayouts/slideLayout175.xml" ContentType="application/vnd.openxmlformats-officedocument.presentationml.slideLayout+xml"/>
  <Override PartName="/ppt/slideLayouts/slideLayout522.xml" ContentType="application/vnd.openxmlformats-officedocument.presentationml.slideLayout+xml"/>
  <Override PartName="/ppt/slideMasters/slideMaster59.xml" ContentType="application/vnd.openxmlformats-officedocument.presentationml.slideMaster+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361.xml" ContentType="application/vnd.openxmlformats-officedocument.presentationml.slideLayout+xml"/>
  <Override PartName="/ppt/slideLayouts/slideLayout692.xml" ContentType="application/vnd.openxmlformats-officedocument.presentationml.slideLayout+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37.xml" ContentType="application/vnd.openxmlformats-officedocument.presentationml.slideLayout+xml"/>
  <Override PartName="/ppt/slideLayouts/slideLayout623.xml" ContentType="application/vnd.openxmlformats-officedocument.presentationml.slideLayout+xml"/>
  <Override PartName="/ppt/slideLayouts/slideLayout768.xml" ContentType="application/vnd.openxmlformats-officedocument.presentationml.slideLayout+xml"/>
  <Override PartName="/ppt/slideLayouts/slideLayout131.xml" ContentType="application/vnd.openxmlformats-officedocument.presentationml.slideLayout+xml"/>
  <Override PartName="/ppt/slideLayouts/slideLayout276.xml" ContentType="application/vnd.openxmlformats-officedocument.presentationml.slideLayout+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7.xml" ContentType="application/vnd.openxmlformats-officedocument.presentationml.slideLayout+xml"/>
  <Override PartName="/ppt/theme/theme36.xml" ContentType="application/vnd.openxmlformats-officedocument.theme+xml"/>
  <Override PartName="/ppt/slideMasters/slideMaster40.xml" ContentType="application/vnd.openxmlformats-officedocument.presentationml.slideMaster+xml"/>
  <Override PartName="/ppt/slideLayouts/slideLayout538.xml" ContentType="application/vnd.openxmlformats-officedocument.presentationml.slideLayout+xml"/>
  <Override PartName="/ppt/theme/theme61.xml" ContentType="application/vnd.openxmlformats-officedocument.theme+xml"/>
  <Override PartName="/ppt/slideLayouts/slideLayout724.xml" ContentType="application/vnd.openxmlformats-officedocument.presentationml.slideLayout+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63.xml" ContentType="application/vnd.openxmlformats-officedocument.presentationml.slideLayout+xml"/>
  <Override PartName="/ppt/slideLayouts/slideLayout69.xml" ContentType="application/vnd.openxmlformats-officedocument.presentationml.slideLayout+xml"/>
  <Override PartName="/ppt/slideLayouts/slideLayout308.xml" ContentType="application/vnd.openxmlformats-officedocument.presentationml.slideLayout+xml"/>
  <Override PartName="/ppt/slideLayouts/slideLayout639.xml" ContentType="application/vnd.openxmlformats-officedocument.presentationml.slideLayout+xml"/>
  <Override PartName="/ppt/slideLayouts/slideLayout147.xml" ContentType="application/vnd.openxmlformats-officedocument.presentationml.slideLayout+xml"/>
  <Override PartName="/ppt/slideLayouts/slideLayout478.xml" ContentType="application/vnd.openxmlformats-officedocument.presentationml.slideLayout+xml"/>
  <Override PartName="/ppt/slides/slide26.xml" ContentType="application/vnd.openxmlformats-officedocument.presentationml.slide+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66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 id="2147483672" r:id="rId25"/>
    <p:sldMasterId id="2147483673" r:id="rId26"/>
    <p:sldMasterId id="2147483674" r:id="rId27"/>
    <p:sldMasterId id="2147483675" r:id="rId28"/>
    <p:sldMasterId id="2147483676" r:id="rId29"/>
    <p:sldMasterId id="2147483677" r:id="rId30"/>
    <p:sldMasterId id="2147483678" r:id="rId31"/>
    <p:sldMasterId id="2147483679" r:id="rId32"/>
    <p:sldMasterId id="2147483680" r:id="rId33"/>
    <p:sldMasterId id="2147483681" r:id="rId34"/>
    <p:sldMasterId id="2147483682" r:id="rId35"/>
    <p:sldMasterId id="2147483683" r:id="rId36"/>
    <p:sldMasterId id="2147483684" r:id="rId37"/>
    <p:sldMasterId id="2147483685" r:id="rId38"/>
    <p:sldMasterId id="2147483686" r:id="rId39"/>
    <p:sldMasterId id="2147483687" r:id="rId40"/>
    <p:sldMasterId id="2147483688" r:id="rId41"/>
    <p:sldMasterId id="2147483689" r:id="rId42"/>
    <p:sldMasterId id="2147483690" r:id="rId43"/>
    <p:sldMasterId id="2147483691" r:id="rId44"/>
    <p:sldMasterId id="2147483692" r:id="rId45"/>
    <p:sldMasterId id="2147483693" r:id="rId46"/>
    <p:sldMasterId id="2147483694" r:id="rId47"/>
    <p:sldMasterId id="2147483695" r:id="rId48"/>
    <p:sldMasterId id="2147483696" r:id="rId49"/>
    <p:sldMasterId id="2147483697" r:id="rId50"/>
    <p:sldMasterId id="2147483698" r:id="rId51"/>
    <p:sldMasterId id="2147483699" r:id="rId52"/>
    <p:sldMasterId id="2147483700" r:id="rId53"/>
    <p:sldMasterId id="2147483701" r:id="rId54"/>
    <p:sldMasterId id="2147483702" r:id="rId55"/>
    <p:sldMasterId id="2147483703" r:id="rId56"/>
    <p:sldMasterId id="2147483704" r:id="rId57"/>
    <p:sldMasterId id="2147483705" r:id="rId58"/>
    <p:sldMasterId id="2147483706" r:id="rId59"/>
    <p:sldMasterId id="2147483707" r:id="rId60"/>
    <p:sldMasterId id="2147483708" r:id="rId61"/>
    <p:sldMasterId id="2147483709" r:id="rId62"/>
    <p:sldMasterId id="2147483710" r:id="rId63"/>
    <p:sldMasterId id="2147483711" r:id="rId64"/>
    <p:sldMasterId id="2147483712" r:id="rId65"/>
    <p:sldMasterId id="2147483713" r:id="rId66"/>
    <p:sldMasterId id="2147483714" r:id="rId67"/>
    <p:sldMasterId id="2147484452" r:id="rId68"/>
    <p:sldMasterId id="2147484464" r:id="rId69"/>
    <p:sldMasterId id="2147484476" r:id="rId70"/>
    <p:sldMasterId id="2147484488" r:id="rId71"/>
  </p:sldMasterIdLst>
  <p:notesMasterIdLst>
    <p:notesMasterId r:id="rId114"/>
  </p:notesMasterIdLst>
  <p:sldIdLst>
    <p:sldId id="256" r:id="rId72"/>
    <p:sldId id="259" r:id="rId73"/>
    <p:sldId id="260" r:id="rId74"/>
    <p:sldId id="277" r:id="rId75"/>
    <p:sldId id="278" r:id="rId76"/>
    <p:sldId id="261" r:id="rId77"/>
    <p:sldId id="279" r:id="rId78"/>
    <p:sldId id="262" r:id="rId79"/>
    <p:sldId id="280" r:id="rId80"/>
    <p:sldId id="263" r:id="rId81"/>
    <p:sldId id="316" r:id="rId82"/>
    <p:sldId id="315" r:id="rId83"/>
    <p:sldId id="282" r:id="rId84"/>
    <p:sldId id="264" r:id="rId85"/>
    <p:sldId id="283" r:id="rId86"/>
    <p:sldId id="290" r:id="rId87"/>
    <p:sldId id="285" r:id="rId88"/>
    <p:sldId id="265" r:id="rId89"/>
    <p:sldId id="286" r:id="rId90"/>
    <p:sldId id="274" r:id="rId91"/>
    <p:sldId id="292" r:id="rId92"/>
    <p:sldId id="275" r:id="rId93"/>
    <p:sldId id="289" r:id="rId94"/>
    <p:sldId id="258" r:id="rId95"/>
    <p:sldId id="317" r:id="rId96"/>
    <p:sldId id="267" r:id="rId97"/>
    <p:sldId id="268" r:id="rId98"/>
    <p:sldId id="305" r:id="rId99"/>
    <p:sldId id="307" r:id="rId100"/>
    <p:sldId id="301" r:id="rId101"/>
    <p:sldId id="297" r:id="rId102"/>
    <p:sldId id="269" r:id="rId103"/>
    <p:sldId id="270" r:id="rId104"/>
    <p:sldId id="271" r:id="rId105"/>
    <p:sldId id="272" r:id="rId106"/>
    <p:sldId id="273" r:id="rId107"/>
    <p:sldId id="276" r:id="rId108"/>
    <p:sldId id="309" r:id="rId109"/>
    <p:sldId id="311" r:id="rId110"/>
    <p:sldId id="312" r:id="rId111"/>
    <p:sldId id="325" r:id="rId112"/>
    <p:sldId id="321" r:id="rId113"/>
  </p:sldIdLst>
  <p:sldSz cx="13004800" cy="9753600"/>
  <p:notesSz cx="6858000" cy="9144000"/>
  <p:custDataLst>
    <p:tags r:id="rId115"/>
  </p:custDataLst>
  <p:defaultTextStyle>
    <a:defPPr>
      <a:defRPr lang="en-US"/>
    </a:defPPr>
    <a:lvl1pPr algn="ctr" rtl="0" fontAlgn="base">
      <a:spcBef>
        <a:spcPct val="0"/>
      </a:spcBef>
      <a:spcAft>
        <a:spcPct val="0"/>
      </a:spcAft>
      <a:defRPr sz="4300" kern="1200">
        <a:solidFill>
          <a:srgbClr val="EBCD9C"/>
        </a:solidFill>
        <a:latin typeface="GillSans" charset="0"/>
        <a:ea typeface="ヒラギノ角ゴ ProN W3" charset="-128"/>
        <a:cs typeface="+mn-cs"/>
        <a:sym typeface="GillSans" charset="0"/>
      </a:defRPr>
    </a:lvl1pPr>
    <a:lvl2pPr marL="457034" algn="ctr" rtl="0" fontAlgn="base">
      <a:spcBef>
        <a:spcPct val="0"/>
      </a:spcBef>
      <a:spcAft>
        <a:spcPct val="0"/>
      </a:spcAft>
      <a:defRPr sz="4300" kern="1200">
        <a:solidFill>
          <a:srgbClr val="EBCD9C"/>
        </a:solidFill>
        <a:latin typeface="GillSans" charset="0"/>
        <a:ea typeface="ヒラギノ角ゴ ProN W3" charset="-128"/>
        <a:cs typeface="+mn-cs"/>
        <a:sym typeface="GillSans" charset="0"/>
      </a:defRPr>
    </a:lvl2pPr>
    <a:lvl3pPr marL="914072" algn="ctr" rtl="0" fontAlgn="base">
      <a:spcBef>
        <a:spcPct val="0"/>
      </a:spcBef>
      <a:spcAft>
        <a:spcPct val="0"/>
      </a:spcAft>
      <a:defRPr sz="4300" kern="1200">
        <a:solidFill>
          <a:srgbClr val="EBCD9C"/>
        </a:solidFill>
        <a:latin typeface="GillSans" charset="0"/>
        <a:ea typeface="ヒラギノ角ゴ ProN W3" charset="-128"/>
        <a:cs typeface="+mn-cs"/>
        <a:sym typeface="GillSans" charset="0"/>
      </a:defRPr>
    </a:lvl3pPr>
    <a:lvl4pPr marL="1371107" algn="ctr" rtl="0" fontAlgn="base">
      <a:spcBef>
        <a:spcPct val="0"/>
      </a:spcBef>
      <a:spcAft>
        <a:spcPct val="0"/>
      </a:spcAft>
      <a:defRPr sz="4300" kern="1200">
        <a:solidFill>
          <a:srgbClr val="EBCD9C"/>
        </a:solidFill>
        <a:latin typeface="GillSans" charset="0"/>
        <a:ea typeface="ヒラギノ角ゴ ProN W3" charset="-128"/>
        <a:cs typeface="+mn-cs"/>
        <a:sym typeface="GillSans" charset="0"/>
      </a:defRPr>
    </a:lvl4pPr>
    <a:lvl5pPr marL="1828144" algn="ctr" rtl="0" fontAlgn="base">
      <a:spcBef>
        <a:spcPct val="0"/>
      </a:spcBef>
      <a:spcAft>
        <a:spcPct val="0"/>
      </a:spcAft>
      <a:defRPr sz="4300" kern="1200">
        <a:solidFill>
          <a:srgbClr val="EBCD9C"/>
        </a:solidFill>
        <a:latin typeface="GillSans" charset="0"/>
        <a:ea typeface="ヒラギノ角ゴ ProN W3" charset="-128"/>
        <a:cs typeface="+mn-cs"/>
        <a:sym typeface="GillSans" charset="0"/>
      </a:defRPr>
    </a:lvl5pPr>
    <a:lvl6pPr marL="2285182" algn="l" defTabSz="914072" rtl="0" eaLnBrk="1" latinLnBrk="0" hangingPunct="1">
      <a:defRPr sz="4300" kern="1200">
        <a:solidFill>
          <a:srgbClr val="EBCD9C"/>
        </a:solidFill>
        <a:latin typeface="GillSans" charset="0"/>
        <a:ea typeface="ヒラギノ角ゴ ProN W3" charset="-128"/>
        <a:cs typeface="+mn-cs"/>
        <a:sym typeface="GillSans" charset="0"/>
      </a:defRPr>
    </a:lvl6pPr>
    <a:lvl7pPr marL="2742216" algn="l" defTabSz="914072" rtl="0" eaLnBrk="1" latinLnBrk="0" hangingPunct="1">
      <a:defRPr sz="4300" kern="1200">
        <a:solidFill>
          <a:srgbClr val="EBCD9C"/>
        </a:solidFill>
        <a:latin typeface="GillSans" charset="0"/>
        <a:ea typeface="ヒラギノ角ゴ ProN W3" charset="-128"/>
        <a:cs typeface="+mn-cs"/>
        <a:sym typeface="GillSans" charset="0"/>
      </a:defRPr>
    </a:lvl7pPr>
    <a:lvl8pPr marL="3199255" algn="l" defTabSz="914072" rtl="0" eaLnBrk="1" latinLnBrk="0" hangingPunct="1">
      <a:defRPr sz="4300" kern="1200">
        <a:solidFill>
          <a:srgbClr val="EBCD9C"/>
        </a:solidFill>
        <a:latin typeface="GillSans" charset="0"/>
        <a:ea typeface="ヒラギノ角ゴ ProN W3" charset="-128"/>
        <a:cs typeface="+mn-cs"/>
        <a:sym typeface="GillSans" charset="0"/>
      </a:defRPr>
    </a:lvl8pPr>
    <a:lvl9pPr marL="3656291" algn="l" defTabSz="914072" rtl="0" eaLnBrk="1" latinLnBrk="0" hangingPunct="1">
      <a:defRPr sz="4300" kern="1200">
        <a:solidFill>
          <a:srgbClr val="EBCD9C"/>
        </a:solidFill>
        <a:latin typeface="GillSans" charset="0"/>
        <a:ea typeface="ヒラギノ角ゴ ProN W3" charset="-128"/>
        <a:cs typeface="+mn-cs"/>
        <a:sym typeface="Gill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706" autoAdjust="0"/>
  </p:normalViewPr>
  <p:slideViewPr>
    <p:cSldViewPr>
      <p:cViewPr varScale="1">
        <p:scale>
          <a:sx n="36" d="100"/>
          <a:sy n="36" d="100"/>
        </p:scale>
        <p:origin x="-2610" y="-90"/>
      </p:cViewPr>
      <p:guideLst>
        <p:guide orient="horz" pos="3072"/>
        <p:guide pos="4096"/>
      </p:guideLst>
    </p:cSldViewPr>
  </p:slideViewPr>
  <p:notesTextViewPr>
    <p:cViewPr>
      <p:scale>
        <a:sx n="100" d="100"/>
        <a:sy n="100" d="100"/>
      </p:scale>
      <p:origin x="0" y="0"/>
    </p:cViewPr>
  </p:notesTextViewPr>
  <p:sorterViewPr>
    <p:cViewPr>
      <p:scale>
        <a:sx n="66" d="100"/>
        <a:sy n="66" d="100"/>
      </p:scale>
      <p:origin x="0" y="398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viewProps" Target="viewProps.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 Target="slides/slide13.xml"/><Relationship Id="rId89" Type="http://schemas.openxmlformats.org/officeDocument/2006/relationships/slide" Target="slides/slide18.xml"/><Relationship Id="rId112" Type="http://schemas.openxmlformats.org/officeDocument/2006/relationships/slide" Target="slides/slide41.xml"/><Relationship Id="rId16" Type="http://schemas.openxmlformats.org/officeDocument/2006/relationships/slideMaster" Target="slideMasters/slideMaster16.xml"/><Relationship Id="rId107" Type="http://schemas.openxmlformats.org/officeDocument/2006/relationships/slide" Target="slides/slide3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Master" Target="slideMasters/slideMaster66.xml"/><Relationship Id="rId74" Type="http://schemas.openxmlformats.org/officeDocument/2006/relationships/slide" Target="slides/slide3.xml"/><Relationship Id="rId79" Type="http://schemas.openxmlformats.org/officeDocument/2006/relationships/slide" Target="slides/slide8.xml"/><Relationship Id="rId87" Type="http://schemas.openxmlformats.org/officeDocument/2006/relationships/slide" Target="slides/slide16.xml"/><Relationship Id="rId102" Type="http://schemas.openxmlformats.org/officeDocument/2006/relationships/slide" Target="slides/slide31.xml"/><Relationship Id="rId110" Type="http://schemas.openxmlformats.org/officeDocument/2006/relationships/slide" Target="slides/slide39.xml"/><Relationship Id="rId115"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 Target="slides/slide11.xml"/><Relationship Id="rId90" Type="http://schemas.openxmlformats.org/officeDocument/2006/relationships/slide" Target="slides/slide19.xml"/><Relationship Id="rId95" Type="http://schemas.openxmlformats.org/officeDocument/2006/relationships/slide" Target="slides/slide2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77" Type="http://schemas.openxmlformats.org/officeDocument/2006/relationships/slide" Target="slides/slide6.xml"/><Relationship Id="rId100" Type="http://schemas.openxmlformats.org/officeDocument/2006/relationships/slide" Target="slides/slide29.xml"/><Relationship Id="rId105" Type="http://schemas.openxmlformats.org/officeDocument/2006/relationships/slide" Target="slides/slide34.xml"/><Relationship Id="rId113" Type="http://schemas.openxmlformats.org/officeDocument/2006/relationships/slide" Target="slides/slide42.xml"/><Relationship Id="rId11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xml"/><Relationship Id="rId80" Type="http://schemas.openxmlformats.org/officeDocument/2006/relationships/slide" Target="slides/slide9.xml"/><Relationship Id="rId85" Type="http://schemas.openxmlformats.org/officeDocument/2006/relationships/slide" Target="slides/slide14.xml"/><Relationship Id="rId93" Type="http://schemas.openxmlformats.org/officeDocument/2006/relationships/slide" Target="slides/slide22.xml"/><Relationship Id="rId98" Type="http://schemas.openxmlformats.org/officeDocument/2006/relationships/slide" Target="slides/slide2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 Target="slides/slide32.xml"/><Relationship Id="rId108" Type="http://schemas.openxmlformats.org/officeDocument/2006/relationships/slide" Target="slides/slide37.xml"/><Relationship Id="rId116"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 Target="slides/slide4.xml"/><Relationship Id="rId83" Type="http://schemas.openxmlformats.org/officeDocument/2006/relationships/slide" Target="slides/slide12.xml"/><Relationship Id="rId88" Type="http://schemas.openxmlformats.org/officeDocument/2006/relationships/slide" Target="slides/slide17.xml"/><Relationship Id="rId91" Type="http://schemas.openxmlformats.org/officeDocument/2006/relationships/slide" Target="slides/slide20.xml"/><Relationship Id="rId96" Type="http://schemas.openxmlformats.org/officeDocument/2006/relationships/slide" Target="slides/slide25.xml"/><Relationship Id="rId11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3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 Target="slides/slide2.xml"/><Relationship Id="rId78" Type="http://schemas.openxmlformats.org/officeDocument/2006/relationships/slide" Target="slides/slide7.xml"/><Relationship Id="rId81" Type="http://schemas.openxmlformats.org/officeDocument/2006/relationships/slide" Target="slides/slide10.xml"/><Relationship Id="rId86" Type="http://schemas.openxmlformats.org/officeDocument/2006/relationships/slide" Target="slides/slide15.xml"/><Relationship Id="rId94" Type="http://schemas.openxmlformats.org/officeDocument/2006/relationships/slide" Target="slides/slide23.xml"/><Relationship Id="rId99" Type="http://schemas.openxmlformats.org/officeDocument/2006/relationships/slide" Target="slides/slide28.xml"/><Relationship Id="rId101"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38.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5.xml"/><Relationship Id="rId97" Type="http://schemas.openxmlformats.org/officeDocument/2006/relationships/slide" Target="slides/slide26.xml"/><Relationship Id="rId104" Type="http://schemas.openxmlformats.org/officeDocument/2006/relationships/slide" Target="slides/slide33.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21.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4322"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7168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100" kern="1200">
        <a:solidFill>
          <a:schemeClr val="tx1"/>
        </a:solidFill>
        <a:latin typeface="GillSans" charset="0"/>
        <a:ea typeface="ＭＳ Ｐゴシック" charset="-128"/>
        <a:cs typeface="+mn-cs"/>
      </a:defRPr>
    </a:lvl1pPr>
    <a:lvl2pPr marL="457034" algn="l" rtl="0" eaLnBrk="0" fontAlgn="base" hangingPunct="0">
      <a:spcBef>
        <a:spcPct val="0"/>
      </a:spcBef>
      <a:spcAft>
        <a:spcPct val="0"/>
      </a:spcAft>
      <a:defRPr sz="1100" kern="1200">
        <a:solidFill>
          <a:schemeClr val="tx1"/>
        </a:solidFill>
        <a:latin typeface="GillSans" charset="0"/>
        <a:ea typeface="ＭＳ Ｐゴシック" charset="-128"/>
        <a:cs typeface="+mn-cs"/>
      </a:defRPr>
    </a:lvl2pPr>
    <a:lvl3pPr marL="914072" algn="l" rtl="0" eaLnBrk="0" fontAlgn="base" hangingPunct="0">
      <a:spcBef>
        <a:spcPct val="0"/>
      </a:spcBef>
      <a:spcAft>
        <a:spcPct val="0"/>
      </a:spcAft>
      <a:defRPr sz="1100" kern="1200">
        <a:solidFill>
          <a:schemeClr val="tx1"/>
        </a:solidFill>
        <a:latin typeface="GillSans" charset="0"/>
        <a:ea typeface="ＭＳ Ｐゴシック" charset="-128"/>
        <a:cs typeface="+mn-cs"/>
      </a:defRPr>
    </a:lvl3pPr>
    <a:lvl4pPr marL="1371107" algn="l" rtl="0" eaLnBrk="0" fontAlgn="base" hangingPunct="0">
      <a:spcBef>
        <a:spcPct val="0"/>
      </a:spcBef>
      <a:spcAft>
        <a:spcPct val="0"/>
      </a:spcAft>
      <a:defRPr sz="1100" kern="1200">
        <a:solidFill>
          <a:schemeClr val="tx1"/>
        </a:solidFill>
        <a:latin typeface="GillSans" charset="0"/>
        <a:ea typeface="ＭＳ Ｐゴシック" charset="-128"/>
        <a:cs typeface="+mn-cs"/>
      </a:defRPr>
    </a:lvl4pPr>
    <a:lvl5pPr marL="1828144" algn="l" rtl="0" eaLnBrk="0" fontAlgn="base" hangingPunct="0">
      <a:spcBef>
        <a:spcPct val="0"/>
      </a:spcBef>
      <a:spcAft>
        <a:spcPct val="0"/>
      </a:spcAft>
      <a:defRPr sz="1100" kern="1200">
        <a:solidFill>
          <a:schemeClr val="tx1"/>
        </a:solidFill>
        <a:latin typeface="GillSans" charset="0"/>
        <a:ea typeface="ＭＳ Ｐゴシック" charset="-128"/>
        <a:cs typeface="+mn-cs"/>
      </a:defRPr>
    </a:lvl5pPr>
    <a:lvl6pPr marL="2285182" algn="l" defTabSz="457034" rtl="0" eaLnBrk="1" latinLnBrk="0" hangingPunct="1">
      <a:defRPr sz="1100" kern="1200">
        <a:solidFill>
          <a:schemeClr val="tx1"/>
        </a:solidFill>
        <a:latin typeface="+mn-lt"/>
        <a:ea typeface="+mn-ea"/>
        <a:cs typeface="+mn-cs"/>
      </a:defRPr>
    </a:lvl6pPr>
    <a:lvl7pPr marL="2742216" algn="l" defTabSz="457034" rtl="0" eaLnBrk="1" latinLnBrk="0" hangingPunct="1">
      <a:defRPr sz="1100" kern="1200">
        <a:solidFill>
          <a:schemeClr val="tx1"/>
        </a:solidFill>
        <a:latin typeface="+mn-lt"/>
        <a:ea typeface="+mn-ea"/>
        <a:cs typeface="+mn-cs"/>
      </a:defRPr>
    </a:lvl7pPr>
    <a:lvl8pPr marL="3199255" algn="l" defTabSz="457034" rtl="0" eaLnBrk="1" latinLnBrk="0" hangingPunct="1">
      <a:defRPr sz="1100" kern="1200">
        <a:solidFill>
          <a:schemeClr val="tx1"/>
        </a:solidFill>
        <a:latin typeface="+mn-lt"/>
        <a:ea typeface="+mn-ea"/>
        <a:cs typeface="+mn-cs"/>
      </a:defRPr>
    </a:lvl8pPr>
    <a:lvl9pPr marL="3656291" algn="l" defTabSz="45703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potterybarn.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dirty="0" err="1" smtClean="0"/>
              <a:t>powerpoint</a:t>
            </a:r>
            <a:r>
              <a:rPr lang="en-US" baseline="0" dirty="0" smtClean="0"/>
              <a:t> was originally created by Christopher Petruzzi at Seton Hall University.  He is a </a:t>
            </a:r>
            <a:r>
              <a:rPr lang="en-US" baseline="0" smtClean="0"/>
              <a:t>wonderful creative!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1"/>
          <p:cNvSpPr>
            <a:spLocks noGrp="1" noRot="1" noChangeAspect="1" noChangeArrowheads="1"/>
          </p:cNvSpPr>
          <p:nvPr>
            <p:ph type="sldImg"/>
          </p:nvPr>
        </p:nvSpPr>
        <p:spPr>
          <a:solidFill>
            <a:srgbClr val="FFFFFF"/>
          </a:solidFill>
          <a:ln/>
        </p:spPr>
      </p:sp>
      <p:sp>
        <p:nvSpPr>
          <p:cNvPr id="845827" name="Rectangle 2"/>
          <p:cNvSpPr>
            <a:spLocks noGrp="1" noChangeArrowheads="1"/>
          </p:cNvSpPr>
          <p:nvPr>
            <p:ph type="body" idx="1"/>
          </p:nvPr>
        </p:nvSpPr>
        <p:spPr>
          <a:noFill/>
          <a:ln/>
        </p:spPr>
        <p:txBody>
          <a:bodyPr/>
          <a:lstStyle/>
          <a:p>
            <a:pPr eaLnBrk="1" hangingPunct="1"/>
            <a:r>
              <a:rPr lang="en-US" dirty="0" smtClean="0">
                <a:latin typeface="Helvetica" charset="0"/>
                <a:sym typeface="Helvetica" charset="0"/>
              </a:rPr>
              <a:t>This also means using the same color palette, fonts, and other design elements on your layout.</a:t>
            </a:r>
          </a:p>
          <a:p>
            <a:pPr eaLnBrk="1" hangingPunct="1"/>
            <a:endParaRPr lang="en-US" dirty="0" smtClean="0">
              <a:latin typeface="Helvetica" charset="0"/>
              <a:sym typeface="Helvetica" charset="0"/>
            </a:endParaRPr>
          </a:p>
          <a:p>
            <a:pPr eaLnBrk="1" hangingPunct="1"/>
            <a:r>
              <a:rPr lang="en-US" dirty="0" smtClean="0">
                <a:latin typeface="Helvetica" charset="0"/>
                <a:sym typeface="Helvetica" charset="0"/>
              </a:rPr>
              <a:t>Principle One: Limit your fonts.  This</a:t>
            </a:r>
            <a:r>
              <a:rPr lang="en-US" baseline="0" dirty="0" smtClean="0">
                <a:latin typeface="Helvetica" charset="0"/>
                <a:sym typeface="Helvetica" charset="0"/>
              </a:rPr>
              <a:t> sounds like a limiting factor however most fonts come in bold and italic with some also being available with different weights.  This gives you more options than you think.  Just remember, if you use a bold font for titles, make all the same titles bold!</a:t>
            </a:r>
            <a:endParaRPr lang="en-US" dirty="0" smtClean="0">
              <a:latin typeface="Helvetica" charset="0"/>
              <a:sym typeface="Helvetica" charset="0"/>
            </a:endParaRPr>
          </a:p>
          <a:p>
            <a:pPr eaLnBrk="1" hangingPunct="1"/>
            <a:endParaRPr lang="en-US" dirty="0" smtClean="0">
              <a:latin typeface="Helvetica" charset="0"/>
              <a:sym typeface="Helvetica" charset="0"/>
            </a:endParaRPr>
          </a:p>
          <a:p>
            <a:pPr eaLnBrk="1" hangingPunct="1"/>
            <a:r>
              <a:rPr lang="en-US" dirty="0" smtClean="0">
                <a:latin typeface="Helvetica" charset="0"/>
                <a:sym typeface="Helvetica" charset="0"/>
              </a:rPr>
              <a:t>Fancy or artistic fonts are best used only</a:t>
            </a:r>
            <a:r>
              <a:rPr lang="en-US" baseline="0" dirty="0" smtClean="0">
                <a:latin typeface="Helvetica" charset="0"/>
                <a:sym typeface="Helvetica" charset="0"/>
              </a:rPr>
              <a:t> once or very sparingly … they would work best for a title of a presentation or as an art element.  </a:t>
            </a:r>
            <a:endParaRPr lang="en-US" dirty="0" smtClean="0">
              <a:latin typeface="Helvetica" charset="0"/>
              <a:sym typeface="Helvetica" charset="0"/>
            </a:endParaRPr>
          </a:p>
          <a:p>
            <a:pPr eaLnBrk="1" hangingPunct="1"/>
            <a:endParaRPr lang="en-US" dirty="0" smtClean="0">
              <a:latin typeface="Helvetica" charset="0"/>
              <a:sym typeface="Helvetica" charset="0"/>
            </a:endParaRPr>
          </a:p>
          <a:p>
            <a:pPr eaLnBrk="1" hangingPunct="1"/>
            <a:r>
              <a:rPr lang="en-US" dirty="0" smtClean="0">
                <a:latin typeface="Helvetica" charset="0"/>
                <a:sym typeface="Helvetica" charset="0"/>
              </a:rPr>
              <a:t>The second font should be very basic.</a:t>
            </a:r>
          </a:p>
          <a:p>
            <a:pPr eaLnBrk="1" hangingPunct="1"/>
            <a:endParaRPr lang="en-US" dirty="0" smtClean="0">
              <a:latin typeface="Helvetica" charset="0"/>
              <a:cs typeface="Helvetica" charset="0"/>
              <a:sym typeface="Helvetica" charset="0"/>
            </a:endParaRPr>
          </a:p>
          <a:p>
            <a:pPr eaLnBrk="1" hangingPunct="1"/>
            <a:endParaRPr lang="en-US" dirty="0" smtClean="0">
              <a:latin typeface="Helvetica" charset="0"/>
              <a:cs typeface="Helvetica" charset="0"/>
              <a:sym typeface="Helvetica" charset="0"/>
            </a:endParaRPr>
          </a:p>
          <a:p>
            <a:pPr eaLnBrk="1" hangingPunct="1"/>
            <a:endParaRPr lang="en-US" dirty="0" smtClean="0">
              <a:latin typeface="Helvetica" charset="0"/>
              <a:cs typeface="Helvetica" charset="0"/>
              <a:sym typeface="Helvetica" charset="0"/>
            </a:endParaRPr>
          </a:p>
          <a:p>
            <a:pPr eaLnBrk="1" hangingPunct="1"/>
            <a:endParaRPr lang="en-US" dirty="0" smtClean="0">
              <a:latin typeface="Helvetica" charset="0"/>
              <a:cs typeface="Helvetica" charset="0"/>
              <a:sym typeface="Helvetic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B1B92F5C-BD4F-4362-8B5A-916A319520B5}" type="slidenum">
              <a:rPr lang="en-US"/>
              <a:pPr/>
              <a:t>11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Type is more than text on the screen. It determines how easy the viewer will be able to read the</a:t>
            </a:r>
            <a:r>
              <a:rPr lang="en-US" baseline="0" dirty="0" smtClean="0"/>
              <a:t> letters on the screen and can </a:t>
            </a:r>
            <a:r>
              <a:rPr lang="en-US" dirty="0" smtClean="0"/>
              <a:t>set the tone for your work. Let’s look at an example</a:t>
            </a:r>
            <a:r>
              <a:rPr lang="en-US" dirty="0" smtClean="0"/>
              <a:t>.</a:t>
            </a:r>
          </a:p>
          <a:p>
            <a:pPr marL="0" marR="0" indent="0" algn="l" defTabSz="914400" rtl="0" eaLnBrk="0" fontAlgn="base" latinLnBrk="0" hangingPunct="0">
              <a:lnSpc>
                <a:spcPct val="100000"/>
              </a:lnSpc>
              <a:spcBef>
                <a:spcPct val="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&lt;lynda.com&gt;</a:t>
            </a:r>
            <a:endParaRPr lang="en-US" dirty="0" smtClean="0"/>
          </a:p>
          <a:p>
            <a:endParaRPr lang="en-US" dirty="0" smtClean="0"/>
          </a:p>
          <a:p>
            <a:pPr eaLnBrk="1" hangingPunct="1"/>
            <a:endParaRPr lang="en-US" dirty="0" smtClean="0">
              <a:latin typeface="Helvetica" charset="0"/>
              <a:cs typeface="Helvetica" charset="0"/>
              <a:sym typeface="Helvetica" charset="0"/>
            </a:endParaRPr>
          </a:p>
          <a:p>
            <a:pPr eaLnBrk="1" hangingPunct="1"/>
            <a:endParaRPr lang="en-US" dirty="0" smtClean="0">
              <a:latin typeface="Helvetica" charset="0"/>
              <a:cs typeface="Helvetica" charset="0"/>
              <a:sym typeface="Helvetica" charset="0"/>
            </a:endParaRPr>
          </a:p>
          <a:p>
            <a:endParaRPr lang="en-US"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45A1763E-639C-4F7B-8C7D-F7A7CDE44892}" type="slidenum">
              <a:rPr lang="en-US"/>
              <a:pPr/>
              <a:t>12</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dirty="0" smtClean="0"/>
              <a:t>Many people</a:t>
            </a:r>
            <a:r>
              <a:rPr lang="en-US" baseline="0" dirty="0" smtClean="0"/>
              <a:t> use all caps for a word however there are some disadvantages of doing so.</a:t>
            </a:r>
          </a:p>
          <a:p>
            <a:endParaRPr lang="en-US" dirty="0" smtClean="0"/>
          </a:p>
          <a:p>
            <a:r>
              <a:rPr lang="en-US" dirty="0" smtClean="0"/>
              <a:t>Here </a:t>
            </a:r>
            <a:r>
              <a:rPr lang="en-US" dirty="0"/>
              <a:t>is a word in all caps with 50% of it blocked. Do you know </a:t>
            </a:r>
            <a:r>
              <a:rPr lang="en-US" dirty="0" smtClean="0"/>
              <a:t>what this word is?</a:t>
            </a:r>
          </a:p>
          <a:p>
            <a:endParaRPr lang="en-US" dirty="0"/>
          </a:p>
          <a:p>
            <a:r>
              <a:rPr lang="en-US" dirty="0" smtClean="0"/>
              <a:t>Here </a:t>
            </a:r>
            <a:r>
              <a:rPr lang="en-US" dirty="0"/>
              <a:t>is the same word in lowercase with 50% of it blocked. </a:t>
            </a:r>
            <a:r>
              <a:rPr lang="en-US" dirty="0" smtClean="0"/>
              <a:t>Do</a:t>
            </a:r>
            <a:r>
              <a:rPr lang="en-US" baseline="0" dirty="0" smtClean="0"/>
              <a:t> you know what this word is now?</a:t>
            </a:r>
            <a:endParaRPr lang="en-US" dirty="0" smtClean="0"/>
          </a:p>
          <a:p>
            <a:endParaRPr lang="en-US" dirty="0" smtClean="0"/>
          </a:p>
          <a:p>
            <a:r>
              <a:rPr lang="en-US" dirty="0" smtClean="0"/>
              <a:t>When we learn to read, </a:t>
            </a:r>
            <a:r>
              <a:rPr lang="en-US" baseline="0" dirty="0" smtClean="0"/>
              <a:t>we actually memorize the shape of the word.  Each word has a distinct shape because of the </a:t>
            </a:r>
            <a:r>
              <a:rPr lang="en-US" baseline="0" dirty="0" err="1" smtClean="0"/>
              <a:t>assenders</a:t>
            </a:r>
            <a:r>
              <a:rPr lang="en-US" baseline="0" dirty="0" smtClean="0"/>
              <a:t>/</a:t>
            </a:r>
            <a:r>
              <a:rPr lang="en-US" baseline="0" dirty="0" err="1" smtClean="0"/>
              <a:t>descenders</a:t>
            </a:r>
            <a:r>
              <a:rPr lang="en-US" baseline="0" dirty="0" smtClean="0"/>
              <a:t> (i.e. d and g).</a:t>
            </a:r>
          </a:p>
          <a:p>
            <a:endParaRPr lang="en-US" baseline="0" dirty="0" smtClean="0"/>
          </a:p>
          <a:p>
            <a:r>
              <a:rPr lang="en-US" baseline="0" dirty="0" smtClean="0"/>
              <a:t>When you use all caps for a word, you take away the distinct shape of a word, making it harder to read.</a:t>
            </a:r>
          </a:p>
          <a:p>
            <a:endParaRPr lang="en-US" baseline="0" dirty="0" smtClean="0"/>
          </a:p>
          <a:p>
            <a:r>
              <a:rPr lang="en-US" baseline="0" dirty="0" smtClean="0"/>
              <a:t>If you are using all caps for a design element, well, that is one thing  however best not to use them.</a:t>
            </a:r>
          </a:p>
          <a:p>
            <a:endParaRPr lang="en-US" baseline="0" dirty="0" smtClean="0"/>
          </a:p>
          <a:p>
            <a:endParaRPr lang="en-US" baseline="0" dirty="0" smtClean="0"/>
          </a:p>
          <a:p>
            <a:r>
              <a:rPr lang="en-US" dirty="0" smtClean="0"/>
              <a:t>&lt;lynda.com&gt;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1"/>
          <p:cNvSpPr>
            <a:spLocks noGrp="1" noRot="1" noChangeAspect="1" noChangeArrowheads="1"/>
          </p:cNvSpPr>
          <p:nvPr>
            <p:ph type="sldImg"/>
          </p:nvPr>
        </p:nvSpPr>
        <p:spPr>
          <a:solidFill>
            <a:srgbClr val="FFFFFF"/>
          </a:solidFill>
          <a:ln/>
        </p:spPr>
      </p:sp>
      <p:sp>
        <p:nvSpPr>
          <p:cNvPr id="847875" name="Rectangle 2"/>
          <p:cNvSpPr>
            <a:spLocks noGrp="1" noChangeArrowheads="1"/>
          </p:cNvSpPr>
          <p:nvPr>
            <p:ph type="body" idx="1"/>
          </p:nvPr>
        </p:nvSpPr>
        <p:spPr>
          <a:noFill/>
          <a:ln/>
        </p:spPr>
        <p:txBody>
          <a:bodyPr/>
          <a:lstStyle/>
          <a:p>
            <a:pPr eaLnBrk="1" hangingPunct="1"/>
            <a:r>
              <a:rPr lang="en-US" dirty="0" smtClean="0">
                <a:latin typeface="Helvetica" charset="0"/>
                <a:sym typeface="Helvetica" charset="0"/>
              </a:rPr>
              <a:t>Apple Website. Only 1 maybe 2 fonts used throughout. Color scheme stays the same throughout all their branding! White/Silver/Modern/Sleek.</a:t>
            </a:r>
          </a:p>
          <a:p>
            <a:pPr eaLnBrk="1" hangingPunct="1"/>
            <a:endParaRPr lang="en-US" dirty="0" smtClean="0">
              <a:latin typeface="Helvetica" charset="0"/>
              <a:sym typeface="Helvetica" charset="0"/>
            </a:endParaRPr>
          </a:p>
          <a:p>
            <a:pPr eaLnBrk="1" hangingPunct="1"/>
            <a:r>
              <a:rPr lang="en-US" dirty="0" smtClean="0">
                <a:latin typeface="Helvetica" charset="0"/>
                <a:sym typeface="Helvetica" charset="0"/>
              </a:rPr>
              <a:t>Look at how the elements at the bottom are organized. Through repetition and consistency Apple designers guide us through their site. Notice how the</a:t>
            </a:r>
            <a:r>
              <a:rPr lang="en-US" baseline="0" dirty="0" smtClean="0">
                <a:latin typeface="Helvetica" charset="0"/>
                <a:sym typeface="Helvetica" charset="0"/>
              </a:rPr>
              <a:t> titles and descriptions in the boxes are similar along with the link colors which remain a shade of blue.</a:t>
            </a:r>
            <a:endParaRPr lang="en-US" dirty="0" smtClean="0">
              <a:latin typeface="Helvetica" charset="0"/>
              <a:sym typeface="Helvetica" charset="0"/>
            </a:endParaRPr>
          </a:p>
          <a:p>
            <a:pPr eaLnBrk="1" hangingPunct="1"/>
            <a:endParaRPr lang="en-US" dirty="0" smtClean="0">
              <a:latin typeface="Helvetica" charset="0"/>
              <a:cs typeface="Helvetica" charset="0"/>
              <a:sym typeface="Helvetica"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1"/>
          <p:cNvSpPr>
            <a:spLocks noGrp="1" noRot="1" noChangeAspect="1" noChangeArrowheads="1"/>
          </p:cNvSpPr>
          <p:nvPr>
            <p:ph type="sldImg"/>
          </p:nvPr>
        </p:nvSpPr>
        <p:spPr>
          <a:solidFill>
            <a:srgbClr val="FFFFFF"/>
          </a:solidFill>
          <a:ln/>
        </p:spPr>
      </p:sp>
      <p:sp>
        <p:nvSpPr>
          <p:cNvPr id="849923" name="Rectangle 2"/>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Helvetica" charset="0"/>
                <a:sym typeface="Helvetica" charset="0"/>
              </a:rPr>
              <a:t>Contrast can be seen in the size of an item, color, font, brightness... anything can create contrast. The most common element you</a:t>
            </a:r>
            <a:r>
              <a:rPr lang="ja-JP" altLang="en-US" smtClean="0">
                <a:latin typeface="Helvetica" charset="0"/>
                <a:sym typeface="Helvetica" charset="0"/>
              </a:rPr>
              <a:t>’</a:t>
            </a:r>
            <a:r>
              <a:rPr lang="en-US" altLang="ja-JP" dirty="0" err="1" smtClean="0">
                <a:latin typeface="Helvetica" charset="0"/>
                <a:sym typeface="Helvetica" charset="0"/>
              </a:rPr>
              <a:t>ll</a:t>
            </a:r>
            <a:r>
              <a:rPr lang="en-US" altLang="ja-JP" dirty="0" smtClean="0">
                <a:latin typeface="Helvetica" charset="0"/>
                <a:sym typeface="Helvetica" charset="0"/>
              </a:rPr>
              <a:t> see used to create contrast is color.</a:t>
            </a:r>
            <a:endParaRPr lang="en-US" dirty="0" smtClean="0">
              <a:latin typeface="Helvetica" charset="0"/>
              <a:sym typeface="Helvetica" charset="0"/>
            </a:endParaRPr>
          </a:p>
          <a:p>
            <a:pPr eaLnBrk="1" hangingPunct="1"/>
            <a:endParaRPr lang="en-US" dirty="0" smtClean="0">
              <a:latin typeface="Helvetica" charset="0"/>
              <a:cs typeface="Helvetica" charset="0"/>
              <a:sym typeface="Helvetic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1"/>
          <p:cNvSpPr>
            <a:spLocks noGrp="1" noRot="1" noChangeAspect="1" noChangeArrowheads="1"/>
          </p:cNvSpPr>
          <p:nvPr>
            <p:ph type="sldImg"/>
          </p:nvPr>
        </p:nvSpPr>
        <p:spPr>
          <a:solidFill>
            <a:srgbClr val="FFFFFF"/>
          </a:solidFill>
          <a:ln/>
        </p:spPr>
      </p:sp>
      <p:sp>
        <p:nvSpPr>
          <p:cNvPr id="851971" name="Rectangle 2"/>
          <p:cNvSpPr>
            <a:spLocks noGrp="1" noChangeArrowheads="1"/>
          </p:cNvSpPr>
          <p:nvPr>
            <p:ph type="body" idx="1"/>
          </p:nvPr>
        </p:nvSpPr>
        <p:spPr>
          <a:noFill/>
          <a:ln/>
        </p:spPr>
        <p:txBody>
          <a:bodyPr/>
          <a:lstStyle/>
          <a:p>
            <a:pPr eaLnBrk="1" hangingPunct="1"/>
            <a:r>
              <a:rPr lang="en-US" dirty="0" smtClean="0">
                <a:latin typeface="Helvetica" charset="0"/>
                <a:sym typeface="Helvetica" charset="0"/>
              </a:rPr>
              <a:t>Some designers make the mistake of using color difference to produce contrast instead of value difference. </a:t>
            </a:r>
          </a:p>
          <a:p>
            <a:pPr eaLnBrk="1" hangingPunct="1"/>
            <a:endParaRPr lang="en-US" dirty="0" smtClean="0">
              <a:latin typeface="Helvetica" charset="0"/>
              <a:sym typeface="Helvetica" charset="0"/>
            </a:endParaRPr>
          </a:p>
          <a:p>
            <a:pPr eaLnBrk="1" hangingPunct="1"/>
            <a:r>
              <a:rPr lang="en-US" dirty="0" smtClean="0">
                <a:latin typeface="Helvetica" charset="0"/>
                <a:sym typeface="Helvetica" charset="0"/>
              </a:rPr>
              <a:t>For starters lets talk about color values. A color</a:t>
            </a:r>
            <a:r>
              <a:rPr lang="ja-JP" altLang="en-US" smtClean="0">
                <a:latin typeface="Helvetica" charset="0"/>
                <a:sym typeface="Helvetica" charset="0"/>
              </a:rPr>
              <a:t>’</a:t>
            </a:r>
            <a:r>
              <a:rPr lang="en-US" altLang="ja-JP" dirty="0" smtClean="0">
                <a:latin typeface="Helvetica" charset="0"/>
                <a:sym typeface="Helvetica" charset="0"/>
              </a:rPr>
              <a:t>s value is how bright or dark the color is. A yellow for instance is fairly bright. A purple is fairly dark. Of course, a color can have a range of values.</a:t>
            </a:r>
          </a:p>
          <a:p>
            <a:pPr eaLnBrk="1" hangingPunct="1"/>
            <a:endParaRPr lang="en-US" dirty="0" smtClean="0">
              <a:latin typeface="Helvetica" charset="0"/>
              <a:sym typeface="Helvetica" charset="0"/>
            </a:endParaRPr>
          </a:p>
          <a:p>
            <a:pPr eaLnBrk="1" hangingPunct="1"/>
            <a:r>
              <a:rPr lang="en-US" dirty="0" smtClean="0">
                <a:latin typeface="Helvetica" charset="0"/>
                <a:sym typeface="Helvetica" charset="0"/>
              </a:rPr>
              <a:t>For instance… a medium value blue sitting on top of a medium value red produces some contrast.</a:t>
            </a:r>
          </a:p>
          <a:p>
            <a:pPr eaLnBrk="1" hangingPunct="1"/>
            <a:r>
              <a:rPr lang="en-US" dirty="0" smtClean="0">
                <a:latin typeface="Helvetica" charset="0"/>
                <a:sym typeface="Helvetica" charset="0"/>
              </a:rPr>
              <a:t>But when you have two colors together of the same value – it produces what is known as </a:t>
            </a:r>
            <a:r>
              <a:rPr lang="ja-JP" altLang="en-US" smtClean="0">
                <a:latin typeface="Helvetica" charset="0"/>
                <a:sym typeface="Helvetica" charset="0"/>
              </a:rPr>
              <a:t>“</a:t>
            </a:r>
            <a:r>
              <a:rPr lang="en-US" altLang="ja-JP" dirty="0" smtClean="0">
                <a:latin typeface="Helvetica" charset="0"/>
                <a:sym typeface="Helvetica" charset="0"/>
              </a:rPr>
              <a:t>vibrating.</a:t>
            </a:r>
            <a:r>
              <a:rPr lang="ja-JP" altLang="en-US" smtClean="0">
                <a:latin typeface="Helvetica" charset="0"/>
                <a:sym typeface="Helvetica" charset="0"/>
              </a:rPr>
              <a:t>”</a:t>
            </a:r>
            <a:endParaRPr lang="en-US" altLang="ja-JP" dirty="0" smtClean="0">
              <a:latin typeface="Helvetica" charset="0"/>
              <a:sym typeface="Helvetica" charset="0"/>
            </a:endParaRPr>
          </a:p>
          <a:p>
            <a:pPr eaLnBrk="1" hangingPunct="1"/>
            <a:endParaRPr lang="en-US" dirty="0" smtClean="0">
              <a:latin typeface="Helvetica" charset="0"/>
              <a:sym typeface="Helvetica" charset="0"/>
            </a:endParaRPr>
          </a:p>
          <a:p>
            <a:pPr eaLnBrk="1" hangingPunct="1"/>
            <a:r>
              <a:rPr lang="en-US" dirty="0" smtClean="0">
                <a:latin typeface="Helvetica" charset="0"/>
                <a:sym typeface="Helvetica" charset="0"/>
              </a:rPr>
              <a:t>A quick way to evaluate your design to see if there is sufficient contrast is to convert the entire thing to grey scale momentarily and see if the design still looks clear and easy to read.</a:t>
            </a:r>
          </a:p>
          <a:p>
            <a:pPr eaLnBrk="1" hangingPunct="1"/>
            <a:endParaRPr lang="en-US" dirty="0" smtClean="0">
              <a:latin typeface="Helvetica" charset="0"/>
              <a:cs typeface="Helvetica" charset="0"/>
              <a:sym typeface="Helvetic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1"/>
          <p:cNvSpPr>
            <a:spLocks noGrp="1" noRot="1" noChangeAspect="1" noChangeArrowheads="1"/>
          </p:cNvSpPr>
          <p:nvPr>
            <p:ph type="sldImg"/>
          </p:nvPr>
        </p:nvSpPr>
        <p:spPr>
          <a:solidFill>
            <a:srgbClr val="FFFFFF"/>
          </a:solidFill>
          <a:ln/>
        </p:spPr>
      </p:sp>
      <p:sp>
        <p:nvSpPr>
          <p:cNvPr id="854019" name="Rectangle 2"/>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Helvetica" charset="0"/>
                <a:sym typeface="Helvetica" charset="0"/>
              </a:rPr>
              <a:t>In</a:t>
            </a:r>
            <a:r>
              <a:rPr lang="en-US" baseline="0" dirty="0" smtClean="0">
                <a:latin typeface="Helvetica" charset="0"/>
                <a:sym typeface="Helvetica" charset="0"/>
              </a:rPr>
              <a:t> this example, there is a large difference between the two shades of blue to create contrast and this works.</a:t>
            </a:r>
            <a:endParaRPr lang="en-US" dirty="0" smtClean="0">
              <a:latin typeface="Helvetica" charset="0"/>
              <a:sym typeface="Helvetica" charset="0"/>
            </a:endParaRPr>
          </a:p>
          <a:p>
            <a:pPr eaLnBrk="1" hangingPunct="1"/>
            <a:endParaRPr lang="en-US" dirty="0" smtClean="0">
              <a:latin typeface="Helvetica" charset="0"/>
              <a:cs typeface="Helvetica" charset="0"/>
              <a:sym typeface="Helvetica" charset="0"/>
            </a:endParaRPr>
          </a:p>
          <a:p>
            <a:pPr eaLnBrk="1" hangingPunct="1"/>
            <a:endParaRPr lang="en-US" dirty="0" smtClean="0">
              <a:latin typeface="Helvetica" charset="0"/>
              <a:cs typeface="Helvetica" charset="0"/>
              <a:sym typeface="Helvetica" charset="0"/>
            </a:endParaRPr>
          </a:p>
          <a:p>
            <a:pPr eaLnBrk="1" hangingPunct="1"/>
            <a:r>
              <a:rPr lang="en-US" dirty="0" smtClean="0">
                <a:latin typeface="Helvetica" charset="0"/>
                <a:cs typeface="Helvetica" charset="0"/>
                <a:sym typeface="Helvetica" charset="0"/>
              </a:rPr>
              <a:t>A quick way to evaluate your design to see if there is sufficient contrast is to convert the entire thing to grey scale momentarily and see if the design still looks clear and easy to read.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1"/>
          <p:cNvSpPr>
            <a:spLocks noGrp="1" noRot="1" noChangeAspect="1" noChangeArrowheads="1"/>
          </p:cNvSpPr>
          <p:nvPr>
            <p:ph type="sldImg"/>
          </p:nvPr>
        </p:nvSpPr>
        <p:spPr>
          <a:solidFill>
            <a:srgbClr val="FFFFFF"/>
          </a:solidFill>
          <a:ln/>
        </p:spPr>
      </p:sp>
      <p:sp>
        <p:nvSpPr>
          <p:cNvPr id="856067" name="Rectangle 2"/>
          <p:cNvSpPr>
            <a:spLocks noGrp="1" noChangeArrowheads="1"/>
          </p:cNvSpPr>
          <p:nvPr>
            <p:ph type="body" idx="1"/>
          </p:nvPr>
        </p:nvSpPr>
        <p:spPr>
          <a:noFill/>
          <a:ln/>
        </p:spPr>
        <p:txBody>
          <a:bodyPr/>
          <a:lstStyle/>
          <a:p>
            <a:pPr eaLnBrk="1" hangingPunct="1"/>
            <a:r>
              <a:rPr lang="en-US" dirty="0" smtClean="0">
                <a:latin typeface="Helvetica" charset="0"/>
                <a:sym typeface="Helvetica" charset="0"/>
              </a:rPr>
              <a:t>You can clearly see how much easier it is to read the text in the design on the left, particularly when it</a:t>
            </a:r>
            <a:r>
              <a:rPr lang="ja-JP" altLang="en-US" smtClean="0">
                <a:latin typeface="Helvetica" charset="0"/>
                <a:sym typeface="Helvetica" charset="0"/>
              </a:rPr>
              <a:t>’</a:t>
            </a:r>
            <a:r>
              <a:rPr lang="en-US" altLang="ja-JP" dirty="0" smtClean="0">
                <a:latin typeface="Helvetica" charset="0"/>
                <a:sym typeface="Helvetica" charset="0"/>
              </a:rPr>
              <a:t>s converted to grayscale. The design on the right uses less contrast (the values</a:t>
            </a:r>
            <a:r>
              <a:rPr lang="en-US" altLang="ja-JP" baseline="0" dirty="0" smtClean="0">
                <a:latin typeface="Helvetica" charset="0"/>
                <a:sym typeface="Helvetica" charset="0"/>
              </a:rPr>
              <a:t> of the colors are closer … the blue and green …</a:t>
            </a:r>
            <a:r>
              <a:rPr lang="en-US" altLang="ja-JP" dirty="0" smtClean="0">
                <a:latin typeface="Helvetica" charset="0"/>
                <a:sym typeface="Helvetica" charset="0"/>
              </a:rPr>
              <a:t>and more color difference to define the shapes.</a:t>
            </a:r>
            <a:endParaRPr lang="en-US" dirty="0" smtClean="0">
              <a:latin typeface="Helvetica" charset="0"/>
              <a:cs typeface="Helvetica" charset="0"/>
              <a:sym typeface="Helvetica"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1"/>
          <p:cNvSpPr>
            <a:spLocks noGrp="1" noRot="1" noChangeAspect="1" noChangeArrowheads="1"/>
          </p:cNvSpPr>
          <p:nvPr>
            <p:ph type="sldImg"/>
          </p:nvPr>
        </p:nvSpPr>
        <p:spPr>
          <a:solidFill>
            <a:srgbClr val="FFFFFF"/>
          </a:solidFill>
          <a:ln/>
        </p:spPr>
      </p:sp>
      <p:sp>
        <p:nvSpPr>
          <p:cNvPr id="858115" name="Rectangle 2"/>
          <p:cNvSpPr>
            <a:spLocks noGrp="1" noChangeArrowheads="1"/>
          </p:cNvSpPr>
          <p:nvPr>
            <p:ph type="body" idx="1"/>
          </p:nvPr>
        </p:nvSpPr>
        <p:spPr>
          <a:noFill/>
          <a:ln/>
        </p:spPr>
        <p:txBody>
          <a:bodyPr/>
          <a:lstStyle/>
          <a:p>
            <a:pPr eaLnBrk="1" hangingPunct="1"/>
            <a:r>
              <a:rPr lang="en-US" dirty="0" smtClean="0">
                <a:latin typeface="Helvetica" charset="0"/>
                <a:sym typeface="Helvetica" charset="0"/>
              </a:rPr>
              <a:t>Designs that try to cram too much text and graphics onto the page are uncomfortable and may be impossible to read. </a:t>
            </a:r>
          </a:p>
          <a:p>
            <a:pPr eaLnBrk="1" hangingPunct="1"/>
            <a:endParaRPr lang="en-US" dirty="0" smtClean="0">
              <a:latin typeface="Helvetica" charset="0"/>
              <a:sym typeface="Helvetica" charset="0"/>
            </a:endParaRPr>
          </a:p>
          <a:p>
            <a:pPr eaLnBrk="1" hangingPunct="1"/>
            <a:r>
              <a:rPr lang="en-US" dirty="0" smtClean="0">
                <a:latin typeface="Helvetica" charset="0"/>
                <a:sym typeface="Helvetica" charset="0"/>
              </a:rPr>
              <a:t>“White</a:t>
            </a:r>
            <a:r>
              <a:rPr lang="en-US" baseline="0" dirty="0" smtClean="0">
                <a:latin typeface="Helvetica" charset="0"/>
                <a:sym typeface="Helvetica" charset="0"/>
              </a:rPr>
              <a:t> space” is a term that doesn’t actually refer to the white space on a slide rather it means the “absence of content”</a:t>
            </a:r>
            <a:r>
              <a:rPr lang="en-US" dirty="0" smtClean="0">
                <a:latin typeface="Helvetica" charset="0"/>
                <a:sym typeface="Helvetica" charset="0"/>
              </a:rPr>
              <a:t> (which is really a  gives your design breathing room). Don</a:t>
            </a:r>
            <a:r>
              <a:rPr lang="ja-JP" altLang="en-US" smtClean="0">
                <a:latin typeface="Helvetica" charset="0"/>
                <a:sym typeface="Helvetica" charset="0"/>
              </a:rPr>
              <a:t>’</a:t>
            </a:r>
            <a:r>
              <a:rPr lang="en-US" altLang="ja-JP" dirty="0" smtClean="0">
                <a:latin typeface="Helvetica" charset="0"/>
                <a:sym typeface="Helvetica" charset="0"/>
              </a:rPr>
              <a:t>t be afraid to leave some empty space on your layout.  It gives the eye a space to “rest” and</a:t>
            </a:r>
            <a:r>
              <a:rPr lang="en-US" altLang="ja-JP" baseline="0" dirty="0" smtClean="0">
                <a:latin typeface="Helvetica" charset="0"/>
                <a:sym typeface="Helvetica" charset="0"/>
              </a:rPr>
              <a:t> can have power of its own.  In this example, notice how the use of white space draws you eye down to the text, thus becoming a design element.</a:t>
            </a:r>
            <a:endParaRPr lang="en-US" altLang="ja-JP" dirty="0" smtClean="0">
              <a:latin typeface="Helvetica" charset="0"/>
              <a:sym typeface="Helvetica" charset="0"/>
            </a:endParaRPr>
          </a:p>
          <a:p>
            <a:pPr eaLnBrk="1" hangingPunct="1"/>
            <a:endParaRPr lang="en-US" dirty="0" smtClean="0">
              <a:latin typeface="Helvetica" charset="0"/>
              <a:cs typeface="Helvetica" charset="0"/>
              <a:sym typeface="Helvetica"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1"/>
          <p:cNvSpPr>
            <a:spLocks noGrp="1" noRot="1" noChangeAspect="1" noChangeArrowheads="1"/>
          </p:cNvSpPr>
          <p:nvPr>
            <p:ph type="sldImg"/>
          </p:nvPr>
        </p:nvSpPr>
        <p:spPr>
          <a:solidFill>
            <a:srgbClr val="FFFFFF"/>
          </a:solidFill>
          <a:ln/>
        </p:spPr>
      </p:sp>
      <p:sp>
        <p:nvSpPr>
          <p:cNvPr id="860163" name="Rectangle 2"/>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Helvetica" charset="0"/>
                <a:sym typeface="Helvetica" charset="0"/>
              </a:rPr>
              <a:t>Your designs can convey an image of sophistication and elegance. </a:t>
            </a:r>
            <a:r>
              <a:rPr lang="en-US" altLang="ja-JP" dirty="0" smtClean="0">
                <a:latin typeface="Helvetica" charset="0"/>
                <a:sym typeface="Helvetica" charset="0"/>
                <a:hlinkClick r:id="rId3"/>
              </a:rPr>
              <a:t>Pottery Barn</a:t>
            </a:r>
            <a:r>
              <a:rPr lang="en-US" altLang="ja-JP" dirty="0" smtClean="0">
                <a:latin typeface="Helvetica" charset="0"/>
                <a:sym typeface="Helvetica" charset="0"/>
              </a:rPr>
              <a:t> uses </a:t>
            </a:r>
            <a:r>
              <a:rPr lang="en-US" altLang="ja-JP" dirty="0" smtClean="0">
                <a:latin typeface="Helvetica" charset="0"/>
                <a:sym typeface="Helvetica" charset="0"/>
              </a:rPr>
              <a:t>lots of white space between the various elements. Notice even the logo uses large amounts of whitespace between each character.</a:t>
            </a:r>
            <a:endParaRPr lang="en-US" dirty="0" smtClean="0">
              <a:latin typeface="Helvetica" charset="0"/>
              <a:sym typeface="Helvetica" charset="0"/>
            </a:endParaRPr>
          </a:p>
          <a:p>
            <a:pPr eaLnBrk="1" hangingPunct="1"/>
            <a:endParaRPr lang="en-US" dirty="0" smtClean="0">
              <a:latin typeface="Helvetica" charset="0"/>
              <a:cs typeface="Helvetica" charset="0"/>
              <a:sym typeface="Helvetic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1"/>
          <p:cNvSpPr>
            <a:spLocks noGrp="1" noRot="1" noChangeAspect="1" noChangeArrowheads="1"/>
          </p:cNvSpPr>
          <p:nvPr>
            <p:ph type="sldImg"/>
          </p:nvPr>
        </p:nvSpPr>
        <p:spPr>
          <a:solidFill>
            <a:srgbClr val="FFFFFF"/>
          </a:solidFill>
          <a:ln/>
        </p:spPr>
      </p:sp>
      <p:sp>
        <p:nvSpPr>
          <p:cNvPr id="827395" name="Rectangle 2"/>
          <p:cNvSpPr>
            <a:spLocks noGrp="1" noChangeArrowheads="1"/>
          </p:cNvSpPr>
          <p:nvPr>
            <p:ph type="body" idx="1"/>
          </p:nvPr>
        </p:nvSpPr>
        <p:spPr>
          <a:noFill/>
          <a:ln/>
        </p:spPr>
        <p:txBody>
          <a:bodyPr/>
          <a:lstStyle/>
          <a:p>
            <a:pPr eaLnBrk="1" hangingPunct="1"/>
            <a:r>
              <a:rPr lang="en-US" dirty="0" smtClean="0">
                <a:latin typeface="Helvetica" charset="0"/>
                <a:sym typeface="Helvetica" charset="0"/>
              </a:rPr>
              <a:t>To create effective</a:t>
            </a:r>
            <a:r>
              <a:rPr lang="en-US" baseline="0" dirty="0" smtClean="0">
                <a:latin typeface="Helvetica" charset="0"/>
                <a:sym typeface="Helvetica" charset="0"/>
              </a:rPr>
              <a:t> visuals for presentations we must first understand the basics of design.  To do this, we can p</a:t>
            </a:r>
            <a:r>
              <a:rPr lang="en-US" dirty="0" smtClean="0">
                <a:latin typeface="Helvetica" charset="0"/>
                <a:sym typeface="Helvetica" charset="0"/>
              </a:rPr>
              <a:t>ull inspiration from everywhere, print, web, TV, art, movies, etc.  Once</a:t>
            </a:r>
            <a:r>
              <a:rPr lang="en-US" baseline="0" dirty="0" smtClean="0">
                <a:latin typeface="Helvetica" charset="0"/>
                <a:sym typeface="Helvetica" charset="0"/>
              </a:rPr>
              <a:t> you understand the principles, you will see them everywhere!</a:t>
            </a:r>
            <a:endParaRPr lang="en-US" dirty="0" smtClean="0">
              <a:latin typeface="Helvetica" charset="0"/>
              <a:cs typeface="Helvetica" charset="0"/>
              <a:sym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1"/>
          <p:cNvSpPr>
            <a:spLocks noGrp="1" noRot="1" noChangeAspect="1" noChangeArrowheads="1"/>
          </p:cNvSpPr>
          <p:nvPr>
            <p:ph type="sldImg"/>
          </p:nvPr>
        </p:nvSpPr>
        <p:spPr>
          <a:solidFill>
            <a:srgbClr val="FFFFFF"/>
          </a:solidFill>
          <a:ln/>
        </p:spPr>
      </p:sp>
      <p:sp>
        <p:nvSpPr>
          <p:cNvPr id="866307" name="Rectangle 2"/>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Helvetica" charset="0"/>
                <a:sym typeface="Helvetica" charset="0"/>
              </a:rPr>
              <a:t>The rule states that an image should be imagined as divided into nine equal parts by two equally-spaced horizontal lines and two equally-spaced vertical lines, and that important compositional elements should be placed along these lines or their intersections.  Notice also the use of alignment (text on the right), contrast (“Thirds”) and consistency (use of color and</a:t>
            </a:r>
            <a:r>
              <a:rPr lang="en-US" baseline="0" dirty="0" smtClean="0">
                <a:latin typeface="Helvetica" charset="0"/>
                <a:sym typeface="Helvetica" charset="0"/>
              </a:rPr>
              <a:t> font).  Can you also see the use of balance here?</a:t>
            </a:r>
            <a:endParaRPr lang="en-US" dirty="0" smtClean="0">
              <a:latin typeface="Helvetica" charset="0"/>
              <a:sym typeface="Helvetica" charset="0"/>
            </a:endParaRPr>
          </a:p>
          <a:p>
            <a:pPr eaLnBrk="1" hangingPunct="1"/>
            <a:endParaRPr lang="en-US" dirty="0" smtClean="0">
              <a:latin typeface="Helvetica" charset="0"/>
              <a:cs typeface="Helvetica" charset="0"/>
              <a:sym typeface="Helvetica"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1"/>
          <p:cNvSpPr>
            <a:spLocks noGrp="1" noRot="1" noChangeAspect="1" noChangeArrowheads="1"/>
          </p:cNvSpPr>
          <p:nvPr>
            <p:ph type="sldImg"/>
          </p:nvPr>
        </p:nvSpPr>
        <p:spPr>
          <a:solidFill>
            <a:srgbClr val="FFFFFF"/>
          </a:solidFill>
          <a:ln/>
        </p:spPr>
      </p:sp>
      <p:sp>
        <p:nvSpPr>
          <p:cNvPr id="868355" name="Rectangle 2"/>
          <p:cNvSpPr>
            <a:spLocks noGrp="1" noChangeArrowheads="1"/>
          </p:cNvSpPr>
          <p:nvPr>
            <p:ph type="body" idx="1"/>
          </p:nvPr>
        </p:nvSpPr>
        <p:spPr>
          <a:noFill/>
          <a:ln/>
        </p:spPr>
        <p:txBody>
          <a:bodyPr/>
          <a:lstStyle/>
          <a:p>
            <a:pPr eaLnBrk="1" hangingPunct="1"/>
            <a:r>
              <a:rPr lang="en-US" dirty="0" smtClean="0">
                <a:latin typeface="Helvetica" charset="0"/>
                <a:sym typeface="Helvetica" charset="0"/>
              </a:rPr>
              <a:t>Seven: Director David Fincher</a:t>
            </a:r>
          </a:p>
          <a:p>
            <a:pPr eaLnBrk="1" hangingPunct="1"/>
            <a:endParaRPr lang="en-US" dirty="0" smtClean="0">
              <a:latin typeface="Helvetica" charset="0"/>
              <a:sym typeface="Helvetica" charset="0"/>
            </a:endParaRPr>
          </a:p>
          <a:p>
            <a:pPr eaLnBrk="1" hangingPunct="1"/>
            <a:r>
              <a:rPr lang="en-US" dirty="0" smtClean="0">
                <a:latin typeface="Helvetica" charset="0"/>
                <a:sym typeface="Helvetica" charset="0"/>
              </a:rPr>
              <a:t>In simple terms, the Rules of Thirds states that there are certain </a:t>
            </a:r>
            <a:r>
              <a:rPr lang="ja-JP" altLang="en-US" smtClean="0">
                <a:latin typeface="Helvetica" charset="0"/>
                <a:sym typeface="Helvetica" charset="0"/>
              </a:rPr>
              <a:t>“</a:t>
            </a:r>
            <a:r>
              <a:rPr lang="en-US" altLang="ja-JP" dirty="0" smtClean="0">
                <a:latin typeface="Helvetica" charset="0"/>
                <a:sym typeface="Helvetica" charset="0"/>
              </a:rPr>
              <a:t>hotspots</a:t>
            </a:r>
            <a:r>
              <a:rPr lang="ja-JP" altLang="en-US" smtClean="0">
                <a:latin typeface="Helvetica" charset="0"/>
                <a:sym typeface="Helvetica" charset="0"/>
              </a:rPr>
              <a:t>”</a:t>
            </a:r>
            <a:r>
              <a:rPr lang="en-US" altLang="ja-JP" dirty="0" smtClean="0">
                <a:latin typeface="Helvetica" charset="0"/>
                <a:sym typeface="Helvetica" charset="0"/>
              </a:rPr>
              <a:t>, areas of intensity that exist within any given image, and if one were to align the subject within the range of influence of these hotspots, it will make for a more energetic and interesting composition. The image above illustrates the rule; the 4 </a:t>
            </a:r>
            <a:r>
              <a:rPr lang="ja-JP" altLang="en-US" smtClean="0">
                <a:latin typeface="Helvetica" charset="0"/>
                <a:sym typeface="Helvetica" charset="0"/>
              </a:rPr>
              <a:t>“</a:t>
            </a:r>
            <a:r>
              <a:rPr lang="en-US" altLang="ja-JP" dirty="0" smtClean="0">
                <a:latin typeface="Helvetica" charset="0"/>
                <a:sym typeface="Helvetica" charset="0"/>
              </a:rPr>
              <a:t>hotspots</a:t>
            </a:r>
            <a:r>
              <a:rPr lang="ja-JP" altLang="en-US" smtClean="0">
                <a:latin typeface="Helvetica" charset="0"/>
                <a:sym typeface="Helvetica" charset="0"/>
              </a:rPr>
              <a:t>”</a:t>
            </a:r>
            <a:r>
              <a:rPr lang="en-US" altLang="ja-JP" dirty="0" smtClean="0">
                <a:latin typeface="Helvetica" charset="0"/>
                <a:sym typeface="Helvetica" charset="0"/>
              </a:rPr>
              <a:t> where the red lines intersect, and where Detective Somerset ( Morgan Freeman ) stands.</a:t>
            </a:r>
            <a:endParaRPr lang="en-US" dirty="0" smtClean="0">
              <a:latin typeface="Helvetica" charset="0"/>
              <a:sym typeface="Helvetica" charset="0"/>
            </a:endParaRPr>
          </a:p>
          <a:p>
            <a:pPr eaLnBrk="1" hangingPunct="1"/>
            <a:endParaRPr lang="en-US" dirty="0" smtClean="0">
              <a:latin typeface="Helvetica" charset="0"/>
              <a:cs typeface="Helvetica" charset="0"/>
              <a:sym typeface="Helvetica"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other</a:t>
            </a:r>
            <a:r>
              <a:rPr lang="en-US" baseline="0" dirty="0" smtClean="0"/>
              <a:t> principles of design that we have covered do you see here?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piece everything together by looking at some examples of actual</a:t>
            </a:r>
            <a:r>
              <a:rPr lang="en-US" baseline="0" dirty="0" smtClean="0"/>
              <a:t> </a:t>
            </a:r>
            <a:r>
              <a:rPr lang="en-US" baseline="0" dirty="0" err="1" smtClean="0"/>
              <a:t>Powerpoint</a:t>
            </a:r>
            <a:r>
              <a:rPr lang="en-US" baseline="0" dirty="0" smtClean="0"/>
              <a:t> slides … this is the audience participation part!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this better?  What</a:t>
            </a:r>
            <a:r>
              <a:rPr lang="en-US" baseline="0" dirty="0" smtClean="0"/>
              <a:t> improvements did we make?</a:t>
            </a:r>
          </a:p>
          <a:p>
            <a:endParaRPr lang="en-US" baseline="0" dirty="0" smtClean="0"/>
          </a:p>
          <a:p>
            <a:r>
              <a:rPr lang="en-US" baseline="0" dirty="0" smtClean="0"/>
              <a:t>First of all we stretched the photo so it is taking up the entire width of the screen.  This is a powerful photograph and making it bigger takes advantage of that. Notice we now have room for the text which we have narrowed down to our key message (</a:t>
            </a:r>
            <a:r>
              <a:rPr lang="en-US" b="1" baseline="0" dirty="0" smtClean="0"/>
              <a:t>no bullets</a:t>
            </a:r>
            <a:r>
              <a:rPr lang="en-US" baseline="0" dirty="0" smtClean="0"/>
              <a:t>).  Also notice that we have placed our text right were the tiger is looking so the viewer’s eye follows from the tiger to the text, connecting them.  We have used the colors from the tiger for the text, using color to tie the elements together (repetition)… and there is  contrast between the colors of the background and the texts so we can read the message.  In addition, we have lined up the text on the left side.  This is another graphic design principle.  Our eyes LOVE for things to be lined up.  </a:t>
            </a:r>
            <a:endParaRPr lang="en-US" dirty="0" smtClean="0"/>
          </a:p>
          <a:p>
            <a:endParaRPr lang="en-US" dirty="0" smtClean="0"/>
          </a:p>
          <a:p>
            <a:r>
              <a:rPr lang="en-US" dirty="0" smtClean="0"/>
              <a:t>Now there is just one other thing I want you to notice</a:t>
            </a:r>
            <a:r>
              <a:rPr lang="en-US" baseline="0" dirty="0" smtClean="0"/>
              <a:t> … where the tiger is.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Helvetica" charset="0"/>
                <a:cs typeface="Helvetica" charset="0"/>
                <a:sym typeface="Helvetica" charset="0"/>
              </a:rPr>
              <a:t>The rule states that an image should be imagined as divided into nine equal parts by two equally-spaced horizontal lines and two equally-spaced vertical lines, and that important compositional elements should be placed along these lines or their intersections.</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really no need for a title.</a:t>
            </a:r>
          </a:p>
          <a:p>
            <a:endParaRPr lang="en-US" dirty="0" smtClean="0"/>
          </a:p>
          <a:p>
            <a:r>
              <a:rPr lang="en-US" dirty="0" smtClean="0"/>
              <a:t>This</a:t>
            </a:r>
            <a:r>
              <a:rPr lang="en-US" baseline="0" dirty="0" smtClean="0"/>
              <a:t> is a terrific photo .. The dolphins are almost jumping into the text.  The text is also aligned up with the island.  No fancy font, just straight black text … we quickly get the core message this slide is trying to make.</a:t>
            </a:r>
          </a:p>
          <a:p>
            <a:endParaRPr lang="en-US" baseline="0" dirty="0" smtClean="0"/>
          </a:p>
          <a:p>
            <a:r>
              <a:rPr lang="en-US" baseline="0" dirty="0" smtClean="0"/>
              <a:t>When we enlarge the photo, it has this wonderful space in the lower right for text!</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244B52D9-C418-4133-AF18-5D84F34A69A7}" type="slidenum">
              <a:rPr lang="en-US"/>
              <a:pPr/>
              <a:t>28</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dirty="0" smtClean="0"/>
              <a:t>Sometime people blow up a picture to make it as large as possible.</a:t>
            </a:r>
          </a:p>
          <a:p>
            <a:endParaRPr lang="en-US" dirty="0" smtClean="0"/>
          </a:p>
          <a:p>
            <a:r>
              <a:rPr lang="en-US" dirty="0" smtClean="0"/>
              <a:t>&lt;</a:t>
            </a:r>
            <a:r>
              <a:rPr lang="en-US" baseline="0" dirty="0" smtClean="0"/>
              <a:t> Taken from lynda.com&gt;</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914F0DE-71B8-47AB-B40D-6A3B37EDBEC2}" type="slidenum">
              <a:rPr lang="en-US"/>
              <a:pPr/>
              <a:t>29</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zh-CN" dirty="0"/>
              <a:t>Smaller text with breathing room does a better job — even from far away. If something is too </a:t>
            </a:r>
            <a:r>
              <a:rPr lang="en-US" altLang="zh-CN" dirty="0" smtClean="0"/>
              <a:t>small </a:t>
            </a:r>
            <a:r>
              <a:rPr lang="en-US" altLang="zh-CN" dirty="0" smtClean="0"/>
              <a:t>use a “call out”.  Remember that your eye will be attracted to something</a:t>
            </a:r>
            <a:r>
              <a:rPr lang="en-US" altLang="zh-CN" baseline="0" dirty="0" smtClean="0"/>
              <a:t> out of alignment.</a:t>
            </a:r>
          </a:p>
          <a:p>
            <a:endParaRPr lang="en-US" altLang="zh-CN" baseline="0" dirty="0" smtClean="0"/>
          </a:p>
          <a:p>
            <a:endParaRPr lang="en-US" dirty="0" smtClean="0"/>
          </a:p>
          <a:p>
            <a:r>
              <a:rPr lang="en-US" dirty="0" smtClean="0"/>
              <a:t>&lt; Taken</a:t>
            </a:r>
            <a:r>
              <a:rPr lang="en-US" baseline="0" dirty="0" smtClean="0"/>
              <a:t> from lynda.com &gt;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02"/>
            <a:ext cx="2971800" cy="457200"/>
          </a:xfrm>
          <a:prstGeom prst="rect">
            <a:avLst/>
          </a:prstGeom>
          <a:ln/>
        </p:spPr>
        <p:txBody>
          <a:bodyPr/>
          <a:lstStyle/>
          <a:p>
            <a:fld id="{80730437-43C0-4C80-9751-E45E5B77E3A5}" type="slidenum">
              <a:rPr lang="en-US">
                <a:solidFill>
                  <a:prstClr val="black"/>
                </a:solidFill>
              </a:rPr>
              <a:pPr/>
              <a:t>30</a:t>
            </a:fld>
            <a:endParaRPr lang="en-US">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smtClean="0"/>
          </a:p>
          <a:p>
            <a:r>
              <a:rPr lang="en-US" dirty="0" smtClean="0"/>
              <a:t>The problem</a:t>
            </a:r>
            <a:r>
              <a:rPr lang="en-US" baseline="0" dirty="0" smtClean="0"/>
              <a:t> with this standard format is this … the </a:t>
            </a:r>
            <a:r>
              <a:rPr lang="en-US" dirty="0" smtClean="0"/>
              <a:t>centered </a:t>
            </a:r>
            <a:r>
              <a:rPr lang="en-US" dirty="0"/>
              <a:t>headline conflicts with the left-justified bullet points. </a:t>
            </a:r>
            <a:endParaRPr lang="en-US" dirty="0" smtClean="0"/>
          </a:p>
          <a:p>
            <a:endParaRPr lang="en-US" dirty="0" smtClean="0"/>
          </a:p>
          <a:p>
            <a:r>
              <a:rPr lang="en-US" dirty="0" smtClean="0"/>
              <a:t>The </a:t>
            </a:r>
            <a:r>
              <a:rPr lang="en-US" dirty="0"/>
              <a:t>left-justification makes a strong vertical </a:t>
            </a:r>
            <a:r>
              <a:rPr lang="en-US" dirty="0" smtClean="0"/>
              <a:t>line and your eye is drawn there because of the yellow bullets.  So, we are not quite sure that is the most important piece of information here … is it the headline or the</a:t>
            </a:r>
            <a:r>
              <a:rPr lang="en-US" baseline="0" dirty="0" smtClean="0"/>
              <a:t> information contained within the bullet points?</a:t>
            </a:r>
          </a:p>
          <a:p>
            <a:endParaRPr lang="en-US" baseline="0" dirty="0" smtClean="0"/>
          </a:p>
          <a:p>
            <a:r>
              <a:rPr lang="en-US" baseline="0" dirty="0" smtClean="0"/>
              <a:t>I’m also not quite sure that the ocean template has to do with the content of the slide.</a:t>
            </a:r>
          </a:p>
          <a:p>
            <a:endParaRPr lang="en-US" baseline="0" dirty="0" smtClean="0"/>
          </a:p>
          <a:p>
            <a:endParaRPr lang="en-US" i="1" dirty="0" smtClean="0"/>
          </a:p>
          <a:p>
            <a:r>
              <a:rPr lang="en-US" i="0" dirty="0" smtClean="0"/>
              <a:t>[taken</a:t>
            </a:r>
            <a:r>
              <a:rPr lang="en-US" i="0" baseline="0" dirty="0" smtClean="0"/>
              <a:t> from lynda.com]</a:t>
            </a:r>
            <a:endParaRPr lang="en-US" i="0" dirty="0"/>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02"/>
            <a:ext cx="2971800" cy="457200"/>
          </a:xfrm>
          <a:prstGeom prst="rect">
            <a:avLst/>
          </a:prstGeom>
          <a:ln/>
        </p:spPr>
        <p:txBody>
          <a:bodyPr/>
          <a:lstStyle/>
          <a:p>
            <a:fld id="{A4939E02-2093-4D8C-96F5-0A142D33B8BA}" type="slidenum">
              <a:rPr lang="en-US"/>
              <a:pPr/>
              <a:t>31</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dirty="0"/>
              <a:t> </a:t>
            </a:r>
            <a:r>
              <a:rPr lang="en-US" b="1" dirty="0" smtClean="0"/>
              <a:t>Alignment</a:t>
            </a:r>
            <a:r>
              <a:rPr lang="en-US" b="1" dirty="0"/>
              <a:t>, empty space</a:t>
            </a:r>
            <a:r>
              <a:rPr lang="en-US" dirty="0"/>
              <a:t>, and the </a:t>
            </a:r>
            <a:r>
              <a:rPr lang="en-US" b="1" dirty="0"/>
              <a:t>intentional use of color and emphasis </a:t>
            </a:r>
            <a:r>
              <a:rPr lang="en-US" dirty="0"/>
              <a:t>are your </a:t>
            </a:r>
            <a:r>
              <a:rPr lang="en-US" dirty="0" smtClean="0"/>
              <a:t>friends.</a:t>
            </a:r>
            <a:endParaRPr lang="en-US" dirty="0" smtClean="0"/>
          </a:p>
          <a:p>
            <a:endParaRPr lang="en-US" dirty="0" smtClean="0"/>
          </a:p>
          <a:p>
            <a:r>
              <a:rPr lang="en-US" dirty="0" smtClean="0"/>
              <a:t>I’m not a fan of</a:t>
            </a:r>
            <a:r>
              <a:rPr lang="en-US" baseline="0" dirty="0" smtClean="0"/>
              <a:t> having this much text on the slide, but if I did, this is a better way to do it.  </a:t>
            </a:r>
            <a:endParaRPr lang="en-US" dirty="0" smtClean="0"/>
          </a:p>
          <a:p>
            <a:endParaRPr lang="en-US" dirty="0" smtClean="0"/>
          </a:p>
          <a:p>
            <a:r>
              <a:rPr lang="en-US" dirty="0" smtClean="0"/>
              <a:t>The </a:t>
            </a:r>
            <a:r>
              <a:rPr lang="en-US" dirty="0"/>
              <a:t>headline has the most contrast and is largest type. </a:t>
            </a:r>
            <a:r>
              <a:rPr lang="en-US" dirty="0" smtClean="0"/>
              <a:t>I want you to look there first.</a:t>
            </a:r>
            <a:endParaRPr lang="en-US" dirty="0" smtClean="0"/>
          </a:p>
          <a:p>
            <a:endParaRPr lang="en-US" dirty="0" smtClean="0"/>
          </a:p>
          <a:p>
            <a:r>
              <a:rPr lang="en-US" dirty="0" smtClean="0"/>
              <a:t>The </a:t>
            </a:r>
            <a:r>
              <a:rPr lang="en-US" dirty="0"/>
              <a:t>sub heads are less contrast — </a:t>
            </a:r>
            <a:r>
              <a:rPr lang="en-US" dirty="0" smtClean="0"/>
              <a:t>the text is a light blue and the font size is smaller.  They </a:t>
            </a:r>
            <a:r>
              <a:rPr lang="en-US" dirty="0"/>
              <a:t>are aligned on the left so they are a </a:t>
            </a:r>
            <a:r>
              <a:rPr lang="en-US" dirty="0" smtClean="0"/>
              <a:t>group but </a:t>
            </a:r>
            <a:r>
              <a:rPr lang="en-US" dirty="0"/>
              <a:t>separated </a:t>
            </a:r>
            <a:r>
              <a:rPr lang="en-US" dirty="0" smtClean="0"/>
              <a:t>by enough space so the viewer thinks they are separate points.</a:t>
            </a:r>
            <a:r>
              <a:rPr lang="en-US" baseline="0" dirty="0" smtClean="0"/>
              <a:t>  </a:t>
            </a:r>
          </a:p>
          <a:p>
            <a:endParaRPr lang="en-US" baseline="0" dirty="0" smtClean="0"/>
          </a:p>
          <a:p>
            <a:r>
              <a:rPr lang="en-US" dirty="0" smtClean="0"/>
              <a:t> </a:t>
            </a:r>
            <a:endParaRPr lang="en-US" i="1" dirty="0" smtClean="0"/>
          </a:p>
          <a:p>
            <a:r>
              <a:rPr lang="en-US" i="0" dirty="0" smtClean="0"/>
              <a:t>[lynda.com}</a:t>
            </a:r>
            <a:endParaRPr lang="en-US" i="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1"/>
          <p:cNvSpPr>
            <a:spLocks noGrp="1" noRot="1" noChangeAspect="1" noChangeArrowheads="1"/>
          </p:cNvSpPr>
          <p:nvPr>
            <p:ph type="sldImg"/>
          </p:nvPr>
        </p:nvSpPr>
        <p:spPr>
          <a:solidFill>
            <a:srgbClr val="FFFFFF"/>
          </a:solidFill>
          <a:ln/>
        </p:spPr>
      </p:sp>
      <p:sp>
        <p:nvSpPr>
          <p:cNvPr id="829443" name="Rectangle 2"/>
          <p:cNvSpPr>
            <a:spLocks noGrp="1" noChangeArrowheads="1"/>
          </p:cNvSpPr>
          <p:nvPr>
            <p:ph type="body" idx="1"/>
          </p:nvPr>
        </p:nvSpPr>
        <p:spPr>
          <a:noFill/>
          <a:ln/>
        </p:spPr>
        <p:txBody>
          <a:bodyPr/>
          <a:lstStyle/>
          <a:p>
            <a:pPr eaLnBrk="1" hangingPunct="1"/>
            <a:r>
              <a:rPr lang="en-US" smtClean="0">
                <a:latin typeface="Helvetica" charset="0"/>
                <a:cs typeface="Helvetica" charset="0"/>
                <a:sym typeface="Helvetica" charset="0"/>
              </a:rPr>
              <a:t>You want your design and it’s balance to have some sort of purpose.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Contrast (28%)</a:t>
            </a:r>
          </a:p>
          <a:p>
            <a:r>
              <a:rPr lang="en-US" dirty="0" smtClean="0"/>
              <a:t>Identification</a:t>
            </a:r>
            <a:r>
              <a:rPr lang="en-US" baseline="0" dirty="0" smtClean="0"/>
              <a:t> of key message</a:t>
            </a:r>
          </a:p>
          <a:p>
            <a:r>
              <a:rPr lang="en-US" baseline="0" dirty="0" smtClean="0"/>
              <a:t>Effective use of images … don’t be afraid to blow up images, or crop.  Just make sure to get them big enough so that they do not become blurry.</a:t>
            </a:r>
          </a:p>
          <a:p>
            <a:endParaRPr lang="en-US" baseline="0" dirty="0" smtClean="0"/>
          </a:p>
          <a:p>
            <a:r>
              <a:rPr lang="en-US" baseline="0" dirty="0" smtClean="0"/>
              <a:t>Notice alignment</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use of themes, Papyrus (font), image use.</a:t>
            </a:r>
          </a:p>
          <a:p>
            <a:endParaRPr lang="en-US" baseline="0" dirty="0" smtClean="0"/>
          </a:p>
          <a:p>
            <a:r>
              <a:rPr lang="en-US" baseline="0" dirty="0" smtClean="0"/>
              <a:t>Discussion of choice of images … look for ones with “copy-space” for text.  Stretched picture so it takes up the whole screen … makes the image (and it’s message) more powerful. </a:t>
            </a:r>
          </a:p>
          <a:p>
            <a:endParaRPr lang="en-US" baseline="0" dirty="0" smtClean="0"/>
          </a:p>
          <a:p>
            <a:r>
              <a:rPr lang="en-US" dirty="0" smtClean="0"/>
              <a:t> </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Ditch the clip art … sticking</a:t>
            </a:r>
            <a:r>
              <a:rPr lang="en-US" baseline="0" dirty="0" smtClean="0"/>
              <a:t> clip art up in the right hand corner always looks like an afterthought and weakens the slide.  Get rid of the theme … overdone.  Boil the message down to its key components.</a:t>
            </a:r>
          </a:p>
          <a:p>
            <a:endParaRPr lang="en-US" baseline="0" dirty="0" smtClean="0"/>
          </a:p>
          <a:p>
            <a:r>
              <a:rPr lang="en-US" baseline="0" dirty="0" smtClean="0"/>
              <a:t>Here we used a transparent “shape” made in </a:t>
            </a:r>
            <a:r>
              <a:rPr lang="en-US" baseline="0" dirty="0" err="1" smtClean="0"/>
              <a:t>Powerpoint</a:t>
            </a:r>
            <a:r>
              <a:rPr lang="en-US" baseline="0" dirty="0" smtClean="0"/>
              <a:t>  in the back of the text so that it is easier to read.</a:t>
            </a:r>
            <a:endParaRPr lang="en-US" dirty="0" smtClean="0"/>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a:t>
            </a:r>
            <a:r>
              <a:rPr lang="en-US" baseline="0" dirty="0" smtClean="0"/>
              <a:t> example of a typical slide in a slide deck.  There are really two thoughts here that are quite complex.  Lets see what would happen if we eliminated the bullet points, split up the two thoughts and made them graphically more pleasing.  Best to only put one idea on a slide.</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98A54C7A-6F8F-4343-9D78-02B2D3898680}" type="slidenum">
              <a:rPr lang="en-US" smtClean="0">
                <a:solidFill>
                  <a:prstClr val="black"/>
                </a:solidFill>
              </a:rPr>
              <a:pPr>
                <a:defRPr/>
              </a:pPr>
              <a:t>38</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redo of the first bullet point.  Notice that we have a simple background, used two red boxes (The Economist branding is red) and connected the two boxes. We used a simple font and a similar treatment to both boxes, placing them close to each other because they are related.   If we placed the quote farther away, the viewer would not be so sure the two were connected.</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98A54C7A-6F8F-4343-9D78-02B2D3898680}" type="slidenum">
              <a:rPr lang="en-US" smtClean="0">
                <a:solidFill>
                  <a:prstClr val="black"/>
                </a:solidFill>
              </a:rPr>
              <a:pPr>
                <a:defRPr/>
              </a:pPr>
              <a:t>39</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redo of the second bullet point.  We could eliminate the words “Jesus said” with a picture.  We also eliminated the text … “but what if we can’t handle the  truth?”.  This line would be so much more effective if delivered verbally.  Using a larger image, we could safely stretch the photo.  We placed the photo over to the right for more interest, following the rule of thirds.</a:t>
            </a:r>
          </a:p>
          <a:p>
            <a:endParaRPr lang="en-US" baseline="0" dirty="0" smtClean="0"/>
          </a:p>
          <a:p>
            <a:r>
              <a:rPr lang="en-US" baseline="0" dirty="0" smtClean="0"/>
              <a:t>Notice that I have plenty of white space  …  our eye needs quiet space!</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98A54C7A-6F8F-4343-9D78-02B2D3898680}" type="slidenum">
              <a:rPr lang="en-US" smtClean="0">
                <a:solidFill>
                  <a:prstClr val="black"/>
                </a:solidFill>
              </a:rPr>
              <a:pPr>
                <a:defRPr/>
              </a:pPr>
              <a:t>40</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1"/>
          <p:cNvSpPr>
            <a:spLocks noGrp="1" noRot="1" noChangeAspect="1" noChangeArrowheads="1"/>
          </p:cNvSpPr>
          <p:nvPr>
            <p:ph type="sldImg"/>
          </p:nvPr>
        </p:nvSpPr>
        <p:spPr>
          <a:solidFill>
            <a:srgbClr val="FFFFFF"/>
          </a:solidFill>
          <a:ln/>
        </p:spPr>
      </p:sp>
      <p:sp>
        <p:nvSpPr>
          <p:cNvPr id="831491" name="Rectangle 2"/>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Helvetica" charset="0"/>
                <a:sym typeface="Helvetica" charset="0"/>
              </a:rPr>
              <a:t>This poster design is symmetrical. If we cut this straight down the middle, it is perfectly balanced. Sometimes they are completely identical</a:t>
            </a:r>
            <a:r>
              <a:rPr lang="en-US" baseline="0" dirty="0" smtClean="0">
                <a:latin typeface="Helvetica" charset="0"/>
                <a:sym typeface="Helvetica" charset="0"/>
              </a:rPr>
              <a:t> (often seen in architecture).  </a:t>
            </a:r>
            <a:endParaRPr lang="en-US" dirty="0" smtClean="0">
              <a:latin typeface="Helvetica" charset="0"/>
              <a:sym typeface="Helvetica" charset="0"/>
            </a:endParaRPr>
          </a:p>
          <a:p>
            <a:pPr eaLnBrk="1" hangingPunct="1"/>
            <a:endParaRPr lang="en-US" dirty="0" smtClean="0">
              <a:latin typeface="Helvetica" charset="0"/>
              <a:cs typeface="Helvetica" charset="0"/>
              <a:sym typeface="Helvetic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1"/>
          <p:cNvSpPr>
            <a:spLocks noGrp="1" noRot="1" noChangeAspect="1" noChangeArrowheads="1"/>
          </p:cNvSpPr>
          <p:nvPr>
            <p:ph type="sldImg"/>
          </p:nvPr>
        </p:nvSpPr>
        <p:spPr>
          <a:solidFill>
            <a:srgbClr val="FFFFFF"/>
          </a:solidFill>
          <a:ln/>
        </p:spPr>
      </p:sp>
      <p:sp>
        <p:nvSpPr>
          <p:cNvPr id="833539" name="Rectangle 2"/>
          <p:cNvSpPr>
            <a:spLocks noGrp="1" noChangeArrowheads="1"/>
          </p:cNvSpPr>
          <p:nvPr>
            <p:ph type="body" idx="1"/>
          </p:nvPr>
        </p:nvSpPr>
        <p:spPr>
          <a:noFill/>
          <a:ln/>
        </p:spPr>
        <p:txBody>
          <a:bodyPr/>
          <a:lstStyle/>
          <a:p>
            <a:pPr eaLnBrk="1" hangingPunct="1"/>
            <a:r>
              <a:rPr lang="en-US" dirty="0" smtClean="0">
                <a:latin typeface="Helvetica" charset="0"/>
                <a:sym typeface="Helvetica" charset="0"/>
              </a:rPr>
              <a:t>Asymmetrical (Informal) Balanced: Asymmetrical balance occurs when several smaller items on one side are balanced by a large item on the other side.  Or, one darker or lighter larger item</a:t>
            </a:r>
            <a:r>
              <a:rPr lang="en-US" baseline="0" dirty="0" smtClean="0">
                <a:latin typeface="Helvetica" charset="0"/>
                <a:sym typeface="Helvetica" charset="0"/>
              </a:rPr>
              <a:t> needs to be balanced by several lighter items.</a:t>
            </a:r>
            <a:endParaRPr lang="en-US" dirty="0" smtClean="0">
              <a:latin typeface="Helvetica" charset="0"/>
              <a:sym typeface="Helvetica" charset="0"/>
            </a:endParaRPr>
          </a:p>
          <a:p>
            <a:pPr eaLnBrk="1" hangingPunct="1"/>
            <a:endParaRPr lang="en-US" dirty="0" smtClean="0">
              <a:latin typeface="Helvetica" charset="0"/>
              <a:sym typeface="Helvetica" charset="0"/>
            </a:endParaRPr>
          </a:p>
          <a:p>
            <a:pPr eaLnBrk="1" hangingPunct="1"/>
            <a:r>
              <a:rPr lang="en-US" dirty="0" smtClean="0">
                <a:latin typeface="Helvetica" charset="0"/>
                <a:sym typeface="Helvetica" charset="0"/>
              </a:rPr>
              <a:t>In this slide, the larger, lighter item (background) is balanced by  the darker, smaller</a:t>
            </a:r>
            <a:r>
              <a:rPr lang="en-US" baseline="0" dirty="0" smtClean="0">
                <a:latin typeface="Helvetica" charset="0"/>
                <a:sym typeface="Helvetica" charset="0"/>
              </a:rPr>
              <a:t> (heavier) items at the bottom.  This also gives the poster “weight” </a:t>
            </a:r>
            <a:r>
              <a:rPr lang="en-US" dirty="0" smtClean="0">
                <a:latin typeface="Helvetica" charset="0"/>
                <a:sym typeface="Helvetica" charset="0"/>
              </a:rPr>
              <a:t>towards the bottom portion of the design. </a:t>
            </a:r>
          </a:p>
          <a:p>
            <a:pPr eaLnBrk="1" hangingPunct="1"/>
            <a:endParaRPr lang="en-US" dirty="0" smtClean="0">
              <a:latin typeface="Helvetica" charset="0"/>
              <a:sym typeface="Helvetica" charset="0"/>
            </a:endParaRPr>
          </a:p>
          <a:p>
            <a:pPr eaLnBrk="1" hangingPunct="1"/>
            <a:r>
              <a:rPr lang="en-US" dirty="0" smtClean="0">
                <a:latin typeface="Helvetica" charset="0"/>
                <a:sym typeface="Helvetica" charset="0"/>
              </a:rPr>
              <a:t>This poster design</a:t>
            </a:r>
            <a:r>
              <a:rPr lang="en-US" baseline="0" dirty="0" smtClean="0">
                <a:latin typeface="Helvetica" charset="0"/>
                <a:sym typeface="Helvetica" charset="0"/>
              </a:rPr>
              <a:t> is v</a:t>
            </a:r>
            <a:r>
              <a:rPr lang="en-US" dirty="0" smtClean="0">
                <a:latin typeface="Helvetica" charset="0"/>
                <a:sym typeface="Helvetica" charset="0"/>
              </a:rPr>
              <a:t>ery clever when combined with the notion of a see-saw in the imagery.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1"/>
          <p:cNvSpPr>
            <a:spLocks noGrp="1" noRot="1" noChangeAspect="1" noChangeArrowheads="1"/>
          </p:cNvSpPr>
          <p:nvPr>
            <p:ph type="sldImg"/>
          </p:nvPr>
        </p:nvSpPr>
        <p:spPr>
          <a:solidFill>
            <a:srgbClr val="FFFFFF"/>
          </a:solidFill>
          <a:ln/>
        </p:spPr>
      </p:sp>
      <p:sp>
        <p:nvSpPr>
          <p:cNvPr id="835587" name="Rectangle 2"/>
          <p:cNvSpPr>
            <a:spLocks noGrp="1" noChangeArrowheads="1"/>
          </p:cNvSpPr>
          <p:nvPr>
            <p:ph type="body" idx="1"/>
          </p:nvPr>
        </p:nvSpPr>
        <p:spPr>
          <a:noFill/>
          <a:ln/>
        </p:spPr>
        <p:txBody>
          <a:bodyPr/>
          <a:lstStyle/>
          <a:p>
            <a:pPr eaLnBrk="1" hangingPunct="1"/>
            <a:r>
              <a:rPr lang="en-US" dirty="0" smtClean="0">
                <a:latin typeface="Helvetica" charset="0"/>
                <a:sym typeface="Helvetica" charset="0"/>
              </a:rPr>
              <a:t>How close together or far apart elements are placed suggests a relationship (or lack of) between otherwise separate parts. Unity is also achieved by using a third element to connect distant parts  (</a:t>
            </a:r>
            <a:r>
              <a:rPr lang="en-US" dirty="0" smtClean="0">
                <a:latin typeface="Helvetica" charset="0"/>
                <a:sym typeface="Helvetica" charset="0"/>
              </a:rPr>
              <a:t>heart).</a:t>
            </a:r>
            <a:endParaRPr lang="en-US" dirty="0" smtClean="0">
              <a:latin typeface="Helvetica" charset="0"/>
              <a:sym typeface="Helvetica" charset="0"/>
            </a:endParaRPr>
          </a:p>
          <a:p>
            <a:pPr eaLnBrk="1" hangingPunct="1"/>
            <a:endParaRPr lang="en-US" dirty="0" smtClean="0">
              <a:latin typeface="Helvetica" charset="0"/>
              <a:sym typeface="Helvetica" charset="0"/>
            </a:endParaRPr>
          </a:p>
          <a:p>
            <a:pPr eaLnBrk="1" hangingPunct="1"/>
            <a:r>
              <a:rPr lang="en-US" dirty="0" smtClean="0">
                <a:latin typeface="Helvetica" charset="0"/>
                <a:sym typeface="Helvetica" charset="0"/>
              </a:rPr>
              <a:t>A much more subtle method of unifying objects</a:t>
            </a:r>
            <a:r>
              <a:rPr lang="en-US" baseline="0" dirty="0" smtClean="0">
                <a:latin typeface="Helvetica" charset="0"/>
                <a:sym typeface="Helvetica" charset="0"/>
              </a:rPr>
              <a:t> </a:t>
            </a:r>
            <a:r>
              <a:rPr lang="en-US" dirty="0" smtClean="0">
                <a:latin typeface="Helvetica" charset="0"/>
                <a:sym typeface="Helvetica" charset="0"/>
              </a:rPr>
              <a:t>involves the use or</a:t>
            </a:r>
            <a:r>
              <a:rPr lang="en-US" baseline="0" dirty="0" smtClean="0">
                <a:latin typeface="Helvetica" charset="0"/>
                <a:sym typeface="Helvetica" charset="0"/>
              </a:rPr>
              <a:t> </a:t>
            </a:r>
            <a:r>
              <a:rPr lang="en-US" dirty="0" smtClean="0">
                <a:latin typeface="Helvetica" charset="0"/>
                <a:sym typeface="Helvetica" charset="0"/>
              </a:rPr>
              <a:t>continuation of line, edge or direction from one object to another. Continuation is often used in books and magazines to tie the elements of a page together with the use of rules, and by lining up edges of copy, headlines and graphics as seen in the bottom example.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1"/>
          <p:cNvSpPr>
            <a:spLocks noGrp="1" noRot="1" noChangeAspect="1" noChangeArrowheads="1"/>
          </p:cNvSpPr>
          <p:nvPr>
            <p:ph type="sldImg"/>
          </p:nvPr>
        </p:nvSpPr>
        <p:spPr>
          <a:solidFill>
            <a:srgbClr val="FFFFFF"/>
          </a:solidFill>
          <a:ln/>
        </p:spPr>
      </p:sp>
      <p:sp>
        <p:nvSpPr>
          <p:cNvPr id="837635" name="Rectangle 2"/>
          <p:cNvSpPr>
            <a:spLocks noGrp="1" noChangeArrowheads="1"/>
          </p:cNvSpPr>
          <p:nvPr>
            <p:ph type="body" idx="1"/>
          </p:nvPr>
        </p:nvSpPr>
        <p:spPr>
          <a:noFill/>
          <a:ln/>
        </p:spPr>
        <p:txBody>
          <a:bodyPr/>
          <a:lstStyle/>
          <a:p>
            <a:pPr eaLnBrk="1" hangingPunct="1"/>
            <a:r>
              <a:rPr lang="en-US" dirty="0" smtClean="0">
                <a:latin typeface="Helvetica" charset="0"/>
                <a:sym typeface="Helvetica" charset="0"/>
              </a:rPr>
              <a:t>Here is an example on how you can infer a relationship just by the way you place things in your design.    The simplest method of making objects appear to belong together is to group them closely together. </a:t>
            </a:r>
          </a:p>
          <a:p>
            <a:pPr eaLnBrk="1" hangingPunct="1"/>
            <a:endParaRPr lang="en-US" dirty="0" smtClean="0">
              <a:latin typeface="Helvetica" charset="0"/>
              <a:sym typeface="Helvetica" charset="0"/>
            </a:endParaRPr>
          </a:p>
          <a:p>
            <a:pPr eaLnBrk="1" hangingPunct="1"/>
            <a:r>
              <a:rPr lang="en-US" dirty="0" smtClean="0"/>
              <a:t>Repetition of color, shape, texture or object can be used to tie a work together … all these characters are similar in style and color.  Note</a:t>
            </a:r>
            <a:r>
              <a:rPr lang="en-US" baseline="0" dirty="0" smtClean="0"/>
              <a:t> the different color of the shirt in the figure in the middle (green)</a:t>
            </a:r>
            <a:r>
              <a:rPr lang="en-US" dirty="0" smtClean="0"/>
              <a:t>.  He belongs</a:t>
            </a:r>
            <a:r>
              <a:rPr lang="en-US" baseline="0" dirty="0" smtClean="0"/>
              <a:t> to the group however we notice there is something different about him because of his green shirt.</a:t>
            </a:r>
            <a:endParaRPr lang="en-US" dirty="0" smtClean="0">
              <a:latin typeface="Helvetica" charset="0"/>
              <a:sym typeface="Helvetica" charset="0"/>
            </a:endParaRPr>
          </a:p>
          <a:p>
            <a:pPr eaLnBrk="1" hangingPunct="1"/>
            <a:endParaRPr lang="en-US" dirty="0" smtClean="0">
              <a:latin typeface="Helvetica" charset="0"/>
              <a:cs typeface="Helvetica" charset="0"/>
              <a:sym typeface="Helvetic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1"/>
          <p:cNvSpPr>
            <a:spLocks noGrp="1" noRot="1" noChangeAspect="1" noChangeArrowheads="1"/>
          </p:cNvSpPr>
          <p:nvPr>
            <p:ph type="sldImg"/>
          </p:nvPr>
        </p:nvSpPr>
        <p:spPr>
          <a:solidFill>
            <a:srgbClr val="FFFFFF"/>
          </a:solidFill>
          <a:ln/>
        </p:spPr>
      </p:sp>
      <p:sp>
        <p:nvSpPr>
          <p:cNvPr id="839683" name="Rectangle 2"/>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Helvetica" charset="0"/>
                <a:sym typeface="Helvetica" charset="0"/>
              </a:rPr>
              <a:t>Make sure your items are aligned and have some sort of order. Using guides can help you out here. Using proper alignment will help direct the viewers eye and keep your design from looking sloppy. Don</a:t>
            </a:r>
            <a:r>
              <a:rPr lang="ja-JP" altLang="en-US" smtClean="0">
                <a:latin typeface="Helvetica" charset="0"/>
                <a:sym typeface="Helvetica" charset="0"/>
              </a:rPr>
              <a:t>’</a:t>
            </a:r>
            <a:r>
              <a:rPr lang="en-US" altLang="ja-JP" dirty="0" smtClean="0">
                <a:latin typeface="Helvetica" charset="0"/>
                <a:sym typeface="Helvetica" charset="0"/>
              </a:rPr>
              <a:t>t just place items haphazardly</a:t>
            </a:r>
            <a:r>
              <a:rPr lang="en-US" altLang="ja-JP" dirty="0" smtClean="0">
                <a:latin typeface="Helvetica" charset="0"/>
                <a:sym typeface="Helvetica" charset="0"/>
              </a:rPr>
              <a:t>.</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ja-JP" dirty="0" smtClean="0">
              <a:latin typeface="Helvetica" charset="0"/>
              <a:sym typeface="Helvetica"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ja-JP" dirty="0" smtClean="0">
              <a:latin typeface="Helvetica" charset="0"/>
              <a:sym typeface="Helvetica" charset="0"/>
            </a:endParaRPr>
          </a:p>
          <a:p>
            <a:pPr eaLnBrk="1" hangingPunct="1"/>
            <a:endParaRPr lang="en-US" dirty="0" smtClean="0">
              <a:latin typeface="Helvetica" charset="0"/>
              <a:cs typeface="Helvetica" charset="0"/>
              <a:sym typeface="Helvetica" charset="0"/>
            </a:endParaRPr>
          </a:p>
          <a:p>
            <a:pPr eaLnBrk="1" hangingPunct="1"/>
            <a:endParaRPr lang="en-US" dirty="0" smtClean="0">
              <a:latin typeface="Helvetica" charset="0"/>
              <a:cs typeface="Helvetica" charset="0"/>
              <a:sym typeface="Helvetic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1"/>
          <p:cNvSpPr>
            <a:spLocks noGrp="1" noRot="1" noChangeAspect="1" noChangeArrowheads="1"/>
          </p:cNvSpPr>
          <p:nvPr>
            <p:ph type="sldImg"/>
          </p:nvPr>
        </p:nvSpPr>
        <p:spPr>
          <a:solidFill>
            <a:srgbClr val="FFFFFF"/>
          </a:solidFill>
          <a:ln/>
        </p:spPr>
      </p:sp>
      <p:sp>
        <p:nvSpPr>
          <p:cNvPr id="841731" name="Rectangle 2"/>
          <p:cNvSpPr>
            <a:spLocks noGrp="1" noChangeArrowheads="1"/>
          </p:cNvSpPr>
          <p:nvPr>
            <p:ph type="body" idx="1"/>
          </p:nvPr>
        </p:nvSpPr>
        <p:spPr>
          <a:noFill/>
          <a:ln/>
        </p:spPr>
        <p:txBody>
          <a:bodyPr/>
          <a:lstStyle/>
          <a:p>
            <a:pPr eaLnBrk="1" hangingPunct="1"/>
            <a:r>
              <a:rPr lang="en-US" dirty="0" smtClean="0">
                <a:latin typeface="Helvetica" charset="0"/>
                <a:sym typeface="Helvetica" charset="0"/>
              </a:rPr>
              <a:t>Alignment of text items. Example.</a:t>
            </a:r>
            <a:r>
              <a:rPr lang="en-US" baseline="0" dirty="0" smtClean="0">
                <a:latin typeface="Helvetica" charset="0"/>
                <a:sym typeface="Helvetica" charset="0"/>
              </a:rPr>
              <a:t>  This is example of vertical alignment … all the type is lined up vertically.  Notice when items are not lined up (i.e. Monsoon) that your eye automatically is drawn to that object.  This picture also contains an example of horizontal alignment.  Can you find it?   (Answer = “sound ph” is aligned with the top of the image of the watercolor sound equipment.</a:t>
            </a:r>
            <a:endParaRPr lang="en-US" dirty="0" smtClean="0">
              <a:latin typeface="Helvetica" charset="0"/>
              <a:sym typeface="Helvetic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2476500"/>
            <a:ext cx="2768600" cy="431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209" y="2476500"/>
            <a:ext cx="8153399" cy="431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6"/>
            <a:ext cx="2925761" cy="67913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6"/>
            <a:ext cx="8624887" cy="6791324"/>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5199" y="3098810"/>
            <a:ext cx="5461001"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1" y="3098810"/>
            <a:ext cx="5461001"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05" tIns="45702" rIns="91405" bIns="45702"/>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8"/>
            <a:ext cx="2768600" cy="85090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209" y="304808"/>
            <a:ext cx="8153399" cy="8509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05" tIns="45702" rIns="91405" bIns="45702"/>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05" tIns="45702" rIns="91405" bIns="4570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sz="half" idx="1"/>
          </p:nvPr>
        </p:nvSpPr>
        <p:spPr>
          <a:xfrm>
            <a:off x="965199" y="1320801"/>
            <a:ext cx="5461001" cy="711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1" y="1320801"/>
            <a:ext cx="5461001" cy="711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7"/>
            <a:ext cx="2925761" cy="8042276"/>
          </a:xfrm>
          <a:prstGeom prst="rect">
            <a:avLst/>
          </a:prstGeom>
        </p:spPr>
        <p:txBody>
          <a:bodyPr vert="eaVert"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7"/>
            <a:ext cx="8624887" cy="80422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5199" y="3098810"/>
            <a:ext cx="5461001"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1" y="3098810"/>
            <a:ext cx="5461001"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05" tIns="45702" rIns="91405" bIns="4570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8"/>
            <a:ext cx="2768600" cy="85090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209" y="304808"/>
            <a:ext cx="8153399" cy="8509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05" tIns="45702" rIns="91405" bIns="45702"/>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05" tIns="45702" rIns="91405" bIns="4570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sz="half" idx="1"/>
          </p:nvPr>
        </p:nvSpPr>
        <p:spPr>
          <a:xfrm>
            <a:off x="1270002" y="1270009"/>
            <a:ext cx="5156200" cy="7213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9"/>
            <a:ext cx="5156200" cy="7213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6"/>
            <a:ext cx="2925761" cy="8093074"/>
          </a:xfrm>
          <a:prstGeom prst="rect">
            <a:avLst/>
          </a:prstGeom>
        </p:spPr>
        <p:txBody>
          <a:bodyPr vert="eaVert"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6"/>
            <a:ext cx="8624887" cy="80930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5200" y="3098810"/>
            <a:ext cx="24384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56001" y="3098810"/>
            <a:ext cx="24384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8"/>
            <a:ext cx="2768600" cy="85090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209" y="304808"/>
            <a:ext cx="8153399" cy="8509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85"/>
            <a:ext cx="2925761"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8624887"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85"/>
            <a:ext cx="2925761"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8624887"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04801"/>
            <a:ext cx="2925761" cy="840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04801"/>
            <a:ext cx="8624887" cy="8407400"/>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6"/>
            <a:ext cx="2925761" cy="67913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6"/>
            <a:ext cx="8624887" cy="6791324"/>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1" cy="8321675"/>
          </a:xfrm>
          <a:prstGeom prst="rect">
            <a:avLst/>
          </a:prstGeom>
        </p:spPr>
        <p:txBody>
          <a:bodyPr vert="eaVert"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5"/>
            <a:ext cx="8624887" cy="832167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2" y="1409699"/>
            <a:ext cx="1466850" cy="6680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1" y="1409699"/>
            <a:ext cx="4248149" cy="6680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2" y="1409699"/>
            <a:ext cx="1466850" cy="6680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1" y="1409699"/>
            <a:ext cx="4248149" cy="6680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1"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54000"/>
            <a:ext cx="8624887" cy="8458200"/>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10401" y="3098810"/>
            <a:ext cx="24384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601200" y="3098810"/>
            <a:ext cx="24384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8"/>
            <a:ext cx="2768600" cy="85090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209" y="304808"/>
            <a:ext cx="8153399" cy="8509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1" y="2768610"/>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1" y="2768610"/>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5199" y="3098810"/>
            <a:ext cx="5461001"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1" y="3098810"/>
            <a:ext cx="5461001"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2" y="2768610"/>
            <a:ext cx="51562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10"/>
            <a:ext cx="51562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2" y="2768610"/>
            <a:ext cx="19050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10"/>
            <a:ext cx="19050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1" y="2768610"/>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1" y="2768610"/>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05" tIns="45702" rIns="91405" bIns="45702"/>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05" tIns="45702" rIns="91405" bIns="4570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sz="half" idx="1"/>
          </p:nvPr>
        </p:nvSpPr>
        <p:spPr>
          <a:xfrm>
            <a:off x="1270002" y="1270009"/>
            <a:ext cx="5156200" cy="7213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9"/>
            <a:ext cx="5156200" cy="7213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Tree>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6"/>
            <a:ext cx="2925761" cy="8093074"/>
          </a:xfrm>
          <a:prstGeom prst="rect">
            <a:avLst/>
          </a:prstGeom>
        </p:spPr>
        <p:txBody>
          <a:bodyPr vert="eaVert"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6"/>
            <a:ext cx="8624887" cy="80930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2" y="2768610"/>
            <a:ext cx="51562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10"/>
            <a:ext cx="51562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8"/>
            <a:ext cx="2768600" cy="85090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209" y="304808"/>
            <a:ext cx="8153399" cy="8509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85"/>
            <a:ext cx="2925761"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8624887"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5200" y="3098810"/>
            <a:ext cx="24384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56001" y="3098810"/>
            <a:ext cx="24384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304808"/>
            <a:ext cx="2768600" cy="85090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209" y="304808"/>
            <a:ext cx="8153399" cy="8509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6"/>
            <a:ext cx="2925761" cy="67913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6"/>
            <a:ext cx="8624887" cy="6791324"/>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6"/>
            <a:ext cx="2925761" cy="67913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6"/>
            <a:ext cx="8624887" cy="6791324"/>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2" y="2768610"/>
            <a:ext cx="51562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10"/>
            <a:ext cx="51562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2" y="1523999"/>
            <a:ext cx="1466850" cy="6680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1" y="1523999"/>
            <a:ext cx="4248149" cy="6680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2" y="1523999"/>
            <a:ext cx="1466850" cy="6680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1" y="1523999"/>
            <a:ext cx="4248149" cy="6680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1"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54000"/>
            <a:ext cx="8624887" cy="8458200"/>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05" tIns="45702" rIns="91405" bIns="45702"/>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05" tIns="45702" rIns="91405" bIns="4570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5199" y="5384801"/>
            <a:ext cx="5461001"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1" y="5384801"/>
            <a:ext cx="5461001"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Tree>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1" cy="8321675"/>
          </a:xfrm>
          <a:prstGeom prst="rect">
            <a:avLst/>
          </a:prstGeom>
        </p:spPr>
        <p:txBody>
          <a:bodyPr vert="eaVert"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5"/>
            <a:ext cx="8624887" cy="832167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1" y="2768610"/>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1" y="2768610"/>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2" y="2768610"/>
            <a:ext cx="51562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10"/>
            <a:ext cx="51562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2" y="2768610"/>
            <a:ext cx="19050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10"/>
            <a:ext cx="19050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1" y="2768610"/>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1" y="2768610"/>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05" tIns="45702" rIns="91405" bIns="45702"/>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2"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Papyru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635009"/>
            <a:ext cx="2616201" cy="80264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635009"/>
            <a:ext cx="7696201" cy="80264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05" tIns="45702" rIns="91405" bIns="45702"/>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05" tIns="45702" rIns="91405" bIns="4570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sz="half" idx="1"/>
          </p:nvPr>
        </p:nvSpPr>
        <p:spPr>
          <a:xfrm>
            <a:off x="1270002" y="1168401"/>
            <a:ext cx="5156200" cy="74168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168401"/>
            <a:ext cx="5156200" cy="74168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Tree>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05" tIns="45702" rIns="91405" bIns="4570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Papyru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34"/>
            <a:ext cx="2925761" cy="8194675"/>
          </a:xfrm>
          <a:prstGeom prst="rect">
            <a:avLst/>
          </a:prstGeom>
        </p:spPr>
        <p:txBody>
          <a:bodyPr vert="eaVert"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34"/>
            <a:ext cx="8624887" cy="819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Papyru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85"/>
            <a:ext cx="2925761" cy="6918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8624887" cy="69183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1"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22702"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Papyru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635009"/>
            <a:ext cx="2616201" cy="80264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635009"/>
            <a:ext cx="7696201" cy="80264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2"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Tree>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Papyru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635009"/>
            <a:ext cx="2616201" cy="80264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635009"/>
            <a:ext cx="7696201" cy="80264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1"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22702"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Papyru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635009"/>
            <a:ext cx="2616201" cy="80264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635009"/>
            <a:ext cx="7696201" cy="80264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53302" y="2819400"/>
            <a:ext cx="211455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620250" y="2819400"/>
            <a:ext cx="211455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Papyru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635009"/>
            <a:ext cx="2616201" cy="80264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635009"/>
            <a:ext cx="7696201" cy="80264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5359409"/>
            <a:ext cx="2978150" cy="23368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8750" y="5359409"/>
            <a:ext cx="2978150" cy="23368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Papyru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9734" y="2108209"/>
            <a:ext cx="1527175" cy="55880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108209"/>
            <a:ext cx="4429126" cy="5588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Papyru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1" cy="8321675"/>
          </a:xfrm>
          <a:prstGeom prst="rect">
            <a:avLst/>
          </a:prstGeom>
        </p:spPr>
        <p:txBody>
          <a:bodyPr vert="eaVert"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5"/>
            <a:ext cx="8624887" cy="832167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635001"/>
            <a:ext cx="2925761" cy="807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635001"/>
            <a:ext cx="8624887" cy="8077200"/>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5199" y="8293103"/>
            <a:ext cx="5461001" cy="100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1" y="8293103"/>
            <a:ext cx="5461001" cy="100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05" tIns="45702" rIns="91405" bIns="45702"/>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6477008"/>
            <a:ext cx="2768600" cy="28194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5209" y="6477008"/>
            <a:ext cx="8153399" cy="28194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Papyru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85"/>
            <a:ext cx="2925761"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8624887"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05" tIns="45702" rIns="91405" bIns="45702"/>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05" tIns="45702" rIns="91405" bIns="4570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Tree>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05" tIns="45702" rIns="91405" bIns="4570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Papyru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1" cy="8321675"/>
          </a:xfrm>
          <a:prstGeom prst="rect">
            <a:avLst/>
          </a:prstGeom>
        </p:spPr>
        <p:txBody>
          <a:bodyPr vert="eaVert"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5"/>
            <a:ext cx="8624887" cy="832167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05" tIns="45702" rIns="91405" bIns="45702"/>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05" tIns="45702" rIns="91405" bIns="4570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sz="half" idx="1"/>
          </p:nvPr>
        </p:nvSpPr>
        <p:spPr>
          <a:xfrm>
            <a:off x="1270002" y="1270009"/>
            <a:ext cx="5156200" cy="7213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9"/>
            <a:ext cx="5156200" cy="7213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6"/>
            <a:ext cx="2925761" cy="8093074"/>
          </a:xfrm>
          <a:prstGeom prst="rect">
            <a:avLst/>
          </a:prstGeom>
        </p:spPr>
        <p:txBody>
          <a:bodyPr vert="eaVert"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6"/>
            <a:ext cx="8624887" cy="80930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2" y="2768610"/>
            <a:ext cx="51562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10"/>
            <a:ext cx="51562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Tree>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85"/>
            <a:ext cx="2925761"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8624887"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2"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1638301"/>
            <a:ext cx="2616201"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1638301"/>
            <a:ext cx="7696201"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6"/>
            <a:ext cx="2925761" cy="67913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6"/>
            <a:ext cx="8624887" cy="6791324"/>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a:prstGeom prst="rect">
            <a:avLst/>
          </a:prstGeom>
        </p:spPr>
        <p:txBody>
          <a:bodyPr vert="horz" lIns="91405" tIns="45702" rIns="91405" bIns="45702"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6"/>
            <a:ext cx="2925761" cy="67913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6"/>
            <a:ext cx="8624887" cy="6791324"/>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1" cy="8321675"/>
          </a:xfrm>
          <a:prstGeom prst="rect">
            <a:avLst/>
          </a:prstGeom>
        </p:spPr>
        <p:txBody>
          <a:bodyPr vert="eaVert" lIns="91405" tIns="45702" rIns="91405" bIns="4570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5"/>
            <a:ext cx="8624887" cy="832167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2" y="1523999"/>
            <a:ext cx="1466850" cy="6680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1" y="1523999"/>
            <a:ext cx="4248149" cy="6680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2" y="1523999"/>
            <a:ext cx="1466850" cy="6680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1" y="1523999"/>
            <a:ext cx="4248149" cy="6680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1"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54000"/>
            <a:ext cx="8624887" cy="8458200"/>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a:prstGeom prst="rect">
            <a:avLst/>
          </a:prstGeom>
        </p:spPr>
        <p:txBody>
          <a:bodyPr vert="horz" lIns="91405" tIns="45702" rIns="91405" bIns="45702"/>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85"/>
            <a:ext cx="11703050" cy="6435725"/>
          </a:xfrm>
          <a:prstGeom prst="rect">
            <a:avLst/>
          </a:prstGeom>
        </p:spPr>
        <p:txBody>
          <a:bodyPr vert="horz"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05" tIns="45702" rIns="91405" bIns="45702"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85"/>
            <a:ext cx="5775324" cy="6435725"/>
          </a:xfrm>
          <a:prstGeom prst="rect">
            <a:avLst/>
          </a:prstGeom>
        </p:spPr>
        <p:txBody>
          <a:bodyPr vert="horz" lIns="91405" tIns="45702" rIns="91405"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05" tIns="45702" rIns="91405" bIns="45702"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05" tIns="45702" rIns="91405"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05" tIns="45702" rIns="91405" bIns="4570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a:prstGeom prst="rect">
            <a:avLst/>
          </a:prstGeom>
        </p:spPr>
        <p:txBody>
          <a:bodyPr vert="horz" lIns="91405" tIns="45702" rIns="91405" bIns="45702"/>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a:prstGeom prst="rect">
            <a:avLst/>
          </a:prstGeom>
        </p:spPr>
        <p:txBody>
          <a:bodyPr vert="horz" lIns="91405" tIns="45702" rIns="91405" bIns="45702"/>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85"/>
            <a:ext cx="11703050" cy="6435725"/>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04801"/>
            <a:ext cx="2925761" cy="840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04801"/>
            <a:ext cx="8624887" cy="8407400"/>
          </a:xfrm>
          <a:prstGeom prst="rect">
            <a:avLst/>
          </a:prstGeom>
        </p:spPr>
        <p:txBody>
          <a:bodyPr vert="eaVert" lIns="91405" tIns="45702" rIns="91405" bIns="45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1" y="2768610"/>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1" y="2768610"/>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2"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2" y="2768610"/>
            <a:ext cx="51562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10"/>
            <a:ext cx="51562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2" y="2768610"/>
            <a:ext cx="19050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10"/>
            <a:ext cx="19050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1" y="2768610"/>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1" y="2768610"/>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ctrTitle" sz="quarter"/>
          </p:nvPr>
        </p:nvSpPr>
        <p:spPr>
          <a:xfrm>
            <a:off x="975360" y="2840286"/>
            <a:ext cx="11054080" cy="2036516"/>
          </a:xfrm>
        </p:spPr>
        <p:txBody>
          <a:bodyPr anchor="b" anchorCtr="1"/>
          <a:lstStyle>
            <a:lvl1pPr>
              <a:defRPr/>
            </a:lvl1pPr>
          </a:lstStyle>
          <a:p>
            <a:r>
              <a:rPr lang="en-US"/>
              <a:t>Click to edit Master title style</a:t>
            </a:r>
          </a:p>
        </p:txBody>
      </p:sp>
      <p:sp>
        <p:nvSpPr>
          <p:cNvPr id="76803" name="Rectangle 3"/>
          <p:cNvSpPr>
            <a:spLocks noGrp="1" noChangeArrowheads="1"/>
          </p:cNvSpPr>
          <p:nvPr>
            <p:ph type="subTitle" sz="quarter" idx="1"/>
          </p:nvPr>
        </p:nvSpPr>
        <p:spPr>
          <a:xfrm>
            <a:off x="1950720" y="5527040"/>
            <a:ext cx="9103360" cy="2492587"/>
          </a:xfrm>
        </p:spPr>
        <p:txBody>
          <a:bodyPr/>
          <a:lstStyle>
            <a:lvl1pPr marL="0" indent="0" algn="ctr">
              <a:buFontTx/>
              <a:buNone/>
              <a:defRPr/>
            </a:lvl1pPr>
          </a:lstStyle>
          <a:p>
            <a:r>
              <a:rPr lang="en-US"/>
              <a:t>Click to edit Master subtitle style</a:t>
            </a:r>
          </a:p>
        </p:txBody>
      </p:sp>
      <p:sp>
        <p:nvSpPr>
          <p:cNvPr id="76804" name="Freeform 4"/>
          <p:cNvSpPr>
            <a:spLocks/>
          </p:cNvSpPr>
          <p:nvPr/>
        </p:nvSpPr>
        <p:spPr bwMode="auto">
          <a:xfrm>
            <a:off x="406400" y="3987237"/>
            <a:ext cx="2258" cy="4316871"/>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lIns="129999" tIns="65000" rIns="129999" bIns="65000"/>
          <a:lstStyle/>
          <a:p>
            <a:pPr algn="l"/>
            <a:endParaRPr lang="en-US" sz="1800" dirty="0" smtClean="0">
              <a:solidFill>
                <a:srgbClr val="FFFFFF"/>
              </a:solidFill>
              <a:latin typeface="Arial" charset="0"/>
              <a:ea typeface="+mn-ea"/>
            </a:endParaRPr>
          </a:p>
        </p:txBody>
      </p:sp>
      <p:sp>
        <p:nvSpPr>
          <p:cNvPr id="76805"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76806" name="Rectangle 6"/>
          <p:cNvSpPr>
            <a:spLocks noGrp="1" noChangeArrowheads="1"/>
          </p:cNvSpPr>
          <p:nvPr>
            <p:ph type="sldNum" sz="quarter" idx="4"/>
          </p:nvPr>
        </p:nvSpPr>
        <p:spPr/>
        <p:txBody>
          <a:bodyPr/>
          <a:lstStyle>
            <a:lvl1pPr>
              <a:defRPr/>
            </a:lvl1pPr>
          </a:lstStyle>
          <a:p>
            <a:fld id="{A18D3C9D-B740-42C5-A955-612A0A8F0F22}" type="slidenum">
              <a:rPr lang="en-US">
                <a:solidFill>
                  <a:srgbClr val="FFFFFF"/>
                </a:solidFill>
              </a:rPr>
              <a:pPr/>
              <a:t>‹#›</a:t>
            </a:fld>
            <a:endParaRPr lang="en-US">
              <a:solidFill>
                <a:srgbClr val="FFFFFF"/>
              </a:solidFill>
            </a:endParaRPr>
          </a:p>
        </p:txBody>
      </p:sp>
      <p:sp>
        <p:nvSpPr>
          <p:cNvPr id="76807" name="Rectangle 7"/>
          <p:cNvSpPr>
            <a:spLocks noGrp="1" noChangeArrowheads="1"/>
          </p:cNvSpPr>
          <p:nvPr>
            <p:ph type="dt" sz="quarter" idx="2"/>
          </p:nvPr>
        </p:nvSpPr>
        <p:spPr/>
        <p:txBody>
          <a:bodyPr/>
          <a:lstStyle>
            <a:lvl1pPr>
              <a:defRPr/>
            </a:lvl1pPr>
          </a:lstStyle>
          <a:p>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F6399F6-F30B-457A-B75F-07250B95047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2"/>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4003"/>
            <a:ext cx="11054080" cy="2133599"/>
          </a:xfrm>
        </p:spPr>
        <p:txBody>
          <a:bodyPr anchor="b"/>
          <a:lstStyle>
            <a:lvl1pPr marL="0" indent="0">
              <a:buNone/>
              <a:defRPr sz="2800"/>
            </a:lvl1pPr>
            <a:lvl2pPr marL="649995" indent="0">
              <a:buNone/>
              <a:defRPr sz="2600"/>
            </a:lvl2pPr>
            <a:lvl3pPr marL="1299992" indent="0">
              <a:buNone/>
              <a:defRPr sz="2300"/>
            </a:lvl3pPr>
            <a:lvl4pPr marL="1949993" indent="0">
              <a:buNone/>
              <a:defRPr sz="2000"/>
            </a:lvl4pPr>
            <a:lvl5pPr marL="2599989" indent="0">
              <a:buNone/>
              <a:defRPr sz="2000"/>
            </a:lvl5pPr>
            <a:lvl6pPr marL="3249984" indent="0">
              <a:buNone/>
              <a:defRPr sz="2000"/>
            </a:lvl6pPr>
            <a:lvl7pPr marL="3899984" indent="0">
              <a:buNone/>
              <a:defRPr sz="2000"/>
            </a:lvl7pPr>
            <a:lvl8pPr marL="4549976" indent="0">
              <a:buNone/>
              <a:defRPr sz="2000"/>
            </a:lvl8pPr>
            <a:lvl9pPr marL="5199977" indent="0">
              <a:buNone/>
              <a:defRPr sz="20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27340A9-1B4A-4B39-85F3-9E58770E4CA1}"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709333"/>
            <a:ext cx="5743787"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709333"/>
            <a:ext cx="5743787"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E31B654-453D-4A06-9642-CFE93839142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49995" indent="0">
              <a:buNone/>
              <a:defRPr sz="2800" b="1"/>
            </a:lvl2pPr>
            <a:lvl3pPr marL="1299992" indent="0">
              <a:buNone/>
              <a:defRPr sz="2600" b="1"/>
            </a:lvl3pPr>
            <a:lvl4pPr marL="1949993" indent="0">
              <a:buNone/>
              <a:defRPr sz="2300" b="1"/>
            </a:lvl4pPr>
            <a:lvl5pPr marL="2599989" indent="0">
              <a:buNone/>
              <a:defRPr sz="2300" b="1"/>
            </a:lvl5pPr>
            <a:lvl6pPr marL="3249984" indent="0">
              <a:buNone/>
              <a:defRPr sz="2300" b="1"/>
            </a:lvl6pPr>
            <a:lvl7pPr marL="3899984" indent="0">
              <a:buNone/>
              <a:defRPr sz="2300" b="1"/>
            </a:lvl7pPr>
            <a:lvl8pPr marL="4549976" indent="0">
              <a:buNone/>
              <a:defRPr sz="2300" b="1"/>
            </a:lvl8pPr>
            <a:lvl9pPr marL="5199977"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49995" indent="0">
              <a:buNone/>
              <a:defRPr sz="2800" b="1"/>
            </a:lvl2pPr>
            <a:lvl3pPr marL="1299992" indent="0">
              <a:buNone/>
              <a:defRPr sz="2600" b="1"/>
            </a:lvl3pPr>
            <a:lvl4pPr marL="1949993" indent="0">
              <a:buNone/>
              <a:defRPr sz="2300" b="1"/>
            </a:lvl4pPr>
            <a:lvl5pPr marL="2599989" indent="0">
              <a:buNone/>
              <a:defRPr sz="2300" b="1"/>
            </a:lvl5pPr>
            <a:lvl6pPr marL="3249984" indent="0">
              <a:buNone/>
              <a:defRPr sz="2300" b="1"/>
            </a:lvl6pPr>
            <a:lvl7pPr marL="3899984" indent="0">
              <a:buNone/>
              <a:defRPr sz="2300" b="1"/>
            </a:lvl7pPr>
            <a:lvl8pPr marL="4549976" indent="0">
              <a:buNone/>
              <a:defRPr sz="2300" b="1"/>
            </a:lvl8pPr>
            <a:lvl9pPr marL="5199977"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6DC854A-8641-4ABE-86B7-179C982A913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3CCAED35-158F-4D23-BB88-4DC232A582A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8BDA613-EDC1-4104-915B-5AFA57F6DF8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4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49995" indent="0">
              <a:buNone/>
              <a:defRPr sz="1700"/>
            </a:lvl2pPr>
            <a:lvl3pPr marL="1299992" indent="0">
              <a:buNone/>
              <a:defRPr sz="1400"/>
            </a:lvl3pPr>
            <a:lvl4pPr marL="1949993" indent="0">
              <a:buNone/>
              <a:defRPr sz="1300"/>
            </a:lvl4pPr>
            <a:lvl5pPr marL="2599989" indent="0">
              <a:buNone/>
              <a:defRPr sz="1300"/>
            </a:lvl5pPr>
            <a:lvl6pPr marL="3249984" indent="0">
              <a:buNone/>
              <a:defRPr sz="1300"/>
            </a:lvl6pPr>
            <a:lvl7pPr marL="3899984" indent="0">
              <a:buNone/>
              <a:defRPr sz="1300"/>
            </a:lvl7pPr>
            <a:lvl8pPr marL="4549976" indent="0">
              <a:buNone/>
              <a:defRPr sz="1300"/>
            </a:lvl8pPr>
            <a:lvl9pPr marL="5199977"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6881E42-5989-4684-BAF9-149D205C4DA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49995" indent="0">
              <a:buNone/>
              <a:defRPr sz="4000"/>
            </a:lvl2pPr>
            <a:lvl3pPr marL="1299992" indent="0">
              <a:buNone/>
              <a:defRPr sz="3400"/>
            </a:lvl3pPr>
            <a:lvl4pPr marL="1949993" indent="0">
              <a:buNone/>
              <a:defRPr sz="2800"/>
            </a:lvl4pPr>
            <a:lvl5pPr marL="2599989" indent="0">
              <a:buNone/>
              <a:defRPr sz="2800"/>
            </a:lvl5pPr>
            <a:lvl6pPr marL="3249984" indent="0">
              <a:buNone/>
              <a:defRPr sz="2800"/>
            </a:lvl6pPr>
            <a:lvl7pPr marL="3899984" indent="0">
              <a:buNone/>
              <a:defRPr sz="2800"/>
            </a:lvl7pPr>
            <a:lvl8pPr marL="4549976" indent="0">
              <a:buNone/>
              <a:defRPr sz="2800"/>
            </a:lvl8pPr>
            <a:lvl9pPr marL="5199977" indent="0">
              <a:buNone/>
              <a:defRPr sz="2800"/>
            </a:lvl9pPr>
          </a:lstStyle>
          <a:p>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49995" indent="0">
              <a:buNone/>
              <a:defRPr sz="1700"/>
            </a:lvl2pPr>
            <a:lvl3pPr marL="1299992" indent="0">
              <a:buNone/>
              <a:defRPr sz="1400"/>
            </a:lvl3pPr>
            <a:lvl4pPr marL="1949993" indent="0">
              <a:buNone/>
              <a:defRPr sz="1300"/>
            </a:lvl4pPr>
            <a:lvl5pPr marL="2599989" indent="0">
              <a:buNone/>
              <a:defRPr sz="1300"/>
            </a:lvl5pPr>
            <a:lvl6pPr marL="3249984" indent="0">
              <a:buNone/>
              <a:defRPr sz="1300"/>
            </a:lvl6pPr>
            <a:lvl7pPr marL="3899984" indent="0">
              <a:buNone/>
              <a:defRPr sz="1300"/>
            </a:lvl7pPr>
            <a:lvl8pPr marL="4549976" indent="0">
              <a:buNone/>
              <a:defRPr sz="1300"/>
            </a:lvl8pPr>
            <a:lvl9pPr marL="5199977"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B5A9D6F-D8C5-4C76-A88D-33A394E04F4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6772CD3-46C3-402A-B2E8-7DC72C2C6D2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415431"/>
            <a:ext cx="2926080" cy="8146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415431"/>
            <a:ext cx="8561493" cy="8146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912428A-5051-42EF-9456-4B5AEAC3872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49995" indent="0" algn="ctr">
              <a:buNone/>
              <a:defRPr>
                <a:solidFill>
                  <a:schemeClr val="tx1">
                    <a:tint val="75000"/>
                  </a:schemeClr>
                </a:solidFill>
              </a:defRPr>
            </a:lvl2pPr>
            <a:lvl3pPr marL="1299992" indent="0" algn="ctr">
              <a:buNone/>
              <a:defRPr>
                <a:solidFill>
                  <a:schemeClr val="tx1">
                    <a:tint val="75000"/>
                  </a:schemeClr>
                </a:solidFill>
              </a:defRPr>
            </a:lvl3pPr>
            <a:lvl4pPr marL="1949993" indent="0" algn="ctr">
              <a:buNone/>
              <a:defRPr>
                <a:solidFill>
                  <a:schemeClr val="tx1">
                    <a:tint val="75000"/>
                  </a:schemeClr>
                </a:solidFill>
              </a:defRPr>
            </a:lvl4pPr>
            <a:lvl5pPr marL="2599989" indent="0" algn="ctr">
              <a:buNone/>
              <a:defRPr>
                <a:solidFill>
                  <a:schemeClr val="tx1">
                    <a:tint val="75000"/>
                  </a:schemeClr>
                </a:solidFill>
              </a:defRPr>
            </a:lvl5pPr>
            <a:lvl6pPr marL="3249984" indent="0" algn="ctr">
              <a:buNone/>
              <a:defRPr>
                <a:solidFill>
                  <a:schemeClr val="tx1">
                    <a:tint val="75000"/>
                  </a:schemeClr>
                </a:solidFill>
              </a:defRPr>
            </a:lvl6pPr>
            <a:lvl7pPr marL="3899984" indent="0" algn="ctr">
              <a:buNone/>
              <a:defRPr>
                <a:solidFill>
                  <a:schemeClr val="tx1">
                    <a:tint val="75000"/>
                  </a:schemeClr>
                </a:solidFill>
              </a:defRPr>
            </a:lvl7pPr>
            <a:lvl8pPr marL="4549976" indent="0" algn="ctr">
              <a:buNone/>
              <a:defRPr>
                <a:solidFill>
                  <a:schemeClr val="tx1">
                    <a:tint val="75000"/>
                  </a:schemeClr>
                </a:solidFill>
              </a:defRPr>
            </a:lvl8pPr>
            <a:lvl9pPr marL="51999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010E60-053B-4CD8-AE7C-49ED1CE05EF7}"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F727A0-BE1F-45AF-B82F-43B92153977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7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C8D21E-1AA4-4892-B4B5-24E8C4F22090}"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602F3E-00F9-4D7A-A215-AD0694408B6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2"/>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4003"/>
            <a:ext cx="11054080" cy="2133599"/>
          </a:xfrm>
        </p:spPr>
        <p:txBody>
          <a:bodyPr anchor="b"/>
          <a:lstStyle>
            <a:lvl1pPr marL="0" indent="0">
              <a:buNone/>
              <a:defRPr sz="2800">
                <a:solidFill>
                  <a:schemeClr val="tx1">
                    <a:tint val="75000"/>
                  </a:schemeClr>
                </a:solidFill>
              </a:defRPr>
            </a:lvl1pPr>
            <a:lvl2pPr marL="649995" indent="0">
              <a:buNone/>
              <a:defRPr sz="2600">
                <a:solidFill>
                  <a:schemeClr val="tx1">
                    <a:tint val="75000"/>
                  </a:schemeClr>
                </a:solidFill>
              </a:defRPr>
            </a:lvl2pPr>
            <a:lvl3pPr marL="1299992" indent="0">
              <a:buNone/>
              <a:defRPr sz="2300">
                <a:solidFill>
                  <a:schemeClr val="tx1">
                    <a:tint val="75000"/>
                  </a:schemeClr>
                </a:solidFill>
              </a:defRPr>
            </a:lvl3pPr>
            <a:lvl4pPr marL="1949993" indent="0">
              <a:buNone/>
              <a:defRPr sz="2000">
                <a:solidFill>
                  <a:schemeClr val="tx1">
                    <a:tint val="75000"/>
                  </a:schemeClr>
                </a:solidFill>
              </a:defRPr>
            </a:lvl4pPr>
            <a:lvl5pPr marL="2599989" indent="0">
              <a:buNone/>
              <a:defRPr sz="2000">
                <a:solidFill>
                  <a:schemeClr val="tx1">
                    <a:tint val="75000"/>
                  </a:schemeClr>
                </a:solidFill>
              </a:defRPr>
            </a:lvl5pPr>
            <a:lvl6pPr marL="3249984" indent="0">
              <a:buNone/>
              <a:defRPr sz="2000">
                <a:solidFill>
                  <a:schemeClr val="tx1">
                    <a:tint val="75000"/>
                  </a:schemeClr>
                </a:solidFill>
              </a:defRPr>
            </a:lvl6pPr>
            <a:lvl7pPr marL="3899984" indent="0">
              <a:buNone/>
              <a:defRPr sz="2000">
                <a:solidFill>
                  <a:schemeClr val="tx1">
                    <a:tint val="75000"/>
                  </a:schemeClr>
                </a:solidFill>
              </a:defRPr>
            </a:lvl7pPr>
            <a:lvl8pPr marL="4549976" indent="0">
              <a:buNone/>
              <a:defRPr sz="2000">
                <a:solidFill>
                  <a:schemeClr val="tx1">
                    <a:tint val="75000"/>
                  </a:schemeClr>
                </a:solidFill>
              </a:defRPr>
            </a:lvl8pPr>
            <a:lvl9pPr marL="5199977"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C30A14-03B1-46EA-A63C-5322673C4D75}"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CECC62-8CE2-44AB-924C-ED00EBB9D5B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5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5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EE93F6-CA68-403F-AD65-E55B1A77C3E6}"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0E5CA8-D81C-4A9F-9C37-7E36AFF905B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49995" indent="0">
              <a:buNone/>
              <a:defRPr sz="2800" b="1"/>
            </a:lvl2pPr>
            <a:lvl3pPr marL="1299992" indent="0">
              <a:buNone/>
              <a:defRPr sz="2600" b="1"/>
            </a:lvl3pPr>
            <a:lvl4pPr marL="1949993" indent="0">
              <a:buNone/>
              <a:defRPr sz="2300" b="1"/>
            </a:lvl4pPr>
            <a:lvl5pPr marL="2599989" indent="0">
              <a:buNone/>
              <a:defRPr sz="2300" b="1"/>
            </a:lvl5pPr>
            <a:lvl6pPr marL="3249984" indent="0">
              <a:buNone/>
              <a:defRPr sz="2300" b="1"/>
            </a:lvl6pPr>
            <a:lvl7pPr marL="3899984" indent="0">
              <a:buNone/>
              <a:defRPr sz="2300" b="1"/>
            </a:lvl7pPr>
            <a:lvl8pPr marL="4549976" indent="0">
              <a:buNone/>
              <a:defRPr sz="2300" b="1"/>
            </a:lvl8pPr>
            <a:lvl9pPr marL="5199977"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49995" indent="0">
              <a:buNone/>
              <a:defRPr sz="2800" b="1"/>
            </a:lvl2pPr>
            <a:lvl3pPr marL="1299992" indent="0">
              <a:buNone/>
              <a:defRPr sz="2600" b="1"/>
            </a:lvl3pPr>
            <a:lvl4pPr marL="1949993" indent="0">
              <a:buNone/>
              <a:defRPr sz="2300" b="1"/>
            </a:lvl4pPr>
            <a:lvl5pPr marL="2599989" indent="0">
              <a:buNone/>
              <a:defRPr sz="2300" b="1"/>
            </a:lvl5pPr>
            <a:lvl6pPr marL="3249984" indent="0">
              <a:buNone/>
              <a:defRPr sz="2300" b="1"/>
            </a:lvl6pPr>
            <a:lvl7pPr marL="3899984" indent="0">
              <a:buNone/>
              <a:defRPr sz="2300" b="1"/>
            </a:lvl7pPr>
            <a:lvl8pPr marL="4549976" indent="0">
              <a:buNone/>
              <a:defRPr sz="2300" b="1"/>
            </a:lvl8pPr>
            <a:lvl9pPr marL="5199977"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DD9B5B-3D85-438B-BA76-D5C2609A7F04}" type="datetimeFigureOut">
              <a:rPr lang="en-US">
                <a:solidFill>
                  <a:prstClr val="black">
                    <a:tint val="75000"/>
                  </a:prstClr>
                </a:solidFill>
              </a:rPr>
              <a:pPr>
                <a:defRPr/>
              </a:pPr>
              <a:t>1/24/2012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C0FA696-8A55-4823-88C5-D6F41E7A15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78DCAD-8B30-49CB-B121-D5879DFF0865}" type="datetimeFigureOut">
              <a:rPr lang="en-US">
                <a:solidFill>
                  <a:prstClr val="black">
                    <a:tint val="75000"/>
                  </a:prstClr>
                </a:solidFill>
              </a:rPr>
              <a:pPr>
                <a:defRPr/>
              </a:pPr>
              <a:t>1/24/2012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6EE548-516E-4545-9E47-14A21B8E085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D3A877-F744-43CF-BBF4-40D4651788CF}" type="datetimeFigureOut">
              <a:rPr lang="en-US">
                <a:solidFill>
                  <a:prstClr val="black">
                    <a:tint val="75000"/>
                  </a:prstClr>
                </a:solidFill>
              </a:rPr>
              <a:pPr>
                <a:defRPr/>
              </a:pPr>
              <a:t>1/24/2012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0EBAFF3-E24B-4257-B733-29B1680DB58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4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49995" indent="0">
              <a:buNone/>
              <a:defRPr sz="1700"/>
            </a:lvl2pPr>
            <a:lvl3pPr marL="1299992" indent="0">
              <a:buNone/>
              <a:defRPr sz="1400"/>
            </a:lvl3pPr>
            <a:lvl4pPr marL="1949993" indent="0">
              <a:buNone/>
              <a:defRPr sz="1300"/>
            </a:lvl4pPr>
            <a:lvl5pPr marL="2599989" indent="0">
              <a:buNone/>
              <a:defRPr sz="1300"/>
            </a:lvl5pPr>
            <a:lvl6pPr marL="3249984" indent="0">
              <a:buNone/>
              <a:defRPr sz="1300"/>
            </a:lvl6pPr>
            <a:lvl7pPr marL="3899984" indent="0">
              <a:buNone/>
              <a:defRPr sz="1300"/>
            </a:lvl7pPr>
            <a:lvl8pPr marL="4549976" indent="0">
              <a:buNone/>
              <a:defRPr sz="1300"/>
            </a:lvl8pPr>
            <a:lvl9pPr marL="5199977"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125172-2F60-4C99-81F2-0C0393A92D69}"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DCBE0D-2284-49EF-92AC-BC6AD4BBB9F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rtlCol="0">
            <a:normAutofit/>
          </a:bodyPr>
          <a:lstStyle>
            <a:lvl1pPr marL="0" indent="0">
              <a:buNone/>
              <a:defRPr sz="4600"/>
            </a:lvl1pPr>
            <a:lvl2pPr marL="649995" indent="0">
              <a:buNone/>
              <a:defRPr sz="4000"/>
            </a:lvl2pPr>
            <a:lvl3pPr marL="1299992" indent="0">
              <a:buNone/>
              <a:defRPr sz="3400"/>
            </a:lvl3pPr>
            <a:lvl4pPr marL="1949993" indent="0">
              <a:buNone/>
              <a:defRPr sz="2800"/>
            </a:lvl4pPr>
            <a:lvl5pPr marL="2599989" indent="0">
              <a:buNone/>
              <a:defRPr sz="2800"/>
            </a:lvl5pPr>
            <a:lvl6pPr marL="3249984" indent="0">
              <a:buNone/>
              <a:defRPr sz="2800"/>
            </a:lvl6pPr>
            <a:lvl7pPr marL="3899984" indent="0">
              <a:buNone/>
              <a:defRPr sz="2800"/>
            </a:lvl7pPr>
            <a:lvl8pPr marL="4549976" indent="0">
              <a:buNone/>
              <a:defRPr sz="2800"/>
            </a:lvl8pPr>
            <a:lvl9pPr marL="5199977" indent="0">
              <a:buNone/>
              <a:defRPr sz="2800"/>
            </a:lvl9pPr>
          </a:lstStyle>
          <a:p>
            <a:pPr lvl="0"/>
            <a:endParaRPr lang="en-US" noProof="0" smtClean="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49995" indent="0">
              <a:buNone/>
              <a:defRPr sz="1700"/>
            </a:lvl2pPr>
            <a:lvl3pPr marL="1299992" indent="0">
              <a:buNone/>
              <a:defRPr sz="1400"/>
            </a:lvl3pPr>
            <a:lvl4pPr marL="1949993" indent="0">
              <a:buNone/>
              <a:defRPr sz="1300"/>
            </a:lvl4pPr>
            <a:lvl5pPr marL="2599989" indent="0">
              <a:buNone/>
              <a:defRPr sz="1300"/>
            </a:lvl5pPr>
            <a:lvl6pPr marL="3249984" indent="0">
              <a:buNone/>
              <a:defRPr sz="1300"/>
            </a:lvl6pPr>
            <a:lvl7pPr marL="3899984" indent="0">
              <a:buNone/>
              <a:defRPr sz="1300"/>
            </a:lvl7pPr>
            <a:lvl8pPr marL="4549976" indent="0">
              <a:buNone/>
              <a:defRPr sz="1300"/>
            </a:lvl8pPr>
            <a:lvl9pPr marL="5199977"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882199-5E3F-4A47-8C07-D8116C63EFEB}"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0DC5DAA-3F59-4A2C-B454-F07579347F7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8F094F-11B4-4A88-9ACB-A4A75295E0A8}"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B6EEA5-169B-4AA5-A211-4CD2A8038C6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07"/>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60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2B7397-6EBB-445D-A5E1-26A94F027355}"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A85473-2BC7-4C22-8308-0570369F456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096" indent="0" algn="ctr">
              <a:buNone/>
              <a:defRPr>
                <a:solidFill>
                  <a:schemeClr val="tx1">
                    <a:tint val="75000"/>
                  </a:schemeClr>
                </a:solidFill>
              </a:defRPr>
            </a:lvl2pPr>
            <a:lvl3pPr marL="1300192" indent="0" algn="ctr">
              <a:buNone/>
              <a:defRPr>
                <a:solidFill>
                  <a:schemeClr val="tx1">
                    <a:tint val="75000"/>
                  </a:schemeClr>
                </a:solidFill>
              </a:defRPr>
            </a:lvl3pPr>
            <a:lvl4pPr marL="1950291" indent="0" algn="ctr">
              <a:buNone/>
              <a:defRPr>
                <a:solidFill>
                  <a:schemeClr val="tx1">
                    <a:tint val="75000"/>
                  </a:schemeClr>
                </a:solidFill>
              </a:defRPr>
            </a:lvl4pPr>
            <a:lvl5pPr marL="2600387" indent="0" algn="ctr">
              <a:buNone/>
              <a:defRPr>
                <a:solidFill>
                  <a:schemeClr val="tx1">
                    <a:tint val="75000"/>
                  </a:schemeClr>
                </a:solidFill>
              </a:defRPr>
            </a:lvl5pPr>
            <a:lvl6pPr marL="3250484" indent="0" algn="ctr">
              <a:buNone/>
              <a:defRPr>
                <a:solidFill>
                  <a:schemeClr val="tx1">
                    <a:tint val="75000"/>
                  </a:schemeClr>
                </a:solidFill>
              </a:defRPr>
            </a:lvl6pPr>
            <a:lvl7pPr marL="3900583" indent="0" algn="ctr">
              <a:buNone/>
              <a:defRPr>
                <a:solidFill>
                  <a:schemeClr val="tx1">
                    <a:tint val="75000"/>
                  </a:schemeClr>
                </a:solidFill>
              </a:defRPr>
            </a:lvl7pPr>
            <a:lvl8pPr marL="4550676" indent="0" algn="ctr">
              <a:buNone/>
              <a:defRPr>
                <a:solidFill>
                  <a:schemeClr val="tx1">
                    <a:tint val="75000"/>
                  </a:schemeClr>
                </a:solidFill>
              </a:defRPr>
            </a:lvl8pPr>
            <a:lvl9pPr marL="520077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010E60-053B-4CD8-AE7C-49ED1CE05EF7}"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F727A0-BE1F-45AF-B82F-43B92153977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C8D21E-1AA4-4892-B4B5-24E8C4F22090}"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602F3E-00F9-4D7A-A215-AD0694408B6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8"/>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8"/>
            <a:ext cx="11054080" cy="2133599"/>
          </a:xfrm>
        </p:spPr>
        <p:txBody>
          <a:bodyPr anchor="b"/>
          <a:lstStyle>
            <a:lvl1pPr marL="0" indent="0">
              <a:buNone/>
              <a:defRPr sz="2800">
                <a:solidFill>
                  <a:schemeClr val="tx1">
                    <a:tint val="75000"/>
                  </a:schemeClr>
                </a:solidFill>
              </a:defRPr>
            </a:lvl1pPr>
            <a:lvl2pPr marL="650096" indent="0">
              <a:buNone/>
              <a:defRPr sz="2600">
                <a:solidFill>
                  <a:schemeClr val="tx1">
                    <a:tint val="75000"/>
                  </a:schemeClr>
                </a:solidFill>
              </a:defRPr>
            </a:lvl2pPr>
            <a:lvl3pPr marL="1300192" indent="0">
              <a:buNone/>
              <a:defRPr sz="2300">
                <a:solidFill>
                  <a:schemeClr val="tx1">
                    <a:tint val="75000"/>
                  </a:schemeClr>
                </a:solidFill>
              </a:defRPr>
            </a:lvl3pPr>
            <a:lvl4pPr marL="1950291" indent="0">
              <a:buNone/>
              <a:defRPr sz="2000">
                <a:solidFill>
                  <a:schemeClr val="tx1">
                    <a:tint val="75000"/>
                  </a:schemeClr>
                </a:solidFill>
              </a:defRPr>
            </a:lvl4pPr>
            <a:lvl5pPr marL="2600387" indent="0">
              <a:buNone/>
              <a:defRPr sz="2000">
                <a:solidFill>
                  <a:schemeClr val="tx1">
                    <a:tint val="75000"/>
                  </a:schemeClr>
                </a:solidFill>
              </a:defRPr>
            </a:lvl5pPr>
            <a:lvl6pPr marL="3250484" indent="0">
              <a:buNone/>
              <a:defRPr sz="2000">
                <a:solidFill>
                  <a:schemeClr val="tx1">
                    <a:tint val="75000"/>
                  </a:schemeClr>
                </a:solidFill>
              </a:defRPr>
            </a:lvl6pPr>
            <a:lvl7pPr marL="3900583" indent="0">
              <a:buNone/>
              <a:defRPr sz="2000">
                <a:solidFill>
                  <a:schemeClr val="tx1">
                    <a:tint val="75000"/>
                  </a:schemeClr>
                </a:solidFill>
              </a:defRPr>
            </a:lvl7pPr>
            <a:lvl8pPr marL="4550676" indent="0">
              <a:buNone/>
              <a:defRPr sz="2000">
                <a:solidFill>
                  <a:schemeClr val="tx1">
                    <a:tint val="75000"/>
                  </a:schemeClr>
                </a:solidFill>
              </a:defRPr>
            </a:lvl8pPr>
            <a:lvl9pPr marL="5200775"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C30A14-03B1-46EA-A63C-5322673C4D75}"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CECC62-8CE2-44AB-924C-ED00EBB9D5B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46"/>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46"/>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EE93F6-CA68-403F-AD65-E55B1A77C3E6}"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0E5CA8-D81C-4A9F-9C37-7E36AFF905B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096" indent="0">
              <a:buNone/>
              <a:defRPr sz="2800" b="1"/>
            </a:lvl2pPr>
            <a:lvl3pPr marL="1300192" indent="0">
              <a:buNone/>
              <a:defRPr sz="2600" b="1"/>
            </a:lvl3pPr>
            <a:lvl4pPr marL="1950291" indent="0">
              <a:buNone/>
              <a:defRPr sz="2300" b="1"/>
            </a:lvl4pPr>
            <a:lvl5pPr marL="2600387" indent="0">
              <a:buNone/>
              <a:defRPr sz="2300" b="1"/>
            </a:lvl5pPr>
            <a:lvl6pPr marL="3250484" indent="0">
              <a:buNone/>
              <a:defRPr sz="2300" b="1"/>
            </a:lvl6pPr>
            <a:lvl7pPr marL="3900583" indent="0">
              <a:buNone/>
              <a:defRPr sz="2300" b="1"/>
            </a:lvl7pPr>
            <a:lvl8pPr marL="4550676" indent="0">
              <a:buNone/>
              <a:defRPr sz="2300" b="1"/>
            </a:lvl8pPr>
            <a:lvl9pPr marL="5200775"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096" indent="0">
              <a:buNone/>
              <a:defRPr sz="2800" b="1"/>
            </a:lvl2pPr>
            <a:lvl3pPr marL="1300192" indent="0">
              <a:buNone/>
              <a:defRPr sz="2600" b="1"/>
            </a:lvl3pPr>
            <a:lvl4pPr marL="1950291" indent="0">
              <a:buNone/>
              <a:defRPr sz="2300" b="1"/>
            </a:lvl4pPr>
            <a:lvl5pPr marL="2600387" indent="0">
              <a:buNone/>
              <a:defRPr sz="2300" b="1"/>
            </a:lvl5pPr>
            <a:lvl6pPr marL="3250484" indent="0">
              <a:buNone/>
              <a:defRPr sz="2300" b="1"/>
            </a:lvl6pPr>
            <a:lvl7pPr marL="3900583" indent="0">
              <a:buNone/>
              <a:defRPr sz="2300" b="1"/>
            </a:lvl7pPr>
            <a:lvl8pPr marL="4550676" indent="0">
              <a:buNone/>
              <a:defRPr sz="2300" b="1"/>
            </a:lvl8pPr>
            <a:lvl9pPr marL="5200775"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DD9B5B-3D85-438B-BA76-D5C2609A7F04}" type="datetimeFigureOut">
              <a:rPr lang="en-US">
                <a:solidFill>
                  <a:prstClr val="black">
                    <a:tint val="75000"/>
                  </a:prstClr>
                </a:solidFill>
              </a:rPr>
              <a:pPr>
                <a:defRPr/>
              </a:pPr>
              <a:t>1/24/2012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C0FA696-8A55-4823-88C5-D6F41E7A15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78DCAD-8B30-49CB-B121-D5879DFF0865}" type="datetimeFigureOut">
              <a:rPr lang="en-US">
                <a:solidFill>
                  <a:prstClr val="black">
                    <a:tint val="75000"/>
                  </a:prstClr>
                </a:solidFill>
              </a:rPr>
              <a:pPr>
                <a:defRPr/>
              </a:pPr>
              <a:t>1/24/2012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6EE548-516E-4545-9E47-14A21B8E085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D3A877-F744-43CF-BBF4-40D4651788CF}" type="datetimeFigureOut">
              <a:rPr lang="en-US">
                <a:solidFill>
                  <a:prstClr val="black">
                    <a:tint val="75000"/>
                  </a:prstClr>
                </a:solidFill>
              </a:rPr>
              <a:pPr>
                <a:defRPr/>
              </a:pPr>
              <a:t>1/24/2012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0EBAFF3-E24B-4257-B733-29B1680DB58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44"/>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50096" indent="0">
              <a:buNone/>
              <a:defRPr sz="1700"/>
            </a:lvl2pPr>
            <a:lvl3pPr marL="1300192" indent="0">
              <a:buNone/>
              <a:defRPr sz="1400"/>
            </a:lvl3pPr>
            <a:lvl4pPr marL="1950291" indent="0">
              <a:buNone/>
              <a:defRPr sz="1300"/>
            </a:lvl4pPr>
            <a:lvl5pPr marL="2600387" indent="0">
              <a:buNone/>
              <a:defRPr sz="1300"/>
            </a:lvl5pPr>
            <a:lvl6pPr marL="3250484" indent="0">
              <a:buNone/>
              <a:defRPr sz="1300"/>
            </a:lvl6pPr>
            <a:lvl7pPr marL="3900583" indent="0">
              <a:buNone/>
              <a:defRPr sz="1300"/>
            </a:lvl7pPr>
            <a:lvl8pPr marL="4550676" indent="0">
              <a:buNone/>
              <a:defRPr sz="1300"/>
            </a:lvl8pPr>
            <a:lvl9pPr marL="5200775"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125172-2F60-4C99-81F2-0C0393A92D69}"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DCBE0D-2284-49EF-92AC-BC6AD4BBB9F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rtlCol="0">
            <a:normAutofit/>
          </a:bodyPr>
          <a:lstStyle>
            <a:lvl1pPr marL="0" indent="0">
              <a:buNone/>
              <a:defRPr sz="4600"/>
            </a:lvl1pPr>
            <a:lvl2pPr marL="650096" indent="0">
              <a:buNone/>
              <a:defRPr sz="4000"/>
            </a:lvl2pPr>
            <a:lvl3pPr marL="1300192" indent="0">
              <a:buNone/>
              <a:defRPr sz="3400"/>
            </a:lvl3pPr>
            <a:lvl4pPr marL="1950291" indent="0">
              <a:buNone/>
              <a:defRPr sz="2800"/>
            </a:lvl4pPr>
            <a:lvl5pPr marL="2600387" indent="0">
              <a:buNone/>
              <a:defRPr sz="2800"/>
            </a:lvl5pPr>
            <a:lvl6pPr marL="3250484" indent="0">
              <a:buNone/>
              <a:defRPr sz="2800"/>
            </a:lvl6pPr>
            <a:lvl7pPr marL="3900583" indent="0">
              <a:buNone/>
              <a:defRPr sz="2800"/>
            </a:lvl7pPr>
            <a:lvl8pPr marL="4550676" indent="0">
              <a:buNone/>
              <a:defRPr sz="2800"/>
            </a:lvl8pPr>
            <a:lvl9pPr marL="5200775" indent="0">
              <a:buNone/>
              <a:defRPr sz="2800"/>
            </a:lvl9pPr>
          </a:lstStyle>
          <a:p>
            <a:pPr lvl="0"/>
            <a:endParaRPr lang="en-US" noProof="0" smtClean="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096" indent="0">
              <a:buNone/>
              <a:defRPr sz="1700"/>
            </a:lvl2pPr>
            <a:lvl3pPr marL="1300192" indent="0">
              <a:buNone/>
              <a:defRPr sz="1400"/>
            </a:lvl3pPr>
            <a:lvl4pPr marL="1950291" indent="0">
              <a:buNone/>
              <a:defRPr sz="1300"/>
            </a:lvl4pPr>
            <a:lvl5pPr marL="2600387" indent="0">
              <a:buNone/>
              <a:defRPr sz="1300"/>
            </a:lvl5pPr>
            <a:lvl6pPr marL="3250484" indent="0">
              <a:buNone/>
              <a:defRPr sz="1300"/>
            </a:lvl6pPr>
            <a:lvl7pPr marL="3900583" indent="0">
              <a:buNone/>
              <a:defRPr sz="1300"/>
            </a:lvl7pPr>
            <a:lvl8pPr marL="4550676" indent="0">
              <a:buNone/>
              <a:defRPr sz="1300"/>
            </a:lvl8pPr>
            <a:lvl9pPr marL="5200775"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882199-5E3F-4A47-8C07-D8116C63EFEB}"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0DC5DAA-3F59-4A2C-B454-F07579347F7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8F094F-11B4-4A88-9ACB-A4A75295E0A8}"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B6EEA5-169B-4AA5-A211-4CD2A8038C6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1638301"/>
            <a:ext cx="2616201"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1638301"/>
            <a:ext cx="7696201"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03"/>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603"/>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2B7397-6EBB-445D-A5E1-26A94F027355}"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A85473-2BC7-4C22-8308-0570369F456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010E60-053B-4CD8-AE7C-49ED1CE05EF7}"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F727A0-BE1F-45AF-B82F-43B92153977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C8D21E-1AA4-4892-B4B5-24E8C4F22090}"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602F3E-00F9-4D7A-A215-AD0694408B6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C30A14-03B1-46EA-A63C-5322673C4D75}"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CECC62-8CE2-44AB-924C-ED00EBB9D5B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EE93F6-CA68-403F-AD65-E55B1A77C3E6}"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0E5CA8-D81C-4A9F-9C37-7E36AFF905B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DD9B5B-3D85-438B-BA76-D5C2609A7F04}" type="datetimeFigureOut">
              <a:rPr lang="en-US">
                <a:solidFill>
                  <a:prstClr val="black">
                    <a:tint val="75000"/>
                  </a:prstClr>
                </a:solidFill>
              </a:rPr>
              <a:pPr>
                <a:defRPr/>
              </a:pPr>
              <a:t>1/24/2012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C0FA696-8A55-4823-88C5-D6F41E7A15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78DCAD-8B30-49CB-B121-D5879DFF0865}" type="datetimeFigureOut">
              <a:rPr lang="en-US">
                <a:solidFill>
                  <a:prstClr val="black">
                    <a:tint val="75000"/>
                  </a:prstClr>
                </a:solidFill>
              </a:rPr>
              <a:pPr>
                <a:defRPr/>
              </a:pPr>
              <a:t>1/24/2012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6EE548-516E-4545-9E47-14A21B8E085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D3A877-F744-43CF-BBF4-40D4651788CF}" type="datetimeFigureOut">
              <a:rPr lang="en-US">
                <a:solidFill>
                  <a:prstClr val="black">
                    <a:tint val="75000"/>
                  </a:prstClr>
                </a:solidFill>
              </a:rPr>
              <a:pPr>
                <a:defRPr/>
              </a:pPr>
              <a:t>1/24/2012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0EBAFF3-E24B-4257-B733-29B1680DB58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125172-2F60-4C99-81F2-0C0393A92D69}"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DCBE0D-2284-49EF-92AC-BC6AD4BBB9F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rtlCol="0">
            <a:normAutofit/>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endParaRPr lang="en-US" noProof="0" smtClean="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882199-5E3F-4A47-8C07-D8116C63EFEB}"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0DC5DAA-3F59-4A2C-B454-F07579347F7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7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8F094F-11B4-4A88-9ACB-A4A75295E0A8}"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B6EEA5-169B-4AA5-A211-4CD2A8038C6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2B7397-6EBB-445D-A5E1-26A94F027355}"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A85473-2BC7-4C22-8308-0570369F456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2"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1638301"/>
            <a:ext cx="2616201"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1638301"/>
            <a:ext cx="7696201"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85"/>
            <a:ext cx="9102726" cy="2492375"/>
          </a:xfrm>
        </p:spPr>
        <p:txBody>
          <a:bodyPr/>
          <a:lstStyle>
            <a:lvl1pPr marL="0" indent="0" algn="ctr">
              <a:buNone/>
              <a:defRPr/>
            </a:lvl1pPr>
            <a:lvl2pPr marL="457034" indent="0" algn="ctr">
              <a:buNone/>
              <a:defRPr/>
            </a:lvl2pPr>
            <a:lvl3pPr marL="914072" indent="0" algn="ctr">
              <a:buNone/>
              <a:defRPr/>
            </a:lvl3pPr>
            <a:lvl4pPr marL="1371107" indent="0" algn="ctr">
              <a:buNone/>
              <a:defRPr/>
            </a:lvl4pPr>
            <a:lvl5pPr marL="1828144" indent="0" algn="ctr">
              <a:buNone/>
              <a:defRPr/>
            </a:lvl5pPr>
            <a:lvl6pPr marL="2285182" indent="0" algn="ctr">
              <a:buNone/>
              <a:defRPr/>
            </a:lvl6pPr>
            <a:lvl7pPr marL="2742216" indent="0" algn="ctr">
              <a:buNone/>
              <a:defRPr/>
            </a:lvl7pPr>
            <a:lvl8pPr marL="3199255" indent="0" algn="ctr">
              <a:buNone/>
              <a:defRPr/>
            </a:lvl8pPr>
            <a:lvl9pPr marL="3656291"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GillSan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034" indent="0">
              <a:buNone/>
              <a:defRPr sz="1800"/>
            </a:lvl2pPr>
            <a:lvl3pPr marL="914072" indent="0">
              <a:buNone/>
              <a:defRPr sz="1600"/>
            </a:lvl3pPr>
            <a:lvl4pPr marL="1371107" indent="0">
              <a:buNone/>
              <a:defRPr sz="1400"/>
            </a:lvl4pPr>
            <a:lvl5pPr marL="1828144" indent="0">
              <a:buNone/>
              <a:defRPr sz="1400"/>
            </a:lvl5pPr>
            <a:lvl6pPr marL="2285182" indent="0">
              <a:buNone/>
              <a:defRPr sz="1400"/>
            </a:lvl6pPr>
            <a:lvl7pPr marL="2742216" indent="0">
              <a:buNone/>
              <a:defRPr sz="1400"/>
            </a:lvl7pPr>
            <a:lvl8pPr marL="3199255" indent="0">
              <a:buNone/>
              <a:defRPr sz="1400"/>
            </a:lvl8pPr>
            <a:lvl9pPr marL="3656291"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2"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034" indent="0">
              <a:buNone/>
              <a:defRPr sz="2000" b="1"/>
            </a:lvl2pPr>
            <a:lvl3pPr marL="914072" indent="0">
              <a:buNone/>
              <a:defRPr sz="1800" b="1"/>
            </a:lvl3pPr>
            <a:lvl4pPr marL="1371107" indent="0">
              <a:buNone/>
              <a:defRPr sz="1600" b="1"/>
            </a:lvl4pPr>
            <a:lvl5pPr marL="1828144" indent="0">
              <a:buNone/>
              <a:defRPr sz="1600" b="1"/>
            </a:lvl5pPr>
            <a:lvl6pPr marL="2285182" indent="0">
              <a:buNone/>
              <a:defRPr sz="1600" b="1"/>
            </a:lvl6pPr>
            <a:lvl7pPr marL="2742216" indent="0">
              <a:buNone/>
              <a:defRPr sz="1600" b="1"/>
            </a:lvl7pPr>
            <a:lvl8pPr marL="3199255"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85" y="38894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85" y="2041526"/>
            <a:ext cx="4278313" cy="6670674"/>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35"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35" y="871538"/>
            <a:ext cx="7802563" cy="5851526"/>
          </a:xfrm>
        </p:spPr>
        <p:txBody>
          <a:bodyPr/>
          <a:lstStyle>
            <a:lvl1pPr marL="0" indent="0">
              <a:buNone/>
              <a:defRPr sz="3100"/>
            </a:lvl1pPr>
            <a:lvl2pPr marL="457034" indent="0">
              <a:buNone/>
              <a:defRPr sz="2800"/>
            </a:lvl2pPr>
            <a:lvl3pPr marL="914072" indent="0">
              <a:buNone/>
              <a:defRPr sz="2400"/>
            </a:lvl3pPr>
            <a:lvl4pPr marL="1371107" indent="0">
              <a:buNone/>
              <a:defRPr sz="2000"/>
            </a:lvl4pPr>
            <a:lvl5pPr marL="1828144" indent="0">
              <a:buNone/>
              <a:defRPr sz="2000"/>
            </a:lvl5pPr>
            <a:lvl6pPr marL="2285182" indent="0">
              <a:buNone/>
              <a:defRPr sz="2000"/>
            </a:lvl6pPr>
            <a:lvl7pPr marL="2742216" indent="0">
              <a:buNone/>
              <a:defRPr sz="2000"/>
            </a:lvl7pPr>
            <a:lvl8pPr marL="3199255" indent="0">
              <a:buNone/>
              <a:defRPr sz="2000"/>
            </a:lvl8pPr>
            <a:lvl9pPr marL="3656291" indent="0">
              <a:buNone/>
              <a:defRPr sz="2000"/>
            </a:lvl9pPr>
          </a:lstStyle>
          <a:p>
            <a:pPr lvl="0"/>
            <a:endParaRPr lang="en-US" noProof="0" smtClean="0">
              <a:sym typeface="Papyrus" charset="0"/>
            </a:endParaRPr>
          </a:p>
        </p:txBody>
      </p:sp>
      <p:sp>
        <p:nvSpPr>
          <p:cNvPr id="4" name="Text Placeholder 3"/>
          <p:cNvSpPr>
            <a:spLocks noGrp="1"/>
          </p:cNvSpPr>
          <p:nvPr>
            <p:ph type="body" sz="half" idx="2"/>
          </p:nvPr>
        </p:nvSpPr>
        <p:spPr>
          <a:xfrm>
            <a:off x="2549535" y="7634290"/>
            <a:ext cx="7802563" cy="1144587"/>
          </a:xfrm>
        </p:spPr>
        <p:txBody>
          <a:bodyPr/>
          <a:lstStyle>
            <a:lvl1pPr marL="0" indent="0">
              <a:buNone/>
              <a:defRPr sz="1400"/>
            </a:lvl1pPr>
            <a:lvl2pPr marL="457034" indent="0">
              <a:buNone/>
              <a:defRPr sz="1100"/>
            </a:lvl2pPr>
            <a:lvl3pPr marL="914072" indent="0">
              <a:buNone/>
              <a:defRPr sz="1000"/>
            </a:lvl3pPr>
            <a:lvl4pPr marL="1371107" indent="0">
              <a:buNone/>
              <a:defRPr sz="900"/>
            </a:lvl4pPr>
            <a:lvl5pPr marL="1828144" indent="0">
              <a:buNone/>
              <a:defRPr sz="900"/>
            </a:lvl5pPr>
            <a:lvl6pPr marL="2285182" indent="0">
              <a:buNone/>
              <a:defRPr sz="900"/>
            </a:lvl6pPr>
            <a:lvl7pPr marL="2742216" indent="0">
              <a:buNone/>
              <a:defRPr sz="900"/>
            </a:lvl7pPr>
            <a:lvl8pPr marL="3199255" indent="0">
              <a:buNone/>
              <a:defRPr sz="900"/>
            </a:lvl8pPr>
            <a:lvl9pPr marL="3656291"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1485908"/>
            <a:ext cx="2616201" cy="50165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9" y="1485908"/>
            <a:ext cx="7696201" cy="50165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7.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3.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7.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3.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7.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3.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7.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5.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5.jpe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5.jpe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3.jpe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image" Target="../media/image7.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5.jpe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5.jpe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5.jpe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5.jpe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5.jpe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5.jpe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5.jpe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5.jpe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5.jpe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image" Target="../media/image5.jpeg"/><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6.pn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6.pn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6.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6.pn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6.pn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6.pn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6.pn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6.pn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6.pn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2.jpe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 Id="rId14" Type="http://schemas.openxmlformats.org/officeDocument/2006/relationships/image" Target="../media/image8.pn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6.pn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6.pn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0.xml"/><Relationship Id="rId13" Type="http://schemas.openxmlformats.org/officeDocument/2006/relationships/image" Target="../media/image2.jpeg"/><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3.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 Id="rId14" Type="http://schemas.openxmlformats.org/officeDocument/2006/relationships/image" Target="../media/image4.png"/></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01.xml"/><Relationship Id="rId3" Type="http://schemas.openxmlformats.org/officeDocument/2006/relationships/slideLayout" Target="../slideLayouts/slideLayout696.xml"/><Relationship Id="rId7" Type="http://schemas.openxmlformats.org/officeDocument/2006/relationships/slideLayout" Target="../slideLayouts/slideLayout700.xml"/><Relationship Id="rId12" Type="http://schemas.openxmlformats.org/officeDocument/2006/relationships/theme" Target="../theme/theme64.xml"/><Relationship Id="rId2" Type="http://schemas.openxmlformats.org/officeDocument/2006/relationships/slideLayout" Target="../slideLayouts/slideLayout695.xml"/><Relationship Id="rId1" Type="http://schemas.openxmlformats.org/officeDocument/2006/relationships/slideLayout" Target="../slideLayouts/slideLayout694.xml"/><Relationship Id="rId6" Type="http://schemas.openxmlformats.org/officeDocument/2006/relationships/slideLayout" Target="../slideLayouts/slideLayout699.xml"/><Relationship Id="rId11" Type="http://schemas.openxmlformats.org/officeDocument/2006/relationships/slideLayout" Target="../slideLayouts/slideLayout704.xml"/><Relationship Id="rId5" Type="http://schemas.openxmlformats.org/officeDocument/2006/relationships/slideLayout" Target="../slideLayouts/slideLayout698.xml"/><Relationship Id="rId10" Type="http://schemas.openxmlformats.org/officeDocument/2006/relationships/slideLayout" Target="../slideLayouts/slideLayout703.xml"/><Relationship Id="rId4" Type="http://schemas.openxmlformats.org/officeDocument/2006/relationships/slideLayout" Target="../slideLayouts/slideLayout697.xml"/><Relationship Id="rId9" Type="http://schemas.openxmlformats.org/officeDocument/2006/relationships/slideLayout" Target="../slideLayouts/slideLayout702.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12.xml"/><Relationship Id="rId3" Type="http://schemas.openxmlformats.org/officeDocument/2006/relationships/slideLayout" Target="../slideLayouts/slideLayout707.xml"/><Relationship Id="rId7" Type="http://schemas.openxmlformats.org/officeDocument/2006/relationships/slideLayout" Target="../slideLayouts/slideLayout711.xml"/><Relationship Id="rId12" Type="http://schemas.openxmlformats.org/officeDocument/2006/relationships/theme" Target="../theme/theme65.xml"/><Relationship Id="rId2" Type="http://schemas.openxmlformats.org/officeDocument/2006/relationships/slideLayout" Target="../slideLayouts/slideLayout706.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5" Type="http://schemas.openxmlformats.org/officeDocument/2006/relationships/slideLayout" Target="../slideLayouts/slideLayout709.xml"/><Relationship Id="rId10" Type="http://schemas.openxmlformats.org/officeDocument/2006/relationships/slideLayout" Target="../slideLayouts/slideLayout714.xml"/><Relationship Id="rId4" Type="http://schemas.openxmlformats.org/officeDocument/2006/relationships/slideLayout" Target="../slideLayouts/slideLayout708.xml"/><Relationship Id="rId9" Type="http://schemas.openxmlformats.org/officeDocument/2006/relationships/slideLayout" Target="../slideLayouts/slideLayout713.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23.xml"/><Relationship Id="rId3" Type="http://schemas.openxmlformats.org/officeDocument/2006/relationships/slideLayout" Target="../slideLayouts/slideLayout718.xml"/><Relationship Id="rId7" Type="http://schemas.openxmlformats.org/officeDocument/2006/relationships/slideLayout" Target="../slideLayouts/slideLayout722.xml"/><Relationship Id="rId12" Type="http://schemas.openxmlformats.org/officeDocument/2006/relationships/theme" Target="../theme/theme66.xml"/><Relationship Id="rId2" Type="http://schemas.openxmlformats.org/officeDocument/2006/relationships/slideLayout" Target="../slideLayouts/slideLayout717.xml"/><Relationship Id="rId1" Type="http://schemas.openxmlformats.org/officeDocument/2006/relationships/slideLayout" Target="../slideLayouts/slideLayout716.xml"/><Relationship Id="rId6" Type="http://schemas.openxmlformats.org/officeDocument/2006/relationships/slideLayout" Target="../slideLayouts/slideLayout721.xml"/><Relationship Id="rId11" Type="http://schemas.openxmlformats.org/officeDocument/2006/relationships/slideLayout" Target="../slideLayouts/slideLayout726.xml"/><Relationship Id="rId5" Type="http://schemas.openxmlformats.org/officeDocument/2006/relationships/slideLayout" Target="../slideLayouts/slideLayout720.xml"/><Relationship Id="rId10" Type="http://schemas.openxmlformats.org/officeDocument/2006/relationships/slideLayout" Target="../slideLayouts/slideLayout725.xml"/><Relationship Id="rId4" Type="http://schemas.openxmlformats.org/officeDocument/2006/relationships/slideLayout" Target="../slideLayouts/slideLayout719.xml"/><Relationship Id="rId9" Type="http://schemas.openxmlformats.org/officeDocument/2006/relationships/slideLayout" Target="../slideLayouts/slideLayout724.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4.xml"/><Relationship Id="rId3" Type="http://schemas.openxmlformats.org/officeDocument/2006/relationships/slideLayout" Target="../slideLayouts/slideLayout729.xml"/><Relationship Id="rId7" Type="http://schemas.openxmlformats.org/officeDocument/2006/relationships/slideLayout" Target="../slideLayouts/slideLayout733.xml"/><Relationship Id="rId12" Type="http://schemas.openxmlformats.org/officeDocument/2006/relationships/theme" Target="../theme/theme67.xml"/><Relationship Id="rId2" Type="http://schemas.openxmlformats.org/officeDocument/2006/relationships/slideLayout" Target="../slideLayouts/slideLayout728.xml"/><Relationship Id="rId1" Type="http://schemas.openxmlformats.org/officeDocument/2006/relationships/slideLayout" Target="../slideLayouts/slideLayout727.xml"/><Relationship Id="rId6" Type="http://schemas.openxmlformats.org/officeDocument/2006/relationships/slideLayout" Target="../slideLayouts/slideLayout732.xml"/><Relationship Id="rId11" Type="http://schemas.openxmlformats.org/officeDocument/2006/relationships/slideLayout" Target="../slideLayouts/slideLayout737.xml"/><Relationship Id="rId5" Type="http://schemas.openxmlformats.org/officeDocument/2006/relationships/slideLayout" Target="../slideLayouts/slideLayout731.xml"/><Relationship Id="rId10" Type="http://schemas.openxmlformats.org/officeDocument/2006/relationships/slideLayout" Target="../slideLayouts/slideLayout736.xml"/><Relationship Id="rId4" Type="http://schemas.openxmlformats.org/officeDocument/2006/relationships/slideLayout" Target="../slideLayouts/slideLayout730.xml"/><Relationship Id="rId9" Type="http://schemas.openxmlformats.org/officeDocument/2006/relationships/slideLayout" Target="../slideLayouts/slideLayout735.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45.xml"/><Relationship Id="rId13" Type="http://schemas.openxmlformats.org/officeDocument/2006/relationships/image" Target="../media/image9.jpeg"/><Relationship Id="rId3" Type="http://schemas.openxmlformats.org/officeDocument/2006/relationships/slideLayout" Target="../slideLayouts/slideLayout740.xml"/><Relationship Id="rId7" Type="http://schemas.openxmlformats.org/officeDocument/2006/relationships/slideLayout" Target="../slideLayouts/slideLayout744.xml"/><Relationship Id="rId12" Type="http://schemas.openxmlformats.org/officeDocument/2006/relationships/theme" Target="../theme/theme68.xml"/><Relationship Id="rId2" Type="http://schemas.openxmlformats.org/officeDocument/2006/relationships/slideLayout" Target="../slideLayouts/slideLayout739.xml"/><Relationship Id="rId1" Type="http://schemas.openxmlformats.org/officeDocument/2006/relationships/slideLayout" Target="../slideLayouts/slideLayout738.xml"/><Relationship Id="rId6" Type="http://schemas.openxmlformats.org/officeDocument/2006/relationships/slideLayout" Target="../slideLayouts/slideLayout743.xml"/><Relationship Id="rId11" Type="http://schemas.openxmlformats.org/officeDocument/2006/relationships/slideLayout" Target="../slideLayouts/slideLayout748.xml"/><Relationship Id="rId5" Type="http://schemas.openxmlformats.org/officeDocument/2006/relationships/slideLayout" Target="../slideLayouts/slideLayout742.xml"/><Relationship Id="rId10" Type="http://schemas.openxmlformats.org/officeDocument/2006/relationships/slideLayout" Target="../slideLayouts/slideLayout747.xml"/><Relationship Id="rId4" Type="http://schemas.openxmlformats.org/officeDocument/2006/relationships/slideLayout" Target="../slideLayouts/slideLayout741.xml"/><Relationship Id="rId9" Type="http://schemas.openxmlformats.org/officeDocument/2006/relationships/slideLayout" Target="../slideLayouts/slideLayout746.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56.xml"/><Relationship Id="rId3" Type="http://schemas.openxmlformats.org/officeDocument/2006/relationships/slideLayout" Target="../slideLayouts/slideLayout751.xml"/><Relationship Id="rId7" Type="http://schemas.openxmlformats.org/officeDocument/2006/relationships/slideLayout" Target="../slideLayouts/slideLayout755.xml"/><Relationship Id="rId12" Type="http://schemas.openxmlformats.org/officeDocument/2006/relationships/theme" Target="../theme/theme69.xml"/><Relationship Id="rId2" Type="http://schemas.openxmlformats.org/officeDocument/2006/relationships/slideLayout" Target="../slideLayouts/slideLayout750.xml"/><Relationship Id="rId1" Type="http://schemas.openxmlformats.org/officeDocument/2006/relationships/slideLayout" Target="../slideLayouts/slideLayout749.xml"/><Relationship Id="rId6" Type="http://schemas.openxmlformats.org/officeDocument/2006/relationships/slideLayout" Target="../slideLayouts/slideLayout754.xml"/><Relationship Id="rId11" Type="http://schemas.openxmlformats.org/officeDocument/2006/relationships/slideLayout" Target="../slideLayouts/slideLayout759.xml"/><Relationship Id="rId5" Type="http://schemas.openxmlformats.org/officeDocument/2006/relationships/slideLayout" Target="../slideLayouts/slideLayout753.xml"/><Relationship Id="rId10" Type="http://schemas.openxmlformats.org/officeDocument/2006/relationships/slideLayout" Target="../slideLayouts/slideLayout758.xml"/><Relationship Id="rId4" Type="http://schemas.openxmlformats.org/officeDocument/2006/relationships/slideLayout" Target="../slideLayouts/slideLayout752.xml"/><Relationship Id="rId9" Type="http://schemas.openxmlformats.org/officeDocument/2006/relationships/slideLayout" Target="../slideLayouts/slideLayout7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7.xml"/><Relationship Id="rId3" Type="http://schemas.openxmlformats.org/officeDocument/2006/relationships/slideLayout" Target="../slideLayouts/slideLayout762.xml"/><Relationship Id="rId7" Type="http://schemas.openxmlformats.org/officeDocument/2006/relationships/slideLayout" Target="../slideLayouts/slideLayout766.xml"/><Relationship Id="rId12" Type="http://schemas.openxmlformats.org/officeDocument/2006/relationships/theme" Target="../theme/theme70.xml"/><Relationship Id="rId2" Type="http://schemas.openxmlformats.org/officeDocument/2006/relationships/slideLayout" Target="../slideLayouts/slideLayout761.xml"/><Relationship Id="rId1" Type="http://schemas.openxmlformats.org/officeDocument/2006/relationships/slideLayout" Target="../slideLayouts/slideLayout760.xml"/><Relationship Id="rId6" Type="http://schemas.openxmlformats.org/officeDocument/2006/relationships/slideLayout" Target="../slideLayouts/slideLayout765.xml"/><Relationship Id="rId11" Type="http://schemas.openxmlformats.org/officeDocument/2006/relationships/slideLayout" Target="../slideLayouts/slideLayout770.xml"/><Relationship Id="rId5" Type="http://schemas.openxmlformats.org/officeDocument/2006/relationships/slideLayout" Target="../slideLayouts/slideLayout764.xml"/><Relationship Id="rId10" Type="http://schemas.openxmlformats.org/officeDocument/2006/relationships/slideLayout" Target="../slideLayouts/slideLayout769.xml"/><Relationship Id="rId4" Type="http://schemas.openxmlformats.org/officeDocument/2006/relationships/slideLayout" Target="../slideLayouts/slideLayout763.xml"/><Relationship Id="rId9" Type="http://schemas.openxmlformats.org/officeDocument/2006/relationships/slideLayout" Target="../slideLayouts/slideLayout768.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8.xml"/><Relationship Id="rId3" Type="http://schemas.openxmlformats.org/officeDocument/2006/relationships/slideLayout" Target="../slideLayouts/slideLayout773.xml"/><Relationship Id="rId7" Type="http://schemas.openxmlformats.org/officeDocument/2006/relationships/slideLayout" Target="../slideLayouts/slideLayout777.xml"/><Relationship Id="rId12" Type="http://schemas.openxmlformats.org/officeDocument/2006/relationships/theme" Target="../theme/theme71.xml"/><Relationship Id="rId2" Type="http://schemas.openxmlformats.org/officeDocument/2006/relationships/slideLayout" Target="../slideLayouts/slideLayout772.xml"/><Relationship Id="rId1" Type="http://schemas.openxmlformats.org/officeDocument/2006/relationships/slideLayout" Target="../slideLayouts/slideLayout771.xml"/><Relationship Id="rId6" Type="http://schemas.openxmlformats.org/officeDocument/2006/relationships/slideLayout" Target="../slideLayouts/slideLayout776.xml"/><Relationship Id="rId11" Type="http://schemas.openxmlformats.org/officeDocument/2006/relationships/slideLayout" Target="../slideLayouts/slideLayout781.xml"/><Relationship Id="rId5" Type="http://schemas.openxmlformats.org/officeDocument/2006/relationships/slideLayout" Target="../slideLayouts/slideLayout775.xml"/><Relationship Id="rId10" Type="http://schemas.openxmlformats.org/officeDocument/2006/relationships/slideLayout" Target="../slideLayouts/slideLayout780.xml"/><Relationship Id="rId4" Type="http://schemas.openxmlformats.org/officeDocument/2006/relationships/slideLayout" Target="../slideLayouts/slideLayout774.xml"/><Relationship Id="rId9" Type="http://schemas.openxmlformats.org/officeDocument/2006/relationships/slideLayout" Target="../slideLayouts/slideLayout7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6.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65201" y="2476500"/>
            <a:ext cx="11074401" cy="2921000"/>
          </a:xfrm>
          <a:prstGeom prst="rect">
            <a:avLst/>
          </a:prstGeom>
          <a:noFill/>
          <a:ln w="12700">
            <a:noFill/>
            <a:miter lim="800000"/>
            <a:headEnd/>
            <a:tailEnd/>
          </a:ln>
        </p:spPr>
        <p:txBody>
          <a:bodyPr vert="horz" wrap="square" lIns="50780" tIns="50780" rIns="50780" bIns="50780" numCol="1" anchor="b" anchorCtr="0" compatLnSpc="1">
            <a:prstTxWarp prst="textNoShape">
              <a:avLst/>
            </a:prstTxWarp>
          </a:bodyPr>
          <a:lstStyle/>
          <a:p>
            <a:pPr lvl="0"/>
            <a:r>
              <a:rPr lang="en-US" smtClean="0">
                <a:sym typeface="GillSans" charset="0"/>
              </a:rPr>
              <a:t>Click to edit Master title style</a:t>
            </a:r>
          </a:p>
        </p:txBody>
      </p:sp>
      <p:sp>
        <p:nvSpPr>
          <p:cNvPr id="1027" name="Rectangle 2"/>
          <p:cNvSpPr>
            <a:spLocks noGrp="1" noChangeArrowheads="1"/>
          </p:cNvSpPr>
          <p:nvPr>
            <p:ph type="body" idx="1"/>
          </p:nvPr>
        </p:nvSpPr>
        <p:spPr bwMode="auto">
          <a:xfrm>
            <a:off x="965201" y="5384801"/>
            <a:ext cx="11074401" cy="1409700"/>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Sans" charset="0"/>
        </a:defRPr>
      </a:lvl1pPr>
      <a:lvl2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8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8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8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8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800">
          <a:solidFill>
            <a:schemeClr val="tx1"/>
          </a:solidFill>
          <a:latin typeface="+mn-lt"/>
          <a:ea typeface="+mn-ea"/>
          <a:cs typeface="+mn-cs"/>
          <a:sym typeface="GillSans" charset="0"/>
        </a:defRPr>
      </a:lvl5pPr>
      <a:lvl6pPr marL="457034" algn="ctr" rtl="0" fontAlgn="base">
        <a:spcBef>
          <a:spcPct val="0"/>
        </a:spcBef>
        <a:spcAft>
          <a:spcPct val="0"/>
        </a:spcAft>
        <a:defRPr sz="3800">
          <a:solidFill>
            <a:schemeClr val="tx1"/>
          </a:solidFill>
          <a:latin typeface="+mn-lt"/>
          <a:ea typeface="+mn-ea"/>
          <a:cs typeface="+mn-cs"/>
          <a:sym typeface="GillSans" charset="0"/>
        </a:defRPr>
      </a:lvl6pPr>
      <a:lvl7pPr marL="914072" algn="ctr" rtl="0" fontAlgn="base">
        <a:spcBef>
          <a:spcPct val="0"/>
        </a:spcBef>
        <a:spcAft>
          <a:spcPct val="0"/>
        </a:spcAft>
        <a:defRPr sz="3800">
          <a:solidFill>
            <a:schemeClr val="tx1"/>
          </a:solidFill>
          <a:latin typeface="+mn-lt"/>
          <a:ea typeface="+mn-ea"/>
          <a:cs typeface="+mn-cs"/>
          <a:sym typeface="GillSans" charset="0"/>
        </a:defRPr>
      </a:lvl7pPr>
      <a:lvl8pPr marL="1371107" algn="ctr" rtl="0" fontAlgn="base">
        <a:spcBef>
          <a:spcPct val="0"/>
        </a:spcBef>
        <a:spcAft>
          <a:spcPct val="0"/>
        </a:spcAft>
        <a:defRPr sz="3800">
          <a:solidFill>
            <a:schemeClr val="tx1"/>
          </a:solidFill>
          <a:latin typeface="+mn-lt"/>
          <a:ea typeface="+mn-ea"/>
          <a:cs typeface="+mn-cs"/>
          <a:sym typeface="GillSans" charset="0"/>
        </a:defRPr>
      </a:lvl8pPr>
      <a:lvl9pPr marL="1828144" algn="ctr" rtl="0" fontAlgn="base">
        <a:spcBef>
          <a:spcPct val="0"/>
        </a:spcBef>
        <a:spcAft>
          <a:spcPct val="0"/>
        </a:spcAft>
        <a:defRPr sz="38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1"/>
          <p:cNvSpPr>
            <a:spLocks noGrp="1" noChangeArrowheads="1"/>
          </p:cNvSpPr>
          <p:nvPr>
            <p:ph type="title"/>
          </p:nvPr>
        </p:nvSpPr>
        <p:spPr bwMode="auto">
          <a:xfrm>
            <a:off x="1270009" y="7366000"/>
            <a:ext cx="10464801" cy="17018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6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6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6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6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600">
          <a:solidFill>
            <a:schemeClr val="tx1"/>
          </a:solidFill>
          <a:latin typeface="+mn-lt"/>
          <a:ea typeface="+mn-ea"/>
          <a:cs typeface="+mn-cs"/>
          <a:sym typeface="GillSans" charset="0"/>
        </a:defRPr>
      </a:lvl5pPr>
      <a:lvl6pPr marL="457034" algn="ctr" rtl="0" fontAlgn="base">
        <a:spcBef>
          <a:spcPct val="0"/>
        </a:spcBef>
        <a:spcAft>
          <a:spcPct val="0"/>
        </a:spcAft>
        <a:defRPr sz="3600">
          <a:solidFill>
            <a:schemeClr val="tx1"/>
          </a:solidFill>
          <a:latin typeface="+mn-lt"/>
          <a:ea typeface="+mn-ea"/>
          <a:cs typeface="+mn-cs"/>
          <a:sym typeface="GillSans" charset="0"/>
        </a:defRPr>
      </a:lvl6pPr>
      <a:lvl7pPr marL="914072" algn="ctr" rtl="0" fontAlgn="base">
        <a:spcBef>
          <a:spcPct val="0"/>
        </a:spcBef>
        <a:spcAft>
          <a:spcPct val="0"/>
        </a:spcAft>
        <a:defRPr sz="3600">
          <a:solidFill>
            <a:schemeClr val="tx1"/>
          </a:solidFill>
          <a:latin typeface="+mn-lt"/>
          <a:ea typeface="+mn-ea"/>
          <a:cs typeface="+mn-cs"/>
          <a:sym typeface="GillSans" charset="0"/>
        </a:defRPr>
      </a:lvl7pPr>
      <a:lvl8pPr marL="1371107" algn="ctr" rtl="0" fontAlgn="base">
        <a:spcBef>
          <a:spcPct val="0"/>
        </a:spcBef>
        <a:spcAft>
          <a:spcPct val="0"/>
        </a:spcAft>
        <a:defRPr sz="3600">
          <a:solidFill>
            <a:schemeClr val="tx1"/>
          </a:solidFill>
          <a:latin typeface="+mn-lt"/>
          <a:ea typeface="+mn-ea"/>
          <a:cs typeface="+mn-cs"/>
          <a:sym typeface="GillSans" charset="0"/>
        </a:defRPr>
      </a:lvl8pPr>
      <a:lvl9pPr marL="1828144" algn="ctr" rtl="0" fontAlgn="base">
        <a:spcBef>
          <a:spcPct val="0"/>
        </a:spcBef>
        <a:spcAft>
          <a:spcPct val="0"/>
        </a:spcAft>
        <a:defRPr sz="36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pic>
        <p:nvPicPr>
          <p:cNvPr id="123906" name="Picture 1"/>
          <p:cNvPicPr>
            <a:picLocks noChangeAspect="1" noChangeArrowheads="1"/>
          </p:cNvPicPr>
          <p:nvPr/>
        </p:nvPicPr>
        <p:blipFill>
          <a:blip r:embed="rId14" cstate="email"/>
          <a:srcRect/>
          <a:stretch>
            <a:fillRect/>
          </a:stretch>
        </p:blipFill>
        <p:spPr bwMode="auto">
          <a:xfrm>
            <a:off x="0" y="2"/>
            <a:ext cx="13004800" cy="2476500"/>
          </a:xfrm>
          <a:prstGeom prst="rect">
            <a:avLst/>
          </a:prstGeom>
          <a:noFill/>
          <a:ln w="12700">
            <a:noFill/>
            <a:miter lim="800000"/>
            <a:headEnd/>
            <a:tailEnd/>
          </a:ln>
        </p:spPr>
      </p:pic>
      <p:sp>
        <p:nvSpPr>
          <p:cNvPr id="123907" name="Rectangle 2"/>
          <p:cNvSpPr>
            <a:spLocks noGrp="1" noChangeArrowheads="1"/>
          </p:cNvSpPr>
          <p:nvPr>
            <p:ph type="title"/>
          </p:nvPr>
        </p:nvSpPr>
        <p:spPr bwMode="auto">
          <a:xfrm>
            <a:off x="965201" y="304800"/>
            <a:ext cx="11074401" cy="20828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123908" name="Rectangle 3"/>
          <p:cNvSpPr>
            <a:spLocks noGrp="1" noChangeArrowheads="1"/>
          </p:cNvSpPr>
          <p:nvPr>
            <p:ph type="body" idx="1"/>
          </p:nvPr>
        </p:nvSpPr>
        <p:spPr bwMode="auto">
          <a:xfrm>
            <a:off x="965201" y="3098810"/>
            <a:ext cx="11074401"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Sans" charset="0"/>
        </a:defRPr>
      </a:lvl1pPr>
      <a:lvl2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9pPr>
    </p:titleStyle>
    <p:bodyStyle>
      <a:lvl1pPr marL="406256"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1pPr>
      <a:lvl2pPr marL="799811"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2pPr>
      <a:lvl3pPr marL="1244152"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3pPr>
      <a:lvl4pPr marL="1688493"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4pPr>
      <a:lvl5pPr marL="2132835"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5pPr>
      <a:lvl6pPr marL="2589872"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6pPr>
      <a:lvl7pPr marL="3046908"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7pPr>
      <a:lvl8pPr marL="3503945"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8pPr>
      <a:lvl9pPr marL="3960985"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36194" name="Rectangle 1"/>
          <p:cNvSpPr>
            <a:spLocks noGrp="1" noChangeArrowheads="1"/>
          </p:cNvSpPr>
          <p:nvPr>
            <p:ph type="body" idx="1"/>
          </p:nvPr>
        </p:nvSpPr>
        <p:spPr bwMode="auto">
          <a:xfrm>
            <a:off x="965201" y="1320801"/>
            <a:ext cx="11074401" cy="71120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Sans" charset="0"/>
        </a:defRPr>
      </a:lvl1pPr>
      <a:lvl2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9pPr>
    </p:titleStyle>
    <p:bodyStyle>
      <a:lvl1pPr marL="406256" indent="-406256" algn="l" rtl="0" eaLnBrk="0" fontAlgn="base" hangingPunct="0">
        <a:spcBef>
          <a:spcPts val="4800"/>
        </a:spcBef>
        <a:spcAft>
          <a:spcPct val="0"/>
        </a:spcAft>
        <a:buSzPct val="56000"/>
        <a:buChar char="•"/>
        <a:defRPr sz="3800">
          <a:solidFill>
            <a:schemeClr val="tx1"/>
          </a:solidFill>
          <a:latin typeface="+mn-lt"/>
          <a:ea typeface="+mn-ea"/>
          <a:cs typeface="+mn-cs"/>
          <a:sym typeface="GillSans" charset="0"/>
        </a:defRPr>
      </a:lvl1pPr>
      <a:lvl2pPr marL="799811" indent="-406256" algn="l" rtl="0" eaLnBrk="0" fontAlgn="base" hangingPunct="0">
        <a:spcBef>
          <a:spcPts val="4800"/>
        </a:spcBef>
        <a:spcAft>
          <a:spcPct val="0"/>
        </a:spcAft>
        <a:buSzPct val="56000"/>
        <a:buChar char="•"/>
        <a:defRPr sz="3800">
          <a:solidFill>
            <a:schemeClr val="tx1"/>
          </a:solidFill>
          <a:latin typeface="+mn-lt"/>
          <a:ea typeface="+mn-ea"/>
          <a:cs typeface="+mn-cs"/>
          <a:sym typeface="GillSans" charset="0"/>
        </a:defRPr>
      </a:lvl2pPr>
      <a:lvl3pPr marL="1244152" indent="-406256" algn="l" rtl="0" eaLnBrk="0" fontAlgn="base" hangingPunct="0">
        <a:spcBef>
          <a:spcPts val="4800"/>
        </a:spcBef>
        <a:spcAft>
          <a:spcPct val="0"/>
        </a:spcAft>
        <a:buSzPct val="56000"/>
        <a:buChar char="•"/>
        <a:defRPr sz="3800">
          <a:solidFill>
            <a:schemeClr val="tx1"/>
          </a:solidFill>
          <a:latin typeface="+mn-lt"/>
          <a:ea typeface="+mn-ea"/>
          <a:cs typeface="+mn-cs"/>
          <a:sym typeface="GillSans" charset="0"/>
        </a:defRPr>
      </a:lvl3pPr>
      <a:lvl4pPr marL="1688493" indent="-406256" algn="l" rtl="0" eaLnBrk="0" fontAlgn="base" hangingPunct="0">
        <a:spcBef>
          <a:spcPts val="4800"/>
        </a:spcBef>
        <a:spcAft>
          <a:spcPct val="0"/>
        </a:spcAft>
        <a:buSzPct val="56000"/>
        <a:buChar char="•"/>
        <a:defRPr sz="3800">
          <a:solidFill>
            <a:schemeClr val="tx1"/>
          </a:solidFill>
          <a:latin typeface="+mn-lt"/>
          <a:ea typeface="+mn-ea"/>
          <a:cs typeface="+mn-cs"/>
          <a:sym typeface="GillSans" charset="0"/>
        </a:defRPr>
      </a:lvl4pPr>
      <a:lvl5pPr marL="2132835" indent="-406256" algn="l" rtl="0" eaLnBrk="0" fontAlgn="base" hangingPunct="0">
        <a:spcBef>
          <a:spcPts val="4800"/>
        </a:spcBef>
        <a:spcAft>
          <a:spcPct val="0"/>
        </a:spcAft>
        <a:buSzPct val="56000"/>
        <a:buChar char="•"/>
        <a:defRPr sz="3800">
          <a:solidFill>
            <a:schemeClr val="tx1"/>
          </a:solidFill>
          <a:latin typeface="+mn-lt"/>
          <a:ea typeface="+mn-ea"/>
          <a:cs typeface="+mn-cs"/>
          <a:sym typeface="GillSans" charset="0"/>
        </a:defRPr>
      </a:lvl5pPr>
      <a:lvl6pPr marL="2589872" indent="-406256" algn="l" rtl="0" fontAlgn="base">
        <a:spcBef>
          <a:spcPts val="4800"/>
        </a:spcBef>
        <a:spcAft>
          <a:spcPct val="0"/>
        </a:spcAft>
        <a:buSzPct val="56000"/>
        <a:buChar char="•"/>
        <a:defRPr sz="3800">
          <a:solidFill>
            <a:schemeClr val="tx1"/>
          </a:solidFill>
          <a:latin typeface="+mn-lt"/>
          <a:ea typeface="+mn-ea"/>
          <a:cs typeface="+mn-cs"/>
          <a:sym typeface="GillSans" charset="0"/>
        </a:defRPr>
      </a:lvl6pPr>
      <a:lvl7pPr marL="3046908" indent="-406256" algn="l" rtl="0" fontAlgn="base">
        <a:spcBef>
          <a:spcPts val="4800"/>
        </a:spcBef>
        <a:spcAft>
          <a:spcPct val="0"/>
        </a:spcAft>
        <a:buSzPct val="56000"/>
        <a:buChar char="•"/>
        <a:defRPr sz="3800">
          <a:solidFill>
            <a:schemeClr val="tx1"/>
          </a:solidFill>
          <a:latin typeface="+mn-lt"/>
          <a:ea typeface="+mn-ea"/>
          <a:cs typeface="+mn-cs"/>
          <a:sym typeface="GillSans" charset="0"/>
        </a:defRPr>
      </a:lvl7pPr>
      <a:lvl8pPr marL="3503945" indent="-406256" algn="l" rtl="0" fontAlgn="base">
        <a:spcBef>
          <a:spcPts val="4800"/>
        </a:spcBef>
        <a:spcAft>
          <a:spcPct val="0"/>
        </a:spcAft>
        <a:buSzPct val="56000"/>
        <a:buChar char="•"/>
        <a:defRPr sz="3800">
          <a:solidFill>
            <a:schemeClr val="tx1"/>
          </a:solidFill>
          <a:latin typeface="+mn-lt"/>
          <a:ea typeface="+mn-ea"/>
          <a:cs typeface="+mn-cs"/>
          <a:sym typeface="GillSans" charset="0"/>
        </a:defRPr>
      </a:lvl8pPr>
      <a:lvl9pPr marL="3960985" indent="-406256" algn="l" rtl="0" fontAlgn="base">
        <a:spcBef>
          <a:spcPts val="4800"/>
        </a:spcBef>
        <a:spcAft>
          <a:spcPct val="0"/>
        </a:spcAft>
        <a:buSzPct val="56000"/>
        <a:buChar char="•"/>
        <a:defRPr sz="38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pic>
        <p:nvPicPr>
          <p:cNvPr id="148482" name="Picture 1"/>
          <p:cNvPicPr>
            <a:picLocks noChangeAspect="1" noChangeArrowheads="1"/>
          </p:cNvPicPr>
          <p:nvPr/>
        </p:nvPicPr>
        <p:blipFill>
          <a:blip r:embed="rId14" cstate="email"/>
          <a:srcRect/>
          <a:stretch>
            <a:fillRect/>
          </a:stretch>
        </p:blipFill>
        <p:spPr bwMode="auto">
          <a:xfrm>
            <a:off x="2" y="2128839"/>
            <a:ext cx="11733212" cy="668336"/>
          </a:xfrm>
          <a:prstGeom prst="rect">
            <a:avLst/>
          </a:prstGeom>
          <a:noFill/>
          <a:ln w="12700">
            <a:noFill/>
            <a:miter lim="800000"/>
            <a:headEnd/>
            <a:tailEnd/>
          </a:ln>
        </p:spPr>
      </p:pic>
      <p:sp>
        <p:nvSpPr>
          <p:cNvPr id="148483" name="Rectangle 2"/>
          <p:cNvSpPr>
            <a:spLocks noGrp="1" noChangeArrowheads="1"/>
          </p:cNvSpPr>
          <p:nvPr>
            <p:ph type="title"/>
          </p:nvPr>
        </p:nvSpPr>
        <p:spPr bwMode="auto">
          <a:xfrm>
            <a:off x="965201" y="304800"/>
            <a:ext cx="11074401" cy="20828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148484" name="Rectangle 3"/>
          <p:cNvSpPr>
            <a:spLocks noGrp="1" noChangeArrowheads="1"/>
          </p:cNvSpPr>
          <p:nvPr>
            <p:ph type="body" idx="1"/>
          </p:nvPr>
        </p:nvSpPr>
        <p:spPr bwMode="auto">
          <a:xfrm>
            <a:off x="965201" y="3098810"/>
            <a:ext cx="11074401" cy="5714999"/>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Sans" charset="0"/>
        </a:defRPr>
      </a:lvl1pPr>
      <a:lvl2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9pPr>
    </p:titleStyle>
    <p:bodyStyle>
      <a:lvl1pPr marL="406256"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1pPr>
      <a:lvl2pPr marL="799811"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2pPr>
      <a:lvl3pPr marL="1244152"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3pPr>
      <a:lvl4pPr marL="1688493"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4pPr>
      <a:lvl5pPr marL="2132835"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5pPr>
      <a:lvl6pPr marL="2589872"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6pPr>
      <a:lvl7pPr marL="3046908"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7pPr>
      <a:lvl8pPr marL="3503945"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8pPr>
      <a:lvl9pPr marL="3960985"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1"/>
          <p:cNvSpPr>
            <a:spLocks noGrp="1" noChangeArrowheads="1"/>
          </p:cNvSpPr>
          <p:nvPr>
            <p:ph type="body" idx="1"/>
          </p:nvPr>
        </p:nvSpPr>
        <p:spPr bwMode="auto">
          <a:xfrm>
            <a:off x="1270009" y="1270009"/>
            <a:ext cx="10464801" cy="7213601"/>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837901" indent="-571293" algn="l" rtl="0" eaLnBrk="0" fontAlgn="base" hangingPunct="0">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1pPr>
      <a:lvl2pPr marL="1282241" indent="-571293" algn="l" rtl="0" eaLnBrk="0" fontAlgn="base" hangingPunct="0">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2pPr>
      <a:lvl3pPr marL="1726582" indent="-571293" algn="l" rtl="0" eaLnBrk="0" fontAlgn="base" hangingPunct="0">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3pPr>
      <a:lvl4pPr marL="2170923" indent="-571293" algn="l" rtl="0" eaLnBrk="0" fontAlgn="base" hangingPunct="0">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4pPr>
      <a:lvl5pPr marL="2615264" indent="-571293" algn="l" rtl="0" eaLnBrk="0" fontAlgn="base" hangingPunct="0">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5pPr>
      <a:lvl6pPr marL="3072298" indent="-571293" algn="l" rtl="0" fontAlgn="base">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6pPr>
      <a:lvl7pPr marL="3529336" indent="-571293" algn="l" rtl="0" fontAlgn="base">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7pPr>
      <a:lvl8pPr marL="3986371" indent="-571293" algn="l" rtl="0" fontAlgn="base">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8pPr>
      <a:lvl9pPr marL="4443408" indent="-571293" algn="l" rtl="0" fontAlgn="base">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pic>
        <p:nvPicPr>
          <p:cNvPr id="173058" name="Picture 1"/>
          <p:cNvPicPr>
            <a:picLocks noChangeAspect="1" noChangeArrowheads="1"/>
          </p:cNvPicPr>
          <p:nvPr/>
        </p:nvPicPr>
        <p:blipFill>
          <a:blip r:embed="rId14" cstate="email"/>
          <a:srcRect/>
          <a:stretch>
            <a:fillRect/>
          </a:stretch>
        </p:blipFill>
        <p:spPr bwMode="auto">
          <a:xfrm>
            <a:off x="0" y="2"/>
            <a:ext cx="13004800" cy="2476500"/>
          </a:xfrm>
          <a:prstGeom prst="rect">
            <a:avLst/>
          </a:prstGeom>
          <a:noFill/>
          <a:ln w="12700">
            <a:noFill/>
            <a:miter lim="800000"/>
            <a:headEnd/>
            <a:tailEnd/>
          </a:ln>
        </p:spPr>
      </p:pic>
      <p:sp>
        <p:nvSpPr>
          <p:cNvPr id="173059" name="Rectangle 2"/>
          <p:cNvSpPr>
            <a:spLocks noGrp="1" noChangeArrowheads="1"/>
          </p:cNvSpPr>
          <p:nvPr>
            <p:ph type="title"/>
          </p:nvPr>
        </p:nvSpPr>
        <p:spPr bwMode="auto">
          <a:xfrm>
            <a:off x="965201" y="304800"/>
            <a:ext cx="11074401" cy="20828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173060" name="Rectangle 3"/>
          <p:cNvSpPr>
            <a:spLocks noGrp="1" noChangeArrowheads="1"/>
          </p:cNvSpPr>
          <p:nvPr>
            <p:ph type="body" idx="1"/>
          </p:nvPr>
        </p:nvSpPr>
        <p:spPr bwMode="auto">
          <a:xfrm>
            <a:off x="965199" y="3098810"/>
            <a:ext cx="5029200"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Sans" charset="0"/>
        </a:defRPr>
      </a:lvl1pPr>
      <a:lvl2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9pPr>
    </p:titleStyle>
    <p:bodyStyle>
      <a:lvl1pPr marL="406256"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1pPr>
      <a:lvl2pPr marL="799811"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2pPr>
      <a:lvl3pPr marL="1244152"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3pPr>
      <a:lvl4pPr marL="1688493"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4pPr>
      <a:lvl5pPr marL="2132835"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5pPr>
      <a:lvl6pPr marL="2589872"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6pPr>
      <a:lvl7pPr marL="3046908"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7pPr>
      <a:lvl8pPr marL="3503945"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8pPr>
      <a:lvl9pPr marL="3960985"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1"/>
          <p:cNvSpPr>
            <a:spLocks noGrp="1" noChangeArrowheads="1"/>
          </p:cNvSpPr>
          <p:nvPr>
            <p:ph type="title"/>
          </p:nvPr>
        </p:nvSpPr>
        <p:spPr bwMode="auto">
          <a:xfrm>
            <a:off x="1270009" y="2971800"/>
            <a:ext cx="10464801" cy="38100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6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6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6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6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600">
          <a:solidFill>
            <a:schemeClr val="tx1"/>
          </a:solidFill>
          <a:latin typeface="+mn-lt"/>
          <a:ea typeface="+mn-ea"/>
          <a:cs typeface="+mn-cs"/>
          <a:sym typeface="GillSans" charset="0"/>
        </a:defRPr>
      </a:lvl5pPr>
      <a:lvl6pPr marL="457034" algn="ctr" rtl="0" fontAlgn="base">
        <a:spcBef>
          <a:spcPct val="0"/>
        </a:spcBef>
        <a:spcAft>
          <a:spcPct val="0"/>
        </a:spcAft>
        <a:defRPr sz="3600">
          <a:solidFill>
            <a:schemeClr val="tx1"/>
          </a:solidFill>
          <a:latin typeface="+mn-lt"/>
          <a:ea typeface="+mn-ea"/>
          <a:cs typeface="+mn-cs"/>
          <a:sym typeface="GillSans" charset="0"/>
        </a:defRPr>
      </a:lvl6pPr>
      <a:lvl7pPr marL="914072" algn="ctr" rtl="0" fontAlgn="base">
        <a:spcBef>
          <a:spcPct val="0"/>
        </a:spcBef>
        <a:spcAft>
          <a:spcPct val="0"/>
        </a:spcAft>
        <a:defRPr sz="3600">
          <a:solidFill>
            <a:schemeClr val="tx1"/>
          </a:solidFill>
          <a:latin typeface="+mn-lt"/>
          <a:ea typeface="+mn-ea"/>
          <a:cs typeface="+mn-cs"/>
          <a:sym typeface="GillSans" charset="0"/>
        </a:defRPr>
      </a:lvl7pPr>
      <a:lvl8pPr marL="1371107" algn="ctr" rtl="0" fontAlgn="base">
        <a:spcBef>
          <a:spcPct val="0"/>
        </a:spcBef>
        <a:spcAft>
          <a:spcPct val="0"/>
        </a:spcAft>
        <a:defRPr sz="3600">
          <a:solidFill>
            <a:schemeClr val="tx1"/>
          </a:solidFill>
          <a:latin typeface="+mn-lt"/>
          <a:ea typeface="+mn-ea"/>
          <a:cs typeface="+mn-cs"/>
          <a:sym typeface="GillSans" charset="0"/>
        </a:defRPr>
      </a:lvl8pPr>
      <a:lvl9pPr marL="1828144" algn="ctr" rtl="0" fontAlgn="base">
        <a:spcBef>
          <a:spcPct val="0"/>
        </a:spcBef>
        <a:spcAft>
          <a:spcPct val="0"/>
        </a:spcAft>
        <a:defRPr sz="36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97634" name="Rectangle 1"/>
          <p:cNvSpPr>
            <a:spLocks noGrp="1" noChangeArrowheads="1"/>
          </p:cNvSpPr>
          <p:nvPr>
            <p:ph type="title"/>
          </p:nvPr>
        </p:nvSpPr>
        <p:spPr bwMode="auto">
          <a:xfrm>
            <a:off x="965201" y="3416300"/>
            <a:ext cx="11074401" cy="29210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Sans" charset="0"/>
        </a:defRPr>
      </a:lvl1pPr>
      <a:lvl2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9pPr>
    </p:titleStyle>
    <p:bodyStyle>
      <a:lvl1pPr marL="406256" indent="-406256" algn="l" rtl="0" eaLnBrk="0" fontAlgn="base" hangingPunct="0">
        <a:spcBef>
          <a:spcPts val="4800"/>
        </a:spcBef>
        <a:spcAft>
          <a:spcPct val="0"/>
        </a:spcAft>
        <a:buSzPct val="56000"/>
        <a:buChar char="•"/>
        <a:defRPr sz="3800">
          <a:solidFill>
            <a:schemeClr val="tx1"/>
          </a:solidFill>
          <a:latin typeface="+mn-lt"/>
          <a:ea typeface="+mn-ea"/>
          <a:cs typeface="+mn-cs"/>
          <a:sym typeface="GillSans" charset="0"/>
        </a:defRPr>
      </a:lvl1pPr>
      <a:lvl2pPr marL="850595" indent="-406256" algn="l" rtl="0" eaLnBrk="0" fontAlgn="base" hangingPunct="0">
        <a:spcBef>
          <a:spcPts val="4800"/>
        </a:spcBef>
        <a:spcAft>
          <a:spcPct val="0"/>
        </a:spcAft>
        <a:buSzPct val="56000"/>
        <a:buChar char="•"/>
        <a:defRPr sz="3800">
          <a:solidFill>
            <a:schemeClr val="tx1"/>
          </a:solidFill>
          <a:latin typeface="+mn-lt"/>
          <a:ea typeface="+mn-ea"/>
          <a:cs typeface="+mn-cs"/>
          <a:sym typeface="GillSans" charset="0"/>
        </a:defRPr>
      </a:lvl2pPr>
      <a:lvl3pPr marL="1294934" indent="-406256" algn="l" rtl="0" eaLnBrk="0" fontAlgn="base" hangingPunct="0">
        <a:spcBef>
          <a:spcPts val="4800"/>
        </a:spcBef>
        <a:spcAft>
          <a:spcPct val="0"/>
        </a:spcAft>
        <a:buSzPct val="56000"/>
        <a:buChar char="•"/>
        <a:defRPr sz="3800">
          <a:solidFill>
            <a:schemeClr val="tx1"/>
          </a:solidFill>
          <a:latin typeface="+mn-lt"/>
          <a:ea typeface="+mn-ea"/>
          <a:cs typeface="+mn-cs"/>
          <a:sym typeface="GillSans" charset="0"/>
        </a:defRPr>
      </a:lvl3pPr>
      <a:lvl4pPr marL="1739279" indent="-406256" algn="l" rtl="0" eaLnBrk="0" fontAlgn="base" hangingPunct="0">
        <a:spcBef>
          <a:spcPts val="4800"/>
        </a:spcBef>
        <a:spcAft>
          <a:spcPct val="0"/>
        </a:spcAft>
        <a:buSzPct val="56000"/>
        <a:buChar char="•"/>
        <a:defRPr sz="3800">
          <a:solidFill>
            <a:schemeClr val="tx1"/>
          </a:solidFill>
          <a:latin typeface="+mn-lt"/>
          <a:ea typeface="+mn-ea"/>
          <a:cs typeface="+mn-cs"/>
          <a:sym typeface="GillSans" charset="0"/>
        </a:defRPr>
      </a:lvl4pPr>
      <a:lvl5pPr marL="2183622" indent="-406256" algn="l" rtl="0" eaLnBrk="0" fontAlgn="base" hangingPunct="0">
        <a:spcBef>
          <a:spcPts val="4800"/>
        </a:spcBef>
        <a:spcAft>
          <a:spcPct val="0"/>
        </a:spcAft>
        <a:buSzPct val="56000"/>
        <a:buChar char="•"/>
        <a:defRPr sz="3800">
          <a:solidFill>
            <a:schemeClr val="tx1"/>
          </a:solidFill>
          <a:latin typeface="+mn-lt"/>
          <a:ea typeface="+mn-ea"/>
          <a:cs typeface="+mn-cs"/>
          <a:sym typeface="GillSans" charset="0"/>
        </a:defRPr>
      </a:lvl5pPr>
      <a:lvl6pPr marL="2640654" indent="-406256" algn="l" rtl="0" fontAlgn="base">
        <a:spcBef>
          <a:spcPts val="4800"/>
        </a:spcBef>
        <a:spcAft>
          <a:spcPct val="0"/>
        </a:spcAft>
        <a:buSzPct val="56000"/>
        <a:buChar char="•"/>
        <a:defRPr sz="3800">
          <a:solidFill>
            <a:schemeClr val="tx1"/>
          </a:solidFill>
          <a:latin typeface="+mn-lt"/>
          <a:ea typeface="+mn-ea"/>
          <a:cs typeface="+mn-cs"/>
          <a:sym typeface="GillSans" charset="0"/>
        </a:defRPr>
      </a:lvl6pPr>
      <a:lvl7pPr marL="3097691" indent="-406256" algn="l" rtl="0" fontAlgn="base">
        <a:spcBef>
          <a:spcPts val="4800"/>
        </a:spcBef>
        <a:spcAft>
          <a:spcPct val="0"/>
        </a:spcAft>
        <a:buSzPct val="56000"/>
        <a:buChar char="•"/>
        <a:defRPr sz="3800">
          <a:solidFill>
            <a:schemeClr val="tx1"/>
          </a:solidFill>
          <a:latin typeface="+mn-lt"/>
          <a:ea typeface="+mn-ea"/>
          <a:cs typeface="+mn-cs"/>
          <a:sym typeface="GillSans" charset="0"/>
        </a:defRPr>
      </a:lvl7pPr>
      <a:lvl8pPr marL="3554726" indent="-406256" algn="l" rtl="0" fontAlgn="base">
        <a:spcBef>
          <a:spcPts val="4800"/>
        </a:spcBef>
        <a:spcAft>
          <a:spcPct val="0"/>
        </a:spcAft>
        <a:buSzPct val="56000"/>
        <a:buChar char="•"/>
        <a:defRPr sz="3800">
          <a:solidFill>
            <a:schemeClr val="tx1"/>
          </a:solidFill>
          <a:latin typeface="+mn-lt"/>
          <a:ea typeface="+mn-ea"/>
          <a:cs typeface="+mn-cs"/>
          <a:sym typeface="GillSans" charset="0"/>
        </a:defRPr>
      </a:lvl8pPr>
      <a:lvl9pPr marL="4011763" indent="-406256" algn="l" rtl="0" fontAlgn="base">
        <a:spcBef>
          <a:spcPts val="4800"/>
        </a:spcBef>
        <a:spcAft>
          <a:spcPct val="0"/>
        </a:spcAft>
        <a:buSzPct val="56000"/>
        <a:buChar char="•"/>
        <a:defRPr sz="38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pic>
        <p:nvPicPr>
          <p:cNvPr id="209922" name="Picture 1"/>
          <p:cNvPicPr>
            <a:picLocks noChangeAspect="1" noChangeArrowheads="1"/>
          </p:cNvPicPr>
          <p:nvPr/>
        </p:nvPicPr>
        <p:blipFill>
          <a:blip r:embed="rId14" cstate="email"/>
          <a:srcRect/>
          <a:stretch>
            <a:fillRect/>
          </a:stretch>
        </p:blipFill>
        <p:spPr bwMode="auto">
          <a:xfrm>
            <a:off x="0" y="2"/>
            <a:ext cx="13004800" cy="2476500"/>
          </a:xfrm>
          <a:prstGeom prst="rect">
            <a:avLst/>
          </a:prstGeom>
          <a:noFill/>
          <a:ln w="12700">
            <a:noFill/>
            <a:miter lim="800000"/>
            <a:headEnd/>
            <a:tailEnd/>
          </a:ln>
        </p:spPr>
      </p:pic>
      <p:sp>
        <p:nvSpPr>
          <p:cNvPr id="209923" name="Rectangle 2"/>
          <p:cNvSpPr>
            <a:spLocks noGrp="1" noChangeArrowheads="1"/>
          </p:cNvSpPr>
          <p:nvPr>
            <p:ph type="title"/>
          </p:nvPr>
        </p:nvSpPr>
        <p:spPr bwMode="auto">
          <a:xfrm>
            <a:off x="965201" y="304800"/>
            <a:ext cx="11074401" cy="20828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Sans" charset="0"/>
        </a:defRPr>
      </a:lvl1pPr>
      <a:lvl2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9pPr>
    </p:titleStyle>
    <p:bodyStyle>
      <a:lvl1pPr marL="406256"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1pPr>
      <a:lvl2pPr marL="850595"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2pPr>
      <a:lvl3pPr marL="1294934"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3pPr>
      <a:lvl4pPr marL="1739279"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4pPr>
      <a:lvl5pPr marL="2183622"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5pPr>
      <a:lvl6pPr marL="2640654"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6pPr>
      <a:lvl7pPr marL="3097691"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7pPr>
      <a:lvl8pPr marL="3554726"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8pPr>
      <a:lvl9pPr marL="4011763"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210" name="Rectangle 1"/>
          <p:cNvSpPr>
            <a:spLocks noGrp="1" noChangeArrowheads="1"/>
          </p:cNvSpPr>
          <p:nvPr>
            <p:ph type="title"/>
          </p:nvPr>
        </p:nvSpPr>
        <p:spPr bwMode="auto">
          <a:xfrm>
            <a:off x="1270009" y="7366000"/>
            <a:ext cx="10464801" cy="17018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6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6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6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6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600">
          <a:solidFill>
            <a:schemeClr val="tx1"/>
          </a:solidFill>
          <a:latin typeface="+mn-lt"/>
          <a:ea typeface="+mn-ea"/>
          <a:cs typeface="+mn-cs"/>
          <a:sym typeface="GillSans" charset="0"/>
        </a:defRPr>
      </a:lvl5pPr>
      <a:lvl6pPr marL="457034" algn="ctr" rtl="0" fontAlgn="base">
        <a:spcBef>
          <a:spcPct val="0"/>
        </a:spcBef>
        <a:spcAft>
          <a:spcPct val="0"/>
        </a:spcAft>
        <a:defRPr sz="3600">
          <a:solidFill>
            <a:schemeClr val="tx1"/>
          </a:solidFill>
          <a:latin typeface="+mn-lt"/>
          <a:ea typeface="+mn-ea"/>
          <a:cs typeface="+mn-cs"/>
          <a:sym typeface="GillSans" charset="0"/>
        </a:defRPr>
      </a:lvl6pPr>
      <a:lvl7pPr marL="914072" algn="ctr" rtl="0" fontAlgn="base">
        <a:spcBef>
          <a:spcPct val="0"/>
        </a:spcBef>
        <a:spcAft>
          <a:spcPct val="0"/>
        </a:spcAft>
        <a:defRPr sz="3600">
          <a:solidFill>
            <a:schemeClr val="tx1"/>
          </a:solidFill>
          <a:latin typeface="+mn-lt"/>
          <a:ea typeface="+mn-ea"/>
          <a:cs typeface="+mn-cs"/>
          <a:sym typeface="GillSans" charset="0"/>
        </a:defRPr>
      </a:lvl7pPr>
      <a:lvl8pPr marL="1371107" algn="ctr" rtl="0" fontAlgn="base">
        <a:spcBef>
          <a:spcPct val="0"/>
        </a:spcBef>
        <a:spcAft>
          <a:spcPct val="0"/>
        </a:spcAft>
        <a:defRPr sz="3600">
          <a:solidFill>
            <a:schemeClr val="tx1"/>
          </a:solidFill>
          <a:latin typeface="+mn-lt"/>
          <a:ea typeface="+mn-ea"/>
          <a:cs typeface="+mn-cs"/>
          <a:sym typeface="GillSans" charset="0"/>
        </a:defRPr>
      </a:lvl8pPr>
      <a:lvl9pPr marL="1828144" algn="ctr" rtl="0" fontAlgn="base">
        <a:spcBef>
          <a:spcPct val="0"/>
        </a:spcBef>
        <a:spcAft>
          <a:spcPct val="0"/>
        </a:spcAft>
        <a:defRPr sz="36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txStyles>
    <p:titleStyle>
      <a:lvl1pPr algn="ctr" rtl="0" eaLnBrk="0" fontAlgn="base" hangingPunct="0">
        <a:spcBef>
          <a:spcPct val="0"/>
        </a:spcBef>
        <a:spcAft>
          <a:spcPct val="0"/>
        </a:spcAft>
        <a:defRPr sz="6400">
          <a:solidFill>
            <a:schemeClr val="tx1"/>
          </a:solidFill>
          <a:latin typeface="+mj-lt"/>
          <a:ea typeface="+mj-ea"/>
          <a:cs typeface="+mj-cs"/>
          <a:sym typeface="GillSans" charset="0"/>
        </a:defRPr>
      </a:lvl1pPr>
      <a:lvl2pPr algn="ctr" rtl="0" eaLnBrk="0" fontAlgn="base" hangingPunct="0">
        <a:spcBef>
          <a:spcPct val="0"/>
        </a:spcBef>
        <a:spcAft>
          <a:spcPct val="0"/>
        </a:spcAft>
        <a:defRPr sz="6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6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6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6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6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6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6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6400">
          <a:solidFill>
            <a:schemeClr val="tx1"/>
          </a:solidFill>
          <a:latin typeface="GillSans" charset="0"/>
          <a:ea typeface="ヒラギノ角ゴ ProN W3" charset="-128"/>
          <a:cs typeface="ヒラギノ角ゴ ProN W3" charset="-128"/>
          <a:sym typeface="GillSans" charset="0"/>
        </a:defRPr>
      </a:lvl9pPr>
    </p:titleStyle>
    <p:bodyStyle>
      <a:lvl1pPr marL="406256"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1pPr>
      <a:lvl2pPr marL="850595"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2pPr>
      <a:lvl3pPr marL="1294934"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3pPr>
      <a:lvl4pPr marL="1739279"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4pPr>
      <a:lvl5pPr marL="2183622"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5pPr>
      <a:lvl6pPr marL="2640654"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6pPr>
      <a:lvl7pPr marL="3097691"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7pPr>
      <a:lvl8pPr marL="3554726"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8pPr>
      <a:lvl9pPr marL="4011763"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1"/>
          <p:cNvSpPr>
            <a:spLocks noGrp="1" noChangeArrowheads="1"/>
          </p:cNvSpPr>
          <p:nvPr>
            <p:ph type="body" idx="1"/>
          </p:nvPr>
        </p:nvSpPr>
        <p:spPr bwMode="auto">
          <a:xfrm>
            <a:off x="634999" y="4787902"/>
            <a:ext cx="5867401" cy="3302000"/>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
        <p:nvSpPr>
          <p:cNvPr id="234499" name="Rectangle 2"/>
          <p:cNvSpPr>
            <a:spLocks noGrp="1" noChangeArrowheads="1"/>
          </p:cNvSpPr>
          <p:nvPr>
            <p:ph type="title"/>
          </p:nvPr>
        </p:nvSpPr>
        <p:spPr bwMode="auto">
          <a:xfrm>
            <a:off x="634999" y="1409700"/>
            <a:ext cx="5867401" cy="3302000"/>
          </a:xfrm>
          <a:prstGeom prst="rect">
            <a:avLst/>
          </a:prstGeom>
          <a:noFill/>
          <a:ln w="12700">
            <a:noFill/>
            <a:miter lim="800000"/>
            <a:headEnd/>
            <a:tailEnd/>
          </a:ln>
        </p:spPr>
        <p:txBody>
          <a:bodyPr vert="horz" wrap="square" lIns="50780" tIns="50780" rIns="50780" bIns="50780" numCol="1" anchor="b" anchorCtr="0" compatLnSpc="1">
            <a:prstTxWarp prst="textNoShape">
              <a:avLst/>
            </a:prstTxWarp>
          </a:bodyPr>
          <a:lstStyle/>
          <a:p>
            <a:pPr lvl="0"/>
            <a:r>
              <a:rPr lang="en-US" smtClean="0">
                <a:sym typeface="Gill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Sans" charset="0"/>
        </a:defRPr>
      </a:lvl1pPr>
      <a:lvl2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4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4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4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4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400">
          <a:solidFill>
            <a:schemeClr val="tx1"/>
          </a:solidFill>
          <a:latin typeface="+mn-lt"/>
          <a:ea typeface="+mn-ea"/>
          <a:cs typeface="+mn-cs"/>
          <a:sym typeface="GillSans" charset="0"/>
        </a:defRPr>
      </a:lvl5pPr>
      <a:lvl6pPr marL="457034" algn="ctr" rtl="0" fontAlgn="base">
        <a:spcBef>
          <a:spcPct val="0"/>
        </a:spcBef>
        <a:spcAft>
          <a:spcPct val="0"/>
        </a:spcAft>
        <a:defRPr sz="3400">
          <a:solidFill>
            <a:schemeClr val="tx1"/>
          </a:solidFill>
          <a:latin typeface="+mn-lt"/>
          <a:ea typeface="+mn-ea"/>
          <a:cs typeface="+mn-cs"/>
          <a:sym typeface="GillSans" charset="0"/>
        </a:defRPr>
      </a:lvl6pPr>
      <a:lvl7pPr marL="914072" algn="ctr" rtl="0" fontAlgn="base">
        <a:spcBef>
          <a:spcPct val="0"/>
        </a:spcBef>
        <a:spcAft>
          <a:spcPct val="0"/>
        </a:spcAft>
        <a:defRPr sz="3400">
          <a:solidFill>
            <a:schemeClr val="tx1"/>
          </a:solidFill>
          <a:latin typeface="+mn-lt"/>
          <a:ea typeface="+mn-ea"/>
          <a:cs typeface="+mn-cs"/>
          <a:sym typeface="GillSans" charset="0"/>
        </a:defRPr>
      </a:lvl7pPr>
      <a:lvl8pPr marL="1371107" algn="ctr" rtl="0" fontAlgn="base">
        <a:spcBef>
          <a:spcPct val="0"/>
        </a:spcBef>
        <a:spcAft>
          <a:spcPct val="0"/>
        </a:spcAft>
        <a:defRPr sz="3400">
          <a:solidFill>
            <a:schemeClr val="tx1"/>
          </a:solidFill>
          <a:latin typeface="+mn-lt"/>
          <a:ea typeface="+mn-ea"/>
          <a:cs typeface="+mn-cs"/>
          <a:sym typeface="GillSans" charset="0"/>
        </a:defRPr>
      </a:lvl8pPr>
      <a:lvl9pPr marL="1828144" algn="ctr" rtl="0" fontAlgn="base">
        <a:spcBef>
          <a:spcPct val="0"/>
        </a:spcBef>
        <a:spcAft>
          <a:spcPct val="0"/>
        </a:spcAft>
        <a:defRPr sz="34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1"/>
          <p:cNvSpPr>
            <a:spLocks noGrp="1" noChangeArrowheads="1"/>
          </p:cNvSpPr>
          <p:nvPr>
            <p:ph type="body" idx="1"/>
          </p:nvPr>
        </p:nvSpPr>
        <p:spPr bwMode="auto">
          <a:xfrm>
            <a:off x="634999" y="4787902"/>
            <a:ext cx="5867401" cy="3302000"/>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
        <p:nvSpPr>
          <p:cNvPr id="246787" name="Rectangle 2"/>
          <p:cNvSpPr>
            <a:spLocks noGrp="1" noChangeArrowheads="1"/>
          </p:cNvSpPr>
          <p:nvPr>
            <p:ph type="title"/>
          </p:nvPr>
        </p:nvSpPr>
        <p:spPr bwMode="auto">
          <a:xfrm>
            <a:off x="634999" y="1409700"/>
            <a:ext cx="5867401" cy="3302000"/>
          </a:xfrm>
          <a:prstGeom prst="rect">
            <a:avLst/>
          </a:prstGeom>
          <a:noFill/>
          <a:ln w="12700">
            <a:noFill/>
            <a:miter lim="800000"/>
            <a:headEnd/>
            <a:tailEnd/>
          </a:ln>
        </p:spPr>
        <p:txBody>
          <a:bodyPr vert="horz" wrap="square" lIns="50780" tIns="50780" rIns="50780" bIns="50780" numCol="1" anchor="b" anchorCtr="0" compatLnSpc="1">
            <a:prstTxWarp prst="textNoShape">
              <a:avLst/>
            </a:prstTxWarp>
          </a:bodyPr>
          <a:lstStyle/>
          <a:p>
            <a:pPr lvl="0"/>
            <a:r>
              <a:rPr lang="en-US" smtClean="0">
                <a:sym typeface="Gill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Sans" charset="0"/>
        </a:defRPr>
      </a:lvl1pPr>
      <a:lvl2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4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4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4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4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400">
          <a:solidFill>
            <a:schemeClr val="tx1"/>
          </a:solidFill>
          <a:latin typeface="+mn-lt"/>
          <a:ea typeface="+mn-ea"/>
          <a:cs typeface="+mn-cs"/>
          <a:sym typeface="GillSans" charset="0"/>
        </a:defRPr>
      </a:lvl5pPr>
      <a:lvl6pPr marL="457034" algn="ctr" rtl="0" fontAlgn="base">
        <a:spcBef>
          <a:spcPct val="0"/>
        </a:spcBef>
        <a:spcAft>
          <a:spcPct val="0"/>
        </a:spcAft>
        <a:defRPr sz="3400">
          <a:solidFill>
            <a:schemeClr val="tx1"/>
          </a:solidFill>
          <a:latin typeface="+mn-lt"/>
          <a:ea typeface="+mn-ea"/>
          <a:cs typeface="+mn-cs"/>
          <a:sym typeface="GillSans" charset="0"/>
        </a:defRPr>
      </a:lvl6pPr>
      <a:lvl7pPr marL="914072" algn="ctr" rtl="0" fontAlgn="base">
        <a:spcBef>
          <a:spcPct val="0"/>
        </a:spcBef>
        <a:spcAft>
          <a:spcPct val="0"/>
        </a:spcAft>
        <a:defRPr sz="3400">
          <a:solidFill>
            <a:schemeClr val="tx1"/>
          </a:solidFill>
          <a:latin typeface="+mn-lt"/>
          <a:ea typeface="+mn-ea"/>
          <a:cs typeface="+mn-cs"/>
          <a:sym typeface="GillSans" charset="0"/>
        </a:defRPr>
      </a:lvl7pPr>
      <a:lvl8pPr marL="1371107" algn="ctr" rtl="0" fontAlgn="base">
        <a:spcBef>
          <a:spcPct val="0"/>
        </a:spcBef>
        <a:spcAft>
          <a:spcPct val="0"/>
        </a:spcAft>
        <a:defRPr sz="3400">
          <a:solidFill>
            <a:schemeClr val="tx1"/>
          </a:solidFill>
          <a:latin typeface="+mn-lt"/>
          <a:ea typeface="+mn-ea"/>
          <a:cs typeface="+mn-cs"/>
          <a:sym typeface="GillSans" charset="0"/>
        </a:defRPr>
      </a:lvl8pPr>
      <a:lvl9pPr marL="1828144" algn="ctr" rtl="0" fontAlgn="base">
        <a:spcBef>
          <a:spcPct val="0"/>
        </a:spcBef>
        <a:spcAft>
          <a:spcPct val="0"/>
        </a:spcAft>
        <a:defRPr sz="34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888682"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1pPr>
      <a:lvl2pPr marL="1333022"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2pPr>
      <a:lvl3pPr marL="1777363"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3pPr>
      <a:lvl4pPr marL="2221704"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4pPr>
      <a:lvl5pPr marL="2666045"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5pPr>
      <a:lvl6pPr marL="3123082"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6pPr>
      <a:lvl7pPr marL="3580115"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7pPr>
      <a:lvl8pPr marL="4037154"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8pPr>
      <a:lvl9pPr marL="4494195"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pic>
        <p:nvPicPr>
          <p:cNvPr id="271362" name="Picture 1"/>
          <p:cNvPicPr>
            <a:picLocks noChangeAspect="1" noChangeArrowheads="1"/>
          </p:cNvPicPr>
          <p:nvPr/>
        </p:nvPicPr>
        <p:blipFill>
          <a:blip r:embed="rId14" cstate="email"/>
          <a:srcRect/>
          <a:stretch>
            <a:fillRect/>
          </a:stretch>
        </p:blipFill>
        <p:spPr bwMode="auto">
          <a:xfrm>
            <a:off x="0" y="2"/>
            <a:ext cx="13004800" cy="2476500"/>
          </a:xfrm>
          <a:prstGeom prst="rect">
            <a:avLst/>
          </a:prstGeom>
          <a:noFill/>
          <a:ln w="12700">
            <a:noFill/>
            <a:miter lim="800000"/>
            <a:headEnd/>
            <a:tailEnd/>
          </a:ln>
        </p:spPr>
      </p:pic>
      <p:sp>
        <p:nvSpPr>
          <p:cNvPr id="271363" name="Rectangle 2"/>
          <p:cNvSpPr>
            <a:spLocks noGrp="1" noChangeArrowheads="1"/>
          </p:cNvSpPr>
          <p:nvPr>
            <p:ph type="title"/>
          </p:nvPr>
        </p:nvSpPr>
        <p:spPr bwMode="auto">
          <a:xfrm>
            <a:off x="965201" y="304800"/>
            <a:ext cx="11074401" cy="20828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271364" name="Rectangle 3"/>
          <p:cNvSpPr>
            <a:spLocks noGrp="1" noChangeArrowheads="1"/>
          </p:cNvSpPr>
          <p:nvPr>
            <p:ph type="body" idx="1"/>
          </p:nvPr>
        </p:nvSpPr>
        <p:spPr bwMode="auto">
          <a:xfrm>
            <a:off x="7010401" y="3098810"/>
            <a:ext cx="5029200"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Sans" charset="0"/>
        </a:defRPr>
      </a:lvl1pPr>
      <a:lvl2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9pPr>
    </p:titleStyle>
    <p:bodyStyle>
      <a:lvl1pPr marL="406256"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1pPr>
      <a:lvl2pPr marL="799811"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2pPr>
      <a:lvl3pPr marL="1244152"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3pPr>
      <a:lvl4pPr marL="1688493"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4pPr>
      <a:lvl5pPr marL="2132835"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5pPr>
      <a:lvl6pPr marL="2589872"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6pPr>
      <a:lvl7pPr marL="3046908"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7pPr>
      <a:lvl8pPr marL="3503945"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8pPr>
      <a:lvl9pPr marL="3960985"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650"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283651" name="Rectangle 2"/>
          <p:cNvSpPr>
            <a:spLocks noGrp="1" noChangeArrowheads="1"/>
          </p:cNvSpPr>
          <p:nvPr>
            <p:ph type="body" idx="1"/>
          </p:nvPr>
        </p:nvSpPr>
        <p:spPr bwMode="auto">
          <a:xfrm>
            <a:off x="1270000" y="2768610"/>
            <a:ext cx="5041900"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760142"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1pPr>
      <a:lvl2pPr marL="120448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2pPr>
      <a:lvl3pPr marL="164882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3pPr>
      <a:lvl4pPr marL="2093166"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4pPr>
      <a:lvl5pPr marL="253750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5pPr>
      <a:lvl6pPr marL="2994540"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6pPr>
      <a:lvl7pPr marL="3451577"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7pPr>
      <a:lvl8pPr marL="3908612"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8pPr>
      <a:lvl9pPr marL="4365649"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295939" name="Rectangle 2"/>
          <p:cNvSpPr>
            <a:spLocks noGrp="1" noChangeArrowheads="1"/>
          </p:cNvSpPr>
          <p:nvPr>
            <p:ph type="body" idx="1"/>
          </p:nvPr>
        </p:nvSpPr>
        <p:spPr bwMode="auto">
          <a:xfrm>
            <a:off x="1270009" y="2768610"/>
            <a:ext cx="10464801" cy="5714999"/>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760142"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1pPr>
      <a:lvl2pPr marL="120448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2pPr>
      <a:lvl3pPr marL="164882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3pPr>
      <a:lvl4pPr marL="2093166"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4pPr>
      <a:lvl5pPr marL="253750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5pPr>
      <a:lvl6pPr marL="2994540"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6pPr>
      <a:lvl7pPr marL="3451577"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7pPr>
      <a:lvl8pPr marL="3908612"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8pPr>
      <a:lvl9pPr marL="4365649"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308227" name="Rectangle 2"/>
          <p:cNvSpPr>
            <a:spLocks noGrp="1" noChangeArrowheads="1"/>
          </p:cNvSpPr>
          <p:nvPr>
            <p:ph type="body" idx="1"/>
          </p:nvPr>
        </p:nvSpPr>
        <p:spPr bwMode="auto">
          <a:xfrm>
            <a:off x="7772409" y="2768610"/>
            <a:ext cx="3962401"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760142"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1pPr>
      <a:lvl2pPr marL="120448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2pPr>
      <a:lvl3pPr marL="164882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3pPr>
      <a:lvl4pPr marL="2093166"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4pPr>
      <a:lvl5pPr marL="253750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5pPr>
      <a:lvl6pPr marL="2994540"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6pPr>
      <a:lvl7pPr marL="3451577"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7pPr>
      <a:lvl8pPr marL="3908612"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8pPr>
      <a:lvl9pPr marL="4365649"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514"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320515" name="Rectangle 2"/>
          <p:cNvSpPr>
            <a:spLocks noGrp="1" noChangeArrowheads="1"/>
          </p:cNvSpPr>
          <p:nvPr>
            <p:ph type="body" idx="1"/>
          </p:nvPr>
        </p:nvSpPr>
        <p:spPr bwMode="auto">
          <a:xfrm>
            <a:off x="1270000" y="2768610"/>
            <a:ext cx="5041900"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760142"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1pPr>
      <a:lvl2pPr marL="120448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2pPr>
      <a:lvl3pPr marL="164882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3pPr>
      <a:lvl4pPr marL="2093166"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4pPr>
      <a:lvl5pPr marL="253750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5pPr>
      <a:lvl6pPr marL="2994540"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6pPr>
      <a:lvl7pPr marL="3451577"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7pPr>
      <a:lvl8pPr marL="3908612"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8pPr>
      <a:lvl9pPr marL="4365649"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332802" name="Rectangle 1"/>
          <p:cNvSpPr>
            <a:spLocks noGrp="1" noChangeArrowheads="1"/>
          </p:cNvSpPr>
          <p:nvPr>
            <p:ph type="body" idx="1"/>
          </p:nvPr>
        </p:nvSpPr>
        <p:spPr bwMode="auto">
          <a:xfrm>
            <a:off x="1270009" y="1270009"/>
            <a:ext cx="10464801" cy="7213601"/>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837901" indent="-571293" algn="l" rtl="0" eaLnBrk="0" fontAlgn="base" hangingPunct="0">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1pPr>
      <a:lvl2pPr marL="1282241" indent="-571293" algn="l" rtl="0" eaLnBrk="0" fontAlgn="base" hangingPunct="0">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2pPr>
      <a:lvl3pPr marL="1726582" indent="-571293" algn="l" rtl="0" eaLnBrk="0" fontAlgn="base" hangingPunct="0">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3pPr>
      <a:lvl4pPr marL="2170923" indent="-571293" algn="l" rtl="0" eaLnBrk="0" fontAlgn="base" hangingPunct="0">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4pPr>
      <a:lvl5pPr marL="2615264" indent="-571293" algn="l" rtl="0" eaLnBrk="0" fontAlgn="base" hangingPunct="0">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5pPr>
      <a:lvl6pPr marL="3072298" indent="-571293" algn="l" rtl="0" fontAlgn="base">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6pPr>
      <a:lvl7pPr marL="3529336" indent="-571293" algn="l" rtl="0" fontAlgn="base">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7pPr>
      <a:lvl8pPr marL="3986371" indent="-571293" algn="l" rtl="0" fontAlgn="base">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8pPr>
      <a:lvl9pPr marL="4443408" indent="-571293" algn="l" rtl="0" fontAlgn="base">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345090"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345091" name="Rectangle 2"/>
          <p:cNvSpPr>
            <a:spLocks noGrp="1" noChangeArrowheads="1"/>
          </p:cNvSpPr>
          <p:nvPr>
            <p:ph type="body" idx="1"/>
          </p:nvPr>
        </p:nvSpPr>
        <p:spPr bwMode="auto">
          <a:xfrm>
            <a:off x="1270009" y="2768610"/>
            <a:ext cx="10464801"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837901"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1pPr>
      <a:lvl2pPr marL="1282241"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2pPr>
      <a:lvl3pPr marL="1726582"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3pPr>
      <a:lvl4pPr marL="2170923"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4pPr>
      <a:lvl5pPr marL="2615264"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5pPr>
      <a:lvl6pPr marL="3072298"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6pPr>
      <a:lvl7pPr marL="3529336"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7pPr>
      <a:lvl8pPr marL="3986371"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8pPr>
      <a:lvl9pPr marL="4443408"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14" cstate="email"/>
          <a:srcRect/>
          <a:stretch>
            <a:fillRect/>
          </a:stretch>
        </p:blipFill>
        <p:spPr bwMode="auto">
          <a:xfrm>
            <a:off x="2" y="2128839"/>
            <a:ext cx="11733212" cy="668336"/>
          </a:xfrm>
          <a:prstGeom prst="rect">
            <a:avLst/>
          </a:prstGeom>
          <a:noFill/>
          <a:ln w="12700">
            <a:noFill/>
            <a:miter lim="800000"/>
            <a:headEnd/>
            <a:tailEnd/>
          </a:ln>
        </p:spPr>
      </p:pic>
      <p:sp>
        <p:nvSpPr>
          <p:cNvPr id="25603" name="Rectangle 2"/>
          <p:cNvSpPr>
            <a:spLocks noGrp="1" noChangeArrowheads="1"/>
          </p:cNvSpPr>
          <p:nvPr>
            <p:ph type="title"/>
          </p:nvPr>
        </p:nvSpPr>
        <p:spPr bwMode="auto">
          <a:xfrm>
            <a:off x="965201" y="304800"/>
            <a:ext cx="11074401" cy="20828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25604" name="Rectangle 3"/>
          <p:cNvSpPr>
            <a:spLocks noGrp="1" noChangeArrowheads="1"/>
          </p:cNvSpPr>
          <p:nvPr>
            <p:ph type="body" idx="1"/>
          </p:nvPr>
        </p:nvSpPr>
        <p:spPr bwMode="auto">
          <a:xfrm>
            <a:off x="965201" y="3098810"/>
            <a:ext cx="11074401"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Sans" charset="0"/>
        </a:defRPr>
      </a:lvl1pPr>
      <a:lvl2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9pPr>
    </p:titleStyle>
    <p:bodyStyle>
      <a:lvl1pPr marL="406256"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1pPr>
      <a:lvl2pPr marL="799811"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2pPr>
      <a:lvl3pPr marL="1244152"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3pPr>
      <a:lvl4pPr marL="1688493"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4pPr>
      <a:lvl5pPr marL="2132835"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5pPr>
      <a:lvl6pPr marL="2589872"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6pPr>
      <a:lvl7pPr marL="3046908"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7pPr>
      <a:lvl8pPr marL="3503945"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8pPr>
      <a:lvl9pPr marL="3960985"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357378" name="Rectangle 1"/>
          <p:cNvSpPr>
            <a:spLocks noGrp="1" noChangeArrowheads="1"/>
          </p:cNvSpPr>
          <p:nvPr>
            <p:ph type="title"/>
          </p:nvPr>
        </p:nvSpPr>
        <p:spPr bwMode="auto">
          <a:xfrm>
            <a:off x="1270009" y="2971800"/>
            <a:ext cx="10464801" cy="38100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6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6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6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6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600">
          <a:solidFill>
            <a:schemeClr val="tx1"/>
          </a:solidFill>
          <a:latin typeface="+mn-lt"/>
          <a:ea typeface="+mn-ea"/>
          <a:cs typeface="+mn-cs"/>
          <a:sym typeface="GillSans" charset="0"/>
        </a:defRPr>
      </a:lvl5pPr>
      <a:lvl6pPr marL="457034" algn="ctr" rtl="0" fontAlgn="base">
        <a:spcBef>
          <a:spcPct val="0"/>
        </a:spcBef>
        <a:spcAft>
          <a:spcPct val="0"/>
        </a:spcAft>
        <a:defRPr sz="3600">
          <a:solidFill>
            <a:schemeClr val="tx1"/>
          </a:solidFill>
          <a:latin typeface="+mn-lt"/>
          <a:ea typeface="+mn-ea"/>
          <a:cs typeface="+mn-cs"/>
          <a:sym typeface="GillSans" charset="0"/>
        </a:defRPr>
      </a:lvl6pPr>
      <a:lvl7pPr marL="914072" algn="ctr" rtl="0" fontAlgn="base">
        <a:spcBef>
          <a:spcPct val="0"/>
        </a:spcBef>
        <a:spcAft>
          <a:spcPct val="0"/>
        </a:spcAft>
        <a:defRPr sz="3600">
          <a:solidFill>
            <a:schemeClr val="tx1"/>
          </a:solidFill>
          <a:latin typeface="+mn-lt"/>
          <a:ea typeface="+mn-ea"/>
          <a:cs typeface="+mn-cs"/>
          <a:sym typeface="GillSans" charset="0"/>
        </a:defRPr>
      </a:lvl7pPr>
      <a:lvl8pPr marL="1371107" algn="ctr" rtl="0" fontAlgn="base">
        <a:spcBef>
          <a:spcPct val="0"/>
        </a:spcBef>
        <a:spcAft>
          <a:spcPct val="0"/>
        </a:spcAft>
        <a:defRPr sz="3600">
          <a:solidFill>
            <a:schemeClr val="tx1"/>
          </a:solidFill>
          <a:latin typeface="+mn-lt"/>
          <a:ea typeface="+mn-ea"/>
          <a:cs typeface="+mn-cs"/>
          <a:sym typeface="GillSans" charset="0"/>
        </a:defRPr>
      </a:lvl8pPr>
      <a:lvl9pPr marL="1828144" algn="ctr" rtl="0" fontAlgn="base">
        <a:spcBef>
          <a:spcPct val="0"/>
        </a:spcBef>
        <a:spcAft>
          <a:spcPct val="0"/>
        </a:spcAft>
        <a:defRPr sz="36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pic>
        <p:nvPicPr>
          <p:cNvPr id="369666" name="Picture 1"/>
          <p:cNvPicPr>
            <a:picLocks noChangeAspect="1" noChangeArrowheads="1"/>
          </p:cNvPicPr>
          <p:nvPr/>
        </p:nvPicPr>
        <p:blipFill>
          <a:blip r:embed="rId14" cstate="email"/>
          <a:srcRect/>
          <a:stretch>
            <a:fillRect/>
          </a:stretch>
        </p:blipFill>
        <p:spPr bwMode="auto">
          <a:xfrm>
            <a:off x="0" y="2"/>
            <a:ext cx="13004800" cy="2476500"/>
          </a:xfrm>
          <a:prstGeom prst="rect">
            <a:avLst/>
          </a:prstGeom>
          <a:noFill/>
          <a:ln w="12700">
            <a:noFill/>
            <a:miter lim="800000"/>
            <a:headEnd/>
            <a:tailEnd/>
          </a:ln>
        </p:spPr>
      </p:pic>
      <p:sp>
        <p:nvSpPr>
          <p:cNvPr id="369667" name="Rectangle 2"/>
          <p:cNvSpPr>
            <a:spLocks noGrp="1" noChangeArrowheads="1"/>
          </p:cNvSpPr>
          <p:nvPr>
            <p:ph type="title"/>
          </p:nvPr>
        </p:nvSpPr>
        <p:spPr bwMode="auto">
          <a:xfrm>
            <a:off x="965201" y="304800"/>
            <a:ext cx="11074401" cy="20828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369668" name="Rectangle 3"/>
          <p:cNvSpPr>
            <a:spLocks noGrp="1" noChangeArrowheads="1"/>
          </p:cNvSpPr>
          <p:nvPr>
            <p:ph type="body" idx="1"/>
          </p:nvPr>
        </p:nvSpPr>
        <p:spPr bwMode="auto">
          <a:xfrm>
            <a:off x="965199" y="3098810"/>
            <a:ext cx="5029200"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Sans" charset="0"/>
        </a:defRPr>
      </a:lvl1pPr>
      <a:lvl2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9pPr>
    </p:titleStyle>
    <p:bodyStyle>
      <a:lvl1pPr marL="406256"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1pPr>
      <a:lvl2pPr marL="799811"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2pPr>
      <a:lvl3pPr marL="1244152"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3pPr>
      <a:lvl4pPr marL="1688493"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4pPr>
      <a:lvl5pPr marL="2132835"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5pPr>
      <a:lvl6pPr marL="2589872"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6pPr>
      <a:lvl7pPr marL="3046908"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7pPr>
      <a:lvl8pPr marL="3503945"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8pPr>
      <a:lvl9pPr marL="3960985"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381954" name="Rectangle 1"/>
          <p:cNvSpPr>
            <a:spLocks noGrp="1" noChangeArrowheads="1"/>
          </p:cNvSpPr>
          <p:nvPr>
            <p:ph type="title"/>
          </p:nvPr>
        </p:nvSpPr>
        <p:spPr bwMode="auto">
          <a:xfrm>
            <a:off x="1270009" y="7366000"/>
            <a:ext cx="10464801" cy="17018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6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6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6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6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600">
          <a:solidFill>
            <a:schemeClr val="tx1"/>
          </a:solidFill>
          <a:latin typeface="+mn-lt"/>
          <a:ea typeface="+mn-ea"/>
          <a:cs typeface="+mn-cs"/>
          <a:sym typeface="GillSans" charset="0"/>
        </a:defRPr>
      </a:lvl5pPr>
      <a:lvl6pPr marL="457034" algn="ctr" rtl="0" fontAlgn="base">
        <a:spcBef>
          <a:spcPct val="0"/>
        </a:spcBef>
        <a:spcAft>
          <a:spcPct val="0"/>
        </a:spcAft>
        <a:defRPr sz="3600">
          <a:solidFill>
            <a:schemeClr val="tx1"/>
          </a:solidFill>
          <a:latin typeface="+mn-lt"/>
          <a:ea typeface="+mn-ea"/>
          <a:cs typeface="+mn-cs"/>
          <a:sym typeface="GillSans" charset="0"/>
        </a:defRPr>
      </a:lvl6pPr>
      <a:lvl7pPr marL="914072" algn="ctr" rtl="0" fontAlgn="base">
        <a:spcBef>
          <a:spcPct val="0"/>
        </a:spcBef>
        <a:spcAft>
          <a:spcPct val="0"/>
        </a:spcAft>
        <a:defRPr sz="3600">
          <a:solidFill>
            <a:schemeClr val="tx1"/>
          </a:solidFill>
          <a:latin typeface="+mn-lt"/>
          <a:ea typeface="+mn-ea"/>
          <a:cs typeface="+mn-cs"/>
          <a:sym typeface="GillSans" charset="0"/>
        </a:defRPr>
      </a:lvl7pPr>
      <a:lvl8pPr marL="1371107" algn="ctr" rtl="0" fontAlgn="base">
        <a:spcBef>
          <a:spcPct val="0"/>
        </a:spcBef>
        <a:spcAft>
          <a:spcPct val="0"/>
        </a:spcAft>
        <a:defRPr sz="3600">
          <a:solidFill>
            <a:schemeClr val="tx1"/>
          </a:solidFill>
          <a:latin typeface="+mn-lt"/>
          <a:ea typeface="+mn-ea"/>
          <a:cs typeface="+mn-cs"/>
          <a:sym typeface="GillSans" charset="0"/>
        </a:defRPr>
      </a:lvl8pPr>
      <a:lvl9pPr marL="1828144" algn="ctr" rtl="0" fontAlgn="base">
        <a:spcBef>
          <a:spcPct val="0"/>
        </a:spcBef>
        <a:spcAft>
          <a:spcPct val="0"/>
        </a:spcAft>
        <a:defRPr sz="36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394242" name="Rectangle 1"/>
          <p:cNvSpPr>
            <a:spLocks noGrp="1" noChangeArrowheads="1"/>
          </p:cNvSpPr>
          <p:nvPr>
            <p:ph type="title"/>
          </p:nvPr>
        </p:nvSpPr>
        <p:spPr bwMode="auto">
          <a:xfrm>
            <a:off x="1270009" y="7366000"/>
            <a:ext cx="10464801" cy="17018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6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6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6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6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600">
          <a:solidFill>
            <a:schemeClr val="tx1"/>
          </a:solidFill>
          <a:latin typeface="+mn-lt"/>
          <a:ea typeface="+mn-ea"/>
          <a:cs typeface="+mn-cs"/>
          <a:sym typeface="GillSans" charset="0"/>
        </a:defRPr>
      </a:lvl5pPr>
      <a:lvl6pPr marL="457034" algn="ctr" rtl="0" fontAlgn="base">
        <a:spcBef>
          <a:spcPct val="0"/>
        </a:spcBef>
        <a:spcAft>
          <a:spcPct val="0"/>
        </a:spcAft>
        <a:defRPr sz="3600">
          <a:solidFill>
            <a:schemeClr val="tx1"/>
          </a:solidFill>
          <a:latin typeface="+mn-lt"/>
          <a:ea typeface="+mn-ea"/>
          <a:cs typeface="+mn-cs"/>
          <a:sym typeface="GillSans" charset="0"/>
        </a:defRPr>
      </a:lvl6pPr>
      <a:lvl7pPr marL="914072" algn="ctr" rtl="0" fontAlgn="base">
        <a:spcBef>
          <a:spcPct val="0"/>
        </a:spcBef>
        <a:spcAft>
          <a:spcPct val="0"/>
        </a:spcAft>
        <a:defRPr sz="3600">
          <a:solidFill>
            <a:schemeClr val="tx1"/>
          </a:solidFill>
          <a:latin typeface="+mn-lt"/>
          <a:ea typeface="+mn-ea"/>
          <a:cs typeface="+mn-cs"/>
          <a:sym typeface="GillSans" charset="0"/>
        </a:defRPr>
      </a:lvl7pPr>
      <a:lvl8pPr marL="1371107" algn="ctr" rtl="0" fontAlgn="base">
        <a:spcBef>
          <a:spcPct val="0"/>
        </a:spcBef>
        <a:spcAft>
          <a:spcPct val="0"/>
        </a:spcAft>
        <a:defRPr sz="3600">
          <a:solidFill>
            <a:schemeClr val="tx1"/>
          </a:solidFill>
          <a:latin typeface="+mn-lt"/>
          <a:ea typeface="+mn-ea"/>
          <a:cs typeface="+mn-cs"/>
          <a:sym typeface="GillSans" charset="0"/>
        </a:defRPr>
      </a:lvl8pPr>
      <a:lvl9pPr marL="1828144" algn="ctr" rtl="0" fontAlgn="base">
        <a:spcBef>
          <a:spcPct val="0"/>
        </a:spcBef>
        <a:spcAft>
          <a:spcPct val="0"/>
        </a:spcAft>
        <a:defRPr sz="36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406530" name="Rectangle 1"/>
          <p:cNvSpPr>
            <a:spLocks noGrp="1" noChangeArrowheads="1"/>
          </p:cNvSpPr>
          <p:nvPr>
            <p:ph type="title"/>
          </p:nvPr>
        </p:nvSpPr>
        <p:spPr bwMode="auto">
          <a:xfrm>
            <a:off x="634999" y="1524000"/>
            <a:ext cx="5867401" cy="3302000"/>
          </a:xfrm>
          <a:prstGeom prst="rect">
            <a:avLst/>
          </a:prstGeom>
          <a:noFill/>
          <a:ln w="12700">
            <a:noFill/>
            <a:miter lim="800000"/>
            <a:headEnd/>
            <a:tailEnd/>
          </a:ln>
        </p:spPr>
        <p:txBody>
          <a:bodyPr vert="horz" wrap="square" lIns="50780" tIns="50780" rIns="50780" bIns="50780" numCol="1" anchor="b" anchorCtr="0" compatLnSpc="1">
            <a:prstTxWarp prst="textNoShape">
              <a:avLst/>
            </a:prstTxWarp>
          </a:bodyPr>
          <a:lstStyle/>
          <a:p>
            <a:pPr lvl="0"/>
            <a:r>
              <a:rPr lang="en-US" smtClean="0">
                <a:sym typeface="GillSans" charset="0"/>
              </a:rPr>
              <a:t>Click to edit Master title style</a:t>
            </a:r>
          </a:p>
        </p:txBody>
      </p:sp>
      <p:sp>
        <p:nvSpPr>
          <p:cNvPr id="406531" name="Rectangle 2"/>
          <p:cNvSpPr>
            <a:spLocks noGrp="1" noChangeArrowheads="1"/>
          </p:cNvSpPr>
          <p:nvPr>
            <p:ph type="body" idx="1"/>
          </p:nvPr>
        </p:nvSpPr>
        <p:spPr bwMode="auto">
          <a:xfrm>
            <a:off x="634999" y="4902200"/>
            <a:ext cx="5867401" cy="3302000"/>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Sans" charset="0"/>
        </a:defRPr>
      </a:lvl1pPr>
      <a:lvl2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4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4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4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4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400">
          <a:solidFill>
            <a:schemeClr val="tx1"/>
          </a:solidFill>
          <a:latin typeface="+mn-lt"/>
          <a:ea typeface="+mn-ea"/>
          <a:cs typeface="+mn-cs"/>
          <a:sym typeface="GillSans" charset="0"/>
        </a:defRPr>
      </a:lvl5pPr>
      <a:lvl6pPr marL="457034" algn="ctr" rtl="0" fontAlgn="base">
        <a:spcBef>
          <a:spcPct val="0"/>
        </a:spcBef>
        <a:spcAft>
          <a:spcPct val="0"/>
        </a:spcAft>
        <a:defRPr sz="3400">
          <a:solidFill>
            <a:schemeClr val="tx1"/>
          </a:solidFill>
          <a:latin typeface="+mn-lt"/>
          <a:ea typeface="+mn-ea"/>
          <a:cs typeface="+mn-cs"/>
          <a:sym typeface="GillSans" charset="0"/>
        </a:defRPr>
      </a:lvl6pPr>
      <a:lvl7pPr marL="914072" algn="ctr" rtl="0" fontAlgn="base">
        <a:spcBef>
          <a:spcPct val="0"/>
        </a:spcBef>
        <a:spcAft>
          <a:spcPct val="0"/>
        </a:spcAft>
        <a:defRPr sz="3400">
          <a:solidFill>
            <a:schemeClr val="tx1"/>
          </a:solidFill>
          <a:latin typeface="+mn-lt"/>
          <a:ea typeface="+mn-ea"/>
          <a:cs typeface="+mn-cs"/>
          <a:sym typeface="GillSans" charset="0"/>
        </a:defRPr>
      </a:lvl7pPr>
      <a:lvl8pPr marL="1371107" algn="ctr" rtl="0" fontAlgn="base">
        <a:spcBef>
          <a:spcPct val="0"/>
        </a:spcBef>
        <a:spcAft>
          <a:spcPct val="0"/>
        </a:spcAft>
        <a:defRPr sz="3400">
          <a:solidFill>
            <a:schemeClr val="tx1"/>
          </a:solidFill>
          <a:latin typeface="+mn-lt"/>
          <a:ea typeface="+mn-ea"/>
          <a:cs typeface="+mn-cs"/>
          <a:sym typeface="GillSans" charset="0"/>
        </a:defRPr>
      </a:lvl8pPr>
      <a:lvl9pPr marL="1828144" algn="ctr" rtl="0" fontAlgn="base">
        <a:spcBef>
          <a:spcPct val="0"/>
        </a:spcBef>
        <a:spcAft>
          <a:spcPct val="0"/>
        </a:spcAft>
        <a:defRPr sz="34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418818" name="Rectangle 1"/>
          <p:cNvSpPr>
            <a:spLocks noGrp="1" noChangeArrowheads="1"/>
          </p:cNvSpPr>
          <p:nvPr>
            <p:ph type="title"/>
          </p:nvPr>
        </p:nvSpPr>
        <p:spPr bwMode="auto">
          <a:xfrm>
            <a:off x="634999" y="1524000"/>
            <a:ext cx="5867401" cy="3302000"/>
          </a:xfrm>
          <a:prstGeom prst="rect">
            <a:avLst/>
          </a:prstGeom>
          <a:noFill/>
          <a:ln w="12700">
            <a:noFill/>
            <a:miter lim="800000"/>
            <a:headEnd/>
            <a:tailEnd/>
          </a:ln>
        </p:spPr>
        <p:txBody>
          <a:bodyPr vert="horz" wrap="square" lIns="50780" tIns="50780" rIns="50780" bIns="50780" numCol="1" anchor="b" anchorCtr="0" compatLnSpc="1">
            <a:prstTxWarp prst="textNoShape">
              <a:avLst/>
            </a:prstTxWarp>
          </a:bodyPr>
          <a:lstStyle/>
          <a:p>
            <a:pPr lvl="0"/>
            <a:r>
              <a:rPr lang="en-US" smtClean="0">
                <a:sym typeface="GillSans" charset="0"/>
              </a:rPr>
              <a:t>Click to edit Master title style</a:t>
            </a:r>
          </a:p>
        </p:txBody>
      </p:sp>
      <p:sp>
        <p:nvSpPr>
          <p:cNvPr id="418819" name="Rectangle 2"/>
          <p:cNvSpPr>
            <a:spLocks noGrp="1" noChangeArrowheads="1"/>
          </p:cNvSpPr>
          <p:nvPr>
            <p:ph type="body" idx="1"/>
          </p:nvPr>
        </p:nvSpPr>
        <p:spPr bwMode="auto">
          <a:xfrm>
            <a:off x="634999" y="4902200"/>
            <a:ext cx="5867401" cy="3302000"/>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Sans" charset="0"/>
        </a:defRPr>
      </a:lvl1pPr>
      <a:lvl2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4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4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4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4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400">
          <a:solidFill>
            <a:schemeClr val="tx1"/>
          </a:solidFill>
          <a:latin typeface="+mn-lt"/>
          <a:ea typeface="+mn-ea"/>
          <a:cs typeface="+mn-cs"/>
          <a:sym typeface="GillSans" charset="0"/>
        </a:defRPr>
      </a:lvl5pPr>
      <a:lvl6pPr marL="457034" algn="ctr" rtl="0" fontAlgn="base">
        <a:spcBef>
          <a:spcPct val="0"/>
        </a:spcBef>
        <a:spcAft>
          <a:spcPct val="0"/>
        </a:spcAft>
        <a:defRPr sz="3400">
          <a:solidFill>
            <a:schemeClr val="tx1"/>
          </a:solidFill>
          <a:latin typeface="+mn-lt"/>
          <a:ea typeface="+mn-ea"/>
          <a:cs typeface="+mn-cs"/>
          <a:sym typeface="GillSans" charset="0"/>
        </a:defRPr>
      </a:lvl6pPr>
      <a:lvl7pPr marL="914072" algn="ctr" rtl="0" fontAlgn="base">
        <a:spcBef>
          <a:spcPct val="0"/>
        </a:spcBef>
        <a:spcAft>
          <a:spcPct val="0"/>
        </a:spcAft>
        <a:defRPr sz="3400">
          <a:solidFill>
            <a:schemeClr val="tx1"/>
          </a:solidFill>
          <a:latin typeface="+mn-lt"/>
          <a:ea typeface="+mn-ea"/>
          <a:cs typeface="+mn-cs"/>
          <a:sym typeface="GillSans" charset="0"/>
        </a:defRPr>
      </a:lvl7pPr>
      <a:lvl8pPr marL="1371107" algn="ctr" rtl="0" fontAlgn="base">
        <a:spcBef>
          <a:spcPct val="0"/>
        </a:spcBef>
        <a:spcAft>
          <a:spcPct val="0"/>
        </a:spcAft>
        <a:defRPr sz="3400">
          <a:solidFill>
            <a:schemeClr val="tx1"/>
          </a:solidFill>
          <a:latin typeface="+mn-lt"/>
          <a:ea typeface="+mn-ea"/>
          <a:cs typeface="+mn-cs"/>
          <a:sym typeface="GillSans" charset="0"/>
        </a:defRPr>
      </a:lvl8pPr>
      <a:lvl9pPr marL="1828144" algn="ctr" rtl="0" fontAlgn="base">
        <a:spcBef>
          <a:spcPct val="0"/>
        </a:spcBef>
        <a:spcAft>
          <a:spcPct val="0"/>
        </a:spcAft>
        <a:defRPr sz="34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431106"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888682"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1pPr>
      <a:lvl2pPr marL="1333022"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2pPr>
      <a:lvl3pPr marL="1777363"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3pPr>
      <a:lvl4pPr marL="2221704"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4pPr>
      <a:lvl5pPr marL="2666045"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5pPr>
      <a:lvl6pPr marL="3123082"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6pPr>
      <a:lvl7pPr marL="3580115"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7pPr>
      <a:lvl8pPr marL="4037154"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8pPr>
      <a:lvl9pPr marL="4494195"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888682"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1pPr>
      <a:lvl2pPr marL="1333022"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2pPr>
      <a:lvl3pPr marL="1777363"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3pPr>
      <a:lvl4pPr marL="2221704"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4pPr>
      <a:lvl5pPr marL="2666045"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5pPr>
      <a:lvl6pPr marL="3123082"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6pPr>
      <a:lvl7pPr marL="3580115"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7pPr>
      <a:lvl8pPr marL="4037154"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8pPr>
      <a:lvl9pPr marL="4494195"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455682"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455683" name="Rectangle 2"/>
          <p:cNvSpPr>
            <a:spLocks noGrp="1" noChangeArrowheads="1"/>
          </p:cNvSpPr>
          <p:nvPr>
            <p:ph type="body" idx="1"/>
          </p:nvPr>
        </p:nvSpPr>
        <p:spPr bwMode="auto">
          <a:xfrm>
            <a:off x="1270000" y="2768610"/>
            <a:ext cx="5041900"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760142"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1pPr>
      <a:lvl2pPr marL="120448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2pPr>
      <a:lvl3pPr marL="164882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3pPr>
      <a:lvl4pPr marL="2093166"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4pPr>
      <a:lvl5pPr marL="253750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5pPr>
      <a:lvl6pPr marL="2994540"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6pPr>
      <a:lvl7pPr marL="3451577"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7pPr>
      <a:lvl8pPr marL="3908612"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8pPr>
      <a:lvl9pPr marL="4365649"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467970"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467971" name="Rectangle 2"/>
          <p:cNvSpPr>
            <a:spLocks noGrp="1" noChangeArrowheads="1"/>
          </p:cNvSpPr>
          <p:nvPr>
            <p:ph type="body" idx="1"/>
          </p:nvPr>
        </p:nvSpPr>
        <p:spPr bwMode="auto">
          <a:xfrm>
            <a:off x="1270009" y="2768610"/>
            <a:ext cx="10464801" cy="5714999"/>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760142"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1pPr>
      <a:lvl2pPr marL="120448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2pPr>
      <a:lvl3pPr marL="164882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3pPr>
      <a:lvl4pPr marL="2093166"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4pPr>
      <a:lvl5pPr marL="253750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5pPr>
      <a:lvl6pPr marL="2994540"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6pPr>
      <a:lvl7pPr marL="3451577"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7pPr>
      <a:lvl8pPr marL="3908612"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8pPr>
      <a:lvl9pPr marL="4365649"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37891" name="Rectangle 2"/>
          <p:cNvSpPr>
            <a:spLocks noGrp="1" noChangeArrowheads="1"/>
          </p:cNvSpPr>
          <p:nvPr>
            <p:ph type="body" idx="1"/>
          </p:nvPr>
        </p:nvSpPr>
        <p:spPr bwMode="auto">
          <a:xfrm>
            <a:off x="1270009" y="2768610"/>
            <a:ext cx="10464801"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837901"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1pPr>
      <a:lvl2pPr marL="1282241"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2pPr>
      <a:lvl3pPr marL="1726582"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3pPr>
      <a:lvl4pPr marL="2170923"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4pPr>
      <a:lvl5pPr marL="2615264"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5pPr>
      <a:lvl6pPr marL="3072298"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6pPr>
      <a:lvl7pPr marL="3529336"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7pPr>
      <a:lvl8pPr marL="3986371"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8pPr>
      <a:lvl9pPr marL="4443408"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480258"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480259" name="Rectangle 2"/>
          <p:cNvSpPr>
            <a:spLocks noGrp="1" noChangeArrowheads="1"/>
          </p:cNvSpPr>
          <p:nvPr>
            <p:ph type="body" idx="1"/>
          </p:nvPr>
        </p:nvSpPr>
        <p:spPr bwMode="auto">
          <a:xfrm>
            <a:off x="7772409" y="2768610"/>
            <a:ext cx="3962401"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760142"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1pPr>
      <a:lvl2pPr marL="120448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2pPr>
      <a:lvl3pPr marL="164882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3pPr>
      <a:lvl4pPr marL="2093166"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4pPr>
      <a:lvl5pPr marL="253750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5pPr>
      <a:lvl6pPr marL="2994540"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6pPr>
      <a:lvl7pPr marL="3451577"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7pPr>
      <a:lvl8pPr marL="3908612"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8pPr>
      <a:lvl9pPr marL="4365649"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492546"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492547" name="Rectangle 2"/>
          <p:cNvSpPr>
            <a:spLocks noGrp="1" noChangeArrowheads="1"/>
          </p:cNvSpPr>
          <p:nvPr>
            <p:ph type="body" idx="1"/>
          </p:nvPr>
        </p:nvSpPr>
        <p:spPr bwMode="auto">
          <a:xfrm>
            <a:off x="1270000" y="2768610"/>
            <a:ext cx="5041900"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760142"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1pPr>
      <a:lvl2pPr marL="120448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2pPr>
      <a:lvl3pPr marL="164882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3pPr>
      <a:lvl4pPr marL="2093166"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4pPr>
      <a:lvl5pPr marL="253750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5pPr>
      <a:lvl6pPr marL="2994540"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6pPr>
      <a:lvl7pPr marL="3451577"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7pPr>
      <a:lvl8pPr marL="3908612"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8pPr>
      <a:lvl9pPr marL="4365649"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504834" name="Rectangle 1"/>
          <p:cNvSpPr>
            <a:spLocks noGrp="1" noChangeArrowheads="1"/>
          </p:cNvSpPr>
          <p:nvPr>
            <p:ph type="title"/>
          </p:nvPr>
        </p:nvSpPr>
        <p:spPr bwMode="auto">
          <a:xfrm>
            <a:off x="1270009" y="634999"/>
            <a:ext cx="10464801" cy="21082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Papyrus" charset="0"/>
              </a:rPr>
              <a:t>Click to edit Master title style</a:t>
            </a:r>
          </a:p>
        </p:txBody>
      </p:sp>
      <p:sp>
        <p:nvSpPr>
          <p:cNvPr id="504835" name="Rectangle 2"/>
          <p:cNvSpPr>
            <a:spLocks noGrp="1" noChangeArrowheads="1"/>
          </p:cNvSpPr>
          <p:nvPr>
            <p:ph type="body" idx="1"/>
          </p:nvPr>
        </p:nvSpPr>
        <p:spPr bwMode="auto">
          <a:xfrm>
            <a:off x="1270009" y="2819400"/>
            <a:ext cx="10464801" cy="58420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ransition/>
  <p:txStyles>
    <p:titleStyle>
      <a:lvl1pPr marL="418950" indent="-418950" algn="l" rtl="0" eaLnBrk="0" fontAlgn="base" hangingPunct="0">
        <a:spcBef>
          <a:spcPct val="0"/>
        </a:spcBef>
        <a:spcAft>
          <a:spcPct val="0"/>
        </a:spcAft>
        <a:defRPr sz="7300">
          <a:solidFill>
            <a:schemeClr val="tx1"/>
          </a:solidFill>
          <a:latin typeface="+mj-lt"/>
          <a:ea typeface="+mj-ea"/>
          <a:cs typeface="+mj-cs"/>
          <a:sym typeface="Papyrus" charset="0"/>
        </a:defRPr>
      </a:lvl1pPr>
      <a:lvl2pPr marL="418950" indent="-418950" algn="l"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2pPr>
      <a:lvl3pPr marL="418950" indent="-418950" algn="l"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3pPr>
      <a:lvl4pPr marL="418950" indent="-418950" algn="l"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4pPr>
      <a:lvl5pPr marL="418950" indent="-418950" algn="l"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5pPr>
      <a:lvl6pPr marL="875990" indent="-418950" algn="l"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6pPr>
      <a:lvl7pPr marL="1333022" indent="-418950" algn="l"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7pPr>
      <a:lvl8pPr marL="1790061" indent="-418950" algn="l"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8pPr>
      <a:lvl9pPr marL="2247093" indent="-418950" algn="l"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9pPr>
    </p:titleStyle>
    <p:bodyStyle>
      <a:lvl1pPr marL="812509" indent="-558600" algn="l" rtl="0" eaLnBrk="0" fontAlgn="base" hangingPunct="0">
        <a:spcBef>
          <a:spcPts val="1200"/>
        </a:spcBef>
        <a:spcAft>
          <a:spcPct val="0"/>
        </a:spcAft>
        <a:buSzPct val="46000"/>
        <a:buChar char="•"/>
        <a:defRPr sz="4300">
          <a:solidFill>
            <a:schemeClr val="tx1"/>
          </a:solidFill>
          <a:latin typeface="+mn-lt"/>
          <a:ea typeface="+mn-ea"/>
          <a:cs typeface="+mn-cs"/>
          <a:sym typeface="Papyrus" charset="0"/>
        </a:defRPr>
      </a:lvl1pPr>
      <a:lvl2pPr marL="1510759" indent="-558600" algn="l" rtl="0" eaLnBrk="0" fontAlgn="base" hangingPunct="0">
        <a:spcBef>
          <a:spcPts val="1200"/>
        </a:spcBef>
        <a:spcAft>
          <a:spcPct val="0"/>
        </a:spcAft>
        <a:buSzPct val="46000"/>
        <a:buChar char="•"/>
        <a:defRPr sz="4300">
          <a:solidFill>
            <a:schemeClr val="tx1"/>
          </a:solidFill>
          <a:latin typeface="+mn-lt"/>
          <a:ea typeface="+mn-ea"/>
          <a:cs typeface="+mn-cs"/>
          <a:sym typeface="Papyrus" charset="0"/>
        </a:defRPr>
      </a:lvl2pPr>
      <a:lvl3pPr marL="2221704" indent="-558600" algn="l" rtl="0" eaLnBrk="0" fontAlgn="base" hangingPunct="0">
        <a:spcBef>
          <a:spcPts val="1200"/>
        </a:spcBef>
        <a:spcAft>
          <a:spcPct val="0"/>
        </a:spcAft>
        <a:buSzPct val="46000"/>
        <a:buChar char="•"/>
        <a:defRPr sz="4300">
          <a:solidFill>
            <a:schemeClr val="tx1"/>
          </a:solidFill>
          <a:latin typeface="+mn-lt"/>
          <a:ea typeface="+mn-ea"/>
          <a:cs typeface="+mn-cs"/>
          <a:sym typeface="Papyrus" charset="0"/>
        </a:defRPr>
      </a:lvl3pPr>
      <a:lvl4pPr marL="2932648" indent="-558600" algn="l" rtl="0" eaLnBrk="0" fontAlgn="base" hangingPunct="0">
        <a:spcBef>
          <a:spcPts val="1200"/>
        </a:spcBef>
        <a:spcAft>
          <a:spcPct val="0"/>
        </a:spcAft>
        <a:buSzPct val="46000"/>
        <a:buChar char="•"/>
        <a:defRPr sz="4300">
          <a:solidFill>
            <a:schemeClr val="tx1"/>
          </a:solidFill>
          <a:latin typeface="+mn-lt"/>
          <a:ea typeface="+mn-ea"/>
          <a:cs typeface="+mn-cs"/>
          <a:sym typeface="Papyrus" charset="0"/>
        </a:defRPr>
      </a:lvl4pPr>
      <a:lvl5pPr marL="3656291" indent="-558600" algn="l" rtl="0" eaLnBrk="0" fontAlgn="base" hangingPunct="0">
        <a:spcBef>
          <a:spcPts val="1200"/>
        </a:spcBef>
        <a:spcAft>
          <a:spcPct val="0"/>
        </a:spcAft>
        <a:buSzPct val="46000"/>
        <a:buChar char="•"/>
        <a:defRPr sz="4300">
          <a:solidFill>
            <a:schemeClr val="tx1"/>
          </a:solidFill>
          <a:latin typeface="+mn-lt"/>
          <a:ea typeface="+mn-ea"/>
          <a:cs typeface="+mn-cs"/>
          <a:sym typeface="Papyrus" charset="0"/>
        </a:defRPr>
      </a:lvl5pPr>
      <a:lvl6pPr marL="4113327" indent="-558600" algn="l" rtl="0" fontAlgn="base">
        <a:spcBef>
          <a:spcPts val="1200"/>
        </a:spcBef>
        <a:spcAft>
          <a:spcPct val="0"/>
        </a:spcAft>
        <a:buSzPct val="46000"/>
        <a:buChar char="•"/>
        <a:defRPr sz="4300">
          <a:solidFill>
            <a:schemeClr val="tx1"/>
          </a:solidFill>
          <a:latin typeface="+mn-lt"/>
          <a:ea typeface="+mn-ea"/>
          <a:cs typeface="+mn-cs"/>
          <a:sym typeface="Papyrus" charset="0"/>
        </a:defRPr>
      </a:lvl6pPr>
      <a:lvl7pPr marL="4570363" indent="-558600" algn="l" rtl="0" fontAlgn="base">
        <a:spcBef>
          <a:spcPts val="1200"/>
        </a:spcBef>
        <a:spcAft>
          <a:spcPct val="0"/>
        </a:spcAft>
        <a:buSzPct val="46000"/>
        <a:buChar char="•"/>
        <a:defRPr sz="4300">
          <a:solidFill>
            <a:schemeClr val="tx1"/>
          </a:solidFill>
          <a:latin typeface="+mn-lt"/>
          <a:ea typeface="+mn-ea"/>
          <a:cs typeface="+mn-cs"/>
          <a:sym typeface="Papyrus" charset="0"/>
        </a:defRPr>
      </a:lvl7pPr>
      <a:lvl8pPr marL="5027399" indent="-558600" algn="l" rtl="0" fontAlgn="base">
        <a:spcBef>
          <a:spcPts val="1200"/>
        </a:spcBef>
        <a:spcAft>
          <a:spcPct val="0"/>
        </a:spcAft>
        <a:buSzPct val="46000"/>
        <a:buChar char="•"/>
        <a:defRPr sz="4300">
          <a:solidFill>
            <a:schemeClr val="tx1"/>
          </a:solidFill>
          <a:latin typeface="+mn-lt"/>
          <a:ea typeface="+mn-ea"/>
          <a:cs typeface="+mn-cs"/>
          <a:sym typeface="Papyrus" charset="0"/>
        </a:defRPr>
      </a:lvl8pPr>
      <a:lvl9pPr marL="5484436" indent="-558600" algn="l" rtl="0" fontAlgn="base">
        <a:spcBef>
          <a:spcPts val="1200"/>
        </a:spcBef>
        <a:spcAft>
          <a:spcPct val="0"/>
        </a:spcAft>
        <a:buSzPct val="46000"/>
        <a:buChar char="•"/>
        <a:defRPr sz="4300">
          <a:solidFill>
            <a:schemeClr val="tx1"/>
          </a:solidFill>
          <a:latin typeface="+mn-lt"/>
          <a:ea typeface="+mn-ea"/>
          <a:cs typeface="+mn-cs"/>
          <a:sym typeface="Papyru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517122" name="Rectangle 1"/>
          <p:cNvSpPr>
            <a:spLocks noGrp="1" noChangeArrowheads="1"/>
          </p:cNvSpPr>
          <p:nvPr>
            <p:ph type="body" idx="1"/>
          </p:nvPr>
        </p:nvSpPr>
        <p:spPr bwMode="auto">
          <a:xfrm>
            <a:off x="1270009" y="1168401"/>
            <a:ext cx="10464801" cy="7416801"/>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ransition/>
  <p:txStyles>
    <p:titleStyle>
      <a:lvl1pPr marL="418950" indent="-418950" algn="l" rtl="0" eaLnBrk="0" fontAlgn="base" hangingPunct="0">
        <a:spcBef>
          <a:spcPct val="0"/>
        </a:spcBef>
        <a:spcAft>
          <a:spcPct val="0"/>
        </a:spcAft>
        <a:defRPr sz="7300">
          <a:solidFill>
            <a:schemeClr val="tx1"/>
          </a:solidFill>
          <a:latin typeface="+mj-lt"/>
          <a:ea typeface="+mj-ea"/>
          <a:cs typeface="+mj-cs"/>
          <a:sym typeface="Papyrus" charset="0"/>
        </a:defRPr>
      </a:lvl1pPr>
      <a:lvl2pPr marL="418950" indent="-418950" algn="l"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2pPr>
      <a:lvl3pPr marL="418950" indent="-418950" algn="l"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3pPr>
      <a:lvl4pPr marL="418950" indent="-418950" algn="l"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4pPr>
      <a:lvl5pPr marL="418950" indent="-418950" algn="l"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5pPr>
      <a:lvl6pPr marL="875990" indent="-418950" algn="l"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6pPr>
      <a:lvl7pPr marL="1333022" indent="-418950" algn="l"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7pPr>
      <a:lvl8pPr marL="1790061" indent="-418950" algn="l"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8pPr>
      <a:lvl9pPr marL="2247093" indent="-418950" algn="l"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9pPr>
    </p:titleStyle>
    <p:bodyStyle>
      <a:lvl1pPr marL="812509" indent="-558600" algn="l" rtl="0" eaLnBrk="0" fontAlgn="base" hangingPunct="0">
        <a:spcBef>
          <a:spcPts val="3699"/>
        </a:spcBef>
        <a:spcAft>
          <a:spcPct val="0"/>
        </a:spcAft>
        <a:buSzPct val="46000"/>
        <a:buChar char="•"/>
        <a:defRPr sz="4300">
          <a:solidFill>
            <a:schemeClr val="tx1"/>
          </a:solidFill>
          <a:latin typeface="+mn-lt"/>
          <a:ea typeface="+mn-ea"/>
          <a:cs typeface="+mn-cs"/>
          <a:sym typeface="Papyrus" charset="0"/>
        </a:defRPr>
      </a:lvl1pPr>
      <a:lvl2pPr marL="1510759" indent="-558600" algn="l" rtl="0" eaLnBrk="0" fontAlgn="base" hangingPunct="0">
        <a:spcBef>
          <a:spcPts val="3699"/>
        </a:spcBef>
        <a:spcAft>
          <a:spcPct val="0"/>
        </a:spcAft>
        <a:buSzPct val="46000"/>
        <a:buChar char="•"/>
        <a:defRPr sz="4300">
          <a:solidFill>
            <a:schemeClr val="tx1"/>
          </a:solidFill>
          <a:latin typeface="+mn-lt"/>
          <a:ea typeface="+mn-ea"/>
          <a:cs typeface="+mn-cs"/>
          <a:sym typeface="Papyrus" charset="0"/>
        </a:defRPr>
      </a:lvl2pPr>
      <a:lvl3pPr marL="2221704" indent="-558600" algn="l" rtl="0" eaLnBrk="0" fontAlgn="base" hangingPunct="0">
        <a:spcBef>
          <a:spcPts val="3699"/>
        </a:spcBef>
        <a:spcAft>
          <a:spcPct val="0"/>
        </a:spcAft>
        <a:buSzPct val="46000"/>
        <a:buChar char="•"/>
        <a:defRPr sz="4300">
          <a:solidFill>
            <a:schemeClr val="tx1"/>
          </a:solidFill>
          <a:latin typeface="+mn-lt"/>
          <a:ea typeface="+mn-ea"/>
          <a:cs typeface="+mn-cs"/>
          <a:sym typeface="Papyrus" charset="0"/>
        </a:defRPr>
      </a:lvl3pPr>
      <a:lvl4pPr marL="2932648" indent="-558600" algn="l" rtl="0" eaLnBrk="0" fontAlgn="base" hangingPunct="0">
        <a:spcBef>
          <a:spcPts val="3699"/>
        </a:spcBef>
        <a:spcAft>
          <a:spcPct val="0"/>
        </a:spcAft>
        <a:buSzPct val="46000"/>
        <a:buChar char="•"/>
        <a:defRPr sz="4300">
          <a:solidFill>
            <a:schemeClr val="tx1"/>
          </a:solidFill>
          <a:latin typeface="+mn-lt"/>
          <a:ea typeface="+mn-ea"/>
          <a:cs typeface="+mn-cs"/>
          <a:sym typeface="Papyrus" charset="0"/>
        </a:defRPr>
      </a:lvl4pPr>
      <a:lvl5pPr marL="3656291" indent="-558600" algn="l" rtl="0" eaLnBrk="0" fontAlgn="base" hangingPunct="0">
        <a:spcBef>
          <a:spcPts val="3699"/>
        </a:spcBef>
        <a:spcAft>
          <a:spcPct val="0"/>
        </a:spcAft>
        <a:buSzPct val="46000"/>
        <a:buChar char="•"/>
        <a:defRPr sz="4300">
          <a:solidFill>
            <a:schemeClr val="tx1"/>
          </a:solidFill>
          <a:latin typeface="+mn-lt"/>
          <a:ea typeface="+mn-ea"/>
          <a:cs typeface="+mn-cs"/>
          <a:sym typeface="Papyrus" charset="0"/>
        </a:defRPr>
      </a:lvl5pPr>
      <a:lvl6pPr marL="4113327" indent="-558600" algn="l" rtl="0" fontAlgn="base">
        <a:spcBef>
          <a:spcPts val="3699"/>
        </a:spcBef>
        <a:spcAft>
          <a:spcPct val="0"/>
        </a:spcAft>
        <a:buSzPct val="46000"/>
        <a:buChar char="•"/>
        <a:defRPr sz="4300">
          <a:solidFill>
            <a:schemeClr val="tx1"/>
          </a:solidFill>
          <a:latin typeface="+mn-lt"/>
          <a:ea typeface="+mn-ea"/>
          <a:cs typeface="+mn-cs"/>
          <a:sym typeface="Papyrus" charset="0"/>
        </a:defRPr>
      </a:lvl6pPr>
      <a:lvl7pPr marL="4570363" indent="-558600" algn="l" rtl="0" fontAlgn="base">
        <a:spcBef>
          <a:spcPts val="3699"/>
        </a:spcBef>
        <a:spcAft>
          <a:spcPct val="0"/>
        </a:spcAft>
        <a:buSzPct val="46000"/>
        <a:buChar char="•"/>
        <a:defRPr sz="4300">
          <a:solidFill>
            <a:schemeClr val="tx1"/>
          </a:solidFill>
          <a:latin typeface="+mn-lt"/>
          <a:ea typeface="+mn-ea"/>
          <a:cs typeface="+mn-cs"/>
          <a:sym typeface="Papyrus" charset="0"/>
        </a:defRPr>
      </a:lvl7pPr>
      <a:lvl8pPr marL="5027399" indent="-558600" algn="l" rtl="0" fontAlgn="base">
        <a:spcBef>
          <a:spcPts val="3699"/>
        </a:spcBef>
        <a:spcAft>
          <a:spcPct val="0"/>
        </a:spcAft>
        <a:buSzPct val="46000"/>
        <a:buChar char="•"/>
        <a:defRPr sz="4300">
          <a:solidFill>
            <a:schemeClr val="tx1"/>
          </a:solidFill>
          <a:latin typeface="+mn-lt"/>
          <a:ea typeface="+mn-ea"/>
          <a:cs typeface="+mn-cs"/>
          <a:sym typeface="Papyrus" charset="0"/>
        </a:defRPr>
      </a:lvl8pPr>
      <a:lvl9pPr marL="5484436" indent="-558600" algn="l" rtl="0" fontAlgn="base">
        <a:spcBef>
          <a:spcPts val="3699"/>
        </a:spcBef>
        <a:spcAft>
          <a:spcPct val="0"/>
        </a:spcAft>
        <a:buSzPct val="46000"/>
        <a:buChar char="•"/>
        <a:defRPr sz="4300">
          <a:solidFill>
            <a:schemeClr val="tx1"/>
          </a:solidFill>
          <a:latin typeface="+mn-lt"/>
          <a:ea typeface="+mn-ea"/>
          <a:cs typeface="+mn-cs"/>
          <a:sym typeface="Papyru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529410" name="Rectangle 1"/>
          <p:cNvSpPr>
            <a:spLocks noGrp="1" noChangeArrowheads="1"/>
          </p:cNvSpPr>
          <p:nvPr>
            <p:ph type="title"/>
          </p:nvPr>
        </p:nvSpPr>
        <p:spPr bwMode="auto">
          <a:xfrm>
            <a:off x="1270009" y="7315200"/>
            <a:ext cx="10464801" cy="18796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Papyrus" charset="0"/>
              </a:rPr>
              <a:t>Click to edit Master title style</a:t>
            </a:r>
          </a:p>
        </p:txBody>
      </p:sp>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ransition/>
  <p:txStyles>
    <p:titleStyle>
      <a:lvl1pPr algn="ctr" rtl="0" eaLnBrk="0" fontAlgn="base" hangingPunct="0">
        <a:spcBef>
          <a:spcPct val="0"/>
        </a:spcBef>
        <a:spcAft>
          <a:spcPct val="0"/>
        </a:spcAft>
        <a:defRPr sz="7300">
          <a:solidFill>
            <a:schemeClr val="tx1"/>
          </a:solidFill>
          <a:latin typeface="+mj-lt"/>
          <a:ea typeface="+mj-ea"/>
          <a:cs typeface="+mj-cs"/>
          <a:sym typeface="Papyrus" charset="0"/>
        </a:defRPr>
      </a:lvl1pPr>
      <a:lvl2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2pPr>
      <a:lvl3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3pPr>
      <a:lvl4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4pPr>
      <a:lvl5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5pPr>
      <a:lvl6pPr marL="45703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6pPr>
      <a:lvl7pPr marL="914072"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7pPr>
      <a:lvl8pPr marL="1371107"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8pPr>
      <a:lvl9pPr marL="182814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9pPr>
    </p:titleStyle>
    <p:bodyStyle>
      <a:lvl1pPr marL="342779" indent="-342779" algn="ctr" rtl="0" eaLnBrk="0" fontAlgn="base" hangingPunct="0">
        <a:spcBef>
          <a:spcPct val="0"/>
        </a:spcBef>
        <a:spcAft>
          <a:spcPct val="0"/>
        </a:spcAft>
        <a:defRPr sz="3600">
          <a:solidFill>
            <a:schemeClr val="tx1"/>
          </a:solidFill>
          <a:latin typeface="+mn-lt"/>
          <a:ea typeface="+mn-ea"/>
          <a:cs typeface="+mn-cs"/>
          <a:sym typeface="Papyrus" charset="0"/>
        </a:defRPr>
      </a:lvl1pPr>
      <a:lvl2pPr marL="742686" indent="-285647" algn="ctr" rtl="0" eaLnBrk="0" fontAlgn="base" hangingPunct="0">
        <a:spcBef>
          <a:spcPct val="0"/>
        </a:spcBef>
        <a:spcAft>
          <a:spcPct val="0"/>
        </a:spcAft>
        <a:defRPr sz="3600">
          <a:solidFill>
            <a:schemeClr val="tx1"/>
          </a:solidFill>
          <a:latin typeface="+mn-lt"/>
          <a:ea typeface="+mn-ea"/>
          <a:cs typeface="+mn-cs"/>
          <a:sym typeface="Papyrus" charset="0"/>
        </a:defRPr>
      </a:lvl2pPr>
      <a:lvl3pPr marL="1142591" indent="-228518" algn="ctr" rtl="0" eaLnBrk="0" fontAlgn="base" hangingPunct="0">
        <a:spcBef>
          <a:spcPct val="0"/>
        </a:spcBef>
        <a:spcAft>
          <a:spcPct val="0"/>
        </a:spcAft>
        <a:defRPr sz="3600">
          <a:solidFill>
            <a:schemeClr val="tx1"/>
          </a:solidFill>
          <a:latin typeface="+mn-lt"/>
          <a:ea typeface="+mn-ea"/>
          <a:cs typeface="+mn-cs"/>
          <a:sym typeface="Papyrus" charset="0"/>
        </a:defRPr>
      </a:lvl3pPr>
      <a:lvl4pPr marL="1599628" indent="-228518" algn="ctr" rtl="0" eaLnBrk="0" fontAlgn="base" hangingPunct="0">
        <a:spcBef>
          <a:spcPct val="0"/>
        </a:spcBef>
        <a:spcAft>
          <a:spcPct val="0"/>
        </a:spcAft>
        <a:defRPr sz="3600">
          <a:solidFill>
            <a:schemeClr val="tx1"/>
          </a:solidFill>
          <a:latin typeface="+mn-lt"/>
          <a:ea typeface="+mn-ea"/>
          <a:cs typeface="+mn-cs"/>
          <a:sym typeface="Papyrus" charset="0"/>
        </a:defRPr>
      </a:lvl4pPr>
      <a:lvl5pPr marL="2056663" indent="-228518" algn="ctr" rtl="0" eaLnBrk="0" fontAlgn="base" hangingPunct="0">
        <a:spcBef>
          <a:spcPct val="0"/>
        </a:spcBef>
        <a:spcAft>
          <a:spcPct val="0"/>
        </a:spcAft>
        <a:defRPr sz="3600">
          <a:solidFill>
            <a:schemeClr val="tx1"/>
          </a:solidFill>
          <a:latin typeface="+mn-lt"/>
          <a:ea typeface="+mn-ea"/>
          <a:cs typeface="+mn-cs"/>
          <a:sym typeface="Papyrus" charset="0"/>
        </a:defRPr>
      </a:lvl5pPr>
      <a:lvl6pPr marL="457034" algn="ctr" rtl="0" fontAlgn="base">
        <a:spcBef>
          <a:spcPct val="0"/>
        </a:spcBef>
        <a:spcAft>
          <a:spcPct val="0"/>
        </a:spcAft>
        <a:defRPr sz="3600">
          <a:solidFill>
            <a:schemeClr val="tx1"/>
          </a:solidFill>
          <a:latin typeface="+mn-lt"/>
          <a:ea typeface="+mn-ea"/>
          <a:cs typeface="+mn-cs"/>
          <a:sym typeface="Papyrus" charset="0"/>
        </a:defRPr>
      </a:lvl6pPr>
      <a:lvl7pPr marL="914072" algn="ctr" rtl="0" fontAlgn="base">
        <a:spcBef>
          <a:spcPct val="0"/>
        </a:spcBef>
        <a:spcAft>
          <a:spcPct val="0"/>
        </a:spcAft>
        <a:defRPr sz="3600">
          <a:solidFill>
            <a:schemeClr val="tx1"/>
          </a:solidFill>
          <a:latin typeface="+mn-lt"/>
          <a:ea typeface="+mn-ea"/>
          <a:cs typeface="+mn-cs"/>
          <a:sym typeface="Papyrus" charset="0"/>
        </a:defRPr>
      </a:lvl7pPr>
      <a:lvl8pPr marL="1371107" algn="ctr" rtl="0" fontAlgn="base">
        <a:spcBef>
          <a:spcPct val="0"/>
        </a:spcBef>
        <a:spcAft>
          <a:spcPct val="0"/>
        </a:spcAft>
        <a:defRPr sz="3600">
          <a:solidFill>
            <a:schemeClr val="tx1"/>
          </a:solidFill>
          <a:latin typeface="+mn-lt"/>
          <a:ea typeface="+mn-ea"/>
          <a:cs typeface="+mn-cs"/>
          <a:sym typeface="Papyrus" charset="0"/>
        </a:defRPr>
      </a:lvl8pPr>
      <a:lvl9pPr marL="1828144"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541698" name="Rectangle 1"/>
          <p:cNvSpPr>
            <a:spLocks noGrp="1" noChangeArrowheads="1"/>
          </p:cNvSpPr>
          <p:nvPr>
            <p:ph type="title"/>
          </p:nvPr>
        </p:nvSpPr>
        <p:spPr bwMode="auto">
          <a:xfrm>
            <a:off x="1270009" y="634999"/>
            <a:ext cx="10464801" cy="21082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Papyrus" charset="0"/>
              </a:rPr>
              <a:t>Click to edit Master title style</a:t>
            </a:r>
          </a:p>
        </p:txBody>
      </p:sp>
      <p:sp>
        <p:nvSpPr>
          <p:cNvPr id="541699" name="Rectangle 2"/>
          <p:cNvSpPr>
            <a:spLocks noGrp="1" noChangeArrowheads="1"/>
          </p:cNvSpPr>
          <p:nvPr>
            <p:ph type="body" idx="1"/>
          </p:nvPr>
        </p:nvSpPr>
        <p:spPr bwMode="auto">
          <a:xfrm>
            <a:off x="1270000" y="2819400"/>
            <a:ext cx="4953000" cy="58420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ransition/>
  <p:txStyles>
    <p:titleStyle>
      <a:lvl1pPr algn="ctr" rtl="0" eaLnBrk="0" fontAlgn="base" hangingPunct="0">
        <a:spcBef>
          <a:spcPct val="0"/>
        </a:spcBef>
        <a:spcAft>
          <a:spcPct val="0"/>
        </a:spcAft>
        <a:defRPr sz="7300">
          <a:solidFill>
            <a:schemeClr val="tx1"/>
          </a:solidFill>
          <a:latin typeface="+mj-lt"/>
          <a:ea typeface="+mj-ea"/>
          <a:cs typeface="+mj-cs"/>
          <a:sym typeface="Papyrus" charset="0"/>
        </a:defRPr>
      </a:lvl1pPr>
      <a:lvl2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2pPr>
      <a:lvl3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3pPr>
      <a:lvl4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4pPr>
      <a:lvl5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5pPr>
      <a:lvl6pPr marL="45703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6pPr>
      <a:lvl7pPr marL="914072"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7pPr>
      <a:lvl8pPr marL="1371107"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8pPr>
      <a:lvl9pPr marL="182814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9pPr>
    </p:titleStyle>
    <p:bodyStyle>
      <a:lvl1pPr marL="622077"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1pPr>
      <a:lvl2pPr marL="1142591"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2pPr>
      <a:lvl3pPr marL="1599628"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3pPr>
      <a:lvl4pPr marL="2120142"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4pPr>
      <a:lvl5pPr marL="2640654"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5pPr>
      <a:lvl6pPr marL="3097691"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6pPr>
      <a:lvl7pPr marL="3554726"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7pPr>
      <a:lvl8pPr marL="4011763"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8pPr>
      <a:lvl9pPr marL="4468797"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553986" name="Rectangle 1"/>
          <p:cNvSpPr>
            <a:spLocks noGrp="1" noChangeArrowheads="1"/>
          </p:cNvSpPr>
          <p:nvPr>
            <p:ph type="title"/>
          </p:nvPr>
        </p:nvSpPr>
        <p:spPr bwMode="auto">
          <a:xfrm>
            <a:off x="1270009" y="634999"/>
            <a:ext cx="10464801" cy="21082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Papyrus" charset="0"/>
              </a:rPr>
              <a:t>Click to edit Master title style</a:t>
            </a:r>
          </a:p>
        </p:txBody>
      </p:sp>
      <p:sp>
        <p:nvSpPr>
          <p:cNvPr id="553987" name="Rectangle 2"/>
          <p:cNvSpPr>
            <a:spLocks noGrp="1" noChangeArrowheads="1"/>
          </p:cNvSpPr>
          <p:nvPr>
            <p:ph type="body" idx="1"/>
          </p:nvPr>
        </p:nvSpPr>
        <p:spPr bwMode="auto">
          <a:xfrm>
            <a:off x="1270009" y="2819400"/>
            <a:ext cx="10464801" cy="5842000"/>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ransition/>
  <p:txStyles>
    <p:titleStyle>
      <a:lvl1pPr algn="ctr" rtl="0" eaLnBrk="0" fontAlgn="base" hangingPunct="0">
        <a:spcBef>
          <a:spcPct val="0"/>
        </a:spcBef>
        <a:spcAft>
          <a:spcPct val="0"/>
        </a:spcAft>
        <a:defRPr sz="7300">
          <a:solidFill>
            <a:schemeClr val="tx1"/>
          </a:solidFill>
          <a:latin typeface="+mj-lt"/>
          <a:ea typeface="+mj-ea"/>
          <a:cs typeface="+mj-cs"/>
          <a:sym typeface="Papyrus" charset="0"/>
        </a:defRPr>
      </a:lvl1pPr>
      <a:lvl2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2pPr>
      <a:lvl3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3pPr>
      <a:lvl4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4pPr>
      <a:lvl5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5pPr>
      <a:lvl6pPr marL="45703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6pPr>
      <a:lvl7pPr marL="914072"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7pPr>
      <a:lvl8pPr marL="1371107"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8pPr>
      <a:lvl9pPr marL="182814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9pPr>
    </p:titleStyle>
    <p:bodyStyle>
      <a:lvl1pPr marL="622077"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1pPr>
      <a:lvl2pPr marL="1142591"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2pPr>
      <a:lvl3pPr marL="1599628"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3pPr>
      <a:lvl4pPr marL="2120142"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4pPr>
      <a:lvl5pPr marL="2640654"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5pPr>
      <a:lvl6pPr marL="3097691"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6pPr>
      <a:lvl7pPr marL="3554726"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7pPr>
      <a:lvl8pPr marL="4011763"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8pPr>
      <a:lvl9pPr marL="4468797"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566274" name="Rectangle 1"/>
          <p:cNvSpPr>
            <a:spLocks noGrp="1" noChangeArrowheads="1"/>
          </p:cNvSpPr>
          <p:nvPr>
            <p:ph type="body" idx="1"/>
          </p:nvPr>
        </p:nvSpPr>
        <p:spPr bwMode="auto">
          <a:xfrm>
            <a:off x="1270000" y="2819400"/>
            <a:ext cx="4953000" cy="58420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
        <p:nvSpPr>
          <p:cNvPr id="566275" name="Rectangle 2"/>
          <p:cNvSpPr>
            <a:spLocks noGrp="1" noChangeArrowheads="1"/>
          </p:cNvSpPr>
          <p:nvPr>
            <p:ph type="title"/>
          </p:nvPr>
        </p:nvSpPr>
        <p:spPr bwMode="auto">
          <a:xfrm>
            <a:off x="1270009" y="634999"/>
            <a:ext cx="10464801" cy="21082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Papyrus" charset="0"/>
              </a:rPr>
              <a:t>Click to edit Master title style</a:t>
            </a:r>
          </a:p>
        </p:txBody>
      </p:sp>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ransition/>
  <p:txStyles>
    <p:titleStyle>
      <a:lvl1pPr algn="ctr" rtl="0" eaLnBrk="0" fontAlgn="base" hangingPunct="0">
        <a:spcBef>
          <a:spcPct val="0"/>
        </a:spcBef>
        <a:spcAft>
          <a:spcPct val="0"/>
        </a:spcAft>
        <a:defRPr sz="7300">
          <a:solidFill>
            <a:schemeClr val="tx1"/>
          </a:solidFill>
          <a:latin typeface="+mj-lt"/>
          <a:ea typeface="+mj-ea"/>
          <a:cs typeface="+mj-cs"/>
          <a:sym typeface="Papyrus" charset="0"/>
        </a:defRPr>
      </a:lvl1pPr>
      <a:lvl2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2pPr>
      <a:lvl3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3pPr>
      <a:lvl4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4pPr>
      <a:lvl5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5pPr>
      <a:lvl6pPr marL="45703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6pPr>
      <a:lvl7pPr marL="914072"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7pPr>
      <a:lvl8pPr marL="1371107"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8pPr>
      <a:lvl9pPr marL="182814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9pPr>
    </p:titleStyle>
    <p:bodyStyle>
      <a:lvl1pPr marL="622077"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1pPr>
      <a:lvl2pPr marL="1142591"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2pPr>
      <a:lvl3pPr marL="1599628"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3pPr>
      <a:lvl4pPr marL="2120142"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4pPr>
      <a:lvl5pPr marL="2640654"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5pPr>
      <a:lvl6pPr marL="3097691"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6pPr>
      <a:lvl7pPr marL="3554726"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7pPr>
      <a:lvl8pPr marL="4011763"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8pPr>
      <a:lvl9pPr marL="4468797"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578562" name="Rectangle 1"/>
          <p:cNvSpPr>
            <a:spLocks noGrp="1" noChangeArrowheads="1"/>
          </p:cNvSpPr>
          <p:nvPr>
            <p:ph type="title"/>
          </p:nvPr>
        </p:nvSpPr>
        <p:spPr bwMode="auto">
          <a:xfrm>
            <a:off x="1270009" y="634999"/>
            <a:ext cx="10464801" cy="21082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Papyrus" charset="0"/>
              </a:rPr>
              <a:t>Click to edit Master title style</a:t>
            </a:r>
          </a:p>
        </p:txBody>
      </p:sp>
      <p:sp>
        <p:nvSpPr>
          <p:cNvPr id="578563" name="Rectangle 2"/>
          <p:cNvSpPr>
            <a:spLocks noGrp="1" noChangeArrowheads="1"/>
          </p:cNvSpPr>
          <p:nvPr>
            <p:ph type="body" idx="1"/>
          </p:nvPr>
        </p:nvSpPr>
        <p:spPr bwMode="auto">
          <a:xfrm>
            <a:off x="7353300" y="2819400"/>
            <a:ext cx="4381500" cy="58420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ransition/>
  <p:txStyles>
    <p:titleStyle>
      <a:lvl1pPr algn="ctr" rtl="0" eaLnBrk="0" fontAlgn="base" hangingPunct="0">
        <a:spcBef>
          <a:spcPct val="0"/>
        </a:spcBef>
        <a:spcAft>
          <a:spcPct val="0"/>
        </a:spcAft>
        <a:defRPr sz="7300">
          <a:solidFill>
            <a:schemeClr val="tx1"/>
          </a:solidFill>
          <a:latin typeface="+mj-lt"/>
          <a:ea typeface="+mj-ea"/>
          <a:cs typeface="+mj-cs"/>
          <a:sym typeface="Papyrus" charset="0"/>
        </a:defRPr>
      </a:lvl1pPr>
      <a:lvl2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2pPr>
      <a:lvl3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3pPr>
      <a:lvl4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4pPr>
      <a:lvl5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5pPr>
      <a:lvl6pPr marL="45703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6pPr>
      <a:lvl7pPr marL="914072"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7pPr>
      <a:lvl8pPr marL="1371107"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8pPr>
      <a:lvl9pPr marL="182814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9pPr>
    </p:titleStyle>
    <p:bodyStyle>
      <a:lvl1pPr marL="622077"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1pPr>
      <a:lvl2pPr marL="1142591"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2pPr>
      <a:lvl3pPr marL="1599628"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3pPr>
      <a:lvl4pPr marL="2120142"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4pPr>
      <a:lvl5pPr marL="2640654" indent="-393560" algn="l" rtl="0" eaLnBrk="0" fontAlgn="base" hangingPunct="0">
        <a:spcBef>
          <a:spcPts val="2800"/>
        </a:spcBef>
        <a:spcAft>
          <a:spcPct val="0"/>
        </a:spcAft>
        <a:buSzPct val="46000"/>
        <a:buChar char="•"/>
        <a:defRPr sz="3100">
          <a:solidFill>
            <a:schemeClr val="tx1"/>
          </a:solidFill>
          <a:latin typeface="+mn-lt"/>
          <a:ea typeface="+mn-ea"/>
          <a:cs typeface="+mn-cs"/>
          <a:sym typeface="Papyrus" charset="0"/>
        </a:defRPr>
      </a:lvl5pPr>
      <a:lvl6pPr marL="3097691"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6pPr>
      <a:lvl7pPr marL="3554726"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7pPr>
      <a:lvl8pPr marL="4011763"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8pPr>
      <a:lvl9pPr marL="4468797" indent="-393560" algn="l" rtl="0" fontAlgn="base">
        <a:spcBef>
          <a:spcPts val="2800"/>
        </a:spcBef>
        <a:spcAft>
          <a:spcPct val="0"/>
        </a:spcAft>
        <a:buSzPct val="46000"/>
        <a:buChar char="•"/>
        <a:defRPr sz="3100">
          <a:solidFill>
            <a:schemeClr val="tx1"/>
          </a:solidFill>
          <a:latin typeface="+mn-lt"/>
          <a:ea typeface="+mn-ea"/>
          <a:cs typeface="+mn-cs"/>
          <a:sym typeface="Papyru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590850" name="Rectangle 1"/>
          <p:cNvSpPr>
            <a:spLocks noGrp="1" noChangeArrowheads="1"/>
          </p:cNvSpPr>
          <p:nvPr>
            <p:ph type="title"/>
          </p:nvPr>
        </p:nvSpPr>
        <p:spPr bwMode="auto">
          <a:xfrm>
            <a:off x="838200" y="2108200"/>
            <a:ext cx="6108700" cy="3175000"/>
          </a:xfrm>
          <a:prstGeom prst="rect">
            <a:avLst/>
          </a:prstGeom>
          <a:noFill/>
          <a:ln w="12700">
            <a:noFill/>
            <a:miter lim="800000"/>
            <a:headEnd/>
            <a:tailEnd/>
          </a:ln>
        </p:spPr>
        <p:txBody>
          <a:bodyPr vert="horz" wrap="square" lIns="50780" tIns="50780" rIns="50780" bIns="50780" numCol="1" anchor="b" anchorCtr="0" compatLnSpc="1">
            <a:prstTxWarp prst="textNoShape">
              <a:avLst/>
            </a:prstTxWarp>
          </a:bodyPr>
          <a:lstStyle/>
          <a:p>
            <a:pPr lvl="0"/>
            <a:r>
              <a:rPr lang="en-US" smtClean="0">
                <a:sym typeface="Papyrus" charset="0"/>
              </a:rPr>
              <a:t>Click to edit Master title style</a:t>
            </a:r>
          </a:p>
        </p:txBody>
      </p:sp>
      <p:sp>
        <p:nvSpPr>
          <p:cNvPr id="590851" name="Rectangle 2"/>
          <p:cNvSpPr>
            <a:spLocks noGrp="1" noChangeArrowheads="1"/>
          </p:cNvSpPr>
          <p:nvPr>
            <p:ph type="body" idx="1"/>
          </p:nvPr>
        </p:nvSpPr>
        <p:spPr bwMode="auto">
          <a:xfrm>
            <a:off x="838200" y="5359409"/>
            <a:ext cx="6108700" cy="2336801"/>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ransition/>
  <p:txStyles>
    <p:titleStyle>
      <a:lvl1pPr algn="ctr" rtl="0" eaLnBrk="0" fontAlgn="base" hangingPunct="0">
        <a:spcBef>
          <a:spcPct val="0"/>
        </a:spcBef>
        <a:spcAft>
          <a:spcPct val="0"/>
        </a:spcAft>
        <a:defRPr sz="6000">
          <a:solidFill>
            <a:schemeClr val="tx1"/>
          </a:solidFill>
          <a:latin typeface="+mj-lt"/>
          <a:ea typeface="+mj-ea"/>
          <a:cs typeface="+mj-cs"/>
          <a:sym typeface="Papyrus" charset="0"/>
        </a:defRPr>
      </a:lvl1pPr>
      <a:lvl2pPr algn="ctr" rtl="0" eaLnBrk="0" fontAlgn="base" hangingPunct="0">
        <a:spcBef>
          <a:spcPct val="0"/>
        </a:spcBef>
        <a:spcAft>
          <a:spcPct val="0"/>
        </a:spcAft>
        <a:defRPr sz="6000">
          <a:solidFill>
            <a:schemeClr val="tx1"/>
          </a:solidFill>
          <a:latin typeface="Papyrus" charset="0"/>
          <a:ea typeface="ヒラギノ角ゴ ProN W3" charset="-128"/>
          <a:cs typeface="ヒラギノ角ゴ ProN W3" charset="-128"/>
          <a:sym typeface="Papyrus" charset="0"/>
        </a:defRPr>
      </a:lvl2pPr>
      <a:lvl3pPr algn="ctr" rtl="0" eaLnBrk="0" fontAlgn="base" hangingPunct="0">
        <a:spcBef>
          <a:spcPct val="0"/>
        </a:spcBef>
        <a:spcAft>
          <a:spcPct val="0"/>
        </a:spcAft>
        <a:defRPr sz="6000">
          <a:solidFill>
            <a:schemeClr val="tx1"/>
          </a:solidFill>
          <a:latin typeface="Papyrus" charset="0"/>
          <a:ea typeface="ヒラギノ角ゴ ProN W3" charset="-128"/>
          <a:cs typeface="ヒラギノ角ゴ ProN W3" charset="-128"/>
          <a:sym typeface="Papyrus" charset="0"/>
        </a:defRPr>
      </a:lvl3pPr>
      <a:lvl4pPr algn="ctr" rtl="0" eaLnBrk="0" fontAlgn="base" hangingPunct="0">
        <a:spcBef>
          <a:spcPct val="0"/>
        </a:spcBef>
        <a:spcAft>
          <a:spcPct val="0"/>
        </a:spcAft>
        <a:defRPr sz="6000">
          <a:solidFill>
            <a:schemeClr val="tx1"/>
          </a:solidFill>
          <a:latin typeface="Papyrus" charset="0"/>
          <a:ea typeface="ヒラギノ角ゴ ProN W3" charset="-128"/>
          <a:cs typeface="ヒラギノ角ゴ ProN W3" charset="-128"/>
          <a:sym typeface="Papyrus" charset="0"/>
        </a:defRPr>
      </a:lvl4pPr>
      <a:lvl5pPr algn="ctr" rtl="0" eaLnBrk="0" fontAlgn="base" hangingPunct="0">
        <a:spcBef>
          <a:spcPct val="0"/>
        </a:spcBef>
        <a:spcAft>
          <a:spcPct val="0"/>
        </a:spcAft>
        <a:defRPr sz="6000">
          <a:solidFill>
            <a:schemeClr val="tx1"/>
          </a:solidFill>
          <a:latin typeface="Papyrus" charset="0"/>
          <a:ea typeface="ヒラギノ角ゴ ProN W3" charset="-128"/>
          <a:cs typeface="ヒラギノ角ゴ ProN W3" charset="-128"/>
          <a:sym typeface="Papyrus" charset="0"/>
        </a:defRPr>
      </a:lvl5pPr>
      <a:lvl6pPr marL="457034" algn="ctr" rtl="0" fontAlgn="base">
        <a:spcBef>
          <a:spcPct val="0"/>
        </a:spcBef>
        <a:spcAft>
          <a:spcPct val="0"/>
        </a:spcAft>
        <a:defRPr sz="6000">
          <a:solidFill>
            <a:schemeClr val="tx1"/>
          </a:solidFill>
          <a:latin typeface="Papyrus" charset="0"/>
          <a:ea typeface="ヒラギノ角ゴ ProN W3" charset="-128"/>
          <a:cs typeface="ヒラギノ角ゴ ProN W3" charset="-128"/>
          <a:sym typeface="Papyrus" charset="0"/>
        </a:defRPr>
      </a:lvl6pPr>
      <a:lvl7pPr marL="914072" algn="ctr" rtl="0" fontAlgn="base">
        <a:spcBef>
          <a:spcPct val="0"/>
        </a:spcBef>
        <a:spcAft>
          <a:spcPct val="0"/>
        </a:spcAft>
        <a:defRPr sz="6000">
          <a:solidFill>
            <a:schemeClr val="tx1"/>
          </a:solidFill>
          <a:latin typeface="Papyrus" charset="0"/>
          <a:ea typeface="ヒラギノ角ゴ ProN W3" charset="-128"/>
          <a:cs typeface="ヒラギノ角ゴ ProN W3" charset="-128"/>
          <a:sym typeface="Papyrus" charset="0"/>
        </a:defRPr>
      </a:lvl7pPr>
      <a:lvl8pPr marL="1371107" algn="ctr" rtl="0" fontAlgn="base">
        <a:spcBef>
          <a:spcPct val="0"/>
        </a:spcBef>
        <a:spcAft>
          <a:spcPct val="0"/>
        </a:spcAft>
        <a:defRPr sz="6000">
          <a:solidFill>
            <a:schemeClr val="tx1"/>
          </a:solidFill>
          <a:latin typeface="Papyrus" charset="0"/>
          <a:ea typeface="ヒラギノ角ゴ ProN W3" charset="-128"/>
          <a:cs typeface="ヒラギノ角ゴ ProN W3" charset="-128"/>
          <a:sym typeface="Papyrus" charset="0"/>
        </a:defRPr>
      </a:lvl8pPr>
      <a:lvl9pPr marL="1828144" algn="ctr" rtl="0" fontAlgn="base">
        <a:spcBef>
          <a:spcPct val="0"/>
        </a:spcBef>
        <a:spcAft>
          <a:spcPct val="0"/>
        </a:spcAft>
        <a:defRPr sz="6000">
          <a:solidFill>
            <a:schemeClr val="tx1"/>
          </a:solidFill>
          <a:latin typeface="Papyrus" charset="0"/>
          <a:ea typeface="ヒラギノ角ゴ ProN W3" charset="-128"/>
          <a:cs typeface="ヒラギノ角ゴ ProN W3" charset="-128"/>
          <a:sym typeface="Papyrus" charset="0"/>
        </a:defRPr>
      </a:lvl9pPr>
    </p:titleStyle>
    <p:bodyStyle>
      <a:lvl1pPr marL="342779" indent="-342779" algn="ctr" rtl="0" eaLnBrk="0" fontAlgn="base" hangingPunct="0">
        <a:spcBef>
          <a:spcPct val="0"/>
        </a:spcBef>
        <a:spcAft>
          <a:spcPct val="0"/>
        </a:spcAft>
        <a:defRPr sz="3000">
          <a:solidFill>
            <a:schemeClr val="tx1"/>
          </a:solidFill>
          <a:latin typeface="+mn-lt"/>
          <a:ea typeface="+mn-ea"/>
          <a:cs typeface="+mn-cs"/>
          <a:sym typeface="Papyrus" charset="0"/>
        </a:defRPr>
      </a:lvl1pPr>
      <a:lvl2pPr marL="742686" indent="-285647" algn="ctr" rtl="0" eaLnBrk="0" fontAlgn="base" hangingPunct="0">
        <a:spcBef>
          <a:spcPct val="0"/>
        </a:spcBef>
        <a:spcAft>
          <a:spcPct val="0"/>
        </a:spcAft>
        <a:defRPr sz="3000">
          <a:solidFill>
            <a:schemeClr val="tx1"/>
          </a:solidFill>
          <a:latin typeface="+mn-lt"/>
          <a:ea typeface="+mn-ea"/>
          <a:cs typeface="+mn-cs"/>
          <a:sym typeface="Papyrus" charset="0"/>
        </a:defRPr>
      </a:lvl2pPr>
      <a:lvl3pPr marL="1142591" indent="-228518" algn="ctr" rtl="0" eaLnBrk="0" fontAlgn="base" hangingPunct="0">
        <a:spcBef>
          <a:spcPct val="0"/>
        </a:spcBef>
        <a:spcAft>
          <a:spcPct val="0"/>
        </a:spcAft>
        <a:defRPr sz="3000">
          <a:solidFill>
            <a:schemeClr val="tx1"/>
          </a:solidFill>
          <a:latin typeface="+mn-lt"/>
          <a:ea typeface="+mn-ea"/>
          <a:cs typeface="+mn-cs"/>
          <a:sym typeface="Papyrus" charset="0"/>
        </a:defRPr>
      </a:lvl3pPr>
      <a:lvl4pPr marL="1599628" indent="-228518" algn="ctr" rtl="0" eaLnBrk="0" fontAlgn="base" hangingPunct="0">
        <a:spcBef>
          <a:spcPct val="0"/>
        </a:spcBef>
        <a:spcAft>
          <a:spcPct val="0"/>
        </a:spcAft>
        <a:defRPr sz="3000">
          <a:solidFill>
            <a:schemeClr val="tx1"/>
          </a:solidFill>
          <a:latin typeface="+mn-lt"/>
          <a:ea typeface="+mn-ea"/>
          <a:cs typeface="+mn-cs"/>
          <a:sym typeface="Papyrus" charset="0"/>
        </a:defRPr>
      </a:lvl4pPr>
      <a:lvl5pPr marL="2056663" indent="-228518" algn="ctr" rtl="0" eaLnBrk="0" fontAlgn="base" hangingPunct="0">
        <a:spcBef>
          <a:spcPct val="0"/>
        </a:spcBef>
        <a:spcAft>
          <a:spcPct val="0"/>
        </a:spcAft>
        <a:defRPr sz="3000">
          <a:solidFill>
            <a:schemeClr val="tx1"/>
          </a:solidFill>
          <a:latin typeface="+mn-lt"/>
          <a:ea typeface="+mn-ea"/>
          <a:cs typeface="+mn-cs"/>
          <a:sym typeface="Papyrus" charset="0"/>
        </a:defRPr>
      </a:lvl5pPr>
      <a:lvl6pPr marL="457034" algn="ctr" rtl="0" fontAlgn="base">
        <a:spcBef>
          <a:spcPct val="0"/>
        </a:spcBef>
        <a:spcAft>
          <a:spcPct val="0"/>
        </a:spcAft>
        <a:defRPr sz="3000">
          <a:solidFill>
            <a:schemeClr val="tx1"/>
          </a:solidFill>
          <a:latin typeface="+mn-lt"/>
          <a:ea typeface="+mn-ea"/>
          <a:cs typeface="+mn-cs"/>
          <a:sym typeface="Papyrus" charset="0"/>
        </a:defRPr>
      </a:lvl6pPr>
      <a:lvl7pPr marL="914072" algn="ctr" rtl="0" fontAlgn="base">
        <a:spcBef>
          <a:spcPct val="0"/>
        </a:spcBef>
        <a:spcAft>
          <a:spcPct val="0"/>
        </a:spcAft>
        <a:defRPr sz="3000">
          <a:solidFill>
            <a:schemeClr val="tx1"/>
          </a:solidFill>
          <a:latin typeface="+mn-lt"/>
          <a:ea typeface="+mn-ea"/>
          <a:cs typeface="+mn-cs"/>
          <a:sym typeface="Papyrus" charset="0"/>
        </a:defRPr>
      </a:lvl7pPr>
      <a:lvl8pPr marL="1371107" algn="ctr" rtl="0" fontAlgn="base">
        <a:spcBef>
          <a:spcPct val="0"/>
        </a:spcBef>
        <a:spcAft>
          <a:spcPct val="0"/>
        </a:spcAft>
        <a:defRPr sz="3000">
          <a:solidFill>
            <a:schemeClr val="tx1"/>
          </a:solidFill>
          <a:latin typeface="+mn-lt"/>
          <a:ea typeface="+mn-ea"/>
          <a:cs typeface="+mn-cs"/>
          <a:sym typeface="Papyrus" charset="0"/>
        </a:defRPr>
      </a:lvl8pPr>
      <a:lvl9pPr marL="1828144" algn="ctr" rtl="0" fontAlgn="base">
        <a:spcBef>
          <a:spcPct val="0"/>
        </a:spcBef>
        <a:spcAft>
          <a:spcPct val="0"/>
        </a:spcAft>
        <a:defRPr sz="3000">
          <a:solidFill>
            <a:schemeClr val="tx1"/>
          </a:solidFill>
          <a:latin typeface="+mn-lt"/>
          <a:ea typeface="+mn-ea"/>
          <a:cs typeface="+mn-cs"/>
          <a:sym typeface="Papyru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888682"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1pPr>
      <a:lvl2pPr marL="1333022"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2pPr>
      <a:lvl3pPr marL="1777363"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3pPr>
      <a:lvl4pPr marL="2221704"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4pPr>
      <a:lvl5pPr marL="2666045"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5pPr>
      <a:lvl6pPr marL="3123082"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6pPr>
      <a:lvl7pPr marL="3580115"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7pPr>
      <a:lvl8pPr marL="4037154"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8pPr>
      <a:lvl9pPr marL="4494195"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603138" name="Rectangle 1"/>
          <p:cNvSpPr>
            <a:spLocks noGrp="1" noChangeArrowheads="1"/>
          </p:cNvSpPr>
          <p:nvPr>
            <p:ph type="title"/>
          </p:nvPr>
        </p:nvSpPr>
        <p:spPr bwMode="auto">
          <a:xfrm>
            <a:off x="1270009" y="634999"/>
            <a:ext cx="10464801" cy="21082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Papyrus" charset="0"/>
              </a:rPr>
              <a:t>Click to edit Master title style</a:t>
            </a:r>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transition/>
  <p:txStyles>
    <p:titleStyle>
      <a:lvl1pPr algn="ctr" rtl="0" eaLnBrk="0" fontAlgn="base" hangingPunct="0">
        <a:spcBef>
          <a:spcPct val="0"/>
        </a:spcBef>
        <a:spcAft>
          <a:spcPct val="0"/>
        </a:spcAft>
        <a:defRPr sz="7300">
          <a:solidFill>
            <a:schemeClr val="tx1"/>
          </a:solidFill>
          <a:latin typeface="+mj-lt"/>
          <a:ea typeface="+mj-ea"/>
          <a:cs typeface="+mj-cs"/>
          <a:sym typeface="Papyrus" charset="0"/>
        </a:defRPr>
      </a:lvl1pPr>
      <a:lvl2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2pPr>
      <a:lvl3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3pPr>
      <a:lvl4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4pPr>
      <a:lvl5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5pPr>
      <a:lvl6pPr marL="45703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6pPr>
      <a:lvl7pPr marL="914072"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7pPr>
      <a:lvl8pPr marL="1371107"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8pPr>
      <a:lvl9pPr marL="182814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9pPr>
    </p:titleStyle>
    <p:bodyStyle>
      <a:lvl1pPr marL="863291" indent="-558600" algn="l" rtl="0" eaLnBrk="0" fontAlgn="base" hangingPunct="0">
        <a:spcBef>
          <a:spcPts val="1200"/>
        </a:spcBef>
        <a:spcAft>
          <a:spcPct val="0"/>
        </a:spcAft>
        <a:buSzPct val="46000"/>
        <a:buChar char="•"/>
        <a:defRPr sz="4300">
          <a:solidFill>
            <a:schemeClr val="tx1"/>
          </a:solidFill>
          <a:latin typeface="+mn-lt"/>
          <a:ea typeface="+mn-ea"/>
          <a:cs typeface="+mn-cs"/>
          <a:sym typeface="Papyrus" charset="0"/>
        </a:defRPr>
      </a:lvl1pPr>
      <a:lvl2pPr marL="1561541" indent="-558600" algn="l" rtl="0" eaLnBrk="0" fontAlgn="base" hangingPunct="0">
        <a:spcBef>
          <a:spcPts val="1200"/>
        </a:spcBef>
        <a:spcAft>
          <a:spcPct val="0"/>
        </a:spcAft>
        <a:buSzPct val="46000"/>
        <a:buChar char="•"/>
        <a:defRPr sz="4300">
          <a:solidFill>
            <a:schemeClr val="tx1"/>
          </a:solidFill>
          <a:latin typeface="+mn-lt"/>
          <a:ea typeface="+mn-ea"/>
          <a:cs typeface="+mn-cs"/>
          <a:sym typeface="Papyrus" charset="0"/>
        </a:defRPr>
      </a:lvl2pPr>
      <a:lvl3pPr marL="2272484" indent="-558600" algn="l" rtl="0" eaLnBrk="0" fontAlgn="base" hangingPunct="0">
        <a:spcBef>
          <a:spcPts val="1200"/>
        </a:spcBef>
        <a:spcAft>
          <a:spcPct val="0"/>
        </a:spcAft>
        <a:buSzPct val="46000"/>
        <a:buChar char="•"/>
        <a:defRPr sz="4300">
          <a:solidFill>
            <a:schemeClr val="tx1"/>
          </a:solidFill>
          <a:latin typeface="+mn-lt"/>
          <a:ea typeface="+mn-ea"/>
          <a:cs typeface="+mn-cs"/>
          <a:sym typeface="Papyrus" charset="0"/>
        </a:defRPr>
      </a:lvl3pPr>
      <a:lvl4pPr marL="2983431" indent="-558600" algn="l" rtl="0" eaLnBrk="0" fontAlgn="base" hangingPunct="0">
        <a:spcBef>
          <a:spcPts val="1200"/>
        </a:spcBef>
        <a:spcAft>
          <a:spcPct val="0"/>
        </a:spcAft>
        <a:buSzPct val="46000"/>
        <a:buChar char="•"/>
        <a:defRPr sz="4300">
          <a:solidFill>
            <a:schemeClr val="tx1"/>
          </a:solidFill>
          <a:latin typeface="+mn-lt"/>
          <a:ea typeface="+mn-ea"/>
          <a:cs typeface="+mn-cs"/>
          <a:sym typeface="Papyrus" charset="0"/>
        </a:defRPr>
      </a:lvl4pPr>
      <a:lvl5pPr marL="3707072" indent="-558600" algn="l" rtl="0" eaLnBrk="0" fontAlgn="base" hangingPunct="0">
        <a:spcBef>
          <a:spcPts val="1200"/>
        </a:spcBef>
        <a:spcAft>
          <a:spcPct val="0"/>
        </a:spcAft>
        <a:buSzPct val="46000"/>
        <a:buChar char="•"/>
        <a:defRPr sz="4300">
          <a:solidFill>
            <a:schemeClr val="tx1"/>
          </a:solidFill>
          <a:latin typeface="+mn-lt"/>
          <a:ea typeface="+mn-ea"/>
          <a:cs typeface="+mn-cs"/>
          <a:sym typeface="Papyrus" charset="0"/>
        </a:defRPr>
      </a:lvl5pPr>
      <a:lvl6pPr marL="4164106" indent="-558600" algn="l" rtl="0" fontAlgn="base">
        <a:spcBef>
          <a:spcPts val="1200"/>
        </a:spcBef>
        <a:spcAft>
          <a:spcPct val="0"/>
        </a:spcAft>
        <a:buSzPct val="46000"/>
        <a:buChar char="•"/>
        <a:defRPr sz="4300">
          <a:solidFill>
            <a:schemeClr val="tx1"/>
          </a:solidFill>
          <a:latin typeface="+mn-lt"/>
          <a:ea typeface="+mn-ea"/>
          <a:cs typeface="+mn-cs"/>
          <a:sym typeface="Papyrus" charset="0"/>
        </a:defRPr>
      </a:lvl6pPr>
      <a:lvl7pPr marL="4621146" indent="-558600" algn="l" rtl="0" fontAlgn="base">
        <a:spcBef>
          <a:spcPts val="1200"/>
        </a:spcBef>
        <a:spcAft>
          <a:spcPct val="0"/>
        </a:spcAft>
        <a:buSzPct val="46000"/>
        <a:buChar char="•"/>
        <a:defRPr sz="4300">
          <a:solidFill>
            <a:schemeClr val="tx1"/>
          </a:solidFill>
          <a:latin typeface="+mn-lt"/>
          <a:ea typeface="+mn-ea"/>
          <a:cs typeface="+mn-cs"/>
          <a:sym typeface="Papyrus" charset="0"/>
        </a:defRPr>
      </a:lvl7pPr>
      <a:lvl8pPr marL="5078178" indent="-558600" algn="l" rtl="0" fontAlgn="base">
        <a:spcBef>
          <a:spcPts val="1200"/>
        </a:spcBef>
        <a:spcAft>
          <a:spcPct val="0"/>
        </a:spcAft>
        <a:buSzPct val="46000"/>
        <a:buChar char="•"/>
        <a:defRPr sz="4300">
          <a:solidFill>
            <a:schemeClr val="tx1"/>
          </a:solidFill>
          <a:latin typeface="+mn-lt"/>
          <a:ea typeface="+mn-ea"/>
          <a:cs typeface="+mn-cs"/>
          <a:sym typeface="Papyrus" charset="0"/>
        </a:defRPr>
      </a:lvl8pPr>
      <a:lvl9pPr marL="5535218" indent="-558600" algn="l" rtl="0" fontAlgn="base">
        <a:spcBef>
          <a:spcPts val="1200"/>
        </a:spcBef>
        <a:spcAft>
          <a:spcPct val="0"/>
        </a:spcAft>
        <a:buSzPct val="46000"/>
        <a:buChar char="•"/>
        <a:defRPr sz="4300">
          <a:solidFill>
            <a:schemeClr val="tx1"/>
          </a:solidFill>
          <a:latin typeface="+mn-lt"/>
          <a:ea typeface="+mn-ea"/>
          <a:cs typeface="+mn-cs"/>
          <a:sym typeface="Papyru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pic>
        <p:nvPicPr>
          <p:cNvPr id="615426" name="Picture 1"/>
          <p:cNvPicPr>
            <a:picLocks noChangeAspect="1" noChangeArrowheads="1"/>
          </p:cNvPicPr>
          <p:nvPr/>
        </p:nvPicPr>
        <p:blipFill>
          <a:blip r:embed="rId14" cstate="email"/>
          <a:srcRect/>
          <a:stretch>
            <a:fillRect/>
          </a:stretch>
        </p:blipFill>
        <p:spPr bwMode="auto">
          <a:xfrm>
            <a:off x="1588" y="6716715"/>
            <a:ext cx="11712575" cy="685800"/>
          </a:xfrm>
          <a:prstGeom prst="rect">
            <a:avLst/>
          </a:prstGeom>
          <a:noFill/>
          <a:ln w="12700">
            <a:noFill/>
            <a:miter lim="800000"/>
            <a:headEnd/>
            <a:tailEnd/>
          </a:ln>
        </p:spPr>
      </p:pic>
      <p:sp>
        <p:nvSpPr>
          <p:cNvPr id="615427" name="Rectangle 2"/>
          <p:cNvSpPr>
            <a:spLocks noGrp="1" noChangeArrowheads="1"/>
          </p:cNvSpPr>
          <p:nvPr>
            <p:ph type="title"/>
          </p:nvPr>
        </p:nvSpPr>
        <p:spPr bwMode="auto">
          <a:xfrm>
            <a:off x="965201" y="6477001"/>
            <a:ext cx="11074401" cy="1828800"/>
          </a:xfrm>
          <a:prstGeom prst="rect">
            <a:avLst/>
          </a:prstGeom>
          <a:noFill/>
          <a:ln w="12700">
            <a:noFill/>
            <a:miter lim="800000"/>
            <a:headEnd/>
            <a:tailEnd/>
          </a:ln>
        </p:spPr>
        <p:txBody>
          <a:bodyPr vert="horz" wrap="square" lIns="50780" tIns="50780" rIns="50780" bIns="50780" numCol="1" anchor="b" anchorCtr="0" compatLnSpc="1">
            <a:prstTxWarp prst="textNoShape">
              <a:avLst/>
            </a:prstTxWarp>
          </a:bodyPr>
          <a:lstStyle/>
          <a:p>
            <a:pPr lvl="0"/>
            <a:r>
              <a:rPr lang="en-US" smtClean="0">
                <a:sym typeface="GillSans" charset="0"/>
              </a:rPr>
              <a:t>Click to edit Master title style</a:t>
            </a:r>
          </a:p>
        </p:txBody>
      </p:sp>
      <p:sp>
        <p:nvSpPr>
          <p:cNvPr id="615428" name="Rectangle 3"/>
          <p:cNvSpPr>
            <a:spLocks noGrp="1" noChangeArrowheads="1"/>
          </p:cNvSpPr>
          <p:nvPr>
            <p:ph type="body" idx="1"/>
          </p:nvPr>
        </p:nvSpPr>
        <p:spPr bwMode="auto">
          <a:xfrm>
            <a:off x="965201" y="8293103"/>
            <a:ext cx="11074401" cy="1003300"/>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Sans" charset="0"/>
        </a:defRPr>
      </a:lvl1pPr>
      <a:lvl2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1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1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1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1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100">
          <a:solidFill>
            <a:schemeClr val="tx1"/>
          </a:solidFill>
          <a:latin typeface="+mn-lt"/>
          <a:ea typeface="+mn-ea"/>
          <a:cs typeface="+mn-cs"/>
          <a:sym typeface="GillSans" charset="0"/>
        </a:defRPr>
      </a:lvl5pPr>
      <a:lvl6pPr marL="457034" algn="ctr" rtl="0" fontAlgn="base">
        <a:spcBef>
          <a:spcPct val="0"/>
        </a:spcBef>
        <a:spcAft>
          <a:spcPct val="0"/>
        </a:spcAft>
        <a:defRPr sz="3100">
          <a:solidFill>
            <a:schemeClr val="tx1"/>
          </a:solidFill>
          <a:latin typeface="+mn-lt"/>
          <a:ea typeface="+mn-ea"/>
          <a:cs typeface="+mn-cs"/>
          <a:sym typeface="GillSans" charset="0"/>
        </a:defRPr>
      </a:lvl6pPr>
      <a:lvl7pPr marL="914072" algn="ctr" rtl="0" fontAlgn="base">
        <a:spcBef>
          <a:spcPct val="0"/>
        </a:spcBef>
        <a:spcAft>
          <a:spcPct val="0"/>
        </a:spcAft>
        <a:defRPr sz="3100">
          <a:solidFill>
            <a:schemeClr val="tx1"/>
          </a:solidFill>
          <a:latin typeface="+mn-lt"/>
          <a:ea typeface="+mn-ea"/>
          <a:cs typeface="+mn-cs"/>
          <a:sym typeface="GillSans" charset="0"/>
        </a:defRPr>
      </a:lvl7pPr>
      <a:lvl8pPr marL="1371107" algn="ctr" rtl="0" fontAlgn="base">
        <a:spcBef>
          <a:spcPct val="0"/>
        </a:spcBef>
        <a:spcAft>
          <a:spcPct val="0"/>
        </a:spcAft>
        <a:defRPr sz="3100">
          <a:solidFill>
            <a:schemeClr val="tx1"/>
          </a:solidFill>
          <a:latin typeface="+mn-lt"/>
          <a:ea typeface="+mn-ea"/>
          <a:cs typeface="+mn-cs"/>
          <a:sym typeface="GillSans" charset="0"/>
        </a:defRPr>
      </a:lvl8pPr>
      <a:lvl9pPr marL="1828144" algn="ctr" rtl="0" fontAlgn="base">
        <a:spcBef>
          <a:spcPct val="0"/>
        </a:spcBef>
        <a:spcAft>
          <a:spcPct val="0"/>
        </a:spcAft>
        <a:defRPr sz="31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627714" name="Rectangle 1"/>
          <p:cNvSpPr>
            <a:spLocks noGrp="1" noChangeArrowheads="1"/>
          </p:cNvSpPr>
          <p:nvPr>
            <p:ph type="title"/>
          </p:nvPr>
        </p:nvSpPr>
        <p:spPr bwMode="auto">
          <a:xfrm>
            <a:off x="1270009" y="3136901"/>
            <a:ext cx="10464801" cy="34671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Papyrus" charset="0"/>
              </a:rPr>
              <a:t>Click to edit Master title style</a:t>
            </a:r>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ransition/>
  <p:txStyles>
    <p:titleStyle>
      <a:lvl1pPr algn="ctr" rtl="0" eaLnBrk="0" fontAlgn="base" hangingPunct="0">
        <a:spcBef>
          <a:spcPct val="0"/>
        </a:spcBef>
        <a:spcAft>
          <a:spcPct val="0"/>
        </a:spcAft>
        <a:defRPr sz="7300">
          <a:solidFill>
            <a:schemeClr val="tx1"/>
          </a:solidFill>
          <a:latin typeface="+mj-lt"/>
          <a:ea typeface="+mj-ea"/>
          <a:cs typeface="+mj-cs"/>
          <a:sym typeface="Papyrus" charset="0"/>
        </a:defRPr>
      </a:lvl1pPr>
      <a:lvl2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2pPr>
      <a:lvl3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3pPr>
      <a:lvl4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4pPr>
      <a:lvl5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5pPr>
      <a:lvl6pPr marL="45703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6pPr>
      <a:lvl7pPr marL="914072"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7pPr>
      <a:lvl8pPr marL="1371107"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8pPr>
      <a:lvl9pPr marL="182814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9pPr>
    </p:titleStyle>
    <p:bodyStyle>
      <a:lvl1pPr marL="342779" indent="-342779" algn="ctr" rtl="0" eaLnBrk="0" fontAlgn="base" hangingPunct="0">
        <a:spcBef>
          <a:spcPct val="0"/>
        </a:spcBef>
        <a:spcAft>
          <a:spcPct val="0"/>
        </a:spcAft>
        <a:defRPr sz="3600">
          <a:solidFill>
            <a:schemeClr val="tx1"/>
          </a:solidFill>
          <a:latin typeface="+mn-lt"/>
          <a:ea typeface="+mn-ea"/>
          <a:cs typeface="+mn-cs"/>
          <a:sym typeface="Papyrus" charset="0"/>
        </a:defRPr>
      </a:lvl1pPr>
      <a:lvl2pPr marL="742686" indent="-285647" algn="ctr" rtl="0" eaLnBrk="0" fontAlgn="base" hangingPunct="0">
        <a:spcBef>
          <a:spcPct val="0"/>
        </a:spcBef>
        <a:spcAft>
          <a:spcPct val="0"/>
        </a:spcAft>
        <a:defRPr sz="3600">
          <a:solidFill>
            <a:schemeClr val="tx1"/>
          </a:solidFill>
          <a:latin typeface="+mn-lt"/>
          <a:ea typeface="+mn-ea"/>
          <a:cs typeface="+mn-cs"/>
          <a:sym typeface="Papyrus" charset="0"/>
        </a:defRPr>
      </a:lvl2pPr>
      <a:lvl3pPr marL="1142591" indent="-228518" algn="ctr" rtl="0" eaLnBrk="0" fontAlgn="base" hangingPunct="0">
        <a:spcBef>
          <a:spcPct val="0"/>
        </a:spcBef>
        <a:spcAft>
          <a:spcPct val="0"/>
        </a:spcAft>
        <a:defRPr sz="3600">
          <a:solidFill>
            <a:schemeClr val="tx1"/>
          </a:solidFill>
          <a:latin typeface="+mn-lt"/>
          <a:ea typeface="+mn-ea"/>
          <a:cs typeface="+mn-cs"/>
          <a:sym typeface="Papyrus" charset="0"/>
        </a:defRPr>
      </a:lvl3pPr>
      <a:lvl4pPr marL="1599628" indent="-228518" algn="ctr" rtl="0" eaLnBrk="0" fontAlgn="base" hangingPunct="0">
        <a:spcBef>
          <a:spcPct val="0"/>
        </a:spcBef>
        <a:spcAft>
          <a:spcPct val="0"/>
        </a:spcAft>
        <a:defRPr sz="3600">
          <a:solidFill>
            <a:schemeClr val="tx1"/>
          </a:solidFill>
          <a:latin typeface="+mn-lt"/>
          <a:ea typeface="+mn-ea"/>
          <a:cs typeface="+mn-cs"/>
          <a:sym typeface="Papyrus" charset="0"/>
        </a:defRPr>
      </a:lvl4pPr>
      <a:lvl5pPr marL="2056663" indent="-228518" algn="ctr" rtl="0" eaLnBrk="0" fontAlgn="base" hangingPunct="0">
        <a:spcBef>
          <a:spcPct val="0"/>
        </a:spcBef>
        <a:spcAft>
          <a:spcPct val="0"/>
        </a:spcAft>
        <a:defRPr sz="3600">
          <a:solidFill>
            <a:schemeClr val="tx1"/>
          </a:solidFill>
          <a:latin typeface="+mn-lt"/>
          <a:ea typeface="+mn-ea"/>
          <a:cs typeface="+mn-cs"/>
          <a:sym typeface="Papyrus" charset="0"/>
        </a:defRPr>
      </a:lvl5pPr>
      <a:lvl6pPr marL="457034" algn="ctr" rtl="0" fontAlgn="base">
        <a:spcBef>
          <a:spcPct val="0"/>
        </a:spcBef>
        <a:spcAft>
          <a:spcPct val="0"/>
        </a:spcAft>
        <a:defRPr sz="3600">
          <a:solidFill>
            <a:schemeClr val="tx1"/>
          </a:solidFill>
          <a:latin typeface="+mn-lt"/>
          <a:ea typeface="+mn-ea"/>
          <a:cs typeface="+mn-cs"/>
          <a:sym typeface="Papyrus" charset="0"/>
        </a:defRPr>
      </a:lvl6pPr>
      <a:lvl7pPr marL="914072" algn="ctr" rtl="0" fontAlgn="base">
        <a:spcBef>
          <a:spcPct val="0"/>
        </a:spcBef>
        <a:spcAft>
          <a:spcPct val="0"/>
        </a:spcAft>
        <a:defRPr sz="3600">
          <a:solidFill>
            <a:schemeClr val="tx1"/>
          </a:solidFill>
          <a:latin typeface="+mn-lt"/>
          <a:ea typeface="+mn-ea"/>
          <a:cs typeface="+mn-cs"/>
          <a:sym typeface="Papyrus" charset="0"/>
        </a:defRPr>
      </a:lvl7pPr>
      <a:lvl8pPr marL="1371107" algn="ctr" rtl="0" fontAlgn="base">
        <a:spcBef>
          <a:spcPct val="0"/>
        </a:spcBef>
        <a:spcAft>
          <a:spcPct val="0"/>
        </a:spcAft>
        <a:defRPr sz="3600">
          <a:solidFill>
            <a:schemeClr val="tx1"/>
          </a:solidFill>
          <a:latin typeface="+mn-lt"/>
          <a:ea typeface="+mn-ea"/>
          <a:cs typeface="+mn-cs"/>
          <a:sym typeface="Papyrus" charset="0"/>
        </a:defRPr>
      </a:lvl8pPr>
      <a:lvl9pPr marL="1828144"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transition/>
  <p:txStyles>
    <p:titleStyle>
      <a:lvl1pPr algn="ctr" rtl="0" eaLnBrk="0" fontAlgn="base" hangingPunct="0">
        <a:spcBef>
          <a:spcPct val="0"/>
        </a:spcBef>
        <a:spcAft>
          <a:spcPct val="0"/>
        </a:spcAft>
        <a:defRPr sz="7300">
          <a:solidFill>
            <a:schemeClr val="tx1"/>
          </a:solidFill>
          <a:latin typeface="+mj-lt"/>
          <a:ea typeface="+mj-ea"/>
          <a:cs typeface="+mj-cs"/>
          <a:sym typeface="Papyrus" charset="0"/>
        </a:defRPr>
      </a:lvl1pPr>
      <a:lvl2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2pPr>
      <a:lvl3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3pPr>
      <a:lvl4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4pPr>
      <a:lvl5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5pPr>
      <a:lvl6pPr marL="45703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6pPr>
      <a:lvl7pPr marL="914072"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7pPr>
      <a:lvl8pPr marL="1371107"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8pPr>
      <a:lvl9pPr marL="182814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9pPr>
    </p:titleStyle>
    <p:bodyStyle>
      <a:lvl1pPr marL="863291" indent="-558600" algn="l" rtl="0" eaLnBrk="0" fontAlgn="base" hangingPunct="0">
        <a:spcBef>
          <a:spcPts val="1200"/>
        </a:spcBef>
        <a:spcAft>
          <a:spcPct val="0"/>
        </a:spcAft>
        <a:buSzPct val="46000"/>
        <a:buChar char="•"/>
        <a:defRPr sz="4300">
          <a:solidFill>
            <a:schemeClr val="tx1"/>
          </a:solidFill>
          <a:latin typeface="+mn-lt"/>
          <a:ea typeface="+mn-ea"/>
          <a:cs typeface="+mn-cs"/>
          <a:sym typeface="Papyrus" charset="0"/>
        </a:defRPr>
      </a:lvl1pPr>
      <a:lvl2pPr marL="1561541" indent="-558600" algn="l" rtl="0" eaLnBrk="0" fontAlgn="base" hangingPunct="0">
        <a:spcBef>
          <a:spcPts val="1200"/>
        </a:spcBef>
        <a:spcAft>
          <a:spcPct val="0"/>
        </a:spcAft>
        <a:buSzPct val="46000"/>
        <a:buChar char="•"/>
        <a:defRPr sz="4300">
          <a:solidFill>
            <a:schemeClr val="tx1"/>
          </a:solidFill>
          <a:latin typeface="+mn-lt"/>
          <a:ea typeface="+mn-ea"/>
          <a:cs typeface="+mn-cs"/>
          <a:sym typeface="Papyrus" charset="0"/>
        </a:defRPr>
      </a:lvl2pPr>
      <a:lvl3pPr marL="2272484" indent="-558600" algn="l" rtl="0" eaLnBrk="0" fontAlgn="base" hangingPunct="0">
        <a:spcBef>
          <a:spcPts val="1200"/>
        </a:spcBef>
        <a:spcAft>
          <a:spcPct val="0"/>
        </a:spcAft>
        <a:buSzPct val="46000"/>
        <a:buChar char="•"/>
        <a:defRPr sz="4300">
          <a:solidFill>
            <a:schemeClr val="tx1"/>
          </a:solidFill>
          <a:latin typeface="+mn-lt"/>
          <a:ea typeface="+mn-ea"/>
          <a:cs typeface="+mn-cs"/>
          <a:sym typeface="Papyrus" charset="0"/>
        </a:defRPr>
      </a:lvl3pPr>
      <a:lvl4pPr marL="2983431" indent="-558600" algn="l" rtl="0" eaLnBrk="0" fontAlgn="base" hangingPunct="0">
        <a:spcBef>
          <a:spcPts val="1200"/>
        </a:spcBef>
        <a:spcAft>
          <a:spcPct val="0"/>
        </a:spcAft>
        <a:buSzPct val="46000"/>
        <a:buChar char="•"/>
        <a:defRPr sz="4300">
          <a:solidFill>
            <a:schemeClr val="tx1"/>
          </a:solidFill>
          <a:latin typeface="+mn-lt"/>
          <a:ea typeface="+mn-ea"/>
          <a:cs typeface="+mn-cs"/>
          <a:sym typeface="Papyrus" charset="0"/>
        </a:defRPr>
      </a:lvl4pPr>
      <a:lvl5pPr marL="3707072" indent="-558600" algn="l" rtl="0" eaLnBrk="0" fontAlgn="base" hangingPunct="0">
        <a:spcBef>
          <a:spcPts val="1200"/>
        </a:spcBef>
        <a:spcAft>
          <a:spcPct val="0"/>
        </a:spcAft>
        <a:buSzPct val="46000"/>
        <a:buChar char="•"/>
        <a:defRPr sz="4300">
          <a:solidFill>
            <a:schemeClr val="tx1"/>
          </a:solidFill>
          <a:latin typeface="+mn-lt"/>
          <a:ea typeface="+mn-ea"/>
          <a:cs typeface="+mn-cs"/>
          <a:sym typeface="Papyrus" charset="0"/>
        </a:defRPr>
      </a:lvl5pPr>
      <a:lvl6pPr marL="4164106" indent="-558600" algn="l" rtl="0" fontAlgn="base">
        <a:spcBef>
          <a:spcPts val="1200"/>
        </a:spcBef>
        <a:spcAft>
          <a:spcPct val="0"/>
        </a:spcAft>
        <a:buSzPct val="46000"/>
        <a:buChar char="•"/>
        <a:defRPr sz="4300">
          <a:solidFill>
            <a:schemeClr val="tx1"/>
          </a:solidFill>
          <a:latin typeface="+mn-lt"/>
          <a:ea typeface="+mn-ea"/>
          <a:cs typeface="+mn-cs"/>
          <a:sym typeface="Papyrus" charset="0"/>
        </a:defRPr>
      </a:lvl6pPr>
      <a:lvl7pPr marL="4621146" indent="-558600" algn="l" rtl="0" fontAlgn="base">
        <a:spcBef>
          <a:spcPts val="1200"/>
        </a:spcBef>
        <a:spcAft>
          <a:spcPct val="0"/>
        </a:spcAft>
        <a:buSzPct val="46000"/>
        <a:buChar char="•"/>
        <a:defRPr sz="4300">
          <a:solidFill>
            <a:schemeClr val="tx1"/>
          </a:solidFill>
          <a:latin typeface="+mn-lt"/>
          <a:ea typeface="+mn-ea"/>
          <a:cs typeface="+mn-cs"/>
          <a:sym typeface="Papyrus" charset="0"/>
        </a:defRPr>
      </a:lvl7pPr>
      <a:lvl8pPr marL="5078178" indent="-558600" algn="l" rtl="0" fontAlgn="base">
        <a:spcBef>
          <a:spcPts val="1200"/>
        </a:spcBef>
        <a:spcAft>
          <a:spcPct val="0"/>
        </a:spcAft>
        <a:buSzPct val="46000"/>
        <a:buChar char="•"/>
        <a:defRPr sz="4300">
          <a:solidFill>
            <a:schemeClr val="tx1"/>
          </a:solidFill>
          <a:latin typeface="+mn-lt"/>
          <a:ea typeface="+mn-ea"/>
          <a:cs typeface="+mn-cs"/>
          <a:sym typeface="Papyrus" charset="0"/>
        </a:defRPr>
      </a:lvl8pPr>
      <a:lvl9pPr marL="5535218" indent="-558600" algn="l" rtl="0" fontAlgn="base">
        <a:spcBef>
          <a:spcPts val="1200"/>
        </a:spcBef>
        <a:spcAft>
          <a:spcPct val="0"/>
        </a:spcAft>
        <a:buSzPct val="46000"/>
        <a:buChar char="•"/>
        <a:defRPr sz="4300">
          <a:solidFill>
            <a:schemeClr val="tx1"/>
          </a:solidFill>
          <a:latin typeface="+mn-lt"/>
          <a:ea typeface="+mn-ea"/>
          <a:cs typeface="+mn-cs"/>
          <a:sym typeface="Papyru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2290" name="Rectangle 1"/>
          <p:cNvSpPr>
            <a:spLocks noGrp="1" noChangeArrowheads="1"/>
          </p:cNvSpPr>
          <p:nvPr>
            <p:ph type="body" idx="1"/>
          </p:nvPr>
        </p:nvSpPr>
        <p:spPr bwMode="auto">
          <a:xfrm>
            <a:off x="1270009" y="1270009"/>
            <a:ext cx="10464801" cy="7213601"/>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837901" indent="-571293" algn="l" rtl="0" eaLnBrk="0" fontAlgn="base" hangingPunct="0">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1pPr>
      <a:lvl2pPr marL="1282241" indent="-571293" algn="l" rtl="0" eaLnBrk="0" fontAlgn="base" hangingPunct="0">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2pPr>
      <a:lvl3pPr marL="1726582" indent="-571293" algn="l" rtl="0" eaLnBrk="0" fontAlgn="base" hangingPunct="0">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3pPr>
      <a:lvl4pPr marL="2170923" indent="-571293" algn="l" rtl="0" eaLnBrk="0" fontAlgn="base" hangingPunct="0">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4pPr>
      <a:lvl5pPr marL="2615264" indent="-571293" algn="l" rtl="0" eaLnBrk="0" fontAlgn="base" hangingPunct="0">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5pPr>
      <a:lvl6pPr marL="3072298" indent="-571293" algn="l" rtl="0" fontAlgn="base">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6pPr>
      <a:lvl7pPr marL="3529336" indent="-571293" algn="l" rtl="0" fontAlgn="base">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7pPr>
      <a:lvl8pPr marL="3986371" indent="-571293" algn="l" rtl="0" fontAlgn="base">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8pPr>
      <a:lvl9pPr marL="4443408" indent="-571293" algn="l" rtl="0" fontAlgn="base">
        <a:spcBef>
          <a:spcPts val="4800"/>
        </a:spcBef>
        <a:spcAft>
          <a:spcPct val="0"/>
        </a:spcAft>
        <a:buSzPct val="171000"/>
        <a:buFont typeface="GillSans" charset="0"/>
        <a:buChar char="•"/>
        <a:defRPr sz="43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4578"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664579" name="Rectangle 2"/>
          <p:cNvSpPr>
            <a:spLocks noGrp="1" noChangeArrowheads="1"/>
          </p:cNvSpPr>
          <p:nvPr>
            <p:ph type="body" idx="1"/>
          </p:nvPr>
        </p:nvSpPr>
        <p:spPr bwMode="auto">
          <a:xfrm>
            <a:off x="1270009" y="2768610"/>
            <a:ext cx="10464801"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837901"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1pPr>
      <a:lvl2pPr marL="1282241"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2pPr>
      <a:lvl3pPr marL="1726582"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3pPr>
      <a:lvl4pPr marL="2170923"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4pPr>
      <a:lvl5pPr marL="2615264"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5pPr>
      <a:lvl6pPr marL="3072298"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6pPr>
      <a:lvl7pPr marL="3529336"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7pPr>
      <a:lvl8pPr marL="3986371"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8pPr>
      <a:lvl9pPr marL="4443408"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1"/>
          <p:cNvSpPr>
            <a:spLocks noGrp="1" noChangeArrowheads="1"/>
          </p:cNvSpPr>
          <p:nvPr>
            <p:ph type="title"/>
          </p:nvPr>
        </p:nvSpPr>
        <p:spPr bwMode="auto">
          <a:xfrm>
            <a:off x="1270009" y="2971800"/>
            <a:ext cx="10464801" cy="38100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6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6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6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6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600">
          <a:solidFill>
            <a:schemeClr val="tx1"/>
          </a:solidFill>
          <a:latin typeface="+mn-lt"/>
          <a:ea typeface="+mn-ea"/>
          <a:cs typeface="+mn-cs"/>
          <a:sym typeface="GillSans" charset="0"/>
        </a:defRPr>
      </a:lvl5pPr>
      <a:lvl6pPr marL="457034" algn="ctr" rtl="0" fontAlgn="base">
        <a:spcBef>
          <a:spcPct val="0"/>
        </a:spcBef>
        <a:spcAft>
          <a:spcPct val="0"/>
        </a:spcAft>
        <a:defRPr sz="3600">
          <a:solidFill>
            <a:schemeClr val="tx1"/>
          </a:solidFill>
          <a:latin typeface="+mn-lt"/>
          <a:ea typeface="+mn-ea"/>
          <a:cs typeface="+mn-cs"/>
          <a:sym typeface="GillSans" charset="0"/>
        </a:defRPr>
      </a:lvl6pPr>
      <a:lvl7pPr marL="914072" algn="ctr" rtl="0" fontAlgn="base">
        <a:spcBef>
          <a:spcPct val="0"/>
        </a:spcBef>
        <a:spcAft>
          <a:spcPct val="0"/>
        </a:spcAft>
        <a:defRPr sz="3600">
          <a:solidFill>
            <a:schemeClr val="tx1"/>
          </a:solidFill>
          <a:latin typeface="+mn-lt"/>
          <a:ea typeface="+mn-ea"/>
          <a:cs typeface="+mn-cs"/>
          <a:sym typeface="GillSans" charset="0"/>
        </a:defRPr>
      </a:lvl7pPr>
      <a:lvl8pPr marL="1371107" algn="ctr" rtl="0" fontAlgn="base">
        <a:spcBef>
          <a:spcPct val="0"/>
        </a:spcBef>
        <a:spcAft>
          <a:spcPct val="0"/>
        </a:spcAft>
        <a:defRPr sz="3600">
          <a:solidFill>
            <a:schemeClr val="tx1"/>
          </a:solidFill>
          <a:latin typeface="+mn-lt"/>
          <a:ea typeface="+mn-ea"/>
          <a:cs typeface="+mn-cs"/>
          <a:sym typeface="GillSans" charset="0"/>
        </a:defRPr>
      </a:lvl8pPr>
      <a:lvl9pPr marL="1828144" algn="ctr" rtl="0" fontAlgn="base">
        <a:spcBef>
          <a:spcPct val="0"/>
        </a:spcBef>
        <a:spcAft>
          <a:spcPct val="0"/>
        </a:spcAft>
        <a:defRPr sz="36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9154" name="Rectangle 1"/>
          <p:cNvSpPr>
            <a:spLocks noGrp="1" noChangeArrowheads="1"/>
          </p:cNvSpPr>
          <p:nvPr>
            <p:ph type="title"/>
          </p:nvPr>
        </p:nvSpPr>
        <p:spPr bwMode="auto">
          <a:xfrm>
            <a:off x="1270009" y="1638301"/>
            <a:ext cx="10464801" cy="3302000"/>
          </a:xfrm>
          <a:prstGeom prst="rect">
            <a:avLst/>
          </a:prstGeom>
          <a:noFill/>
          <a:ln w="12700">
            <a:noFill/>
            <a:miter lim="800000"/>
            <a:headEnd/>
            <a:tailEnd/>
          </a:ln>
        </p:spPr>
        <p:txBody>
          <a:bodyPr vert="horz" wrap="square" lIns="50780" tIns="50780" rIns="50780" bIns="50780" numCol="1" anchor="b" anchorCtr="0" compatLnSpc="1">
            <a:prstTxWarp prst="textNoShape">
              <a:avLst/>
            </a:prstTxWarp>
          </a:bodyPr>
          <a:lstStyle/>
          <a:p>
            <a:pPr lvl="0"/>
            <a:r>
              <a:rPr lang="en-US" smtClean="0">
                <a:sym typeface="GillSans" charset="0"/>
              </a:rPr>
              <a:t>Click to edit Master title style</a:t>
            </a:r>
          </a:p>
        </p:txBody>
      </p:sp>
      <p:sp>
        <p:nvSpPr>
          <p:cNvPr id="689155" name="Rectangle 2"/>
          <p:cNvSpPr>
            <a:spLocks noGrp="1" noChangeArrowheads="1"/>
          </p:cNvSpPr>
          <p:nvPr>
            <p:ph type="body" idx="1"/>
          </p:nvPr>
        </p:nvSpPr>
        <p:spPr bwMode="auto">
          <a:xfrm>
            <a:off x="1270009" y="5029200"/>
            <a:ext cx="10464801" cy="1130300"/>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6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6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6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6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600">
          <a:solidFill>
            <a:schemeClr val="tx1"/>
          </a:solidFill>
          <a:latin typeface="+mn-lt"/>
          <a:ea typeface="+mn-ea"/>
          <a:cs typeface="+mn-cs"/>
          <a:sym typeface="GillSans" charset="0"/>
        </a:defRPr>
      </a:lvl5pPr>
      <a:lvl6pPr marL="457034" algn="ctr" rtl="0" fontAlgn="base">
        <a:spcBef>
          <a:spcPct val="0"/>
        </a:spcBef>
        <a:spcAft>
          <a:spcPct val="0"/>
        </a:spcAft>
        <a:defRPr sz="3600">
          <a:solidFill>
            <a:schemeClr val="tx1"/>
          </a:solidFill>
          <a:latin typeface="+mn-lt"/>
          <a:ea typeface="+mn-ea"/>
          <a:cs typeface="+mn-cs"/>
          <a:sym typeface="GillSans" charset="0"/>
        </a:defRPr>
      </a:lvl6pPr>
      <a:lvl7pPr marL="914072" algn="ctr" rtl="0" fontAlgn="base">
        <a:spcBef>
          <a:spcPct val="0"/>
        </a:spcBef>
        <a:spcAft>
          <a:spcPct val="0"/>
        </a:spcAft>
        <a:defRPr sz="3600">
          <a:solidFill>
            <a:schemeClr val="tx1"/>
          </a:solidFill>
          <a:latin typeface="+mn-lt"/>
          <a:ea typeface="+mn-ea"/>
          <a:cs typeface="+mn-cs"/>
          <a:sym typeface="GillSans" charset="0"/>
        </a:defRPr>
      </a:lvl7pPr>
      <a:lvl8pPr marL="1371107" algn="ctr" rtl="0" fontAlgn="base">
        <a:spcBef>
          <a:spcPct val="0"/>
        </a:spcBef>
        <a:spcAft>
          <a:spcPct val="0"/>
        </a:spcAft>
        <a:defRPr sz="3600">
          <a:solidFill>
            <a:schemeClr val="tx1"/>
          </a:solidFill>
          <a:latin typeface="+mn-lt"/>
          <a:ea typeface="+mn-ea"/>
          <a:cs typeface="+mn-cs"/>
          <a:sym typeface="GillSans" charset="0"/>
        </a:defRPr>
      </a:lvl8pPr>
      <a:lvl9pPr marL="1828144" algn="ctr" rtl="0" fontAlgn="base">
        <a:spcBef>
          <a:spcPct val="0"/>
        </a:spcBef>
        <a:spcAft>
          <a:spcPct val="0"/>
        </a:spcAft>
        <a:defRPr sz="36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1"/>
          <p:cNvSpPr>
            <a:spLocks noGrp="1" noChangeArrowheads="1"/>
          </p:cNvSpPr>
          <p:nvPr>
            <p:ph type="title"/>
          </p:nvPr>
        </p:nvSpPr>
        <p:spPr bwMode="auto">
          <a:xfrm>
            <a:off x="1270009" y="7366000"/>
            <a:ext cx="10464801" cy="17018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6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6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6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6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600">
          <a:solidFill>
            <a:schemeClr val="tx1"/>
          </a:solidFill>
          <a:latin typeface="+mn-lt"/>
          <a:ea typeface="+mn-ea"/>
          <a:cs typeface="+mn-cs"/>
          <a:sym typeface="GillSans" charset="0"/>
        </a:defRPr>
      </a:lvl5pPr>
      <a:lvl6pPr marL="457034" algn="ctr" rtl="0" fontAlgn="base">
        <a:spcBef>
          <a:spcPct val="0"/>
        </a:spcBef>
        <a:spcAft>
          <a:spcPct val="0"/>
        </a:spcAft>
        <a:defRPr sz="3600">
          <a:solidFill>
            <a:schemeClr val="tx1"/>
          </a:solidFill>
          <a:latin typeface="+mn-lt"/>
          <a:ea typeface="+mn-ea"/>
          <a:cs typeface="+mn-cs"/>
          <a:sym typeface="GillSans" charset="0"/>
        </a:defRPr>
      </a:lvl6pPr>
      <a:lvl7pPr marL="914072" algn="ctr" rtl="0" fontAlgn="base">
        <a:spcBef>
          <a:spcPct val="0"/>
        </a:spcBef>
        <a:spcAft>
          <a:spcPct val="0"/>
        </a:spcAft>
        <a:defRPr sz="3600">
          <a:solidFill>
            <a:schemeClr val="tx1"/>
          </a:solidFill>
          <a:latin typeface="+mn-lt"/>
          <a:ea typeface="+mn-ea"/>
          <a:cs typeface="+mn-cs"/>
          <a:sym typeface="GillSans" charset="0"/>
        </a:defRPr>
      </a:lvl7pPr>
      <a:lvl8pPr marL="1371107" algn="ctr" rtl="0" fontAlgn="base">
        <a:spcBef>
          <a:spcPct val="0"/>
        </a:spcBef>
        <a:spcAft>
          <a:spcPct val="0"/>
        </a:spcAft>
        <a:defRPr sz="3600">
          <a:solidFill>
            <a:schemeClr val="tx1"/>
          </a:solidFill>
          <a:latin typeface="+mn-lt"/>
          <a:ea typeface="+mn-ea"/>
          <a:cs typeface="+mn-cs"/>
          <a:sym typeface="GillSans" charset="0"/>
        </a:defRPr>
      </a:lvl8pPr>
      <a:lvl9pPr marL="1828144" algn="ctr" rtl="0" fontAlgn="base">
        <a:spcBef>
          <a:spcPct val="0"/>
        </a:spcBef>
        <a:spcAft>
          <a:spcPct val="0"/>
        </a:spcAft>
        <a:defRPr sz="36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3730" name="Rectangle 1"/>
          <p:cNvSpPr>
            <a:spLocks noGrp="1" noChangeArrowheads="1"/>
          </p:cNvSpPr>
          <p:nvPr>
            <p:ph type="title"/>
          </p:nvPr>
        </p:nvSpPr>
        <p:spPr bwMode="auto">
          <a:xfrm>
            <a:off x="1270009" y="7366000"/>
            <a:ext cx="10464801" cy="17018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6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6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6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6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600">
          <a:solidFill>
            <a:schemeClr val="tx1"/>
          </a:solidFill>
          <a:latin typeface="+mn-lt"/>
          <a:ea typeface="+mn-ea"/>
          <a:cs typeface="+mn-cs"/>
          <a:sym typeface="GillSans" charset="0"/>
        </a:defRPr>
      </a:lvl5pPr>
      <a:lvl6pPr marL="457034" algn="ctr" rtl="0" fontAlgn="base">
        <a:spcBef>
          <a:spcPct val="0"/>
        </a:spcBef>
        <a:spcAft>
          <a:spcPct val="0"/>
        </a:spcAft>
        <a:defRPr sz="3600">
          <a:solidFill>
            <a:schemeClr val="tx1"/>
          </a:solidFill>
          <a:latin typeface="+mn-lt"/>
          <a:ea typeface="+mn-ea"/>
          <a:cs typeface="+mn-cs"/>
          <a:sym typeface="GillSans" charset="0"/>
        </a:defRPr>
      </a:lvl6pPr>
      <a:lvl7pPr marL="914072" algn="ctr" rtl="0" fontAlgn="base">
        <a:spcBef>
          <a:spcPct val="0"/>
        </a:spcBef>
        <a:spcAft>
          <a:spcPct val="0"/>
        </a:spcAft>
        <a:defRPr sz="3600">
          <a:solidFill>
            <a:schemeClr val="tx1"/>
          </a:solidFill>
          <a:latin typeface="+mn-lt"/>
          <a:ea typeface="+mn-ea"/>
          <a:cs typeface="+mn-cs"/>
          <a:sym typeface="GillSans" charset="0"/>
        </a:defRPr>
      </a:lvl7pPr>
      <a:lvl8pPr marL="1371107" algn="ctr" rtl="0" fontAlgn="base">
        <a:spcBef>
          <a:spcPct val="0"/>
        </a:spcBef>
        <a:spcAft>
          <a:spcPct val="0"/>
        </a:spcAft>
        <a:defRPr sz="3600">
          <a:solidFill>
            <a:schemeClr val="tx1"/>
          </a:solidFill>
          <a:latin typeface="+mn-lt"/>
          <a:ea typeface="+mn-ea"/>
          <a:cs typeface="+mn-cs"/>
          <a:sym typeface="GillSans" charset="0"/>
        </a:defRPr>
      </a:lvl8pPr>
      <a:lvl9pPr marL="1828144" algn="ctr" rtl="0" fontAlgn="base">
        <a:spcBef>
          <a:spcPct val="0"/>
        </a:spcBef>
        <a:spcAft>
          <a:spcPct val="0"/>
        </a:spcAft>
        <a:defRPr sz="36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888682"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1pPr>
      <a:lvl2pPr marL="1333022"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2pPr>
      <a:lvl3pPr marL="1777363"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3pPr>
      <a:lvl4pPr marL="2221704"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4pPr>
      <a:lvl5pPr marL="2666045"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5pPr>
      <a:lvl6pPr marL="3123082"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6pPr>
      <a:lvl7pPr marL="3580115"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7pPr>
      <a:lvl8pPr marL="4037154"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8pPr>
      <a:lvl9pPr marL="4494195"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6018" name="Rectangle 1"/>
          <p:cNvSpPr>
            <a:spLocks noGrp="1" noChangeArrowheads="1"/>
          </p:cNvSpPr>
          <p:nvPr>
            <p:ph type="body" idx="1"/>
          </p:nvPr>
        </p:nvSpPr>
        <p:spPr bwMode="auto">
          <a:xfrm>
            <a:off x="634999" y="4902200"/>
            <a:ext cx="5867401" cy="3302000"/>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
        <p:nvSpPr>
          <p:cNvPr id="726019" name="Rectangle 2"/>
          <p:cNvSpPr>
            <a:spLocks noGrp="1" noChangeArrowheads="1"/>
          </p:cNvSpPr>
          <p:nvPr>
            <p:ph type="title"/>
          </p:nvPr>
        </p:nvSpPr>
        <p:spPr bwMode="auto">
          <a:xfrm>
            <a:off x="634999" y="1524000"/>
            <a:ext cx="5867401" cy="3302000"/>
          </a:xfrm>
          <a:prstGeom prst="rect">
            <a:avLst/>
          </a:prstGeom>
          <a:noFill/>
          <a:ln w="12700">
            <a:noFill/>
            <a:miter lim="800000"/>
            <a:headEnd/>
            <a:tailEnd/>
          </a:ln>
        </p:spPr>
        <p:txBody>
          <a:bodyPr vert="horz" wrap="square" lIns="50780" tIns="50780" rIns="50780" bIns="50780" numCol="1" anchor="b" anchorCtr="0" compatLnSpc="1">
            <a:prstTxWarp prst="textNoShape">
              <a:avLst/>
            </a:prstTxWarp>
          </a:bodyPr>
          <a:lstStyle/>
          <a:p>
            <a:pPr lvl="0"/>
            <a:r>
              <a:rPr lang="en-US" smtClean="0">
                <a:sym typeface="Gill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Sans" charset="0"/>
        </a:defRPr>
      </a:lvl1pPr>
      <a:lvl2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4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4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4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4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400">
          <a:solidFill>
            <a:schemeClr val="tx1"/>
          </a:solidFill>
          <a:latin typeface="+mn-lt"/>
          <a:ea typeface="+mn-ea"/>
          <a:cs typeface="+mn-cs"/>
          <a:sym typeface="GillSans" charset="0"/>
        </a:defRPr>
      </a:lvl5pPr>
      <a:lvl6pPr marL="457034" algn="ctr" rtl="0" fontAlgn="base">
        <a:spcBef>
          <a:spcPct val="0"/>
        </a:spcBef>
        <a:spcAft>
          <a:spcPct val="0"/>
        </a:spcAft>
        <a:defRPr sz="3400">
          <a:solidFill>
            <a:schemeClr val="tx1"/>
          </a:solidFill>
          <a:latin typeface="+mn-lt"/>
          <a:ea typeface="+mn-ea"/>
          <a:cs typeface="+mn-cs"/>
          <a:sym typeface="GillSans" charset="0"/>
        </a:defRPr>
      </a:lvl6pPr>
      <a:lvl7pPr marL="914072" algn="ctr" rtl="0" fontAlgn="base">
        <a:spcBef>
          <a:spcPct val="0"/>
        </a:spcBef>
        <a:spcAft>
          <a:spcPct val="0"/>
        </a:spcAft>
        <a:defRPr sz="3400">
          <a:solidFill>
            <a:schemeClr val="tx1"/>
          </a:solidFill>
          <a:latin typeface="+mn-lt"/>
          <a:ea typeface="+mn-ea"/>
          <a:cs typeface="+mn-cs"/>
          <a:sym typeface="GillSans" charset="0"/>
        </a:defRPr>
      </a:lvl7pPr>
      <a:lvl8pPr marL="1371107" algn="ctr" rtl="0" fontAlgn="base">
        <a:spcBef>
          <a:spcPct val="0"/>
        </a:spcBef>
        <a:spcAft>
          <a:spcPct val="0"/>
        </a:spcAft>
        <a:defRPr sz="3400">
          <a:solidFill>
            <a:schemeClr val="tx1"/>
          </a:solidFill>
          <a:latin typeface="+mn-lt"/>
          <a:ea typeface="+mn-ea"/>
          <a:cs typeface="+mn-cs"/>
          <a:sym typeface="GillSans" charset="0"/>
        </a:defRPr>
      </a:lvl8pPr>
      <a:lvl9pPr marL="1828144" algn="ctr" rtl="0" fontAlgn="base">
        <a:spcBef>
          <a:spcPct val="0"/>
        </a:spcBef>
        <a:spcAft>
          <a:spcPct val="0"/>
        </a:spcAft>
        <a:defRPr sz="34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8306" name="Rectangle 1"/>
          <p:cNvSpPr>
            <a:spLocks noGrp="1" noChangeArrowheads="1"/>
          </p:cNvSpPr>
          <p:nvPr>
            <p:ph type="body" idx="1"/>
          </p:nvPr>
        </p:nvSpPr>
        <p:spPr bwMode="auto">
          <a:xfrm>
            <a:off x="634999" y="4902200"/>
            <a:ext cx="5867401" cy="3302000"/>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
        <p:nvSpPr>
          <p:cNvPr id="738307" name="Rectangle 2"/>
          <p:cNvSpPr>
            <a:spLocks noGrp="1" noChangeArrowheads="1"/>
          </p:cNvSpPr>
          <p:nvPr>
            <p:ph type="title"/>
          </p:nvPr>
        </p:nvSpPr>
        <p:spPr bwMode="auto">
          <a:xfrm>
            <a:off x="634999" y="1524000"/>
            <a:ext cx="5867401" cy="3302000"/>
          </a:xfrm>
          <a:prstGeom prst="rect">
            <a:avLst/>
          </a:prstGeom>
          <a:noFill/>
          <a:ln w="12700">
            <a:noFill/>
            <a:miter lim="800000"/>
            <a:headEnd/>
            <a:tailEnd/>
          </a:ln>
        </p:spPr>
        <p:txBody>
          <a:bodyPr vert="horz" wrap="square" lIns="50780" tIns="50780" rIns="50780" bIns="50780" numCol="1" anchor="b" anchorCtr="0" compatLnSpc="1">
            <a:prstTxWarp prst="textNoShape">
              <a:avLst/>
            </a:prstTxWarp>
          </a:bodyPr>
          <a:lstStyle/>
          <a:p>
            <a:pPr lvl="0"/>
            <a:r>
              <a:rPr lang="en-US" smtClean="0">
                <a:sym typeface="Gill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Sans" charset="0"/>
        </a:defRPr>
      </a:lvl1pPr>
      <a:lvl2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70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4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4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4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4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400">
          <a:solidFill>
            <a:schemeClr val="tx1"/>
          </a:solidFill>
          <a:latin typeface="+mn-lt"/>
          <a:ea typeface="+mn-ea"/>
          <a:cs typeface="+mn-cs"/>
          <a:sym typeface="GillSans" charset="0"/>
        </a:defRPr>
      </a:lvl5pPr>
      <a:lvl6pPr marL="457034" algn="ctr" rtl="0" fontAlgn="base">
        <a:spcBef>
          <a:spcPct val="0"/>
        </a:spcBef>
        <a:spcAft>
          <a:spcPct val="0"/>
        </a:spcAft>
        <a:defRPr sz="3400">
          <a:solidFill>
            <a:schemeClr val="tx1"/>
          </a:solidFill>
          <a:latin typeface="+mn-lt"/>
          <a:ea typeface="+mn-ea"/>
          <a:cs typeface="+mn-cs"/>
          <a:sym typeface="GillSans" charset="0"/>
        </a:defRPr>
      </a:lvl6pPr>
      <a:lvl7pPr marL="914072" algn="ctr" rtl="0" fontAlgn="base">
        <a:spcBef>
          <a:spcPct val="0"/>
        </a:spcBef>
        <a:spcAft>
          <a:spcPct val="0"/>
        </a:spcAft>
        <a:defRPr sz="3400">
          <a:solidFill>
            <a:schemeClr val="tx1"/>
          </a:solidFill>
          <a:latin typeface="+mn-lt"/>
          <a:ea typeface="+mn-ea"/>
          <a:cs typeface="+mn-cs"/>
          <a:sym typeface="GillSans" charset="0"/>
        </a:defRPr>
      </a:lvl7pPr>
      <a:lvl8pPr marL="1371107" algn="ctr" rtl="0" fontAlgn="base">
        <a:spcBef>
          <a:spcPct val="0"/>
        </a:spcBef>
        <a:spcAft>
          <a:spcPct val="0"/>
        </a:spcAft>
        <a:defRPr sz="3400">
          <a:solidFill>
            <a:schemeClr val="tx1"/>
          </a:solidFill>
          <a:latin typeface="+mn-lt"/>
          <a:ea typeface="+mn-ea"/>
          <a:cs typeface="+mn-cs"/>
          <a:sym typeface="GillSans" charset="0"/>
        </a:defRPr>
      </a:lvl8pPr>
      <a:lvl9pPr marL="1828144" algn="ctr" rtl="0" fontAlgn="base">
        <a:spcBef>
          <a:spcPct val="0"/>
        </a:spcBef>
        <a:spcAft>
          <a:spcPct val="0"/>
        </a:spcAft>
        <a:defRPr sz="34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0594"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888682"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1pPr>
      <a:lvl2pPr marL="1333022"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2pPr>
      <a:lvl3pPr marL="1777363"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3pPr>
      <a:lvl4pPr marL="2221704"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4pPr>
      <a:lvl5pPr marL="2666045" indent="-571293" algn="l" rtl="0" eaLnBrk="0" fontAlgn="base" hangingPunct="0">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5pPr>
      <a:lvl6pPr marL="3123082"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6pPr>
      <a:lvl7pPr marL="3580115"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7pPr>
      <a:lvl8pPr marL="4037154"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8pPr>
      <a:lvl9pPr marL="4494195" indent="-571293" algn="l" rtl="0" fontAlgn="base">
        <a:spcBef>
          <a:spcPts val="2399"/>
        </a:spcBef>
        <a:spcAft>
          <a:spcPct val="0"/>
        </a:spcAft>
        <a:buSzPct val="171000"/>
        <a:buFont typeface="GillSans" charset="0"/>
        <a:buChar char="•"/>
        <a:defRPr sz="43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pic>
        <p:nvPicPr>
          <p:cNvPr id="762882" name="Picture 1"/>
          <p:cNvPicPr>
            <a:picLocks noChangeAspect="1" noChangeArrowheads="1"/>
          </p:cNvPicPr>
          <p:nvPr/>
        </p:nvPicPr>
        <p:blipFill>
          <a:blip r:embed="rId14" cstate="email"/>
          <a:srcRect/>
          <a:stretch>
            <a:fillRect/>
          </a:stretch>
        </p:blipFill>
        <p:spPr bwMode="auto">
          <a:xfrm>
            <a:off x="2" y="2128839"/>
            <a:ext cx="11733212" cy="668336"/>
          </a:xfrm>
          <a:prstGeom prst="rect">
            <a:avLst/>
          </a:prstGeom>
          <a:noFill/>
          <a:ln w="12700">
            <a:noFill/>
            <a:miter lim="800000"/>
            <a:headEnd/>
            <a:tailEnd/>
          </a:ln>
        </p:spPr>
      </p:pic>
      <p:sp>
        <p:nvSpPr>
          <p:cNvPr id="762883" name="Rectangle 2"/>
          <p:cNvSpPr>
            <a:spLocks noGrp="1" noChangeArrowheads="1"/>
          </p:cNvSpPr>
          <p:nvPr>
            <p:ph type="title"/>
          </p:nvPr>
        </p:nvSpPr>
        <p:spPr bwMode="auto">
          <a:xfrm>
            <a:off x="965201" y="304800"/>
            <a:ext cx="11074401" cy="20828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ransition/>
  <p:txStyles>
    <p:titleStyle>
      <a:lvl1pPr algn="ctr" rtl="0" eaLnBrk="0" fontAlgn="base" hangingPunct="0">
        <a:spcBef>
          <a:spcPct val="0"/>
        </a:spcBef>
        <a:spcAft>
          <a:spcPct val="0"/>
        </a:spcAft>
        <a:defRPr sz="6400">
          <a:solidFill>
            <a:srgbClr val="ECECEC"/>
          </a:solidFill>
          <a:latin typeface="+mj-lt"/>
          <a:ea typeface="+mj-ea"/>
          <a:cs typeface="+mj-cs"/>
          <a:sym typeface="GillSans" charset="0"/>
        </a:defRPr>
      </a:lvl1pPr>
      <a:lvl2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6400">
          <a:solidFill>
            <a:srgbClr val="ECECEC"/>
          </a:solidFill>
          <a:latin typeface="GillSans" charset="0"/>
          <a:ea typeface="ヒラギノ角ゴ ProN W3" charset="-128"/>
          <a:cs typeface="ヒラギノ角ゴ ProN W3" charset="-128"/>
          <a:sym typeface="GillSans" charset="0"/>
        </a:defRPr>
      </a:lvl9pPr>
    </p:titleStyle>
    <p:bodyStyle>
      <a:lvl1pPr marL="406256"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1pPr>
      <a:lvl2pPr marL="850595"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2pPr>
      <a:lvl3pPr marL="1294934"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3pPr>
      <a:lvl4pPr marL="1739279"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4pPr>
      <a:lvl5pPr marL="2183622" indent="-406256" algn="l" rtl="0" eaLnBrk="0" fontAlgn="base" hangingPunct="0">
        <a:spcBef>
          <a:spcPts val="3200"/>
        </a:spcBef>
        <a:spcAft>
          <a:spcPct val="0"/>
        </a:spcAft>
        <a:buSzPct val="56000"/>
        <a:buChar char="•"/>
        <a:defRPr sz="3800">
          <a:solidFill>
            <a:schemeClr val="tx1"/>
          </a:solidFill>
          <a:latin typeface="+mn-lt"/>
          <a:ea typeface="+mn-ea"/>
          <a:cs typeface="+mn-cs"/>
          <a:sym typeface="GillSans" charset="0"/>
        </a:defRPr>
      </a:lvl5pPr>
      <a:lvl6pPr marL="2640654"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6pPr>
      <a:lvl7pPr marL="3097691"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7pPr>
      <a:lvl8pPr marL="3554726"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8pPr>
      <a:lvl9pPr marL="4011763" indent="-406256" algn="l" rtl="0" fontAlgn="base">
        <a:spcBef>
          <a:spcPts val="3200"/>
        </a:spcBef>
        <a:spcAft>
          <a:spcPct val="0"/>
        </a:spcAft>
        <a:buSzPct val="56000"/>
        <a:buChar char="•"/>
        <a:defRPr sz="38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5170"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775171" name="Rectangle 2"/>
          <p:cNvSpPr>
            <a:spLocks noGrp="1" noChangeArrowheads="1"/>
          </p:cNvSpPr>
          <p:nvPr>
            <p:ph type="body" idx="1"/>
          </p:nvPr>
        </p:nvSpPr>
        <p:spPr bwMode="auto">
          <a:xfrm>
            <a:off x="1270000" y="2768610"/>
            <a:ext cx="5041900"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760142"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1pPr>
      <a:lvl2pPr marL="120448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2pPr>
      <a:lvl3pPr marL="164882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3pPr>
      <a:lvl4pPr marL="2093166"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4pPr>
      <a:lvl5pPr marL="253750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5pPr>
      <a:lvl6pPr marL="2994540"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6pPr>
      <a:lvl7pPr marL="3451577"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7pPr>
      <a:lvl8pPr marL="3908612"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8pPr>
      <a:lvl9pPr marL="4365649"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7458"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787459" name="Rectangle 2"/>
          <p:cNvSpPr>
            <a:spLocks noGrp="1" noChangeArrowheads="1"/>
          </p:cNvSpPr>
          <p:nvPr>
            <p:ph type="body" idx="1"/>
          </p:nvPr>
        </p:nvSpPr>
        <p:spPr bwMode="auto">
          <a:xfrm>
            <a:off x="1270009" y="2768610"/>
            <a:ext cx="10464801" cy="5714999"/>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760142"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1pPr>
      <a:lvl2pPr marL="120448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2pPr>
      <a:lvl3pPr marL="164882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3pPr>
      <a:lvl4pPr marL="2093166"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4pPr>
      <a:lvl5pPr marL="253750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5pPr>
      <a:lvl6pPr marL="2994540"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6pPr>
      <a:lvl7pPr marL="3451577"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7pPr>
      <a:lvl8pPr marL="3908612"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8pPr>
      <a:lvl9pPr marL="4365649"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9746" name="Rectangle 1"/>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
        <p:nvSpPr>
          <p:cNvPr id="799747" name="Rectangle 2"/>
          <p:cNvSpPr>
            <a:spLocks noGrp="1" noChangeArrowheads="1"/>
          </p:cNvSpPr>
          <p:nvPr>
            <p:ph type="body" idx="1"/>
          </p:nvPr>
        </p:nvSpPr>
        <p:spPr bwMode="auto">
          <a:xfrm>
            <a:off x="7772409" y="2768610"/>
            <a:ext cx="3962401"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760142"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1pPr>
      <a:lvl2pPr marL="120448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2pPr>
      <a:lvl3pPr marL="164882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3pPr>
      <a:lvl4pPr marL="2093166"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4pPr>
      <a:lvl5pPr marL="253750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5pPr>
      <a:lvl6pPr marL="2994540"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6pPr>
      <a:lvl7pPr marL="3451577"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7pPr>
      <a:lvl8pPr marL="3908612"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8pPr>
      <a:lvl9pPr marL="4365649"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2034" name="Rectangle 1"/>
          <p:cNvSpPr>
            <a:spLocks noGrp="1" noChangeArrowheads="1"/>
          </p:cNvSpPr>
          <p:nvPr>
            <p:ph type="body" idx="1"/>
          </p:nvPr>
        </p:nvSpPr>
        <p:spPr bwMode="auto">
          <a:xfrm>
            <a:off x="1270000" y="2768610"/>
            <a:ext cx="5041900" cy="5714999"/>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
        <p:nvSpPr>
          <p:cNvPr id="812035" name="Rectangle 2"/>
          <p:cNvSpPr>
            <a:spLocks noGrp="1" noChangeArrowheads="1"/>
          </p:cNvSpPr>
          <p:nvPr>
            <p:ph type="title"/>
          </p:nvPr>
        </p:nvSpPr>
        <p:spPr bwMode="auto">
          <a:xfrm>
            <a:off x="1270009" y="254000"/>
            <a:ext cx="10464801" cy="2438400"/>
          </a:xfrm>
          <a:prstGeom prst="rect">
            <a:avLst/>
          </a:prstGeom>
          <a:noFill/>
          <a:ln w="12700">
            <a:noFill/>
            <a:miter lim="800000"/>
            <a:headEnd/>
            <a:tailEnd/>
          </a:ln>
        </p:spPr>
        <p:txBody>
          <a:bodyPr vert="horz" wrap="square" lIns="50780" tIns="50780" rIns="50780" bIns="50780" numCol="1" anchor="ctr" anchorCtr="0" compatLnSpc="1">
            <a:prstTxWarp prst="textNoShape">
              <a:avLst/>
            </a:prstTxWarp>
          </a:bodyPr>
          <a:lstStyle/>
          <a:p>
            <a:pPr lvl="0"/>
            <a:r>
              <a:rPr lang="en-US" smtClean="0">
                <a:sym typeface="Gill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760142"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1pPr>
      <a:lvl2pPr marL="120448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2pPr>
      <a:lvl3pPr marL="164882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3pPr>
      <a:lvl4pPr marL="2093166"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4pPr>
      <a:lvl5pPr marL="2537503" indent="-493535" algn="l" rtl="0" eaLnBrk="0" fontAlgn="base" hangingPunct="0">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5pPr>
      <a:lvl6pPr marL="2994540"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6pPr>
      <a:lvl7pPr marL="3451577"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7pPr>
      <a:lvl8pPr marL="3908612"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8pPr>
      <a:lvl9pPr marL="4365649" indent="-493535" algn="l" rtl="0" fontAlgn="base">
        <a:spcBef>
          <a:spcPts val="3800"/>
        </a:spcBef>
        <a:spcAft>
          <a:spcPct val="0"/>
        </a:spcAft>
        <a:buSzPct val="171000"/>
        <a:buFont typeface="GillSans" charset="0"/>
        <a:buChar char="•"/>
        <a:defRPr sz="31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50240" y="415431"/>
            <a:ext cx="11704320" cy="1968782"/>
          </a:xfrm>
          <a:prstGeom prst="rect">
            <a:avLst/>
          </a:prstGeom>
          <a:noFill/>
          <a:ln w="9525">
            <a:noFill/>
            <a:miter lim="800000"/>
            <a:headEnd/>
            <a:tailEnd/>
          </a:ln>
          <a:effectLst/>
        </p:spPr>
        <p:txBody>
          <a:bodyPr vert="horz" wrap="square" lIns="129999" tIns="65000" rIns="129999" bIns="65000" numCol="1" anchor="ctr" anchorCtr="0" compatLnSpc="1">
            <a:prstTxWarp prst="textNoShape">
              <a:avLst/>
            </a:prstTxWarp>
          </a:bodyPr>
          <a:lstStyle/>
          <a:p>
            <a:pPr lvl="0"/>
            <a:r>
              <a:rPr lang="en-US" smtClean="0"/>
              <a:t>Click to edit Master title style</a:t>
            </a:r>
          </a:p>
        </p:txBody>
      </p:sp>
      <p:sp>
        <p:nvSpPr>
          <p:cNvPr id="75779" name="Rectangle 3"/>
          <p:cNvSpPr>
            <a:spLocks noGrp="1" noChangeArrowheads="1"/>
          </p:cNvSpPr>
          <p:nvPr>
            <p:ph type="body" idx="1"/>
          </p:nvPr>
        </p:nvSpPr>
        <p:spPr bwMode="auto">
          <a:xfrm>
            <a:off x="650240" y="2709333"/>
            <a:ext cx="11704320" cy="5852160"/>
          </a:xfrm>
          <a:prstGeom prst="rect">
            <a:avLst/>
          </a:prstGeom>
          <a:noFill/>
          <a:ln w="9525">
            <a:noFill/>
            <a:miter lim="800000"/>
            <a:headEnd/>
            <a:tailEnd/>
          </a:ln>
          <a:effectLst/>
        </p:spPr>
        <p:txBody>
          <a:bodyPr vert="horz" wrap="square" lIns="129999" tIns="65000" rIns="129999" bIns="650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0" name="Rectangle 4"/>
          <p:cNvSpPr>
            <a:spLocks noGrp="1" noChangeArrowheads="1"/>
          </p:cNvSpPr>
          <p:nvPr>
            <p:ph type="dt" sz="half" idx="2"/>
          </p:nvPr>
        </p:nvSpPr>
        <p:spPr bwMode="auto">
          <a:xfrm>
            <a:off x="650240" y="8882098"/>
            <a:ext cx="3034453" cy="677333"/>
          </a:xfrm>
          <a:prstGeom prst="rect">
            <a:avLst/>
          </a:prstGeom>
          <a:noFill/>
          <a:ln w="9525">
            <a:noFill/>
            <a:miter lim="800000"/>
            <a:headEnd/>
            <a:tailEnd/>
          </a:ln>
          <a:effectLst/>
        </p:spPr>
        <p:txBody>
          <a:bodyPr vert="horz" wrap="square" lIns="129999" tIns="65000" rIns="129999" bIns="65000" numCol="1" anchor="b" anchorCtr="0" compatLnSpc="1">
            <a:prstTxWarp prst="textNoShape">
              <a:avLst/>
            </a:prstTxWarp>
          </a:bodyPr>
          <a:lstStyle>
            <a:lvl1pPr>
              <a:defRPr sz="2000">
                <a:effectLst>
                  <a:outerShdw blurRad="38100" dist="38100" dir="2700000" algn="tl">
                    <a:srgbClr val="000000"/>
                  </a:outerShdw>
                </a:effectLst>
              </a:defRPr>
            </a:lvl1pPr>
          </a:lstStyle>
          <a:p>
            <a:pPr algn="l"/>
            <a:endParaRPr lang="en-US" smtClean="0">
              <a:solidFill>
                <a:srgbClr val="FFFFFF"/>
              </a:solidFill>
              <a:latin typeface="Arial" charset="0"/>
              <a:ea typeface="+mn-ea"/>
            </a:endParaRPr>
          </a:p>
        </p:txBody>
      </p:sp>
      <p:sp>
        <p:nvSpPr>
          <p:cNvPr id="75781" name="Rectangle 5"/>
          <p:cNvSpPr>
            <a:spLocks noGrp="1" noChangeArrowheads="1"/>
          </p:cNvSpPr>
          <p:nvPr>
            <p:ph type="ftr" sz="quarter" idx="3"/>
          </p:nvPr>
        </p:nvSpPr>
        <p:spPr bwMode="auto">
          <a:xfrm>
            <a:off x="4443308" y="8882098"/>
            <a:ext cx="4118187" cy="677333"/>
          </a:xfrm>
          <a:prstGeom prst="rect">
            <a:avLst/>
          </a:prstGeom>
          <a:noFill/>
          <a:ln w="9525">
            <a:noFill/>
            <a:miter lim="800000"/>
            <a:headEnd/>
            <a:tailEnd/>
          </a:ln>
          <a:effectLst/>
        </p:spPr>
        <p:txBody>
          <a:bodyPr vert="horz" wrap="square" lIns="129999" tIns="65000" rIns="129999" bIns="65000" numCol="1" anchor="b" anchorCtr="0" compatLnSpc="1">
            <a:prstTxWarp prst="textNoShape">
              <a:avLst/>
            </a:prstTxWarp>
          </a:bodyPr>
          <a:lstStyle>
            <a:lvl1pPr algn="ctr">
              <a:defRPr sz="2000">
                <a:effectLst>
                  <a:outerShdw blurRad="38100" dist="38100" dir="2700000" algn="tl">
                    <a:srgbClr val="000000"/>
                  </a:outerShdw>
                </a:effectLst>
              </a:defRPr>
            </a:lvl1pPr>
          </a:lstStyle>
          <a:p>
            <a:endParaRPr lang="en-US" smtClean="0">
              <a:solidFill>
                <a:srgbClr val="FFFFFF"/>
              </a:solidFill>
              <a:latin typeface="Arial" charset="0"/>
              <a:ea typeface="+mn-ea"/>
            </a:endParaRPr>
          </a:p>
        </p:txBody>
      </p:sp>
      <p:sp>
        <p:nvSpPr>
          <p:cNvPr id="75782" name="Rectangle 6"/>
          <p:cNvSpPr>
            <a:spLocks noGrp="1" noChangeArrowheads="1"/>
          </p:cNvSpPr>
          <p:nvPr>
            <p:ph type="sldNum" sz="quarter" idx="4"/>
          </p:nvPr>
        </p:nvSpPr>
        <p:spPr bwMode="auto">
          <a:xfrm>
            <a:off x="9320107" y="8882098"/>
            <a:ext cx="3034453" cy="677333"/>
          </a:xfrm>
          <a:prstGeom prst="rect">
            <a:avLst/>
          </a:prstGeom>
          <a:noFill/>
          <a:ln w="9525">
            <a:noFill/>
            <a:miter lim="800000"/>
            <a:headEnd/>
            <a:tailEnd/>
          </a:ln>
          <a:effectLst/>
        </p:spPr>
        <p:txBody>
          <a:bodyPr vert="horz" wrap="square" lIns="129999" tIns="65000" rIns="129999" bIns="65000" numCol="1" anchor="b" anchorCtr="0" compatLnSpc="1">
            <a:prstTxWarp prst="textNoShape">
              <a:avLst/>
            </a:prstTxWarp>
          </a:bodyPr>
          <a:lstStyle>
            <a:lvl1pPr algn="r">
              <a:defRPr sz="2000">
                <a:effectLst>
                  <a:outerShdw blurRad="38100" dist="38100" dir="2700000" algn="tl">
                    <a:srgbClr val="000000"/>
                  </a:outerShdw>
                </a:effectLst>
              </a:defRPr>
            </a:lvl1pPr>
          </a:lstStyle>
          <a:p>
            <a:fld id="{7707BFBA-4391-4333-97A0-E85AE5BC69AE}" type="slidenum">
              <a:rPr lang="en-US" smtClean="0">
                <a:solidFill>
                  <a:srgbClr val="FFFFFF"/>
                </a:solidFill>
                <a:latin typeface="Arial" charset="0"/>
                <a:ea typeface="+mn-ea"/>
              </a:rPr>
              <a:pPr/>
              <a:t>‹#›</a:t>
            </a:fld>
            <a:endParaRPr lang="en-US" smtClean="0">
              <a:solidFill>
                <a:srgbClr val="FFFFFF"/>
              </a:solidFill>
              <a:latin typeface="Arial" charset="0"/>
              <a:ea typeface="+mn-ea"/>
            </a:endParaRPr>
          </a:p>
        </p:txBody>
      </p:sp>
    </p:spTree>
  </p:cSld>
  <p:clrMap bg1="dk2" tx1="lt1" bg2="dk1" tx2="lt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rtl="0" fontAlgn="base">
        <a:spcBef>
          <a:spcPct val="0"/>
        </a:spcBef>
        <a:spcAft>
          <a:spcPct val="0"/>
        </a:spcAft>
        <a:defRPr sz="63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63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63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63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6300">
          <a:solidFill>
            <a:schemeClr val="tx2"/>
          </a:solidFill>
          <a:effectLst>
            <a:outerShdw blurRad="38100" dist="38100" dir="2700000" algn="tl">
              <a:srgbClr val="000000"/>
            </a:outerShdw>
          </a:effectLst>
          <a:latin typeface="Tahoma" pitchFamily="34" charset="0"/>
          <a:cs typeface="Arial" charset="0"/>
        </a:defRPr>
      </a:lvl5pPr>
      <a:lvl6pPr marL="649995" algn="ctr" rtl="0" fontAlgn="base">
        <a:spcBef>
          <a:spcPct val="0"/>
        </a:spcBef>
        <a:spcAft>
          <a:spcPct val="0"/>
        </a:spcAft>
        <a:defRPr sz="6300">
          <a:solidFill>
            <a:schemeClr val="tx2"/>
          </a:solidFill>
          <a:effectLst>
            <a:outerShdw blurRad="38100" dist="38100" dir="2700000" algn="tl">
              <a:srgbClr val="000000"/>
            </a:outerShdw>
          </a:effectLst>
          <a:latin typeface="Tahoma" pitchFamily="34" charset="0"/>
          <a:cs typeface="Arial" charset="0"/>
        </a:defRPr>
      </a:lvl6pPr>
      <a:lvl7pPr marL="1299992" algn="ctr" rtl="0" fontAlgn="base">
        <a:spcBef>
          <a:spcPct val="0"/>
        </a:spcBef>
        <a:spcAft>
          <a:spcPct val="0"/>
        </a:spcAft>
        <a:defRPr sz="6300">
          <a:solidFill>
            <a:schemeClr val="tx2"/>
          </a:solidFill>
          <a:effectLst>
            <a:outerShdw blurRad="38100" dist="38100" dir="2700000" algn="tl">
              <a:srgbClr val="000000"/>
            </a:outerShdw>
          </a:effectLst>
          <a:latin typeface="Tahoma" pitchFamily="34" charset="0"/>
          <a:cs typeface="Arial" charset="0"/>
        </a:defRPr>
      </a:lvl7pPr>
      <a:lvl8pPr marL="1949993" algn="ctr" rtl="0" fontAlgn="base">
        <a:spcBef>
          <a:spcPct val="0"/>
        </a:spcBef>
        <a:spcAft>
          <a:spcPct val="0"/>
        </a:spcAft>
        <a:defRPr sz="6300">
          <a:solidFill>
            <a:schemeClr val="tx2"/>
          </a:solidFill>
          <a:effectLst>
            <a:outerShdw blurRad="38100" dist="38100" dir="2700000" algn="tl">
              <a:srgbClr val="000000"/>
            </a:outerShdw>
          </a:effectLst>
          <a:latin typeface="Tahoma" pitchFamily="34" charset="0"/>
          <a:cs typeface="Arial" charset="0"/>
        </a:defRPr>
      </a:lvl8pPr>
      <a:lvl9pPr marL="2599989" algn="ctr" rtl="0" fontAlgn="base">
        <a:spcBef>
          <a:spcPct val="0"/>
        </a:spcBef>
        <a:spcAft>
          <a:spcPct val="0"/>
        </a:spcAft>
        <a:defRPr sz="6300">
          <a:solidFill>
            <a:schemeClr val="tx2"/>
          </a:solidFill>
          <a:effectLst>
            <a:outerShdw blurRad="38100" dist="38100" dir="2700000" algn="tl">
              <a:srgbClr val="000000"/>
            </a:outerShdw>
          </a:effectLst>
          <a:latin typeface="Tahoma" pitchFamily="34" charset="0"/>
          <a:cs typeface="Arial" charset="0"/>
        </a:defRPr>
      </a:lvl9pPr>
    </p:titleStyle>
    <p:bodyStyle>
      <a:lvl1pPr marL="487499" indent="-487499" algn="l" rtl="0" fontAlgn="base">
        <a:spcBef>
          <a:spcPct val="20000"/>
        </a:spcBef>
        <a:spcAft>
          <a:spcPct val="0"/>
        </a:spcAft>
        <a:buClr>
          <a:schemeClr val="hlink"/>
        </a:buClr>
        <a:buSzPct val="120000"/>
        <a:buChar char="•"/>
        <a:defRPr sz="4600">
          <a:solidFill>
            <a:schemeClr val="tx1"/>
          </a:solidFill>
          <a:effectLst>
            <a:outerShdw blurRad="38100" dist="38100" dir="2700000" algn="tl">
              <a:srgbClr val="000000"/>
            </a:outerShdw>
          </a:effectLst>
          <a:latin typeface="+mn-lt"/>
          <a:ea typeface="+mn-ea"/>
          <a:cs typeface="+mn-cs"/>
        </a:defRPr>
      </a:lvl1pPr>
      <a:lvl2pPr marL="1056245" indent="-406247" algn="l" rtl="0" fontAlgn="base">
        <a:spcBef>
          <a:spcPct val="20000"/>
        </a:spcBef>
        <a:spcAft>
          <a:spcPct val="0"/>
        </a:spcAft>
        <a:buFont typeface="Tahoma" pitchFamily="34" charset="0"/>
        <a:buChar char="–"/>
        <a:defRPr sz="4000">
          <a:solidFill>
            <a:schemeClr val="tx1"/>
          </a:solidFill>
          <a:effectLst>
            <a:outerShdw blurRad="38100" dist="38100" dir="2700000" algn="tl">
              <a:srgbClr val="000000"/>
            </a:outerShdw>
          </a:effectLst>
          <a:latin typeface="+mn-lt"/>
          <a:cs typeface="+mn-cs"/>
        </a:defRPr>
      </a:lvl2pPr>
      <a:lvl3pPr marL="1624990" indent="-324997" algn="l" rtl="0" fontAlgn="base">
        <a:spcBef>
          <a:spcPct val="20000"/>
        </a:spcBef>
        <a:spcAft>
          <a:spcPct val="0"/>
        </a:spcAft>
        <a:buClr>
          <a:schemeClr val="hlink"/>
        </a:buClr>
        <a:buSzPct val="120000"/>
        <a:buChar char="•"/>
        <a:defRPr sz="3400">
          <a:solidFill>
            <a:schemeClr val="tx1"/>
          </a:solidFill>
          <a:effectLst>
            <a:outerShdw blurRad="38100" dist="38100" dir="2700000" algn="tl">
              <a:srgbClr val="000000"/>
            </a:outerShdw>
          </a:effectLst>
          <a:latin typeface="+mn-lt"/>
          <a:cs typeface="+mn-cs"/>
        </a:defRPr>
      </a:lvl3pPr>
      <a:lvl4pPr marL="2274988" indent="-324997"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4pPr>
      <a:lvl5pPr marL="2924989" indent="-324997" algn="l" rtl="0" fontAlgn="base">
        <a:spcBef>
          <a:spcPct val="20000"/>
        </a:spcBef>
        <a:spcAft>
          <a:spcPct val="0"/>
        </a:spcAft>
        <a:buClr>
          <a:schemeClr val="hlink"/>
        </a:buClr>
        <a:buSzPct val="80000"/>
        <a:buFont typeface="Wingdings" pitchFamily="2" charset="2"/>
        <a:buChar char="v"/>
        <a:defRPr sz="2800">
          <a:solidFill>
            <a:schemeClr val="tx1"/>
          </a:solidFill>
          <a:effectLst>
            <a:outerShdw blurRad="38100" dist="38100" dir="2700000" algn="tl">
              <a:srgbClr val="000000"/>
            </a:outerShdw>
          </a:effectLst>
          <a:latin typeface="+mn-lt"/>
          <a:cs typeface="+mn-cs"/>
        </a:defRPr>
      </a:lvl5pPr>
      <a:lvl6pPr marL="3574986" indent="-324997" algn="l" rtl="0" fontAlgn="base">
        <a:spcBef>
          <a:spcPct val="20000"/>
        </a:spcBef>
        <a:spcAft>
          <a:spcPct val="0"/>
        </a:spcAft>
        <a:buClr>
          <a:schemeClr val="hlink"/>
        </a:buClr>
        <a:buSzPct val="80000"/>
        <a:buFont typeface="Wingdings" pitchFamily="2" charset="2"/>
        <a:buChar char="v"/>
        <a:defRPr sz="2800">
          <a:solidFill>
            <a:schemeClr val="tx1"/>
          </a:solidFill>
          <a:effectLst>
            <a:outerShdw blurRad="38100" dist="38100" dir="2700000" algn="tl">
              <a:srgbClr val="000000"/>
            </a:outerShdw>
          </a:effectLst>
          <a:latin typeface="+mn-lt"/>
          <a:cs typeface="+mn-cs"/>
        </a:defRPr>
      </a:lvl6pPr>
      <a:lvl7pPr marL="4224981" indent="-324997" algn="l" rtl="0" fontAlgn="base">
        <a:spcBef>
          <a:spcPct val="20000"/>
        </a:spcBef>
        <a:spcAft>
          <a:spcPct val="0"/>
        </a:spcAft>
        <a:buClr>
          <a:schemeClr val="hlink"/>
        </a:buClr>
        <a:buSzPct val="80000"/>
        <a:buFont typeface="Wingdings" pitchFamily="2" charset="2"/>
        <a:buChar char="v"/>
        <a:defRPr sz="2800">
          <a:solidFill>
            <a:schemeClr val="tx1"/>
          </a:solidFill>
          <a:effectLst>
            <a:outerShdw blurRad="38100" dist="38100" dir="2700000" algn="tl">
              <a:srgbClr val="000000"/>
            </a:outerShdw>
          </a:effectLst>
          <a:latin typeface="+mn-lt"/>
          <a:cs typeface="+mn-cs"/>
        </a:defRPr>
      </a:lvl7pPr>
      <a:lvl8pPr marL="4874980" indent="-324997" algn="l" rtl="0" fontAlgn="base">
        <a:spcBef>
          <a:spcPct val="20000"/>
        </a:spcBef>
        <a:spcAft>
          <a:spcPct val="0"/>
        </a:spcAft>
        <a:buClr>
          <a:schemeClr val="hlink"/>
        </a:buClr>
        <a:buSzPct val="80000"/>
        <a:buFont typeface="Wingdings" pitchFamily="2" charset="2"/>
        <a:buChar char="v"/>
        <a:defRPr sz="2800">
          <a:solidFill>
            <a:schemeClr val="tx1"/>
          </a:solidFill>
          <a:effectLst>
            <a:outerShdw blurRad="38100" dist="38100" dir="2700000" algn="tl">
              <a:srgbClr val="000000"/>
            </a:outerShdw>
          </a:effectLst>
          <a:latin typeface="+mn-lt"/>
          <a:cs typeface="+mn-cs"/>
        </a:defRPr>
      </a:lvl8pPr>
      <a:lvl9pPr marL="5524973" indent="-324997" algn="l" rtl="0" fontAlgn="base">
        <a:spcBef>
          <a:spcPct val="20000"/>
        </a:spcBef>
        <a:spcAft>
          <a:spcPct val="0"/>
        </a:spcAft>
        <a:buClr>
          <a:schemeClr val="hlink"/>
        </a:buClr>
        <a:buSzPct val="80000"/>
        <a:buFont typeface="Wingdings" pitchFamily="2" charset="2"/>
        <a:buChar char="v"/>
        <a:defRPr sz="28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1299992" rtl="0" eaLnBrk="1" latinLnBrk="0" hangingPunct="1">
        <a:defRPr sz="2600" kern="1200">
          <a:solidFill>
            <a:schemeClr val="tx1"/>
          </a:solidFill>
          <a:latin typeface="+mn-lt"/>
          <a:ea typeface="+mn-ea"/>
          <a:cs typeface="+mn-cs"/>
        </a:defRPr>
      </a:lvl1pPr>
      <a:lvl2pPr marL="649995" algn="l" defTabSz="1299992" rtl="0" eaLnBrk="1" latinLnBrk="0" hangingPunct="1">
        <a:defRPr sz="2600" kern="1200">
          <a:solidFill>
            <a:schemeClr val="tx1"/>
          </a:solidFill>
          <a:latin typeface="+mn-lt"/>
          <a:ea typeface="+mn-ea"/>
          <a:cs typeface="+mn-cs"/>
        </a:defRPr>
      </a:lvl2pPr>
      <a:lvl3pPr marL="1299992" algn="l" defTabSz="1299992" rtl="0" eaLnBrk="1" latinLnBrk="0" hangingPunct="1">
        <a:defRPr sz="2600" kern="1200">
          <a:solidFill>
            <a:schemeClr val="tx1"/>
          </a:solidFill>
          <a:latin typeface="+mn-lt"/>
          <a:ea typeface="+mn-ea"/>
          <a:cs typeface="+mn-cs"/>
        </a:defRPr>
      </a:lvl3pPr>
      <a:lvl4pPr marL="1949993" algn="l" defTabSz="1299992" rtl="0" eaLnBrk="1" latinLnBrk="0" hangingPunct="1">
        <a:defRPr sz="2600" kern="1200">
          <a:solidFill>
            <a:schemeClr val="tx1"/>
          </a:solidFill>
          <a:latin typeface="+mn-lt"/>
          <a:ea typeface="+mn-ea"/>
          <a:cs typeface="+mn-cs"/>
        </a:defRPr>
      </a:lvl4pPr>
      <a:lvl5pPr marL="2599989" algn="l" defTabSz="1299992" rtl="0" eaLnBrk="1" latinLnBrk="0" hangingPunct="1">
        <a:defRPr sz="2600" kern="1200">
          <a:solidFill>
            <a:schemeClr val="tx1"/>
          </a:solidFill>
          <a:latin typeface="+mn-lt"/>
          <a:ea typeface="+mn-ea"/>
          <a:cs typeface="+mn-cs"/>
        </a:defRPr>
      </a:lvl5pPr>
      <a:lvl6pPr marL="3249984" algn="l" defTabSz="1299992" rtl="0" eaLnBrk="1" latinLnBrk="0" hangingPunct="1">
        <a:defRPr sz="2600" kern="1200">
          <a:solidFill>
            <a:schemeClr val="tx1"/>
          </a:solidFill>
          <a:latin typeface="+mn-lt"/>
          <a:ea typeface="+mn-ea"/>
          <a:cs typeface="+mn-cs"/>
        </a:defRPr>
      </a:lvl6pPr>
      <a:lvl7pPr marL="3899984" algn="l" defTabSz="1299992" rtl="0" eaLnBrk="1" latinLnBrk="0" hangingPunct="1">
        <a:defRPr sz="2600" kern="1200">
          <a:solidFill>
            <a:schemeClr val="tx1"/>
          </a:solidFill>
          <a:latin typeface="+mn-lt"/>
          <a:ea typeface="+mn-ea"/>
          <a:cs typeface="+mn-cs"/>
        </a:defRPr>
      </a:lvl7pPr>
      <a:lvl8pPr marL="4549976" algn="l" defTabSz="1299992" rtl="0" eaLnBrk="1" latinLnBrk="0" hangingPunct="1">
        <a:defRPr sz="2600" kern="1200">
          <a:solidFill>
            <a:schemeClr val="tx1"/>
          </a:solidFill>
          <a:latin typeface="+mn-lt"/>
          <a:ea typeface="+mn-ea"/>
          <a:cs typeface="+mn-cs"/>
        </a:defRPr>
      </a:lvl8pPr>
      <a:lvl9pPr marL="5199977" algn="l" defTabSz="1299992" rtl="0" eaLnBrk="1" latinLnBrk="0" hangingPunct="1">
        <a:defRPr sz="26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240" y="390596"/>
            <a:ext cx="11704320" cy="1625600"/>
          </a:xfrm>
          <a:prstGeom prst="rect">
            <a:avLst/>
          </a:prstGeom>
          <a:noFill/>
          <a:ln w="9525">
            <a:noFill/>
            <a:miter lim="800000"/>
            <a:headEnd/>
            <a:tailEnd/>
          </a:ln>
        </p:spPr>
        <p:txBody>
          <a:bodyPr vert="horz" wrap="square" lIns="129999" tIns="65000" rIns="129999" bIns="6500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50240" y="2275851"/>
            <a:ext cx="11704320" cy="6436925"/>
          </a:xfrm>
          <a:prstGeom prst="rect">
            <a:avLst/>
          </a:prstGeom>
          <a:noFill/>
          <a:ln w="9525">
            <a:noFill/>
            <a:miter lim="800000"/>
            <a:headEnd/>
            <a:tailEnd/>
          </a:ln>
        </p:spPr>
        <p:txBody>
          <a:bodyPr vert="horz" wrap="square" lIns="129999" tIns="65000" rIns="129999" bIns="650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0240" y="9040153"/>
            <a:ext cx="3034453" cy="519289"/>
          </a:xfrm>
          <a:prstGeom prst="rect">
            <a:avLst/>
          </a:prstGeom>
        </p:spPr>
        <p:txBody>
          <a:bodyPr vert="horz" lIns="129999" tIns="65000" rIns="129999" bIns="65000"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6B0D5567-8FA8-4034-81DD-AD2483CAEB5A}" type="datetimeFigureOut">
              <a:rPr lang="en-US">
                <a:solidFill>
                  <a:prstClr val="black">
                    <a:tint val="75000"/>
                  </a:prstClr>
                </a:solidFill>
                <a:ea typeface="+mn-ea"/>
              </a:rPr>
              <a:pPr>
                <a:defRPr/>
              </a:pPr>
              <a:t>1/24/2012</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4443308" y="9040153"/>
            <a:ext cx="4118187" cy="519289"/>
          </a:xfrm>
          <a:prstGeom prst="rect">
            <a:avLst/>
          </a:prstGeom>
        </p:spPr>
        <p:txBody>
          <a:bodyPr vert="horz" lIns="129999" tIns="65000" rIns="129999" bIns="65000"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9320107" y="9040153"/>
            <a:ext cx="3034453" cy="519289"/>
          </a:xfrm>
          <a:prstGeom prst="rect">
            <a:avLst/>
          </a:prstGeom>
        </p:spPr>
        <p:txBody>
          <a:bodyPr vert="horz" lIns="129999" tIns="65000" rIns="129999" bIns="65000"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1DE0C5BE-B29A-403F-83A3-3353ACCC1AF2}"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rtl="0" eaLnBrk="0" fontAlgn="base" hangingPunct="0">
        <a:spcBef>
          <a:spcPct val="0"/>
        </a:spcBef>
        <a:spcAft>
          <a:spcPct val="0"/>
        </a:spcAft>
        <a:defRPr sz="6300" kern="1200">
          <a:solidFill>
            <a:schemeClr val="tx1"/>
          </a:solidFill>
          <a:latin typeface="+mj-lt"/>
          <a:ea typeface="+mj-ea"/>
          <a:cs typeface="+mj-cs"/>
        </a:defRPr>
      </a:lvl1pPr>
      <a:lvl2pPr algn="ctr" rtl="0" eaLnBrk="0" fontAlgn="base" hangingPunct="0">
        <a:spcBef>
          <a:spcPct val="0"/>
        </a:spcBef>
        <a:spcAft>
          <a:spcPct val="0"/>
        </a:spcAft>
        <a:defRPr sz="6300">
          <a:solidFill>
            <a:schemeClr val="tx1"/>
          </a:solidFill>
          <a:latin typeface="Calibri" pitchFamily="34" charset="0"/>
        </a:defRPr>
      </a:lvl2pPr>
      <a:lvl3pPr algn="ctr" rtl="0" eaLnBrk="0" fontAlgn="base" hangingPunct="0">
        <a:spcBef>
          <a:spcPct val="0"/>
        </a:spcBef>
        <a:spcAft>
          <a:spcPct val="0"/>
        </a:spcAft>
        <a:defRPr sz="6300">
          <a:solidFill>
            <a:schemeClr val="tx1"/>
          </a:solidFill>
          <a:latin typeface="Calibri" pitchFamily="34" charset="0"/>
        </a:defRPr>
      </a:lvl3pPr>
      <a:lvl4pPr algn="ctr" rtl="0" eaLnBrk="0" fontAlgn="base" hangingPunct="0">
        <a:spcBef>
          <a:spcPct val="0"/>
        </a:spcBef>
        <a:spcAft>
          <a:spcPct val="0"/>
        </a:spcAft>
        <a:defRPr sz="6300">
          <a:solidFill>
            <a:schemeClr val="tx1"/>
          </a:solidFill>
          <a:latin typeface="Calibri" pitchFamily="34" charset="0"/>
        </a:defRPr>
      </a:lvl4pPr>
      <a:lvl5pPr algn="ctr" rtl="0" eaLnBrk="0" fontAlgn="base" hangingPunct="0">
        <a:spcBef>
          <a:spcPct val="0"/>
        </a:spcBef>
        <a:spcAft>
          <a:spcPct val="0"/>
        </a:spcAft>
        <a:defRPr sz="6300">
          <a:solidFill>
            <a:schemeClr val="tx1"/>
          </a:solidFill>
          <a:latin typeface="Calibri" pitchFamily="34" charset="0"/>
        </a:defRPr>
      </a:lvl5pPr>
      <a:lvl6pPr marL="649995" algn="ctr" rtl="0" fontAlgn="base">
        <a:spcBef>
          <a:spcPct val="0"/>
        </a:spcBef>
        <a:spcAft>
          <a:spcPct val="0"/>
        </a:spcAft>
        <a:defRPr sz="6300">
          <a:solidFill>
            <a:schemeClr val="tx1"/>
          </a:solidFill>
          <a:latin typeface="Calibri" pitchFamily="34" charset="0"/>
        </a:defRPr>
      </a:lvl6pPr>
      <a:lvl7pPr marL="1299992" algn="ctr" rtl="0" fontAlgn="base">
        <a:spcBef>
          <a:spcPct val="0"/>
        </a:spcBef>
        <a:spcAft>
          <a:spcPct val="0"/>
        </a:spcAft>
        <a:defRPr sz="6300">
          <a:solidFill>
            <a:schemeClr val="tx1"/>
          </a:solidFill>
          <a:latin typeface="Calibri" pitchFamily="34" charset="0"/>
        </a:defRPr>
      </a:lvl7pPr>
      <a:lvl8pPr marL="1949993" algn="ctr" rtl="0" fontAlgn="base">
        <a:spcBef>
          <a:spcPct val="0"/>
        </a:spcBef>
        <a:spcAft>
          <a:spcPct val="0"/>
        </a:spcAft>
        <a:defRPr sz="6300">
          <a:solidFill>
            <a:schemeClr val="tx1"/>
          </a:solidFill>
          <a:latin typeface="Calibri" pitchFamily="34" charset="0"/>
        </a:defRPr>
      </a:lvl8pPr>
      <a:lvl9pPr marL="2599989" algn="ctr" rtl="0" fontAlgn="base">
        <a:spcBef>
          <a:spcPct val="0"/>
        </a:spcBef>
        <a:spcAft>
          <a:spcPct val="0"/>
        </a:spcAft>
        <a:defRPr sz="6300">
          <a:solidFill>
            <a:schemeClr val="tx1"/>
          </a:solidFill>
          <a:latin typeface="Calibri" pitchFamily="34" charset="0"/>
        </a:defRPr>
      </a:lvl9pPr>
    </p:titleStyle>
    <p:bodyStyle>
      <a:lvl1pPr marL="487499" indent="-487499" algn="l" rtl="0" eaLnBrk="0" fontAlgn="base" hangingPunct="0">
        <a:spcBef>
          <a:spcPct val="20000"/>
        </a:spcBef>
        <a:spcAft>
          <a:spcPct val="0"/>
        </a:spcAft>
        <a:buFont typeface="Arial" charset="0"/>
        <a:buChar char="•"/>
        <a:defRPr sz="4600" kern="1200">
          <a:solidFill>
            <a:schemeClr val="tx1"/>
          </a:solidFill>
          <a:latin typeface="+mn-lt"/>
          <a:ea typeface="+mn-ea"/>
          <a:cs typeface="+mn-cs"/>
        </a:defRPr>
      </a:lvl1pPr>
      <a:lvl2pPr marL="1056245" indent="-406247"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24990" indent="-324997"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74988" indent="-32499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924989" indent="-32499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74986" indent="-324997" algn="l" defTabSz="129999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981" indent="-324997" algn="l" defTabSz="129999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980" indent="-324997" algn="l" defTabSz="129999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973" indent="-324997" algn="l" defTabSz="129999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9992" rtl="0" eaLnBrk="1" latinLnBrk="0" hangingPunct="1">
        <a:defRPr sz="2600" kern="1200">
          <a:solidFill>
            <a:schemeClr val="tx1"/>
          </a:solidFill>
          <a:latin typeface="+mn-lt"/>
          <a:ea typeface="+mn-ea"/>
          <a:cs typeface="+mn-cs"/>
        </a:defRPr>
      </a:lvl1pPr>
      <a:lvl2pPr marL="649995" algn="l" defTabSz="1299992" rtl="0" eaLnBrk="1" latinLnBrk="0" hangingPunct="1">
        <a:defRPr sz="2600" kern="1200">
          <a:solidFill>
            <a:schemeClr val="tx1"/>
          </a:solidFill>
          <a:latin typeface="+mn-lt"/>
          <a:ea typeface="+mn-ea"/>
          <a:cs typeface="+mn-cs"/>
        </a:defRPr>
      </a:lvl2pPr>
      <a:lvl3pPr marL="1299992" algn="l" defTabSz="1299992" rtl="0" eaLnBrk="1" latinLnBrk="0" hangingPunct="1">
        <a:defRPr sz="2600" kern="1200">
          <a:solidFill>
            <a:schemeClr val="tx1"/>
          </a:solidFill>
          <a:latin typeface="+mn-lt"/>
          <a:ea typeface="+mn-ea"/>
          <a:cs typeface="+mn-cs"/>
        </a:defRPr>
      </a:lvl3pPr>
      <a:lvl4pPr marL="1949993" algn="l" defTabSz="1299992" rtl="0" eaLnBrk="1" latinLnBrk="0" hangingPunct="1">
        <a:defRPr sz="2600" kern="1200">
          <a:solidFill>
            <a:schemeClr val="tx1"/>
          </a:solidFill>
          <a:latin typeface="+mn-lt"/>
          <a:ea typeface="+mn-ea"/>
          <a:cs typeface="+mn-cs"/>
        </a:defRPr>
      </a:lvl4pPr>
      <a:lvl5pPr marL="2599989" algn="l" defTabSz="1299992" rtl="0" eaLnBrk="1" latinLnBrk="0" hangingPunct="1">
        <a:defRPr sz="2600" kern="1200">
          <a:solidFill>
            <a:schemeClr val="tx1"/>
          </a:solidFill>
          <a:latin typeface="+mn-lt"/>
          <a:ea typeface="+mn-ea"/>
          <a:cs typeface="+mn-cs"/>
        </a:defRPr>
      </a:lvl5pPr>
      <a:lvl6pPr marL="3249984" algn="l" defTabSz="1299992" rtl="0" eaLnBrk="1" latinLnBrk="0" hangingPunct="1">
        <a:defRPr sz="2600" kern="1200">
          <a:solidFill>
            <a:schemeClr val="tx1"/>
          </a:solidFill>
          <a:latin typeface="+mn-lt"/>
          <a:ea typeface="+mn-ea"/>
          <a:cs typeface="+mn-cs"/>
        </a:defRPr>
      </a:lvl6pPr>
      <a:lvl7pPr marL="3899984" algn="l" defTabSz="1299992" rtl="0" eaLnBrk="1" latinLnBrk="0" hangingPunct="1">
        <a:defRPr sz="2600" kern="1200">
          <a:solidFill>
            <a:schemeClr val="tx1"/>
          </a:solidFill>
          <a:latin typeface="+mn-lt"/>
          <a:ea typeface="+mn-ea"/>
          <a:cs typeface="+mn-cs"/>
        </a:defRPr>
      </a:lvl7pPr>
      <a:lvl8pPr marL="4549976" algn="l" defTabSz="1299992" rtl="0" eaLnBrk="1" latinLnBrk="0" hangingPunct="1">
        <a:defRPr sz="2600" kern="1200">
          <a:solidFill>
            <a:schemeClr val="tx1"/>
          </a:solidFill>
          <a:latin typeface="+mn-lt"/>
          <a:ea typeface="+mn-ea"/>
          <a:cs typeface="+mn-cs"/>
        </a:defRPr>
      </a:lvl8pPr>
      <a:lvl9pPr marL="5199977" algn="l" defTabSz="1299992" rtl="0" eaLnBrk="1" latinLnBrk="0" hangingPunct="1">
        <a:defRPr sz="2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1"/>
          <p:cNvSpPr>
            <a:spLocks noGrp="1" noChangeArrowheads="1"/>
          </p:cNvSpPr>
          <p:nvPr>
            <p:ph type="body" idx="1"/>
          </p:nvPr>
        </p:nvSpPr>
        <p:spPr bwMode="auto">
          <a:xfrm>
            <a:off x="1270009" y="5029200"/>
            <a:ext cx="10464801" cy="1130300"/>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
        <p:nvSpPr>
          <p:cNvPr id="74755" name="Rectangle 2"/>
          <p:cNvSpPr>
            <a:spLocks noGrp="1" noChangeArrowheads="1"/>
          </p:cNvSpPr>
          <p:nvPr>
            <p:ph type="title"/>
          </p:nvPr>
        </p:nvSpPr>
        <p:spPr bwMode="auto">
          <a:xfrm>
            <a:off x="1270009" y="1638301"/>
            <a:ext cx="10464801" cy="3302000"/>
          </a:xfrm>
          <a:prstGeom prst="rect">
            <a:avLst/>
          </a:prstGeom>
          <a:noFill/>
          <a:ln w="12700">
            <a:noFill/>
            <a:miter lim="800000"/>
            <a:headEnd/>
            <a:tailEnd/>
          </a:ln>
        </p:spPr>
        <p:txBody>
          <a:bodyPr vert="horz" wrap="square" lIns="50780" tIns="50780" rIns="50780" bIns="50780" numCol="1" anchor="b" anchorCtr="0" compatLnSpc="1">
            <a:prstTxWarp prst="textNoShape">
              <a:avLst/>
            </a:prstTxWarp>
          </a:bodyPr>
          <a:lstStyle/>
          <a:p>
            <a:pPr lvl="0"/>
            <a:r>
              <a:rPr lang="en-US" smtClean="0">
                <a:sym typeface="Gill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6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6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6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6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600">
          <a:solidFill>
            <a:schemeClr val="tx1"/>
          </a:solidFill>
          <a:latin typeface="+mn-lt"/>
          <a:ea typeface="+mn-ea"/>
          <a:cs typeface="+mn-cs"/>
          <a:sym typeface="GillSans" charset="0"/>
        </a:defRPr>
      </a:lvl5pPr>
      <a:lvl6pPr marL="457034" algn="ctr" rtl="0" fontAlgn="base">
        <a:spcBef>
          <a:spcPct val="0"/>
        </a:spcBef>
        <a:spcAft>
          <a:spcPct val="0"/>
        </a:spcAft>
        <a:defRPr sz="3600">
          <a:solidFill>
            <a:schemeClr val="tx1"/>
          </a:solidFill>
          <a:latin typeface="+mn-lt"/>
          <a:ea typeface="+mn-ea"/>
          <a:cs typeface="+mn-cs"/>
          <a:sym typeface="GillSans" charset="0"/>
        </a:defRPr>
      </a:lvl6pPr>
      <a:lvl7pPr marL="914072" algn="ctr" rtl="0" fontAlgn="base">
        <a:spcBef>
          <a:spcPct val="0"/>
        </a:spcBef>
        <a:spcAft>
          <a:spcPct val="0"/>
        </a:spcAft>
        <a:defRPr sz="3600">
          <a:solidFill>
            <a:schemeClr val="tx1"/>
          </a:solidFill>
          <a:latin typeface="+mn-lt"/>
          <a:ea typeface="+mn-ea"/>
          <a:cs typeface="+mn-cs"/>
          <a:sym typeface="GillSans" charset="0"/>
        </a:defRPr>
      </a:lvl7pPr>
      <a:lvl8pPr marL="1371107" algn="ctr" rtl="0" fontAlgn="base">
        <a:spcBef>
          <a:spcPct val="0"/>
        </a:spcBef>
        <a:spcAft>
          <a:spcPct val="0"/>
        </a:spcAft>
        <a:defRPr sz="3600">
          <a:solidFill>
            <a:schemeClr val="tx1"/>
          </a:solidFill>
          <a:latin typeface="+mn-lt"/>
          <a:ea typeface="+mn-ea"/>
          <a:cs typeface="+mn-cs"/>
          <a:sym typeface="GillSans" charset="0"/>
        </a:defRPr>
      </a:lvl8pPr>
      <a:lvl9pPr marL="1828144" algn="ctr" rtl="0" fontAlgn="base">
        <a:spcBef>
          <a:spcPct val="0"/>
        </a:spcBef>
        <a:spcAft>
          <a:spcPct val="0"/>
        </a:spcAft>
        <a:defRPr sz="36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240" y="390596"/>
            <a:ext cx="11704320" cy="1625600"/>
          </a:xfrm>
          <a:prstGeom prst="rect">
            <a:avLst/>
          </a:prstGeom>
          <a:noFill/>
          <a:ln w="9525">
            <a:noFill/>
            <a:miter lim="800000"/>
            <a:headEnd/>
            <a:tailEnd/>
          </a:ln>
        </p:spPr>
        <p:txBody>
          <a:bodyPr vert="horz" wrap="square" lIns="130019" tIns="65010" rIns="130019" bIns="6501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50240" y="2275846"/>
            <a:ext cx="11704320" cy="6436925"/>
          </a:xfrm>
          <a:prstGeom prst="rect">
            <a:avLst/>
          </a:prstGeom>
          <a:noFill/>
          <a:ln w="9525">
            <a:noFill/>
            <a:miter lim="800000"/>
            <a:headEnd/>
            <a:tailEnd/>
          </a:ln>
        </p:spPr>
        <p:txBody>
          <a:bodyPr vert="horz" wrap="square" lIns="130019" tIns="65010" rIns="130019" bIns="650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0240" y="9040149"/>
            <a:ext cx="3034453" cy="519289"/>
          </a:xfrm>
          <a:prstGeom prst="rect">
            <a:avLst/>
          </a:prstGeom>
        </p:spPr>
        <p:txBody>
          <a:bodyPr vert="horz" lIns="130019" tIns="65010" rIns="130019" bIns="65010"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6B0D5567-8FA8-4034-81DD-AD2483CAEB5A}" type="datetimeFigureOut">
              <a:rPr lang="en-US">
                <a:solidFill>
                  <a:prstClr val="black">
                    <a:tint val="75000"/>
                  </a:prstClr>
                </a:solidFill>
                <a:ea typeface="+mn-ea"/>
              </a:rPr>
              <a:pPr>
                <a:defRPr/>
              </a:pPr>
              <a:t>1/24/2012</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4443308" y="9040149"/>
            <a:ext cx="4118187" cy="519289"/>
          </a:xfrm>
          <a:prstGeom prst="rect">
            <a:avLst/>
          </a:prstGeom>
        </p:spPr>
        <p:txBody>
          <a:bodyPr vert="horz" lIns="130019" tIns="65010" rIns="130019" bIns="65010"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9320107" y="9040149"/>
            <a:ext cx="3034453" cy="519289"/>
          </a:xfrm>
          <a:prstGeom prst="rect">
            <a:avLst/>
          </a:prstGeom>
        </p:spPr>
        <p:txBody>
          <a:bodyPr vert="horz" lIns="130019" tIns="65010" rIns="130019" bIns="65010"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1DE0C5BE-B29A-403F-83A3-3353ACCC1AF2}"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xStyles>
    <p:titleStyle>
      <a:lvl1pPr algn="ctr" rtl="0" eaLnBrk="0" fontAlgn="base" hangingPunct="0">
        <a:spcBef>
          <a:spcPct val="0"/>
        </a:spcBef>
        <a:spcAft>
          <a:spcPct val="0"/>
        </a:spcAft>
        <a:defRPr sz="6300" kern="1200">
          <a:solidFill>
            <a:schemeClr val="tx1"/>
          </a:solidFill>
          <a:latin typeface="+mj-lt"/>
          <a:ea typeface="+mj-ea"/>
          <a:cs typeface="+mj-cs"/>
        </a:defRPr>
      </a:lvl1pPr>
      <a:lvl2pPr algn="ctr" rtl="0" eaLnBrk="0" fontAlgn="base" hangingPunct="0">
        <a:spcBef>
          <a:spcPct val="0"/>
        </a:spcBef>
        <a:spcAft>
          <a:spcPct val="0"/>
        </a:spcAft>
        <a:defRPr sz="6300">
          <a:solidFill>
            <a:schemeClr val="tx1"/>
          </a:solidFill>
          <a:latin typeface="Calibri" pitchFamily="34" charset="0"/>
        </a:defRPr>
      </a:lvl2pPr>
      <a:lvl3pPr algn="ctr" rtl="0" eaLnBrk="0" fontAlgn="base" hangingPunct="0">
        <a:spcBef>
          <a:spcPct val="0"/>
        </a:spcBef>
        <a:spcAft>
          <a:spcPct val="0"/>
        </a:spcAft>
        <a:defRPr sz="6300">
          <a:solidFill>
            <a:schemeClr val="tx1"/>
          </a:solidFill>
          <a:latin typeface="Calibri" pitchFamily="34" charset="0"/>
        </a:defRPr>
      </a:lvl3pPr>
      <a:lvl4pPr algn="ctr" rtl="0" eaLnBrk="0" fontAlgn="base" hangingPunct="0">
        <a:spcBef>
          <a:spcPct val="0"/>
        </a:spcBef>
        <a:spcAft>
          <a:spcPct val="0"/>
        </a:spcAft>
        <a:defRPr sz="6300">
          <a:solidFill>
            <a:schemeClr val="tx1"/>
          </a:solidFill>
          <a:latin typeface="Calibri" pitchFamily="34" charset="0"/>
        </a:defRPr>
      </a:lvl4pPr>
      <a:lvl5pPr algn="ctr" rtl="0" eaLnBrk="0" fontAlgn="base" hangingPunct="0">
        <a:spcBef>
          <a:spcPct val="0"/>
        </a:spcBef>
        <a:spcAft>
          <a:spcPct val="0"/>
        </a:spcAft>
        <a:defRPr sz="6300">
          <a:solidFill>
            <a:schemeClr val="tx1"/>
          </a:solidFill>
          <a:latin typeface="Calibri" pitchFamily="34" charset="0"/>
        </a:defRPr>
      </a:lvl5pPr>
      <a:lvl6pPr marL="650096" algn="ctr" rtl="0" fontAlgn="base">
        <a:spcBef>
          <a:spcPct val="0"/>
        </a:spcBef>
        <a:spcAft>
          <a:spcPct val="0"/>
        </a:spcAft>
        <a:defRPr sz="6300">
          <a:solidFill>
            <a:schemeClr val="tx1"/>
          </a:solidFill>
          <a:latin typeface="Calibri" pitchFamily="34" charset="0"/>
        </a:defRPr>
      </a:lvl6pPr>
      <a:lvl7pPr marL="1300192" algn="ctr" rtl="0" fontAlgn="base">
        <a:spcBef>
          <a:spcPct val="0"/>
        </a:spcBef>
        <a:spcAft>
          <a:spcPct val="0"/>
        </a:spcAft>
        <a:defRPr sz="6300">
          <a:solidFill>
            <a:schemeClr val="tx1"/>
          </a:solidFill>
          <a:latin typeface="Calibri" pitchFamily="34" charset="0"/>
        </a:defRPr>
      </a:lvl7pPr>
      <a:lvl8pPr marL="1950291" algn="ctr" rtl="0" fontAlgn="base">
        <a:spcBef>
          <a:spcPct val="0"/>
        </a:spcBef>
        <a:spcAft>
          <a:spcPct val="0"/>
        </a:spcAft>
        <a:defRPr sz="6300">
          <a:solidFill>
            <a:schemeClr val="tx1"/>
          </a:solidFill>
          <a:latin typeface="Calibri" pitchFamily="34" charset="0"/>
        </a:defRPr>
      </a:lvl8pPr>
      <a:lvl9pPr marL="2600387" algn="ctr" rtl="0" fontAlgn="base">
        <a:spcBef>
          <a:spcPct val="0"/>
        </a:spcBef>
        <a:spcAft>
          <a:spcPct val="0"/>
        </a:spcAft>
        <a:defRPr sz="6300">
          <a:solidFill>
            <a:schemeClr val="tx1"/>
          </a:solidFill>
          <a:latin typeface="Calibri" pitchFamily="34" charset="0"/>
        </a:defRPr>
      </a:lvl9pPr>
    </p:titleStyle>
    <p:bodyStyle>
      <a:lvl1pPr marL="487573" indent="-487573" algn="l" rtl="0" eaLnBrk="0" fontAlgn="base" hangingPunct="0">
        <a:spcBef>
          <a:spcPct val="20000"/>
        </a:spcBef>
        <a:spcAft>
          <a:spcPct val="0"/>
        </a:spcAft>
        <a:buFont typeface="Arial" charset="0"/>
        <a:buChar char="•"/>
        <a:defRPr sz="4600" kern="1200">
          <a:solidFill>
            <a:schemeClr val="tx1"/>
          </a:solidFill>
          <a:latin typeface="+mn-lt"/>
          <a:ea typeface="+mn-ea"/>
          <a:cs typeface="+mn-cs"/>
        </a:defRPr>
      </a:lvl1pPr>
      <a:lvl2pPr marL="1056407" indent="-406311"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25240" indent="-325047"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75338" indent="-32504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925437" indent="-32504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75535" indent="-325047" algn="l" defTabSz="130019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5629" indent="-325047" algn="l" defTabSz="130019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5727" indent="-325047" algn="l" defTabSz="130019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5822" indent="-325047" algn="l" defTabSz="130019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192" rtl="0" eaLnBrk="1" latinLnBrk="0" hangingPunct="1">
        <a:defRPr sz="2600" kern="1200">
          <a:solidFill>
            <a:schemeClr val="tx1"/>
          </a:solidFill>
          <a:latin typeface="+mn-lt"/>
          <a:ea typeface="+mn-ea"/>
          <a:cs typeface="+mn-cs"/>
        </a:defRPr>
      </a:lvl1pPr>
      <a:lvl2pPr marL="650096" algn="l" defTabSz="1300192" rtl="0" eaLnBrk="1" latinLnBrk="0" hangingPunct="1">
        <a:defRPr sz="2600" kern="1200">
          <a:solidFill>
            <a:schemeClr val="tx1"/>
          </a:solidFill>
          <a:latin typeface="+mn-lt"/>
          <a:ea typeface="+mn-ea"/>
          <a:cs typeface="+mn-cs"/>
        </a:defRPr>
      </a:lvl2pPr>
      <a:lvl3pPr marL="1300192" algn="l" defTabSz="1300192" rtl="0" eaLnBrk="1" latinLnBrk="0" hangingPunct="1">
        <a:defRPr sz="2600" kern="1200">
          <a:solidFill>
            <a:schemeClr val="tx1"/>
          </a:solidFill>
          <a:latin typeface="+mn-lt"/>
          <a:ea typeface="+mn-ea"/>
          <a:cs typeface="+mn-cs"/>
        </a:defRPr>
      </a:lvl3pPr>
      <a:lvl4pPr marL="1950291" algn="l" defTabSz="1300192" rtl="0" eaLnBrk="1" latinLnBrk="0" hangingPunct="1">
        <a:defRPr sz="2600" kern="1200">
          <a:solidFill>
            <a:schemeClr val="tx1"/>
          </a:solidFill>
          <a:latin typeface="+mn-lt"/>
          <a:ea typeface="+mn-ea"/>
          <a:cs typeface="+mn-cs"/>
        </a:defRPr>
      </a:lvl4pPr>
      <a:lvl5pPr marL="2600387" algn="l" defTabSz="1300192" rtl="0" eaLnBrk="1" latinLnBrk="0" hangingPunct="1">
        <a:defRPr sz="2600" kern="1200">
          <a:solidFill>
            <a:schemeClr val="tx1"/>
          </a:solidFill>
          <a:latin typeface="+mn-lt"/>
          <a:ea typeface="+mn-ea"/>
          <a:cs typeface="+mn-cs"/>
        </a:defRPr>
      </a:lvl5pPr>
      <a:lvl6pPr marL="3250484" algn="l" defTabSz="1300192" rtl="0" eaLnBrk="1" latinLnBrk="0" hangingPunct="1">
        <a:defRPr sz="2600" kern="1200">
          <a:solidFill>
            <a:schemeClr val="tx1"/>
          </a:solidFill>
          <a:latin typeface="+mn-lt"/>
          <a:ea typeface="+mn-ea"/>
          <a:cs typeface="+mn-cs"/>
        </a:defRPr>
      </a:lvl6pPr>
      <a:lvl7pPr marL="3900583" algn="l" defTabSz="1300192" rtl="0" eaLnBrk="1" latinLnBrk="0" hangingPunct="1">
        <a:defRPr sz="2600" kern="1200">
          <a:solidFill>
            <a:schemeClr val="tx1"/>
          </a:solidFill>
          <a:latin typeface="+mn-lt"/>
          <a:ea typeface="+mn-ea"/>
          <a:cs typeface="+mn-cs"/>
        </a:defRPr>
      </a:lvl7pPr>
      <a:lvl8pPr marL="4550676" algn="l" defTabSz="1300192" rtl="0" eaLnBrk="1" latinLnBrk="0" hangingPunct="1">
        <a:defRPr sz="2600" kern="1200">
          <a:solidFill>
            <a:schemeClr val="tx1"/>
          </a:solidFill>
          <a:latin typeface="+mn-lt"/>
          <a:ea typeface="+mn-ea"/>
          <a:cs typeface="+mn-cs"/>
        </a:defRPr>
      </a:lvl8pPr>
      <a:lvl9pPr marL="5200775" algn="l" defTabSz="1300192" rtl="0" eaLnBrk="1" latinLnBrk="0" hangingPunct="1">
        <a:defRPr sz="26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240" y="390596"/>
            <a:ext cx="11704320" cy="1625600"/>
          </a:xfrm>
          <a:prstGeom prst="rect">
            <a:avLst/>
          </a:prstGeom>
          <a:noFill/>
          <a:ln w="9525">
            <a:noFill/>
            <a:miter lim="800000"/>
            <a:headEnd/>
            <a:tailEnd/>
          </a:ln>
        </p:spPr>
        <p:txBody>
          <a:bodyPr vert="horz" wrap="square" lIns="130046" tIns="65023" rIns="130046" bIns="6502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50240" y="2275841"/>
            <a:ext cx="11704320" cy="6436925"/>
          </a:xfrm>
          <a:prstGeom prst="rect">
            <a:avLst/>
          </a:prstGeom>
          <a:noFill/>
          <a:ln w="9525">
            <a:noFill/>
            <a:miter lim="800000"/>
            <a:headEnd/>
            <a:tailEnd/>
          </a:ln>
        </p:spPr>
        <p:txBody>
          <a:bodyPr vert="horz" wrap="square" lIns="130046" tIns="65023" rIns="130046" bIns="650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0240" y="9040143"/>
            <a:ext cx="3034453" cy="519289"/>
          </a:xfrm>
          <a:prstGeom prst="rect">
            <a:avLst/>
          </a:prstGeom>
        </p:spPr>
        <p:txBody>
          <a:bodyPr vert="horz" lIns="130046" tIns="65023" rIns="130046" bIns="65023"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6B0D5567-8FA8-4034-81DD-AD2483CAEB5A}" type="datetimeFigureOut">
              <a:rPr lang="en-US">
                <a:solidFill>
                  <a:prstClr val="black">
                    <a:tint val="75000"/>
                  </a:prstClr>
                </a:solidFill>
                <a:ea typeface="+mn-ea"/>
              </a:rPr>
              <a:pPr>
                <a:defRPr/>
              </a:pPr>
              <a:t>1/24/2012</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4443307" y="9040143"/>
            <a:ext cx="4118187" cy="519289"/>
          </a:xfrm>
          <a:prstGeom prst="rect">
            <a:avLst/>
          </a:prstGeom>
        </p:spPr>
        <p:txBody>
          <a:bodyPr vert="horz" lIns="130046" tIns="65023" rIns="130046" bIns="65023"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lIns="130046" tIns="65023" rIns="130046" bIns="65023"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1DE0C5BE-B29A-403F-83A3-3353ACCC1AF2}"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xStyles>
    <p:titleStyle>
      <a:lvl1pPr algn="ctr" rtl="0" eaLnBrk="0" fontAlgn="base" hangingPunct="0">
        <a:spcBef>
          <a:spcPct val="0"/>
        </a:spcBef>
        <a:spcAft>
          <a:spcPct val="0"/>
        </a:spcAft>
        <a:defRPr sz="6300" kern="1200">
          <a:solidFill>
            <a:schemeClr val="tx1"/>
          </a:solidFill>
          <a:latin typeface="+mj-lt"/>
          <a:ea typeface="+mj-ea"/>
          <a:cs typeface="+mj-cs"/>
        </a:defRPr>
      </a:lvl1pPr>
      <a:lvl2pPr algn="ctr" rtl="0" eaLnBrk="0" fontAlgn="base" hangingPunct="0">
        <a:spcBef>
          <a:spcPct val="0"/>
        </a:spcBef>
        <a:spcAft>
          <a:spcPct val="0"/>
        </a:spcAft>
        <a:defRPr sz="6300">
          <a:solidFill>
            <a:schemeClr val="tx1"/>
          </a:solidFill>
          <a:latin typeface="Calibri" pitchFamily="34" charset="0"/>
        </a:defRPr>
      </a:lvl2pPr>
      <a:lvl3pPr algn="ctr" rtl="0" eaLnBrk="0" fontAlgn="base" hangingPunct="0">
        <a:spcBef>
          <a:spcPct val="0"/>
        </a:spcBef>
        <a:spcAft>
          <a:spcPct val="0"/>
        </a:spcAft>
        <a:defRPr sz="6300">
          <a:solidFill>
            <a:schemeClr val="tx1"/>
          </a:solidFill>
          <a:latin typeface="Calibri" pitchFamily="34" charset="0"/>
        </a:defRPr>
      </a:lvl3pPr>
      <a:lvl4pPr algn="ctr" rtl="0" eaLnBrk="0" fontAlgn="base" hangingPunct="0">
        <a:spcBef>
          <a:spcPct val="0"/>
        </a:spcBef>
        <a:spcAft>
          <a:spcPct val="0"/>
        </a:spcAft>
        <a:defRPr sz="6300">
          <a:solidFill>
            <a:schemeClr val="tx1"/>
          </a:solidFill>
          <a:latin typeface="Calibri" pitchFamily="34" charset="0"/>
        </a:defRPr>
      </a:lvl4pPr>
      <a:lvl5pPr algn="ctr" rtl="0" eaLnBrk="0" fontAlgn="base" hangingPunct="0">
        <a:spcBef>
          <a:spcPct val="0"/>
        </a:spcBef>
        <a:spcAft>
          <a:spcPct val="0"/>
        </a:spcAft>
        <a:defRPr sz="6300">
          <a:solidFill>
            <a:schemeClr val="tx1"/>
          </a:solidFill>
          <a:latin typeface="Calibri" pitchFamily="34" charset="0"/>
        </a:defRPr>
      </a:lvl5pPr>
      <a:lvl6pPr marL="650230" algn="ctr" rtl="0" fontAlgn="base">
        <a:spcBef>
          <a:spcPct val="0"/>
        </a:spcBef>
        <a:spcAft>
          <a:spcPct val="0"/>
        </a:spcAft>
        <a:defRPr sz="6300">
          <a:solidFill>
            <a:schemeClr val="tx1"/>
          </a:solidFill>
          <a:latin typeface="Calibri" pitchFamily="34" charset="0"/>
        </a:defRPr>
      </a:lvl6pPr>
      <a:lvl7pPr marL="1300460" algn="ctr" rtl="0" fontAlgn="base">
        <a:spcBef>
          <a:spcPct val="0"/>
        </a:spcBef>
        <a:spcAft>
          <a:spcPct val="0"/>
        </a:spcAft>
        <a:defRPr sz="6300">
          <a:solidFill>
            <a:schemeClr val="tx1"/>
          </a:solidFill>
          <a:latin typeface="Calibri" pitchFamily="34" charset="0"/>
        </a:defRPr>
      </a:lvl7pPr>
      <a:lvl8pPr marL="1950690" algn="ctr" rtl="0" fontAlgn="base">
        <a:spcBef>
          <a:spcPct val="0"/>
        </a:spcBef>
        <a:spcAft>
          <a:spcPct val="0"/>
        </a:spcAft>
        <a:defRPr sz="6300">
          <a:solidFill>
            <a:schemeClr val="tx1"/>
          </a:solidFill>
          <a:latin typeface="Calibri" pitchFamily="34" charset="0"/>
        </a:defRPr>
      </a:lvl8pPr>
      <a:lvl9pPr marL="2600919" algn="ctr" rtl="0" fontAlgn="base">
        <a:spcBef>
          <a:spcPct val="0"/>
        </a:spcBef>
        <a:spcAft>
          <a:spcPct val="0"/>
        </a:spcAft>
        <a:defRPr sz="6300">
          <a:solidFill>
            <a:schemeClr val="tx1"/>
          </a:solidFill>
          <a:latin typeface="Calibri" pitchFamily="34" charset="0"/>
        </a:defRPr>
      </a:lvl9pPr>
    </p:titleStyle>
    <p:bodyStyle>
      <a:lvl1pPr marL="487672" indent="-487672" algn="l" rtl="0" eaLnBrk="0" fontAlgn="base" hangingPunct="0">
        <a:spcBef>
          <a:spcPct val="20000"/>
        </a:spcBef>
        <a:spcAft>
          <a:spcPct val="0"/>
        </a:spcAft>
        <a:buFont typeface="Arial" charset="0"/>
        <a:buChar char="•"/>
        <a:defRPr sz="4600" kern="1200">
          <a:solidFill>
            <a:schemeClr val="tx1"/>
          </a:solidFill>
          <a:latin typeface="+mn-lt"/>
          <a:ea typeface="+mn-ea"/>
          <a:cs typeface="+mn-cs"/>
        </a:defRPr>
      </a:lvl1pPr>
      <a:lvl2pPr marL="1056623" indent="-406394"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25575" indent="-325115"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75804" indent="-32511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926034" indent="-32511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87042" name="Rectangle 1"/>
          <p:cNvSpPr>
            <a:spLocks noGrp="1" noChangeArrowheads="1"/>
          </p:cNvSpPr>
          <p:nvPr>
            <p:ph type="title"/>
          </p:nvPr>
        </p:nvSpPr>
        <p:spPr bwMode="auto">
          <a:xfrm>
            <a:off x="1270009" y="1638301"/>
            <a:ext cx="10464801" cy="3302000"/>
          </a:xfrm>
          <a:prstGeom prst="rect">
            <a:avLst/>
          </a:prstGeom>
          <a:noFill/>
          <a:ln w="12700">
            <a:noFill/>
            <a:miter lim="800000"/>
            <a:headEnd/>
            <a:tailEnd/>
          </a:ln>
        </p:spPr>
        <p:txBody>
          <a:bodyPr vert="horz" wrap="square" lIns="50780" tIns="50780" rIns="50780" bIns="50780" numCol="1" anchor="b" anchorCtr="0" compatLnSpc="1">
            <a:prstTxWarp prst="textNoShape">
              <a:avLst/>
            </a:prstTxWarp>
          </a:bodyPr>
          <a:lstStyle/>
          <a:p>
            <a:pPr lvl="0"/>
            <a:r>
              <a:rPr lang="en-US" smtClean="0">
                <a:sym typeface="GillSans" charset="0"/>
              </a:rPr>
              <a:t>Click to edit Master title style</a:t>
            </a:r>
          </a:p>
        </p:txBody>
      </p:sp>
      <p:sp>
        <p:nvSpPr>
          <p:cNvPr id="87043" name="Rectangle 2"/>
          <p:cNvSpPr>
            <a:spLocks noGrp="1" noChangeArrowheads="1"/>
          </p:cNvSpPr>
          <p:nvPr>
            <p:ph type="body" idx="1"/>
          </p:nvPr>
        </p:nvSpPr>
        <p:spPr bwMode="auto">
          <a:xfrm>
            <a:off x="1270009" y="5029200"/>
            <a:ext cx="10464801" cy="1130300"/>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GillSans" charset="0"/>
              </a:rPr>
              <a:t>Click to edit Master text styles</a:t>
            </a:r>
          </a:p>
          <a:p>
            <a:pPr lvl="1"/>
            <a:r>
              <a:rPr lang="en-US" smtClean="0">
                <a:sym typeface="GillSans" charset="0"/>
              </a:rPr>
              <a:t>Second level</a:t>
            </a:r>
          </a:p>
          <a:p>
            <a:pPr lvl="2"/>
            <a:r>
              <a:rPr lang="en-US" smtClean="0">
                <a:sym typeface="GillSans" charset="0"/>
              </a:rPr>
              <a:t>Third level</a:t>
            </a:r>
          </a:p>
          <a:p>
            <a:pPr lvl="3"/>
            <a:r>
              <a:rPr lang="en-US" smtClean="0">
                <a:sym typeface="GillSans" charset="0"/>
              </a:rPr>
              <a:t>Fourth level</a:t>
            </a:r>
          </a:p>
          <a:p>
            <a:pPr lvl="4"/>
            <a:r>
              <a:rPr lang="en-US" smtClean="0">
                <a:sym typeface="GillSans" charset="0"/>
              </a:rPr>
              <a:t>Fifth level</a:t>
            </a:r>
          </a:p>
        </p:txBody>
      </p:sp>
    </p:spTree>
  </p:cSld>
  <p:clrMap bg1="dk2" tx1="lt1" bg2="dk1"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Sans" charset="0"/>
        </a:defRPr>
      </a:lvl1pPr>
      <a:lvl2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2pPr>
      <a:lvl3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3pPr>
      <a:lvl4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4pPr>
      <a:lvl5pPr algn="ctr" rtl="0" eaLnBrk="0" fontAlgn="base" hangingPunct="0">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5pPr>
      <a:lvl6pPr marL="45703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6pPr>
      <a:lvl7pPr marL="914072"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7pPr>
      <a:lvl8pPr marL="1371107"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8pPr>
      <a:lvl9pPr marL="1828144" algn="ctr" rtl="0" fontAlgn="base">
        <a:spcBef>
          <a:spcPct val="0"/>
        </a:spcBef>
        <a:spcAft>
          <a:spcPct val="0"/>
        </a:spcAft>
        <a:defRPr sz="8400">
          <a:solidFill>
            <a:schemeClr val="tx1"/>
          </a:solidFill>
          <a:latin typeface="GillSans" charset="0"/>
          <a:ea typeface="ヒラギノ角ゴ ProN W3" charset="-128"/>
          <a:cs typeface="ヒラギノ角ゴ ProN W3" charset="-128"/>
          <a:sym typeface="GillSans" charset="0"/>
        </a:defRPr>
      </a:lvl9pPr>
    </p:titleStyle>
    <p:bodyStyle>
      <a:lvl1pPr marL="342779" indent="-342779" algn="ctr" rtl="0" eaLnBrk="0" fontAlgn="base" hangingPunct="0">
        <a:spcBef>
          <a:spcPct val="0"/>
        </a:spcBef>
        <a:spcAft>
          <a:spcPct val="0"/>
        </a:spcAft>
        <a:defRPr sz="3600">
          <a:solidFill>
            <a:schemeClr val="tx1"/>
          </a:solidFill>
          <a:latin typeface="+mn-lt"/>
          <a:ea typeface="+mn-ea"/>
          <a:cs typeface="+mn-cs"/>
          <a:sym typeface="GillSans" charset="0"/>
        </a:defRPr>
      </a:lvl1pPr>
      <a:lvl2pPr marL="742686" indent="-285647" algn="ctr" rtl="0" eaLnBrk="0" fontAlgn="base" hangingPunct="0">
        <a:spcBef>
          <a:spcPct val="0"/>
        </a:spcBef>
        <a:spcAft>
          <a:spcPct val="0"/>
        </a:spcAft>
        <a:defRPr sz="3600">
          <a:solidFill>
            <a:schemeClr val="tx1"/>
          </a:solidFill>
          <a:latin typeface="+mn-lt"/>
          <a:ea typeface="+mn-ea"/>
          <a:cs typeface="+mn-cs"/>
          <a:sym typeface="GillSans" charset="0"/>
        </a:defRPr>
      </a:lvl2pPr>
      <a:lvl3pPr marL="1142591" indent="-228518" algn="ctr" rtl="0" eaLnBrk="0" fontAlgn="base" hangingPunct="0">
        <a:spcBef>
          <a:spcPct val="0"/>
        </a:spcBef>
        <a:spcAft>
          <a:spcPct val="0"/>
        </a:spcAft>
        <a:defRPr sz="3600">
          <a:solidFill>
            <a:schemeClr val="tx1"/>
          </a:solidFill>
          <a:latin typeface="+mn-lt"/>
          <a:ea typeface="+mn-ea"/>
          <a:cs typeface="+mn-cs"/>
          <a:sym typeface="GillSans" charset="0"/>
        </a:defRPr>
      </a:lvl3pPr>
      <a:lvl4pPr marL="1599628" indent="-228518" algn="ctr" rtl="0" eaLnBrk="0" fontAlgn="base" hangingPunct="0">
        <a:spcBef>
          <a:spcPct val="0"/>
        </a:spcBef>
        <a:spcAft>
          <a:spcPct val="0"/>
        </a:spcAft>
        <a:defRPr sz="3600">
          <a:solidFill>
            <a:schemeClr val="tx1"/>
          </a:solidFill>
          <a:latin typeface="+mn-lt"/>
          <a:ea typeface="+mn-ea"/>
          <a:cs typeface="+mn-cs"/>
          <a:sym typeface="GillSans" charset="0"/>
        </a:defRPr>
      </a:lvl4pPr>
      <a:lvl5pPr marL="2056663" indent="-228518" algn="ctr" rtl="0" eaLnBrk="0" fontAlgn="base" hangingPunct="0">
        <a:spcBef>
          <a:spcPct val="0"/>
        </a:spcBef>
        <a:spcAft>
          <a:spcPct val="0"/>
        </a:spcAft>
        <a:defRPr sz="3600">
          <a:solidFill>
            <a:schemeClr val="tx1"/>
          </a:solidFill>
          <a:latin typeface="+mn-lt"/>
          <a:ea typeface="+mn-ea"/>
          <a:cs typeface="+mn-cs"/>
          <a:sym typeface="GillSans" charset="0"/>
        </a:defRPr>
      </a:lvl5pPr>
      <a:lvl6pPr marL="457034" algn="ctr" rtl="0" fontAlgn="base">
        <a:spcBef>
          <a:spcPct val="0"/>
        </a:spcBef>
        <a:spcAft>
          <a:spcPct val="0"/>
        </a:spcAft>
        <a:defRPr sz="3600">
          <a:solidFill>
            <a:schemeClr val="tx1"/>
          </a:solidFill>
          <a:latin typeface="+mn-lt"/>
          <a:ea typeface="+mn-ea"/>
          <a:cs typeface="+mn-cs"/>
          <a:sym typeface="GillSans" charset="0"/>
        </a:defRPr>
      </a:lvl6pPr>
      <a:lvl7pPr marL="914072" algn="ctr" rtl="0" fontAlgn="base">
        <a:spcBef>
          <a:spcPct val="0"/>
        </a:spcBef>
        <a:spcAft>
          <a:spcPct val="0"/>
        </a:spcAft>
        <a:defRPr sz="3600">
          <a:solidFill>
            <a:schemeClr val="tx1"/>
          </a:solidFill>
          <a:latin typeface="+mn-lt"/>
          <a:ea typeface="+mn-ea"/>
          <a:cs typeface="+mn-cs"/>
          <a:sym typeface="GillSans" charset="0"/>
        </a:defRPr>
      </a:lvl7pPr>
      <a:lvl8pPr marL="1371107" algn="ctr" rtl="0" fontAlgn="base">
        <a:spcBef>
          <a:spcPct val="0"/>
        </a:spcBef>
        <a:spcAft>
          <a:spcPct val="0"/>
        </a:spcAft>
        <a:defRPr sz="3600">
          <a:solidFill>
            <a:schemeClr val="tx1"/>
          </a:solidFill>
          <a:latin typeface="+mn-lt"/>
          <a:ea typeface="+mn-ea"/>
          <a:cs typeface="+mn-cs"/>
          <a:sym typeface="GillSans" charset="0"/>
        </a:defRPr>
      </a:lvl8pPr>
      <a:lvl9pPr marL="1828144" algn="ctr" rtl="0" fontAlgn="base">
        <a:spcBef>
          <a:spcPct val="0"/>
        </a:spcBef>
        <a:spcAft>
          <a:spcPct val="0"/>
        </a:spcAft>
        <a:defRPr sz="3600">
          <a:solidFill>
            <a:schemeClr val="tx1"/>
          </a:solidFill>
          <a:latin typeface="+mn-lt"/>
          <a:ea typeface="+mn-ea"/>
          <a:cs typeface="+mn-cs"/>
          <a:sym typeface="GillSan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99330" name="Rectangle 1"/>
          <p:cNvSpPr>
            <a:spLocks noGrp="1" noChangeArrowheads="1"/>
          </p:cNvSpPr>
          <p:nvPr>
            <p:ph type="title"/>
          </p:nvPr>
        </p:nvSpPr>
        <p:spPr bwMode="auto">
          <a:xfrm>
            <a:off x="1270009" y="1485900"/>
            <a:ext cx="10464801" cy="3467100"/>
          </a:xfrm>
          <a:prstGeom prst="rect">
            <a:avLst/>
          </a:prstGeom>
          <a:noFill/>
          <a:ln w="12700">
            <a:noFill/>
            <a:miter lim="800000"/>
            <a:headEnd/>
            <a:tailEnd/>
          </a:ln>
        </p:spPr>
        <p:txBody>
          <a:bodyPr vert="horz" wrap="square" lIns="50780" tIns="50780" rIns="50780" bIns="50780" numCol="1" anchor="b" anchorCtr="0" compatLnSpc="1">
            <a:prstTxWarp prst="textNoShape">
              <a:avLst/>
            </a:prstTxWarp>
          </a:bodyPr>
          <a:lstStyle/>
          <a:p>
            <a:pPr lvl="0"/>
            <a:r>
              <a:rPr lang="en-US" smtClean="0">
                <a:sym typeface="Papyrus" charset="0"/>
              </a:rPr>
              <a:t>Click to edit Master title style</a:t>
            </a:r>
          </a:p>
        </p:txBody>
      </p:sp>
      <p:sp>
        <p:nvSpPr>
          <p:cNvPr id="99331" name="Rectangle 2"/>
          <p:cNvSpPr>
            <a:spLocks noGrp="1" noChangeArrowheads="1"/>
          </p:cNvSpPr>
          <p:nvPr>
            <p:ph type="body" idx="1"/>
          </p:nvPr>
        </p:nvSpPr>
        <p:spPr bwMode="auto">
          <a:xfrm>
            <a:off x="1270009" y="5029200"/>
            <a:ext cx="10464801" cy="1473200"/>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lvl="0"/>
            <a:r>
              <a:rPr lang="en-US" smtClean="0">
                <a:sym typeface="Papyrus" charset="0"/>
              </a:rPr>
              <a:t>Click to edit Master text styles</a:t>
            </a:r>
          </a:p>
          <a:p>
            <a:pPr lvl="1"/>
            <a:r>
              <a:rPr lang="en-US" smtClean="0">
                <a:sym typeface="Papyrus" charset="0"/>
              </a:rPr>
              <a:t>Second level</a:t>
            </a:r>
          </a:p>
          <a:p>
            <a:pPr lvl="2"/>
            <a:r>
              <a:rPr lang="en-US" smtClean="0">
                <a:sym typeface="Papyrus" charset="0"/>
              </a:rPr>
              <a:t>Third level</a:t>
            </a:r>
          </a:p>
          <a:p>
            <a:pPr lvl="3"/>
            <a:r>
              <a:rPr lang="en-US" smtClean="0">
                <a:sym typeface="Papyrus" charset="0"/>
              </a:rPr>
              <a:t>Fourth level</a:t>
            </a:r>
          </a:p>
          <a:p>
            <a:pPr lvl="4"/>
            <a:r>
              <a:rPr lang="en-US" smtClean="0">
                <a:sym typeface="Papyrus" charset="0"/>
              </a:rPr>
              <a:t>Fifth level</a:t>
            </a: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ransition/>
  <p:txStyles>
    <p:titleStyle>
      <a:lvl1pPr algn="ctr" rtl="0" eaLnBrk="0" fontAlgn="base" hangingPunct="0">
        <a:spcBef>
          <a:spcPct val="0"/>
        </a:spcBef>
        <a:spcAft>
          <a:spcPct val="0"/>
        </a:spcAft>
        <a:defRPr sz="7300">
          <a:solidFill>
            <a:schemeClr val="tx1"/>
          </a:solidFill>
          <a:latin typeface="+mj-lt"/>
          <a:ea typeface="+mj-ea"/>
          <a:cs typeface="+mj-cs"/>
          <a:sym typeface="Papyrus" charset="0"/>
        </a:defRPr>
      </a:lvl1pPr>
      <a:lvl2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2pPr>
      <a:lvl3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3pPr>
      <a:lvl4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4pPr>
      <a:lvl5pPr algn="ctr" rtl="0" eaLnBrk="0" fontAlgn="base" hangingPunct="0">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5pPr>
      <a:lvl6pPr marL="45703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6pPr>
      <a:lvl7pPr marL="914072"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7pPr>
      <a:lvl8pPr marL="1371107"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8pPr>
      <a:lvl9pPr marL="1828144" algn="ctr" rtl="0" fontAlgn="base">
        <a:spcBef>
          <a:spcPct val="0"/>
        </a:spcBef>
        <a:spcAft>
          <a:spcPct val="0"/>
        </a:spcAft>
        <a:defRPr sz="7300">
          <a:solidFill>
            <a:schemeClr val="tx1"/>
          </a:solidFill>
          <a:latin typeface="Papyrus" charset="0"/>
          <a:ea typeface="ヒラギノ角ゴ ProN W3" charset="-128"/>
          <a:cs typeface="ヒラギノ角ゴ ProN W3" charset="-128"/>
          <a:sym typeface="Papyrus" charset="0"/>
        </a:defRPr>
      </a:lvl9pPr>
    </p:titleStyle>
    <p:bodyStyle>
      <a:lvl1pPr marL="342779" indent="-342779" algn="ctr" rtl="0" eaLnBrk="0" fontAlgn="base" hangingPunct="0">
        <a:spcBef>
          <a:spcPct val="0"/>
        </a:spcBef>
        <a:spcAft>
          <a:spcPct val="0"/>
        </a:spcAft>
        <a:defRPr sz="3600">
          <a:solidFill>
            <a:schemeClr val="tx1"/>
          </a:solidFill>
          <a:latin typeface="+mn-lt"/>
          <a:ea typeface="+mn-ea"/>
          <a:cs typeface="+mn-cs"/>
          <a:sym typeface="Papyrus" charset="0"/>
        </a:defRPr>
      </a:lvl1pPr>
      <a:lvl2pPr marL="742686" indent="-285647" algn="ctr" rtl="0" eaLnBrk="0" fontAlgn="base" hangingPunct="0">
        <a:spcBef>
          <a:spcPct val="0"/>
        </a:spcBef>
        <a:spcAft>
          <a:spcPct val="0"/>
        </a:spcAft>
        <a:defRPr sz="3600">
          <a:solidFill>
            <a:schemeClr val="tx1"/>
          </a:solidFill>
          <a:latin typeface="+mn-lt"/>
          <a:ea typeface="+mn-ea"/>
          <a:cs typeface="+mn-cs"/>
          <a:sym typeface="Papyrus" charset="0"/>
        </a:defRPr>
      </a:lvl2pPr>
      <a:lvl3pPr marL="1142591" indent="-228518" algn="ctr" rtl="0" eaLnBrk="0" fontAlgn="base" hangingPunct="0">
        <a:spcBef>
          <a:spcPct val="0"/>
        </a:spcBef>
        <a:spcAft>
          <a:spcPct val="0"/>
        </a:spcAft>
        <a:defRPr sz="3600">
          <a:solidFill>
            <a:schemeClr val="tx1"/>
          </a:solidFill>
          <a:latin typeface="+mn-lt"/>
          <a:ea typeface="+mn-ea"/>
          <a:cs typeface="+mn-cs"/>
          <a:sym typeface="Papyrus" charset="0"/>
        </a:defRPr>
      </a:lvl3pPr>
      <a:lvl4pPr marL="1599628" indent="-228518" algn="ctr" rtl="0" eaLnBrk="0" fontAlgn="base" hangingPunct="0">
        <a:spcBef>
          <a:spcPct val="0"/>
        </a:spcBef>
        <a:spcAft>
          <a:spcPct val="0"/>
        </a:spcAft>
        <a:defRPr sz="3600">
          <a:solidFill>
            <a:schemeClr val="tx1"/>
          </a:solidFill>
          <a:latin typeface="+mn-lt"/>
          <a:ea typeface="+mn-ea"/>
          <a:cs typeface="+mn-cs"/>
          <a:sym typeface="Papyrus" charset="0"/>
        </a:defRPr>
      </a:lvl4pPr>
      <a:lvl5pPr marL="2056663" indent="-228518" algn="ctr" rtl="0" eaLnBrk="0" fontAlgn="base" hangingPunct="0">
        <a:spcBef>
          <a:spcPct val="0"/>
        </a:spcBef>
        <a:spcAft>
          <a:spcPct val="0"/>
        </a:spcAft>
        <a:defRPr sz="3600">
          <a:solidFill>
            <a:schemeClr val="tx1"/>
          </a:solidFill>
          <a:latin typeface="+mn-lt"/>
          <a:ea typeface="+mn-ea"/>
          <a:cs typeface="+mn-cs"/>
          <a:sym typeface="Papyrus" charset="0"/>
        </a:defRPr>
      </a:lvl5pPr>
      <a:lvl6pPr marL="457034" algn="ctr" rtl="0" fontAlgn="base">
        <a:spcBef>
          <a:spcPct val="0"/>
        </a:spcBef>
        <a:spcAft>
          <a:spcPct val="0"/>
        </a:spcAft>
        <a:defRPr sz="3600">
          <a:solidFill>
            <a:schemeClr val="tx1"/>
          </a:solidFill>
          <a:latin typeface="+mn-lt"/>
          <a:ea typeface="+mn-ea"/>
          <a:cs typeface="+mn-cs"/>
          <a:sym typeface="Papyrus" charset="0"/>
        </a:defRPr>
      </a:lvl6pPr>
      <a:lvl7pPr marL="914072" algn="ctr" rtl="0" fontAlgn="base">
        <a:spcBef>
          <a:spcPct val="0"/>
        </a:spcBef>
        <a:spcAft>
          <a:spcPct val="0"/>
        </a:spcAft>
        <a:defRPr sz="3600">
          <a:solidFill>
            <a:schemeClr val="tx1"/>
          </a:solidFill>
          <a:latin typeface="+mn-lt"/>
          <a:ea typeface="+mn-ea"/>
          <a:cs typeface="+mn-cs"/>
          <a:sym typeface="Papyrus" charset="0"/>
        </a:defRPr>
      </a:lvl7pPr>
      <a:lvl8pPr marL="1371107" algn="ctr" rtl="0" fontAlgn="base">
        <a:spcBef>
          <a:spcPct val="0"/>
        </a:spcBef>
        <a:spcAft>
          <a:spcPct val="0"/>
        </a:spcAft>
        <a:defRPr sz="3600">
          <a:solidFill>
            <a:schemeClr val="tx1"/>
          </a:solidFill>
          <a:latin typeface="+mn-lt"/>
          <a:ea typeface="+mn-ea"/>
          <a:cs typeface="+mn-cs"/>
          <a:sym typeface="Papyrus" charset="0"/>
        </a:defRPr>
      </a:lvl8pPr>
      <a:lvl9pPr marL="1828144" algn="ctr" rtl="0" fontAlgn="base">
        <a:spcBef>
          <a:spcPct val="0"/>
        </a:spcBef>
        <a:spcAft>
          <a:spcPct val="0"/>
        </a:spcAft>
        <a:defRPr sz="3600">
          <a:solidFill>
            <a:schemeClr val="tx1"/>
          </a:solidFill>
          <a:latin typeface="+mn-lt"/>
          <a:ea typeface="+mn-ea"/>
          <a:cs typeface="+mn-cs"/>
          <a:sym typeface="Papyrus" charset="0"/>
        </a:defRPr>
      </a:lvl9pPr>
    </p:bodyStyle>
    <p:otherStyle>
      <a:defPPr>
        <a:defRPr lang="en-US"/>
      </a:defPPr>
      <a:lvl1pPr marL="0" algn="l" defTabSz="457034" rtl="0" eaLnBrk="1" latinLnBrk="0" hangingPunct="1">
        <a:defRPr sz="1800" kern="1200">
          <a:solidFill>
            <a:schemeClr val="tx1"/>
          </a:solidFill>
          <a:latin typeface="+mn-lt"/>
          <a:ea typeface="+mn-ea"/>
          <a:cs typeface="+mn-cs"/>
        </a:defRPr>
      </a:lvl1pPr>
      <a:lvl2pPr marL="457034" algn="l" defTabSz="457034" rtl="0" eaLnBrk="1" latinLnBrk="0" hangingPunct="1">
        <a:defRPr sz="1800" kern="1200">
          <a:solidFill>
            <a:schemeClr val="tx1"/>
          </a:solidFill>
          <a:latin typeface="+mn-lt"/>
          <a:ea typeface="+mn-ea"/>
          <a:cs typeface="+mn-cs"/>
        </a:defRPr>
      </a:lvl2pPr>
      <a:lvl3pPr marL="914072" algn="l" defTabSz="457034" rtl="0" eaLnBrk="1" latinLnBrk="0" hangingPunct="1">
        <a:defRPr sz="1800" kern="1200">
          <a:solidFill>
            <a:schemeClr val="tx1"/>
          </a:solidFill>
          <a:latin typeface="+mn-lt"/>
          <a:ea typeface="+mn-ea"/>
          <a:cs typeface="+mn-cs"/>
        </a:defRPr>
      </a:lvl3pPr>
      <a:lvl4pPr marL="1371107" algn="l" defTabSz="457034" rtl="0" eaLnBrk="1" latinLnBrk="0" hangingPunct="1">
        <a:defRPr sz="1800" kern="1200">
          <a:solidFill>
            <a:schemeClr val="tx1"/>
          </a:solidFill>
          <a:latin typeface="+mn-lt"/>
          <a:ea typeface="+mn-ea"/>
          <a:cs typeface="+mn-cs"/>
        </a:defRPr>
      </a:lvl4pPr>
      <a:lvl5pPr marL="1828144" algn="l" defTabSz="457034" rtl="0" eaLnBrk="1" latinLnBrk="0" hangingPunct="1">
        <a:defRPr sz="1800" kern="1200">
          <a:solidFill>
            <a:schemeClr val="tx1"/>
          </a:solidFill>
          <a:latin typeface="+mn-lt"/>
          <a:ea typeface="+mn-ea"/>
          <a:cs typeface="+mn-cs"/>
        </a:defRPr>
      </a:lvl5pPr>
      <a:lvl6pPr marL="2285182" algn="l" defTabSz="457034" rtl="0" eaLnBrk="1" latinLnBrk="0" hangingPunct="1">
        <a:defRPr sz="1800" kern="1200">
          <a:solidFill>
            <a:schemeClr val="tx1"/>
          </a:solidFill>
          <a:latin typeface="+mn-lt"/>
          <a:ea typeface="+mn-ea"/>
          <a:cs typeface="+mn-cs"/>
        </a:defRPr>
      </a:lvl6pPr>
      <a:lvl7pPr marL="2742216" algn="l" defTabSz="457034" rtl="0" eaLnBrk="1" latinLnBrk="0" hangingPunct="1">
        <a:defRPr sz="1800" kern="1200">
          <a:solidFill>
            <a:schemeClr val="tx1"/>
          </a:solidFill>
          <a:latin typeface="+mn-lt"/>
          <a:ea typeface="+mn-ea"/>
          <a:cs typeface="+mn-cs"/>
        </a:defRPr>
      </a:lvl7pPr>
      <a:lvl8pPr marL="3199255" algn="l" defTabSz="457034" rtl="0" eaLnBrk="1" latinLnBrk="0" hangingPunct="1">
        <a:defRPr sz="1800" kern="1200">
          <a:solidFill>
            <a:schemeClr val="tx1"/>
          </a:solidFill>
          <a:latin typeface="+mn-lt"/>
          <a:ea typeface="+mn-ea"/>
          <a:cs typeface="+mn-cs"/>
        </a:defRPr>
      </a:lvl8pPr>
      <a:lvl9pPr marL="3656291" algn="l" defTabSz="45703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3.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73.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90.xml"/><Relationship Id="rId5" Type="http://schemas.openxmlformats.org/officeDocument/2006/relationships/hyperlink" Target="http://en.wikipedia.org/wiki/Short_ton" TargetMode="External"/><Relationship Id="rId4" Type="http://schemas.openxmlformats.org/officeDocument/2006/relationships/hyperlink" Target="http://en.wikipedia.org/wiki/Tonn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8.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50.xml"/></Relationships>
</file>

<file path=ppt/slides/_rels/slide3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4.xml"/><Relationship Id="rId1" Type="http://schemas.openxmlformats.org/officeDocument/2006/relationships/slideLayout" Target="../slideLayouts/slideLayout76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771.xml"/></Relationships>
</file>

<file path=ppt/slides/_rels/slide41.xml.rels><?xml version="1.0" encoding="UTF-8" standalone="yes"?>
<Relationships xmlns="http://schemas.openxmlformats.org/package/2006/relationships"><Relationship Id="rId3" Type="http://schemas.openxmlformats.org/officeDocument/2006/relationships/hyperlink" Target="mailto:heidi.trotta@shu.edu" TargetMode="External"/><Relationship Id="rId2" Type="http://schemas.openxmlformats.org/officeDocument/2006/relationships/notesSlide" Target="../notesSlides/notesSlide36.xml"/><Relationship Id="rId1" Type="http://schemas.openxmlformats.org/officeDocument/2006/relationships/slideLayout" Target="../slideLayouts/slideLayout772.xml"/><Relationship Id="rId5" Type="http://schemas.openxmlformats.org/officeDocument/2006/relationships/image" Target="../media/image45.jpeg"/><Relationship Id="rId4" Type="http://schemas.openxmlformats.org/officeDocument/2006/relationships/hyperlink" Target="http://heiditrotta.wordpress.com/presentations-2/effective-presentation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1"/>
          <p:cNvSpPr>
            <a:spLocks noGrp="1" noChangeArrowheads="1"/>
          </p:cNvSpPr>
          <p:nvPr>
            <p:ph type="title"/>
          </p:nvPr>
        </p:nvSpPr>
        <p:spPr>
          <a:xfrm>
            <a:off x="-1981201" y="1879600"/>
            <a:ext cx="11074401" cy="2921000"/>
          </a:xfrm>
        </p:spPr>
        <p:txBody>
          <a:bodyPr/>
          <a:lstStyle/>
          <a:p>
            <a:pPr eaLnBrk="1" hangingPunct="1"/>
            <a:r>
              <a:rPr lang="en-US" smtClean="0"/>
              <a:t>Lose the </a:t>
            </a:r>
            <a:r>
              <a:rPr lang="en-US" smtClean="0">
                <a:solidFill>
                  <a:srgbClr val="FF6B2A"/>
                </a:solidFill>
              </a:rPr>
              <a:t>Bullets</a:t>
            </a:r>
          </a:p>
        </p:txBody>
      </p:sp>
      <p:sp>
        <p:nvSpPr>
          <p:cNvPr id="825347" name="Rectangle 2"/>
          <p:cNvSpPr>
            <a:spLocks noGrp="1" noChangeArrowheads="1"/>
          </p:cNvSpPr>
          <p:nvPr>
            <p:ph type="body" idx="1"/>
          </p:nvPr>
        </p:nvSpPr>
        <p:spPr>
          <a:xfrm>
            <a:off x="-1714499" y="4673600"/>
            <a:ext cx="11074401" cy="1409700"/>
          </a:xfrm>
        </p:spPr>
        <p:txBody>
          <a:bodyPr/>
          <a:lstStyle/>
          <a:p>
            <a:pPr marL="0" indent="0" eaLnBrk="1" hangingPunct="1"/>
            <a:r>
              <a:rPr lang="en-US" dirty="0" smtClean="0"/>
              <a:t>Effective Presentation Design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1"/>
          <p:cNvSpPr>
            <a:spLocks/>
          </p:cNvSpPr>
          <p:nvPr/>
        </p:nvSpPr>
        <p:spPr bwMode="auto">
          <a:xfrm rot="80411">
            <a:off x="763589" y="1504952"/>
            <a:ext cx="10858500" cy="1028700"/>
          </a:xfrm>
          <a:prstGeom prst="rect">
            <a:avLst/>
          </a:prstGeom>
          <a:noFill/>
          <a:ln w="12700">
            <a:noFill/>
            <a:miter lim="800000"/>
            <a:headEnd/>
            <a:tailEnd/>
          </a:ln>
        </p:spPr>
        <p:txBody>
          <a:bodyPr lIns="0" tIns="0" rIns="0" bIns="0" anchor="ctr"/>
          <a:lstStyle/>
          <a:p>
            <a:r>
              <a:rPr lang="en-US" sz="8000" dirty="0">
                <a:solidFill>
                  <a:srgbClr val="FF6B2B"/>
                </a:solidFill>
              </a:rPr>
              <a:t>Repetition &amp; Consistency</a:t>
            </a:r>
          </a:p>
        </p:txBody>
      </p:sp>
      <p:sp>
        <p:nvSpPr>
          <p:cNvPr id="844803" name="Rectangle 2"/>
          <p:cNvSpPr>
            <a:spLocks/>
          </p:cNvSpPr>
          <p:nvPr/>
        </p:nvSpPr>
        <p:spPr bwMode="auto">
          <a:xfrm>
            <a:off x="3619500" y="7924809"/>
            <a:ext cx="9093200" cy="1193801"/>
          </a:xfrm>
          <a:prstGeom prst="rect">
            <a:avLst/>
          </a:prstGeom>
          <a:noFill/>
          <a:ln w="12700">
            <a:noFill/>
            <a:miter lim="800000"/>
            <a:headEnd/>
            <a:tailEnd/>
          </a:ln>
        </p:spPr>
        <p:txBody>
          <a:bodyPr lIns="0" tIns="0" rIns="0" bIns="0" anchor="ctr"/>
          <a:lstStyle/>
          <a:p>
            <a:pPr algn="l"/>
            <a:r>
              <a:rPr lang="en-US" sz="2100" dirty="0" smtClean="0">
                <a:solidFill>
                  <a:schemeClr val="tx1"/>
                </a:solidFill>
              </a:rPr>
              <a:t>Use the </a:t>
            </a:r>
            <a:r>
              <a:rPr lang="en-US" sz="2100" dirty="0">
                <a:solidFill>
                  <a:schemeClr val="tx1"/>
                </a:solidFill>
              </a:rPr>
              <a:t>same fonts, colors, and images/design elements throughout. Repeating design elements and consistent use of type and graphics styles </a:t>
            </a:r>
            <a:r>
              <a:rPr lang="en-US" sz="2100" dirty="0" smtClean="0">
                <a:solidFill>
                  <a:schemeClr val="tx1"/>
                </a:solidFill>
              </a:rPr>
              <a:t>shows </a:t>
            </a:r>
            <a:r>
              <a:rPr lang="en-US" sz="2100" dirty="0">
                <a:solidFill>
                  <a:schemeClr val="tx1"/>
                </a:solidFill>
              </a:rPr>
              <a:t>a reader where to go and helps them </a:t>
            </a:r>
            <a:r>
              <a:rPr lang="en-US" sz="2100" dirty="0" smtClean="0">
                <a:solidFill>
                  <a:schemeClr val="tx1"/>
                </a:solidFill>
              </a:rPr>
              <a:t>navigate.</a:t>
            </a:r>
            <a:endParaRPr lang="en-US" sz="2100" dirty="0">
              <a:solidFill>
                <a:schemeClr val="tx1"/>
              </a:solidFill>
            </a:endParaRPr>
          </a:p>
        </p:txBody>
      </p:sp>
      <p:sp>
        <p:nvSpPr>
          <p:cNvPr id="844805" name="Rectangle 4"/>
          <p:cNvSpPr>
            <a:spLocks/>
          </p:cNvSpPr>
          <p:nvPr/>
        </p:nvSpPr>
        <p:spPr bwMode="auto">
          <a:xfrm rot="80411">
            <a:off x="763589" y="3714750"/>
            <a:ext cx="10858500" cy="1028700"/>
          </a:xfrm>
          <a:prstGeom prst="rect">
            <a:avLst/>
          </a:prstGeom>
          <a:noFill/>
          <a:ln w="12700">
            <a:noFill/>
            <a:miter lim="800000"/>
            <a:headEnd/>
            <a:tailEnd/>
          </a:ln>
        </p:spPr>
        <p:txBody>
          <a:bodyPr lIns="0" tIns="0" rIns="0" bIns="0" anchor="ctr"/>
          <a:lstStyle/>
          <a:p>
            <a:r>
              <a:rPr lang="en-US" sz="8000" dirty="0">
                <a:solidFill>
                  <a:srgbClr val="FF6B2B"/>
                </a:solidFill>
              </a:rPr>
              <a:t>Repetition &amp; Consistency</a:t>
            </a:r>
          </a:p>
        </p:txBody>
      </p:sp>
      <p:sp>
        <p:nvSpPr>
          <p:cNvPr id="844807" name="Rectangle 6"/>
          <p:cNvSpPr>
            <a:spLocks/>
          </p:cNvSpPr>
          <p:nvPr/>
        </p:nvSpPr>
        <p:spPr bwMode="auto">
          <a:xfrm rot="80411">
            <a:off x="763589" y="6051552"/>
            <a:ext cx="10858500" cy="1028700"/>
          </a:xfrm>
          <a:prstGeom prst="rect">
            <a:avLst/>
          </a:prstGeom>
          <a:noFill/>
          <a:ln w="12700">
            <a:noFill/>
            <a:miter lim="800000"/>
            <a:headEnd/>
            <a:tailEnd/>
          </a:ln>
        </p:spPr>
        <p:txBody>
          <a:bodyPr lIns="0" tIns="0" rIns="0" bIns="0" anchor="ctr"/>
          <a:lstStyle/>
          <a:p>
            <a:r>
              <a:rPr lang="en-US" sz="8000" dirty="0">
                <a:solidFill>
                  <a:srgbClr val="FF6B2B"/>
                </a:solidFill>
              </a:rPr>
              <a:t>Repetition &amp; Consistency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Text Box 8"/>
          <p:cNvSpPr txBox="1">
            <a:spLocks noChangeArrowheads="1"/>
          </p:cNvSpPr>
          <p:nvPr/>
        </p:nvSpPr>
        <p:spPr bwMode="auto">
          <a:xfrm>
            <a:off x="1137920" y="4301067"/>
            <a:ext cx="10566400" cy="685314"/>
          </a:xfrm>
          <a:prstGeom prst="rect">
            <a:avLst/>
          </a:prstGeom>
          <a:noFill/>
          <a:ln w="9525">
            <a:noFill/>
            <a:miter lim="800000"/>
            <a:headEnd/>
            <a:tailEnd/>
          </a:ln>
          <a:effectLst/>
        </p:spPr>
        <p:txBody>
          <a:bodyPr lIns="130046" tIns="65023" rIns="130046" bIns="65023">
            <a:spAutoFit/>
          </a:bodyPr>
          <a:lstStyle/>
          <a:p>
            <a:pPr algn="l"/>
            <a:r>
              <a:rPr lang="en-US" sz="3600" b="1" dirty="0">
                <a:solidFill>
                  <a:schemeClr val="tx1"/>
                </a:solidFill>
                <a:latin typeface="Courier New" pitchFamily="49" charset="0"/>
                <a:cs typeface="Courier New" pitchFamily="49" charset="0"/>
              </a:rPr>
              <a:t>It was a dark and stormy night ...</a:t>
            </a:r>
          </a:p>
        </p:txBody>
      </p:sp>
      <p:sp>
        <p:nvSpPr>
          <p:cNvPr id="2054" name="Text Box 6"/>
          <p:cNvSpPr txBox="1">
            <a:spLocks noChangeArrowheads="1"/>
          </p:cNvSpPr>
          <p:nvPr/>
        </p:nvSpPr>
        <p:spPr bwMode="auto">
          <a:xfrm>
            <a:off x="1244600" y="4191000"/>
            <a:ext cx="10566400" cy="746869"/>
          </a:xfrm>
          <a:prstGeom prst="rect">
            <a:avLst/>
          </a:prstGeom>
          <a:noFill/>
          <a:ln w="9525">
            <a:noFill/>
            <a:miter lim="800000"/>
            <a:headEnd/>
            <a:tailEnd/>
          </a:ln>
          <a:effectLst/>
        </p:spPr>
        <p:txBody>
          <a:bodyPr lIns="130046" tIns="65023" rIns="130046" bIns="65023">
            <a:spAutoFit/>
          </a:bodyPr>
          <a:lstStyle/>
          <a:p>
            <a:pPr algn="l"/>
            <a:r>
              <a:rPr lang="en-US" sz="4000" dirty="0">
                <a:solidFill>
                  <a:schemeClr val="tx1"/>
                </a:solidFill>
                <a:latin typeface="Trebuchet MS" pitchFamily="34" charset="0"/>
              </a:rPr>
              <a:t>It was a dark and stormy night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1000"/>
                                        <p:tgtEl>
                                          <p:spTgt spid="2056"/>
                                        </p:tgtEl>
                                      </p:cBhvr>
                                    </p:animEffect>
                                  </p:childTnLst>
                                </p:cTn>
                              </p:par>
                              <p:par>
                                <p:cTn id="8" presetID="10" presetClass="exit" presetSubtype="0" fill="hold" grpId="0" nodeType="withEffect">
                                  <p:stCondLst>
                                    <p:cond delay="0"/>
                                  </p:stCondLst>
                                  <p:childTnLst>
                                    <p:animEffect transition="out" filter="fade">
                                      <p:cBhvr>
                                        <p:cTn id="9" dur="1000"/>
                                        <p:tgtEl>
                                          <p:spTgt spid="2054"/>
                                        </p:tgtEl>
                                      </p:cBhvr>
                                    </p:animEffect>
                                    <p:set>
                                      <p:cBhvr>
                                        <p:cTn id="10" dur="1" fill="hold">
                                          <p:stCondLst>
                                            <p:cond delay="999"/>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Text Box 6"/>
          <p:cNvSpPr txBox="1">
            <a:spLocks noChangeArrowheads="1"/>
          </p:cNvSpPr>
          <p:nvPr/>
        </p:nvSpPr>
        <p:spPr bwMode="auto">
          <a:xfrm>
            <a:off x="3738880" y="3251200"/>
            <a:ext cx="5364480" cy="2631490"/>
          </a:xfrm>
          <a:prstGeom prst="rect">
            <a:avLst/>
          </a:prstGeom>
          <a:noFill/>
          <a:ln w="9525" algn="ctr">
            <a:noFill/>
            <a:miter lim="800000"/>
            <a:headEnd/>
            <a:tailEnd/>
          </a:ln>
          <a:effectLst/>
        </p:spPr>
        <p:txBody>
          <a:bodyPr lIns="0" tIns="0" rIns="0" bIns="0">
            <a:spAutoFit/>
          </a:bodyPr>
          <a:lstStyle/>
          <a:p>
            <a:pPr algn="ctr"/>
            <a:r>
              <a:rPr lang="en-US" sz="17100" b="1" dirty="0">
                <a:solidFill>
                  <a:schemeClr val="tx1"/>
                </a:solidFill>
              </a:rPr>
              <a:t>dog</a:t>
            </a:r>
          </a:p>
        </p:txBody>
      </p:sp>
      <p:sp>
        <p:nvSpPr>
          <p:cNvPr id="35844" name="Text Box 4"/>
          <p:cNvSpPr txBox="1">
            <a:spLocks noChangeArrowheads="1"/>
          </p:cNvSpPr>
          <p:nvPr/>
        </p:nvSpPr>
        <p:spPr bwMode="auto">
          <a:xfrm>
            <a:off x="3835400" y="3505200"/>
            <a:ext cx="5364480" cy="2631490"/>
          </a:xfrm>
          <a:prstGeom prst="rect">
            <a:avLst/>
          </a:prstGeom>
          <a:noFill/>
          <a:ln w="9525" algn="ctr">
            <a:noFill/>
            <a:miter lim="800000"/>
            <a:headEnd/>
            <a:tailEnd/>
          </a:ln>
          <a:effectLst/>
        </p:spPr>
        <p:txBody>
          <a:bodyPr lIns="0" tIns="0" rIns="0" bIns="0">
            <a:spAutoFit/>
          </a:bodyPr>
          <a:lstStyle/>
          <a:p>
            <a:pPr algn="ctr"/>
            <a:r>
              <a:rPr lang="en-US" sz="17100" b="1" dirty="0">
                <a:solidFill>
                  <a:schemeClr val="tx1"/>
                </a:solidFill>
              </a:rPr>
              <a:t>DOG</a:t>
            </a:r>
          </a:p>
        </p:txBody>
      </p:sp>
      <p:sp>
        <p:nvSpPr>
          <p:cNvPr id="35845" name="Rectangle 5"/>
          <p:cNvSpPr>
            <a:spLocks noChangeArrowheads="1"/>
          </p:cNvSpPr>
          <p:nvPr/>
        </p:nvSpPr>
        <p:spPr bwMode="auto">
          <a:xfrm>
            <a:off x="3784036" y="4417247"/>
            <a:ext cx="5429956" cy="661720"/>
          </a:xfrm>
          <a:prstGeom prst="rect">
            <a:avLst/>
          </a:prstGeom>
          <a:solidFill>
            <a:schemeClr val="tx1"/>
          </a:solidFill>
          <a:ln w="9525" algn="ctr">
            <a:noFill/>
            <a:miter lim="800000"/>
            <a:headEnd/>
            <a:tailEnd/>
          </a:ln>
          <a:effectLst/>
        </p:spPr>
        <p:txBody>
          <a:bodyPr lIns="0" tIns="0" rIns="0" bIns="0"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844"/>
                                        </p:tgtEl>
                                      </p:cBhvr>
                                    </p:animEffect>
                                    <p:set>
                                      <p:cBhvr>
                                        <p:cTn id="7" dur="1" fill="hold">
                                          <p:stCondLst>
                                            <p:cond delay="499"/>
                                          </p:stCondLst>
                                        </p:cTn>
                                        <p:tgtEl>
                                          <p:spTgt spid="3584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5846"/>
                                        </p:tgtEl>
                                        <p:attrNameLst>
                                          <p:attrName>style.visibility</p:attrName>
                                        </p:attrNameLst>
                                      </p:cBhvr>
                                      <p:to>
                                        <p:strVal val="visible"/>
                                      </p:to>
                                    </p:set>
                                    <p:animEffect transition="in" filter="fade">
                                      <p:cBhvr>
                                        <p:cTn id="10" dur="500"/>
                                        <p:tgtEl>
                                          <p:spTgt spid="358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2" nodeType="clickEffect">
                                  <p:stCondLst>
                                    <p:cond delay="0"/>
                                  </p:stCondLst>
                                  <p:childTnLst>
                                    <p:set>
                                      <p:cBhvr>
                                        <p:cTn id="14" dur="1" fill="hold">
                                          <p:stCondLst>
                                            <p:cond delay="0"/>
                                          </p:stCondLst>
                                        </p:cTn>
                                        <p:tgtEl>
                                          <p:spTgt spid="35844"/>
                                        </p:tgtEl>
                                        <p:attrNameLst>
                                          <p:attrName>style.visibility</p:attrName>
                                        </p:attrNameLst>
                                      </p:cBhvr>
                                      <p:to>
                                        <p:strVal val="visible"/>
                                      </p:to>
                                    </p:set>
                                    <p:animEffect transition="in" filter="fade">
                                      <p:cBhvr>
                                        <p:cTn id="15" dur="500"/>
                                        <p:tgtEl>
                                          <p:spTgt spid="35844"/>
                                        </p:tgtEl>
                                      </p:cBhvr>
                                    </p:animEffect>
                                  </p:childTnLst>
                                </p:cTn>
                              </p:par>
                              <p:par>
                                <p:cTn id="16" presetID="35" presetClass="path" presetSubtype="0" accel="50000" decel="50000" fill="hold" grpId="1" nodeType="withEffect">
                                  <p:stCondLst>
                                    <p:cond delay="0"/>
                                  </p:stCondLst>
                                  <p:childTnLst>
                                    <p:animMotion origin="layout" path="M 0 0  L -0.25 0  E" pathEditMode="relative" ptsTypes="">
                                      <p:cBhvr>
                                        <p:cTn id="17" dur="1000" fill="hold"/>
                                        <p:tgtEl>
                                          <p:spTgt spid="35844"/>
                                        </p:tgtEl>
                                        <p:attrNameLst>
                                          <p:attrName>ppt_x</p:attrName>
                                          <p:attrName>ppt_y</p:attrName>
                                        </p:attrNameLst>
                                      </p:cBhvr>
                                    </p:animMotion>
                                  </p:childTnLst>
                                </p:cTn>
                              </p:par>
                              <p:par>
                                <p:cTn id="18" presetID="63" presetClass="path" presetSubtype="0" accel="50000" decel="50000" fill="hold" nodeType="withEffect">
                                  <p:stCondLst>
                                    <p:cond delay="0"/>
                                  </p:stCondLst>
                                  <p:childTnLst>
                                    <p:animMotion origin="layout" path="M 0 0  L 0.25 0  E" pathEditMode="relative" ptsTypes="">
                                      <p:cBhvr>
                                        <p:cTn id="19" dur="1000" fill="hold"/>
                                        <p:tgtEl>
                                          <p:spTgt spid="35846"/>
                                        </p:tgtEl>
                                        <p:attrNameLst>
                                          <p:attrName>ppt_x</p:attrName>
                                          <p:attrName>ppt_y</p:attrName>
                                        </p:attrNameLst>
                                      </p:cBhvr>
                                    </p:animMotion>
                                  </p:childTnLst>
                                </p:cTn>
                              </p:par>
                              <p:par>
                                <p:cTn id="20" presetID="10" presetClass="exit" presetSubtype="0" fill="hold" grpId="0" nodeType="withEffect">
                                  <p:stCondLst>
                                    <p:cond delay="0"/>
                                  </p:stCondLst>
                                  <p:childTnLst>
                                    <p:animEffect transition="out" filter="fade">
                                      <p:cBhvr>
                                        <p:cTn id="21" dur="500"/>
                                        <p:tgtEl>
                                          <p:spTgt spid="35845"/>
                                        </p:tgtEl>
                                      </p:cBhvr>
                                    </p:animEffect>
                                    <p:set>
                                      <p:cBhvr>
                                        <p:cTn id="22" dur="1" fill="hold">
                                          <p:stCondLst>
                                            <p:cond delay="499"/>
                                          </p:stCondLst>
                                        </p:cTn>
                                        <p:tgtEl>
                                          <p:spTgt spid="358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4" grpId="0"/>
      <p:bldP spid="35844" grpId="1"/>
      <p:bldP spid="35844" grpId="2"/>
      <p:bldP spid="358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6850" name="Picture 1"/>
          <p:cNvPicPr>
            <a:picLocks noChangeAspect="1" noChangeArrowheads="1"/>
          </p:cNvPicPr>
          <p:nvPr/>
        </p:nvPicPr>
        <p:blipFill>
          <a:blip r:embed="rId3" cstate="email"/>
          <a:srcRect/>
          <a:stretch>
            <a:fillRect/>
          </a:stretch>
        </p:blipFill>
        <p:spPr bwMode="auto">
          <a:xfrm>
            <a:off x="0" y="-203200"/>
            <a:ext cx="13004800" cy="10160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1"/>
          <p:cNvSpPr>
            <a:spLocks/>
          </p:cNvSpPr>
          <p:nvPr/>
        </p:nvSpPr>
        <p:spPr bwMode="auto">
          <a:xfrm>
            <a:off x="254000" y="228600"/>
            <a:ext cx="12496800" cy="4648200"/>
          </a:xfrm>
          <a:prstGeom prst="rect">
            <a:avLst/>
          </a:prstGeom>
          <a:blipFill dpi="0" rotWithShape="0">
            <a:blip r:embed="rId3" cstate="email"/>
            <a:srcRect/>
            <a:tile tx="0" ty="0" sx="100000" sy="100000" flip="none" algn="tl"/>
          </a:blipFill>
          <a:ln w="12700">
            <a:noFill/>
            <a:miter lim="800000"/>
            <a:headEnd/>
            <a:tailEnd/>
          </a:ln>
        </p:spPr>
        <p:txBody>
          <a:bodyPr lIns="0" tIns="0" rIns="0" bIns="0"/>
          <a:lstStyle/>
          <a:p>
            <a:endParaRPr lang="en-US"/>
          </a:p>
        </p:txBody>
      </p:sp>
      <p:sp>
        <p:nvSpPr>
          <p:cNvPr id="848899" name="Rectangle 2"/>
          <p:cNvSpPr>
            <a:spLocks/>
          </p:cNvSpPr>
          <p:nvPr/>
        </p:nvSpPr>
        <p:spPr bwMode="auto">
          <a:xfrm>
            <a:off x="292100" y="2768609"/>
            <a:ext cx="12433300" cy="2413001"/>
          </a:xfrm>
          <a:prstGeom prst="rect">
            <a:avLst/>
          </a:prstGeom>
          <a:noFill/>
          <a:ln w="12700">
            <a:noFill/>
            <a:miter lim="800000"/>
            <a:headEnd/>
            <a:tailEnd/>
          </a:ln>
        </p:spPr>
        <p:txBody>
          <a:bodyPr lIns="0" tIns="0" rIns="0" bIns="0" anchor="ctr"/>
          <a:lstStyle/>
          <a:p>
            <a:r>
              <a:rPr lang="en-US" sz="14900" dirty="0">
                <a:solidFill>
                  <a:srgbClr val="CDCEC6"/>
                </a:solidFill>
              </a:rPr>
              <a:t>CONTRAST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1"/>
          <p:cNvSpPr>
            <a:spLocks/>
          </p:cNvSpPr>
          <p:nvPr/>
        </p:nvSpPr>
        <p:spPr bwMode="auto">
          <a:xfrm>
            <a:off x="-25398" y="12701"/>
            <a:ext cx="13068299" cy="9791700"/>
          </a:xfrm>
          <a:prstGeom prst="rect">
            <a:avLst/>
          </a:prstGeom>
          <a:solidFill>
            <a:schemeClr val="accent1"/>
          </a:solidFill>
          <a:ln w="25400">
            <a:noFill/>
            <a:miter lim="800000"/>
            <a:headEnd/>
            <a:tailEnd/>
          </a:ln>
        </p:spPr>
        <p:txBody>
          <a:bodyPr lIns="0" tIns="0" rIns="0" bIns="0"/>
          <a:lstStyle/>
          <a:p>
            <a:endParaRPr lang="en-US"/>
          </a:p>
        </p:txBody>
      </p:sp>
      <p:sp>
        <p:nvSpPr>
          <p:cNvPr id="850947" name="Rectangle 2"/>
          <p:cNvSpPr>
            <a:spLocks/>
          </p:cNvSpPr>
          <p:nvPr/>
        </p:nvSpPr>
        <p:spPr bwMode="auto">
          <a:xfrm>
            <a:off x="3581400" y="1111251"/>
            <a:ext cx="5854700" cy="7594600"/>
          </a:xfrm>
          <a:prstGeom prst="rect">
            <a:avLst/>
          </a:prstGeom>
          <a:noFill/>
          <a:ln w="12700">
            <a:noFill/>
            <a:miter lim="800000"/>
            <a:headEnd/>
            <a:tailEnd/>
          </a:ln>
        </p:spPr>
        <p:txBody>
          <a:bodyPr lIns="0" tIns="0" rIns="0" bIns="0" anchor="ctr"/>
          <a:lstStyle/>
          <a:p>
            <a:pPr>
              <a:lnSpc>
                <a:spcPct val="70000"/>
              </a:lnSpc>
            </a:pPr>
            <a:r>
              <a:rPr lang="en-US" sz="40000" dirty="0">
                <a:solidFill>
                  <a:srgbClr val="3736FB"/>
                </a:solidFill>
                <a:latin typeface="Helvetica Neue Bold Condensed" charset="0"/>
                <a:sym typeface="Helvetica Neue Bold Condensed" charset="0"/>
              </a:rPr>
              <a:t>GO</a:t>
            </a:r>
            <a:r>
              <a:rPr lang="en-US" sz="40000" dirty="0">
                <a:solidFill>
                  <a:srgbClr val="3736FB"/>
                </a:solidFill>
              </a:rPr>
              <a:t> </a:t>
            </a:r>
          </a:p>
          <a:p>
            <a:pPr>
              <a:lnSpc>
                <a:spcPct val="70000"/>
              </a:lnSpc>
            </a:pPr>
            <a:r>
              <a:rPr lang="en-US" sz="11000" dirty="0">
                <a:solidFill>
                  <a:srgbClr val="3736FB"/>
                </a:solidFill>
                <a:latin typeface="Helvetica Neue Bold Condensed" charset="0"/>
                <a:sym typeface="Helvetica Neue Bold Condensed" charset="0"/>
              </a:rPr>
              <a:t>PIRATES</a:t>
            </a:r>
          </a:p>
          <a:p>
            <a:pPr>
              <a:lnSpc>
                <a:spcPct val="70000"/>
              </a:lnSpc>
            </a:pPr>
            <a:endParaRPr lang="en-US" sz="11000" dirty="0">
              <a:solidFill>
                <a:srgbClr val="3736FB"/>
              </a:solidFill>
              <a:latin typeface="Helvetica Neue Bold Condensed" charset="0"/>
              <a:sym typeface="Helvetica Neue Bold Condensed"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1"/>
          <p:cNvSpPr>
            <a:spLocks/>
          </p:cNvSpPr>
          <p:nvPr/>
        </p:nvSpPr>
        <p:spPr bwMode="auto">
          <a:xfrm>
            <a:off x="-25398" y="12701"/>
            <a:ext cx="13068299" cy="9791700"/>
          </a:xfrm>
          <a:prstGeom prst="rect">
            <a:avLst/>
          </a:prstGeom>
          <a:solidFill>
            <a:srgbClr val="B3EAFF"/>
          </a:solidFill>
          <a:ln w="25400">
            <a:noFill/>
            <a:miter lim="800000"/>
            <a:headEnd/>
            <a:tailEnd/>
          </a:ln>
        </p:spPr>
        <p:txBody>
          <a:bodyPr lIns="0" tIns="0" rIns="0" bIns="0"/>
          <a:lstStyle/>
          <a:p>
            <a:endParaRPr lang="en-US"/>
          </a:p>
        </p:txBody>
      </p:sp>
      <p:sp>
        <p:nvSpPr>
          <p:cNvPr id="852995" name="Rectangle 2"/>
          <p:cNvSpPr>
            <a:spLocks/>
          </p:cNvSpPr>
          <p:nvPr/>
        </p:nvSpPr>
        <p:spPr bwMode="auto">
          <a:xfrm>
            <a:off x="3581400" y="1111251"/>
            <a:ext cx="5854700" cy="7594600"/>
          </a:xfrm>
          <a:prstGeom prst="rect">
            <a:avLst/>
          </a:prstGeom>
          <a:noFill/>
          <a:ln w="12700">
            <a:noFill/>
            <a:miter lim="800000"/>
            <a:headEnd/>
            <a:tailEnd/>
          </a:ln>
        </p:spPr>
        <p:txBody>
          <a:bodyPr lIns="0" tIns="0" rIns="0" bIns="0" anchor="ctr"/>
          <a:lstStyle/>
          <a:p>
            <a:pPr>
              <a:lnSpc>
                <a:spcPct val="70000"/>
              </a:lnSpc>
            </a:pPr>
            <a:r>
              <a:rPr lang="en-US" sz="40000" dirty="0">
                <a:solidFill>
                  <a:srgbClr val="071B5C"/>
                </a:solidFill>
                <a:latin typeface="Helvetica Neue Bold Condensed" charset="0"/>
                <a:sym typeface="Helvetica Neue Bold Condensed" charset="0"/>
              </a:rPr>
              <a:t>GO</a:t>
            </a:r>
            <a:r>
              <a:rPr lang="en-US" sz="40000" dirty="0">
                <a:solidFill>
                  <a:srgbClr val="071B5C"/>
                </a:solidFill>
              </a:rPr>
              <a:t> </a:t>
            </a:r>
          </a:p>
          <a:p>
            <a:pPr>
              <a:lnSpc>
                <a:spcPct val="70000"/>
              </a:lnSpc>
            </a:pPr>
            <a:r>
              <a:rPr lang="en-US" sz="11000" dirty="0">
                <a:solidFill>
                  <a:srgbClr val="071B5C"/>
                </a:solidFill>
                <a:latin typeface="Helvetica Neue Bold Condensed" charset="0"/>
                <a:sym typeface="Helvetica Neue Bold Condensed" charset="0"/>
              </a:rPr>
              <a:t>PIRATES</a:t>
            </a:r>
          </a:p>
          <a:p>
            <a:pPr>
              <a:lnSpc>
                <a:spcPct val="70000"/>
              </a:lnSpc>
            </a:pPr>
            <a:endParaRPr lang="en-US" sz="11000" dirty="0">
              <a:solidFill>
                <a:srgbClr val="071B5C"/>
              </a:solidFill>
              <a:latin typeface="Helvetica Neue Bold Condensed" charset="0"/>
              <a:sym typeface="Helvetica Neue Bold Condensed"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5042" name="Picture 1"/>
          <p:cNvPicPr>
            <a:picLocks noChangeAspect="1" noChangeArrowheads="1"/>
          </p:cNvPicPr>
          <p:nvPr/>
        </p:nvPicPr>
        <p:blipFill>
          <a:blip r:embed="rId3" cstate="email"/>
          <a:srcRect/>
          <a:stretch>
            <a:fillRect/>
          </a:stretch>
        </p:blipFill>
        <p:spPr bwMode="auto">
          <a:xfrm>
            <a:off x="2860675" y="-25400"/>
            <a:ext cx="7273926" cy="98044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1"/>
          <p:cNvSpPr>
            <a:spLocks/>
          </p:cNvSpPr>
          <p:nvPr/>
        </p:nvSpPr>
        <p:spPr bwMode="auto">
          <a:xfrm>
            <a:off x="9245600" y="7010400"/>
            <a:ext cx="2959100" cy="2279650"/>
          </a:xfrm>
          <a:prstGeom prst="rect">
            <a:avLst/>
          </a:prstGeom>
          <a:noFill/>
          <a:ln w="12700">
            <a:noFill/>
            <a:miter lim="800000"/>
            <a:headEnd/>
            <a:tailEnd/>
          </a:ln>
        </p:spPr>
        <p:txBody>
          <a:bodyPr lIns="0" tIns="0" rIns="0" bIns="0" anchor="ctr"/>
          <a:lstStyle/>
          <a:p>
            <a:pPr algn="l"/>
            <a:endParaRPr lang="en-US" sz="1600" dirty="0">
              <a:solidFill>
                <a:schemeClr val="tx1"/>
              </a:solidFill>
            </a:endParaRPr>
          </a:p>
          <a:p>
            <a:pPr algn="l"/>
            <a:r>
              <a:rPr lang="en-US" sz="1600" dirty="0">
                <a:solidFill>
                  <a:schemeClr val="tx1"/>
                </a:solidFill>
              </a:rPr>
              <a:t>Designs that </a:t>
            </a:r>
            <a:r>
              <a:rPr lang="en-US" sz="1600" dirty="0" smtClean="0">
                <a:solidFill>
                  <a:schemeClr val="tx1"/>
                </a:solidFill>
              </a:rPr>
              <a:t>cram </a:t>
            </a:r>
            <a:r>
              <a:rPr lang="en-US" sz="1600" dirty="0">
                <a:solidFill>
                  <a:schemeClr val="tx1"/>
                </a:solidFill>
              </a:rPr>
              <a:t>too much text and </a:t>
            </a:r>
            <a:r>
              <a:rPr lang="en-US" sz="1600" dirty="0" smtClean="0">
                <a:solidFill>
                  <a:schemeClr val="tx1"/>
                </a:solidFill>
              </a:rPr>
              <a:t>graphics </a:t>
            </a:r>
            <a:r>
              <a:rPr lang="en-US" sz="1600" dirty="0">
                <a:solidFill>
                  <a:schemeClr val="tx1"/>
                </a:solidFill>
              </a:rPr>
              <a:t>are uncomfortable and may be impossible to read. </a:t>
            </a:r>
          </a:p>
          <a:p>
            <a:pPr algn="l"/>
            <a:endParaRPr lang="en-US" sz="1600" dirty="0">
              <a:solidFill>
                <a:schemeClr val="tx1"/>
              </a:solidFill>
            </a:endParaRPr>
          </a:p>
          <a:p>
            <a:pPr algn="l"/>
            <a:r>
              <a:rPr lang="en-US" sz="1600" dirty="0">
                <a:solidFill>
                  <a:schemeClr val="tx1"/>
                </a:solidFill>
              </a:rPr>
              <a:t>White space gives your design breathing </a:t>
            </a:r>
            <a:r>
              <a:rPr lang="en-US" sz="1600" dirty="0" smtClean="0">
                <a:solidFill>
                  <a:schemeClr val="tx1"/>
                </a:solidFill>
              </a:rPr>
              <a:t>room. Leave </a:t>
            </a:r>
            <a:r>
              <a:rPr lang="en-US" sz="1600" dirty="0">
                <a:solidFill>
                  <a:schemeClr val="tx1"/>
                </a:solidFill>
              </a:rPr>
              <a:t>some empty </a:t>
            </a:r>
            <a:r>
              <a:rPr lang="en-US" sz="1600" dirty="0" smtClean="0">
                <a:solidFill>
                  <a:schemeClr val="tx1"/>
                </a:solidFill>
              </a:rPr>
              <a:t>space.</a:t>
            </a:r>
            <a:endParaRPr lang="en-US" sz="1600" dirty="0">
              <a:solidFill>
                <a:schemeClr val="tx1"/>
              </a:solidFill>
            </a:endParaRPr>
          </a:p>
        </p:txBody>
      </p:sp>
      <p:sp>
        <p:nvSpPr>
          <p:cNvPr id="857091" name="Rectangle 2"/>
          <p:cNvSpPr>
            <a:spLocks/>
          </p:cNvSpPr>
          <p:nvPr/>
        </p:nvSpPr>
        <p:spPr bwMode="auto">
          <a:xfrm>
            <a:off x="8648701" y="6781800"/>
            <a:ext cx="3111499" cy="444500"/>
          </a:xfrm>
          <a:prstGeom prst="rect">
            <a:avLst/>
          </a:prstGeom>
          <a:noFill/>
          <a:ln w="12700">
            <a:noFill/>
            <a:miter lim="800000"/>
            <a:headEnd/>
            <a:tailEnd/>
          </a:ln>
        </p:spPr>
        <p:txBody>
          <a:bodyPr lIns="0" tIns="0" rIns="0" bIns="0" anchor="ctr"/>
          <a:lstStyle/>
          <a:p>
            <a:r>
              <a:rPr lang="en-US" sz="2800" dirty="0">
                <a:solidFill>
                  <a:srgbClr val="C16E2B"/>
                </a:solidFill>
                <a:latin typeface="GillSans Bold" charset="0"/>
                <a:sym typeface="GillSans Bold" charset="0"/>
              </a:rPr>
              <a:t>White Space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9138" name="Picture 1"/>
          <p:cNvPicPr>
            <a:picLocks noChangeAspect="1" noChangeArrowheads="1"/>
          </p:cNvPicPr>
          <p:nvPr/>
        </p:nvPicPr>
        <p:blipFill>
          <a:blip r:embed="rId3" cstate="email"/>
          <a:srcRect/>
          <a:stretch>
            <a:fillRect/>
          </a:stretch>
        </p:blipFill>
        <p:spPr bwMode="auto">
          <a:xfrm>
            <a:off x="0" y="63499"/>
            <a:ext cx="13004800" cy="11150601"/>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AutoShape 1"/>
          <p:cNvSpPr>
            <a:spLocks/>
          </p:cNvSpPr>
          <p:nvPr/>
        </p:nvSpPr>
        <p:spPr bwMode="auto">
          <a:xfrm>
            <a:off x="2387600" y="6477001"/>
            <a:ext cx="10109200" cy="3276599"/>
          </a:xfrm>
          <a:prstGeom prst="rightArrow">
            <a:avLst>
              <a:gd name="adj1" fmla="val 48639"/>
              <a:gd name="adj2" fmla="val 53107"/>
            </a:avLst>
          </a:prstGeom>
          <a:blipFill dpi="0" rotWithShape="0">
            <a:blip r:embed="rId3" cstate="email"/>
            <a:srcRect/>
            <a:tile tx="0" ty="0" sx="100000" sy="100000" flip="none" algn="tl"/>
          </a:blipFill>
          <a:ln w="12700">
            <a:noFill/>
            <a:miter lim="800000"/>
            <a:headEnd/>
            <a:tailEnd/>
          </a:ln>
        </p:spPr>
        <p:txBody>
          <a:bodyPr lIns="0" tIns="0" rIns="0" bIns="0"/>
          <a:lstStyle/>
          <a:p>
            <a:endParaRPr lang="en-US"/>
          </a:p>
        </p:txBody>
      </p:sp>
      <p:sp>
        <p:nvSpPr>
          <p:cNvPr id="826371" name="Rectangle 2"/>
          <p:cNvSpPr>
            <a:spLocks/>
          </p:cNvSpPr>
          <p:nvPr/>
        </p:nvSpPr>
        <p:spPr bwMode="auto">
          <a:xfrm>
            <a:off x="-812800" y="5461001"/>
            <a:ext cx="14490699" cy="4292599"/>
          </a:xfrm>
          <a:prstGeom prst="rect">
            <a:avLst/>
          </a:prstGeom>
          <a:noFill/>
          <a:ln w="12700">
            <a:noFill/>
            <a:miter lim="800000"/>
            <a:headEnd/>
            <a:tailEnd/>
          </a:ln>
        </p:spPr>
        <p:txBody>
          <a:bodyPr lIns="0" tIns="0" rIns="0" bIns="0" anchor="ctr"/>
          <a:lstStyle/>
          <a:p>
            <a:pPr marL="407841">
              <a:lnSpc>
                <a:spcPct val="80000"/>
              </a:lnSpc>
              <a:spcBef>
                <a:spcPts val="2200"/>
              </a:spcBef>
            </a:pPr>
            <a:r>
              <a:rPr lang="en-US" sz="28700" dirty="0">
                <a:solidFill>
                  <a:schemeClr val="tx1"/>
                </a:solidFill>
                <a:latin typeface="Helvetica" charset="0"/>
                <a:cs typeface="Helvetica" charset="0"/>
                <a:sym typeface="Helvetica" charset="0"/>
              </a:rPr>
              <a:t>design</a:t>
            </a:r>
            <a:endParaRPr lang="en-US" dirty="0">
              <a:solidFill>
                <a:schemeClr val="tx1"/>
              </a:solidFill>
            </a:endParaRPr>
          </a:p>
        </p:txBody>
      </p:sp>
      <p:sp>
        <p:nvSpPr>
          <p:cNvPr id="826372" name="Oval 3"/>
          <p:cNvSpPr>
            <a:spLocks/>
          </p:cNvSpPr>
          <p:nvPr/>
        </p:nvSpPr>
        <p:spPr bwMode="auto">
          <a:xfrm>
            <a:off x="965203" y="977902"/>
            <a:ext cx="1270000" cy="1270000"/>
          </a:xfrm>
          <a:prstGeom prst="ellipse">
            <a:avLst/>
          </a:prstGeom>
          <a:blipFill dpi="0" rotWithShape="0">
            <a:blip r:embed="rId3" cstate="email"/>
            <a:srcRect/>
            <a:tile tx="0" ty="0" sx="100000" sy="100000" flip="none" algn="tl"/>
          </a:blipFill>
          <a:ln w="12700">
            <a:noFill/>
            <a:round/>
            <a:headEnd/>
            <a:tailEnd/>
          </a:ln>
        </p:spPr>
        <p:txBody>
          <a:bodyPr lIns="0" tIns="0" rIns="0" bIns="0"/>
          <a:lstStyle/>
          <a:p>
            <a:endParaRPr lang="en-US"/>
          </a:p>
        </p:txBody>
      </p:sp>
      <p:sp>
        <p:nvSpPr>
          <p:cNvPr id="826373" name="Rectangle 4"/>
          <p:cNvSpPr>
            <a:spLocks/>
          </p:cNvSpPr>
          <p:nvPr/>
        </p:nvSpPr>
        <p:spPr bwMode="auto">
          <a:xfrm>
            <a:off x="863610" y="1231902"/>
            <a:ext cx="3889375" cy="596900"/>
          </a:xfrm>
          <a:prstGeom prst="rect">
            <a:avLst/>
          </a:prstGeom>
          <a:noFill/>
          <a:ln w="12700">
            <a:noFill/>
            <a:miter lim="800000"/>
            <a:headEnd/>
            <a:tailEnd/>
          </a:ln>
        </p:spPr>
        <p:txBody>
          <a:bodyPr lIns="0" tIns="0" rIns="0" bIns="0" anchor="ctr"/>
          <a:lstStyle/>
          <a:p>
            <a:r>
              <a:rPr lang="en-US">
                <a:solidFill>
                  <a:schemeClr val="tx1"/>
                </a:solidFill>
              </a:rPr>
              <a:t>understanding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5282" name="Picture 1"/>
          <p:cNvPicPr>
            <a:picLocks noChangeAspect="1" noChangeArrowheads="1"/>
          </p:cNvPicPr>
          <p:nvPr/>
        </p:nvPicPr>
        <p:blipFill>
          <a:blip r:embed="rId3" cstate="email"/>
          <a:srcRect/>
          <a:stretch>
            <a:fillRect/>
          </a:stretch>
        </p:blipFill>
        <p:spPr bwMode="auto">
          <a:xfrm>
            <a:off x="-571500" y="-38099"/>
            <a:ext cx="14147800" cy="9831388"/>
          </a:xfrm>
          <a:prstGeom prst="rect">
            <a:avLst/>
          </a:prstGeom>
          <a:noFill/>
          <a:ln w="12700">
            <a:noFill/>
            <a:miter lim="800000"/>
            <a:headEnd/>
            <a:tailEnd/>
          </a:ln>
        </p:spPr>
      </p:pic>
      <p:sp>
        <p:nvSpPr>
          <p:cNvPr id="865283" name="Rectangle 2"/>
          <p:cNvSpPr>
            <a:spLocks/>
          </p:cNvSpPr>
          <p:nvPr/>
        </p:nvSpPr>
        <p:spPr bwMode="auto">
          <a:xfrm>
            <a:off x="9474200" y="7315200"/>
            <a:ext cx="3530600" cy="2012950"/>
          </a:xfrm>
          <a:prstGeom prst="rect">
            <a:avLst/>
          </a:prstGeom>
          <a:solidFill>
            <a:schemeClr val="accent1"/>
          </a:solidFill>
          <a:ln w="12700">
            <a:noFill/>
            <a:miter lim="800000"/>
            <a:headEnd/>
            <a:tailEnd/>
          </a:ln>
        </p:spPr>
        <p:txBody>
          <a:bodyPr lIns="0" tIns="0" rIns="0" bIns="0" anchor="ctr"/>
          <a:lstStyle/>
          <a:p>
            <a:pPr algn="r"/>
            <a:r>
              <a:rPr lang="en-US" sz="1600" dirty="0">
                <a:solidFill>
                  <a:srgbClr val="D9DCC9"/>
                </a:solidFill>
              </a:rPr>
              <a:t>The rule states </a:t>
            </a:r>
            <a:r>
              <a:rPr lang="en-US" sz="1600" dirty="0" smtClean="0">
                <a:solidFill>
                  <a:srgbClr val="D9DCC9"/>
                </a:solidFill>
              </a:rPr>
              <a:t>an </a:t>
            </a:r>
            <a:r>
              <a:rPr lang="en-US" sz="1600" dirty="0">
                <a:solidFill>
                  <a:srgbClr val="D9DCC9"/>
                </a:solidFill>
              </a:rPr>
              <a:t>image should be imagined as divided into nine equal parts by two equally-spaced horizontal lines and two equally-spaced vertical lines, </a:t>
            </a:r>
            <a:r>
              <a:rPr lang="en-US" sz="1600" dirty="0" smtClean="0">
                <a:solidFill>
                  <a:srgbClr val="D9DCC9"/>
                </a:solidFill>
              </a:rPr>
              <a:t>important </a:t>
            </a:r>
            <a:r>
              <a:rPr lang="en-US" sz="1600" dirty="0">
                <a:solidFill>
                  <a:srgbClr val="D9DCC9"/>
                </a:solidFill>
              </a:rPr>
              <a:t>compositional elements should be placed along these lines or their intersections.</a:t>
            </a:r>
          </a:p>
        </p:txBody>
      </p:sp>
      <p:sp>
        <p:nvSpPr>
          <p:cNvPr id="865284" name="Rectangle 3"/>
          <p:cNvSpPr>
            <a:spLocks/>
          </p:cNvSpPr>
          <p:nvPr/>
        </p:nvSpPr>
        <p:spPr bwMode="auto">
          <a:xfrm>
            <a:off x="9283708" y="2330451"/>
            <a:ext cx="3632201" cy="736600"/>
          </a:xfrm>
          <a:prstGeom prst="rect">
            <a:avLst/>
          </a:prstGeom>
          <a:noFill/>
          <a:ln w="12700">
            <a:noFill/>
            <a:miter lim="800000"/>
            <a:headEnd/>
            <a:tailEnd/>
          </a:ln>
        </p:spPr>
        <p:txBody>
          <a:bodyPr lIns="0" tIns="0" rIns="0" bIns="0" anchor="ctr"/>
          <a:lstStyle/>
          <a:p>
            <a:pPr algn="r"/>
            <a:r>
              <a:rPr lang="en-US" sz="1700" dirty="0">
                <a:solidFill>
                  <a:srgbClr val="ECEFDD"/>
                </a:solidFill>
              </a:rPr>
              <a:t>The rule of thirds is a compositional rule of thumb in visual arts such as painting, photography and design. </a:t>
            </a:r>
          </a:p>
        </p:txBody>
      </p:sp>
      <p:sp>
        <p:nvSpPr>
          <p:cNvPr id="865285" name="Rectangle 4"/>
          <p:cNvSpPr>
            <a:spLocks noGrp="1" noChangeArrowheads="1"/>
          </p:cNvSpPr>
          <p:nvPr>
            <p:ph type="title"/>
          </p:nvPr>
        </p:nvSpPr>
        <p:spPr bwMode="auto">
          <a:xfrm>
            <a:off x="1536700" y="-139700"/>
            <a:ext cx="11417300" cy="2730500"/>
          </a:xfrm>
          <a:noFill/>
          <a:ln w="12700">
            <a:miter lim="800000"/>
            <a:headEnd/>
            <a:tailEnd/>
          </a:ln>
        </p:spPr>
        <p:txBody>
          <a:bodyPr wrap="square" lIns="91405" tIns="45702" rIns="0" bIns="45702" numCol="1" anchor="ctr" anchorCtr="0" compatLnSpc="1">
            <a:prstTxWarp prst="textNoShape">
              <a:avLst/>
            </a:prstTxWarp>
          </a:bodyPr>
          <a:lstStyle/>
          <a:p>
            <a:pPr algn="r" eaLnBrk="1" hangingPunct="1">
              <a:lnSpc>
                <a:spcPct val="65000"/>
              </a:lnSpc>
            </a:pPr>
            <a:r>
              <a:rPr lang="en-US" sz="9500" b="1" dirty="0" smtClean="0">
                <a:latin typeface="Helvetica" charset="0"/>
                <a:cs typeface="Helvetica" charset="0"/>
                <a:sym typeface="Helvetica" charset="0"/>
              </a:rPr>
              <a:t>The Rule of </a:t>
            </a:r>
            <a:r>
              <a:rPr lang="en-US" sz="9500" b="1" dirty="0" smtClean="0">
                <a:latin typeface="Helvetica" charset="0"/>
                <a:ea typeface="ヒラギノ角ゴ ProN W6" charset="-128"/>
                <a:sym typeface="Helvetica" charset="0"/>
              </a:rPr>
              <a:t/>
            </a:r>
            <a:br>
              <a:rPr lang="en-US" sz="9500" b="1" dirty="0" smtClean="0">
                <a:latin typeface="Helvetica" charset="0"/>
                <a:ea typeface="ヒラギノ角ゴ ProN W6" charset="-128"/>
                <a:sym typeface="Helvetica" charset="0"/>
              </a:rPr>
            </a:br>
            <a:r>
              <a:rPr lang="en-US" sz="9500" b="1" dirty="0" smtClean="0">
                <a:solidFill>
                  <a:srgbClr val="FF602F"/>
                </a:solidFill>
                <a:latin typeface="Helvetica" charset="0"/>
                <a:cs typeface="Helvetica" charset="0"/>
                <a:sym typeface="Helvetica" charset="0"/>
              </a:rPr>
              <a:t>Thirds</a:t>
            </a:r>
            <a:endParaRPr lang="en-US" sz="9500" b="1" dirty="0" smtClean="0">
              <a:solidFill>
                <a:srgbClr val="FF602F"/>
              </a:solidFill>
              <a:latin typeface="Helvetica" charset="0"/>
              <a:ea typeface="ヒラギノ角ゴ ProN W6" charset="-128"/>
              <a:sym typeface="Helvetica"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7330" name="Picture 1"/>
          <p:cNvPicPr>
            <a:picLocks noChangeAspect="1" noChangeArrowheads="1"/>
          </p:cNvPicPr>
          <p:nvPr/>
        </p:nvPicPr>
        <p:blipFill>
          <a:blip r:embed="rId3" cstate="email"/>
          <a:srcRect/>
          <a:stretch>
            <a:fillRect/>
          </a:stretch>
        </p:blipFill>
        <p:spPr bwMode="auto">
          <a:xfrm>
            <a:off x="-28565" y="2070100"/>
            <a:ext cx="13058775" cy="56007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02" name="Picture 1"/>
          <p:cNvPicPr>
            <a:picLocks noChangeAspect="1" noChangeArrowheads="1"/>
          </p:cNvPicPr>
          <p:nvPr/>
        </p:nvPicPr>
        <p:blipFill>
          <a:blip r:embed="rId3" cstate="email"/>
          <a:srcRect/>
          <a:stretch>
            <a:fillRect/>
          </a:stretch>
        </p:blipFill>
        <p:spPr bwMode="auto">
          <a:xfrm>
            <a:off x="-292091" y="-25392"/>
            <a:ext cx="13309601" cy="13309601"/>
          </a:xfrm>
          <a:prstGeom prst="rect">
            <a:avLst/>
          </a:prstGeom>
          <a:noFill/>
          <a:ln w="12700">
            <a:noFill/>
            <a:miter lim="800000"/>
            <a:headEnd/>
            <a:tailEnd/>
          </a:ln>
        </p:spPr>
      </p:pic>
      <p:sp>
        <p:nvSpPr>
          <p:cNvPr id="870403" name="Rectangle 2"/>
          <p:cNvSpPr>
            <a:spLocks noGrp="1" noChangeArrowheads="1"/>
          </p:cNvSpPr>
          <p:nvPr>
            <p:ph type="title"/>
          </p:nvPr>
        </p:nvSpPr>
        <p:spPr>
          <a:xfrm>
            <a:off x="228608" y="-152399"/>
            <a:ext cx="5257801" cy="2730500"/>
          </a:xfrm>
        </p:spPr>
        <p:txBody>
          <a:bodyPr/>
          <a:lstStyle/>
          <a:p>
            <a:pPr algn="l" eaLnBrk="1" hangingPunct="1">
              <a:lnSpc>
                <a:spcPct val="80000"/>
              </a:lnSpc>
            </a:pPr>
            <a:r>
              <a:rPr lang="en-US" sz="4600" b="1" dirty="0" smtClean="0">
                <a:solidFill>
                  <a:srgbClr val="FCBA7A"/>
                </a:solidFill>
                <a:latin typeface="Helvetica" charset="0"/>
                <a:cs typeface="Helvetica" charset="0"/>
                <a:sym typeface="Helvetica" charset="0"/>
              </a:rPr>
              <a:t>Directing the eye with images</a:t>
            </a:r>
            <a:endParaRPr lang="en-US" sz="4600" b="1" dirty="0" smtClean="0">
              <a:solidFill>
                <a:srgbClr val="FCBA7A"/>
              </a:solidFill>
              <a:latin typeface="Helvetica" charset="0"/>
              <a:ea typeface="ヒラギノ角ゴ ProN W6" charset="-128"/>
              <a:sym typeface="Helvetica" charset="0"/>
            </a:endParaRPr>
          </a:p>
        </p:txBody>
      </p:sp>
      <p:sp>
        <p:nvSpPr>
          <p:cNvPr id="870404" name="Rectangle 3"/>
          <p:cNvSpPr>
            <a:spLocks/>
          </p:cNvSpPr>
          <p:nvPr/>
        </p:nvSpPr>
        <p:spPr bwMode="auto">
          <a:xfrm>
            <a:off x="8255000" y="7315200"/>
            <a:ext cx="4292599" cy="1511300"/>
          </a:xfrm>
          <a:prstGeom prst="rect">
            <a:avLst/>
          </a:prstGeom>
          <a:noFill/>
          <a:ln w="12700">
            <a:noFill/>
            <a:miter lim="800000"/>
            <a:headEnd/>
            <a:tailEnd/>
          </a:ln>
        </p:spPr>
        <p:txBody>
          <a:bodyPr lIns="0" tIns="0" rIns="0" bIns="0" anchor="ctr"/>
          <a:lstStyle/>
          <a:p>
            <a:pPr algn="r"/>
            <a:r>
              <a:rPr lang="en-US" sz="1600" dirty="0">
                <a:solidFill>
                  <a:srgbClr val="B4291F"/>
                </a:solidFill>
              </a:rPr>
              <a:t>People are Visually </a:t>
            </a:r>
            <a:r>
              <a:rPr lang="en-US" sz="1600" dirty="0" smtClean="0">
                <a:solidFill>
                  <a:srgbClr val="B4291F"/>
                </a:solidFill>
              </a:rPr>
              <a:t>Stimulated</a:t>
            </a:r>
            <a:endParaRPr lang="en-US" sz="1600" dirty="0">
              <a:solidFill>
                <a:srgbClr val="B4291F"/>
              </a:solidFill>
            </a:endParaRPr>
          </a:p>
          <a:p>
            <a:pPr algn="r"/>
            <a:r>
              <a:rPr lang="en-US" sz="1600" dirty="0">
                <a:solidFill>
                  <a:srgbClr val="B4291F"/>
                </a:solidFill>
              </a:rPr>
              <a:t>Place images </a:t>
            </a:r>
            <a:r>
              <a:rPr lang="en-US" sz="1600" dirty="0" smtClean="0">
                <a:solidFill>
                  <a:srgbClr val="B4291F"/>
                </a:solidFill>
              </a:rPr>
              <a:t>strategically. </a:t>
            </a:r>
            <a:endParaRPr lang="en-US" sz="1600" dirty="0">
              <a:solidFill>
                <a:srgbClr val="B4291F"/>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1"/>
          <p:cNvSpPr>
            <a:spLocks noGrp="1" noChangeArrowheads="1"/>
          </p:cNvSpPr>
          <p:nvPr>
            <p:ph type="title"/>
          </p:nvPr>
        </p:nvSpPr>
        <p:spPr>
          <a:xfrm>
            <a:off x="-1917699" y="1752600"/>
            <a:ext cx="11074401" cy="2921000"/>
          </a:xfrm>
        </p:spPr>
        <p:txBody>
          <a:bodyPr/>
          <a:lstStyle/>
          <a:p>
            <a:pPr eaLnBrk="1" hangingPunct="1"/>
            <a:r>
              <a:rPr lang="en-US" smtClean="0">
                <a:solidFill>
                  <a:srgbClr val="FF6B2A"/>
                </a:solidFill>
              </a:rPr>
              <a:t>Before</a:t>
            </a:r>
            <a:r>
              <a:rPr lang="en-US" smtClean="0"/>
              <a:t> And After</a:t>
            </a:r>
          </a:p>
        </p:txBody>
      </p:sp>
      <p:sp>
        <p:nvSpPr>
          <p:cNvPr id="874499" name="Rectangle 2"/>
          <p:cNvSpPr>
            <a:spLocks noGrp="1" noChangeArrowheads="1"/>
          </p:cNvSpPr>
          <p:nvPr>
            <p:ph type="body" idx="1"/>
          </p:nvPr>
        </p:nvSpPr>
        <p:spPr>
          <a:xfrm>
            <a:off x="-1727200" y="4648200"/>
            <a:ext cx="11074401" cy="1409700"/>
          </a:xfrm>
        </p:spPr>
        <p:txBody>
          <a:bodyPr/>
          <a:lstStyle/>
          <a:p>
            <a:pPr marL="0" indent="0" eaLnBrk="1" hangingPunct="1"/>
            <a:r>
              <a:rPr lang="en-US" dirty="0" smtClean="0"/>
              <a:t>Losing the Bullets: Exercises</a:t>
            </a:r>
          </a:p>
        </p:txBody>
      </p:sp>
      <p:sp>
        <p:nvSpPr>
          <p:cNvPr id="4" name="Rectangle 2"/>
          <p:cNvSpPr txBox="1">
            <a:spLocks noChangeArrowheads="1"/>
          </p:cNvSpPr>
          <p:nvPr/>
        </p:nvSpPr>
        <p:spPr bwMode="auto">
          <a:xfrm>
            <a:off x="8331200" y="8001000"/>
            <a:ext cx="4038601" cy="914400"/>
          </a:xfrm>
          <a:prstGeom prst="rect">
            <a:avLst/>
          </a:prstGeom>
          <a:noFill/>
          <a:ln w="12700">
            <a:noFill/>
            <a:miter lim="800000"/>
            <a:headEnd/>
            <a:tailEnd/>
          </a:ln>
        </p:spPr>
        <p:txBody>
          <a:bodyPr vert="horz" wrap="square" lIns="50780" tIns="50780" rIns="50780" bIns="5078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1"/>
                </a:solidFill>
                <a:effectLst/>
                <a:uLnTx/>
                <a:uFillTx/>
                <a:latin typeface="+mn-lt"/>
                <a:ea typeface="+mn-ea"/>
                <a:cs typeface="+mn-cs"/>
                <a:sym typeface="GillSans" charset="0"/>
              </a:rPr>
              <a:t>Act</a:t>
            </a:r>
            <a:r>
              <a:rPr kumimoji="0" lang="en-US" sz="3800" b="0" i="0" u="none" strike="noStrike" kern="0" cap="none" spc="0" normalizeH="0" noProof="0" dirty="0" smtClean="0">
                <a:ln>
                  <a:noFill/>
                </a:ln>
                <a:solidFill>
                  <a:schemeClr val="tx1"/>
                </a:solidFill>
                <a:effectLst/>
                <a:uLnTx/>
                <a:uFillTx/>
                <a:latin typeface="+mn-lt"/>
                <a:ea typeface="+mn-ea"/>
                <a:cs typeface="+mn-cs"/>
                <a:sym typeface="GillSans" charset="0"/>
              </a:rPr>
              <a:t> III</a:t>
            </a:r>
            <a:endParaRPr kumimoji="0" lang="en-US" sz="3800" b="0" i="0" u="none" strike="noStrike" kern="0" cap="none" spc="0" normalizeH="0" baseline="0" noProof="0" dirty="0" smtClean="0">
              <a:ln>
                <a:noFill/>
              </a:ln>
              <a:solidFill>
                <a:schemeClr val="tx1"/>
              </a:solidFill>
              <a:effectLst/>
              <a:uLnTx/>
              <a:uFillTx/>
              <a:latin typeface="+mn-lt"/>
              <a:ea typeface="+mn-ea"/>
              <a:cs typeface="+mn-cs"/>
              <a:sym typeface="GillSans"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5522" name="Picture 1"/>
          <p:cNvPicPr>
            <a:picLocks noChangeAspect="1" noChangeArrowheads="1"/>
          </p:cNvPicPr>
          <p:nvPr/>
        </p:nvPicPr>
        <p:blipFill>
          <a:blip r:embed="rId2" cstate="email"/>
          <a:srcRect/>
          <a:stretch>
            <a:fillRect/>
          </a:stretch>
        </p:blipFill>
        <p:spPr bwMode="auto">
          <a:xfrm>
            <a:off x="7410451" y="3784609"/>
            <a:ext cx="5232400" cy="3635375"/>
          </a:xfrm>
          <a:prstGeom prst="rect">
            <a:avLst/>
          </a:prstGeom>
          <a:noFill/>
          <a:ln w="12700">
            <a:noFill/>
            <a:miter lim="800000"/>
            <a:headEnd/>
            <a:tailEnd/>
          </a:ln>
        </p:spPr>
      </p:pic>
      <p:sp>
        <p:nvSpPr>
          <p:cNvPr id="875523" name="Rectangle 2"/>
          <p:cNvSpPr>
            <a:spLocks/>
          </p:cNvSpPr>
          <p:nvPr/>
        </p:nvSpPr>
        <p:spPr bwMode="auto">
          <a:xfrm>
            <a:off x="927101" y="457201"/>
            <a:ext cx="11150601" cy="1587500"/>
          </a:xfrm>
          <a:prstGeom prst="rect">
            <a:avLst/>
          </a:prstGeom>
          <a:noFill/>
          <a:ln w="12700">
            <a:noFill/>
            <a:miter lim="800000"/>
            <a:headEnd/>
            <a:tailEnd/>
          </a:ln>
        </p:spPr>
        <p:txBody>
          <a:bodyPr lIns="0" tIns="0" rIns="0" bIns="0" anchor="ctr"/>
          <a:lstStyle/>
          <a:p>
            <a:r>
              <a:rPr lang="en-US" sz="6100" dirty="0">
                <a:solidFill>
                  <a:schemeClr val="tx1"/>
                </a:solidFill>
                <a:latin typeface="GillSans Bold" charset="0"/>
                <a:sym typeface="GillSans Bold" charset="0"/>
              </a:rPr>
              <a:t>Tigers on the Verge of Extinction</a:t>
            </a:r>
          </a:p>
        </p:txBody>
      </p:sp>
      <p:sp>
        <p:nvSpPr>
          <p:cNvPr id="875524" name="Rectangle 3"/>
          <p:cNvSpPr>
            <a:spLocks/>
          </p:cNvSpPr>
          <p:nvPr/>
        </p:nvSpPr>
        <p:spPr bwMode="auto">
          <a:xfrm>
            <a:off x="317500" y="3117850"/>
            <a:ext cx="7188200" cy="5765800"/>
          </a:xfrm>
          <a:prstGeom prst="rect">
            <a:avLst/>
          </a:prstGeom>
          <a:noFill/>
          <a:ln w="12700">
            <a:noFill/>
            <a:miter lim="800000"/>
            <a:headEnd/>
            <a:tailEnd/>
          </a:ln>
        </p:spPr>
        <p:txBody>
          <a:bodyPr lIns="0" tIns="0" rIns="0" bIns="0" anchor="ctr"/>
          <a:lstStyle/>
          <a:p>
            <a:pPr>
              <a:buSzPct val="125000"/>
              <a:buFont typeface="GillSans" charset="0"/>
              <a:buChar char="•"/>
            </a:pPr>
            <a:r>
              <a:rPr lang="en-US" sz="5000" dirty="0">
                <a:solidFill>
                  <a:schemeClr val="tx1"/>
                </a:solidFill>
              </a:rPr>
              <a:t>Number of tigers is dwindling</a:t>
            </a:r>
            <a:br>
              <a:rPr lang="en-US" sz="5000" dirty="0">
                <a:solidFill>
                  <a:schemeClr val="tx1"/>
                </a:solidFill>
              </a:rPr>
            </a:br>
            <a:endParaRPr lang="en-US" sz="5000" dirty="0">
              <a:solidFill>
                <a:schemeClr val="tx1"/>
              </a:solidFill>
            </a:endParaRPr>
          </a:p>
          <a:p>
            <a:pPr>
              <a:buSzPct val="125000"/>
              <a:buFont typeface="GillSans" charset="0"/>
              <a:buChar char="•"/>
            </a:pPr>
            <a:r>
              <a:rPr lang="en-US" sz="5000" dirty="0">
                <a:solidFill>
                  <a:schemeClr val="tx1"/>
                </a:solidFill>
              </a:rPr>
              <a:t>Less than 3,200 in the wild</a:t>
            </a:r>
            <a:br>
              <a:rPr lang="en-US" sz="5000" dirty="0">
                <a:solidFill>
                  <a:schemeClr val="tx1"/>
                </a:solidFill>
              </a:rPr>
            </a:br>
            <a:endParaRPr lang="en-US" sz="5000" dirty="0">
              <a:solidFill>
                <a:schemeClr val="tx1"/>
              </a:solidFill>
            </a:endParaRPr>
          </a:p>
          <a:p>
            <a:pPr>
              <a:buSzPct val="125000"/>
              <a:buFont typeface="GillSans" charset="0"/>
              <a:buChar char="•"/>
            </a:pPr>
            <a:r>
              <a:rPr lang="en-US" sz="5000" dirty="0">
                <a:solidFill>
                  <a:schemeClr val="tx1"/>
                </a:solidFill>
              </a:rPr>
              <a:t>More tigers in United States zoos than are actually living in the wild.</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p:cNvPicPr>
            <a:picLocks noChangeAspect="1" noChangeArrowheads="1"/>
          </p:cNvPicPr>
          <p:nvPr/>
        </p:nvPicPr>
        <p:blipFill>
          <a:blip r:embed="rId3" cstate="email"/>
          <a:srcRect/>
          <a:stretch>
            <a:fillRect/>
          </a:stretch>
        </p:blipFill>
        <p:spPr bwMode="auto">
          <a:xfrm>
            <a:off x="-17460" y="-12700"/>
            <a:ext cx="14108113" cy="9805988"/>
          </a:xfrm>
          <a:prstGeom prst="rect">
            <a:avLst/>
          </a:prstGeom>
          <a:noFill/>
          <a:ln w="12700">
            <a:noFill/>
            <a:miter lim="800000"/>
            <a:headEnd/>
            <a:tailEnd/>
          </a:ln>
        </p:spPr>
      </p:pic>
      <p:sp>
        <p:nvSpPr>
          <p:cNvPr id="121858" name="Rectangle 2"/>
          <p:cNvSpPr>
            <a:spLocks/>
          </p:cNvSpPr>
          <p:nvPr/>
        </p:nvSpPr>
        <p:spPr bwMode="auto">
          <a:xfrm>
            <a:off x="8392698" y="5272829"/>
            <a:ext cx="2836105" cy="1532043"/>
          </a:xfrm>
          <a:prstGeom prst="rect">
            <a:avLst/>
          </a:prstGeom>
          <a:noFill/>
          <a:ln w="12700">
            <a:noFill/>
            <a:miter lim="800000"/>
            <a:headEnd/>
            <a:tailEnd/>
          </a:ln>
        </p:spPr>
        <p:txBody>
          <a:bodyPr wrap="none" lIns="0" tIns="0" rIns="0" bIns="0" anchor="ctr">
            <a:spAutoFit/>
          </a:bodyPr>
          <a:lstStyle/>
          <a:p>
            <a:r>
              <a:rPr lang="en-US" sz="10000" dirty="0">
                <a:solidFill>
                  <a:srgbClr val="FEFFFA"/>
                </a:solidFill>
              </a:rPr>
              <a:t>3200</a:t>
            </a:r>
          </a:p>
        </p:txBody>
      </p:sp>
      <p:sp>
        <p:nvSpPr>
          <p:cNvPr id="121859" name="Rectangle 3"/>
          <p:cNvSpPr>
            <a:spLocks/>
          </p:cNvSpPr>
          <p:nvPr/>
        </p:nvSpPr>
        <p:spPr bwMode="auto">
          <a:xfrm>
            <a:off x="8497117" y="5002192"/>
            <a:ext cx="2739986" cy="612817"/>
          </a:xfrm>
          <a:prstGeom prst="rect">
            <a:avLst/>
          </a:prstGeom>
          <a:noFill/>
          <a:ln w="12700">
            <a:noFill/>
            <a:miter lim="800000"/>
            <a:headEnd type="none" w="med" len="med"/>
            <a:tailEnd type="none" w="med" len="med"/>
          </a:ln>
        </p:spPr>
        <p:txBody>
          <a:bodyPr wrap="none" lIns="0" tIns="0" rIns="0" bIns="0" anchor="ctr">
            <a:spAutoFit/>
          </a:bodyPr>
          <a:lstStyle/>
          <a:p>
            <a:pPr>
              <a:defRPr/>
            </a:pPr>
            <a:r>
              <a:rPr lang="en-US" sz="4000" spc="600" dirty="0">
                <a:solidFill>
                  <a:srgbClr val="FCAD67"/>
                </a:solidFill>
                <a:ea typeface="GillSans" charset="0"/>
                <a:cs typeface="GillSans" charset="0"/>
              </a:rPr>
              <a:t>less than</a:t>
            </a:r>
          </a:p>
        </p:txBody>
      </p:sp>
      <p:sp>
        <p:nvSpPr>
          <p:cNvPr id="121860" name="Rectangle 4"/>
          <p:cNvSpPr>
            <a:spLocks/>
          </p:cNvSpPr>
          <p:nvPr/>
        </p:nvSpPr>
        <p:spPr bwMode="auto">
          <a:xfrm>
            <a:off x="8477062" y="6500794"/>
            <a:ext cx="2275267" cy="612817"/>
          </a:xfrm>
          <a:prstGeom prst="rect">
            <a:avLst/>
          </a:prstGeom>
          <a:noFill/>
          <a:ln w="12700">
            <a:noFill/>
            <a:miter lim="800000"/>
            <a:headEnd/>
            <a:tailEnd/>
          </a:ln>
        </p:spPr>
        <p:txBody>
          <a:bodyPr wrap="none" lIns="0" tIns="0" rIns="0" bIns="0" anchor="ctr">
            <a:spAutoFit/>
          </a:bodyPr>
          <a:lstStyle/>
          <a:p>
            <a:r>
              <a:rPr lang="en-US" sz="4000" dirty="0">
                <a:solidFill>
                  <a:srgbClr val="FCAD67"/>
                </a:solidFill>
              </a:rPr>
              <a:t>in the wild</a:t>
            </a:r>
          </a:p>
        </p:txBody>
      </p:sp>
      <p:cxnSp>
        <p:nvCxnSpPr>
          <p:cNvPr id="7" name="Straight Connector 6"/>
          <p:cNvCxnSpPr/>
          <p:nvPr/>
        </p:nvCxnSpPr>
        <p:spPr>
          <a:xfrm rot="16200000" flipH="1">
            <a:off x="-379307" y="4822614"/>
            <a:ext cx="9753600" cy="10837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714240" y="4497494"/>
            <a:ext cx="9753600" cy="10837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142827"/>
            <a:ext cx="1398016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719147"/>
            <a:ext cx="1398016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1"/>
          <p:cNvSpPr>
            <a:spLocks/>
          </p:cNvSpPr>
          <p:nvPr/>
        </p:nvSpPr>
        <p:spPr bwMode="auto">
          <a:xfrm>
            <a:off x="-114299" y="0"/>
            <a:ext cx="13131800" cy="9766300"/>
          </a:xfrm>
          <a:prstGeom prst="rect">
            <a:avLst/>
          </a:prstGeom>
          <a:solidFill>
            <a:schemeClr val="accent1"/>
          </a:solidFill>
          <a:ln w="25400">
            <a:solidFill>
              <a:schemeClr val="tx1"/>
            </a:solidFill>
            <a:miter lim="800000"/>
            <a:headEnd/>
            <a:tailEnd/>
          </a:ln>
        </p:spPr>
        <p:txBody>
          <a:bodyPr lIns="0" tIns="0" rIns="0" bIns="0"/>
          <a:lstStyle/>
          <a:p>
            <a:endParaRPr lang="en-US" dirty="0"/>
          </a:p>
        </p:txBody>
      </p:sp>
      <p:sp>
        <p:nvSpPr>
          <p:cNvPr id="877571" name="Rectangle 2"/>
          <p:cNvSpPr>
            <a:spLocks/>
          </p:cNvSpPr>
          <p:nvPr/>
        </p:nvSpPr>
        <p:spPr bwMode="auto">
          <a:xfrm>
            <a:off x="307975" y="311151"/>
            <a:ext cx="4800600" cy="1854199"/>
          </a:xfrm>
          <a:prstGeom prst="rect">
            <a:avLst/>
          </a:prstGeom>
          <a:noFill/>
          <a:ln w="12700">
            <a:noFill/>
            <a:miter lim="800000"/>
            <a:headEnd/>
            <a:tailEnd/>
          </a:ln>
        </p:spPr>
        <p:txBody>
          <a:bodyPr lIns="0" tIns="0" rIns="0" bIns="0" anchor="ctr"/>
          <a:lstStyle/>
          <a:p>
            <a:pPr algn="l"/>
            <a:r>
              <a:rPr lang="en-US" sz="7300" dirty="0">
                <a:solidFill>
                  <a:schemeClr val="tx1"/>
                </a:solidFill>
              </a:rPr>
              <a:t>Dolphin Intelligence</a:t>
            </a:r>
          </a:p>
        </p:txBody>
      </p:sp>
      <p:sp>
        <p:nvSpPr>
          <p:cNvPr id="877573" name="Rectangle 4"/>
          <p:cNvSpPr>
            <a:spLocks/>
          </p:cNvSpPr>
          <p:nvPr/>
        </p:nvSpPr>
        <p:spPr bwMode="auto">
          <a:xfrm>
            <a:off x="307975" y="2978151"/>
            <a:ext cx="4800600" cy="609600"/>
          </a:xfrm>
          <a:prstGeom prst="rect">
            <a:avLst/>
          </a:prstGeom>
          <a:noFill/>
          <a:ln w="12700">
            <a:noFill/>
            <a:miter lim="800000"/>
            <a:headEnd/>
            <a:tailEnd/>
          </a:ln>
        </p:spPr>
        <p:txBody>
          <a:bodyPr lIns="0" tIns="0" rIns="0" bIns="0" anchor="ctr"/>
          <a:lstStyle/>
          <a:p>
            <a:pPr algn="l"/>
            <a:r>
              <a:rPr lang="en-US" sz="4400" dirty="0">
                <a:solidFill>
                  <a:schemeClr val="tx1"/>
                </a:solidFill>
              </a:rPr>
              <a:t>Dolphin Brains Are</a:t>
            </a:r>
          </a:p>
        </p:txBody>
      </p:sp>
      <p:grpSp>
        <p:nvGrpSpPr>
          <p:cNvPr id="877574" name="Group 5"/>
          <p:cNvGrpSpPr>
            <a:grpSpLocks/>
          </p:cNvGrpSpPr>
          <p:nvPr/>
        </p:nvGrpSpPr>
        <p:grpSpPr bwMode="auto">
          <a:xfrm>
            <a:off x="5740400" y="3043239"/>
            <a:ext cx="6273801" cy="5092700"/>
            <a:chOff x="0" y="0"/>
            <a:chExt cx="3952" cy="3208"/>
          </a:xfrm>
        </p:grpSpPr>
        <p:pic>
          <p:nvPicPr>
            <p:cNvPr id="877575" name="Picture 6"/>
            <p:cNvPicPr>
              <a:picLocks noChangeAspect="1" noChangeArrowheads="1"/>
            </p:cNvPicPr>
            <p:nvPr/>
          </p:nvPicPr>
          <p:blipFill>
            <a:blip r:embed="rId2" cstate="email"/>
            <a:srcRect/>
            <a:stretch>
              <a:fillRect/>
            </a:stretch>
          </p:blipFill>
          <p:spPr bwMode="auto">
            <a:xfrm>
              <a:off x="104" y="104"/>
              <a:ext cx="3744" cy="2994"/>
            </a:xfrm>
            <a:prstGeom prst="rect">
              <a:avLst/>
            </a:prstGeom>
            <a:noFill/>
            <a:ln w="12700">
              <a:noFill/>
              <a:miter lim="800000"/>
              <a:headEnd/>
              <a:tailEnd/>
            </a:ln>
          </p:spPr>
        </p:pic>
        <p:pic>
          <p:nvPicPr>
            <p:cNvPr id="877576" name="Picture 7"/>
            <p:cNvPicPr>
              <a:picLocks noChangeArrowheads="1"/>
            </p:cNvPicPr>
            <p:nvPr/>
          </p:nvPicPr>
          <p:blipFill>
            <a:blip r:embed="rId3" cstate="email"/>
            <a:srcRect/>
            <a:stretch>
              <a:fillRect/>
            </a:stretch>
          </p:blipFill>
          <p:spPr bwMode="auto">
            <a:xfrm>
              <a:off x="0" y="0"/>
              <a:ext cx="3952" cy="3208"/>
            </a:xfrm>
            <a:prstGeom prst="rect">
              <a:avLst/>
            </a:prstGeom>
            <a:noFill/>
            <a:ln w="12700">
              <a:noFill/>
              <a:miter lim="800000"/>
              <a:headEnd/>
              <a:tailEnd/>
            </a:ln>
          </p:spPr>
        </p:pic>
      </p:grpSp>
      <p:sp>
        <p:nvSpPr>
          <p:cNvPr id="10" name="Rectangle 3"/>
          <p:cNvSpPr>
            <a:spLocks/>
          </p:cNvSpPr>
          <p:nvPr/>
        </p:nvSpPr>
        <p:spPr bwMode="auto">
          <a:xfrm>
            <a:off x="254000" y="3575050"/>
            <a:ext cx="4953000" cy="6146800"/>
          </a:xfrm>
          <a:prstGeom prst="rect">
            <a:avLst/>
          </a:prstGeom>
          <a:noFill/>
          <a:ln w="12700">
            <a:noFill/>
            <a:miter lim="800000"/>
            <a:headEnd/>
            <a:tailEnd/>
          </a:ln>
        </p:spPr>
        <p:txBody>
          <a:bodyPr lIns="0" tIns="0" rIns="0" bIns="0" anchor="ctr"/>
          <a:lstStyle/>
          <a:p>
            <a:pPr marL="457200" indent="-457200" algn="l">
              <a:lnSpc>
                <a:spcPct val="50000"/>
              </a:lnSpc>
              <a:tabLst>
                <a:tab pos="139700" algn="l"/>
                <a:tab pos="457200" algn="l"/>
              </a:tabLst>
            </a:pPr>
            <a:r>
              <a:rPr lang="en-US" sz="3600" dirty="0">
                <a:solidFill>
                  <a:schemeClr val="tx1"/>
                </a:solidFill>
                <a:latin typeface="Arial" pitchFamily="34" charset="0"/>
                <a:sym typeface="Arial" pitchFamily="34" charset="0"/>
              </a:rPr>
              <a:t>	-big relative to body</a:t>
            </a:r>
          </a:p>
          <a:p>
            <a:pPr marL="457200" indent="-457200" algn="l">
              <a:lnSpc>
                <a:spcPct val="50000"/>
              </a:lnSpc>
              <a:tabLst>
                <a:tab pos="139700" algn="l"/>
                <a:tab pos="457200" algn="l"/>
              </a:tabLst>
            </a:pPr>
            <a:endParaRPr lang="en-US" sz="3600" dirty="0">
              <a:solidFill>
                <a:schemeClr val="tx1"/>
              </a:solidFill>
              <a:latin typeface="Arial" pitchFamily="34" charset="0"/>
              <a:sym typeface="Arial" pitchFamily="34" charset="0"/>
            </a:endParaRPr>
          </a:p>
          <a:p>
            <a:pPr marL="457200" indent="-457200" algn="l">
              <a:lnSpc>
                <a:spcPct val="50000"/>
              </a:lnSpc>
              <a:tabLst>
                <a:tab pos="139700" algn="l"/>
                <a:tab pos="457200" algn="l"/>
              </a:tabLst>
            </a:pPr>
            <a:r>
              <a:rPr lang="en-US" sz="3600" dirty="0">
                <a:solidFill>
                  <a:schemeClr val="tx1"/>
                </a:solidFill>
                <a:latin typeface="Arial" pitchFamily="34" charset="0"/>
                <a:sym typeface="Arial" pitchFamily="34" charset="0"/>
              </a:rPr>
              <a:t>  size</a:t>
            </a:r>
          </a:p>
          <a:p>
            <a:pPr marL="457200" indent="-457200" algn="l">
              <a:lnSpc>
                <a:spcPct val="50000"/>
              </a:lnSpc>
              <a:tabLst>
                <a:tab pos="139700" algn="l"/>
                <a:tab pos="457200" algn="l"/>
              </a:tabLst>
            </a:pPr>
            <a:endParaRPr lang="en-US" sz="3600" dirty="0">
              <a:solidFill>
                <a:schemeClr val="tx1"/>
              </a:solidFill>
              <a:latin typeface="Arial" pitchFamily="34" charset="0"/>
              <a:sym typeface="Arial" pitchFamily="34" charset="0"/>
            </a:endParaRPr>
          </a:p>
          <a:p>
            <a:pPr marL="457200" indent="-457200" algn="l">
              <a:lnSpc>
                <a:spcPct val="50000"/>
              </a:lnSpc>
              <a:tabLst>
                <a:tab pos="139700" algn="l"/>
                <a:tab pos="457200" algn="l"/>
              </a:tabLst>
            </a:pPr>
            <a:endParaRPr lang="en-US" sz="3600" dirty="0">
              <a:solidFill>
                <a:schemeClr val="tx1"/>
              </a:solidFill>
              <a:latin typeface="Arial" pitchFamily="34" charset="0"/>
              <a:sym typeface="Arial" pitchFamily="34" charset="0"/>
            </a:endParaRPr>
          </a:p>
          <a:p>
            <a:pPr marL="457200" indent="-457200" algn="l">
              <a:lnSpc>
                <a:spcPct val="50000"/>
              </a:lnSpc>
              <a:tabLst>
                <a:tab pos="139700" algn="l"/>
                <a:tab pos="457200" algn="l"/>
              </a:tabLst>
            </a:pPr>
            <a:endParaRPr lang="en-US" sz="3600" dirty="0">
              <a:solidFill>
                <a:schemeClr val="tx1"/>
              </a:solidFill>
              <a:latin typeface="Arial" pitchFamily="34" charset="0"/>
              <a:sym typeface="Arial" pitchFamily="34" charset="0"/>
            </a:endParaRPr>
          </a:p>
          <a:p>
            <a:pPr marL="457200" indent="-457200" algn="l">
              <a:lnSpc>
                <a:spcPct val="50000"/>
              </a:lnSpc>
              <a:tabLst>
                <a:tab pos="139700" algn="l"/>
                <a:tab pos="457200" algn="l"/>
              </a:tabLst>
            </a:pPr>
            <a:r>
              <a:rPr lang="en-US" sz="3600" dirty="0">
                <a:solidFill>
                  <a:schemeClr val="tx1"/>
                </a:solidFill>
                <a:latin typeface="Arial" pitchFamily="34" charset="0"/>
                <a:sym typeface="Arial" pitchFamily="34" charset="0"/>
              </a:rPr>
              <a:t>	-intricate, with a</a:t>
            </a:r>
          </a:p>
          <a:p>
            <a:pPr marL="457200" indent="-457200" algn="l">
              <a:lnSpc>
                <a:spcPct val="50000"/>
              </a:lnSpc>
              <a:tabLst>
                <a:tab pos="139700" algn="l"/>
                <a:tab pos="457200" algn="l"/>
              </a:tabLst>
            </a:pPr>
            <a:r>
              <a:rPr lang="en-US" sz="3600" dirty="0">
                <a:solidFill>
                  <a:schemeClr val="tx1"/>
                </a:solidFill>
                <a:latin typeface="Arial" pitchFamily="34" charset="0"/>
                <a:sym typeface="Arial" pitchFamily="34" charset="0"/>
              </a:rPr>
              <a:t>  </a:t>
            </a:r>
          </a:p>
          <a:p>
            <a:pPr marL="457200" indent="-457200" algn="l">
              <a:lnSpc>
                <a:spcPct val="50000"/>
              </a:lnSpc>
              <a:tabLst>
                <a:tab pos="139700" algn="l"/>
                <a:tab pos="457200" algn="l"/>
              </a:tabLst>
            </a:pPr>
            <a:r>
              <a:rPr lang="en-US" sz="3600" dirty="0">
                <a:solidFill>
                  <a:schemeClr val="tx1"/>
                </a:solidFill>
                <a:latin typeface="Arial" pitchFamily="34" charset="0"/>
                <a:sym typeface="Arial" pitchFamily="34" charset="0"/>
              </a:rPr>
              <a:t>  </a:t>
            </a:r>
            <a:r>
              <a:rPr lang="en-US" sz="3600" dirty="0" err="1">
                <a:solidFill>
                  <a:schemeClr val="tx1"/>
                </a:solidFill>
                <a:latin typeface="Arial" pitchFamily="34" charset="0"/>
                <a:sym typeface="Arial" pitchFamily="34" charset="0"/>
              </a:rPr>
              <a:t>neocortex</a:t>
            </a:r>
            <a:endParaRPr lang="en-US" sz="3600" dirty="0">
              <a:solidFill>
                <a:schemeClr val="tx1"/>
              </a:solidFill>
              <a:latin typeface="Arial" pitchFamily="34" charset="0"/>
              <a:sym typeface="Arial" pitchFamily="34" charset="0"/>
            </a:endParaRPr>
          </a:p>
          <a:p>
            <a:pPr marL="457200" indent="-457200" algn="l">
              <a:lnSpc>
                <a:spcPct val="50000"/>
              </a:lnSpc>
              <a:tabLst>
                <a:tab pos="139700" algn="l"/>
                <a:tab pos="457200" algn="l"/>
              </a:tabLst>
            </a:pPr>
            <a:endParaRPr lang="en-US" sz="3600" dirty="0">
              <a:solidFill>
                <a:schemeClr val="tx1"/>
              </a:solidFill>
              <a:latin typeface="Arial" pitchFamily="34" charset="0"/>
              <a:sym typeface="Arial" pitchFamily="34" charset="0"/>
            </a:endParaRPr>
          </a:p>
          <a:p>
            <a:pPr marL="457200" indent="-457200" algn="l">
              <a:lnSpc>
                <a:spcPct val="50000"/>
              </a:lnSpc>
              <a:tabLst>
                <a:tab pos="139700" algn="l"/>
                <a:tab pos="457200" algn="l"/>
              </a:tabLst>
            </a:pPr>
            <a:endParaRPr lang="en-US" sz="3600" dirty="0">
              <a:solidFill>
                <a:schemeClr val="tx1"/>
              </a:solidFill>
              <a:latin typeface="Arial" pitchFamily="34" charset="0"/>
              <a:sym typeface="Arial" pitchFamily="34" charset="0"/>
            </a:endParaRPr>
          </a:p>
          <a:p>
            <a:pPr marL="457200" indent="-457200" algn="l">
              <a:lnSpc>
                <a:spcPct val="50000"/>
              </a:lnSpc>
              <a:tabLst>
                <a:tab pos="139700" algn="l"/>
                <a:tab pos="457200" algn="l"/>
              </a:tabLst>
            </a:pPr>
            <a:r>
              <a:rPr lang="en-US" sz="3600" dirty="0">
                <a:solidFill>
                  <a:schemeClr val="tx1"/>
                </a:solidFill>
                <a:latin typeface="Arial" pitchFamily="34" charset="0"/>
                <a:sym typeface="Arial" pitchFamily="34" charset="0"/>
              </a:rPr>
              <a:t>	-more highly </a:t>
            </a:r>
          </a:p>
          <a:p>
            <a:pPr marL="457200" indent="-457200" algn="l">
              <a:lnSpc>
                <a:spcPct val="50000"/>
              </a:lnSpc>
              <a:tabLst>
                <a:tab pos="139700" algn="l"/>
                <a:tab pos="457200" algn="l"/>
              </a:tabLst>
            </a:pPr>
            <a:endParaRPr lang="en-US" sz="3600" dirty="0">
              <a:solidFill>
                <a:schemeClr val="tx1"/>
              </a:solidFill>
              <a:latin typeface="Arial" pitchFamily="34" charset="0"/>
              <a:sym typeface="Arial" pitchFamily="34" charset="0"/>
            </a:endParaRPr>
          </a:p>
          <a:p>
            <a:pPr marL="457200" indent="-457200" algn="l">
              <a:lnSpc>
                <a:spcPct val="50000"/>
              </a:lnSpc>
              <a:tabLst>
                <a:tab pos="139700" algn="l"/>
                <a:tab pos="457200" algn="l"/>
              </a:tabLst>
            </a:pPr>
            <a:r>
              <a:rPr lang="en-US" sz="3600" dirty="0">
                <a:solidFill>
                  <a:schemeClr val="tx1"/>
                </a:solidFill>
                <a:latin typeface="Arial" pitchFamily="34" charset="0"/>
                <a:sym typeface="Arial" pitchFamily="34" charset="0"/>
              </a:rPr>
              <a:t>  convoluted than our </a:t>
            </a:r>
          </a:p>
          <a:p>
            <a:pPr marL="457200" indent="-457200" algn="l">
              <a:lnSpc>
                <a:spcPct val="50000"/>
              </a:lnSpc>
              <a:tabLst>
                <a:tab pos="139700" algn="l"/>
                <a:tab pos="457200" algn="l"/>
              </a:tabLst>
            </a:pPr>
            <a:endParaRPr lang="en-US" sz="3600" dirty="0">
              <a:solidFill>
                <a:schemeClr val="tx1"/>
              </a:solidFill>
              <a:latin typeface="Arial" pitchFamily="34" charset="0"/>
              <a:sym typeface="Arial" pitchFamily="34" charset="0"/>
            </a:endParaRPr>
          </a:p>
          <a:p>
            <a:pPr marL="457200" indent="-457200" algn="l">
              <a:lnSpc>
                <a:spcPct val="50000"/>
              </a:lnSpc>
              <a:tabLst>
                <a:tab pos="139700" algn="l"/>
                <a:tab pos="457200" algn="l"/>
              </a:tabLst>
            </a:pPr>
            <a:r>
              <a:rPr lang="en-US" sz="3600" dirty="0">
                <a:solidFill>
                  <a:schemeClr val="tx1"/>
                </a:solidFill>
                <a:latin typeface="Arial" pitchFamily="34" charset="0"/>
                <a:sym typeface="Arial" pitchFamily="34" charset="0"/>
              </a:rPr>
              <a:t>  own</a:t>
            </a:r>
          </a:p>
          <a:p>
            <a:pPr marL="457200" indent="-457200">
              <a:lnSpc>
                <a:spcPct val="50000"/>
              </a:lnSpc>
              <a:spcBef>
                <a:spcPts val="1500"/>
              </a:spcBef>
              <a:tabLst>
                <a:tab pos="139700" algn="l"/>
                <a:tab pos="457200" algn="l"/>
              </a:tabLst>
            </a:pPr>
            <a:endParaRPr lang="en-US" sz="3600" dirty="0">
              <a:solidFill>
                <a:schemeClr val="tx1"/>
              </a:solidFill>
              <a:latin typeface="Arial" pitchFamily="34" charset="0"/>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594" name="Picture 1"/>
          <p:cNvPicPr>
            <a:picLocks noChangeAspect="1" noChangeArrowheads="1"/>
          </p:cNvPicPr>
          <p:nvPr/>
        </p:nvPicPr>
        <p:blipFill>
          <a:blip r:embed="rId3" cstate="email"/>
          <a:srcRect/>
          <a:stretch>
            <a:fillRect/>
          </a:stretch>
        </p:blipFill>
        <p:spPr bwMode="auto">
          <a:xfrm>
            <a:off x="0" y="7948"/>
            <a:ext cx="12992100" cy="10391775"/>
          </a:xfrm>
          <a:prstGeom prst="rect">
            <a:avLst/>
          </a:prstGeom>
          <a:noFill/>
          <a:ln w="25400">
            <a:noFill/>
            <a:miter lim="800000"/>
            <a:headEnd/>
            <a:tailEnd/>
          </a:ln>
        </p:spPr>
      </p:pic>
      <p:sp>
        <p:nvSpPr>
          <p:cNvPr id="878595" name="Rectangle 2"/>
          <p:cNvSpPr>
            <a:spLocks/>
          </p:cNvSpPr>
          <p:nvPr/>
        </p:nvSpPr>
        <p:spPr bwMode="auto">
          <a:xfrm>
            <a:off x="6731000" y="7131049"/>
            <a:ext cx="5448300" cy="1473200"/>
          </a:xfrm>
          <a:prstGeom prst="rect">
            <a:avLst/>
          </a:prstGeom>
          <a:noFill/>
          <a:ln w="12700">
            <a:noFill/>
            <a:miter lim="800000"/>
            <a:headEnd/>
            <a:tailEnd/>
          </a:ln>
        </p:spPr>
        <p:txBody>
          <a:bodyPr lIns="0" tIns="0" rIns="0" bIns="0" anchor="ctr"/>
          <a:lstStyle/>
          <a:p>
            <a:pPr algn="r">
              <a:lnSpc>
                <a:spcPct val="80000"/>
              </a:lnSpc>
            </a:pPr>
            <a:r>
              <a:rPr lang="en-US" dirty="0">
                <a:solidFill>
                  <a:schemeClr val="tx1"/>
                </a:solidFill>
              </a:rPr>
              <a:t>Dolphins </a:t>
            </a:r>
            <a:r>
              <a:rPr lang="en-US" dirty="0" smtClean="0">
                <a:solidFill>
                  <a:schemeClr val="tx1"/>
                </a:solidFill>
              </a:rPr>
              <a:t>second </a:t>
            </a:r>
            <a:r>
              <a:rPr lang="en-US" dirty="0">
                <a:solidFill>
                  <a:schemeClr val="tx1"/>
                </a:solidFill>
              </a:rPr>
              <a:t>to humans as </a:t>
            </a:r>
            <a:r>
              <a:rPr lang="en-US" dirty="0" smtClean="0">
                <a:solidFill>
                  <a:schemeClr val="tx1"/>
                </a:solidFill>
              </a:rPr>
              <a:t>most </a:t>
            </a:r>
            <a:r>
              <a:rPr lang="en-US" dirty="0">
                <a:solidFill>
                  <a:schemeClr val="tx1"/>
                </a:solidFill>
              </a:rPr>
              <a:t>intelligent animals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rosie"/>
          <p:cNvPicPr>
            <a:picLocks noChangeAspect="1" noChangeArrowheads="1"/>
          </p:cNvPicPr>
          <p:nvPr/>
        </p:nvPicPr>
        <p:blipFill>
          <a:blip r:embed="rId3" cstate="email"/>
          <a:srcRect/>
          <a:stretch>
            <a:fillRect/>
          </a:stretch>
        </p:blipFill>
        <p:spPr bwMode="auto">
          <a:xfrm>
            <a:off x="1473200" y="2590800"/>
            <a:ext cx="4566923" cy="6697660"/>
          </a:xfrm>
          <a:prstGeom prst="rect">
            <a:avLst/>
          </a:prstGeom>
          <a:noFill/>
        </p:spPr>
      </p:pic>
      <p:pic>
        <p:nvPicPr>
          <p:cNvPr id="20484" name="Picture 4" descr="plymoth soldier"/>
          <p:cNvPicPr>
            <a:picLocks noChangeAspect="1" noChangeArrowheads="1"/>
          </p:cNvPicPr>
          <p:nvPr/>
        </p:nvPicPr>
        <p:blipFill>
          <a:blip r:embed="rId4" cstate="email"/>
          <a:srcRect/>
          <a:stretch>
            <a:fillRect/>
          </a:stretch>
        </p:blipFill>
        <p:spPr bwMode="auto">
          <a:xfrm>
            <a:off x="6807200" y="2667000"/>
            <a:ext cx="5164224" cy="6705599"/>
          </a:xfrm>
          <a:prstGeom prst="rect">
            <a:avLst/>
          </a:prstGeom>
          <a:noFill/>
        </p:spPr>
      </p:pic>
      <p:sp>
        <p:nvSpPr>
          <p:cNvPr id="20485" name="Text Box 5"/>
          <p:cNvSpPr txBox="1">
            <a:spLocks noChangeArrowheads="1"/>
          </p:cNvSpPr>
          <p:nvPr/>
        </p:nvSpPr>
        <p:spPr bwMode="auto">
          <a:xfrm>
            <a:off x="1300480" y="774420"/>
            <a:ext cx="10403840" cy="1925998"/>
          </a:xfrm>
          <a:prstGeom prst="rect">
            <a:avLst/>
          </a:prstGeom>
          <a:noFill/>
          <a:ln w="9525">
            <a:noFill/>
            <a:miter lim="800000"/>
            <a:headEnd/>
            <a:tailEnd/>
          </a:ln>
          <a:effectLst/>
        </p:spPr>
        <p:txBody>
          <a:bodyPr lIns="0" tIns="0" rIns="0" bIns="0">
            <a:spAutoFit/>
          </a:bodyPr>
          <a:lstStyle/>
          <a:p>
            <a:r>
              <a:rPr lang="en-US" sz="6300" b="1" dirty="0">
                <a:solidFill>
                  <a:schemeClr val="tx1"/>
                </a:solidFill>
              </a:rPr>
              <a:t>Some Propaganda posters bordered on </a:t>
            </a:r>
            <a:r>
              <a:rPr lang="en-US" sz="6300" b="1" dirty="0" smtClean="0">
                <a:solidFill>
                  <a:schemeClr val="tx1"/>
                </a:solidFill>
              </a:rPr>
              <a:t>profiteering</a:t>
            </a:r>
            <a:endParaRPr lang="en-US" sz="6300" b="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rosie"/>
          <p:cNvPicPr>
            <a:picLocks noChangeAspect="1" noChangeArrowheads="1"/>
          </p:cNvPicPr>
          <p:nvPr/>
        </p:nvPicPr>
        <p:blipFill>
          <a:blip r:embed="rId3" cstate="email"/>
          <a:srcRect/>
          <a:stretch>
            <a:fillRect/>
          </a:stretch>
        </p:blipFill>
        <p:spPr bwMode="auto">
          <a:xfrm>
            <a:off x="1300483" y="3576320"/>
            <a:ext cx="3546970" cy="5201920"/>
          </a:xfrm>
          <a:prstGeom prst="rect">
            <a:avLst/>
          </a:prstGeom>
          <a:noFill/>
        </p:spPr>
      </p:pic>
      <p:pic>
        <p:nvPicPr>
          <p:cNvPr id="22532" name="Picture 4" descr="plymoth soldier"/>
          <p:cNvPicPr>
            <a:picLocks noChangeAspect="1" noChangeArrowheads="1"/>
          </p:cNvPicPr>
          <p:nvPr/>
        </p:nvPicPr>
        <p:blipFill>
          <a:blip r:embed="rId4" cstate="email"/>
          <a:srcRect/>
          <a:stretch>
            <a:fillRect/>
          </a:stretch>
        </p:blipFill>
        <p:spPr bwMode="auto">
          <a:xfrm>
            <a:off x="7699024" y="3576320"/>
            <a:ext cx="4005298" cy="5201920"/>
          </a:xfrm>
          <a:prstGeom prst="rect">
            <a:avLst/>
          </a:prstGeom>
          <a:noFill/>
        </p:spPr>
      </p:pic>
      <p:sp>
        <p:nvSpPr>
          <p:cNvPr id="22533" name="Text Box 5"/>
          <p:cNvSpPr txBox="1">
            <a:spLocks noChangeArrowheads="1"/>
          </p:cNvSpPr>
          <p:nvPr/>
        </p:nvSpPr>
        <p:spPr bwMode="auto">
          <a:xfrm>
            <a:off x="1300480" y="853451"/>
            <a:ext cx="10403840" cy="1628343"/>
          </a:xfrm>
          <a:prstGeom prst="rect">
            <a:avLst/>
          </a:prstGeom>
          <a:noFill/>
          <a:ln w="9525">
            <a:noFill/>
            <a:miter lim="800000"/>
            <a:headEnd/>
            <a:tailEnd/>
          </a:ln>
          <a:effectLst/>
        </p:spPr>
        <p:txBody>
          <a:bodyPr lIns="0" tIns="0" rIns="0" bIns="0">
            <a:spAutoFit/>
          </a:bodyPr>
          <a:lstStyle/>
          <a:p>
            <a:pPr algn="l">
              <a:lnSpc>
                <a:spcPct val="93000"/>
              </a:lnSpc>
            </a:pPr>
            <a:r>
              <a:rPr lang="en-US" sz="5700" b="1" dirty="0">
                <a:solidFill>
                  <a:schemeClr val="tx1"/>
                </a:solidFill>
              </a:rPr>
              <a:t>Some Propaganda posters bordered on </a:t>
            </a:r>
            <a:r>
              <a:rPr lang="en-US" sz="5700" b="1" dirty="0" smtClean="0">
                <a:solidFill>
                  <a:schemeClr val="tx1"/>
                </a:solidFill>
              </a:rPr>
              <a:t>profiteering</a:t>
            </a:r>
            <a:endParaRPr lang="en-US" sz="5700" b="1" dirty="0">
              <a:solidFill>
                <a:schemeClr val="tx1"/>
              </a:solidFill>
            </a:endParaRPr>
          </a:p>
        </p:txBody>
      </p:sp>
      <p:pic>
        <p:nvPicPr>
          <p:cNvPr id="22534" name="Picture 6" descr="plymoth soldier"/>
          <p:cNvPicPr>
            <a:picLocks noChangeAspect="1" noChangeArrowheads="1"/>
          </p:cNvPicPr>
          <p:nvPr/>
        </p:nvPicPr>
        <p:blipFill>
          <a:blip r:embed="rId5" cstate="email"/>
          <a:srcRect/>
          <a:stretch>
            <a:fillRect/>
          </a:stretch>
        </p:blipFill>
        <p:spPr bwMode="auto">
          <a:xfrm>
            <a:off x="5816036" y="6574649"/>
            <a:ext cx="4587804" cy="1390791"/>
          </a:xfrm>
          <a:prstGeom prst="rect">
            <a:avLst/>
          </a:prstGeom>
          <a:noFill/>
          <a:effectLst>
            <a:outerShdw dist="107763" dir="2700000" algn="ctr" rotWithShape="0">
              <a:srgbClr val="808080">
                <a:alpha val="50000"/>
              </a:srgbClr>
            </a:outerShdw>
          </a:effectLst>
        </p:spPr>
      </p:pic>
      <p:sp>
        <p:nvSpPr>
          <p:cNvPr id="22535" name="AutoShape 7"/>
          <p:cNvSpPr>
            <a:spLocks noChangeArrowheads="1"/>
          </p:cNvSpPr>
          <p:nvPr/>
        </p:nvSpPr>
        <p:spPr bwMode="auto">
          <a:xfrm>
            <a:off x="5816036" y="4551680"/>
            <a:ext cx="1016000" cy="1463040"/>
          </a:xfrm>
          <a:prstGeom prst="rightArrow">
            <a:avLst>
              <a:gd name="adj1" fmla="val 30861"/>
              <a:gd name="adj2" fmla="val 48222"/>
            </a:avLst>
          </a:prstGeom>
          <a:solidFill>
            <a:schemeClr val="tx1"/>
          </a:solidFill>
          <a:ln w="9525">
            <a:solidFill>
              <a:schemeClr val="tx1"/>
            </a:solidFill>
            <a:miter lim="800000"/>
            <a:headEnd/>
            <a:tailEnd/>
          </a:ln>
          <a:effectLst/>
        </p:spPr>
        <p:txBody>
          <a:bodyPr wrap="none" lIns="129999" tIns="65000" rIns="129999" bIns="65000" anchor="ctr"/>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1"/>
          <p:cNvSpPr>
            <a:spLocks noGrp="1" noChangeArrowheads="1"/>
          </p:cNvSpPr>
          <p:nvPr>
            <p:ph type="title"/>
          </p:nvPr>
        </p:nvSpPr>
        <p:spPr>
          <a:xfrm>
            <a:off x="292100" y="2984501"/>
            <a:ext cx="12433300" cy="3784600"/>
          </a:xfrm>
        </p:spPr>
        <p:txBody>
          <a:bodyPr/>
          <a:lstStyle/>
          <a:p>
            <a:pPr eaLnBrk="1" hangingPunct="1"/>
            <a:r>
              <a:rPr lang="en-US" sz="20100" dirty="0" smtClean="0">
                <a:solidFill>
                  <a:srgbClr val="FFFDDC"/>
                </a:solidFill>
                <a:latin typeface="Helvetica Neue UltraLight" charset="0"/>
                <a:sym typeface="Helvetica Neue UltraLight" charset="0"/>
              </a:rPr>
              <a:t>BALANCE</a:t>
            </a:r>
          </a:p>
        </p:txBody>
      </p:sp>
      <p:sp>
        <p:nvSpPr>
          <p:cNvPr id="828419" name="Rectangle 2"/>
          <p:cNvSpPr>
            <a:spLocks/>
          </p:cNvSpPr>
          <p:nvPr/>
        </p:nvSpPr>
        <p:spPr bwMode="auto">
          <a:xfrm>
            <a:off x="685800" y="6172200"/>
            <a:ext cx="12217400" cy="1130300"/>
          </a:xfrm>
          <a:prstGeom prst="rect">
            <a:avLst/>
          </a:prstGeom>
          <a:noFill/>
          <a:ln w="12700">
            <a:noFill/>
            <a:miter lim="800000"/>
            <a:headEnd/>
            <a:tailEnd/>
          </a:ln>
        </p:spPr>
        <p:txBody>
          <a:bodyPr lIns="0" tIns="0" rIns="0" bIns="0" anchor="ctr"/>
          <a:lstStyle/>
          <a:p>
            <a:pPr algn="l"/>
            <a:r>
              <a:rPr lang="en-US" sz="3500" dirty="0">
                <a:solidFill>
                  <a:schemeClr val="tx1"/>
                </a:solidFill>
              </a:rPr>
              <a:t>Achieve Visual balance by arranging elements on the page. Balance can be asymmetrical or </a:t>
            </a:r>
            <a:r>
              <a:rPr lang="en-US" sz="3500" dirty="0" smtClean="0">
                <a:solidFill>
                  <a:schemeClr val="tx1"/>
                </a:solidFill>
              </a:rPr>
              <a:t>symmetrical</a:t>
            </a:r>
            <a:r>
              <a:rPr lang="en-US" sz="3500" dirty="0">
                <a:solidFill>
                  <a:schemeClr val="tx1"/>
                </a:solidFill>
              </a:rPr>
              <a: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Weak visual relationships</a:t>
            </a:r>
          </a:p>
        </p:txBody>
      </p:sp>
      <p:sp>
        <p:nvSpPr>
          <p:cNvPr id="10247" name="Rectangle 7"/>
          <p:cNvSpPr>
            <a:spLocks noGrp="1" noChangeArrowheads="1"/>
          </p:cNvSpPr>
          <p:nvPr>
            <p:ph type="body" idx="1"/>
          </p:nvPr>
        </p:nvSpPr>
        <p:spPr/>
        <p:txBody>
          <a:bodyPr/>
          <a:lstStyle/>
          <a:p>
            <a:r>
              <a:rPr lang="en-US" dirty="0"/>
              <a:t>Bad Symmetry </a:t>
            </a:r>
          </a:p>
          <a:p>
            <a:r>
              <a:rPr lang="en-US" dirty="0"/>
              <a:t>Misplaced emphasis</a:t>
            </a:r>
          </a:p>
          <a:p>
            <a:r>
              <a:rPr lang="en-US" dirty="0"/>
              <a:t>Poor use of size, space, and color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50240" y="1006969"/>
            <a:ext cx="11704320" cy="1625600"/>
          </a:xfrm>
        </p:spPr>
        <p:txBody>
          <a:bodyPr/>
          <a:lstStyle/>
          <a:p>
            <a:r>
              <a:rPr lang="en-US"/>
              <a:t>But the tools are there for strong design</a:t>
            </a:r>
          </a:p>
        </p:txBody>
      </p:sp>
      <p:sp>
        <p:nvSpPr>
          <p:cNvPr id="11268" name="Rectangle 4"/>
          <p:cNvSpPr>
            <a:spLocks noChangeArrowheads="1"/>
          </p:cNvSpPr>
          <p:nvPr/>
        </p:nvSpPr>
        <p:spPr bwMode="auto">
          <a:xfrm>
            <a:off x="0" y="0"/>
            <a:ext cx="13004800" cy="9753600"/>
          </a:xfrm>
          <a:prstGeom prst="rect">
            <a:avLst/>
          </a:prstGeom>
          <a:solidFill>
            <a:schemeClr val="accent2"/>
          </a:solidFill>
          <a:ln w="9525">
            <a:solidFill>
              <a:schemeClr val="tx1"/>
            </a:solidFill>
            <a:miter lim="800000"/>
            <a:headEnd/>
            <a:tailEnd/>
          </a:ln>
          <a:effectLst/>
        </p:spPr>
        <p:txBody>
          <a:bodyPr wrap="none" lIns="129999" tIns="65000" rIns="129999" bIns="65000" anchor="ctr"/>
          <a:lstStyle/>
          <a:p>
            <a:endParaRPr lang="en-US"/>
          </a:p>
        </p:txBody>
      </p:sp>
      <p:sp>
        <p:nvSpPr>
          <p:cNvPr id="11269" name="Text Box 5"/>
          <p:cNvSpPr txBox="1">
            <a:spLocks noChangeArrowheads="1"/>
          </p:cNvSpPr>
          <p:nvPr/>
        </p:nvSpPr>
        <p:spPr bwMode="auto">
          <a:xfrm>
            <a:off x="1300480" y="812800"/>
            <a:ext cx="10383520" cy="1495794"/>
          </a:xfrm>
          <a:prstGeom prst="rect">
            <a:avLst/>
          </a:prstGeom>
          <a:noFill/>
          <a:ln w="9525">
            <a:noFill/>
            <a:miter lim="800000"/>
            <a:headEnd/>
            <a:tailEnd/>
          </a:ln>
          <a:effectLst/>
        </p:spPr>
        <p:txBody>
          <a:bodyPr wrap="square" lIns="0" tIns="0" rIns="0" bIns="0">
            <a:spAutoFit/>
          </a:bodyPr>
          <a:lstStyle/>
          <a:p>
            <a:pPr algn="l">
              <a:lnSpc>
                <a:spcPct val="90000"/>
              </a:lnSpc>
              <a:spcAft>
                <a:spcPct val="50000"/>
              </a:spcAft>
            </a:pPr>
            <a:r>
              <a:rPr lang="en-US" sz="5400" b="1" dirty="0">
                <a:solidFill>
                  <a:schemeClr val="bg1"/>
                </a:solidFill>
              </a:rPr>
              <a:t>Good layout creates visual relationships</a:t>
            </a:r>
          </a:p>
        </p:txBody>
      </p:sp>
      <p:sp>
        <p:nvSpPr>
          <p:cNvPr id="11271" name="Text Box 7"/>
          <p:cNvSpPr txBox="1">
            <a:spLocks noChangeArrowheads="1"/>
          </p:cNvSpPr>
          <p:nvPr/>
        </p:nvSpPr>
        <p:spPr bwMode="auto">
          <a:xfrm>
            <a:off x="2600960" y="3592127"/>
            <a:ext cx="8940800" cy="4530470"/>
          </a:xfrm>
          <a:prstGeom prst="rect">
            <a:avLst/>
          </a:prstGeom>
          <a:noFill/>
          <a:ln w="9525">
            <a:noFill/>
            <a:miter lim="800000"/>
            <a:headEnd/>
            <a:tailEnd/>
          </a:ln>
          <a:effectLst/>
        </p:spPr>
        <p:txBody>
          <a:bodyPr lIns="0" tIns="0" rIns="0" bIns="0">
            <a:spAutoFit/>
          </a:bodyPr>
          <a:lstStyle/>
          <a:p>
            <a:pPr algn="l">
              <a:lnSpc>
                <a:spcPct val="90000"/>
              </a:lnSpc>
              <a:spcAft>
                <a:spcPct val="75000"/>
              </a:spcAft>
            </a:pPr>
            <a:r>
              <a:rPr lang="en-US" b="1" dirty="0">
                <a:solidFill>
                  <a:srgbClr val="EBEBF9"/>
                </a:solidFill>
              </a:rPr>
              <a:t>Alignment links or separates objects on screen</a:t>
            </a:r>
          </a:p>
          <a:p>
            <a:pPr algn="l">
              <a:lnSpc>
                <a:spcPct val="90000"/>
              </a:lnSpc>
              <a:spcAft>
                <a:spcPct val="75000"/>
              </a:spcAft>
            </a:pPr>
            <a:r>
              <a:rPr lang="en-US" b="1" dirty="0">
                <a:solidFill>
                  <a:srgbClr val="EBEBF9"/>
                </a:solidFill>
              </a:rPr>
              <a:t>Empty space gives the eye room to move and see</a:t>
            </a:r>
          </a:p>
          <a:p>
            <a:pPr algn="l">
              <a:lnSpc>
                <a:spcPct val="90000"/>
              </a:lnSpc>
              <a:spcAft>
                <a:spcPct val="75000"/>
              </a:spcAft>
            </a:pPr>
            <a:r>
              <a:rPr lang="en-US" b="1" dirty="0">
                <a:solidFill>
                  <a:srgbClr val="EBEBF9"/>
                </a:solidFill>
              </a:rPr>
              <a:t>Color and emphasis guide and focus the reader</a:t>
            </a:r>
          </a:p>
        </p:txBody>
      </p:sp>
      <p:sp>
        <p:nvSpPr>
          <p:cNvPr id="11272" name="Line 8"/>
          <p:cNvSpPr>
            <a:spLocks noChangeShapeType="1"/>
          </p:cNvSpPr>
          <p:nvPr/>
        </p:nvSpPr>
        <p:spPr bwMode="auto">
          <a:xfrm>
            <a:off x="1950720" y="3592136"/>
            <a:ext cx="0" cy="4483947"/>
          </a:xfrm>
          <a:prstGeom prst="line">
            <a:avLst/>
          </a:prstGeom>
          <a:noFill/>
          <a:ln w="9525">
            <a:solidFill>
              <a:schemeClr val="bg1"/>
            </a:solidFill>
            <a:round/>
            <a:headEnd/>
            <a:tailEnd/>
          </a:ln>
          <a:effectLst/>
        </p:spPr>
        <p:txBody>
          <a:bodyPr lIns="129999" tIns="65000" rIns="129999" bIns="65000"/>
          <a:lstStyle/>
          <a:p>
            <a:endParaRPr lang="en-US"/>
          </a:p>
        </p:txBody>
      </p:sp>
      <p:sp>
        <p:nvSpPr>
          <p:cNvPr id="11274" name="Line 10"/>
          <p:cNvSpPr>
            <a:spLocks noChangeShapeType="1"/>
          </p:cNvSpPr>
          <p:nvPr/>
        </p:nvSpPr>
        <p:spPr bwMode="auto">
          <a:xfrm>
            <a:off x="1300480" y="2892214"/>
            <a:ext cx="10241280" cy="0"/>
          </a:xfrm>
          <a:prstGeom prst="line">
            <a:avLst/>
          </a:prstGeom>
          <a:noFill/>
          <a:ln w="9525">
            <a:solidFill>
              <a:schemeClr val="bg1"/>
            </a:solidFill>
            <a:round/>
            <a:headEnd/>
            <a:tailEnd/>
          </a:ln>
          <a:effectLst/>
        </p:spPr>
        <p:txBody>
          <a:bodyPr lIns="129999" tIns="65000" rIns="129999" bIns="65000"/>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9618" name="Picture 1"/>
          <p:cNvPicPr>
            <a:picLocks noChangeArrowheads="1"/>
          </p:cNvPicPr>
          <p:nvPr/>
        </p:nvPicPr>
        <p:blipFill>
          <a:blip r:embed="rId2" cstate="email"/>
          <a:srcRect/>
          <a:stretch>
            <a:fillRect/>
          </a:stretch>
        </p:blipFill>
        <p:spPr bwMode="auto">
          <a:xfrm>
            <a:off x="8039100" y="2636839"/>
            <a:ext cx="3505200" cy="5499100"/>
          </a:xfrm>
          <a:prstGeom prst="rect">
            <a:avLst/>
          </a:prstGeom>
          <a:noFill/>
          <a:ln w="12700">
            <a:noFill/>
            <a:miter lim="800000"/>
            <a:headEnd/>
            <a:tailEnd/>
          </a:ln>
        </p:spPr>
      </p:pic>
      <p:sp>
        <p:nvSpPr>
          <p:cNvPr id="879619" name="Rectangle 2"/>
          <p:cNvSpPr>
            <a:spLocks/>
          </p:cNvSpPr>
          <p:nvPr/>
        </p:nvSpPr>
        <p:spPr bwMode="auto">
          <a:xfrm>
            <a:off x="1181109" y="3543300"/>
            <a:ext cx="5829301" cy="4889500"/>
          </a:xfrm>
          <a:prstGeom prst="rect">
            <a:avLst/>
          </a:prstGeom>
          <a:noFill/>
          <a:ln w="12700">
            <a:noFill/>
            <a:miter lim="800000"/>
            <a:headEnd/>
            <a:tailEnd/>
          </a:ln>
        </p:spPr>
        <p:txBody>
          <a:bodyPr lIns="0" tIns="0" rIns="0" bIns="0" anchor="ctr"/>
          <a:lstStyle/>
          <a:p>
            <a:pPr algn="l">
              <a:lnSpc>
                <a:spcPts val="2101"/>
              </a:lnSpc>
              <a:buClr>
                <a:srgbClr val="FFFFFF"/>
              </a:buClr>
              <a:buSzPct val="125000"/>
              <a:buFont typeface="Arial" charset="0"/>
              <a:buChar char="•"/>
            </a:pPr>
            <a:r>
              <a:rPr lang="en-US" sz="2300" b="1" dirty="0">
                <a:solidFill>
                  <a:schemeClr val="tx1"/>
                </a:solidFill>
                <a:latin typeface="Arial" charset="0"/>
                <a:cs typeface="Arial" charset="0"/>
                <a:sym typeface="Arial" charset="0"/>
              </a:rPr>
              <a:t>A new survey of U.S. </a:t>
            </a:r>
            <a:r>
              <a:rPr lang="en-US" sz="2300" b="1" dirty="0" err="1">
                <a:solidFill>
                  <a:schemeClr val="tx1"/>
                </a:solidFill>
                <a:latin typeface="Arial" charset="0"/>
                <a:cs typeface="Arial" charset="0"/>
                <a:sym typeface="Arial" charset="0"/>
              </a:rPr>
              <a:t>smartphone</a:t>
            </a:r>
            <a:r>
              <a:rPr lang="en-US" sz="2300" b="1" dirty="0">
                <a:solidFill>
                  <a:schemeClr val="tx1"/>
                </a:solidFill>
                <a:latin typeface="Arial" charset="0"/>
                <a:cs typeface="Arial" charset="0"/>
                <a:sym typeface="Arial" charset="0"/>
              </a:rPr>
              <a:t> owners found that 28 percent use a device running the </a:t>
            </a:r>
            <a:r>
              <a:rPr lang="en-US" sz="2300" b="1" dirty="0" err="1">
                <a:solidFill>
                  <a:schemeClr val="tx1"/>
                </a:solidFill>
                <a:latin typeface="Arial" charset="0"/>
                <a:cs typeface="Arial" charset="0"/>
                <a:sym typeface="Arial" charset="0"/>
              </a:rPr>
              <a:t>iPhone</a:t>
            </a:r>
            <a:r>
              <a:rPr lang="en-US" sz="2300" b="1" dirty="0">
                <a:solidFill>
                  <a:schemeClr val="tx1"/>
                </a:solidFill>
                <a:latin typeface="Arial" charset="0"/>
                <a:cs typeface="Arial" charset="0"/>
                <a:sym typeface="Arial" charset="0"/>
              </a:rPr>
              <a:t> OS, compared with just 9 percent on Google's Android mobile operating system.</a:t>
            </a:r>
          </a:p>
          <a:p>
            <a:pPr algn="l">
              <a:lnSpc>
                <a:spcPts val="2101"/>
              </a:lnSpc>
              <a:buClr>
                <a:srgbClr val="FFFFFF"/>
              </a:buClr>
              <a:buSzPct val="125000"/>
              <a:buFont typeface="Arial" charset="0"/>
              <a:buChar char="•"/>
            </a:pPr>
            <a:endParaRPr lang="en-US" sz="2300" b="1" dirty="0">
              <a:solidFill>
                <a:schemeClr val="tx1"/>
              </a:solidFill>
              <a:latin typeface="Arial" charset="0"/>
              <a:cs typeface="Arial" charset="0"/>
              <a:sym typeface="Arial" charset="0"/>
            </a:endParaRPr>
          </a:p>
          <a:p>
            <a:pPr algn="l">
              <a:lnSpc>
                <a:spcPts val="2101"/>
              </a:lnSpc>
              <a:buClr>
                <a:srgbClr val="FFFFFF"/>
              </a:buClr>
              <a:buSzPct val="125000"/>
              <a:buFont typeface="Arial" charset="0"/>
              <a:buChar char="•"/>
            </a:pPr>
            <a:r>
              <a:rPr lang="en-US" sz="2300" b="1" dirty="0">
                <a:solidFill>
                  <a:schemeClr val="tx1"/>
                </a:solidFill>
                <a:latin typeface="Arial" charset="0"/>
                <a:cs typeface="Arial" charset="0"/>
                <a:sym typeface="Arial" charset="0"/>
              </a:rPr>
              <a:t>Apple is ahead of Windows Mobile, which had a 19 percent market share in the first quarter, down 2 percent from the previous quarter. Google's Android came in fourth, with 9 percent. Palm took fifth with 4 percent, Linux sixth with 3 percent, and Nokia's </a:t>
            </a:r>
            <a:r>
              <a:rPr lang="en-US" sz="2300" b="1" dirty="0" err="1">
                <a:solidFill>
                  <a:schemeClr val="tx1"/>
                </a:solidFill>
                <a:latin typeface="Arial" charset="0"/>
                <a:cs typeface="Arial" charset="0"/>
                <a:sym typeface="Arial" charset="0"/>
              </a:rPr>
              <a:t>Symbian</a:t>
            </a:r>
            <a:r>
              <a:rPr lang="en-US" sz="2300" b="1" dirty="0">
                <a:solidFill>
                  <a:schemeClr val="tx1"/>
                </a:solidFill>
                <a:latin typeface="Arial" charset="0"/>
                <a:cs typeface="Arial" charset="0"/>
                <a:sym typeface="Arial" charset="0"/>
              </a:rPr>
              <a:t> came in seventh in the U.S&gt; with 2 percent.</a:t>
            </a:r>
          </a:p>
        </p:txBody>
      </p:sp>
      <p:sp>
        <p:nvSpPr>
          <p:cNvPr id="879620" name="Rectangle 3"/>
          <p:cNvSpPr>
            <a:spLocks/>
          </p:cNvSpPr>
          <p:nvPr/>
        </p:nvSpPr>
        <p:spPr bwMode="auto">
          <a:xfrm>
            <a:off x="1181109" y="1022350"/>
            <a:ext cx="5829301" cy="2133601"/>
          </a:xfrm>
          <a:prstGeom prst="rect">
            <a:avLst/>
          </a:prstGeom>
          <a:noFill/>
          <a:ln w="12700">
            <a:noFill/>
            <a:miter lim="800000"/>
            <a:headEnd/>
            <a:tailEnd/>
          </a:ln>
        </p:spPr>
        <p:txBody>
          <a:bodyPr lIns="0" tIns="0" rIns="0" bIns="0" anchor="ctr"/>
          <a:lstStyle/>
          <a:p>
            <a:pPr algn="l">
              <a:lnSpc>
                <a:spcPts val="2101"/>
              </a:lnSpc>
            </a:pPr>
            <a:r>
              <a:rPr lang="en-US" sz="7100" b="1" dirty="0" err="1">
                <a:solidFill>
                  <a:schemeClr val="tx1"/>
                </a:solidFill>
                <a:latin typeface="Arial" charset="0"/>
                <a:cs typeface="Arial" charset="0"/>
                <a:sym typeface="Arial" charset="0"/>
              </a:rPr>
              <a:t>iPhone</a:t>
            </a:r>
            <a:endParaRPr lang="en-US" sz="7100" b="1" dirty="0">
              <a:solidFill>
                <a:schemeClr val="tx1"/>
              </a:solidFill>
              <a:latin typeface="Arial" charset="0"/>
              <a:cs typeface="Arial" charset="0"/>
              <a:sym typeface="Arial" charset="0"/>
            </a:endParaRPr>
          </a:p>
          <a:p>
            <a:pPr algn="l">
              <a:lnSpc>
                <a:spcPts val="2101"/>
              </a:lnSpc>
            </a:pPr>
            <a:endParaRPr lang="en-US" sz="7100" b="1" dirty="0">
              <a:solidFill>
                <a:schemeClr val="tx1"/>
              </a:solidFill>
              <a:latin typeface="Arial" charset="0"/>
              <a:cs typeface="Arial" charset="0"/>
              <a:sym typeface="Arial" charset="0"/>
            </a:endParaRPr>
          </a:p>
          <a:p>
            <a:pPr algn="l">
              <a:lnSpc>
                <a:spcPts val="2101"/>
              </a:lnSpc>
            </a:pPr>
            <a:endParaRPr lang="en-US" sz="7100" b="1" dirty="0">
              <a:solidFill>
                <a:schemeClr val="tx1"/>
              </a:solidFill>
              <a:latin typeface="Arial" charset="0"/>
              <a:cs typeface="Arial" charset="0"/>
              <a:sym typeface="Arial" charset="0"/>
            </a:endParaRPr>
          </a:p>
          <a:p>
            <a:pPr algn="l">
              <a:lnSpc>
                <a:spcPts val="2101"/>
              </a:lnSpc>
            </a:pPr>
            <a:r>
              <a:rPr lang="en-US" sz="7100" b="1" dirty="0">
                <a:solidFill>
                  <a:schemeClr val="tx1"/>
                </a:solidFill>
                <a:latin typeface="Arial" charset="0"/>
                <a:cs typeface="Arial" charset="0"/>
                <a:sym typeface="Arial" charset="0"/>
              </a:rPr>
              <a:t>Market Share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42" name="Picture 1"/>
          <p:cNvPicPr>
            <a:picLocks noChangeArrowheads="1"/>
          </p:cNvPicPr>
          <p:nvPr/>
        </p:nvPicPr>
        <p:blipFill>
          <a:blip r:embed="rId3" cstate="email"/>
          <a:srcRect/>
          <a:stretch>
            <a:fillRect/>
          </a:stretch>
        </p:blipFill>
        <p:spPr bwMode="auto">
          <a:xfrm>
            <a:off x="6591309" y="-558791"/>
            <a:ext cx="7289801" cy="11415713"/>
          </a:xfrm>
          <a:prstGeom prst="rect">
            <a:avLst/>
          </a:prstGeom>
          <a:noFill/>
          <a:ln w="12700">
            <a:noFill/>
            <a:miter lim="800000"/>
            <a:headEnd/>
            <a:tailEnd/>
          </a:ln>
        </p:spPr>
      </p:pic>
      <p:sp>
        <p:nvSpPr>
          <p:cNvPr id="880643" name="Rectangle 2"/>
          <p:cNvSpPr>
            <a:spLocks/>
          </p:cNvSpPr>
          <p:nvPr/>
        </p:nvSpPr>
        <p:spPr bwMode="auto">
          <a:xfrm>
            <a:off x="939809" y="2870199"/>
            <a:ext cx="5829301" cy="4000501"/>
          </a:xfrm>
          <a:prstGeom prst="rect">
            <a:avLst/>
          </a:prstGeom>
          <a:noFill/>
          <a:ln w="12700">
            <a:noFill/>
            <a:miter lim="800000"/>
            <a:headEnd/>
            <a:tailEnd/>
          </a:ln>
        </p:spPr>
        <p:txBody>
          <a:bodyPr lIns="0" tIns="0" rIns="0" bIns="0" anchor="ctr"/>
          <a:lstStyle/>
          <a:p>
            <a:pPr algn="l">
              <a:lnSpc>
                <a:spcPts val="10200"/>
              </a:lnSpc>
            </a:pPr>
            <a:r>
              <a:rPr lang="en-US" sz="20100" b="1" dirty="0">
                <a:solidFill>
                  <a:schemeClr val="tx1"/>
                </a:solidFill>
                <a:latin typeface="Arial" charset="0"/>
                <a:cs typeface="Arial" charset="0"/>
                <a:sym typeface="Arial" charset="0"/>
              </a:rPr>
              <a:t>28%</a:t>
            </a:r>
          </a:p>
          <a:p>
            <a:pPr algn="l">
              <a:lnSpc>
                <a:spcPts val="10200"/>
              </a:lnSpc>
            </a:pPr>
            <a:endParaRPr lang="en-US" sz="7000" b="1" dirty="0">
              <a:solidFill>
                <a:schemeClr val="tx1"/>
              </a:solidFill>
              <a:latin typeface="Arial" charset="0"/>
              <a:cs typeface="Arial" charset="0"/>
              <a:sym typeface="Arial" charset="0"/>
            </a:endParaRPr>
          </a:p>
        </p:txBody>
      </p:sp>
      <p:sp>
        <p:nvSpPr>
          <p:cNvPr id="880644" name="Rectangle 3"/>
          <p:cNvSpPr>
            <a:spLocks/>
          </p:cNvSpPr>
          <p:nvPr/>
        </p:nvSpPr>
        <p:spPr bwMode="auto">
          <a:xfrm>
            <a:off x="914401" y="5080036"/>
            <a:ext cx="5584862" cy="1308050"/>
          </a:xfrm>
          <a:prstGeom prst="rect">
            <a:avLst/>
          </a:prstGeom>
          <a:noFill/>
          <a:ln w="12700">
            <a:noFill/>
            <a:miter lim="800000"/>
            <a:headEnd/>
            <a:tailEnd/>
          </a:ln>
        </p:spPr>
        <p:txBody>
          <a:bodyPr wrap="none" lIns="0" tIns="0" rIns="0" bIns="0" anchor="ctr">
            <a:spAutoFit/>
          </a:bodyPr>
          <a:lstStyle/>
          <a:p>
            <a:pPr algn="l">
              <a:lnSpc>
                <a:spcPts val="10200"/>
              </a:lnSpc>
            </a:pPr>
            <a:r>
              <a:rPr lang="en-US" sz="7000" b="1" dirty="0">
                <a:solidFill>
                  <a:srgbClr val="BDBDBD"/>
                </a:solidFill>
                <a:latin typeface="Arial" charset="0"/>
                <a:cs typeface="Arial" charset="0"/>
                <a:sym typeface="Arial" charset="0"/>
              </a:rPr>
              <a:t>market share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1666" name="Group 1"/>
          <p:cNvGrpSpPr>
            <a:grpSpLocks/>
          </p:cNvGrpSpPr>
          <p:nvPr/>
        </p:nvGrpSpPr>
        <p:grpSpPr bwMode="auto">
          <a:xfrm>
            <a:off x="3771900" y="1492250"/>
            <a:ext cx="5473700" cy="4394200"/>
            <a:chOff x="0" y="0"/>
            <a:chExt cx="3448" cy="2768"/>
          </a:xfrm>
        </p:grpSpPr>
        <p:pic>
          <p:nvPicPr>
            <p:cNvPr id="881670" name="Picture 2"/>
            <p:cNvPicPr>
              <a:picLocks noChangeAspect="1" noChangeArrowheads="1"/>
            </p:cNvPicPr>
            <p:nvPr/>
          </p:nvPicPr>
          <p:blipFill>
            <a:blip r:embed="rId2" cstate="email"/>
            <a:srcRect/>
            <a:stretch>
              <a:fillRect/>
            </a:stretch>
          </p:blipFill>
          <p:spPr bwMode="auto">
            <a:xfrm>
              <a:off x="40" y="40"/>
              <a:ext cx="3360" cy="2688"/>
            </a:xfrm>
            <a:prstGeom prst="rect">
              <a:avLst/>
            </a:prstGeom>
            <a:noFill/>
            <a:ln w="12700">
              <a:noFill/>
              <a:miter lim="800000"/>
              <a:headEnd/>
              <a:tailEnd/>
            </a:ln>
          </p:spPr>
        </p:pic>
        <p:pic>
          <p:nvPicPr>
            <p:cNvPr id="881671" name="Picture 3"/>
            <p:cNvPicPr>
              <a:picLocks noChangeArrowheads="1"/>
            </p:cNvPicPr>
            <p:nvPr/>
          </p:nvPicPr>
          <p:blipFill>
            <a:blip r:embed="rId3" cstate="email"/>
            <a:srcRect/>
            <a:stretch>
              <a:fillRect/>
            </a:stretch>
          </p:blipFill>
          <p:spPr bwMode="auto">
            <a:xfrm>
              <a:off x="0" y="0"/>
              <a:ext cx="3448" cy="2768"/>
            </a:xfrm>
            <a:prstGeom prst="rect">
              <a:avLst/>
            </a:prstGeom>
            <a:noFill/>
            <a:ln w="12700">
              <a:noFill/>
              <a:miter lim="800000"/>
              <a:headEnd/>
              <a:tailEnd/>
            </a:ln>
          </p:spPr>
        </p:pic>
      </p:grpSp>
      <p:sp>
        <p:nvSpPr>
          <p:cNvPr id="881667" name="Rectangle 4"/>
          <p:cNvSpPr>
            <a:spLocks/>
          </p:cNvSpPr>
          <p:nvPr/>
        </p:nvSpPr>
        <p:spPr bwMode="auto">
          <a:xfrm>
            <a:off x="965209" y="6991352"/>
            <a:ext cx="11353801" cy="2235200"/>
          </a:xfrm>
          <a:prstGeom prst="rect">
            <a:avLst/>
          </a:prstGeom>
          <a:noFill/>
          <a:ln w="12700">
            <a:noFill/>
            <a:miter lim="800000"/>
            <a:headEnd/>
            <a:tailEnd/>
          </a:ln>
        </p:spPr>
        <p:txBody>
          <a:bodyPr lIns="0" tIns="0" rIns="0" bIns="0" anchor="ctr"/>
          <a:lstStyle/>
          <a:p>
            <a:pPr>
              <a:lnSpc>
                <a:spcPts val="1900"/>
              </a:lnSpc>
              <a:spcBef>
                <a:spcPts val="600"/>
              </a:spcBef>
              <a:buClr>
                <a:srgbClr val="000000"/>
              </a:buClr>
              <a:buSzPct val="125000"/>
              <a:buFont typeface="Papyrus" charset="0"/>
              <a:buChar char="•"/>
            </a:pPr>
            <a:r>
              <a:rPr lang="en-US" sz="1700" dirty="0">
                <a:solidFill>
                  <a:srgbClr val="000000"/>
                </a:solidFill>
                <a:latin typeface="Papyrus" charset="0"/>
                <a:sym typeface="Papyrus" charset="0"/>
              </a:rPr>
              <a:t>Although intended to stand vertically, the tower began leaning to the southeast soon after the onset of construction in 1173 due to a poorly laid foundation and loose substrate that has allowed the foundation to shift direction.</a:t>
            </a:r>
          </a:p>
          <a:p>
            <a:pPr>
              <a:lnSpc>
                <a:spcPts val="1900"/>
              </a:lnSpc>
              <a:spcBef>
                <a:spcPts val="600"/>
              </a:spcBef>
              <a:buClr>
                <a:srgbClr val="000000"/>
              </a:buClr>
              <a:buSzPct val="125000"/>
              <a:buFont typeface="Papyrus" charset="0"/>
              <a:buChar char="•"/>
            </a:pPr>
            <a:endParaRPr lang="en-US" sz="1700" dirty="0">
              <a:solidFill>
                <a:srgbClr val="000000"/>
              </a:solidFill>
              <a:latin typeface="Papyrus" charset="0"/>
              <a:sym typeface="Papyrus" charset="0"/>
            </a:endParaRPr>
          </a:p>
          <a:p>
            <a:pPr>
              <a:lnSpc>
                <a:spcPts val="1900"/>
              </a:lnSpc>
              <a:spcBef>
                <a:spcPts val="600"/>
              </a:spcBef>
              <a:buClr>
                <a:srgbClr val="000000"/>
              </a:buClr>
              <a:buSzPct val="125000"/>
              <a:buFont typeface="Papyrus" charset="0"/>
              <a:buChar char="•"/>
            </a:pPr>
            <a:r>
              <a:rPr lang="en-US" sz="1700" dirty="0">
                <a:solidFill>
                  <a:srgbClr val="000000"/>
                </a:solidFill>
                <a:latin typeface="Papyrus" charset="0"/>
                <a:sym typeface="Papyrus" charset="0"/>
              </a:rPr>
              <a:t>The height of the tower is 55.86 m (183.27 ft) from the ground on the low side and 56.70 m (186.02 ft) on the high side. The width of the walls at the base is 4.09 m (13.42 ft) and at the top 2.48 m (8.14 ft). Its weight is estimated at 14,500 </a:t>
            </a:r>
            <a:r>
              <a:rPr lang="en-US" sz="1700" dirty="0">
                <a:solidFill>
                  <a:srgbClr val="000000"/>
                </a:solidFill>
                <a:latin typeface="Papyrus" charset="0"/>
                <a:sym typeface="Papyrus" charset="0"/>
                <a:hlinkClick r:id="rId4"/>
              </a:rPr>
              <a:t>metric tons</a:t>
            </a:r>
            <a:r>
              <a:rPr lang="en-US" sz="1700" dirty="0">
                <a:solidFill>
                  <a:srgbClr val="000000"/>
                </a:solidFill>
                <a:latin typeface="Papyrus" charset="0"/>
                <a:sym typeface="Papyrus" charset="0"/>
              </a:rPr>
              <a:t> (16,000 short tons)</a:t>
            </a:r>
            <a:r>
              <a:rPr lang="en-US" sz="1700" dirty="0">
                <a:solidFill>
                  <a:srgbClr val="000000"/>
                </a:solidFill>
                <a:latin typeface="Papyrus" charset="0"/>
                <a:sym typeface="Papyrus" charset="0"/>
                <a:hlinkClick r:id="rId5"/>
              </a:rPr>
              <a:t>.</a:t>
            </a:r>
          </a:p>
        </p:txBody>
      </p:sp>
      <p:sp>
        <p:nvSpPr>
          <p:cNvPr id="881668" name="Rectangle 5"/>
          <p:cNvSpPr>
            <a:spLocks/>
          </p:cNvSpPr>
          <p:nvPr/>
        </p:nvSpPr>
        <p:spPr bwMode="auto">
          <a:xfrm>
            <a:off x="762001" y="571500"/>
            <a:ext cx="11480801" cy="1041399"/>
          </a:xfrm>
          <a:prstGeom prst="rect">
            <a:avLst/>
          </a:prstGeom>
          <a:noFill/>
          <a:ln w="12700">
            <a:noFill/>
            <a:miter lim="800000"/>
            <a:headEnd/>
            <a:tailEnd/>
          </a:ln>
        </p:spPr>
        <p:txBody>
          <a:bodyPr lIns="0" tIns="0" rIns="0" bIns="0" anchor="ctr"/>
          <a:lstStyle/>
          <a:p>
            <a:r>
              <a:rPr lang="en-US" sz="4800" dirty="0">
                <a:solidFill>
                  <a:schemeClr val="tx1"/>
                </a:solidFill>
                <a:latin typeface="Papyrus" charset="0"/>
                <a:sym typeface="Papyrus" charset="0"/>
              </a:rPr>
              <a:t>The Leaning Tower of Pisa</a:t>
            </a:r>
          </a:p>
        </p:txBody>
      </p:sp>
      <p:sp>
        <p:nvSpPr>
          <p:cNvPr id="881669" name="Rectangle 6"/>
          <p:cNvSpPr>
            <a:spLocks/>
          </p:cNvSpPr>
          <p:nvPr/>
        </p:nvSpPr>
        <p:spPr bwMode="auto">
          <a:xfrm>
            <a:off x="762001" y="5969000"/>
            <a:ext cx="11480801" cy="1041399"/>
          </a:xfrm>
          <a:prstGeom prst="rect">
            <a:avLst/>
          </a:prstGeom>
          <a:noFill/>
          <a:ln w="12700">
            <a:noFill/>
            <a:miter lim="800000"/>
            <a:headEnd/>
            <a:tailEnd/>
          </a:ln>
        </p:spPr>
        <p:txBody>
          <a:bodyPr lIns="0" tIns="0" rIns="0" bIns="0" anchor="ctr"/>
          <a:lstStyle/>
          <a:p>
            <a:r>
              <a:rPr lang="en-US" sz="4800" dirty="0">
                <a:solidFill>
                  <a:schemeClr val="tx1"/>
                </a:solidFill>
                <a:latin typeface="Papyrus" charset="0"/>
                <a:sym typeface="Papyrus" charset="0"/>
              </a:rPr>
              <a:t>Angle of slant: 3.97 degrees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2690" name="Picture 1"/>
          <p:cNvPicPr>
            <a:picLocks noChangeAspect="1" noChangeArrowheads="1"/>
          </p:cNvPicPr>
          <p:nvPr/>
        </p:nvPicPr>
        <p:blipFill>
          <a:blip r:embed="rId3" cstate="email"/>
          <a:srcRect/>
          <a:stretch>
            <a:fillRect/>
          </a:stretch>
        </p:blipFill>
        <p:spPr bwMode="auto">
          <a:xfrm>
            <a:off x="0" y="-4761"/>
            <a:ext cx="13233399" cy="10582276"/>
          </a:xfrm>
          <a:prstGeom prst="rect">
            <a:avLst/>
          </a:prstGeom>
          <a:noFill/>
          <a:ln w="25400">
            <a:noFill/>
            <a:miter lim="800000"/>
            <a:headEnd/>
            <a:tailEnd/>
          </a:ln>
        </p:spPr>
      </p:pic>
      <p:sp>
        <p:nvSpPr>
          <p:cNvPr id="882691" name="Rectangle 2"/>
          <p:cNvSpPr>
            <a:spLocks/>
          </p:cNvSpPr>
          <p:nvPr/>
        </p:nvSpPr>
        <p:spPr bwMode="auto">
          <a:xfrm>
            <a:off x="7200901" y="1035049"/>
            <a:ext cx="4762500" cy="2374901"/>
          </a:xfrm>
          <a:prstGeom prst="rect">
            <a:avLst/>
          </a:prstGeom>
          <a:noFill/>
          <a:ln w="12700">
            <a:noFill/>
            <a:miter lim="800000"/>
            <a:headEnd/>
            <a:tailEnd/>
          </a:ln>
        </p:spPr>
        <p:txBody>
          <a:bodyPr lIns="0" tIns="0" rIns="0" bIns="0" anchor="ctr"/>
          <a:lstStyle/>
          <a:p>
            <a:pPr algn="l">
              <a:lnSpc>
                <a:spcPts val="1900"/>
              </a:lnSpc>
            </a:pPr>
            <a:r>
              <a:rPr lang="en-US" sz="14900" b="1" dirty="0">
                <a:solidFill>
                  <a:srgbClr val="FEFFEA"/>
                </a:solidFill>
                <a:latin typeface="Helvetica Neue" charset="0"/>
                <a:sym typeface="Helvetica Neue" charset="0"/>
              </a:rPr>
              <a:t>3.97º</a:t>
            </a:r>
          </a:p>
        </p:txBody>
      </p:sp>
      <p:sp>
        <p:nvSpPr>
          <p:cNvPr id="882692" name="Rectangle 3"/>
          <p:cNvSpPr>
            <a:spLocks/>
          </p:cNvSpPr>
          <p:nvPr/>
        </p:nvSpPr>
        <p:spPr bwMode="auto">
          <a:xfrm>
            <a:off x="7188209" y="2438400"/>
            <a:ext cx="4495799" cy="2222500"/>
          </a:xfrm>
          <a:prstGeom prst="rect">
            <a:avLst/>
          </a:prstGeom>
          <a:noFill/>
          <a:ln w="12700">
            <a:noFill/>
            <a:miter lim="800000"/>
            <a:headEnd/>
            <a:tailEnd/>
          </a:ln>
        </p:spPr>
        <p:txBody>
          <a:bodyPr lIns="0" tIns="0" rIns="0" bIns="0" anchor="ctr"/>
          <a:lstStyle/>
          <a:p>
            <a:pPr algn="just"/>
            <a:r>
              <a:rPr lang="en-US" sz="2300" dirty="0" smtClean="0">
                <a:solidFill>
                  <a:schemeClr val="tx1"/>
                </a:solidFill>
                <a:latin typeface="Helvetica Neue" charset="0"/>
                <a:sym typeface="Helvetica Neue" charset="0"/>
              </a:rPr>
              <a:t>Although </a:t>
            </a:r>
            <a:r>
              <a:rPr lang="en-US" sz="2300" dirty="0">
                <a:solidFill>
                  <a:schemeClr val="tx1"/>
                </a:solidFill>
                <a:latin typeface="Helvetica Neue" charset="0"/>
                <a:sym typeface="Helvetica Neue" charset="0"/>
              </a:rPr>
              <a:t>intended to stand vertically, the tower began leaning to the southeast due to </a:t>
            </a:r>
            <a:r>
              <a:rPr lang="en-US" sz="2300" dirty="0" smtClean="0">
                <a:solidFill>
                  <a:schemeClr val="tx1"/>
                </a:solidFill>
                <a:latin typeface="Helvetica Neue" charset="0"/>
                <a:sym typeface="Helvetica Neue" charset="0"/>
              </a:rPr>
              <a:t>poorly </a:t>
            </a:r>
            <a:r>
              <a:rPr lang="en-US" sz="2300" dirty="0">
                <a:solidFill>
                  <a:schemeClr val="tx1"/>
                </a:solidFill>
                <a:latin typeface="Helvetica Neue" charset="0"/>
                <a:sym typeface="Helvetica Neue" charset="0"/>
              </a:rPr>
              <a:t>laid foundation.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14" name="Picture 1"/>
          <p:cNvPicPr>
            <a:picLocks noChangeAspect="1" noChangeArrowheads="1"/>
          </p:cNvPicPr>
          <p:nvPr/>
        </p:nvPicPr>
        <p:blipFill>
          <a:blip r:embed="rId2" cstate="email"/>
          <a:srcRect/>
          <a:stretch>
            <a:fillRect/>
          </a:stretch>
        </p:blipFill>
        <p:spPr bwMode="auto">
          <a:xfrm>
            <a:off x="-1346198" y="-165098"/>
            <a:ext cx="16306800" cy="10198100"/>
          </a:xfrm>
          <a:prstGeom prst="rect">
            <a:avLst/>
          </a:prstGeom>
          <a:noFill/>
          <a:ln w="12700">
            <a:noFill/>
            <a:miter lim="800000"/>
            <a:headEnd/>
            <a:tailEnd/>
          </a:ln>
        </p:spPr>
      </p:pic>
      <p:pic>
        <p:nvPicPr>
          <p:cNvPr id="883715" name="Picture 2"/>
          <p:cNvPicPr>
            <a:picLocks noChangeAspect="1" noChangeArrowheads="1"/>
          </p:cNvPicPr>
          <p:nvPr/>
        </p:nvPicPr>
        <p:blipFill>
          <a:blip r:embed="rId3" cstate="email"/>
          <a:srcRect/>
          <a:stretch>
            <a:fillRect/>
          </a:stretch>
        </p:blipFill>
        <p:spPr bwMode="auto">
          <a:xfrm>
            <a:off x="11096625" y="295274"/>
            <a:ext cx="1404938" cy="1562101"/>
          </a:xfrm>
          <a:prstGeom prst="rect">
            <a:avLst/>
          </a:prstGeom>
          <a:noFill/>
          <a:ln w="12700">
            <a:noFill/>
            <a:miter lim="800000"/>
            <a:headEnd/>
            <a:tailEnd/>
          </a:ln>
        </p:spPr>
      </p:pic>
      <p:pic>
        <p:nvPicPr>
          <p:cNvPr id="883716" name="Picture 3"/>
          <p:cNvPicPr>
            <a:picLocks noChangeAspect="1" noChangeArrowheads="1"/>
          </p:cNvPicPr>
          <p:nvPr/>
        </p:nvPicPr>
        <p:blipFill>
          <a:blip r:embed="rId4" cstate="email"/>
          <a:srcRect/>
          <a:stretch>
            <a:fillRect/>
          </a:stretch>
        </p:blipFill>
        <p:spPr bwMode="auto">
          <a:xfrm>
            <a:off x="252413" y="2425700"/>
            <a:ext cx="8142288" cy="6337300"/>
          </a:xfrm>
          <a:prstGeom prst="rect">
            <a:avLst/>
          </a:prstGeom>
          <a:noFill/>
          <a:ln w="12700">
            <a:noFill/>
            <a:miter lim="800000"/>
            <a:headEnd/>
            <a:tailEnd/>
          </a:ln>
        </p:spPr>
      </p:pic>
      <p:sp>
        <p:nvSpPr>
          <p:cNvPr id="883717" name="Rectangle 4"/>
          <p:cNvSpPr>
            <a:spLocks/>
          </p:cNvSpPr>
          <p:nvPr/>
        </p:nvSpPr>
        <p:spPr bwMode="auto">
          <a:xfrm>
            <a:off x="163522" y="241302"/>
            <a:ext cx="9372599" cy="1663700"/>
          </a:xfrm>
          <a:prstGeom prst="rect">
            <a:avLst/>
          </a:prstGeom>
          <a:noFill/>
          <a:ln w="12700">
            <a:noFill/>
            <a:miter lim="800000"/>
            <a:headEnd/>
            <a:tailEnd/>
          </a:ln>
        </p:spPr>
        <p:txBody>
          <a:bodyPr lIns="0" tIns="0" rIns="0" bIns="0" anchor="ctr"/>
          <a:lstStyle/>
          <a:p>
            <a:pPr algn="l"/>
            <a:r>
              <a:rPr lang="en-US" sz="4400" dirty="0">
                <a:solidFill>
                  <a:schemeClr val="tx1"/>
                </a:solidFill>
              </a:rPr>
              <a:t>Thomas Edison</a:t>
            </a:r>
          </a:p>
          <a:p>
            <a:pPr algn="l"/>
            <a:r>
              <a:rPr lang="en-US" sz="4400" dirty="0">
                <a:solidFill>
                  <a:schemeClr val="tx1"/>
                </a:solidFill>
              </a:rPr>
              <a:t>“The Wizard of Menlo Park</a:t>
            </a:r>
          </a:p>
        </p:txBody>
      </p:sp>
      <p:sp>
        <p:nvSpPr>
          <p:cNvPr id="883719" name="Rectangle 6"/>
          <p:cNvSpPr>
            <a:spLocks/>
          </p:cNvSpPr>
          <p:nvPr/>
        </p:nvSpPr>
        <p:spPr bwMode="auto">
          <a:xfrm>
            <a:off x="8699500" y="2832100"/>
            <a:ext cx="3479799" cy="5397500"/>
          </a:xfrm>
          <a:prstGeom prst="rect">
            <a:avLst/>
          </a:prstGeom>
          <a:noFill/>
          <a:ln w="12700">
            <a:noFill/>
            <a:miter lim="800000"/>
            <a:headEnd/>
            <a:tailEnd/>
          </a:ln>
        </p:spPr>
        <p:txBody>
          <a:bodyPr lIns="0" tIns="0" rIns="0" bIns="0" anchor="ctr"/>
          <a:lstStyle/>
          <a:p>
            <a:pPr algn="l"/>
            <a:r>
              <a:rPr lang="en-US" sz="3300" dirty="0">
                <a:solidFill>
                  <a:srgbClr val="700000"/>
                </a:solidFill>
                <a:latin typeface="Arial" charset="0"/>
                <a:cs typeface="Arial" charset="0"/>
                <a:sym typeface="Arial" charset="0"/>
              </a:rPr>
              <a:t>The modern world is an electrified world. The electric light, one of the everyday conveniences that most affects our lives, was invented in 1879 by Thomas Alva Edison.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738" name="Picture 1"/>
          <p:cNvPicPr>
            <a:picLocks noChangeAspect="1" noChangeArrowheads="1"/>
          </p:cNvPicPr>
          <p:nvPr/>
        </p:nvPicPr>
        <p:blipFill>
          <a:blip r:embed="rId3" cstate="email"/>
          <a:srcRect/>
          <a:stretch>
            <a:fillRect/>
          </a:stretch>
        </p:blipFill>
        <p:spPr bwMode="auto">
          <a:xfrm>
            <a:off x="-50790" y="-12700"/>
            <a:ext cx="13117513" cy="10210800"/>
          </a:xfrm>
          <a:prstGeom prst="rect">
            <a:avLst/>
          </a:prstGeom>
          <a:noFill/>
          <a:ln w="12700">
            <a:noFill/>
            <a:miter lim="800000"/>
            <a:headEnd/>
            <a:tailEnd/>
          </a:ln>
        </p:spPr>
      </p:pic>
      <p:sp>
        <p:nvSpPr>
          <p:cNvPr id="884740" name="AutoShape 3"/>
          <p:cNvSpPr>
            <a:spLocks/>
          </p:cNvSpPr>
          <p:nvPr/>
        </p:nvSpPr>
        <p:spPr bwMode="auto">
          <a:xfrm>
            <a:off x="7467600" y="698500"/>
            <a:ext cx="4356100" cy="1295400"/>
          </a:xfrm>
          <a:prstGeom prst="roundRect">
            <a:avLst>
              <a:gd name="adj" fmla="val 14704"/>
            </a:avLst>
          </a:prstGeom>
          <a:solidFill>
            <a:schemeClr val="accent1">
              <a:alpha val="49803"/>
            </a:schemeClr>
          </a:solidFill>
          <a:ln w="25400">
            <a:noFill/>
            <a:round/>
            <a:headEnd/>
            <a:tailEnd/>
          </a:ln>
        </p:spPr>
        <p:txBody>
          <a:bodyPr lIns="0" tIns="0" rIns="0" bIns="0"/>
          <a:lstStyle/>
          <a:p>
            <a:endParaRPr lang="en-US"/>
          </a:p>
        </p:txBody>
      </p:sp>
      <p:sp>
        <p:nvSpPr>
          <p:cNvPr id="884741" name="Rectangle 4"/>
          <p:cNvSpPr>
            <a:spLocks/>
          </p:cNvSpPr>
          <p:nvPr/>
        </p:nvSpPr>
        <p:spPr bwMode="auto">
          <a:xfrm>
            <a:off x="7502525" y="679450"/>
            <a:ext cx="4292599" cy="609600"/>
          </a:xfrm>
          <a:prstGeom prst="rect">
            <a:avLst/>
          </a:prstGeom>
          <a:noFill/>
          <a:ln w="12700">
            <a:noFill/>
            <a:miter lim="800000"/>
            <a:headEnd/>
            <a:tailEnd/>
          </a:ln>
        </p:spPr>
        <p:txBody>
          <a:bodyPr lIns="0" tIns="0" rIns="0" bIns="0" anchor="ctr"/>
          <a:lstStyle/>
          <a:p>
            <a:r>
              <a:rPr lang="en-US" sz="3300" b="1" dirty="0">
                <a:solidFill>
                  <a:schemeClr val="tx1"/>
                </a:solidFill>
                <a:latin typeface="Helvetica" charset="0"/>
                <a:cs typeface="Helvetica" charset="0"/>
                <a:sym typeface="Helvetica" charset="0"/>
              </a:rPr>
              <a:t>Thomas Alva Edison</a:t>
            </a:r>
          </a:p>
        </p:txBody>
      </p:sp>
      <p:sp>
        <p:nvSpPr>
          <p:cNvPr id="884742" name="Rectangle 5"/>
          <p:cNvSpPr>
            <a:spLocks/>
          </p:cNvSpPr>
          <p:nvPr/>
        </p:nvSpPr>
        <p:spPr bwMode="auto">
          <a:xfrm>
            <a:off x="7210427" y="1143000"/>
            <a:ext cx="4927600" cy="800100"/>
          </a:xfrm>
          <a:prstGeom prst="rect">
            <a:avLst/>
          </a:prstGeom>
          <a:noFill/>
          <a:ln w="12700">
            <a:noFill/>
            <a:miter lim="800000"/>
            <a:headEnd/>
            <a:tailEnd/>
          </a:ln>
        </p:spPr>
        <p:txBody>
          <a:bodyPr lIns="0" tIns="0" rIns="0" bIns="0" anchor="ctr"/>
          <a:lstStyle/>
          <a:p>
            <a:pPr>
              <a:lnSpc>
                <a:spcPct val="80000"/>
              </a:lnSpc>
            </a:pPr>
            <a:r>
              <a:rPr lang="en-US" sz="2400" dirty="0">
                <a:solidFill>
                  <a:schemeClr val="tx1"/>
                </a:solidFill>
                <a:latin typeface="Helvetica" charset="0"/>
                <a:cs typeface="Helvetica" charset="0"/>
                <a:sym typeface="Helvetica" charset="0"/>
              </a:rPr>
              <a:t>Invented the light bulb in 1879 </a:t>
            </a:r>
          </a:p>
          <a:p>
            <a:pPr>
              <a:lnSpc>
                <a:spcPct val="80000"/>
              </a:lnSpc>
            </a:pPr>
            <a:r>
              <a:rPr lang="en-US" sz="2600" dirty="0">
                <a:solidFill>
                  <a:schemeClr val="tx1"/>
                </a:solidFill>
                <a:latin typeface="Helvetica" charset="0"/>
                <a:cs typeface="Helvetica" charset="0"/>
                <a:sym typeface="Helvetica" charset="0"/>
              </a:rPr>
              <a:t>and held 1093 patents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 and Economics</a:t>
            </a:r>
            <a:endParaRPr lang="en-US" dirty="0"/>
          </a:p>
        </p:txBody>
      </p:sp>
      <p:sp>
        <p:nvSpPr>
          <p:cNvPr id="3" name="Content Placeholder 2"/>
          <p:cNvSpPr>
            <a:spLocks noGrp="1"/>
          </p:cNvSpPr>
          <p:nvPr>
            <p:ph idx="1"/>
          </p:nvPr>
        </p:nvSpPr>
        <p:spPr/>
        <p:txBody>
          <a:bodyPr/>
          <a:lstStyle/>
          <a:p>
            <a:r>
              <a:rPr lang="en-US" b="1" dirty="0" smtClean="0"/>
              <a:t>The (U.S. financial) system filters out the thoughtful and replaces them with the faithful,"  according to an anonymous financial analyst explaining in </a:t>
            </a:r>
            <a:r>
              <a:rPr lang="en-US" b="1" i="1" dirty="0" smtClean="0"/>
              <a:t>The Economist</a:t>
            </a:r>
            <a:r>
              <a:rPr lang="en-US" b="1" dirty="0" smtClean="0"/>
              <a:t> what made the recent financial crisis inevitable.</a:t>
            </a:r>
          </a:p>
          <a:p>
            <a:r>
              <a:rPr lang="en-US" b="1" dirty="0" smtClean="0"/>
              <a:t>Jesus said," The truth will make you free."  But what if we can't handle the truth?</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4123" y="3467947"/>
            <a:ext cx="173397" cy="2926080"/>
          </a:xfrm>
          <a:prstGeom prst="rect">
            <a:avLst/>
          </a:prstGeom>
          <a:solidFill>
            <a:srgbClr val="E02020"/>
          </a:solidFill>
          <a:ln>
            <a:noFill/>
          </a:ln>
        </p:spPr>
        <p:style>
          <a:lnRef idx="2">
            <a:schemeClr val="accent1">
              <a:shade val="50000"/>
            </a:schemeClr>
          </a:lnRef>
          <a:fillRef idx="1">
            <a:schemeClr val="accent1"/>
          </a:fillRef>
          <a:effectRef idx="0">
            <a:schemeClr val="accent1"/>
          </a:effectRef>
          <a:fontRef idx="minor">
            <a:schemeClr val="lt1"/>
          </a:fontRef>
        </p:style>
        <p:txBody>
          <a:bodyPr lIns="130012" tIns="65007" rIns="130012" bIns="65007" rtlCol="0" anchor="ctr"/>
          <a:lstStyle/>
          <a:p>
            <a:endParaRPr lang="en-US" sz="2600" dirty="0">
              <a:solidFill>
                <a:prstClr val="white"/>
              </a:solidFill>
            </a:endParaRPr>
          </a:p>
        </p:txBody>
      </p:sp>
      <p:pic>
        <p:nvPicPr>
          <p:cNvPr id="2050" name="Picture 2" descr="C:\Users\Chris\Desktop\The-Economist-logo.gif"/>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1673" y="0"/>
            <a:ext cx="7607808" cy="380390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6068907" y="4790101"/>
            <a:ext cx="6177280" cy="3088640"/>
          </a:xfrm>
          <a:prstGeom prst="rect">
            <a:avLst/>
          </a:prstGeom>
          <a:solidFill>
            <a:srgbClr val="E02020"/>
          </a:solidFill>
          <a:ln>
            <a:noFill/>
          </a:ln>
        </p:spPr>
        <p:style>
          <a:lnRef idx="2">
            <a:schemeClr val="accent1">
              <a:shade val="50000"/>
            </a:schemeClr>
          </a:lnRef>
          <a:fillRef idx="1">
            <a:schemeClr val="accent1"/>
          </a:fillRef>
          <a:effectRef idx="0">
            <a:schemeClr val="accent1"/>
          </a:effectRef>
          <a:fontRef idx="minor">
            <a:schemeClr val="lt1"/>
          </a:fontRef>
        </p:style>
        <p:txBody>
          <a:bodyPr lIns="130012" tIns="65007" rIns="130012" bIns="65007" rtlCol="0" anchor="ctr"/>
          <a:lstStyle/>
          <a:p>
            <a:endParaRPr lang="en-US" sz="2600" dirty="0">
              <a:solidFill>
                <a:prstClr val="white"/>
              </a:solidFill>
            </a:endParaRPr>
          </a:p>
        </p:txBody>
      </p:sp>
      <p:sp>
        <p:nvSpPr>
          <p:cNvPr id="4" name="Rectangle 3"/>
          <p:cNvSpPr/>
          <p:nvPr/>
        </p:nvSpPr>
        <p:spPr>
          <a:xfrm>
            <a:off x="6576317" y="5310296"/>
            <a:ext cx="5279727" cy="2224164"/>
          </a:xfrm>
          <a:prstGeom prst="rect">
            <a:avLst/>
          </a:prstGeom>
        </p:spPr>
        <p:txBody>
          <a:bodyPr wrap="square" lIns="130012" tIns="65007" rIns="130012" bIns="65007">
            <a:spAutoFit/>
          </a:bodyPr>
          <a:lstStyle/>
          <a:p>
            <a:r>
              <a:rPr lang="en-US" sz="3400" dirty="0">
                <a:solidFill>
                  <a:prstClr val="white"/>
                </a:solidFill>
                <a:latin typeface="Myriad Pro" pitchFamily="34" charset="0"/>
                <a:ea typeface="+mn-ea"/>
                <a:cs typeface="Arial" charset="0"/>
              </a:rPr>
              <a:t>"</a:t>
            </a:r>
            <a:r>
              <a:rPr lang="en-US" sz="3400" b="1" dirty="0">
                <a:solidFill>
                  <a:prstClr val="white"/>
                </a:solidFill>
                <a:latin typeface="Myriad Pro" pitchFamily="34" charset="0"/>
                <a:ea typeface="+mn-ea"/>
                <a:cs typeface="Arial" charset="0"/>
              </a:rPr>
              <a:t>The (U.S. financial) system filters out the thoughtful and replaces </a:t>
            </a:r>
            <a:r>
              <a:rPr lang="en-US" sz="3400" b="1" dirty="0" smtClean="0">
                <a:solidFill>
                  <a:prstClr val="white"/>
                </a:solidFill>
                <a:latin typeface="Myriad Pro" pitchFamily="34" charset="0"/>
                <a:ea typeface="+mn-ea"/>
                <a:cs typeface="Arial" charset="0"/>
              </a:rPr>
              <a:t>them </a:t>
            </a:r>
            <a:r>
              <a:rPr lang="en-US" sz="3400" b="1" dirty="0">
                <a:solidFill>
                  <a:prstClr val="white"/>
                </a:solidFill>
                <a:latin typeface="Myriad Pro" pitchFamily="34" charset="0"/>
                <a:ea typeface="+mn-ea"/>
                <a:cs typeface="Arial" charset="0"/>
              </a:rPr>
              <a:t>with the faithful,"</a:t>
            </a:r>
            <a:endParaRPr lang="en-US" sz="3400" dirty="0">
              <a:solidFill>
                <a:prstClr val="white"/>
              </a:solidFill>
              <a:latin typeface="Myriad Pro" pitchFamily="34" charset="0"/>
              <a:ea typeface="+mn-ea"/>
              <a:cs typeface="Arial" charset="0"/>
            </a:endParaRPr>
          </a:p>
        </p:txBody>
      </p:sp>
    </p:spTree>
    <p:extLst>
      <p:ext uri="{BB962C8B-B14F-4D97-AF65-F5344CB8AC3E}">
        <p14:creationId xmlns:p14="http://schemas.microsoft.com/office/powerpoint/2010/main" xmlns="" val="2413376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0466" name="Picture 1"/>
          <p:cNvPicPr>
            <a:picLocks noChangeAspect="1" noChangeArrowheads="1"/>
          </p:cNvPicPr>
          <p:nvPr/>
        </p:nvPicPr>
        <p:blipFill>
          <a:blip r:embed="rId3" cstate="email"/>
          <a:srcRect/>
          <a:stretch>
            <a:fillRect/>
          </a:stretch>
        </p:blipFill>
        <p:spPr bwMode="auto">
          <a:xfrm>
            <a:off x="2806700" y="19051"/>
            <a:ext cx="7378699" cy="97091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ris\Desktop\jesus-christ-0108.jp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1733973" y="1"/>
            <a:ext cx="11270827" cy="9753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06400" y="4114800"/>
            <a:ext cx="5635413" cy="2762800"/>
          </a:xfrm>
          <a:prstGeom prst="rect">
            <a:avLst/>
          </a:prstGeom>
          <a:noFill/>
        </p:spPr>
        <p:txBody>
          <a:bodyPr wrap="square" lIns="130039" tIns="65020" rIns="130039" bIns="65020" rtlCol="0">
            <a:spAutoFit/>
          </a:bodyPr>
          <a:lstStyle/>
          <a:p>
            <a:pPr algn="l"/>
            <a:r>
              <a:rPr lang="en-US" sz="5700" b="1" dirty="0" smtClean="0">
                <a:solidFill>
                  <a:prstClr val="black"/>
                </a:solidFill>
                <a:latin typeface="Myriad Pro" pitchFamily="34" charset="0"/>
                <a:ea typeface="+mn-ea"/>
                <a:cs typeface="Arial" charset="0"/>
              </a:rPr>
              <a:t>“The </a:t>
            </a:r>
            <a:r>
              <a:rPr lang="en-US" sz="5700" b="1" dirty="0">
                <a:solidFill>
                  <a:prstClr val="black"/>
                </a:solidFill>
                <a:latin typeface="Myriad Pro" pitchFamily="34" charset="0"/>
                <a:ea typeface="+mn-ea"/>
                <a:cs typeface="Arial" charset="0"/>
              </a:rPr>
              <a:t>truth will </a:t>
            </a:r>
            <a:r>
              <a:rPr lang="en-US" sz="5700" b="1" dirty="0" smtClean="0">
                <a:solidFill>
                  <a:prstClr val="black"/>
                </a:solidFill>
                <a:latin typeface="Myriad Pro" pitchFamily="34" charset="0"/>
                <a:ea typeface="+mn-ea"/>
                <a:cs typeface="Arial" charset="0"/>
              </a:rPr>
              <a:t>make you </a:t>
            </a:r>
            <a:r>
              <a:rPr lang="en-US" sz="5700" b="1" dirty="0">
                <a:solidFill>
                  <a:prstClr val="black"/>
                </a:solidFill>
                <a:latin typeface="Myriad Pro" pitchFamily="34" charset="0"/>
                <a:ea typeface="+mn-ea"/>
                <a:cs typeface="Arial" charset="0"/>
              </a:rPr>
              <a:t>free</a:t>
            </a:r>
            <a:r>
              <a:rPr lang="en-US" sz="5700" b="1" dirty="0" smtClean="0">
                <a:solidFill>
                  <a:prstClr val="black"/>
                </a:solidFill>
                <a:latin typeface="Myriad Pro" pitchFamily="34" charset="0"/>
                <a:ea typeface="+mn-ea"/>
                <a:cs typeface="Arial" charset="0"/>
              </a:rPr>
              <a:t>.”</a:t>
            </a:r>
            <a:r>
              <a:rPr lang="en-US" sz="5700" b="1" dirty="0">
                <a:solidFill>
                  <a:prstClr val="black"/>
                </a:solidFill>
                <a:latin typeface="Myriad Pro" pitchFamily="34" charset="0"/>
                <a:ea typeface="+mn-ea"/>
                <a:cs typeface="Arial" charset="0"/>
              </a:rPr>
              <a:t> </a:t>
            </a:r>
            <a:r>
              <a:rPr lang="en-US" sz="5100" b="1" dirty="0">
                <a:solidFill>
                  <a:prstClr val="black"/>
                </a:solidFill>
                <a:latin typeface="Myriad Pro" pitchFamily="34" charset="0"/>
                <a:ea typeface="+mn-ea"/>
                <a:cs typeface="Arial" charset="0"/>
              </a:rPr>
              <a:t> </a:t>
            </a:r>
            <a:endParaRPr lang="en-US" sz="5100" b="1" dirty="0" smtClean="0">
              <a:solidFill>
                <a:prstClr val="black"/>
              </a:solidFill>
              <a:latin typeface="Myriad Pro" pitchFamily="34" charset="0"/>
              <a:ea typeface="+mn-ea"/>
              <a:cs typeface="Arial" charset="0"/>
            </a:endParaRPr>
          </a:p>
          <a:p>
            <a:pPr algn="l"/>
            <a:endParaRPr lang="en-US" sz="5700" b="1" dirty="0">
              <a:solidFill>
                <a:prstClr val="black"/>
              </a:solidFill>
              <a:latin typeface="Arial" charset="0"/>
              <a:ea typeface="+mn-ea"/>
              <a:cs typeface="Arial" charset="0"/>
            </a:endParaRPr>
          </a:p>
        </p:txBody>
      </p:sp>
    </p:spTree>
    <p:extLst>
      <p:ext uri="{BB962C8B-B14F-4D97-AF65-F5344CB8AC3E}">
        <p14:creationId xmlns:p14="http://schemas.microsoft.com/office/powerpoint/2010/main" xmlns="" val="2731091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06400" y="1524000"/>
            <a:ext cx="8382000" cy="7696200"/>
          </a:xfrm>
          <a:prstGeom prst="rect">
            <a:avLst/>
          </a:prstGeom>
          <a:solidFill>
            <a:schemeClr val="bg1">
              <a:alpha val="85000"/>
            </a:schemeClr>
          </a:solidFill>
          <a:ln w="25400">
            <a:noFill/>
            <a:miter lim="800000"/>
            <a:headEnd/>
            <a:tailEnd/>
          </a:ln>
        </p:spPr>
        <p:txBody>
          <a:bodyPr vert="horz" wrap="square" lIns="130046" tIns="65023" rIns="130046" bIns="65023"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4600" b="1" i="0" u="none" strike="noStrike" kern="1200" cap="none" spc="0" normalizeH="0" baseline="0" noProof="0" dirty="0" smtClean="0">
                <a:ln>
                  <a:noFill/>
                </a:ln>
                <a:solidFill>
                  <a:sysClr val="windowText" lastClr="000000"/>
                </a:solidFill>
                <a:effectLst/>
                <a:uLnTx/>
                <a:uFillTx/>
                <a:latin typeface="Calibri"/>
                <a:ea typeface="+mn-ea"/>
                <a:cs typeface="+mn-cs"/>
              </a:rPr>
              <a:t>Contact: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4600" b="0" i="0" u="none" strike="noStrike" kern="1200" cap="none" spc="0" normalizeH="0" baseline="0" noProof="0" dirty="0" smtClean="0">
                <a:ln>
                  <a:noFill/>
                </a:ln>
                <a:solidFill>
                  <a:schemeClr val="tx1"/>
                </a:solidFill>
                <a:effectLst/>
                <a:uLnTx/>
                <a:uFillTx/>
                <a:latin typeface="Calibri"/>
                <a:ea typeface="+mn-ea"/>
                <a:cs typeface="+mn-cs"/>
              </a:rPr>
              <a:t>Heidi Trotta</a:t>
            </a:r>
            <a:r>
              <a:rPr kumimoji="0" lang="en-US" sz="4600" b="0" i="0" u="none" strike="noStrike" kern="1200" cap="none" spc="0" normalizeH="0" baseline="0" noProof="0" dirty="0" smtClean="0">
                <a:ln>
                  <a:noFill/>
                </a:ln>
                <a:solidFill>
                  <a:sysClr val="windowText" lastClr="000000"/>
                </a:solidFill>
                <a:effectLst/>
                <a:uLnTx/>
                <a:uFillTx/>
                <a:latin typeface="Calibri"/>
                <a:ea typeface="+mn-ea"/>
                <a:cs typeface="+mn-cs"/>
              </a:rPr>
              <a:t/>
            </a:r>
            <a:br>
              <a:rPr kumimoji="0" lang="en-US" sz="4600" b="0" i="0" u="none" strike="noStrike" kern="1200" cap="none" spc="0" normalizeH="0" baseline="0" noProof="0" dirty="0" smtClean="0">
                <a:ln>
                  <a:noFill/>
                </a:ln>
                <a:solidFill>
                  <a:sysClr val="windowText" lastClr="000000"/>
                </a:solidFill>
                <a:effectLst/>
                <a:uLnTx/>
                <a:uFillTx/>
                <a:latin typeface="Calibri"/>
                <a:ea typeface="+mn-ea"/>
                <a:cs typeface="+mn-cs"/>
              </a:rPr>
            </a:br>
            <a:r>
              <a:rPr kumimoji="0" lang="en-US" sz="4600" b="0" i="0" u="none" strike="noStrike" kern="1200" cap="none" spc="0" normalizeH="0" baseline="0" noProof="0" dirty="0" smtClean="0">
                <a:ln>
                  <a:noFill/>
                </a:ln>
                <a:solidFill>
                  <a:srgbClr val="00B0F0"/>
                </a:solidFill>
                <a:effectLst/>
                <a:uLnTx/>
                <a:uFillTx/>
                <a:latin typeface="Calibri"/>
                <a:ea typeface="+mn-ea"/>
                <a:cs typeface="+mn-cs"/>
                <a:hlinkClick r:id="rId3"/>
              </a:rPr>
              <a:t>heidi.trotta@shu.edu</a:t>
            </a:r>
            <a:endParaRPr kumimoji="0" lang="en-US" sz="4600" b="0" i="0" u="none" strike="noStrike" kern="1200" cap="none" spc="0" normalizeH="0" baseline="0" noProof="0" dirty="0" smtClean="0">
              <a:ln>
                <a:noFill/>
              </a:ln>
              <a:solidFill>
                <a:srgbClr val="00B0F0"/>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4600" b="0" i="0" u="none" strike="noStrike" kern="1200" cap="none" spc="0" normalizeH="0" baseline="0" noProof="0" dirty="0" smtClean="0">
                <a:ln>
                  <a:noFill/>
                </a:ln>
                <a:solidFill>
                  <a:sysClr val="windowText" lastClr="000000"/>
                </a:solidFill>
                <a:effectLst/>
                <a:uLnTx/>
                <a:uFillTx/>
                <a:latin typeface="Calibri"/>
                <a:ea typeface="+mn-ea"/>
                <a:cs typeface="+mn-cs"/>
              </a:rPr>
              <a:t>973-275-2882</a:t>
            </a:r>
            <a:br>
              <a:rPr kumimoji="0" lang="en-US" sz="4600" b="0" i="0" u="none" strike="noStrike" kern="1200" cap="none" spc="0" normalizeH="0" baseline="0" noProof="0" dirty="0" smtClean="0">
                <a:ln>
                  <a:noFill/>
                </a:ln>
                <a:solidFill>
                  <a:sysClr val="windowText" lastClr="000000"/>
                </a:solidFill>
                <a:effectLst/>
                <a:uLnTx/>
                <a:uFillTx/>
                <a:latin typeface="Calibri"/>
                <a:ea typeface="+mn-ea"/>
                <a:cs typeface="+mn-cs"/>
              </a:rPr>
            </a:br>
            <a:r>
              <a:rPr kumimoji="0" lang="en-US" sz="4600" b="0" i="0" u="none" strike="noStrike" kern="1200" cap="none" spc="0" normalizeH="0" baseline="0" noProof="0" dirty="0" smtClean="0">
                <a:ln>
                  <a:noFill/>
                </a:ln>
                <a:solidFill>
                  <a:sysClr val="windowText" lastClr="000000"/>
                </a:solidFill>
                <a:effectLst/>
                <a:uLnTx/>
                <a:uFillTx/>
                <a:latin typeface="Calibri"/>
                <a:ea typeface="+mn-ea"/>
                <a:cs typeface="+mn-cs"/>
              </a:rPr>
              <a:t/>
            </a:r>
            <a:br>
              <a:rPr kumimoji="0" lang="en-US" sz="4600" b="0" i="0" u="none" strike="noStrike" kern="1200" cap="none" spc="0" normalizeH="0" baseline="0" noProof="0" dirty="0" smtClean="0">
                <a:ln>
                  <a:noFill/>
                </a:ln>
                <a:solidFill>
                  <a:sysClr val="windowText" lastClr="000000"/>
                </a:solidFill>
                <a:effectLst/>
                <a:uLnTx/>
                <a:uFillTx/>
                <a:latin typeface="Calibri"/>
                <a:ea typeface="+mn-ea"/>
                <a:cs typeface="+mn-cs"/>
              </a:rPr>
            </a:br>
            <a:r>
              <a:rPr kumimoji="0" lang="en-US" sz="4600" b="1" i="0" u="none" strike="noStrike" kern="1200" cap="none" spc="0" normalizeH="0" baseline="0" noProof="0" dirty="0" smtClean="0">
                <a:ln>
                  <a:noFill/>
                </a:ln>
                <a:solidFill>
                  <a:sysClr val="windowText" lastClr="000000"/>
                </a:solidFill>
                <a:effectLst/>
                <a:uLnTx/>
                <a:uFillTx/>
                <a:latin typeface="Calibri"/>
                <a:ea typeface="+mn-ea"/>
                <a:cs typeface="+mn-cs"/>
              </a:rPr>
              <a:t>Resources: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4600" b="0" i="0" u="none" strike="noStrike" kern="1200" cap="none" spc="0" normalizeH="0" baseline="0" noProof="0" dirty="0" smtClean="0">
                <a:ln>
                  <a:noFill/>
                </a:ln>
                <a:solidFill>
                  <a:sysClr val="windowText" lastClr="000000"/>
                </a:solidFill>
                <a:effectLst/>
                <a:uLnTx/>
                <a:uFillTx/>
                <a:latin typeface="Calibri"/>
                <a:ea typeface="+mn-ea"/>
                <a:cs typeface="+mn-cs"/>
                <a:hlinkClick r:id="rId4"/>
              </a:rPr>
              <a:t>http://heiditrotta.wordpress.com/presentations-2/effective-presentations/</a:t>
            </a:r>
            <a:endParaRPr kumimoji="0" lang="en-US" sz="4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4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4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4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4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46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5" name="Picture 4" descr="127555697_993c92dcde_o.jpg"/>
          <p:cNvPicPr>
            <a:picLocks noChangeAspect="1"/>
          </p:cNvPicPr>
          <p:nvPr/>
        </p:nvPicPr>
        <p:blipFill>
          <a:blip r:embed="rId5" cstate="email"/>
          <a:stretch>
            <a:fillRect/>
          </a:stretch>
        </p:blipFill>
        <p:spPr>
          <a:xfrm>
            <a:off x="5359400" y="0"/>
            <a:ext cx="7645400" cy="54102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2514" name="Picture 1"/>
          <p:cNvPicPr>
            <a:picLocks noChangeAspect="1" noChangeArrowheads="1"/>
          </p:cNvPicPr>
          <p:nvPr/>
        </p:nvPicPr>
        <p:blipFill>
          <a:blip r:embed="rId3" cstate="email"/>
          <a:srcRect/>
          <a:stretch>
            <a:fillRect/>
          </a:stretch>
        </p:blipFill>
        <p:spPr bwMode="auto">
          <a:xfrm>
            <a:off x="3284538" y="-12700"/>
            <a:ext cx="6430962" cy="97663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Line 1"/>
          <p:cNvSpPr>
            <a:spLocks noChangeShapeType="1"/>
          </p:cNvSpPr>
          <p:nvPr/>
        </p:nvSpPr>
        <p:spPr bwMode="auto">
          <a:xfrm>
            <a:off x="708025" y="7823201"/>
            <a:ext cx="11699876" cy="0"/>
          </a:xfrm>
          <a:prstGeom prst="line">
            <a:avLst/>
          </a:prstGeom>
          <a:noFill/>
          <a:ln w="25400">
            <a:solidFill>
              <a:srgbClr val="A2A2A2"/>
            </a:solidFill>
            <a:round/>
            <a:headEnd/>
            <a:tailEnd/>
          </a:ln>
        </p:spPr>
        <p:txBody>
          <a:bodyPr lIns="91405" tIns="45702" rIns="91405" bIns="45702"/>
          <a:lstStyle/>
          <a:p>
            <a:endParaRPr lang="en-US"/>
          </a:p>
        </p:txBody>
      </p:sp>
      <p:sp>
        <p:nvSpPr>
          <p:cNvPr id="834563" name="Rectangle 2"/>
          <p:cNvSpPr>
            <a:spLocks/>
          </p:cNvSpPr>
          <p:nvPr/>
        </p:nvSpPr>
        <p:spPr bwMode="auto">
          <a:xfrm>
            <a:off x="293688" y="4521202"/>
            <a:ext cx="12395200" cy="762000"/>
          </a:xfrm>
          <a:prstGeom prst="rect">
            <a:avLst/>
          </a:prstGeom>
          <a:noFill/>
          <a:ln w="12700">
            <a:noFill/>
            <a:miter lim="800000"/>
            <a:headEnd/>
            <a:tailEnd/>
          </a:ln>
        </p:spPr>
        <p:txBody>
          <a:bodyPr lIns="0" tIns="0" rIns="0" bIns="0" anchor="ctr"/>
          <a:lstStyle/>
          <a:p>
            <a:r>
              <a:rPr lang="en-US" sz="5700" dirty="0">
                <a:solidFill>
                  <a:srgbClr val="273B4E"/>
                </a:solidFill>
              </a:rPr>
              <a:t>Proximity &amp; Unity</a:t>
            </a:r>
          </a:p>
        </p:txBody>
      </p:sp>
      <p:pic>
        <p:nvPicPr>
          <p:cNvPr id="834564" name="Picture 3"/>
          <p:cNvPicPr>
            <a:picLocks noChangeAspect="1" noChangeArrowheads="1"/>
          </p:cNvPicPr>
          <p:nvPr/>
        </p:nvPicPr>
        <p:blipFill>
          <a:blip r:embed="rId3" cstate="email"/>
          <a:srcRect/>
          <a:stretch>
            <a:fillRect/>
          </a:stretch>
        </p:blipFill>
        <p:spPr bwMode="auto">
          <a:xfrm>
            <a:off x="4864100" y="939800"/>
            <a:ext cx="1752600" cy="2425700"/>
          </a:xfrm>
          <a:prstGeom prst="rect">
            <a:avLst/>
          </a:prstGeom>
          <a:noFill/>
          <a:ln w="12700">
            <a:noFill/>
            <a:miter lim="800000"/>
            <a:headEnd/>
            <a:tailEnd/>
          </a:ln>
        </p:spPr>
      </p:pic>
      <p:pic>
        <p:nvPicPr>
          <p:cNvPr id="834565" name="Picture 4"/>
          <p:cNvPicPr>
            <a:picLocks noChangeAspect="1" noChangeArrowheads="1"/>
          </p:cNvPicPr>
          <p:nvPr/>
        </p:nvPicPr>
        <p:blipFill>
          <a:blip r:embed="rId4" cstate="email"/>
          <a:srcRect/>
          <a:stretch>
            <a:fillRect/>
          </a:stretch>
        </p:blipFill>
        <p:spPr bwMode="auto">
          <a:xfrm>
            <a:off x="6375402" y="965199"/>
            <a:ext cx="1752600" cy="2425700"/>
          </a:xfrm>
          <a:prstGeom prst="rect">
            <a:avLst/>
          </a:prstGeom>
          <a:noFill/>
          <a:ln w="12700">
            <a:noFill/>
            <a:miter lim="800000"/>
            <a:headEnd/>
            <a:tailEnd/>
          </a:ln>
        </p:spPr>
      </p:pic>
      <p:pic>
        <p:nvPicPr>
          <p:cNvPr id="834566" name="Picture 5"/>
          <p:cNvPicPr>
            <a:picLocks noChangeAspect="1" noChangeArrowheads="1"/>
          </p:cNvPicPr>
          <p:nvPr/>
        </p:nvPicPr>
        <p:blipFill>
          <a:blip r:embed="rId5" cstate="email"/>
          <a:srcRect/>
          <a:stretch>
            <a:fillRect/>
          </a:stretch>
        </p:blipFill>
        <p:spPr bwMode="auto">
          <a:xfrm>
            <a:off x="11442701" y="5981709"/>
            <a:ext cx="1282699" cy="2336801"/>
          </a:xfrm>
          <a:prstGeom prst="rect">
            <a:avLst/>
          </a:prstGeom>
          <a:noFill/>
          <a:ln w="12700">
            <a:noFill/>
            <a:miter lim="800000"/>
            <a:headEnd/>
            <a:tailEnd/>
          </a:ln>
        </p:spPr>
      </p:pic>
      <p:pic>
        <p:nvPicPr>
          <p:cNvPr id="834567" name="Picture 6"/>
          <p:cNvPicPr>
            <a:picLocks noChangeAspect="1" noChangeArrowheads="1"/>
          </p:cNvPicPr>
          <p:nvPr/>
        </p:nvPicPr>
        <p:blipFill>
          <a:blip r:embed="rId6" cstate="email"/>
          <a:srcRect/>
          <a:stretch>
            <a:fillRect/>
          </a:stretch>
        </p:blipFill>
        <p:spPr bwMode="auto">
          <a:xfrm>
            <a:off x="6248400" y="1511301"/>
            <a:ext cx="533400" cy="533400"/>
          </a:xfrm>
          <a:prstGeom prst="rect">
            <a:avLst/>
          </a:prstGeom>
          <a:noFill/>
          <a:ln w="12700">
            <a:noFill/>
            <a:miter lim="800000"/>
            <a:headEnd/>
            <a:tailEnd/>
          </a:ln>
        </p:spPr>
      </p:pic>
      <p:sp>
        <p:nvSpPr>
          <p:cNvPr id="834568" name="Rectangle 7"/>
          <p:cNvSpPr>
            <a:spLocks/>
          </p:cNvSpPr>
          <p:nvPr/>
        </p:nvSpPr>
        <p:spPr bwMode="auto">
          <a:xfrm>
            <a:off x="2387600" y="6629400"/>
            <a:ext cx="8915400" cy="876299"/>
          </a:xfrm>
          <a:prstGeom prst="rect">
            <a:avLst/>
          </a:prstGeom>
          <a:noFill/>
          <a:ln w="12700">
            <a:noFill/>
            <a:miter lim="800000"/>
            <a:headEnd/>
            <a:tailEnd/>
          </a:ln>
        </p:spPr>
        <p:txBody>
          <a:bodyPr lIns="0" tIns="0" rIns="0" bIns="0" anchor="ctr"/>
          <a:lstStyle/>
          <a:p>
            <a:pPr algn="l"/>
            <a:r>
              <a:rPr lang="en-US" sz="2100" dirty="0">
                <a:solidFill>
                  <a:schemeClr val="tx1"/>
                </a:solidFill>
              </a:rPr>
              <a:t>How close together or far apart elements are placed suggests a relationship (or lack of</a:t>
            </a:r>
            <a:r>
              <a:rPr lang="en-US" sz="2100" dirty="0" smtClean="0">
                <a:solidFill>
                  <a:schemeClr val="tx1"/>
                </a:solidFill>
              </a:rPr>
              <a:t>). </a:t>
            </a:r>
            <a:r>
              <a:rPr lang="en-US" sz="2100" dirty="0">
                <a:solidFill>
                  <a:schemeClr val="tx1"/>
                </a:solidFill>
              </a:rPr>
              <a:t>Unity is also achieved by using a third element to connect distant parts.</a:t>
            </a:r>
          </a:p>
        </p:txBody>
      </p:sp>
      <p:pic>
        <p:nvPicPr>
          <p:cNvPr id="834569" name="Picture 8"/>
          <p:cNvPicPr>
            <a:picLocks noChangeAspect="1" noChangeArrowheads="1"/>
          </p:cNvPicPr>
          <p:nvPr/>
        </p:nvPicPr>
        <p:blipFill>
          <a:blip r:embed="rId4" cstate="email"/>
          <a:srcRect/>
          <a:stretch>
            <a:fillRect/>
          </a:stretch>
        </p:blipFill>
        <p:spPr bwMode="auto">
          <a:xfrm>
            <a:off x="339725" y="5981701"/>
            <a:ext cx="1677988" cy="23241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6610" name="Picture 1"/>
          <p:cNvPicPr>
            <a:picLocks noChangeArrowheads="1"/>
          </p:cNvPicPr>
          <p:nvPr/>
        </p:nvPicPr>
        <p:blipFill>
          <a:blip r:embed="rId3" cstate="email"/>
          <a:srcRect/>
          <a:stretch>
            <a:fillRect/>
          </a:stretch>
        </p:blipFill>
        <p:spPr bwMode="auto">
          <a:xfrm>
            <a:off x="215901" y="2565400"/>
            <a:ext cx="5803900" cy="4470400"/>
          </a:xfrm>
          <a:prstGeom prst="rect">
            <a:avLst/>
          </a:prstGeom>
          <a:noFill/>
          <a:ln w="12700">
            <a:noFill/>
            <a:miter lim="800000"/>
            <a:headEnd/>
            <a:tailEnd/>
          </a:ln>
        </p:spPr>
      </p:pic>
      <p:pic>
        <p:nvPicPr>
          <p:cNvPr id="836611" name="Picture 2"/>
          <p:cNvPicPr>
            <a:picLocks noChangeArrowheads="1"/>
          </p:cNvPicPr>
          <p:nvPr/>
        </p:nvPicPr>
        <p:blipFill>
          <a:blip r:embed="rId4" cstate="email"/>
          <a:srcRect/>
          <a:stretch>
            <a:fillRect/>
          </a:stretch>
        </p:blipFill>
        <p:spPr bwMode="auto">
          <a:xfrm>
            <a:off x="6604001" y="2565400"/>
            <a:ext cx="5803900" cy="44704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Line 1"/>
          <p:cNvSpPr>
            <a:spLocks noChangeShapeType="1"/>
          </p:cNvSpPr>
          <p:nvPr/>
        </p:nvSpPr>
        <p:spPr bwMode="auto">
          <a:xfrm>
            <a:off x="330209" y="5816602"/>
            <a:ext cx="12331701" cy="38100"/>
          </a:xfrm>
          <a:prstGeom prst="line">
            <a:avLst/>
          </a:prstGeom>
          <a:noFill/>
          <a:ln w="101600">
            <a:solidFill>
              <a:srgbClr val="908F95"/>
            </a:solidFill>
            <a:prstDash val="dash"/>
            <a:round/>
            <a:headEnd/>
            <a:tailEnd/>
          </a:ln>
        </p:spPr>
        <p:txBody>
          <a:bodyPr lIns="91405" tIns="45702" rIns="91405" bIns="45702"/>
          <a:lstStyle/>
          <a:p>
            <a:endParaRPr lang="en-US"/>
          </a:p>
        </p:txBody>
      </p:sp>
      <p:sp>
        <p:nvSpPr>
          <p:cNvPr id="838659" name="Rectangle 2"/>
          <p:cNvSpPr>
            <a:spLocks/>
          </p:cNvSpPr>
          <p:nvPr/>
        </p:nvSpPr>
        <p:spPr bwMode="auto">
          <a:xfrm>
            <a:off x="3697288" y="5873749"/>
            <a:ext cx="8977312" cy="571500"/>
          </a:xfrm>
          <a:prstGeom prst="rect">
            <a:avLst/>
          </a:prstGeom>
          <a:noFill/>
          <a:ln w="12700">
            <a:noFill/>
            <a:miter lim="800000"/>
            <a:headEnd/>
            <a:tailEnd/>
          </a:ln>
        </p:spPr>
        <p:txBody>
          <a:bodyPr lIns="0" tIns="0" rIns="0" bIns="0" anchor="ctr"/>
          <a:lstStyle/>
          <a:p>
            <a:pPr>
              <a:lnSpc>
                <a:spcPct val="80000"/>
              </a:lnSpc>
            </a:pPr>
            <a:r>
              <a:rPr lang="en-US" sz="2100" b="1" dirty="0">
                <a:solidFill>
                  <a:schemeClr val="tx1">
                    <a:lumMod val="60000"/>
                    <a:lumOff val="40000"/>
                  </a:schemeClr>
                </a:solidFill>
              </a:rPr>
              <a:t>always</a:t>
            </a:r>
            <a:r>
              <a:rPr lang="en-US" sz="2100" b="1" dirty="0">
                <a:solidFill>
                  <a:schemeClr val="tx1">
                    <a:lumMod val="20000"/>
                    <a:lumOff val="80000"/>
                  </a:schemeClr>
                </a:solidFill>
              </a:rPr>
              <a:t> </a:t>
            </a:r>
            <a:r>
              <a:rPr lang="en-US" sz="2100" dirty="0">
                <a:solidFill>
                  <a:srgbClr val="FFE928"/>
                </a:solidFill>
              </a:rPr>
              <a:t>use guides and </a:t>
            </a:r>
            <a:r>
              <a:rPr lang="en-US" sz="2100" dirty="0" smtClean="0">
                <a:solidFill>
                  <a:srgbClr val="FFE928"/>
                </a:solidFill>
              </a:rPr>
              <a:t>rulers</a:t>
            </a:r>
            <a:endParaRPr lang="en-US" sz="2100" dirty="0">
              <a:solidFill>
                <a:srgbClr val="FFE928"/>
              </a:solidFill>
            </a:endParaRPr>
          </a:p>
          <a:p>
            <a:pPr>
              <a:lnSpc>
                <a:spcPct val="80000"/>
              </a:lnSpc>
            </a:pPr>
            <a:endParaRPr lang="en-US" sz="2100" dirty="0">
              <a:solidFill>
                <a:srgbClr val="FFE928"/>
              </a:solidFill>
            </a:endParaRPr>
          </a:p>
        </p:txBody>
      </p:sp>
      <p:sp>
        <p:nvSpPr>
          <p:cNvPr id="838660" name="Rectangle 3"/>
          <p:cNvSpPr>
            <a:spLocks/>
          </p:cNvSpPr>
          <p:nvPr/>
        </p:nvSpPr>
        <p:spPr bwMode="auto">
          <a:xfrm>
            <a:off x="0" y="4121151"/>
            <a:ext cx="12992100" cy="1498600"/>
          </a:xfrm>
          <a:prstGeom prst="rect">
            <a:avLst/>
          </a:prstGeom>
          <a:noFill/>
          <a:ln w="12700">
            <a:noFill/>
            <a:miter lim="800000"/>
            <a:headEnd/>
            <a:tailEnd/>
          </a:ln>
        </p:spPr>
        <p:txBody>
          <a:bodyPr lIns="0" tIns="0" rIns="0" bIns="0" anchor="ctr"/>
          <a:lstStyle/>
          <a:p>
            <a:r>
              <a:rPr lang="en-US" sz="11900" dirty="0">
                <a:solidFill>
                  <a:schemeClr val="tx1"/>
                </a:solidFill>
              </a:rPr>
              <a:t>Alignment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0706" name="Picture 1"/>
          <p:cNvPicPr>
            <a:picLocks noChangeAspect="1" noChangeArrowheads="1"/>
          </p:cNvPicPr>
          <p:nvPr/>
        </p:nvPicPr>
        <p:blipFill>
          <a:blip r:embed="rId3" cstate="email"/>
          <a:srcRect/>
          <a:stretch>
            <a:fillRect/>
          </a:stretch>
        </p:blipFill>
        <p:spPr bwMode="auto">
          <a:xfrm>
            <a:off x="3124209" y="-7937"/>
            <a:ext cx="6796087" cy="9815514"/>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1.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43.xml.rels><?xml version="1.0" encoding="UTF-8" standalone="yes"?>
<Relationships xmlns="http://schemas.openxmlformats.org/package/2006/relationships"><Relationship Id="rId1" Type="http://schemas.openxmlformats.org/officeDocument/2006/relationships/image" Target="../media/image1.jpeg"/></Relationships>
</file>

<file path=ppt/theme/_rels/theme44.xml.rels><?xml version="1.0" encoding="UTF-8" standalone="yes"?>
<Relationships xmlns="http://schemas.openxmlformats.org/package/2006/relationships"><Relationship Id="rId1" Type="http://schemas.openxmlformats.org/officeDocument/2006/relationships/image" Target="../media/image1.jpeg"/></Relationships>
</file>

<file path=ppt/theme/_rels/theme45.xml.rels><?xml version="1.0" encoding="UTF-8" standalone="yes"?>
<Relationships xmlns="http://schemas.openxmlformats.org/package/2006/relationships"><Relationship Id="rId1" Type="http://schemas.openxmlformats.org/officeDocument/2006/relationships/image" Target="../media/image1.jpeg"/></Relationships>
</file>

<file path=ppt/theme/_rels/theme46.xml.rels><?xml version="1.0" encoding="UTF-8" standalone="yes"?>
<Relationships xmlns="http://schemas.openxmlformats.org/package/2006/relationships"><Relationship Id="rId1" Type="http://schemas.openxmlformats.org/officeDocument/2006/relationships/image" Target="../media/image1.jpeg"/></Relationships>
</file>

<file path=ppt/theme/_rels/theme47.xml.rels><?xml version="1.0" encoding="UTF-8" standalone="yes"?>
<Relationships xmlns="http://schemas.openxmlformats.org/package/2006/relationships"><Relationship Id="rId1" Type="http://schemas.openxmlformats.org/officeDocument/2006/relationships/image" Target="../media/image1.jpeg"/></Relationships>
</file>

<file path=ppt/theme/_rels/theme48.xml.rels><?xml version="1.0" encoding="UTF-8" standalone="yes"?>
<Relationships xmlns="http://schemas.openxmlformats.org/package/2006/relationships"><Relationship Id="rId1" Type="http://schemas.openxmlformats.org/officeDocument/2006/relationships/image" Target="../media/image1.jpeg"/></Relationships>
</file>

<file path=ppt/theme/_rels/theme49.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50.xml.rels><?xml version="1.0" encoding="UTF-8" standalone="yes"?>
<Relationships xmlns="http://schemas.openxmlformats.org/package/2006/relationships"><Relationship Id="rId1" Type="http://schemas.openxmlformats.org/officeDocument/2006/relationships/image" Target="../media/image1.jpeg"/></Relationships>
</file>

<file path=ppt/theme/_rels/theme51.xml.rels><?xml version="1.0" encoding="UTF-8" standalone="yes"?>
<Relationships xmlns="http://schemas.openxmlformats.org/package/2006/relationships"><Relationship Id="rId1" Type="http://schemas.openxmlformats.org/officeDocument/2006/relationships/image" Target="../media/image1.jpeg"/></Relationships>
</file>

<file path=ppt/theme/_rels/theme52.xml.rels><?xml version="1.0" encoding="UTF-8" standalone="yes"?>
<Relationships xmlns="http://schemas.openxmlformats.org/package/2006/relationships"><Relationship Id="rId1" Type="http://schemas.openxmlformats.org/officeDocument/2006/relationships/image" Target="../media/image1.jpeg"/></Relationships>
</file>

<file path=ppt/theme/_rels/theme53.xml.rels><?xml version="1.0" encoding="UTF-8" standalone="yes"?>
<Relationships xmlns="http://schemas.openxmlformats.org/package/2006/relationships"><Relationship Id="rId1" Type="http://schemas.openxmlformats.org/officeDocument/2006/relationships/image" Target="../media/image1.jpeg"/></Relationships>
</file>

<file path=ppt/theme/_rels/theme54.xml.rels><?xml version="1.0" encoding="UTF-8" standalone="yes"?>
<Relationships xmlns="http://schemas.openxmlformats.org/package/2006/relationships"><Relationship Id="rId1" Type="http://schemas.openxmlformats.org/officeDocument/2006/relationships/image" Target="../media/image1.jpeg"/></Relationships>
</file>

<file path=ppt/theme/_rels/theme55.xml.rels><?xml version="1.0" encoding="UTF-8" standalone="yes"?>
<Relationships xmlns="http://schemas.openxmlformats.org/package/2006/relationships"><Relationship Id="rId1" Type="http://schemas.openxmlformats.org/officeDocument/2006/relationships/image" Target="../media/image1.jpeg"/></Relationships>
</file>

<file path=ppt/theme/_rels/theme56.xml.rels><?xml version="1.0" encoding="UTF-8" standalone="yes"?>
<Relationships xmlns="http://schemas.openxmlformats.org/package/2006/relationships"><Relationship Id="rId1" Type="http://schemas.openxmlformats.org/officeDocument/2006/relationships/image" Target="../media/image1.jpeg"/></Relationships>
</file>

<file path=ppt/theme/_rels/theme57.xml.rels><?xml version="1.0" encoding="UTF-8" standalone="yes"?>
<Relationships xmlns="http://schemas.openxmlformats.org/package/2006/relationships"><Relationship Id="rId1" Type="http://schemas.openxmlformats.org/officeDocument/2006/relationships/image" Target="../media/image1.jpeg"/></Relationships>
</file>

<file path=ppt/theme/_rels/theme58.xml.rels><?xml version="1.0" encoding="UTF-8" standalone="yes"?>
<Relationships xmlns="http://schemas.openxmlformats.org/package/2006/relationships"><Relationship Id="rId1" Type="http://schemas.openxmlformats.org/officeDocument/2006/relationships/image" Target="../media/image1.jpeg"/></Relationships>
</file>

<file path=ppt/theme/_rels/theme59.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60.xml.rels><?xml version="1.0" encoding="UTF-8" standalone="yes"?>
<Relationships xmlns="http://schemas.openxmlformats.org/package/2006/relationships"><Relationship Id="rId1" Type="http://schemas.openxmlformats.org/officeDocument/2006/relationships/image" Target="../media/image1.jpeg"/></Relationships>
</file>

<file path=ppt/theme/_rels/theme61.xml.rels><?xml version="1.0" encoding="UTF-8" standalone="yes"?>
<Relationships xmlns="http://schemas.openxmlformats.org/package/2006/relationships"><Relationship Id="rId1" Type="http://schemas.openxmlformats.org/officeDocument/2006/relationships/image" Target="../media/image1.jpeg"/></Relationships>
</file>

<file path=ppt/theme/_rels/theme62.xml.rels><?xml version="1.0" encoding="UTF-8" standalone="yes"?>
<Relationships xmlns="http://schemas.openxmlformats.org/package/2006/relationships"><Relationship Id="rId1" Type="http://schemas.openxmlformats.org/officeDocument/2006/relationships/image" Target="../media/image1.jpeg"/></Relationships>
</file>

<file path=ppt/theme/_rels/theme63.xml.rels><?xml version="1.0" encoding="UTF-8" standalone="yes"?>
<Relationships xmlns="http://schemas.openxmlformats.org/package/2006/relationships"><Relationship Id="rId1" Type="http://schemas.openxmlformats.org/officeDocument/2006/relationships/image" Target="../media/image1.jpeg"/></Relationships>
</file>

<file path=ppt/theme/_rels/theme64.xml.rels><?xml version="1.0" encoding="UTF-8" standalone="yes"?>
<Relationships xmlns="http://schemas.openxmlformats.org/package/2006/relationships"><Relationship Id="rId1" Type="http://schemas.openxmlformats.org/officeDocument/2006/relationships/image" Target="../media/image1.jpeg"/></Relationships>
</file>

<file path=ppt/theme/_rels/theme65.xml.rels><?xml version="1.0" encoding="UTF-8" standalone="yes"?>
<Relationships xmlns="http://schemas.openxmlformats.org/package/2006/relationships"><Relationship Id="rId1" Type="http://schemas.openxmlformats.org/officeDocument/2006/relationships/image" Target="../media/image1.jpeg"/></Relationships>
</file>

<file path=ppt/theme/_rels/theme66.xml.rels><?xml version="1.0" encoding="UTF-8" standalone="yes"?>
<Relationships xmlns="http://schemas.openxmlformats.org/package/2006/relationships"><Relationship Id="rId1" Type="http://schemas.openxmlformats.org/officeDocument/2006/relationships/image" Target="../media/image1.jpeg"/></Relationships>
</file>

<file path=ppt/theme/_rels/theme67.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amp; Subtitle">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Horizontal">
  <a:themeElements>
    <a:clrScheme name="">
      <a:dk1>
        <a:srgbClr val="000000"/>
      </a:dk1>
      <a:lt1>
        <a:srgbClr val="FFFFFF"/>
      </a:lt1>
      <a:dk2>
        <a:srgbClr val="000000"/>
      </a:dk2>
      <a:lt2>
        <a:srgbClr val="808080"/>
      </a:lt2>
      <a:accent1>
        <a:srgbClr val="8EC8FF"/>
      </a:accent1>
      <a:accent2>
        <a:srgbClr val="333399"/>
      </a:accent2>
      <a:accent3>
        <a:srgbClr val="FFFFFF"/>
      </a:accent3>
      <a:accent4>
        <a:srgbClr val="000000"/>
      </a:accent4>
      <a:accent5>
        <a:srgbClr val="C6E0FF"/>
      </a:accent5>
      <a:accent6>
        <a:srgbClr val="2D2D8A"/>
      </a:accent6>
      <a:hlink>
        <a:srgbClr val="009999"/>
      </a:hlink>
      <a:folHlink>
        <a:srgbClr val="99CC00"/>
      </a:folHlink>
    </a:clrScheme>
    <a:fontScheme name="Photo - Horizontal">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Alt">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amp; Bullets Alt">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ullets">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Bullets">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2 Column">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amp; Bullets - 2 Column">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Bullets &amp; Photo">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Bullets &amp; Photo">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Title - Center">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 Center">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itle - Top Alt">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 Top Alt">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 Top 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
      <a:dk1>
        <a:srgbClr val="AE2B21"/>
      </a:dk1>
      <a:lt1>
        <a:srgbClr val="51D4DE"/>
      </a:lt1>
      <a:dk2>
        <a:srgbClr val="000000"/>
      </a:dk2>
      <a:lt2>
        <a:srgbClr val="808080"/>
      </a:lt2>
      <a:accent1>
        <a:srgbClr val="A5241C"/>
      </a:accent1>
      <a:accent2>
        <a:srgbClr val="333399"/>
      </a:accent2>
      <a:accent3>
        <a:srgbClr val="B3E6EC"/>
      </a:accent3>
      <a:accent4>
        <a:srgbClr val="94231B"/>
      </a:accent4>
      <a:accent5>
        <a:srgbClr val="CFACAB"/>
      </a:accent5>
      <a:accent6>
        <a:srgbClr val="2D2D8A"/>
      </a:accent6>
      <a:hlink>
        <a:srgbClr val="009999"/>
      </a:hlink>
      <a:folHlink>
        <a:srgbClr val="99CC00"/>
      </a:folHlink>
    </a:clrScheme>
    <a:fontScheme name="Blank">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Title &amp; Bullets - Right">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amp; Bullets - Right">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_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_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amp; Bullets">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_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Title &amp; Bullets - Left">
  <a:themeElements>
    <a:clrScheme name="">
      <a:dk1>
        <a:srgbClr val="AE2B21"/>
      </a:dk1>
      <a:lt1>
        <a:srgbClr val="51D4DE"/>
      </a:lt1>
      <a:dk2>
        <a:srgbClr val="000000"/>
      </a:dk2>
      <a:lt2>
        <a:srgbClr val="808080"/>
      </a:lt2>
      <a:accent1>
        <a:srgbClr val="BBE0E3"/>
      </a:accent1>
      <a:accent2>
        <a:srgbClr val="333399"/>
      </a:accent2>
      <a:accent3>
        <a:srgbClr val="B3E6EC"/>
      </a:accent3>
      <a:accent4>
        <a:srgbClr val="94231B"/>
      </a:accent4>
      <a:accent5>
        <a:srgbClr val="DAEDEF"/>
      </a:accent5>
      <a:accent6>
        <a:srgbClr val="2D2D8A"/>
      </a:accent6>
      <a:hlink>
        <a:srgbClr val="009999"/>
      </a:hlink>
      <a:folHlink>
        <a:srgbClr val="99CC00"/>
      </a:folHlink>
    </a:clrScheme>
    <a:fontScheme name="Title &amp; Bullets - Left">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_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_Photo - Horizont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_Photo - Vertic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_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_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_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itle &amp; Bullets">
  <a:themeElements>
    <a:clrScheme name="">
      <a:dk1>
        <a:srgbClr val="000000"/>
      </a:dk1>
      <a:lt1>
        <a:srgbClr val="FFFFFF"/>
      </a:lt1>
      <a:dk2>
        <a:srgbClr val="000000"/>
      </a:dk2>
      <a:lt2>
        <a:srgbClr val="808080"/>
      </a:lt2>
      <a:accent1>
        <a:srgbClr val="FD0000"/>
      </a:accent1>
      <a:accent2>
        <a:srgbClr val="333399"/>
      </a:accent2>
      <a:accent3>
        <a:srgbClr val="FFFFFF"/>
      </a:accent3>
      <a:accent4>
        <a:srgbClr val="000000"/>
      </a:accent4>
      <a:accent5>
        <a:srgbClr val="FEAAAA"/>
      </a:accent5>
      <a:accent6>
        <a:srgbClr val="2D2D8A"/>
      </a:accent6>
      <a:hlink>
        <a:srgbClr val="009999"/>
      </a:hlink>
      <a:folHlink>
        <a:srgbClr val="99CC00"/>
      </a:folHlink>
    </a:clrScheme>
    <a:fontScheme name="Title &amp; Bullets">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_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_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_Title &amp; Bullets">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_Bullets">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Photo - Horizont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Horizont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_Title &amp; Bullets - Lef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Lef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3_Title &amp; Bullets - 2 Column">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2 Column">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3_Title, Bullets &amp; Photo">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Bullets &amp; Photo">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3_Title &amp; Bullets - Righ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Righ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_Photo - Vertic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Vertic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2_Title - Top">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Top">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3_Photo - Horizontal">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Photo - Horizontal">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3_Title - Center">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Center">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_Blank">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lank">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_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4_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4_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4_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4_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2_Photo - Horizont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_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2_Photo - Vertic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_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4_Title - Top">
  <a:themeElements>
    <a:clrScheme name="">
      <a:dk1>
        <a:srgbClr val="808080"/>
      </a:dk1>
      <a:lt1>
        <a:srgbClr val="EBCD9C"/>
      </a:lt1>
      <a:dk2>
        <a:srgbClr val="143263"/>
      </a:dk2>
      <a:lt2>
        <a:srgbClr val="000000"/>
      </a:lt2>
      <a:accent1>
        <a:srgbClr val="BBE0E3"/>
      </a:accent1>
      <a:accent2>
        <a:srgbClr val="333399"/>
      </a:accent2>
      <a:accent3>
        <a:srgbClr val="AAADB7"/>
      </a:accent3>
      <a:accent4>
        <a:srgbClr val="C9AF85"/>
      </a:accent4>
      <a:accent5>
        <a:srgbClr val="DAEDEF"/>
      </a:accent5>
      <a:accent6>
        <a:srgbClr val="2D2D8A"/>
      </a:accent6>
      <a:hlink>
        <a:srgbClr val="009999"/>
      </a:hlink>
      <a:folHlink>
        <a:srgbClr val="99CC00"/>
      </a:folHlink>
    </a:clrScheme>
    <a:fontScheme name="Title - Top">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4_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4_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4_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4_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itle &amp; Subtitle">
  <a:themeElements>
    <a:clrScheme name="">
      <a:dk1>
        <a:srgbClr val="000000"/>
      </a:dk1>
      <a:lt1>
        <a:srgbClr val="FFFFFF"/>
      </a:lt1>
      <a:dk2>
        <a:srgbClr val="000000"/>
      </a:dk2>
      <a:lt2>
        <a:srgbClr val="808080"/>
      </a:lt2>
      <a:accent1>
        <a:srgbClr val="95F3FF"/>
      </a:accent1>
      <a:accent2>
        <a:srgbClr val="333399"/>
      </a:accent2>
      <a:accent3>
        <a:srgbClr val="FFFFFF"/>
      </a:accent3>
      <a:accent4>
        <a:srgbClr val="000000"/>
      </a:accent4>
      <a:accent5>
        <a:srgbClr val="C8F8FF"/>
      </a:accent5>
      <a:accent6>
        <a:srgbClr val="2D2D8A"/>
      </a:accent6>
      <a:hlink>
        <a:srgbClr val="009999"/>
      </a:hlink>
      <a:folHlink>
        <a:srgbClr val="99CC00"/>
      </a:folHlink>
    </a:clrScheme>
    <a:fontScheme name="Title &amp; Subtitle">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Sans"/>
        <a:ea typeface="ヒラギノ角ゴ ProN W3"/>
        <a:cs typeface="ヒラギノ角ゴ ProN W3"/>
      </a:majorFont>
      <a:minorFont>
        <a:latin typeface="Gill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itle &amp; Subtitle">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Subtitle">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EBCD9C"/>
            </a:solidFill>
            <a:effectLst/>
            <a:latin typeface="GillSans" charset="0"/>
            <a:ea typeface="ヒラギノ角ゴ ProN W3" charset="-128"/>
            <a:cs typeface="ヒラギノ角ゴ ProN W3" charset="-128"/>
            <a:sym typeface="Gill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2056</TotalTime>
  <Pages>0</Pages>
  <Words>3153</Words>
  <Characters>0</Characters>
  <Application>Microsoft Office PowerPoint</Application>
  <PresentationFormat>Custom</PresentationFormat>
  <Lines>0</Lines>
  <Paragraphs>248</Paragraphs>
  <Slides>42</Slides>
  <Notes>36</Notes>
  <HiddenSlides>0</HiddenSlides>
  <MMClips>0</MMClips>
  <ScaleCrop>false</ScaleCrop>
  <HeadingPairs>
    <vt:vector size="4" baseType="variant">
      <vt:variant>
        <vt:lpstr>Theme</vt:lpstr>
      </vt:variant>
      <vt:variant>
        <vt:i4>71</vt:i4>
      </vt:variant>
      <vt:variant>
        <vt:lpstr>Slide Titles</vt:lpstr>
      </vt:variant>
      <vt:variant>
        <vt:i4>42</vt:i4>
      </vt:variant>
    </vt:vector>
  </HeadingPairs>
  <TitlesOfParts>
    <vt:vector size="113" baseType="lpstr">
      <vt:lpstr>Title &amp; Subtitle</vt:lpstr>
      <vt:lpstr>Blank</vt:lpstr>
      <vt:lpstr>Title &amp; Bullets</vt:lpstr>
      <vt:lpstr>1_Title &amp; Bullets</vt:lpstr>
      <vt:lpstr>1_Blank</vt:lpstr>
      <vt:lpstr>2_Blank</vt:lpstr>
      <vt:lpstr>1_Title &amp; Subtitle</vt:lpstr>
      <vt:lpstr>2_Title &amp; Subtitle</vt:lpstr>
      <vt:lpstr>3_Title &amp; Subtitle</vt:lpstr>
      <vt:lpstr>Photo - Horizontal</vt:lpstr>
      <vt:lpstr>Title &amp; Bullets Alt</vt:lpstr>
      <vt:lpstr>Bullets</vt:lpstr>
      <vt:lpstr>Title &amp; Bullets - 2 Column</vt:lpstr>
      <vt:lpstr>1_Bullets</vt:lpstr>
      <vt:lpstr>Title, Bullets &amp; Photo</vt:lpstr>
      <vt:lpstr>Title - Center</vt:lpstr>
      <vt:lpstr>1_Title - Center</vt:lpstr>
      <vt:lpstr>Title - Top Alt</vt:lpstr>
      <vt:lpstr>Photo - Horizontal Reflection</vt:lpstr>
      <vt:lpstr>Photo - Vertical</vt:lpstr>
      <vt:lpstr>Photo - Vertical Reflection</vt:lpstr>
      <vt:lpstr>Title - Top</vt:lpstr>
      <vt:lpstr>Title &amp; Bullets - Right</vt:lpstr>
      <vt:lpstr>Title &amp; Bullets - Left</vt:lpstr>
      <vt:lpstr>1_Title &amp; Bullets - 2 Column</vt:lpstr>
      <vt:lpstr>1_Title &amp; Bullets - Right</vt:lpstr>
      <vt:lpstr>1_Title, Bullets &amp; Photo</vt:lpstr>
      <vt:lpstr>2_Bullets</vt:lpstr>
      <vt:lpstr>2_Title &amp; Bullets</vt:lpstr>
      <vt:lpstr>2_Title - Center</vt:lpstr>
      <vt:lpstr>1_Title &amp; Bullets - Left</vt:lpstr>
      <vt:lpstr>1_Photo - Horizontal</vt:lpstr>
      <vt:lpstr>1_Photo - Horizontal Reflection</vt:lpstr>
      <vt:lpstr>1_Photo - Vertical</vt:lpstr>
      <vt:lpstr>1_Photo - Vertical Reflection</vt:lpstr>
      <vt:lpstr>1_Title - Top</vt:lpstr>
      <vt:lpstr>3_Blank</vt:lpstr>
      <vt:lpstr>2_Title &amp; Bullets - Left</vt:lpstr>
      <vt:lpstr>2_Title &amp; Bullets - 2 Column</vt:lpstr>
      <vt:lpstr>2_Title &amp; Bullets - Right</vt:lpstr>
      <vt:lpstr>2_Title, Bullets &amp; Photo</vt:lpstr>
      <vt:lpstr>3_Title &amp; Bullets</vt:lpstr>
      <vt:lpstr>3_Bullets</vt:lpstr>
      <vt:lpstr>2_Photo - Horizontal</vt:lpstr>
      <vt:lpstr>3_Title &amp; Bullets - Left</vt:lpstr>
      <vt:lpstr>3_Title &amp; Bullets - 2 Column</vt:lpstr>
      <vt:lpstr>3_Title, Bullets &amp; Photo</vt:lpstr>
      <vt:lpstr>3_Title &amp; Bullets - Right</vt:lpstr>
      <vt:lpstr>2_Photo - Vertical</vt:lpstr>
      <vt:lpstr>2_Title - Top</vt:lpstr>
      <vt:lpstr>3_Photo - Horizontal</vt:lpstr>
      <vt:lpstr>3_Title - Center</vt:lpstr>
      <vt:lpstr>4_Blank</vt:lpstr>
      <vt:lpstr>4_Bullets</vt:lpstr>
      <vt:lpstr>4_Title &amp; Bullets</vt:lpstr>
      <vt:lpstr>4_Title - Center</vt:lpstr>
      <vt:lpstr>4_Title &amp; Subtitle</vt:lpstr>
      <vt:lpstr>4_Photo - Horizontal</vt:lpstr>
      <vt:lpstr>2_Photo - Horizontal Reflection</vt:lpstr>
      <vt:lpstr>3_Photo - Vertical</vt:lpstr>
      <vt:lpstr>2_Photo - Vertical Reflection</vt:lpstr>
      <vt:lpstr>3_Title - Top</vt:lpstr>
      <vt:lpstr>4_Title - Top</vt:lpstr>
      <vt:lpstr>4_Title &amp; Bullets - Left</vt:lpstr>
      <vt:lpstr>4_Title &amp; Bullets - 2 Column</vt:lpstr>
      <vt:lpstr>4_Title &amp; Bullets - Right</vt:lpstr>
      <vt:lpstr>4_Title, Bullets &amp; Photo</vt:lpstr>
      <vt:lpstr>Ocean</vt:lpstr>
      <vt:lpstr>Office Theme</vt:lpstr>
      <vt:lpstr>1_Office Theme</vt:lpstr>
      <vt:lpstr>2_Office Theme</vt:lpstr>
      <vt:lpstr>Lose the Bullets</vt:lpstr>
      <vt:lpstr>Slide 2</vt:lpstr>
      <vt:lpstr>BALANCE</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The Rule of  Thirds</vt:lpstr>
      <vt:lpstr>Slide 21</vt:lpstr>
      <vt:lpstr>Directing the eye with images</vt:lpstr>
      <vt:lpstr>Before And After</vt:lpstr>
      <vt:lpstr>Slide 24</vt:lpstr>
      <vt:lpstr>Slide 25</vt:lpstr>
      <vt:lpstr>Slide 26</vt:lpstr>
      <vt:lpstr>Slide 27</vt:lpstr>
      <vt:lpstr>Slide 28</vt:lpstr>
      <vt:lpstr>Slide 29</vt:lpstr>
      <vt:lpstr>Weak visual relationships</vt:lpstr>
      <vt:lpstr>But the tools are there for strong design</vt:lpstr>
      <vt:lpstr>Slide 32</vt:lpstr>
      <vt:lpstr>Slide 33</vt:lpstr>
      <vt:lpstr>Slide 34</vt:lpstr>
      <vt:lpstr>Slide 35</vt:lpstr>
      <vt:lpstr>Slide 36</vt:lpstr>
      <vt:lpstr>Slide 37</vt:lpstr>
      <vt:lpstr>Faith and Economics</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Lose the Bullets</dc:title>
  <dc:creator>Heidi P Trotta</dc:creator>
  <cp:lastModifiedBy>Shu-User</cp:lastModifiedBy>
  <cp:revision>66</cp:revision>
  <dcterms:modified xsi:type="dcterms:W3CDTF">2012-01-24T21:27:42Z</dcterms:modified>
</cp:coreProperties>
</file>