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390" r:id="rId4"/>
    <p:sldId id="297" r:id="rId5"/>
    <p:sldId id="276" r:id="rId6"/>
    <p:sldId id="282" r:id="rId7"/>
    <p:sldId id="280" r:id="rId8"/>
    <p:sldId id="361" r:id="rId9"/>
    <p:sldId id="386" r:id="rId10"/>
    <p:sldId id="388" r:id="rId11"/>
    <p:sldId id="387" r:id="rId12"/>
    <p:sldId id="259" r:id="rId13"/>
    <p:sldId id="385" r:id="rId14"/>
    <p:sldId id="354" r:id="rId15"/>
    <p:sldId id="365" r:id="rId16"/>
    <p:sldId id="362" r:id="rId17"/>
    <p:sldId id="363" r:id="rId18"/>
    <p:sldId id="364" r:id="rId19"/>
    <p:sldId id="368" r:id="rId20"/>
    <p:sldId id="371" r:id="rId21"/>
    <p:sldId id="372" r:id="rId22"/>
    <p:sldId id="389" r:id="rId23"/>
    <p:sldId id="373" r:id="rId24"/>
    <p:sldId id="266" r:id="rId25"/>
    <p:sldId id="342" r:id="rId26"/>
    <p:sldId id="376"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00"/>
    <a:srgbClr val="425222"/>
    <a:srgbClr val="FF5050"/>
    <a:srgbClr val="336699"/>
    <a:srgbClr val="CC0000"/>
    <a:srgbClr val="F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30471" autoAdjust="0"/>
  </p:normalViewPr>
  <p:slideViewPr>
    <p:cSldViewPr>
      <p:cViewPr varScale="1">
        <p:scale>
          <a:sx n="28" d="100"/>
          <a:sy n="28" d="100"/>
        </p:scale>
        <p:origin x="-32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B9B60-89D3-44E2-8E10-5DFD66511D82}" type="doc">
      <dgm:prSet loTypeId="urn:microsoft.com/office/officeart/2005/8/layout/arrow2" loCatId="process" qsTypeId="urn:microsoft.com/office/officeart/2005/8/quickstyle/simple1" qsCatId="simple" csTypeId="urn:microsoft.com/office/officeart/2005/8/colors/colorful5" csCatId="colorful" phldr="1"/>
      <dgm:spPr/>
    </dgm:pt>
    <dgm:pt modelId="{92924324-235D-4EA4-8DE1-B82C97C55FEB}">
      <dgm:prSet phldrT="[Text]"/>
      <dgm:spPr/>
      <dgm:t>
        <a:bodyPr/>
        <a:lstStyle/>
        <a:p>
          <a:r>
            <a:rPr lang="en-US" dirty="0" smtClean="0"/>
            <a:t>Process</a:t>
          </a:r>
          <a:endParaRPr lang="en-US" dirty="0"/>
        </a:p>
      </dgm:t>
    </dgm:pt>
    <dgm:pt modelId="{E0204EEE-44A7-483A-A311-AA4816C2EB31}" type="parTrans" cxnId="{0BED67C5-1185-4D31-9984-6F42D6A10563}">
      <dgm:prSet/>
      <dgm:spPr/>
      <dgm:t>
        <a:bodyPr/>
        <a:lstStyle/>
        <a:p>
          <a:endParaRPr lang="en-US"/>
        </a:p>
      </dgm:t>
    </dgm:pt>
    <dgm:pt modelId="{CD135738-408A-4DDC-89A8-66147198C7B0}" type="sibTrans" cxnId="{0BED67C5-1185-4D31-9984-6F42D6A10563}">
      <dgm:prSet/>
      <dgm:spPr/>
      <dgm:t>
        <a:bodyPr/>
        <a:lstStyle/>
        <a:p>
          <a:endParaRPr lang="en-US"/>
        </a:p>
      </dgm:t>
    </dgm:pt>
    <dgm:pt modelId="{E3C2CE21-00FC-4500-930F-DF1251DF3EE2}">
      <dgm:prSet phldrT="[Text]"/>
      <dgm:spPr/>
      <dgm:t>
        <a:bodyPr/>
        <a:lstStyle/>
        <a:p>
          <a:r>
            <a:rPr lang="en-US" dirty="0" smtClean="0"/>
            <a:t>Design Principles</a:t>
          </a:r>
          <a:endParaRPr lang="en-US" dirty="0"/>
        </a:p>
      </dgm:t>
    </dgm:pt>
    <dgm:pt modelId="{DC20F28F-B1D2-45D1-86A7-01E2BE9675DD}" type="parTrans" cxnId="{445E8CE5-597C-48D9-A3E0-5A304A506544}">
      <dgm:prSet/>
      <dgm:spPr/>
      <dgm:t>
        <a:bodyPr/>
        <a:lstStyle/>
        <a:p>
          <a:endParaRPr lang="en-US"/>
        </a:p>
      </dgm:t>
    </dgm:pt>
    <dgm:pt modelId="{A30232B8-CC27-4616-889B-53DF7DF4BF83}" type="sibTrans" cxnId="{445E8CE5-597C-48D9-A3E0-5A304A506544}">
      <dgm:prSet/>
      <dgm:spPr/>
      <dgm:t>
        <a:bodyPr/>
        <a:lstStyle/>
        <a:p>
          <a:endParaRPr lang="en-US"/>
        </a:p>
      </dgm:t>
    </dgm:pt>
    <dgm:pt modelId="{B04336B2-63C7-4E92-8754-3DD13AEAC1CD}">
      <dgm:prSet phldrT="[Text]"/>
      <dgm:spPr/>
      <dgm:t>
        <a:bodyPr/>
        <a:lstStyle/>
        <a:p>
          <a:r>
            <a:rPr lang="en-US" dirty="0" smtClean="0"/>
            <a:t>Pulling It Together</a:t>
          </a:r>
          <a:endParaRPr lang="en-US" dirty="0"/>
        </a:p>
      </dgm:t>
    </dgm:pt>
    <dgm:pt modelId="{AF79A6E6-956B-4C30-84BC-939EC6483555}" type="parTrans" cxnId="{5869919B-849D-499E-9FCC-3204ACDDF83E}">
      <dgm:prSet/>
      <dgm:spPr/>
      <dgm:t>
        <a:bodyPr/>
        <a:lstStyle/>
        <a:p>
          <a:endParaRPr lang="en-US"/>
        </a:p>
      </dgm:t>
    </dgm:pt>
    <dgm:pt modelId="{C091C27C-C4B3-4811-B556-391E99C5BE5B}" type="sibTrans" cxnId="{5869919B-849D-499E-9FCC-3204ACDDF83E}">
      <dgm:prSet/>
      <dgm:spPr/>
      <dgm:t>
        <a:bodyPr/>
        <a:lstStyle/>
        <a:p>
          <a:endParaRPr lang="en-US"/>
        </a:p>
      </dgm:t>
    </dgm:pt>
    <dgm:pt modelId="{E9BF3B6B-5C1B-4624-8C78-D1EBEBE93C7B}">
      <dgm:prSet/>
      <dgm:spPr/>
      <dgm:t>
        <a:bodyPr/>
        <a:lstStyle/>
        <a:p>
          <a:r>
            <a:rPr lang="en-US" dirty="0" smtClean="0"/>
            <a:t>Thinking Visually</a:t>
          </a:r>
          <a:endParaRPr lang="en-US" dirty="0"/>
        </a:p>
      </dgm:t>
    </dgm:pt>
    <dgm:pt modelId="{7547C05D-6661-4A60-9B2D-F6D2B3B2B107}" type="parTrans" cxnId="{63478644-83E0-4200-86D3-536CDE39F65E}">
      <dgm:prSet/>
      <dgm:spPr/>
      <dgm:t>
        <a:bodyPr/>
        <a:lstStyle/>
        <a:p>
          <a:endParaRPr lang="en-US"/>
        </a:p>
      </dgm:t>
    </dgm:pt>
    <dgm:pt modelId="{A1416428-294E-4FD2-A664-4FE4DF057388}" type="sibTrans" cxnId="{63478644-83E0-4200-86D3-536CDE39F65E}">
      <dgm:prSet/>
      <dgm:spPr/>
      <dgm:t>
        <a:bodyPr/>
        <a:lstStyle/>
        <a:p>
          <a:endParaRPr lang="en-US"/>
        </a:p>
      </dgm:t>
    </dgm:pt>
    <dgm:pt modelId="{B91D6734-F54E-491E-8B4D-253B67B34B7A}">
      <dgm:prSet/>
      <dgm:spPr/>
      <dgm:t>
        <a:bodyPr/>
        <a:lstStyle/>
        <a:p>
          <a:r>
            <a:rPr lang="en-US" dirty="0" smtClean="0"/>
            <a:t>Support Materials</a:t>
          </a:r>
          <a:endParaRPr lang="en-US" dirty="0"/>
        </a:p>
      </dgm:t>
    </dgm:pt>
    <dgm:pt modelId="{723D5817-D9C0-41E2-98D7-77A692D0D614}" type="parTrans" cxnId="{66A29009-FC8D-4D20-A957-6E0317F4E810}">
      <dgm:prSet/>
      <dgm:spPr/>
      <dgm:t>
        <a:bodyPr/>
        <a:lstStyle/>
        <a:p>
          <a:endParaRPr lang="en-US"/>
        </a:p>
      </dgm:t>
    </dgm:pt>
    <dgm:pt modelId="{EB2FBA1E-A69F-468C-A9AD-FFD60103A717}" type="sibTrans" cxnId="{66A29009-FC8D-4D20-A957-6E0317F4E810}">
      <dgm:prSet/>
      <dgm:spPr/>
      <dgm:t>
        <a:bodyPr/>
        <a:lstStyle/>
        <a:p>
          <a:endParaRPr lang="en-US"/>
        </a:p>
      </dgm:t>
    </dgm:pt>
    <dgm:pt modelId="{986095F5-048B-49C2-A3D2-FF79DEB3C5DC}" type="pres">
      <dgm:prSet presAssocID="{DA4B9B60-89D3-44E2-8E10-5DFD66511D82}" presName="arrowDiagram" presStyleCnt="0">
        <dgm:presLayoutVars>
          <dgm:chMax val="5"/>
          <dgm:dir/>
          <dgm:resizeHandles val="exact"/>
        </dgm:presLayoutVars>
      </dgm:prSet>
      <dgm:spPr/>
    </dgm:pt>
    <dgm:pt modelId="{D425A9DA-8C93-4EBA-A719-82EB7D2ED3E0}" type="pres">
      <dgm:prSet presAssocID="{DA4B9B60-89D3-44E2-8E10-5DFD66511D82}" presName="arrow" presStyleLbl="bgShp" presStyleIdx="0" presStyleCnt="1"/>
      <dgm:spPr/>
    </dgm:pt>
    <dgm:pt modelId="{39901234-B043-4EF9-93D3-ABACCE62E795}" type="pres">
      <dgm:prSet presAssocID="{DA4B9B60-89D3-44E2-8E10-5DFD66511D82}" presName="arrowDiagram5" presStyleCnt="0"/>
      <dgm:spPr/>
    </dgm:pt>
    <dgm:pt modelId="{84D0B429-DF51-4203-BDC2-9C05283228F7}" type="pres">
      <dgm:prSet presAssocID="{92924324-235D-4EA4-8DE1-B82C97C55FEB}" presName="bullet5a" presStyleLbl="node1" presStyleIdx="0" presStyleCnt="5"/>
      <dgm:spPr/>
    </dgm:pt>
    <dgm:pt modelId="{B3FB2776-1ABB-412E-8D23-699C0D47C2FB}" type="pres">
      <dgm:prSet presAssocID="{92924324-235D-4EA4-8DE1-B82C97C55FEB}" presName="textBox5a" presStyleLbl="revTx" presStyleIdx="0" presStyleCnt="5">
        <dgm:presLayoutVars>
          <dgm:bulletEnabled val="1"/>
        </dgm:presLayoutVars>
      </dgm:prSet>
      <dgm:spPr/>
      <dgm:t>
        <a:bodyPr/>
        <a:lstStyle/>
        <a:p>
          <a:endParaRPr lang="en-US"/>
        </a:p>
      </dgm:t>
    </dgm:pt>
    <dgm:pt modelId="{1749666E-909C-4620-B5D6-CEBFED159ADD}" type="pres">
      <dgm:prSet presAssocID="{E9BF3B6B-5C1B-4624-8C78-D1EBEBE93C7B}" presName="bullet5b" presStyleLbl="node1" presStyleIdx="1" presStyleCnt="5"/>
      <dgm:spPr/>
    </dgm:pt>
    <dgm:pt modelId="{3238E115-3855-42C2-9D78-EBDF36385477}" type="pres">
      <dgm:prSet presAssocID="{E9BF3B6B-5C1B-4624-8C78-D1EBEBE93C7B}" presName="textBox5b" presStyleLbl="revTx" presStyleIdx="1" presStyleCnt="5">
        <dgm:presLayoutVars>
          <dgm:bulletEnabled val="1"/>
        </dgm:presLayoutVars>
      </dgm:prSet>
      <dgm:spPr/>
      <dgm:t>
        <a:bodyPr/>
        <a:lstStyle/>
        <a:p>
          <a:endParaRPr lang="en-US"/>
        </a:p>
      </dgm:t>
    </dgm:pt>
    <dgm:pt modelId="{BA07A3B0-CF4A-4E17-A8F9-1E2693077D78}" type="pres">
      <dgm:prSet presAssocID="{B91D6734-F54E-491E-8B4D-253B67B34B7A}" presName="bullet5c" presStyleLbl="node1" presStyleIdx="2" presStyleCnt="5"/>
      <dgm:spPr/>
    </dgm:pt>
    <dgm:pt modelId="{9C506228-D483-4205-A137-4FD4AF7BBB1D}" type="pres">
      <dgm:prSet presAssocID="{B91D6734-F54E-491E-8B4D-253B67B34B7A}" presName="textBox5c" presStyleLbl="revTx" presStyleIdx="2" presStyleCnt="5">
        <dgm:presLayoutVars>
          <dgm:bulletEnabled val="1"/>
        </dgm:presLayoutVars>
      </dgm:prSet>
      <dgm:spPr/>
      <dgm:t>
        <a:bodyPr/>
        <a:lstStyle/>
        <a:p>
          <a:endParaRPr lang="en-US"/>
        </a:p>
      </dgm:t>
    </dgm:pt>
    <dgm:pt modelId="{8ABC316D-4303-4661-AE9E-7EF94E0E3682}" type="pres">
      <dgm:prSet presAssocID="{E3C2CE21-00FC-4500-930F-DF1251DF3EE2}" presName="bullet5d" presStyleLbl="node1" presStyleIdx="3" presStyleCnt="5"/>
      <dgm:spPr/>
    </dgm:pt>
    <dgm:pt modelId="{C7D8B70B-E96C-438A-AC08-7513E1F334C8}" type="pres">
      <dgm:prSet presAssocID="{E3C2CE21-00FC-4500-930F-DF1251DF3EE2}" presName="textBox5d" presStyleLbl="revTx" presStyleIdx="3" presStyleCnt="5">
        <dgm:presLayoutVars>
          <dgm:bulletEnabled val="1"/>
        </dgm:presLayoutVars>
      </dgm:prSet>
      <dgm:spPr/>
      <dgm:t>
        <a:bodyPr/>
        <a:lstStyle/>
        <a:p>
          <a:endParaRPr lang="en-US"/>
        </a:p>
      </dgm:t>
    </dgm:pt>
    <dgm:pt modelId="{AD54A359-2B38-4265-A9F4-5C6EC2BCB79D}" type="pres">
      <dgm:prSet presAssocID="{B04336B2-63C7-4E92-8754-3DD13AEAC1CD}" presName="bullet5e" presStyleLbl="node1" presStyleIdx="4" presStyleCnt="5"/>
      <dgm:spPr/>
    </dgm:pt>
    <dgm:pt modelId="{8B9CCFBE-E0A3-418C-81D0-9C6CCD213306}" type="pres">
      <dgm:prSet presAssocID="{B04336B2-63C7-4E92-8754-3DD13AEAC1CD}" presName="textBox5e" presStyleLbl="revTx" presStyleIdx="4" presStyleCnt="5">
        <dgm:presLayoutVars>
          <dgm:bulletEnabled val="1"/>
        </dgm:presLayoutVars>
      </dgm:prSet>
      <dgm:spPr/>
      <dgm:t>
        <a:bodyPr/>
        <a:lstStyle/>
        <a:p>
          <a:endParaRPr lang="en-US"/>
        </a:p>
      </dgm:t>
    </dgm:pt>
  </dgm:ptLst>
  <dgm:cxnLst>
    <dgm:cxn modelId="{5869919B-849D-499E-9FCC-3204ACDDF83E}" srcId="{DA4B9B60-89D3-44E2-8E10-5DFD66511D82}" destId="{B04336B2-63C7-4E92-8754-3DD13AEAC1CD}" srcOrd="4" destOrd="0" parTransId="{AF79A6E6-956B-4C30-84BC-939EC6483555}" sibTransId="{C091C27C-C4B3-4811-B556-391E99C5BE5B}"/>
    <dgm:cxn modelId="{14A1F485-1E1E-4EA3-A017-4CAB08B89513}" type="presOf" srcId="{DA4B9B60-89D3-44E2-8E10-5DFD66511D82}" destId="{986095F5-048B-49C2-A3D2-FF79DEB3C5DC}" srcOrd="0" destOrd="0" presId="urn:microsoft.com/office/officeart/2005/8/layout/arrow2"/>
    <dgm:cxn modelId="{204E7CCC-A8F9-4FA4-8A07-C7E6F9EA1897}" type="presOf" srcId="{92924324-235D-4EA4-8DE1-B82C97C55FEB}" destId="{B3FB2776-1ABB-412E-8D23-699C0D47C2FB}" srcOrd="0" destOrd="0" presId="urn:microsoft.com/office/officeart/2005/8/layout/arrow2"/>
    <dgm:cxn modelId="{66A29009-FC8D-4D20-A957-6E0317F4E810}" srcId="{DA4B9B60-89D3-44E2-8E10-5DFD66511D82}" destId="{B91D6734-F54E-491E-8B4D-253B67B34B7A}" srcOrd="2" destOrd="0" parTransId="{723D5817-D9C0-41E2-98D7-77A692D0D614}" sibTransId="{EB2FBA1E-A69F-468C-A9AD-FFD60103A717}"/>
    <dgm:cxn modelId="{63478644-83E0-4200-86D3-536CDE39F65E}" srcId="{DA4B9B60-89D3-44E2-8E10-5DFD66511D82}" destId="{E9BF3B6B-5C1B-4624-8C78-D1EBEBE93C7B}" srcOrd="1" destOrd="0" parTransId="{7547C05D-6661-4A60-9B2D-F6D2B3B2B107}" sibTransId="{A1416428-294E-4FD2-A664-4FE4DF057388}"/>
    <dgm:cxn modelId="{03691FFA-D325-493A-A2BE-865A80911E44}" type="presOf" srcId="{B04336B2-63C7-4E92-8754-3DD13AEAC1CD}" destId="{8B9CCFBE-E0A3-418C-81D0-9C6CCD213306}" srcOrd="0" destOrd="0" presId="urn:microsoft.com/office/officeart/2005/8/layout/arrow2"/>
    <dgm:cxn modelId="{0BED67C5-1185-4D31-9984-6F42D6A10563}" srcId="{DA4B9B60-89D3-44E2-8E10-5DFD66511D82}" destId="{92924324-235D-4EA4-8DE1-B82C97C55FEB}" srcOrd="0" destOrd="0" parTransId="{E0204EEE-44A7-483A-A311-AA4816C2EB31}" sibTransId="{CD135738-408A-4DDC-89A8-66147198C7B0}"/>
    <dgm:cxn modelId="{4A1CCB64-CD34-49C7-8E4D-48E2E9CFAB34}" type="presOf" srcId="{E9BF3B6B-5C1B-4624-8C78-D1EBEBE93C7B}" destId="{3238E115-3855-42C2-9D78-EBDF36385477}" srcOrd="0" destOrd="0" presId="urn:microsoft.com/office/officeart/2005/8/layout/arrow2"/>
    <dgm:cxn modelId="{445E8CE5-597C-48D9-A3E0-5A304A506544}" srcId="{DA4B9B60-89D3-44E2-8E10-5DFD66511D82}" destId="{E3C2CE21-00FC-4500-930F-DF1251DF3EE2}" srcOrd="3" destOrd="0" parTransId="{DC20F28F-B1D2-45D1-86A7-01E2BE9675DD}" sibTransId="{A30232B8-CC27-4616-889B-53DF7DF4BF83}"/>
    <dgm:cxn modelId="{6F75BB64-BE0D-4F0C-8E5C-8D81D33D2C80}" type="presOf" srcId="{B91D6734-F54E-491E-8B4D-253B67B34B7A}" destId="{9C506228-D483-4205-A137-4FD4AF7BBB1D}" srcOrd="0" destOrd="0" presId="urn:microsoft.com/office/officeart/2005/8/layout/arrow2"/>
    <dgm:cxn modelId="{9A9ECB2A-C579-4CD7-BFA5-4E80B288A1E0}" type="presOf" srcId="{E3C2CE21-00FC-4500-930F-DF1251DF3EE2}" destId="{C7D8B70B-E96C-438A-AC08-7513E1F334C8}" srcOrd="0" destOrd="0" presId="urn:microsoft.com/office/officeart/2005/8/layout/arrow2"/>
    <dgm:cxn modelId="{97F52C3D-0FF0-4F48-9666-87FAFC120A50}" type="presParOf" srcId="{986095F5-048B-49C2-A3D2-FF79DEB3C5DC}" destId="{D425A9DA-8C93-4EBA-A719-82EB7D2ED3E0}" srcOrd="0" destOrd="0" presId="urn:microsoft.com/office/officeart/2005/8/layout/arrow2"/>
    <dgm:cxn modelId="{CE9B6456-83F7-4464-884D-B8FE43DAEBF9}" type="presParOf" srcId="{986095F5-048B-49C2-A3D2-FF79DEB3C5DC}" destId="{39901234-B043-4EF9-93D3-ABACCE62E795}" srcOrd="1" destOrd="0" presId="urn:microsoft.com/office/officeart/2005/8/layout/arrow2"/>
    <dgm:cxn modelId="{EEF1C340-2AB6-41A9-85F7-5B73A7FCAD41}" type="presParOf" srcId="{39901234-B043-4EF9-93D3-ABACCE62E795}" destId="{84D0B429-DF51-4203-BDC2-9C05283228F7}" srcOrd="0" destOrd="0" presId="urn:microsoft.com/office/officeart/2005/8/layout/arrow2"/>
    <dgm:cxn modelId="{CAFCAFB0-60D0-4371-A2C7-6366C3827CA6}" type="presParOf" srcId="{39901234-B043-4EF9-93D3-ABACCE62E795}" destId="{B3FB2776-1ABB-412E-8D23-699C0D47C2FB}" srcOrd="1" destOrd="0" presId="urn:microsoft.com/office/officeart/2005/8/layout/arrow2"/>
    <dgm:cxn modelId="{534C0621-F75C-4A0F-9605-E7BA60518AA0}" type="presParOf" srcId="{39901234-B043-4EF9-93D3-ABACCE62E795}" destId="{1749666E-909C-4620-B5D6-CEBFED159ADD}" srcOrd="2" destOrd="0" presId="urn:microsoft.com/office/officeart/2005/8/layout/arrow2"/>
    <dgm:cxn modelId="{02E2AE24-3E48-40F8-850A-C60C6DC480D7}" type="presParOf" srcId="{39901234-B043-4EF9-93D3-ABACCE62E795}" destId="{3238E115-3855-42C2-9D78-EBDF36385477}" srcOrd="3" destOrd="0" presId="urn:microsoft.com/office/officeart/2005/8/layout/arrow2"/>
    <dgm:cxn modelId="{9D793790-413C-4196-B8FA-E4B4ACD721D0}" type="presParOf" srcId="{39901234-B043-4EF9-93D3-ABACCE62E795}" destId="{BA07A3B0-CF4A-4E17-A8F9-1E2693077D78}" srcOrd="4" destOrd="0" presId="urn:microsoft.com/office/officeart/2005/8/layout/arrow2"/>
    <dgm:cxn modelId="{17104F0A-6013-49A3-B033-E030AF389461}" type="presParOf" srcId="{39901234-B043-4EF9-93D3-ABACCE62E795}" destId="{9C506228-D483-4205-A137-4FD4AF7BBB1D}" srcOrd="5" destOrd="0" presId="urn:microsoft.com/office/officeart/2005/8/layout/arrow2"/>
    <dgm:cxn modelId="{858B2ED8-7F56-46FD-9416-D7864A1EDF68}" type="presParOf" srcId="{39901234-B043-4EF9-93D3-ABACCE62E795}" destId="{8ABC316D-4303-4661-AE9E-7EF94E0E3682}" srcOrd="6" destOrd="0" presId="urn:microsoft.com/office/officeart/2005/8/layout/arrow2"/>
    <dgm:cxn modelId="{0469DD35-A583-4FC5-87D8-E7765BEF3F75}" type="presParOf" srcId="{39901234-B043-4EF9-93D3-ABACCE62E795}" destId="{C7D8B70B-E96C-438A-AC08-7513E1F334C8}" srcOrd="7" destOrd="0" presId="urn:microsoft.com/office/officeart/2005/8/layout/arrow2"/>
    <dgm:cxn modelId="{B5FFEF54-9388-475E-BD92-E93E44B02D3C}" type="presParOf" srcId="{39901234-B043-4EF9-93D3-ABACCE62E795}" destId="{AD54A359-2B38-4265-A9F4-5C6EC2BCB79D}" srcOrd="8" destOrd="0" presId="urn:microsoft.com/office/officeart/2005/8/layout/arrow2"/>
    <dgm:cxn modelId="{B71768D3-8A78-401F-B9A7-03C0CDD0A90D}" type="presParOf" srcId="{39901234-B043-4EF9-93D3-ABACCE62E795}" destId="{8B9CCFBE-E0A3-418C-81D0-9C6CCD213306}"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ED08AC-CFAB-43EF-846C-34A752F8471F}" type="doc">
      <dgm:prSet loTypeId="urn:microsoft.com/office/officeart/2005/8/layout/vList3" loCatId="list" qsTypeId="urn:microsoft.com/office/officeart/2005/8/quickstyle/simple1" qsCatId="simple" csTypeId="urn:microsoft.com/office/officeart/2005/8/colors/colorful5" csCatId="colorful" phldr="1"/>
      <dgm:spPr/>
    </dgm:pt>
    <dgm:pt modelId="{BF8A1841-5593-464A-8C1E-9EFC5D597CCC}">
      <dgm:prSet phldrT="[Text]"/>
      <dgm:spPr/>
      <dgm:t>
        <a:bodyPr/>
        <a:lstStyle/>
        <a:p>
          <a:r>
            <a:rPr lang="en-US" dirty="0" smtClean="0"/>
            <a:t>Clarity</a:t>
          </a:r>
          <a:endParaRPr lang="en-US" dirty="0"/>
        </a:p>
      </dgm:t>
    </dgm:pt>
    <dgm:pt modelId="{644DDA3C-2C91-437C-ACFA-B5297F54D7D9}" type="parTrans" cxnId="{16E6431A-4E5E-49D4-A339-F93891F27C19}">
      <dgm:prSet/>
      <dgm:spPr/>
      <dgm:t>
        <a:bodyPr/>
        <a:lstStyle/>
        <a:p>
          <a:endParaRPr lang="en-US"/>
        </a:p>
      </dgm:t>
    </dgm:pt>
    <dgm:pt modelId="{1C62F48D-4786-40B1-867C-3FB1DA0ECCAB}" type="sibTrans" cxnId="{16E6431A-4E5E-49D4-A339-F93891F27C19}">
      <dgm:prSet/>
      <dgm:spPr/>
      <dgm:t>
        <a:bodyPr/>
        <a:lstStyle/>
        <a:p>
          <a:endParaRPr lang="en-US"/>
        </a:p>
      </dgm:t>
    </dgm:pt>
    <dgm:pt modelId="{77CBB9A1-F856-4144-8BF9-4DE5FBC2E400}">
      <dgm:prSet phldrT="[Text]"/>
      <dgm:spPr/>
      <dgm:t>
        <a:bodyPr/>
        <a:lstStyle/>
        <a:p>
          <a:r>
            <a:rPr lang="en-US" dirty="0" smtClean="0"/>
            <a:t>Simplicity</a:t>
          </a:r>
          <a:endParaRPr lang="en-US" dirty="0"/>
        </a:p>
      </dgm:t>
    </dgm:pt>
    <dgm:pt modelId="{CDAD07A4-E09B-4C92-BCF1-30E3550E7D52}" type="parTrans" cxnId="{E491FFB8-294D-49F9-B276-E88AF766C4DA}">
      <dgm:prSet/>
      <dgm:spPr/>
      <dgm:t>
        <a:bodyPr/>
        <a:lstStyle/>
        <a:p>
          <a:endParaRPr lang="en-US"/>
        </a:p>
      </dgm:t>
    </dgm:pt>
    <dgm:pt modelId="{A64143E9-F1EA-4BA4-BA67-22F1DB5ED6F8}" type="sibTrans" cxnId="{E491FFB8-294D-49F9-B276-E88AF766C4DA}">
      <dgm:prSet/>
      <dgm:spPr/>
      <dgm:t>
        <a:bodyPr/>
        <a:lstStyle/>
        <a:p>
          <a:endParaRPr lang="en-US"/>
        </a:p>
      </dgm:t>
    </dgm:pt>
    <dgm:pt modelId="{8FFE268B-9653-4FED-9907-774BA35CF08C}">
      <dgm:prSet phldrT="[Text]"/>
      <dgm:spPr/>
      <dgm:t>
        <a:bodyPr/>
        <a:lstStyle/>
        <a:p>
          <a:r>
            <a:rPr lang="en-US" dirty="0" smtClean="0"/>
            <a:t>Brevity</a:t>
          </a:r>
          <a:endParaRPr lang="en-US" dirty="0"/>
        </a:p>
      </dgm:t>
    </dgm:pt>
    <dgm:pt modelId="{2C50BF62-A5EF-43AC-8D8D-705824327DC0}" type="parTrans" cxnId="{CD189758-78B9-44E0-8FDF-492C2A61B8BA}">
      <dgm:prSet/>
      <dgm:spPr/>
      <dgm:t>
        <a:bodyPr/>
        <a:lstStyle/>
        <a:p>
          <a:endParaRPr lang="en-US"/>
        </a:p>
      </dgm:t>
    </dgm:pt>
    <dgm:pt modelId="{C0FEEB3B-3F06-4F01-A7F5-C73137BB511D}" type="sibTrans" cxnId="{CD189758-78B9-44E0-8FDF-492C2A61B8BA}">
      <dgm:prSet/>
      <dgm:spPr/>
      <dgm:t>
        <a:bodyPr/>
        <a:lstStyle/>
        <a:p>
          <a:endParaRPr lang="en-US"/>
        </a:p>
      </dgm:t>
    </dgm:pt>
    <dgm:pt modelId="{1B90E91A-8B56-4ED5-A72D-266C3DB65E98}">
      <dgm:prSet/>
      <dgm:spPr/>
      <dgm:t>
        <a:bodyPr/>
        <a:lstStyle/>
        <a:p>
          <a:r>
            <a:rPr lang="en-US" dirty="0" smtClean="0"/>
            <a:t>Humanity</a:t>
          </a:r>
          <a:endParaRPr lang="en-US" dirty="0"/>
        </a:p>
      </dgm:t>
    </dgm:pt>
    <dgm:pt modelId="{057D7FA8-ECC4-469D-B574-AA21E3381E2B}" type="parTrans" cxnId="{959355DF-8FC8-42E2-9E75-0328CC29DB8A}">
      <dgm:prSet/>
      <dgm:spPr/>
      <dgm:t>
        <a:bodyPr/>
        <a:lstStyle/>
        <a:p>
          <a:endParaRPr lang="en-US"/>
        </a:p>
      </dgm:t>
    </dgm:pt>
    <dgm:pt modelId="{4BE3BF2D-5922-4559-BA71-11D3E6620502}" type="sibTrans" cxnId="{959355DF-8FC8-42E2-9E75-0328CC29DB8A}">
      <dgm:prSet/>
      <dgm:spPr/>
      <dgm:t>
        <a:bodyPr/>
        <a:lstStyle/>
        <a:p>
          <a:endParaRPr lang="en-US"/>
        </a:p>
      </dgm:t>
    </dgm:pt>
    <dgm:pt modelId="{47985DB8-64F7-421F-924B-D61E0768DF08}" type="pres">
      <dgm:prSet presAssocID="{6EED08AC-CFAB-43EF-846C-34A752F8471F}" presName="linearFlow" presStyleCnt="0">
        <dgm:presLayoutVars>
          <dgm:dir/>
          <dgm:resizeHandles val="exact"/>
        </dgm:presLayoutVars>
      </dgm:prSet>
      <dgm:spPr/>
    </dgm:pt>
    <dgm:pt modelId="{812A35E4-DB93-4BE0-ABC9-ECBB5DB27842}" type="pres">
      <dgm:prSet presAssocID="{BF8A1841-5593-464A-8C1E-9EFC5D597CCC}" presName="composite" presStyleCnt="0"/>
      <dgm:spPr/>
    </dgm:pt>
    <dgm:pt modelId="{FE3A3FEB-6B11-447B-BA7D-98DEDA070222}" type="pres">
      <dgm:prSet presAssocID="{BF8A1841-5593-464A-8C1E-9EFC5D597CCC}" presName="imgShp" presStyleLbl="fgImgPlace1" presStyleIdx="0" presStyleCnt="4"/>
      <dgm:spPr>
        <a:blipFill rotWithShape="0">
          <a:blip xmlns:r="http://schemas.openxmlformats.org/officeDocument/2006/relationships" r:embed="rId1"/>
          <a:stretch>
            <a:fillRect/>
          </a:stretch>
        </a:blipFill>
      </dgm:spPr>
    </dgm:pt>
    <dgm:pt modelId="{659AF180-9FBB-40FB-A6E6-7BDDADF9B3B5}" type="pres">
      <dgm:prSet presAssocID="{BF8A1841-5593-464A-8C1E-9EFC5D597CCC}" presName="txShp" presStyleLbl="node1" presStyleIdx="0" presStyleCnt="4">
        <dgm:presLayoutVars>
          <dgm:bulletEnabled val="1"/>
        </dgm:presLayoutVars>
      </dgm:prSet>
      <dgm:spPr/>
      <dgm:t>
        <a:bodyPr/>
        <a:lstStyle/>
        <a:p>
          <a:endParaRPr lang="en-US"/>
        </a:p>
      </dgm:t>
    </dgm:pt>
    <dgm:pt modelId="{54662DC6-465A-4C7B-BE53-28C2341E0B2C}" type="pres">
      <dgm:prSet presAssocID="{1C62F48D-4786-40B1-867C-3FB1DA0ECCAB}" presName="spacing" presStyleCnt="0"/>
      <dgm:spPr/>
    </dgm:pt>
    <dgm:pt modelId="{3A7ADCED-0D18-4F79-BBEB-7FDF3F0FA6F3}" type="pres">
      <dgm:prSet presAssocID="{77CBB9A1-F856-4144-8BF9-4DE5FBC2E400}" presName="composite" presStyleCnt="0"/>
      <dgm:spPr/>
    </dgm:pt>
    <dgm:pt modelId="{90A9F82F-7E9F-44FA-A341-B212121309F9}" type="pres">
      <dgm:prSet presAssocID="{77CBB9A1-F856-4144-8BF9-4DE5FBC2E400}" presName="imgShp" presStyleLbl="fgImgPlace1" presStyleIdx="1" presStyleCnt="4" custLinFactNeighborX="-697" custLinFactNeighborY="-1755"/>
      <dgm:spPr>
        <a:blipFill rotWithShape="0">
          <a:blip xmlns:r="http://schemas.openxmlformats.org/officeDocument/2006/relationships" r:embed="rId2"/>
          <a:stretch>
            <a:fillRect/>
          </a:stretch>
        </a:blipFill>
      </dgm:spPr>
    </dgm:pt>
    <dgm:pt modelId="{C54D21B7-2DF5-4028-BF34-8E092028D1D8}" type="pres">
      <dgm:prSet presAssocID="{77CBB9A1-F856-4144-8BF9-4DE5FBC2E400}" presName="txShp" presStyleLbl="node1" presStyleIdx="1" presStyleCnt="4">
        <dgm:presLayoutVars>
          <dgm:bulletEnabled val="1"/>
        </dgm:presLayoutVars>
      </dgm:prSet>
      <dgm:spPr/>
      <dgm:t>
        <a:bodyPr/>
        <a:lstStyle/>
        <a:p>
          <a:endParaRPr lang="en-US"/>
        </a:p>
      </dgm:t>
    </dgm:pt>
    <dgm:pt modelId="{155372C2-0019-4573-8B7B-3282AE316D72}" type="pres">
      <dgm:prSet presAssocID="{A64143E9-F1EA-4BA4-BA67-22F1DB5ED6F8}" presName="spacing" presStyleCnt="0"/>
      <dgm:spPr/>
    </dgm:pt>
    <dgm:pt modelId="{C79A5A97-6047-4DFF-AC88-1B0DB3BFA744}" type="pres">
      <dgm:prSet presAssocID="{8FFE268B-9653-4FED-9907-774BA35CF08C}" presName="composite" presStyleCnt="0"/>
      <dgm:spPr/>
    </dgm:pt>
    <dgm:pt modelId="{EEE934A4-1EFB-4F10-B39D-C24AEFE5A55C}" type="pres">
      <dgm:prSet presAssocID="{8FFE268B-9653-4FED-9907-774BA35CF08C}" presName="imgShp" presStyleLbl="fgImgPlace1" presStyleIdx="2" presStyleCnt="4"/>
      <dgm:spPr>
        <a:blipFill rotWithShape="0">
          <a:blip xmlns:r="http://schemas.openxmlformats.org/officeDocument/2006/relationships" r:embed="rId3"/>
          <a:stretch>
            <a:fillRect/>
          </a:stretch>
        </a:blipFill>
      </dgm:spPr>
    </dgm:pt>
    <dgm:pt modelId="{9F4B6088-ACDA-4B03-9416-35E73EF94926}" type="pres">
      <dgm:prSet presAssocID="{8FFE268B-9653-4FED-9907-774BA35CF08C}" presName="txShp" presStyleLbl="node1" presStyleIdx="2" presStyleCnt="4">
        <dgm:presLayoutVars>
          <dgm:bulletEnabled val="1"/>
        </dgm:presLayoutVars>
      </dgm:prSet>
      <dgm:spPr/>
      <dgm:t>
        <a:bodyPr/>
        <a:lstStyle/>
        <a:p>
          <a:endParaRPr lang="en-US"/>
        </a:p>
      </dgm:t>
    </dgm:pt>
    <dgm:pt modelId="{F1F41A15-4C68-46E4-BB86-C70C0C4E2A6B}" type="pres">
      <dgm:prSet presAssocID="{C0FEEB3B-3F06-4F01-A7F5-C73137BB511D}" presName="spacing" presStyleCnt="0"/>
      <dgm:spPr/>
    </dgm:pt>
    <dgm:pt modelId="{61DF8644-EB50-4856-B3C8-308EA526CFD4}" type="pres">
      <dgm:prSet presAssocID="{1B90E91A-8B56-4ED5-A72D-266C3DB65E98}" presName="composite" presStyleCnt="0"/>
      <dgm:spPr/>
    </dgm:pt>
    <dgm:pt modelId="{98B5316E-37A3-4FA5-BDAB-FCDA98598261}" type="pres">
      <dgm:prSet presAssocID="{1B90E91A-8B56-4ED5-A72D-266C3DB65E98}" presName="imgShp" presStyleLbl="fgImgPlace1" presStyleIdx="3" presStyleCnt="4"/>
      <dgm:spPr>
        <a:blipFill rotWithShape="0">
          <a:blip xmlns:r="http://schemas.openxmlformats.org/officeDocument/2006/relationships" r:embed="rId4"/>
          <a:stretch>
            <a:fillRect/>
          </a:stretch>
        </a:blipFill>
      </dgm:spPr>
    </dgm:pt>
    <dgm:pt modelId="{A4058D4E-DA5A-456F-A5AC-95F1BA86BD79}" type="pres">
      <dgm:prSet presAssocID="{1B90E91A-8B56-4ED5-A72D-266C3DB65E98}" presName="txShp" presStyleLbl="node1" presStyleIdx="3" presStyleCnt="4">
        <dgm:presLayoutVars>
          <dgm:bulletEnabled val="1"/>
        </dgm:presLayoutVars>
      </dgm:prSet>
      <dgm:spPr/>
      <dgm:t>
        <a:bodyPr/>
        <a:lstStyle/>
        <a:p>
          <a:endParaRPr lang="en-US"/>
        </a:p>
      </dgm:t>
    </dgm:pt>
  </dgm:ptLst>
  <dgm:cxnLst>
    <dgm:cxn modelId="{C8A8CFDE-E634-40B5-BE03-BD55A4C2B076}" type="presOf" srcId="{BF8A1841-5593-464A-8C1E-9EFC5D597CCC}" destId="{659AF180-9FBB-40FB-A6E6-7BDDADF9B3B5}" srcOrd="0" destOrd="0" presId="urn:microsoft.com/office/officeart/2005/8/layout/vList3"/>
    <dgm:cxn modelId="{6E6C54CB-AB39-44DF-9B68-8A437662BD59}" type="presOf" srcId="{6EED08AC-CFAB-43EF-846C-34A752F8471F}" destId="{47985DB8-64F7-421F-924B-D61E0768DF08}" srcOrd="0" destOrd="0" presId="urn:microsoft.com/office/officeart/2005/8/layout/vList3"/>
    <dgm:cxn modelId="{959355DF-8FC8-42E2-9E75-0328CC29DB8A}" srcId="{6EED08AC-CFAB-43EF-846C-34A752F8471F}" destId="{1B90E91A-8B56-4ED5-A72D-266C3DB65E98}" srcOrd="3" destOrd="0" parTransId="{057D7FA8-ECC4-469D-B574-AA21E3381E2B}" sibTransId="{4BE3BF2D-5922-4559-BA71-11D3E6620502}"/>
    <dgm:cxn modelId="{A8D6D8D7-641E-4215-91B2-DF3647AE4F74}" type="presOf" srcId="{1B90E91A-8B56-4ED5-A72D-266C3DB65E98}" destId="{A4058D4E-DA5A-456F-A5AC-95F1BA86BD79}" srcOrd="0" destOrd="0" presId="urn:microsoft.com/office/officeart/2005/8/layout/vList3"/>
    <dgm:cxn modelId="{CD189758-78B9-44E0-8FDF-492C2A61B8BA}" srcId="{6EED08AC-CFAB-43EF-846C-34A752F8471F}" destId="{8FFE268B-9653-4FED-9907-774BA35CF08C}" srcOrd="2" destOrd="0" parTransId="{2C50BF62-A5EF-43AC-8D8D-705824327DC0}" sibTransId="{C0FEEB3B-3F06-4F01-A7F5-C73137BB511D}"/>
    <dgm:cxn modelId="{E491FFB8-294D-49F9-B276-E88AF766C4DA}" srcId="{6EED08AC-CFAB-43EF-846C-34A752F8471F}" destId="{77CBB9A1-F856-4144-8BF9-4DE5FBC2E400}" srcOrd="1" destOrd="0" parTransId="{CDAD07A4-E09B-4C92-BCF1-30E3550E7D52}" sibTransId="{A64143E9-F1EA-4BA4-BA67-22F1DB5ED6F8}"/>
    <dgm:cxn modelId="{22D6A6D7-5021-4A7E-B17E-AF243DFE9119}" type="presOf" srcId="{77CBB9A1-F856-4144-8BF9-4DE5FBC2E400}" destId="{C54D21B7-2DF5-4028-BF34-8E092028D1D8}" srcOrd="0" destOrd="0" presId="urn:microsoft.com/office/officeart/2005/8/layout/vList3"/>
    <dgm:cxn modelId="{16E6431A-4E5E-49D4-A339-F93891F27C19}" srcId="{6EED08AC-CFAB-43EF-846C-34A752F8471F}" destId="{BF8A1841-5593-464A-8C1E-9EFC5D597CCC}" srcOrd="0" destOrd="0" parTransId="{644DDA3C-2C91-437C-ACFA-B5297F54D7D9}" sibTransId="{1C62F48D-4786-40B1-867C-3FB1DA0ECCAB}"/>
    <dgm:cxn modelId="{C847D451-8510-4D58-8E88-FCCBEE3C85B6}" type="presOf" srcId="{8FFE268B-9653-4FED-9907-774BA35CF08C}" destId="{9F4B6088-ACDA-4B03-9416-35E73EF94926}" srcOrd="0" destOrd="0" presId="urn:microsoft.com/office/officeart/2005/8/layout/vList3"/>
    <dgm:cxn modelId="{37C8E26D-D858-4879-9DCF-977BBE3D544C}" type="presParOf" srcId="{47985DB8-64F7-421F-924B-D61E0768DF08}" destId="{812A35E4-DB93-4BE0-ABC9-ECBB5DB27842}" srcOrd="0" destOrd="0" presId="urn:microsoft.com/office/officeart/2005/8/layout/vList3"/>
    <dgm:cxn modelId="{89F4CEA7-403C-48E2-BA53-0AA0A0221CAE}" type="presParOf" srcId="{812A35E4-DB93-4BE0-ABC9-ECBB5DB27842}" destId="{FE3A3FEB-6B11-447B-BA7D-98DEDA070222}" srcOrd="0" destOrd="0" presId="urn:microsoft.com/office/officeart/2005/8/layout/vList3"/>
    <dgm:cxn modelId="{B9DC79EB-02CB-4979-B922-F9BF1173E185}" type="presParOf" srcId="{812A35E4-DB93-4BE0-ABC9-ECBB5DB27842}" destId="{659AF180-9FBB-40FB-A6E6-7BDDADF9B3B5}" srcOrd="1" destOrd="0" presId="urn:microsoft.com/office/officeart/2005/8/layout/vList3"/>
    <dgm:cxn modelId="{B25D236E-7AA2-4CDB-AC79-579001D285FD}" type="presParOf" srcId="{47985DB8-64F7-421F-924B-D61E0768DF08}" destId="{54662DC6-465A-4C7B-BE53-28C2341E0B2C}" srcOrd="1" destOrd="0" presId="urn:microsoft.com/office/officeart/2005/8/layout/vList3"/>
    <dgm:cxn modelId="{18D4EF36-F13F-4092-9664-1B7C4D40F96D}" type="presParOf" srcId="{47985DB8-64F7-421F-924B-D61E0768DF08}" destId="{3A7ADCED-0D18-4F79-BBEB-7FDF3F0FA6F3}" srcOrd="2" destOrd="0" presId="urn:microsoft.com/office/officeart/2005/8/layout/vList3"/>
    <dgm:cxn modelId="{3494E91B-F20F-4E55-A608-739AE80C1D7F}" type="presParOf" srcId="{3A7ADCED-0D18-4F79-BBEB-7FDF3F0FA6F3}" destId="{90A9F82F-7E9F-44FA-A341-B212121309F9}" srcOrd="0" destOrd="0" presId="urn:microsoft.com/office/officeart/2005/8/layout/vList3"/>
    <dgm:cxn modelId="{2327D3F9-55B2-43F5-872F-57934DECBE3E}" type="presParOf" srcId="{3A7ADCED-0D18-4F79-BBEB-7FDF3F0FA6F3}" destId="{C54D21B7-2DF5-4028-BF34-8E092028D1D8}" srcOrd="1" destOrd="0" presId="urn:microsoft.com/office/officeart/2005/8/layout/vList3"/>
    <dgm:cxn modelId="{AF2D8446-B748-42EA-83E3-74B4D9E967E3}" type="presParOf" srcId="{47985DB8-64F7-421F-924B-D61E0768DF08}" destId="{155372C2-0019-4573-8B7B-3282AE316D72}" srcOrd="3" destOrd="0" presId="urn:microsoft.com/office/officeart/2005/8/layout/vList3"/>
    <dgm:cxn modelId="{98837F1F-F1FF-44BA-84C6-F2718F2709A8}" type="presParOf" srcId="{47985DB8-64F7-421F-924B-D61E0768DF08}" destId="{C79A5A97-6047-4DFF-AC88-1B0DB3BFA744}" srcOrd="4" destOrd="0" presId="urn:microsoft.com/office/officeart/2005/8/layout/vList3"/>
    <dgm:cxn modelId="{14717EDD-C377-4A41-A253-16C32DE75D6E}" type="presParOf" srcId="{C79A5A97-6047-4DFF-AC88-1B0DB3BFA744}" destId="{EEE934A4-1EFB-4F10-B39D-C24AEFE5A55C}" srcOrd="0" destOrd="0" presId="urn:microsoft.com/office/officeart/2005/8/layout/vList3"/>
    <dgm:cxn modelId="{E30222B1-3821-45F3-A085-98A9E7D177A7}" type="presParOf" srcId="{C79A5A97-6047-4DFF-AC88-1B0DB3BFA744}" destId="{9F4B6088-ACDA-4B03-9416-35E73EF94926}" srcOrd="1" destOrd="0" presId="urn:microsoft.com/office/officeart/2005/8/layout/vList3"/>
    <dgm:cxn modelId="{ED530DD5-BF06-4A0F-B000-3C3223D7861B}" type="presParOf" srcId="{47985DB8-64F7-421F-924B-D61E0768DF08}" destId="{F1F41A15-4C68-46E4-BB86-C70C0C4E2A6B}" srcOrd="5" destOrd="0" presId="urn:microsoft.com/office/officeart/2005/8/layout/vList3"/>
    <dgm:cxn modelId="{FCAC9F1E-8826-466B-870A-497FA1B924CE}" type="presParOf" srcId="{47985DB8-64F7-421F-924B-D61E0768DF08}" destId="{61DF8644-EB50-4856-B3C8-308EA526CFD4}" srcOrd="6" destOrd="0" presId="urn:microsoft.com/office/officeart/2005/8/layout/vList3"/>
    <dgm:cxn modelId="{635D98B1-765C-4C3D-9DFA-F1B76AD93AC4}" type="presParOf" srcId="{61DF8644-EB50-4856-B3C8-308EA526CFD4}" destId="{98B5316E-37A3-4FA5-BDAB-FCDA98598261}" srcOrd="0" destOrd="0" presId="urn:microsoft.com/office/officeart/2005/8/layout/vList3"/>
    <dgm:cxn modelId="{FC201849-6B9C-4891-B255-BAC93D697201}" type="presParOf" srcId="{61DF8644-EB50-4856-B3C8-308EA526CFD4}" destId="{A4058D4E-DA5A-456F-A5AC-95F1BA86BD79}"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8B592E-1BAF-4C39-A29C-93F81E767019}" type="doc">
      <dgm:prSet loTypeId="urn:microsoft.com/office/officeart/2005/8/layout/funnel1" loCatId="relationship" qsTypeId="urn:microsoft.com/office/officeart/2005/8/quickstyle/simple4" qsCatId="simple" csTypeId="urn:microsoft.com/office/officeart/2005/8/colors/colorful5" csCatId="colorful" phldr="1"/>
      <dgm:spPr/>
      <dgm:t>
        <a:bodyPr/>
        <a:lstStyle/>
        <a:p>
          <a:endParaRPr lang="en-US"/>
        </a:p>
      </dgm:t>
    </dgm:pt>
    <dgm:pt modelId="{093E6D92-B533-4049-B24F-9251353BFC33}">
      <dgm:prSet phldrT="[Text]"/>
      <dgm:spPr/>
      <dgm:t>
        <a:bodyPr/>
        <a:lstStyle/>
        <a:p>
          <a:r>
            <a:rPr lang="en-US" dirty="0" smtClean="0"/>
            <a:t>3-4 points</a:t>
          </a:r>
          <a:endParaRPr lang="en-US" dirty="0"/>
        </a:p>
      </dgm:t>
    </dgm:pt>
    <dgm:pt modelId="{2B59EB3E-EA14-4F1C-8AB8-B846BF4BAB8B}" type="parTrans" cxnId="{B905B84A-11E9-491C-869A-898400BC06C1}">
      <dgm:prSet/>
      <dgm:spPr/>
      <dgm:t>
        <a:bodyPr/>
        <a:lstStyle/>
        <a:p>
          <a:endParaRPr lang="en-US"/>
        </a:p>
      </dgm:t>
    </dgm:pt>
    <dgm:pt modelId="{3E4C8B7A-E265-432B-9D5D-D63FE0351BA8}" type="sibTrans" cxnId="{B905B84A-11E9-491C-869A-898400BC06C1}">
      <dgm:prSet/>
      <dgm:spPr/>
      <dgm:t>
        <a:bodyPr/>
        <a:lstStyle/>
        <a:p>
          <a:endParaRPr lang="en-US"/>
        </a:p>
      </dgm:t>
    </dgm:pt>
    <dgm:pt modelId="{5DC0CEC7-0067-43E8-B05C-70F6623AB2D3}">
      <dgm:prSet phldrT="[Text]"/>
      <dgm:spPr/>
      <dgm:t>
        <a:bodyPr/>
        <a:lstStyle/>
        <a:p>
          <a:r>
            <a:rPr lang="en-US" dirty="0" smtClean="0"/>
            <a:t>Audience Focused</a:t>
          </a:r>
          <a:endParaRPr lang="en-US" dirty="0"/>
        </a:p>
      </dgm:t>
    </dgm:pt>
    <dgm:pt modelId="{CC9EDA55-9A07-4C63-8FB0-685DCB123F5D}" type="parTrans" cxnId="{21E24312-6885-407B-83D3-184582781EF7}">
      <dgm:prSet/>
      <dgm:spPr/>
      <dgm:t>
        <a:bodyPr/>
        <a:lstStyle/>
        <a:p>
          <a:endParaRPr lang="en-US"/>
        </a:p>
      </dgm:t>
    </dgm:pt>
    <dgm:pt modelId="{98EC3FBA-66B3-4B02-8DF0-7C9DBED42738}" type="sibTrans" cxnId="{21E24312-6885-407B-83D3-184582781EF7}">
      <dgm:prSet/>
      <dgm:spPr/>
      <dgm:t>
        <a:bodyPr/>
        <a:lstStyle/>
        <a:p>
          <a:endParaRPr lang="en-US"/>
        </a:p>
      </dgm:t>
    </dgm:pt>
    <dgm:pt modelId="{E04C1582-9247-4D10-919A-8CE78B7FE447}">
      <dgm:prSet phldrT="[Text]" custT="1"/>
      <dgm:spPr/>
      <dgm:t>
        <a:bodyPr/>
        <a:lstStyle/>
        <a:p>
          <a:r>
            <a:rPr lang="en-US" sz="3600" b="1" dirty="0" smtClean="0"/>
            <a:t>Key Message</a:t>
          </a:r>
          <a:endParaRPr lang="en-US" sz="3600" b="1" dirty="0"/>
        </a:p>
      </dgm:t>
    </dgm:pt>
    <dgm:pt modelId="{ABA255F6-2AF3-40DA-B79E-2817D7A3DEF3}" type="parTrans" cxnId="{D35D04B1-00E8-474E-9BB9-80E4B7308D13}">
      <dgm:prSet/>
      <dgm:spPr/>
      <dgm:t>
        <a:bodyPr/>
        <a:lstStyle/>
        <a:p>
          <a:endParaRPr lang="en-US"/>
        </a:p>
      </dgm:t>
    </dgm:pt>
    <dgm:pt modelId="{485CA794-AB79-4321-B025-699FEC19B25C}" type="sibTrans" cxnId="{D35D04B1-00E8-474E-9BB9-80E4B7308D13}">
      <dgm:prSet/>
      <dgm:spPr/>
      <dgm:t>
        <a:bodyPr/>
        <a:lstStyle/>
        <a:p>
          <a:endParaRPr lang="en-US"/>
        </a:p>
      </dgm:t>
    </dgm:pt>
    <dgm:pt modelId="{8EE512D2-AA9F-4806-A418-7B472B562058}">
      <dgm:prSet phldrT="[Text]"/>
      <dgm:spPr/>
      <dgm:t>
        <a:bodyPr/>
        <a:lstStyle/>
        <a:p>
          <a:r>
            <a:rPr lang="en-US" dirty="0" smtClean="0"/>
            <a:t>Story</a:t>
          </a:r>
          <a:endParaRPr lang="en-US" dirty="0"/>
        </a:p>
      </dgm:t>
    </dgm:pt>
    <dgm:pt modelId="{D1498C18-1826-45B2-8EE8-5E6F0F8F22BF}" type="parTrans" cxnId="{D79E5BE5-6BAC-401D-A368-DED1E62A8E8D}">
      <dgm:prSet/>
      <dgm:spPr/>
      <dgm:t>
        <a:bodyPr/>
        <a:lstStyle/>
        <a:p>
          <a:endParaRPr lang="en-US"/>
        </a:p>
      </dgm:t>
    </dgm:pt>
    <dgm:pt modelId="{949FF752-4716-4DF4-ABCA-E13DF7751007}" type="sibTrans" cxnId="{D79E5BE5-6BAC-401D-A368-DED1E62A8E8D}">
      <dgm:prSet/>
      <dgm:spPr/>
      <dgm:t>
        <a:bodyPr/>
        <a:lstStyle/>
        <a:p>
          <a:endParaRPr lang="en-US"/>
        </a:p>
      </dgm:t>
    </dgm:pt>
    <dgm:pt modelId="{36256C22-3940-4F0E-ACD6-06264EDC246A}" type="pres">
      <dgm:prSet presAssocID="{078B592E-1BAF-4C39-A29C-93F81E767019}" presName="Name0" presStyleCnt="0">
        <dgm:presLayoutVars>
          <dgm:chMax val="4"/>
          <dgm:resizeHandles val="exact"/>
        </dgm:presLayoutVars>
      </dgm:prSet>
      <dgm:spPr/>
      <dgm:t>
        <a:bodyPr/>
        <a:lstStyle/>
        <a:p>
          <a:endParaRPr lang="en-US"/>
        </a:p>
      </dgm:t>
    </dgm:pt>
    <dgm:pt modelId="{399CD8BA-5342-47A0-8191-4BF1452999FD}" type="pres">
      <dgm:prSet presAssocID="{078B592E-1BAF-4C39-A29C-93F81E767019}" presName="ellipse" presStyleLbl="trBgShp" presStyleIdx="0" presStyleCnt="1"/>
      <dgm:spPr/>
      <dgm:t>
        <a:bodyPr/>
        <a:lstStyle/>
        <a:p>
          <a:endParaRPr lang="en-US"/>
        </a:p>
      </dgm:t>
    </dgm:pt>
    <dgm:pt modelId="{7B06C951-6753-4984-9207-90FB08A74330}" type="pres">
      <dgm:prSet presAssocID="{078B592E-1BAF-4C39-A29C-93F81E767019}" presName="arrow1" presStyleLbl="fgShp" presStyleIdx="0" presStyleCnt="1"/>
      <dgm:spPr/>
      <dgm:t>
        <a:bodyPr/>
        <a:lstStyle/>
        <a:p>
          <a:endParaRPr lang="en-US"/>
        </a:p>
      </dgm:t>
    </dgm:pt>
    <dgm:pt modelId="{E2D1DB7D-9AED-4C8E-A7F6-6726A08A8F5B}" type="pres">
      <dgm:prSet presAssocID="{078B592E-1BAF-4C39-A29C-93F81E767019}" presName="rectangle" presStyleLbl="revTx" presStyleIdx="0" presStyleCnt="1" custScaleX="148159">
        <dgm:presLayoutVars>
          <dgm:bulletEnabled val="1"/>
        </dgm:presLayoutVars>
      </dgm:prSet>
      <dgm:spPr/>
      <dgm:t>
        <a:bodyPr/>
        <a:lstStyle/>
        <a:p>
          <a:endParaRPr lang="en-US"/>
        </a:p>
      </dgm:t>
    </dgm:pt>
    <dgm:pt modelId="{3864F2D9-5993-4C31-BB89-DA4427B6B2F0}" type="pres">
      <dgm:prSet presAssocID="{5DC0CEC7-0067-43E8-B05C-70F6623AB2D3}" presName="item1" presStyleLbl="node1" presStyleIdx="0" presStyleCnt="3">
        <dgm:presLayoutVars>
          <dgm:bulletEnabled val="1"/>
        </dgm:presLayoutVars>
      </dgm:prSet>
      <dgm:spPr/>
      <dgm:t>
        <a:bodyPr/>
        <a:lstStyle/>
        <a:p>
          <a:endParaRPr lang="en-US"/>
        </a:p>
      </dgm:t>
    </dgm:pt>
    <dgm:pt modelId="{3AD9504C-407C-44CE-9D60-46BA6147E52C}" type="pres">
      <dgm:prSet presAssocID="{8EE512D2-AA9F-4806-A418-7B472B562058}" presName="item2" presStyleLbl="node1" presStyleIdx="1" presStyleCnt="3">
        <dgm:presLayoutVars>
          <dgm:bulletEnabled val="1"/>
        </dgm:presLayoutVars>
      </dgm:prSet>
      <dgm:spPr/>
      <dgm:t>
        <a:bodyPr/>
        <a:lstStyle/>
        <a:p>
          <a:endParaRPr lang="en-US"/>
        </a:p>
      </dgm:t>
    </dgm:pt>
    <dgm:pt modelId="{E25357D7-8A15-42FD-A1EE-F7D43C3C0125}" type="pres">
      <dgm:prSet presAssocID="{E04C1582-9247-4D10-919A-8CE78B7FE447}" presName="item3" presStyleLbl="node1" presStyleIdx="2" presStyleCnt="3">
        <dgm:presLayoutVars>
          <dgm:bulletEnabled val="1"/>
        </dgm:presLayoutVars>
      </dgm:prSet>
      <dgm:spPr/>
      <dgm:t>
        <a:bodyPr/>
        <a:lstStyle/>
        <a:p>
          <a:endParaRPr lang="en-US"/>
        </a:p>
      </dgm:t>
    </dgm:pt>
    <dgm:pt modelId="{C87E37B5-BAF5-4F68-A552-590A89DC0D21}" type="pres">
      <dgm:prSet presAssocID="{078B592E-1BAF-4C39-A29C-93F81E767019}" presName="funnel" presStyleLbl="trAlignAcc1" presStyleIdx="0" presStyleCnt="1" custLinFactNeighborX="1897" custLinFactNeighborY="1512"/>
      <dgm:spPr/>
      <dgm:t>
        <a:bodyPr/>
        <a:lstStyle/>
        <a:p>
          <a:endParaRPr lang="en-US"/>
        </a:p>
      </dgm:t>
    </dgm:pt>
  </dgm:ptLst>
  <dgm:cxnLst>
    <dgm:cxn modelId="{D79E5BE5-6BAC-401D-A368-DED1E62A8E8D}" srcId="{078B592E-1BAF-4C39-A29C-93F81E767019}" destId="{8EE512D2-AA9F-4806-A418-7B472B562058}" srcOrd="2" destOrd="0" parTransId="{D1498C18-1826-45B2-8EE8-5E6F0F8F22BF}" sibTransId="{949FF752-4716-4DF4-ABCA-E13DF7751007}"/>
    <dgm:cxn modelId="{2F90273C-218B-4761-B74E-72AE9E026674}" type="presOf" srcId="{093E6D92-B533-4049-B24F-9251353BFC33}" destId="{E25357D7-8A15-42FD-A1EE-F7D43C3C0125}" srcOrd="0" destOrd="0" presId="urn:microsoft.com/office/officeart/2005/8/layout/funnel1"/>
    <dgm:cxn modelId="{D35D04B1-00E8-474E-9BB9-80E4B7308D13}" srcId="{078B592E-1BAF-4C39-A29C-93F81E767019}" destId="{E04C1582-9247-4D10-919A-8CE78B7FE447}" srcOrd="3" destOrd="0" parTransId="{ABA255F6-2AF3-40DA-B79E-2817D7A3DEF3}" sibTransId="{485CA794-AB79-4321-B025-699FEC19B25C}"/>
    <dgm:cxn modelId="{B905B84A-11E9-491C-869A-898400BC06C1}" srcId="{078B592E-1BAF-4C39-A29C-93F81E767019}" destId="{093E6D92-B533-4049-B24F-9251353BFC33}" srcOrd="0" destOrd="0" parTransId="{2B59EB3E-EA14-4F1C-8AB8-B846BF4BAB8B}" sibTransId="{3E4C8B7A-E265-432B-9D5D-D63FE0351BA8}"/>
    <dgm:cxn modelId="{EE96AA48-30C4-43E7-AE4F-55DECBD5A8BE}" type="presOf" srcId="{078B592E-1BAF-4C39-A29C-93F81E767019}" destId="{36256C22-3940-4F0E-ACD6-06264EDC246A}" srcOrd="0" destOrd="0" presId="urn:microsoft.com/office/officeart/2005/8/layout/funnel1"/>
    <dgm:cxn modelId="{21E24312-6885-407B-83D3-184582781EF7}" srcId="{078B592E-1BAF-4C39-A29C-93F81E767019}" destId="{5DC0CEC7-0067-43E8-B05C-70F6623AB2D3}" srcOrd="1" destOrd="0" parTransId="{CC9EDA55-9A07-4C63-8FB0-685DCB123F5D}" sibTransId="{98EC3FBA-66B3-4B02-8DF0-7C9DBED42738}"/>
    <dgm:cxn modelId="{0DBC6863-19DD-49AE-8B4A-B8EFD491CF38}" type="presOf" srcId="{8EE512D2-AA9F-4806-A418-7B472B562058}" destId="{3864F2D9-5993-4C31-BB89-DA4427B6B2F0}" srcOrd="0" destOrd="0" presId="urn:microsoft.com/office/officeart/2005/8/layout/funnel1"/>
    <dgm:cxn modelId="{CDBE6148-4D85-4964-83A5-79A775140A41}" type="presOf" srcId="{5DC0CEC7-0067-43E8-B05C-70F6623AB2D3}" destId="{3AD9504C-407C-44CE-9D60-46BA6147E52C}" srcOrd="0" destOrd="0" presId="urn:microsoft.com/office/officeart/2005/8/layout/funnel1"/>
    <dgm:cxn modelId="{BB6CE940-8F24-4D38-AD64-868172C42532}" type="presOf" srcId="{E04C1582-9247-4D10-919A-8CE78B7FE447}" destId="{E2D1DB7D-9AED-4C8E-A7F6-6726A08A8F5B}" srcOrd="0" destOrd="0" presId="urn:microsoft.com/office/officeart/2005/8/layout/funnel1"/>
    <dgm:cxn modelId="{E131DFDA-1DBE-4D83-8E31-9B6F76C25037}" type="presParOf" srcId="{36256C22-3940-4F0E-ACD6-06264EDC246A}" destId="{399CD8BA-5342-47A0-8191-4BF1452999FD}" srcOrd="0" destOrd="0" presId="urn:microsoft.com/office/officeart/2005/8/layout/funnel1"/>
    <dgm:cxn modelId="{722D1E7E-337F-410B-92E3-B3332369F787}" type="presParOf" srcId="{36256C22-3940-4F0E-ACD6-06264EDC246A}" destId="{7B06C951-6753-4984-9207-90FB08A74330}" srcOrd="1" destOrd="0" presId="urn:microsoft.com/office/officeart/2005/8/layout/funnel1"/>
    <dgm:cxn modelId="{4BD4013E-B75D-4AB3-9C24-0050A7E09CF9}" type="presParOf" srcId="{36256C22-3940-4F0E-ACD6-06264EDC246A}" destId="{E2D1DB7D-9AED-4C8E-A7F6-6726A08A8F5B}" srcOrd="2" destOrd="0" presId="urn:microsoft.com/office/officeart/2005/8/layout/funnel1"/>
    <dgm:cxn modelId="{6A58D618-B4B9-4E7B-AE82-6BA90E00FEF8}" type="presParOf" srcId="{36256C22-3940-4F0E-ACD6-06264EDC246A}" destId="{3864F2D9-5993-4C31-BB89-DA4427B6B2F0}" srcOrd="3" destOrd="0" presId="urn:microsoft.com/office/officeart/2005/8/layout/funnel1"/>
    <dgm:cxn modelId="{1D80A40E-5889-47C6-8FFA-0CC2ADE0821A}" type="presParOf" srcId="{36256C22-3940-4F0E-ACD6-06264EDC246A}" destId="{3AD9504C-407C-44CE-9D60-46BA6147E52C}" srcOrd="4" destOrd="0" presId="urn:microsoft.com/office/officeart/2005/8/layout/funnel1"/>
    <dgm:cxn modelId="{3547FA02-5186-4841-A6FA-A43E4B577672}" type="presParOf" srcId="{36256C22-3940-4F0E-ACD6-06264EDC246A}" destId="{E25357D7-8A15-42FD-A1EE-F7D43C3C0125}" srcOrd="5" destOrd="0" presId="urn:microsoft.com/office/officeart/2005/8/layout/funnel1"/>
    <dgm:cxn modelId="{4660F963-6B8B-4F32-8B54-7C9D325C50AA}" type="presParOf" srcId="{36256C22-3940-4F0E-ACD6-06264EDC246A}" destId="{C87E37B5-BAF5-4F68-A552-590A89DC0D21}"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25A9DA-8C93-4EBA-A719-82EB7D2ED3E0}">
      <dsp:nvSpPr>
        <dsp:cNvPr id="0" name=""/>
        <dsp:cNvSpPr/>
      </dsp:nvSpPr>
      <dsp:spPr>
        <a:xfrm>
          <a:off x="0" y="82549"/>
          <a:ext cx="7620000" cy="4762500"/>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0B429-DF51-4203-BDC2-9C05283228F7}">
      <dsp:nvSpPr>
        <dsp:cNvPr id="0" name=""/>
        <dsp:cNvSpPr/>
      </dsp:nvSpPr>
      <dsp:spPr>
        <a:xfrm>
          <a:off x="750569" y="3623944"/>
          <a:ext cx="175260" cy="1752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FB2776-1ABB-412E-8D23-699C0D47C2FB}">
      <dsp:nvSpPr>
        <dsp:cNvPr id="0" name=""/>
        <dsp:cNvSpPr/>
      </dsp:nvSpPr>
      <dsp:spPr>
        <a:xfrm>
          <a:off x="838199" y="3711575"/>
          <a:ext cx="998220" cy="113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67" tIns="0" rIns="0" bIns="0" numCol="1" spcCol="1270" anchor="t" anchorCtr="0">
          <a:noAutofit/>
        </a:bodyPr>
        <a:lstStyle/>
        <a:p>
          <a:pPr lvl="0" algn="l" defTabSz="1022350">
            <a:lnSpc>
              <a:spcPct val="90000"/>
            </a:lnSpc>
            <a:spcBef>
              <a:spcPct val="0"/>
            </a:spcBef>
            <a:spcAft>
              <a:spcPct val="35000"/>
            </a:spcAft>
          </a:pPr>
          <a:r>
            <a:rPr lang="en-US" sz="2300" kern="1200" dirty="0" smtClean="0"/>
            <a:t>Process</a:t>
          </a:r>
          <a:endParaRPr lang="en-US" sz="2300" kern="1200" dirty="0"/>
        </a:p>
      </dsp:txBody>
      <dsp:txXfrm>
        <a:off x="838199" y="3711575"/>
        <a:ext cx="998220" cy="1133475"/>
      </dsp:txXfrm>
    </dsp:sp>
    <dsp:sp modelId="{1749666E-909C-4620-B5D6-CEBFED159ADD}">
      <dsp:nvSpPr>
        <dsp:cNvPr id="0" name=""/>
        <dsp:cNvSpPr/>
      </dsp:nvSpPr>
      <dsp:spPr>
        <a:xfrm>
          <a:off x="1699259" y="2712402"/>
          <a:ext cx="274320" cy="274320"/>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8E115-3855-42C2-9D78-EBDF36385477}">
      <dsp:nvSpPr>
        <dsp:cNvPr id="0" name=""/>
        <dsp:cNvSpPr/>
      </dsp:nvSpPr>
      <dsp:spPr>
        <a:xfrm>
          <a:off x="1836419" y="2849562"/>
          <a:ext cx="1264920" cy="1995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356" tIns="0" rIns="0" bIns="0" numCol="1" spcCol="1270" anchor="t" anchorCtr="0">
          <a:noAutofit/>
        </a:bodyPr>
        <a:lstStyle/>
        <a:p>
          <a:pPr lvl="0" algn="l" defTabSz="1022350">
            <a:lnSpc>
              <a:spcPct val="90000"/>
            </a:lnSpc>
            <a:spcBef>
              <a:spcPct val="0"/>
            </a:spcBef>
            <a:spcAft>
              <a:spcPct val="35000"/>
            </a:spcAft>
          </a:pPr>
          <a:r>
            <a:rPr lang="en-US" sz="2300" kern="1200" dirty="0" smtClean="0"/>
            <a:t>Thinking Visually</a:t>
          </a:r>
          <a:endParaRPr lang="en-US" sz="2300" kern="1200" dirty="0"/>
        </a:p>
      </dsp:txBody>
      <dsp:txXfrm>
        <a:off x="1836419" y="2849562"/>
        <a:ext cx="1264920" cy="1995487"/>
      </dsp:txXfrm>
    </dsp:sp>
    <dsp:sp modelId="{BA07A3B0-CF4A-4E17-A8F9-1E2693077D78}">
      <dsp:nvSpPr>
        <dsp:cNvPr id="0" name=""/>
        <dsp:cNvSpPr/>
      </dsp:nvSpPr>
      <dsp:spPr>
        <a:xfrm>
          <a:off x="2918459" y="1985644"/>
          <a:ext cx="365760" cy="365760"/>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06228-D483-4205-A137-4FD4AF7BBB1D}">
      <dsp:nvSpPr>
        <dsp:cNvPr id="0" name=""/>
        <dsp:cNvSpPr/>
      </dsp:nvSpPr>
      <dsp:spPr>
        <a:xfrm>
          <a:off x="3101339" y="2168524"/>
          <a:ext cx="1470660" cy="267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l" defTabSz="1022350">
            <a:lnSpc>
              <a:spcPct val="90000"/>
            </a:lnSpc>
            <a:spcBef>
              <a:spcPct val="0"/>
            </a:spcBef>
            <a:spcAft>
              <a:spcPct val="35000"/>
            </a:spcAft>
          </a:pPr>
          <a:r>
            <a:rPr lang="en-US" sz="2300" kern="1200" dirty="0" smtClean="0"/>
            <a:t>Support Materials</a:t>
          </a:r>
          <a:endParaRPr lang="en-US" sz="2300" kern="1200" dirty="0"/>
        </a:p>
      </dsp:txBody>
      <dsp:txXfrm>
        <a:off x="3101339" y="2168524"/>
        <a:ext cx="1470660" cy="2676525"/>
      </dsp:txXfrm>
    </dsp:sp>
    <dsp:sp modelId="{8ABC316D-4303-4661-AE9E-7EF94E0E3682}">
      <dsp:nvSpPr>
        <dsp:cNvPr id="0" name=""/>
        <dsp:cNvSpPr/>
      </dsp:nvSpPr>
      <dsp:spPr>
        <a:xfrm>
          <a:off x="4335780" y="1417954"/>
          <a:ext cx="472440" cy="472440"/>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8B70B-E96C-438A-AC08-7513E1F334C8}">
      <dsp:nvSpPr>
        <dsp:cNvPr id="0" name=""/>
        <dsp:cNvSpPr/>
      </dsp:nvSpPr>
      <dsp:spPr>
        <a:xfrm>
          <a:off x="4572000" y="1654174"/>
          <a:ext cx="1524000" cy="319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36" tIns="0" rIns="0" bIns="0" numCol="1" spcCol="1270" anchor="t" anchorCtr="0">
          <a:noAutofit/>
        </a:bodyPr>
        <a:lstStyle/>
        <a:p>
          <a:pPr lvl="0" algn="l" defTabSz="1022350">
            <a:lnSpc>
              <a:spcPct val="90000"/>
            </a:lnSpc>
            <a:spcBef>
              <a:spcPct val="0"/>
            </a:spcBef>
            <a:spcAft>
              <a:spcPct val="35000"/>
            </a:spcAft>
          </a:pPr>
          <a:r>
            <a:rPr lang="en-US" sz="2300" kern="1200" dirty="0" smtClean="0"/>
            <a:t>Design Principles</a:t>
          </a:r>
          <a:endParaRPr lang="en-US" sz="2300" kern="1200" dirty="0"/>
        </a:p>
      </dsp:txBody>
      <dsp:txXfrm>
        <a:off x="4572000" y="1654174"/>
        <a:ext cx="1524000" cy="3190875"/>
      </dsp:txXfrm>
    </dsp:sp>
    <dsp:sp modelId="{AD54A359-2B38-4265-A9F4-5C6EC2BCB79D}">
      <dsp:nvSpPr>
        <dsp:cNvPr id="0" name=""/>
        <dsp:cNvSpPr/>
      </dsp:nvSpPr>
      <dsp:spPr>
        <a:xfrm>
          <a:off x="5795009" y="1038859"/>
          <a:ext cx="601980" cy="60198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CCFBE-E0A3-418C-81D0-9C6CCD213306}">
      <dsp:nvSpPr>
        <dsp:cNvPr id="0" name=""/>
        <dsp:cNvSpPr/>
      </dsp:nvSpPr>
      <dsp:spPr>
        <a:xfrm>
          <a:off x="6095999" y="1339849"/>
          <a:ext cx="1524000" cy="350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977" tIns="0" rIns="0" bIns="0" numCol="1" spcCol="1270" anchor="t" anchorCtr="0">
          <a:noAutofit/>
        </a:bodyPr>
        <a:lstStyle/>
        <a:p>
          <a:pPr lvl="0" algn="l" defTabSz="1022350">
            <a:lnSpc>
              <a:spcPct val="90000"/>
            </a:lnSpc>
            <a:spcBef>
              <a:spcPct val="0"/>
            </a:spcBef>
            <a:spcAft>
              <a:spcPct val="35000"/>
            </a:spcAft>
          </a:pPr>
          <a:r>
            <a:rPr lang="en-US" sz="2300" kern="1200" dirty="0" smtClean="0"/>
            <a:t>Pulling It Together</a:t>
          </a:r>
          <a:endParaRPr lang="en-US" sz="2300" kern="1200" dirty="0"/>
        </a:p>
      </dsp:txBody>
      <dsp:txXfrm>
        <a:off x="6095999" y="1339849"/>
        <a:ext cx="1524000" cy="3505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9AF180-9FBB-40FB-A6E6-7BDDADF9B3B5}">
      <dsp:nvSpPr>
        <dsp:cNvPr id="0" name=""/>
        <dsp:cNvSpPr/>
      </dsp:nvSpPr>
      <dsp:spPr>
        <a:xfrm rot="10800000">
          <a:off x="1228486" y="1270"/>
          <a:ext cx="4053840" cy="829627"/>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144780" rIns="270256" bIns="144780" numCol="1" spcCol="1270" anchor="ctr" anchorCtr="0">
          <a:noAutofit/>
        </a:bodyPr>
        <a:lstStyle/>
        <a:p>
          <a:pPr lvl="0" algn="ctr" defTabSz="1689100">
            <a:lnSpc>
              <a:spcPct val="90000"/>
            </a:lnSpc>
            <a:spcBef>
              <a:spcPct val="0"/>
            </a:spcBef>
            <a:spcAft>
              <a:spcPct val="35000"/>
            </a:spcAft>
          </a:pPr>
          <a:r>
            <a:rPr lang="en-US" sz="3800" kern="1200" dirty="0" smtClean="0"/>
            <a:t>Clarity</a:t>
          </a:r>
          <a:endParaRPr lang="en-US" sz="3800" kern="1200" dirty="0"/>
        </a:p>
      </dsp:txBody>
      <dsp:txXfrm rot="10800000">
        <a:off x="1228486" y="1270"/>
        <a:ext cx="4053840" cy="829627"/>
      </dsp:txXfrm>
    </dsp:sp>
    <dsp:sp modelId="{FE3A3FEB-6B11-447B-BA7D-98DEDA070222}">
      <dsp:nvSpPr>
        <dsp:cNvPr id="0" name=""/>
        <dsp:cNvSpPr/>
      </dsp:nvSpPr>
      <dsp:spPr>
        <a:xfrm>
          <a:off x="813673" y="1270"/>
          <a:ext cx="829627" cy="82962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4D21B7-2DF5-4028-BF34-8E092028D1D8}">
      <dsp:nvSpPr>
        <dsp:cNvPr id="0" name=""/>
        <dsp:cNvSpPr/>
      </dsp:nvSpPr>
      <dsp:spPr>
        <a:xfrm rot="10800000">
          <a:off x="1228486" y="1078547"/>
          <a:ext cx="4053840" cy="829627"/>
        </a:xfrm>
        <a:prstGeom prst="homePlat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144780" rIns="270256" bIns="144780" numCol="1" spcCol="1270" anchor="ctr" anchorCtr="0">
          <a:noAutofit/>
        </a:bodyPr>
        <a:lstStyle/>
        <a:p>
          <a:pPr lvl="0" algn="ctr" defTabSz="1689100">
            <a:lnSpc>
              <a:spcPct val="90000"/>
            </a:lnSpc>
            <a:spcBef>
              <a:spcPct val="0"/>
            </a:spcBef>
            <a:spcAft>
              <a:spcPct val="35000"/>
            </a:spcAft>
          </a:pPr>
          <a:r>
            <a:rPr lang="en-US" sz="3800" kern="1200" dirty="0" smtClean="0"/>
            <a:t>Simplicity</a:t>
          </a:r>
          <a:endParaRPr lang="en-US" sz="3800" kern="1200" dirty="0"/>
        </a:p>
      </dsp:txBody>
      <dsp:txXfrm rot="10800000">
        <a:off x="1228486" y="1078547"/>
        <a:ext cx="4053840" cy="829627"/>
      </dsp:txXfrm>
    </dsp:sp>
    <dsp:sp modelId="{90A9F82F-7E9F-44FA-A341-B212121309F9}">
      <dsp:nvSpPr>
        <dsp:cNvPr id="0" name=""/>
        <dsp:cNvSpPr/>
      </dsp:nvSpPr>
      <dsp:spPr>
        <a:xfrm>
          <a:off x="807890" y="1063987"/>
          <a:ext cx="829627" cy="82962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B6088-ACDA-4B03-9416-35E73EF94926}">
      <dsp:nvSpPr>
        <dsp:cNvPr id="0" name=""/>
        <dsp:cNvSpPr/>
      </dsp:nvSpPr>
      <dsp:spPr>
        <a:xfrm rot="10800000">
          <a:off x="1228486" y="2155825"/>
          <a:ext cx="4053840" cy="829627"/>
        </a:xfrm>
        <a:prstGeom prst="homePlat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144780" rIns="270256" bIns="144780" numCol="1" spcCol="1270" anchor="ctr" anchorCtr="0">
          <a:noAutofit/>
        </a:bodyPr>
        <a:lstStyle/>
        <a:p>
          <a:pPr lvl="0" algn="ctr" defTabSz="1689100">
            <a:lnSpc>
              <a:spcPct val="90000"/>
            </a:lnSpc>
            <a:spcBef>
              <a:spcPct val="0"/>
            </a:spcBef>
            <a:spcAft>
              <a:spcPct val="35000"/>
            </a:spcAft>
          </a:pPr>
          <a:r>
            <a:rPr lang="en-US" sz="3800" kern="1200" dirty="0" smtClean="0"/>
            <a:t>Brevity</a:t>
          </a:r>
          <a:endParaRPr lang="en-US" sz="3800" kern="1200" dirty="0"/>
        </a:p>
      </dsp:txBody>
      <dsp:txXfrm rot="10800000">
        <a:off x="1228486" y="2155825"/>
        <a:ext cx="4053840" cy="829627"/>
      </dsp:txXfrm>
    </dsp:sp>
    <dsp:sp modelId="{EEE934A4-1EFB-4F10-B39D-C24AEFE5A55C}">
      <dsp:nvSpPr>
        <dsp:cNvPr id="0" name=""/>
        <dsp:cNvSpPr/>
      </dsp:nvSpPr>
      <dsp:spPr>
        <a:xfrm>
          <a:off x="813673" y="2155825"/>
          <a:ext cx="829627" cy="82962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58D4E-DA5A-456F-A5AC-95F1BA86BD79}">
      <dsp:nvSpPr>
        <dsp:cNvPr id="0" name=""/>
        <dsp:cNvSpPr/>
      </dsp:nvSpPr>
      <dsp:spPr>
        <a:xfrm rot="10800000">
          <a:off x="1228486" y="3233102"/>
          <a:ext cx="4053840" cy="829627"/>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144780" rIns="270256" bIns="144780" numCol="1" spcCol="1270" anchor="ctr" anchorCtr="0">
          <a:noAutofit/>
        </a:bodyPr>
        <a:lstStyle/>
        <a:p>
          <a:pPr lvl="0" algn="ctr" defTabSz="1689100">
            <a:lnSpc>
              <a:spcPct val="90000"/>
            </a:lnSpc>
            <a:spcBef>
              <a:spcPct val="0"/>
            </a:spcBef>
            <a:spcAft>
              <a:spcPct val="35000"/>
            </a:spcAft>
          </a:pPr>
          <a:r>
            <a:rPr lang="en-US" sz="3800" kern="1200" dirty="0" smtClean="0"/>
            <a:t>Humanity</a:t>
          </a:r>
          <a:endParaRPr lang="en-US" sz="3800" kern="1200" dirty="0"/>
        </a:p>
      </dsp:txBody>
      <dsp:txXfrm rot="10800000">
        <a:off x="1228486" y="3233102"/>
        <a:ext cx="4053840" cy="829627"/>
      </dsp:txXfrm>
    </dsp:sp>
    <dsp:sp modelId="{98B5316E-37A3-4FA5-BDAB-FCDA98598261}">
      <dsp:nvSpPr>
        <dsp:cNvPr id="0" name=""/>
        <dsp:cNvSpPr/>
      </dsp:nvSpPr>
      <dsp:spPr>
        <a:xfrm>
          <a:off x="813673" y="3233102"/>
          <a:ext cx="829627" cy="829627"/>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9CD8BA-5342-47A0-8191-4BF1452999FD}">
      <dsp:nvSpPr>
        <dsp:cNvPr id="0" name=""/>
        <dsp:cNvSpPr/>
      </dsp:nvSpPr>
      <dsp:spPr>
        <a:xfrm>
          <a:off x="2284613" y="183867"/>
          <a:ext cx="3649057" cy="1267269"/>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6C951-6753-4984-9207-90FB08A74330}">
      <dsp:nvSpPr>
        <dsp:cNvPr id="0" name=""/>
        <dsp:cNvSpPr/>
      </dsp:nvSpPr>
      <dsp:spPr>
        <a:xfrm>
          <a:off x="3761209" y="3286980"/>
          <a:ext cx="707181" cy="452596"/>
        </a:xfrm>
        <a:prstGeom prst="down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E2D1DB7D-9AED-4C8E-A7F6-6726A08A8F5B}">
      <dsp:nvSpPr>
        <dsp:cNvPr id="0" name=""/>
        <dsp:cNvSpPr/>
      </dsp:nvSpPr>
      <dsp:spPr>
        <a:xfrm>
          <a:off x="1600191" y="3649057"/>
          <a:ext cx="5029216"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t>Key Message</a:t>
          </a:r>
          <a:endParaRPr lang="en-US" sz="3600" b="1" kern="1200" dirty="0"/>
        </a:p>
      </dsp:txBody>
      <dsp:txXfrm>
        <a:off x="1600191" y="3649057"/>
        <a:ext cx="5029216" cy="848618"/>
      </dsp:txXfrm>
    </dsp:sp>
    <dsp:sp modelId="{3864F2D9-5993-4C31-BB89-DA4427B6B2F0}">
      <dsp:nvSpPr>
        <dsp:cNvPr id="0" name=""/>
        <dsp:cNvSpPr/>
      </dsp:nvSpPr>
      <dsp:spPr>
        <a:xfrm>
          <a:off x="3611286" y="1549010"/>
          <a:ext cx="1272927" cy="127292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Story</a:t>
          </a:r>
          <a:endParaRPr lang="en-US" sz="1700" kern="1200" dirty="0"/>
        </a:p>
      </dsp:txBody>
      <dsp:txXfrm>
        <a:off x="3611286" y="1549010"/>
        <a:ext cx="1272927" cy="1272927"/>
      </dsp:txXfrm>
    </dsp:sp>
    <dsp:sp modelId="{3AD9504C-407C-44CE-9D60-46BA6147E52C}">
      <dsp:nvSpPr>
        <dsp:cNvPr id="0" name=""/>
        <dsp:cNvSpPr/>
      </dsp:nvSpPr>
      <dsp:spPr>
        <a:xfrm>
          <a:off x="2700436" y="594032"/>
          <a:ext cx="1272927" cy="1272927"/>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Audience Focused</a:t>
          </a:r>
          <a:endParaRPr lang="en-US" sz="1700" kern="1200" dirty="0"/>
        </a:p>
      </dsp:txBody>
      <dsp:txXfrm>
        <a:off x="2700436" y="594032"/>
        <a:ext cx="1272927" cy="1272927"/>
      </dsp:txXfrm>
    </dsp:sp>
    <dsp:sp modelId="{E25357D7-8A15-42FD-A1EE-F7D43C3C0125}">
      <dsp:nvSpPr>
        <dsp:cNvPr id="0" name=""/>
        <dsp:cNvSpPr/>
      </dsp:nvSpPr>
      <dsp:spPr>
        <a:xfrm>
          <a:off x="4001650" y="286267"/>
          <a:ext cx="1272927" cy="1272927"/>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3-4 points</a:t>
          </a:r>
          <a:endParaRPr lang="en-US" sz="1700" kern="1200" dirty="0"/>
        </a:p>
      </dsp:txBody>
      <dsp:txXfrm>
        <a:off x="4001650" y="286267"/>
        <a:ext cx="1272927" cy="1272927"/>
      </dsp:txXfrm>
    </dsp:sp>
    <dsp:sp modelId="{C87E37B5-BAF5-4F68-A552-590A89DC0D21}">
      <dsp:nvSpPr>
        <dsp:cNvPr id="0" name=""/>
        <dsp:cNvSpPr/>
      </dsp:nvSpPr>
      <dsp:spPr>
        <a:xfrm>
          <a:off x="2209816" y="76190"/>
          <a:ext cx="3960217" cy="3168174"/>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BB92A41-4309-4143-B505-E68BC1E6372F}" type="datetimeFigureOut">
              <a:rPr lang="en-US"/>
              <a:pPr>
                <a:defRPr/>
              </a:pPr>
              <a:t>1/24/2012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8A54C7A-6F8F-4343-9D78-02B2D38986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r>
              <a:rPr lang="en-US" dirty="0" smtClean="0"/>
              <a:t>Standing Out in a Crowd</a:t>
            </a:r>
          </a:p>
          <a:p>
            <a:pPr eaLnBrk="1" hangingPunct="1"/>
            <a:endParaRPr lang="en-US" dirty="0" smtClean="0"/>
          </a:p>
          <a:p>
            <a:pPr eaLnBrk="1" hangingPunct="1"/>
            <a:r>
              <a:rPr lang="en-US" dirty="0" smtClean="0"/>
              <a:t>1 hour and 30 minutes</a:t>
            </a:r>
            <a:br>
              <a:rPr lang="en-US" dirty="0" smtClean="0"/>
            </a:br>
            <a:endParaRPr lang="en-US" dirty="0" smtClean="0"/>
          </a:p>
          <a:p>
            <a:pPr eaLnBrk="1" hangingPunct="1"/>
            <a:r>
              <a:rPr lang="en-US" dirty="0" smtClean="0"/>
              <a:t>Are you presenting at this conference or back on campus? Join this lively workshop to learn graphic design secrets, tips on creating better presentations, and best practices for working with images and text. Bring your laptop and your presentation, if available.</a:t>
            </a:r>
          </a:p>
          <a:p>
            <a:pPr eaLnBrk="1" hangingPunct="1"/>
            <a:endParaRPr lang="en-US" dirty="0" smtClean="0"/>
          </a:p>
          <a:p>
            <a:pPr eaLnBrk="1" hangingPunct="1"/>
            <a:endParaRPr lang="en-US" dirty="0" smtClean="0"/>
          </a:p>
          <a:p>
            <a:pPr eaLnBrk="1" hangingPunct="1"/>
            <a:r>
              <a:rPr lang="en-US" dirty="0" smtClean="0"/>
              <a:t>MARC</a:t>
            </a:r>
            <a:r>
              <a:rPr lang="en-US" baseline="0" dirty="0" smtClean="0"/>
              <a:t> – 2012</a:t>
            </a:r>
            <a:br>
              <a:rPr lang="en-US" baseline="0" dirty="0" smtClean="0"/>
            </a:br>
            <a:r>
              <a:rPr lang="en-US" baseline="0" dirty="0" smtClean="0"/>
              <a:t>Heidi Trotta</a:t>
            </a:r>
            <a:endParaRPr lang="en-US" dirty="0" smtClean="0"/>
          </a:p>
          <a:p>
            <a:pPr eaLnBrk="1" hangingPunct="1"/>
            <a:r>
              <a:rPr lang="en-US" dirty="0" smtClean="0"/>
              <a:t>Seton Hall University</a:t>
            </a:r>
          </a:p>
          <a:p>
            <a:pPr eaLnBrk="1" hangingPunct="1"/>
            <a:r>
              <a:rPr lang="en-US" dirty="0" smtClean="0"/>
              <a:t>Teaching, Learning and Technology </a:t>
            </a:r>
            <a:r>
              <a:rPr lang="en-US" dirty="0" smtClean="0"/>
              <a:t>Center</a:t>
            </a:r>
          </a:p>
          <a:p>
            <a:pPr eaLnBrk="1" hangingPunct="1"/>
            <a:r>
              <a:rPr lang="en-US" dirty="0" smtClean="0"/>
              <a:t>trottahe@shu.edu</a:t>
            </a:r>
          </a:p>
          <a:p>
            <a:pPr eaLnBrk="1" hangingPunct="1"/>
            <a:r>
              <a:rPr lang="en-US" dirty="0" smtClean="0"/>
              <a:t>973-275-2882</a:t>
            </a:r>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98A54C7A-6F8F-4343-9D78-02B2D389868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First i</a:t>
            </a:r>
            <a:r>
              <a:rPr lang="en-US" dirty="0" smtClean="0"/>
              <a:t>dentify what </a:t>
            </a:r>
            <a:r>
              <a:rPr lang="en-US" b="1" dirty="0" smtClean="0"/>
              <a:t>ONE key message </a:t>
            </a:r>
            <a:r>
              <a:rPr lang="en-US" dirty="0" smtClean="0"/>
              <a:t>you want your audience</a:t>
            </a:r>
            <a:r>
              <a:rPr lang="en-US" baseline="0" dirty="0" smtClean="0"/>
              <a:t> to remember. </a:t>
            </a:r>
            <a:r>
              <a:rPr lang="en-US" dirty="0" smtClean="0"/>
              <a:t>The length of a Twitter message – 140 characters is perfect – </a:t>
            </a:r>
            <a:r>
              <a:rPr lang="en-US" b="1" dirty="0" smtClean="0"/>
              <a:t>ONE sentence</a:t>
            </a:r>
            <a:r>
              <a:rPr lang="en-US" dirty="0" smtClean="0"/>
              <a:t>. All</a:t>
            </a:r>
            <a:r>
              <a:rPr lang="en-US" baseline="0" dirty="0" smtClean="0"/>
              <a:t> your</a:t>
            </a:r>
            <a:r>
              <a:rPr lang="en-US" dirty="0" smtClean="0"/>
              <a:t> material in your presentation should support this one message.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Think carefully about why people are attending your presentation.  What are they like?  Why are they attending your session?  What do they want?  Focus your attention on filling that need.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Think of your presentation as a story with three acts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Act 1 – you are setting the scene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Act 2 -  here is where the action occurs, the meat of your presentation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Act 3 -  your call to action …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Your story supports your mission, what you want your audience to do as a result of listening to your presentation (be it to invest, institute a new policy, perform a task or buy a product).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Start outlining your presentation.  Identify 3-4 key points that support your message. Resist the temptation to t</a:t>
            </a:r>
            <a:r>
              <a:rPr lang="en-US" dirty="0" smtClean="0"/>
              <a:t>ell them EVERYTHING about the topic … it</a:t>
            </a:r>
            <a:r>
              <a:rPr lang="en-US" baseline="0" dirty="0" smtClean="0"/>
              <a:t> is impossible for them to remember anyway</a:t>
            </a:r>
            <a:r>
              <a:rPr lang="en-US" dirty="0" smtClean="0"/>
              <a:t>. If you want to add more information for yourself or your audience, do so in the Notes section of</a:t>
            </a:r>
            <a:r>
              <a:rPr lang="en-US" baseline="0" dirty="0" smtClean="0"/>
              <a:t> your presentation or a handout.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baseline="0"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C7F7B0-0593-4790-A76B-8ABA27B870C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Place</a:t>
            </a:r>
            <a:r>
              <a:rPr lang="en-US" baseline="0" dirty="0" smtClean="0"/>
              <a:t> only </a:t>
            </a:r>
            <a:r>
              <a:rPr lang="en-US" baseline="0" dirty="0" smtClean="0"/>
              <a:t>one idea per slide.  This part is sometimes the most challenging because it forces you to select and eliminate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because we usually have too MUCH data to sort through, rather than too little.</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I’m not even thinking about images, colors or fonts at this point … instead, I’m thinking Headlines which I might later edit or replace with an image.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Then I start to write out my script in the notes sections, including</a:t>
            </a:r>
            <a:r>
              <a:rPr lang="en-US" baseline="0" dirty="0" smtClean="0"/>
              <a:t> any notes to myself.  Often, I’ll keep my research for a topic in a Word document and then cut and paste supporting facts into my Notes so my notes becomes a “working” space.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my story develops, I go back and make sure I have provides a connections between the slides so the presentation hangs together as a whole.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Script</a:t>
            </a:r>
          </a:p>
          <a:p>
            <a:r>
              <a:rPr lang="en-US" dirty="0" smtClean="0"/>
              <a:t>Notes to self  [  ]</a:t>
            </a:r>
          </a:p>
          <a:p>
            <a:r>
              <a:rPr lang="en-US" dirty="0" smtClean="0"/>
              <a:t>Bolding notes</a:t>
            </a:r>
          </a:p>
          <a:p>
            <a:r>
              <a:rPr lang="en-US" dirty="0" smtClean="0"/>
              <a:t>Transitions</a:t>
            </a:r>
          </a:p>
          <a:p>
            <a:r>
              <a:rPr lang="en-US" dirty="0" smtClean="0"/>
              <a:t>Working area</a:t>
            </a:r>
          </a:p>
          <a:p>
            <a:r>
              <a:rPr lang="en-US" dirty="0" smtClean="0"/>
              <a:t>Don’t think visuals yet</a:t>
            </a:r>
          </a:p>
          <a:p>
            <a:r>
              <a:rPr lang="en-US" dirty="0" smtClean="0"/>
              <a:t>Can edit notes master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baseline="0"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C7F7B0-0593-4790-A76B-8ABA27B870C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Resist</a:t>
            </a:r>
            <a:r>
              <a:rPr lang="en-US" b="1" baseline="0" dirty="0" smtClean="0"/>
              <a:t> the temptation of putting bullets points on the slide.  </a:t>
            </a:r>
            <a:r>
              <a:rPr lang="en-US" b="0" dirty="0" smtClean="0"/>
              <a:t>Nothing makes us fall asleep</a:t>
            </a:r>
            <a:r>
              <a:rPr lang="en-US" b="0" baseline="0" dirty="0" smtClean="0"/>
              <a:t> faster than a slide full of bullet points.  The truth is that bullets were originally designed for print for a way to list items with uniform spacing between them. </a:t>
            </a:r>
            <a:r>
              <a:rPr lang="en-US" b="1" baseline="0" dirty="0" smtClean="0"/>
              <a:t> </a:t>
            </a:r>
          </a:p>
          <a:p>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Remember that regardless of our good intentions, research as shown us that it is impossible for people to read that is on the slide and listen to us too. Your audience can read your slides faster than you can read it to them.</a:t>
            </a:r>
            <a:r>
              <a:rPr lang="en-US" baseline="0" dirty="0" smtClean="0"/>
              <a:t> Once there are bullets on your slide you are going to turn around to read them.  B</a:t>
            </a:r>
            <a:r>
              <a:rPr lang="en-US" dirty="0" smtClean="0"/>
              <a:t>ullets work great in reports and documents, but use</a:t>
            </a:r>
            <a:r>
              <a:rPr lang="en-US" baseline="0" dirty="0" smtClean="0"/>
              <a:t> them only in the NOTES section of your presentation.</a:t>
            </a:r>
            <a:endParaRPr lang="en-US" dirty="0" smtClean="0"/>
          </a:p>
          <a:p>
            <a:endParaRPr lang="en-US" b="1" baseline="0" dirty="0" smtClean="0"/>
          </a:p>
          <a:p>
            <a:endParaRPr lang="en-US" b="1" dirty="0" smtClean="0"/>
          </a:p>
          <a:p>
            <a:r>
              <a:rPr lang="en-US" dirty="0" smtClean="0">
                <a:latin typeface="Arial" charset="0"/>
                <a:cs typeface="Arial" charset="0"/>
              </a:rPr>
              <a:t/>
            </a:r>
            <a:br>
              <a:rPr lang="en-US" dirty="0" smtClean="0">
                <a:latin typeface="Arial" charset="0"/>
                <a:cs typeface="Arial" charset="0"/>
              </a:rPr>
            </a:b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88BE77B3-3FB6-4E2A-8678-3817887E681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t>In Richard Mayer’s famous work on Multimedia Learning in  1998, he discovered that people learn best though image and narration </a:t>
            </a:r>
            <a:r>
              <a:rPr lang="en-US" dirty="0" err="1" smtClean="0"/>
              <a:t>vs</a:t>
            </a:r>
            <a:r>
              <a:rPr lang="en-US" dirty="0" smtClean="0"/>
              <a:t> image, text and narration</a:t>
            </a:r>
            <a:r>
              <a:rPr lang="en-US" baseline="0" dirty="0" smtClean="0"/>
              <a:t> so once I  have my one idea on a slide I start to think visually.</a:t>
            </a:r>
            <a:endParaRPr lang="en-US" dirty="0" smtClean="0"/>
          </a:p>
          <a:p>
            <a:endParaRPr lang="en-US" dirty="0" smtClean="0"/>
          </a:p>
          <a:p>
            <a:endParaRPr lang="en-US" dirty="0" smtClean="0"/>
          </a:p>
          <a:p>
            <a:r>
              <a:rPr lang="en-US" dirty="0" smtClean="0"/>
              <a:t>(Slide by Nancy Duarte)</a:t>
            </a:r>
          </a:p>
          <a:p>
            <a:endParaRPr lang="en-US" dirty="0" smtClean="0"/>
          </a:p>
          <a:p>
            <a:endParaRPr lang="en-US" dirty="0" smtClean="0"/>
          </a:p>
          <a:p>
            <a:endParaRPr lang="en-US" dirty="0" smtClean="0"/>
          </a:p>
        </p:txBody>
      </p:sp>
      <p:sp>
        <p:nvSpPr>
          <p:cNvPr id="47108" name="Slide Number Placeholder 3"/>
          <p:cNvSpPr>
            <a:spLocks noGrp="1"/>
          </p:cNvSpPr>
          <p:nvPr>
            <p:ph type="sldNum" sz="quarter" idx="5"/>
          </p:nvPr>
        </p:nvSpPr>
        <p:spPr>
          <a:noFill/>
        </p:spPr>
        <p:txBody>
          <a:bodyPr/>
          <a:lstStyle/>
          <a:p>
            <a:fld id="{5A4600B8-B782-4E71-B49C-DE506BC2B59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dirty="0" smtClean="0"/>
              <a:t>In formal education, unless you are in the visual arts or advertising,  the focus has been on verbal or written communication vs. visual communication. </a:t>
            </a:r>
          </a:p>
          <a:p>
            <a:r>
              <a:rPr lang="en-US" dirty="0" smtClean="0"/>
              <a:t>However, I would argue we are inherently VISUAL communicators. Corporations spend hundreds of dollars on advertising, marketing and PR to attract and retain their consumers. </a:t>
            </a:r>
          </a:p>
          <a:p>
            <a:endParaRPr lang="en-US" dirty="0" smtClean="0"/>
          </a:p>
          <a:p>
            <a:r>
              <a:rPr lang="en-US" dirty="0" smtClean="0"/>
              <a:t>Images</a:t>
            </a:r>
            <a:r>
              <a:rPr lang="en-US" baseline="0" dirty="0" smtClean="0"/>
              <a:t> carry not only meaning but convey emotion.  Remember, your audience will act based on </a:t>
            </a:r>
            <a:r>
              <a:rPr lang="en-US" b="1" baseline="0" dirty="0" smtClean="0"/>
              <a:t>emotion</a:t>
            </a:r>
            <a:r>
              <a:rPr lang="en-US" baseline="0" dirty="0" smtClean="0"/>
              <a:t>.  Through the choice of images we can connect with our audience and the rest of our world (the humanity principle).   </a:t>
            </a:r>
            <a:endParaRPr lang="en-US" dirty="0" smtClean="0"/>
          </a:p>
          <a:p>
            <a:endParaRPr lang="en-US" dirty="0" smtClean="0"/>
          </a:p>
          <a:p>
            <a:r>
              <a:rPr lang="en-US" dirty="0" smtClean="0"/>
              <a:t>Let’s look at an example:</a:t>
            </a:r>
          </a:p>
          <a:p>
            <a:endParaRPr lang="en-US" dirty="0" smtClean="0"/>
          </a:p>
        </p:txBody>
      </p:sp>
      <p:sp>
        <p:nvSpPr>
          <p:cNvPr id="43012" name="Slide Number Placeholder 3"/>
          <p:cNvSpPr>
            <a:spLocks noGrp="1"/>
          </p:cNvSpPr>
          <p:nvPr>
            <p:ph type="sldNum" sz="quarter" idx="5"/>
          </p:nvPr>
        </p:nvSpPr>
        <p:spPr>
          <a:noFill/>
        </p:spPr>
        <p:txBody>
          <a:bodyPr/>
          <a:lstStyle/>
          <a:p>
            <a:fld id="{01EB6900-BF89-4672-B5FD-1330DB7F2908}"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t>Do you know what this is as I describe the object and from reading the bullet points on the screen?  Probably not.</a:t>
            </a:r>
          </a:p>
        </p:txBody>
      </p:sp>
      <p:sp>
        <p:nvSpPr>
          <p:cNvPr id="44036" name="Slide Number Placeholder 3"/>
          <p:cNvSpPr>
            <a:spLocks noGrp="1"/>
          </p:cNvSpPr>
          <p:nvPr>
            <p:ph type="sldNum" sz="quarter" idx="5"/>
          </p:nvPr>
        </p:nvSpPr>
        <p:spPr>
          <a:noFill/>
        </p:spPr>
        <p:txBody>
          <a:bodyPr/>
          <a:lstStyle/>
          <a:p>
            <a:fld id="{59FA6630-E5C9-4560-ADF0-27C0B566E0A8}"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dirty="0" smtClean="0"/>
              <a:t>But now, you have a much better idea of what I am talking about …  Notice that with the use of an image, I wouldn’t need to use as many words to describe this subject thus improving communication, allowing me to focus on what is important, with the added benefit that I don’t have to use as many words on the slide!   You can use the note section of your </a:t>
            </a:r>
            <a:r>
              <a:rPr lang="en-US" dirty="0" err="1" smtClean="0"/>
              <a:t>Powerpoint</a:t>
            </a:r>
            <a:r>
              <a:rPr lang="en-US" dirty="0" smtClean="0"/>
              <a:t> </a:t>
            </a:r>
            <a:r>
              <a:rPr lang="en-US" dirty="0" smtClean="0"/>
              <a:t>to right out detail</a:t>
            </a:r>
            <a:r>
              <a:rPr lang="en-US" baseline="0" dirty="0" smtClean="0"/>
              <a:t>ed descriptions.</a:t>
            </a:r>
          </a:p>
          <a:p>
            <a:endParaRPr lang="en-US" baseline="0" dirty="0" smtClean="0"/>
          </a:p>
          <a:p>
            <a:r>
              <a:rPr lang="en-US" baseline="0" dirty="0" smtClean="0"/>
              <a:t>Notice also that, as the viewer I can feel a sense of height and, depending on my past experiences, I remember what it was like to ride a </a:t>
            </a:r>
            <a:r>
              <a:rPr lang="en-US" baseline="0" dirty="0" err="1" smtClean="0"/>
              <a:t>farris</a:t>
            </a:r>
            <a:r>
              <a:rPr lang="en-US" baseline="0" dirty="0" smtClean="0"/>
              <a:t> wheel.</a:t>
            </a:r>
            <a:endParaRPr lang="en-US" dirty="0" smtClean="0"/>
          </a:p>
          <a:p>
            <a:endParaRPr lang="en-US" dirty="0" smtClean="0"/>
          </a:p>
          <a:p>
            <a:r>
              <a:rPr lang="en-US" dirty="0" smtClean="0"/>
              <a:t>http://www.flickr.com/photos/netlancer2006/879436400</a:t>
            </a:r>
          </a:p>
          <a:p>
            <a:endParaRPr lang="en-US" dirty="0" smtClean="0"/>
          </a:p>
          <a:p>
            <a:r>
              <a:rPr lang="en-US" dirty="0" smtClean="0"/>
              <a:t>(The largest Farris wheel in the world)</a:t>
            </a:r>
          </a:p>
          <a:p>
            <a:endParaRPr lang="en-US" dirty="0" smtClean="0"/>
          </a:p>
          <a:p>
            <a:r>
              <a:rPr lang="en-US" dirty="0" smtClean="0"/>
              <a:t>Transition:  When you are thinking about images, try to think out of the box.</a:t>
            </a:r>
          </a:p>
        </p:txBody>
      </p:sp>
      <p:sp>
        <p:nvSpPr>
          <p:cNvPr id="45060" name="Slide Number Placeholder 3"/>
          <p:cNvSpPr>
            <a:spLocks noGrp="1"/>
          </p:cNvSpPr>
          <p:nvPr>
            <p:ph type="sldNum" sz="quarter" idx="5"/>
          </p:nvPr>
        </p:nvSpPr>
        <p:spPr>
          <a:noFill/>
        </p:spPr>
        <p:txBody>
          <a:bodyPr/>
          <a:lstStyle/>
          <a:p>
            <a:fld id="{D7E96BA9-B3BE-43B2-93F4-CFECF0ABA3F3}"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Think of your slides more like a billboard or backdrop.  Represent</a:t>
            </a:r>
            <a:r>
              <a:rPr lang="en-US" baseline="0" dirty="0" smtClean="0"/>
              <a:t> </a:t>
            </a:r>
            <a:r>
              <a:rPr lang="en-US" dirty="0" smtClean="0"/>
              <a:t>your ideas with images. How many words on a slide?  Only as many as absolutely necessary to get the idea across</a:t>
            </a:r>
            <a:r>
              <a:rPr lang="en-US" baseline="0" dirty="0" smtClean="0"/>
              <a:t> and eliminate the bullets!!!!!!!!!!!!!!!!!!!</a:t>
            </a:r>
            <a:endParaRPr lang="en-US" dirty="0" smtClean="0"/>
          </a:p>
        </p:txBody>
      </p:sp>
      <p:sp>
        <p:nvSpPr>
          <p:cNvPr id="51204" name="Slide Number Placeholder 3"/>
          <p:cNvSpPr>
            <a:spLocks noGrp="1"/>
          </p:cNvSpPr>
          <p:nvPr>
            <p:ph type="sldNum" sz="quarter" idx="5"/>
          </p:nvPr>
        </p:nvSpPr>
        <p:spPr>
          <a:noFill/>
        </p:spPr>
        <p:txBody>
          <a:bodyPr/>
          <a:lstStyle/>
          <a:p>
            <a:fld id="{06D55377-2813-49E1-9E6D-B69A1C01D071}"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smtClean="0"/>
              <a:t>Avoid clip art and overused cliché images if you can and discard any cheesy metaphors … they have all been done before! </a:t>
            </a:r>
          </a:p>
          <a:p>
            <a:endParaRPr lang="en-US" dirty="0" smtClean="0"/>
          </a:p>
          <a:p>
            <a:r>
              <a:rPr lang="en-US" b="1" dirty="0" smtClean="0"/>
              <a:t>No Logo on Every Slide</a:t>
            </a:r>
            <a:r>
              <a:rPr lang="en-US" dirty="0" smtClean="0"/>
              <a:t> -- If you are 20 minutes into a presentation and your audience doesn't know who you are and what company you are with, then you have a major problem. This problem isn't going to be solved by placing your company logo on every slide in your presentation. These logos add extra noise and distract from the story you are trying to tell.   This also</a:t>
            </a:r>
            <a:r>
              <a:rPr lang="en-US" baseline="0" dirty="0" smtClean="0"/>
              <a:t> means not to use a logo with a template and ditch the copyright statement.  If you unwilling to share your </a:t>
            </a:r>
            <a:r>
              <a:rPr lang="en-US" baseline="0" dirty="0" err="1" smtClean="0"/>
              <a:t>powerpoint</a:t>
            </a:r>
            <a:r>
              <a:rPr lang="en-US" baseline="0" dirty="0" smtClean="0"/>
              <a:t>, then don’t.</a:t>
            </a:r>
          </a:p>
          <a:p>
            <a:endParaRPr lang="en-US" baseline="0" dirty="0" smtClean="0"/>
          </a:p>
          <a:p>
            <a:r>
              <a:rPr lang="en-US" baseline="0" dirty="0" smtClean="0"/>
              <a:t>If your company insists on the logo … place it in the lower right hand corner, grayed out.</a:t>
            </a:r>
          </a:p>
          <a:p>
            <a:endParaRPr lang="en-US" baseline="0" dirty="0" smtClean="0"/>
          </a:p>
          <a:p>
            <a:endParaRPr lang="en-US" baseline="0" dirty="0" smtClean="0"/>
          </a:p>
          <a:p>
            <a:endParaRPr lang="en-US" baseline="0" dirty="0" smtClean="0"/>
          </a:p>
          <a:p>
            <a:r>
              <a:rPr lang="en-US" baseline="0" dirty="0" smtClean="0"/>
              <a:t>(weak slide … redo the next time)</a:t>
            </a:r>
            <a:r>
              <a:rPr lang="en-US" dirty="0" smtClean="0"/>
              <a:t/>
            </a:r>
            <a:br>
              <a:rPr lang="en-US" dirty="0" smtClean="0"/>
            </a:br>
            <a:endParaRPr lang="en-US" dirty="0" smtClean="0"/>
          </a:p>
        </p:txBody>
      </p:sp>
      <p:sp>
        <p:nvSpPr>
          <p:cNvPr id="54276" name="Slide Number Placeholder 3"/>
          <p:cNvSpPr>
            <a:spLocks noGrp="1"/>
          </p:cNvSpPr>
          <p:nvPr>
            <p:ph type="sldNum" sz="quarter" idx="5"/>
          </p:nvPr>
        </p:nvSpPr>
        <p:spPr>
          <a:noFill/>
        </p:spPr>
        <p:txBody>
          <a:bodyPr/>
          <a:lstStyle/>
          <a:p>
            <a:fld id="{1BF25AAF-703F-4E10-BFF1-38CA75B4D2F7}"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smtClean="0"/>
              <a:t>Think more like a designer.  Often ideas come to us right away and that is good however, avoid the pitfall of going with the first thing that comes to mind.  Force yourself to think through several more ideas.  Often our best idea </a:t>
            </a:r>
            <a:r>
              <a:rPr lang="en-US" dirty="0" smtClean="0"/>
              <a:t>comes</a:t>
            </a:r>
            <a:r>
              <a:rPr lang="en-US" baseline="0" dirty="0" smtClean="0"/>
              <a:t> </a:t>
            </a:r>
            <a:r>
              <a:rPr lang="en-US" baseline="0" dirty="0" smtClean="0"/>
              <a:t>later after some thought. </a:t>
            </a:r>
            <a:r>
              <a:rPr lang="en-US" dirty="0" smtClean="0"/>
              <a:t>Explore words and word associations to generate SEVERAL ideas.  One approach is to try “word mapping” as seen here.  A stronger solution frequently percolates to the top after time.  </a:t>
            </a:r>
          </a:p>
          <a:p>
            <a:endParaRPr lang="en-US" dirty="0" smtClean="0"/>
          </a:p>
          <a:p>
            <a:r>
              <a:rPr lang="en-US" dirty="0" smtClean="0"/>
              <a:t>Take the time and spend the creative energy to have a inspiring presentation.</a:t>
            </a:r>
          </a:p>
          <a:p>
            <a:endParaRPr lang="en-US" dirty="0" smtClean="0"/>
          </a:p>
          <a:p>
            <a:endParaRPr lang="en-US" dirty="0" smtClean="0"/>
          </a:p>
          <a:p>
            <a:endParaRPr lang="en-US" dirty="0" smtClean="0"/>
          </a:p>
          <a:p>
            <a:endParaRPr lang="en-US" dirty="0" smtClean="0"/>
          </a:p>
          <a:p>
            <a:r>
              <a:rPr lang="en-US" dirty="0" smtClean="0"/>
              <a:t>(Slide by Nancy Duarte)</a:t>
            </a:r>
          </a:p>
        </p:txBody>
      </p:sp>
      <p:sp>
        <p:nvSpPr>
          <p:cNvPr id="55300" name="Slide Number Placeholder 3"/>
          <p:cNvSpPr>
            <a:spLocks noGrp="1"/>
          </p:cNvSpPr>
          <p:nvPr>
            <p:ph type="sldNum" sz="quarter" idx="5"/>
          </p:nvPr>
        </p:nvSpPr>
        <p:spPr>
          <a:noFill/>
        </p:spPr>
        <p:txBody>
          <a:bodyPr/>
          <a:lstStyle/>
          <a:p>
            <a:fld id="{596D7D31-7869-4C56-BE80-67AE8A573AB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885051" y="8684914"/>
            <a:ext cx="2971382" cy="457515"/>
          </a:xfrm>
          <a:prstGeom prst="rect">
            <a:avLst/>
          </a:prstGeom>
          <a:noFill/>
        </p:spPr>
        <p:txBody>
          <a:bodyPr/>
          <a:lstStyle/>
          <a:p>
            <a:fld id="{FE0E5DF1-30A7-4757-BBFA-BC290A087905}" type="slidenum">
              <a:rPr lang="en-US" smtClean="0"/>
              <a:pPr/>
              <a:t>2</a:t>
            </a:fld>
            <a:endParaRPr lang="en-US" smtClean="0"/>
          </a:p>
        </p:txBody>
      </p:sp>
      <p:sp>
        <p:nvSpPr>
          <p:cNvPr id="33795" name="Rectangle 2"/>
          <p:cNvSpPr>
            <a:spLocks noGrp="1" noRot="1" noChangeAspect="1" noChangeArrowheads="1" noTextEdit="1"/>
          </p:cNvSpPr>
          <p:nvPr>
            <p:ph type="sldImg"/>
          </p:nvPr>
        </p:nvSpPr>
        <p:spPr>
          <a:xfrm>
            <a:off x="1151881" y="685486"/>
            <a:ext cx="4557373" cy="3429000"/>
          </a:xfrm>
          <a:ln/>
        </p:spPr>
      </p:sp>
      <p:sp>
        <p:nvSpPr>
          <p:cNvPr id="33796" name="Rectangle 3"/>
          <p:cNvSpPr>
            <a:spLocks noGrp="1" noChangeArrowheads="1"/>
          </p:cNvSpPr>
          <p:nvPr>
            <p:ph type="body" idx="1"/>
          </p:nvPr>
        </p:nvSpPr>
        <p:spPr>
          <a:xfrm>
            <a:off x="686098" y="4342192"/>
            <a:ext cx="5485805" cy="4116917"/>
          </a:xfrm>
          <a:noFill/>
          <a:ln/>
        </p:spPr>
        <p:txBody>
          <a:bodyPr/>
          <a:lstStyle/>
          <a:p>
            <a:pPr defTabSz="903954"/>
            <a:r>
              <a:rPr lang="en-US" dirty="0" smtClean="0"/>
              <a:t>When called upon to present</a:t>
            </a:r>
            <a:r>
              <a:rPr lang="en-US" baseline="0" dirty="0" smtClean="0"/>
              <a:t> a topic to a class or group of people</a:t>
            </a:r>
            <a:r>
              <a:rPr lang="en-US" b="1" baseline="0" dirty="0" smtClean="0"/>
              <a:t>, most of us create a presentation similar to what we have seen others do</a:t>
            </a:r>
            <a:r>
              <a:rPr lang="en-US" baseline="0" dirty="0" smtClean="0"/>
              <a:t>.  However, the truth is that the </a:t>
            </a:r>
            <a:r>
              <a:rPr lang="en-US" dirty="0" smtClean="0"/>
              <a:t>majority of presentations are poorly designed.  Aside from the lucky few who have a background in the creative arts, rarely do college courses cover design concepts or graphic fundamentals. </a:t>
            </a:r>
          </a:p>
          <a:p>
            <a:pPr defTabSz="903954"/>
            <a:endParaRPr lang="en-US" dirty="0" smtClean="0"/>
          </a:p>
          <a:p>
            <a:pPr defTabSz="903954"/>
            <a:r>
              <a:rPr lang="en-US" dirty="0" smtClean="0"/>
              <a:t>Transition:  Without this background it is very easy to let available software, such as PowerPoint and its functions lead us down the wrong path, one where our presentations are not as effective as they could be in communicating our ideas and thoughts. </a:t>
            </a:r>
          </a:p>
          <a:p>
            <a:pPr defTabSz="903954"/>
            <a:r>
              <a:rPr lang="en-US" b="1" dirty="0" smtClean="0"/>
              <a:t> </a:t>
            </a:r>
            <a:endParaRPr lang="en-US" dirty="0" smtClean="0"/>
          </a:p>
          <a:p>
            <a:pPr defTabSz="903954"/>
            <a:endParaRPr lang="en-US" dirty="0" smtClean="0"/>
          </a:p>
          <a:p>
            <a:pPr defTabSz="903954"/>
            <a:endParaRPr lang="en-US" dirty="0" smtClean="0"/>
          </a:p>
          <a:p>
            <a:pPr defTabSz="903954"/>
            <a:endParaRPr lang="en-US" dirty="0" smtClean="0"/>
          </a:p>
          <a:p>
            <a:pPr defTabSz="903954" eaLnBrk="1" hangingPunct="1"/>
            <a:endParaRPr lang="en-US" dirty="0" smtClean="0"/>
          </a:p>
          <a:p>
            <a:pPr defTabSz="903954" eaLnBrk="1" hangingPunct="1"/>
            <a:r>
              <a:rPr lang="en-US" dirty="0" smtClean="0"/>
              <a:t>http://www.flickr.com/photos/76074333@N00/318034222/sizes/l/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we are not quite finished yet ….  I wanted</a:t>
            </a:r>
            <a:r>
              <a:rPr lang="en-US" baseline="0" dirty="0" smtClean="0"/>
              <a:t> to remember to tell you about the power of a black slide …  this is a technique that can be used very effectively.  If you want your audience to look at you, and not at the screen, insert a black slide.</a:t>
            </a:r>
            <a:endParaRPr lang="en-US" dirty="0"/>
          </a:p>
        </p:txBody>
      </p:sp>
      <p:sp>
        <p:nvSpPr>
          <p:cNvPr id="4" name="Slide Number Placeholder 3"/>
          <p:cNvSpPr>
            <a:spLocks noGrp="1"/>
          </p:cNvSpPr>
          <p:nvPr>
            <p:ph type="sldNum" sz="quarter" idx="10"/>
          </p:nvPr>
        </p:nvSpPr>
        <p:spPr/>
        <p:txBody>
          <a:bodyPr/>
          <a:lstStyle/>
          <a:p>
            <a:pPr>
              <a:defRPr/>
            </a:pPr>
            <a:fld id="{98A54C7A-6F8F-4343-9D78-02B2D389868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smtClean="0"/>
              <a:t>Once you have completed all your slides, take a final look at them as a whole.  They should all “hang” together … making a cohesive whole.  An easy way to look at them together is through the slide sorter view.</a:t>
            </a:r>
          </a:p>
        </p:txBody>
      </p:sp>
      <p:sp>
        <p:nvSpPr>
          <p:cNvPr id="56324" name="Slide Number Placeholder 3"/>
          <p:cNvSpPr>
            <a:spLocks noGrp="1"/>
          </p:cNvSpPr>
          <p:nvPr>
            <p:ph type="sldNum" sz="quarter" idx="5"/>
          </p:nvPr>
        </p:nvSpPr>
        <p:spPr>
          <a:noFill/>
        </p:spPr>
        <p:txBody>
          <a:bodyPr/>
          <a:lstStyle/>
          <a:p>
            <a:fld id="{5EF350A7-5834-4A31-AD57-66EC9D4AC85F}"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your slide deck is finished, you will want double</a:t>
            </a:r>
            <a:r>
              <a:rPr lang="en-US" baseline="0" dirty="0" smtClean="0"/>
              <a:t> check to see if they will fit within the allotted time (2 minutes per slide is a good rule of thumb), </a:t>
            </a:r>
            <a:r>
              <a:rPr lang="en-US" dirty="0" smtClean="0"/>
              <a:t>print your slides with the</a:t>
            </a:r>
            <a:r>
              <a:rPr lang="en-US" baseline="0" dirty="0" smtClean="0"/>
              <a:t> notes and then practice, practice, practice.  </a:t>
            </a:r>
          </a:p>
          <a:p>
            <a:endParaRPr lang="en-US" baseline="0" dirty="0" smtClean="0"/>
          </a:p>
          <a:p>
            <a:r>
              <a:rPr lang="en-US" baseline="0" dirty="0" smtClean="0"/>
              <a:t>Remember to allow for questions and any interaction with the audience.</a:t>
            </a: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09D6A1-2D54-4FE9-AAC7-CC81D699C44F}"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t>NEVER, NEVER print out your slide deck for your audience.  If your audience can get the same information from your slides, then why attend?  </a:t>
            </a:r>
          </a:p>
          <a:p>
            <a:endParaRPr lang="en-US" dirty="0" smtClean="0"/>
          </a:p>
          <a:p>
            <a:r>
              <a:rPr lang="en-US" dirty="0" smtClean="0"/>
              <a:t>Consider instead printing your Note pages, providing online support resources via a blog, wiki or website and or printing a white paper for the audience.</a:t>
            </a:r>
          </a:p>
        </p:txBody>
      </p:sp>
      <p:sp>
        <p:nvSpPr>
          <p:cNvPr id="58372" name="Slide Number Placeholder 3"/>
          <p:cNvSpPr>
            <a:spLocks noGrp="1"/>
          </p:cNvSpPr>
          <p:nvPr>
            <p:ph type="sldNum" sz="quarter" idx="5"/>
          </p:nvPr>
        </p:nvSpPr>
        <p:spPr>
          <a:noFill/>
        </p:spPr>
        <p:txBody>
          <a:bodyPr/>
          <a:lstStyle/>
          <a:p>
            <a:fld id="{153BB6D0-203F-4D76-B3E9-5518F5D3F9FA}"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defTabSz="904342">
              <a:defRPr/>
            </a:pPr>
            <a:r>
              <a:rPr lang="en-US" dirty="0" smtClean="0"/>
              <a:t>Letting go of text and slide junk is hard at first.  After all, there is </a:t>
            </a:r>
            <a:r>
              <a:rPr lang="en-US" dirty="0" err="1" smtClean="0"/>
              <a:t>sooooooooo</a:t>
            </a:r>
            <a:r>
              <a:rPr lang="en-US" dirty="0" smtClean="0"/>
              <a:t> much to say.  Changing the way we look at the delivery of our presentation requires time, patience and practice.  However, keep in mind that YOU are the presentation.  There is something that people need from you or they would not be taking the time to attend your presentation. </a:t>
            </a:r>
          </a:p>
          <a:p>
            <a:endParaRPr lang="en-US" dirty="0" smtClean="0"/>
          </a:p>
          <a:p>
            <a:r>
              <a:rPr lang="en-US" dirty="0" smtClean="0"/>
              <a:t>Let’s take a 5 minute break and then we will continue on with looking</a:t>
            </a:r>
            <a:r>
              <a:rPr lang="en-US" baseline="0" dirty="0" smtClean="0"/>
              <a:t> at some graphic design principles and before and after examples.</a:t>
            </a:r>
            <a:endParaRPr lang="en-US" dirty="0" smtClean="0"/>
          </a:p>
          <a:p>
            <a:endParaRPr lang="en-US" dirty="0" smtClean="0"/>
          </a:p>
        </p:txBody>
      </p:sp>
      <p:sp>
        <p:nvSpPr>
          <p:cNvPr id="59396" name="Slide Number Placeholder 3"/>
          <p:cNvSpPr>
            <a:spLocks noGrp="1"/>
          </p:cNvSpPr>
          <p:nvPr>
            <p:ph type="sldNum" sz="quarter" idx="5"/>
          </p:nvPr>
        </p:nvSpPr>
        <p:spPr>
          <a:noFill/>
        </p:spPr>
        <p:txBody>
          <a:bodyPr/>
          <a:lstStyle/>
          <a:p>
            <a:fld id="{61DAC90B-E34A-4676-8A8D-CEC0B7B55874}" type="slidenum">
              <a:rPr lang="en-US" smtClean="0"/>
              <a:pPr/>
              <a:t>24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Our tendency is to tell the audience ALL we know about a topic in the time frame allotted, so, we try to squeeze</a:t>
            </a:r>
            <a:r>
              <a:rPr lang="en-US" baseline="0" dirty="0" smtClean="0"/>
              <a:t> in as much information as we can, listing the items in bulleted lists, slide after slide.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Transition:  Our slides start to look like this … lots and lots of text that goes on for slide after slide</a:t>
            </a:r>
            <a:endParaRPr lang="en-US" dirty="0" smtClean="0"/>
          </a:p>
          <a:p>
            <a:pPr>
              <a:defRPr/>
            </a:pPr>
            <a:endParaRPr lang="en-US" dirty="0" smtClean="0"/>
          </a:p>
          <a:p>
            <a:pPr>
              <a:defRPr/>
            </a:pPr>
            <a:r>
              <a:rPr lang="en-US" dirty="0" smtClean="0"/>
              <a:t>Copyright © 2011 Pearson Education, Inc. Publishing as Prentice Hall</a:t>
            </a:r>
          </a:p>
          <a:p>
            <a:pPr>
              <a:defRPr/>
            </a:pPr>
            <a:r>
              <a:rPr lang="en-US" dirty="0" smtClean="0"/>
              <a:t>  </a:t>
            </a:r>
          </a:p>
          <a:p>
            <a:pPr>
              <a:defRPr/>
            </a:pPr>
            <a:endParaRPr lang="en-US" dirty="0"/>
          </a:p>
        </p:txBody>
      </p:sp>
      <p:sp>
        <p:nvSpPr>
          <p:cNvPr id="34820" name="Slide Number Placeholder 3"/>
          <p:cNvSpPr>
            <a:spLocks noGrp="1"/>
          </p:cNvSpPr>
          <p:nvPr>
            <p:ph type="sldNum" sz="quarter" idx="5"/>
          </p:nvPr>
        </p:nvSpPr>
        <p:spPr>
          <a:xfrm>
            <a:off x="3885051" y="8684914"/>
            <a:ext cx="2971382" cy="457515"/>
          </a:xfrm>
          <a:prstGeom prst="rect">
            <a:avLst/>
          </a:prstGeom>
          <a:noFill/>
        </p:spPr>
        <p:txBody>
          <a:bodyPr/>
          <a:lstStyle/>
          <a:p>
            <a:fld id="{BC70FD0C-9078-47A8-AE35-31BE4BAFA0A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smtClean="0"/>
              <a:t>And our audience, well, they start to look like this.   </a:t>
            </a:r>
          </a:p>
          <a:p>
            <a:endParaRPr lang="en-US" dirty="0" smtClean="0"/>
          </a:p>
          <a:p>
            <a:endParaRPr lang="en-US" dirty="0" smtClean="0"/>
          </a:p>
          <a:p>
            <a:endParaRPr lang="en-US" dirty="0" smtClean="0"/>
          </a:p>
          <a:p>
            <a:r>
              <a:rPr lang="en-US" dirty="0" smtClean="0"/>
              <a:t>http://www.flickr.com/photos/silkegb/2885319688/sizes/z/in/photostream/</a:t>
            </a:r>
          </a:p>
        </p:txBody>
      </p:sp>
      <p:sp>
        <p:nvSpPr>
          <p:cNvPr id="36868" name="Slide Number Placeholder 3"/>
          <p:cNvSpPr>
            <a:spLocks noGrp="1"/>
          </p:cNvSpPr>
          <p:nvPr>
            <p:ph type="sldNum" sz="quarter" idx="5"/>
          </p:nvPr>
        </p:nvSpPr>
        <p:spPr>
          <a:xfrm>
            <a:off x="3885051" y="8684914"/>
            <a:ext cx="2971382" cy="457515"/>
          </a:xfrm>
          <a:prstGeom prst="rect">
            <a:avLst/>
          </a:prstGeom>
          <a:noFill/>
        </p:spPr>
        <p:txBody>
          <a:bodyPr/>
          <a:lstStyle/>
          <a:p>
            <a:fld id="{25E74B86-235F-473D-A95F-BF899072A418}"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t>Our presentations start become</a:t>
            </a:r>
            <a:r>
              <a:rPr lang="en-US" baseline="0" dirty="0" smtClean="0"/>
              <a:t> more of a </a:t>
            </a:r>
            <a:r>
              <a:rPr lang="en-US" b="1" dirty="0" smtClean="0"/>
              <a:t>document</a:t>
            </a:r>
            <a:r>
              <a:rPr lang="en-US" dirty="0" smtClean="0"/>
              <a:t>, or</a:t>
            </a:r>
            <a:r>
              <a:rPr lang="en-US" baseline="0" dirty="0" smtClean="0"/>
              <a:t> a report in which we, in turn, use as a </a:t>
            </a:r>
            <a:r>
              <a:rPr lang="en-US" b="1" baseline="0" dirty="0" smtClean="0"/>
              <a:t>teleprompter</a:t>
            </a:r>
            <a:r>
              <a:rPr lang="en-US" baseline="0" dirty="0" smtClean="0"/>
              <a:t> instead of a true presentation. </a:t>
            </a:r>
          </a:p>
          <a:p>
            <a:endParaRPr lang="en-US" baseline="0" dirty="0" smtClean="0"/>
          </a:p>
          <a:p>
            <a:r>
              <a:rPr lang="en-US" baseline="0" dirty="0" smtClean="0"/>
              <a:t>Transition:  </a:t>
            </a:r>
            <a:r>
              <a:rPr lang="en-US" dirty="0" smtClean="0"/>
              <a:t>It is easy to blame everything on the tool (i.e. “Death by PowerPoint”). </a:t>
            </a:r>
            <a:endParaRPr lang="en-US" baseline="0" dirty="0" smtClean="0"/>
          </a:p>
          <a:p>
            <a:endParaRPr lang="en-US" baseline="0" dirty="0" smtClean="0"/>
          </a:p>
          <a:p>
            <a:endParaRPr lang="en-US" dirty="0" smtClean="0"/>
          </a:p>
          <a:p>
            <a:pPr defTabSz="904342">
              <a:defRPr/>
            </a:pPr>
            <a:r>
              <a:rPr lang="en-US" dirty="0" smtClean="0"/>
              <a:t>(Image by Nancy Duarte)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8132" name="Slide Number Placeholder 3"/>
          <p:cNvSpPr>
            <a:spLocks noGrp="1"/>
          </p:cNvSpPr>
          <p:nvPr>
            <p:ph type="sldNum" sz="quarter" idx="5"/>
          </p:nvPr>
        </p:nvSpPr>
        <p:spPr>
          <a:xfrm>
            <a:off x="3885051" y="8684914"/>
            <a:ext cx="2971382" cy="457515"/>
          </a:xfrm>
          <a:prstGeom prst="rect">
            <a:avLst/>
          </a:prstGeom>
          <a:noFill/>
        </p:spPr>
        <p:txBody>
          <a:bodyPr/>
          <a:lstStyle/>
          <a:p>
            <a:fld id="{848EA944-FEB5-4368-8B5D-8AF7117CDF4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smtClean="0"/>
              <a:t>Others rationalize their habits by thinking they wouldn’t have built in the bullet function if we weren’t suppose to use it.</a:t>
            </a:r>
          </a:p>
          <a:p>
            <a:endParaRPr lang="en-US" dirty="0" smtClean="0"/>
          </a:p>
          <a:p>
            <a:r>
              <a:rPr lang="en-US" dirty="0" smtClean="0"/>
              <a:t>The truth is that most of us really don’t even</a:t>
            </a:r>
            <a:r>
              <a:rPr lang="en-US" baseline="0" dirty="0" smtClean="0"/>
              <a:t> know even know the tool well.  We spend </a:t>
            </a:r>
            <a:r>
              <a:rPr lang="en-US" dirty="0" smtClean="0"/>
              <a:t>15 minutes on the average learning</a:t>
            </a:r>
            <a:r>
              <a:rPr lang="en-US" baseline="0" dirty="0" smtClean="0"/>
              <a:t> the tool and </a:t>
            </a:r>
            <a:r>
              <a:rPr lang="en-US" dirty="0" smtClean="0"/>
              <a:t>then practice the same skills for the next 5 years.</a:t>
            </a:r>
          </a:p>
          <a:p>
            <a:endParaRPr lang="en-US" dirty="0" smtClean="0"/>
          </a:p>
          <a:p>
            <a:r>
              <a:rPr lang="en-US" dirty="0" smtClean="0"/>
              <a:t>Transition:  It is easy to get overwhelmed … </a:t>
            </a:r>
          </a:p>
        </p:txBody>
      </p:sp>
      <p:sp>
        <p:nvSpPr>
          <p:cNvPr id="37892" name="Slide Number Placeholder 3"/>
          <p:cNvSpPr>
            <a:spLocks noGrp="1"/>
          </p:cNvSpPr>
          <p:nvPr>
            <p:ph type="sldNum" sz="quarter" idx="5"/>
          </p:nvPr>
        </p:nvSpPr>
        <p:spPr>
          <a:noFill/>
        </p:spPr>
        <p:txBody>
          <a:bodyPr/>
          <a:lstStyle/>
          <a:p>
            <a:fld id="{9B93FB80-63C4-45CC-A709-C69ADEACCEA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so much we want to say.  The</a:t>
            </a:r>
            <a:r>
              <a:rPr lang="en-US" baseline="0" dirty="0" smtClean="0"/>
              <a:t>n we have to format it, arrange it on the screen, choose colors, find images … it is just too much and we fall back on old habits.  Most of my faculty will say, “I just can’t do it”.</a:t>
            </a:r>
          </a:p>
          <a:p>
            <a:endParaRPr lang="en-US" baseline="0" dirty="0" smtClean="0"/>
          </a:p>
          <a:p>
            <a:r>
              <a:rPr lang="en-US" baseline="0" dirty="0" smtClean="0"/>
              <a:t>Well, my mission for this workshop is to </a:t>
            </a:r>
            <a:r>
              <a:rPr lang="en-US" b="1" baseline="0" dirty="0" smtClean="0"/>
              <a:t>simplify this process </a:t>
            </a:r>
            <a:r>
              <a:rPr lang="en-US" baseline="0" dirty="0" smtClean="0"/>
              <a:t>for you by </a:t>
            </a:r>
            <a:r>
              <a:rPr lang="en-US" b="1" baseline="0" dirty="0" smtClean="0"/>
              <a:t>giving you some principles </a:t>
            </a:r>
            <a:r>
              <a:rPr lang="en-US" baseline="0" dirty="0" smtClean="0"/>
              <a:t>to use along with </a:t>
            </a:r>
            <a:r>
              <a:rPr lang="en-US" b="1" baseline="0" dirty="0" smtClean="0"/>
              <a:t>tips and tricks </a:t>
            </a:r>
            <a:r>
              <a:rPr lang="en-US" baseline="0" dirty="0" smtClean="0"/>
              <a:t>to ensure you communicate your thoughts and ideas effectively in your presentations … be it to sell an idea, process or product, for training or to inspire others.</a:t>
            </a:r>
          </a:p>
          <a:p>
            <a:endParaRPr lang="en-US" baseline="0" dirty="0" smtClean="0"/>
          </a:p>
          <a:p>
            <a:endParaRPr lang="en-US" baseline="0" dirty="0" smtClean="0"/>
          </a:p>
          <a:p>
            <a:endParaRPr lang="en-US" dirty="0" smtClean="0"/>
          </a:p>
          <a:p>
            <a:endParaRPr lang="en-US" dirty="0" smtClean="0"/>
          </a:p>
          <a:p>
            <a:endParaRPr lang="en-US" dirty="0" smtClean="0"/>
          </a:p>
          <a:p>
            <a:r>
              <a:rPr lang="en-US" dirty="0" smtClean="0"/>
              <a:t>http://vivzmind.deviantart.com/art/OVERWELMED-120414807</a:t>
            </a:r>
            <a:endParaRPr lang="en-US" dirty="0"/>
          </a:p>
        </p:txBody>
      </p:sp>
      <p:sp>
        <p:nvSpPr>
          <p:cNvPr id="4" name="Slide Number Placeholder 3"/>
          <p:cNvSpPr>
            <a:spLocks noGrp="1"/>
          </p:cNvSpPr>
          <p:nvPr>
            <p:ph type="sldNum" sz="quarter" idx="10"/>
          </p:nvPr>
        </p:nvSpPr>
        <p:spPr/>
        <p:txBody>
          <a:bodyPr/>
          <a:lstStyle/>
          <a:p>
            <a:pPr>
              <a:defRPr/>
            </a:pPr>
            <a:fld id="{98A54C7A-6F8F-4343-9D78-02B2D389868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today’s session we will be looking at:</a:t>
            </a:r>
            <a:endParaRPr lang="en-US" dirty="0" smtClean="0"/>
          </a:p>
          <a:p>
            <a:r>
              <a:rPr lang="en-US" dirty="0" smtClean="0"/>
              <a:t>The Process</a:t>
            </a:r>
          </a:p>
          <a:p>
            <a:r>
              <a:rPr lang="en-US" dirty="0" smtClean="0"/>
              <a:t>Thinking</a:t>
            </a:r>
            <a:r>
              <a:rPr lang="en-US" baseline="0" dirty="0" smtClean="0"/>
              <a:t> Visually</a:t>
            </a:r>
          </a:p>
          <a:p>
            <a:r>
              <a:rPr lang="en-US" baseline="0" dirty="0" smtClean="0"/>
              <a:t>Preparing and Posting Resources and Support Materials</a:t>
            </a:r>
          </a:p>
          <a:p>
            <a:r>
              <a:rPr lang="en-US" baseline="0" dirty="0" smtClean="0"/>
              <a:t>Graphic Design Principles and Inspiration</a:t>
            </a:r>
          </a:p>
          <a:p>
            <a:r>
              <a:rPr lang="en-US" baseline="0" dirty="0" smtClean="0"/>
              <a:t>Tying it all together – Before and After</a:t>
            </a:r>
          </a:p>
          <a:p>
            <a:endParaRPr lang="en-US" baseline="0" dirty="0" smtClean="0"/>
          </a:p>
          <a:p>
            <a:r>
              <a:rPr lang="en-US" baseline="0" dirty="0" smtClean="0"/>
              <a:t>Transition:  Through it all, I want you to keep 4 Principles in mind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A54C7A-6F8F-4343-9D78-02B2D389868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These 4 </a:t>
            </a:r>
            <a:r>
              <a:rPr lang="en-US" baseline="0" dirty="0" smtClean="0"/>
              <a:t>principles will act as threads, binding ideas and concepts together regardless if we are talking about color, fonts, images or actual content.</a:t>
            </a:r>
          </a:p>
          <a:p>
            <a:endParaRPr lang="en-US" baseline="0" dirty="0" smtClean="0"/>
          </a:p>
          <a:p>
            <a:r>
              <a:rPr lang="en-US" b="1" dirty="0" smtClean="0"/>
              <a:t>Clarity</a:t>
            </a:r>
            <a:r>
              <a:rPr lang="en-US" b="0" dirty="0" smtClean="0"/>
              <a:t> - Be clear</a:t>
            </a:r>
            <a:r>
              <a:rPr lang="en-US" b="0" baseline="0" dirty="0" smtClean="0"/>
              <a:t> as to what you want you are saying, what you are saying and not saying.. </a:t>
            </a:r>
            <a:r>
              <a:rPr lang="en-US" b="1" baseline="0" dirty="0" smtClean="0"/>
              <a:t>Choose </a:t>
            </a:r>
            <a:r>
              <a:rPr lang="en-US" b="1" baseline="0" dirty="0" err="1" smtClean="0"/>
              <a:t>wisly</a:t>
            </a:r>
            <a:r>
              <a:rPr lang="en-US" b="0" baseline="0" dirty="0" smtClean="0"/>
              <a:t>.</a:t>
            </a:r>
            <a:endParaRPr lang="en-US" b="1" dirty="0" smtClean="0"/>
          </a:p>
          <a:p>
            <a:r>
              <a:rPr lang="en-US" b="1" dirty="0" smtClean="0"/>
              <a:t>Simplicity</a:t>
            </a:r>
            <a:r>
              <a:rPr lang="en-US" b="0" dirty="0" smtClean="0"/>
              <a:t> - Keep it simple, leave out the complicated jargon, complex</a:t>
            </a:r>
            <a:r>
              <a:rPr lang="en-US" b="0" baseline="0" dirty="0" smtClean="0"/>
              <a:t> examples</a:t>
            </a:r>
            <a:endParaRPr lang="en-US" b="1" dirty="0" smtClean="0"/>
          </a:p>
          <a:p>
            <a:r>
              <a:rPr lang="en-US" b="1" dirty="0" smtClean="0"/>
              <a:t>Brevity</a:t>
            </a:r>
            <a:r>
              <a:rPr lang="en-US" b="0" dirty="0" smtClean="0"/>
              <a:t> - Be</a:t>
            </a:r>
            <a:r>
              <a:rPr lang="en-US" b="0" baseline="0" dirty="0" smtClean="0"/>
              <a:t> brief – remove all redundancy  …  don’t use two words when one will do (one example vs. two)</a:t>
            </a:r>
            <a:endParaRPr lang="en-US" b="1" dirty="0" smtClean="0"/>
          </a:p>
          <a:p>
            <a:r>
              <a:rPr lang="en-US" b="1" dirty="0" smtClean="0"/>
              <a:t>Humanity</a:t>
            </a:r>
            <a:r>
              <a:rPr lang="en-US" baseline="0" dirty="0" smtClean="0"/>
              <a:t> - </a:t>
            </a:r>
            <a:r>
              <a:rPr lang="en-US" dirty="0" smtClean="0"/>
              <a:t>though honesty, telling stories, </a:t>
            </a:r>
            <a:r>
              <a:rPr lang="en-US" baseline="0" dirty="0" smtClean="0"/>
              <a:t>showing your connection to the rest of the audience and human </a:t>
            </a:r>
            <a:r>
              <a:rPr lang="en-US" baseline="0" dirty="0" smtClean="0"/>
              <a:t>race … this is actually your strongest asset you bring to your presentation!!</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Though </a:t>
            </a:r>
            <a:r>
              <a:rPr lang="en-US" baseline="0" dirty="0" smtClean="0"/>
              <a:t>out this presentation, you will see that these 4 principles will act as threads, binding ideas and concepts together regardless if we are talking about color, fonts, images or actual content.</a:t>
            </a:r>
          </a:p>
          <a:p>
            <a:endParaRPr lang="en-US" baseline="0" dirty="0" smtClean="0"/>
          </a:p>
          <a:p>
            <a:endParaRPr lang="en-US" b="1" baseline="0" dirty="0" smtClean="0"/>
          </a:p>
          <a:p>
            <a:r>
              <a:rPr lang="en-US" b="1" baseline="0" dirty="0" smtClean="0"/>
              <a:t>Transition:  So let’s get started.</a:t>
            </a:r>
            <a:endParaRPr lang="en-US" b="1" dirty="0" smtClean="0"/>
          </a:p>
          <a:p>
            <a:endParaRPr lang="en-US" b="1" dirty="0" smtClean="0"/>
          </a:p>
          <a:p>
            <a:endParaRPr lang="en-US" b="1" dirty="0" smtClean="0"/>
          </a:p>
          <a:p>
            <a:endParaRPr lang="en-US" b="1" dirty="0" smtClean="0"/>
          </a:p>
          <a:p>
            <a:endParaRPr lang="en-US" b="1" dirty="0" smtClean="0"/>
          </a:p>
          <a:p>
            <a:r>
              <a:rPr lang="en-US" dirty="0" smtClean="0"/>
              <a:t>From:  William </a:t>
            </a:r>
            <a:r>
              <a:rPr lang="en-US" dirty="0" err="1" smtClean="0"/>
              <a:t>Zinzer</a:t>
            </a:r>
            <a:r>
              <a:rPr lang="en-US" dirty="0" smtClean="0"/>
              <a:t> from the audio tape that accompanies his book “On Writing Well.”</a:t>
            </a:r>
            <a:endParaRPr lang="en-US" dirty="0"/>
          </a:p>
        </p:txBody>
      </p:sp>
      <p:sp>
        <p:nvSpPr>
          <p:cNvPr id="4" name="Slide Number Placeholder 3"/>
          <p:cNvSpPr>
            <a:spLocks noGrp="1"/>
          </p:cNvSpPr>
          <p:nvPr>
            <p:ph type="sldNum" sz="quarter" idx="10"/>
          </p:nvPr>
        </p:nvSpPr>
        <p:spPr/>
        <p:txBody>
          <a:bodyPr/>
          <a:lstStyle/>
          <a:p>
            <a:pPr>
              <a:defRPr/>
            </a:pPr>
            <a:fld id="{98A54C7A-6F8F-4343-9D78-02B2D389868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010E60-053B-4CD8-AE7C-49ED1CE05EF7}" type="datetimeFigureOut">
              <a:rPr lang="en-US"/>
              <a:pPr>
                <a:defRPr/>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F727A0-BE1F-45AF-B82F-43B9215397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8F094F-11B4-4A88-9ACB-A4A75295E0A8}" type="datetimeFigureOut">
              <a:rPr lang="en-US"/>
              <a:pPr>
                <a:defRPr/>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B6EEA5-169B-4AA5-A211-4CD2A8038C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2B7397-6EBB-445D-A5E1-26A94F027355}" type="datetimeFigureOut">
              <a:rPr lang="en-US"/>
              <a:pPr>
                <a:defRPr/>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A85473-2BC7-4C22-8308-0570369F45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C3DFC4-16AD-4958-BA53-19BDB6AFB53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5EADA5-DDBE-42E7-98FA-04899E1F69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5935D7-AA38-4EB0-8223-8A99BE30F47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612876-EA2C-4D34-AEA8-8A4FE88EBB4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16F10D2-A25C-46EE-9CE2-645330ED43F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DFA7FC4-147B-4B7A-957C-4CC8CAE278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6FC3EBB-2807-47BC-A37D-62CD25017EC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90C408-265B-4928-81FE-0944F8C82E4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C8D21E-1AA4-4892-B4B5-24E8C4F22090}" type="datetimeFigureOut">
              <a:rPr lang="en-US"/>
              <a:pPr>
                <a:defRPr/>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602F3E-00F9-4D7A-A215-AD0694408B6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C9547D-EDB5-4D2E-9CAE-7A3EA266A6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44A22E-2D54-4E0E-A67F-80E0E1BC460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DEDA26-D996-463D-8E51-B71E1A74AB5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C3DFC4-16AD-4958-BA53-19BDB6AFB53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5EADA5-DDBE-42E7-98FA-04899E1F69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5935D7-AA38-4EB0-8223-8A99BE30F47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612876-EA2C-4D34-AEA8-8A4FE88EBB4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16F10D2-A25C-46EE-9CE2-645330ED43F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DFA7FC4-147B-4B7A-957C-4CC8CAE278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6FC3EBB-2807-47BC-A37D-62CD25017EC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C30A14-03B1-46EA-A63C-5322673C4D75}" type="datetimeFigureOut">
              <a:rPr lang="en-US"/>
              <a:pPr>
                <a:defRPr/>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CECC62-8CE2-44AB-924C-ED00EBB9D5B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90C408-265B-4928-81FE-0944F8C82E4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C9547D-EDB5-4D2E-9CAE-7A3EA266A6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44A22E-2D54-4E0E-A67F-80E0E1BC460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DEDA26-D996-463D-8E51-B71E1A74AB5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EE93F6-CA68-403F-AD65-E55B1A77C3E6}" type="datetimeFigureOut">
              <a:rPr lang="en-US"/>
              <a:pPr>
                <a:defRPr/>
              </a:pPr>
              <a:t>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0E5CA8-D81C-4A9F-9C37-7E36AFF905B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DD9B5B-3D85-438B-BA76-D5C2609A7F04}" type="datetimeFigureOut">
              <a:rPr lang="en-US"/>
              <a:pPr>
                <a:defRPr/>
              </a:pPr>
              <a:t>1/24/2012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0FA696-8A55-4823-88C5-D6F41E7A15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78DCAD-8B30-49CB-B121-D5879DFF0865}" type="datetimeFigureOut">
              <a:rPr lang="en-US"/>
              <a:pPr>
                <a:defRPr/>
              </a:pPr>
              <a:t>1/24/2012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6EE548-516E-4545-9E47-14A21B8E08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D3A877-F744-43CF-BBF4-40D4651788CF}" type="datetimeFigureOut">
              <a:rPr lang="en-US"/>
              <a:pPr>
                <a:defRPr/>
              </a:pPr>
              <a:t>1/24/2012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EBAFF3-E24B-4257-B733-29B1680DB5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125172-2F60-4C99-81F2-0C0393A92D69}" type="datetimeFigureOut">
              <a:rPr lang="en-US"/>
              <a:pPr>
                <a:defRPr/>
              </a:pPr>
              <a:t>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DCBE0D-2284-49EF-92AC-BC6AD4BBB9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882199-5E3F-4A47-8C07-D8116C63EFEB}" type="datetimeFigureOut">
              <a:rPr lang="en-US"/>
              <a:pPr>
                <a:defRPr/>
              </a:pPr>
              <a:t>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DC5DAA-3F59-4A2C-B454-F07579347F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0D5567-8FA8-4034-81DD-AD2483CAEB5A}" type="datetimeFigureOut">
              <a:rPr lang="en-US"/>
              <a:pPr>
                <a:defRPr/>
              </a:pPr>
              <a:t>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DE0C5BE-B29A-403F-83A3-3353ACCC1A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endParaRPr>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ABAEE4-13DC-44AD-BBEF-077AA71290DC}" type="slidenum">
              <a:rPr lang="en-US" smtClean="0">
                <a:solidFill>
                  <a:srgbClr val="000000"/>
                </a:solidFill>
              </a:rPr>
              <a:pPr/>
              <a:t>‹#›</a:t>
            </a:fld>
            <a:endParaRPr lang="en-US" smtClean="0">
              <a:solidFill>
                <a:srgbClr val="000000"/>
              </a:solidFill>
            </a:endParaRPr>
          </a:p>
        </p:txBody>
      </p:sp>
      <p:sp>
        <p:nvSpPr>
          <p:cNvPr id="69639" name="Line 7"/>
          <p:cNvSpPr>
            <a:spLocks noChangeShapeType="1"/>
          </p:cNvSpPr>
          <p:nvPr userDrawn="1"/>
        </p:nvSpPr>
        <p:spPr bwMode="auto">
          <a:xfrm>
            <a:off x="4572000" y="1143000"/>
            <a:ext cx="0" cy="5257800"/>
          </a:xfrm>
          <a:prstGeom prst="line">
            <a:avLst/>
          </a:prstGeom>
          <a:noFill/>
          <a:ln w="3175">
            <a:solidFill>
              <a:srgbClr val="B2B2B2"/>
            </a:solidFill>
            <a:round/>
            <a:headEnd/>
            <a:tailEnd/>
          </a:ln>
          <a:effectLst/>
        </p:spPr>
        <p:txBody>
          <a:bodyPr/>
          <a:lstStyle/>
          <a:p>
            <a:endParaRPr lang="en-US" smtClean="0">
              <a:solidFill>
                <a:srgbClr val="000000"/>
              </a:solidFill>
            </a:endParaRPr>
          </a:p>
        </p:txBody>
      </p:sp>
      <p:sp>
        <p:nvSpPr>
          <p:cNvPr id="69640" name="Line 8"/>
          <p:cNvSpPr>
            <a:spLocks noChangeShapeType="1"/>
          </p:cNvSpPr>
          <p:nvPr userDrawn="1"/>
        </p:nvSpPr>
        <p:spPr bwMode="auto">
          <a:xfrm>
            <a:off x="968375" y="3657600"/>
            <a:ext cx="7261225" cy="0"/>
          </a:xfrm>
          <a:prstGeom prst="line">
            <a:avLst/>
          </a:prstGeom>
          <a:noFill/>
          <a:ln w="3175">
            <a:solidFill>
              <a:srgbClr val="B2B2B2"/>
            </a:solidFill>
            <a:round/>
            <a:headEnd/>
            <a:tailEnd/>
          </a:ln>
          <a:effectLst/>
        </p:spPr>
        <p:txBody>
          <a:bodyPr/>
          <a:lstStyle/>
          <a:p>
            <a:endParaRPr lang="en-US" smtClean="0">
              <a:solidFill>
                <a:srgbClr val="000000"/>
              </a:solidFill>
            </a:endParaRPr>
          </a:p>
        </p:txBody>
      </p:sp>
      <p:sp>
        <p:nvSpPr>
          <p:cNvPr id="69641" name="Rectangle 9"/>
          <p:cNvSpPr>
            <a:spLocks noGrp="1" noChangeArrowheads="1"/>
          </p:cNvSpPr>
          <p:nvPr>
            <p:ph type="title"/>
          </p:nvPr>
        </p:nvSpPr>
        <p:spPr bwMode="auto">
          <a:xfrm>
            <a:off x="457200" y="274638"/>
            <a:ext cx="8229600" cy="5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ts val="1200"/>
        </a:spcBef>
        <a:spcAft>
          <a:spcPts val="300"/>
        </a:spcAft>
        <a:defRPr sz="3200" b="1">
          <a:solidFill>
            <a:schemeClr val="tx1"/>
          </a:solidFill>
          <a:latin typeface="+mj-lt"/>
          <a:ea typeface="+mj-ea"/>
          <a:cs typeface="+mj-cs"/>
        </a:defRPr>
      </a:lvl1pPr>
      <a:lvl2pPr algn="ctr" rtl="0" fontAlgn="base">
        <a:spcBef>
          <a:spcPts val="1200"/>
        </a:spcBef>
        <a:spcAft>
          <a:spcPts val="300"/>
        </a:spcAft>
        <a:defRPr sz="3200" b="1">
          <a:solidFill>
            <a:schemeClr val="tx1"/>
          </a:solidFill>
          <a:latin typeface="Arial" charset="0"/>
          <a:cs typeface="Arial" charset="0"/>
        </a:defRPr>
      </a:lvl2pPr>
      <a:lvl3pPr algn="ctr" rtl="0" fontAlgn="base">
        <a:spcBef>
          <a:spcPts val="1200"/>
        </a:spcBef>
        <a:spcAft>
          <a:spcPts val="300"/>
        </a:spcAft>
        <a:defRPr sz="3200" b="1">
          <a:solidFill>
            <a:schemeClr val="tx1"/>
          </a:solidFill>
          <a:latin typeface="Arial" charset="0"/>
          <a:cs typeface="Arial" charset="0"/>
        </a:defRPr>
      </a:lvl3pPr>
      <a:lvl4pPr algn="ctr" rtl="0" fontAlgn="base">
        <a:spcBef>
          <a:spcPts val="1200"/>
        </a:spcBef>
        <a:spcAft>
          <a:spcPts val="300"/>
        </a:spcAft>
        <a:defRPr sz="3200" b="1">
          <a:solidFill>
            <a:schemeClr val="tx1"/>
          </a:solidFill>
          <a:latin typeface="Arial" charset="0"/>
          <a:cs typeface="Arial" charset="0"/>
        </a:defRPr>
      </a:lvl4pPr>
      <a:lvl5pPr algn="ctr" rtl="0" fontAlgn="base">
        <a:spcBef>
          <a:spcPts val="1200"/>
        </a:spcBef>
        <a:spcAft>
          <a:spcPts val="300"/>
        </a:spcAft>
        <a:defRPr sz="3200" b="1">
          <a:solidFill>
            <a:schemeClr val="tx1"/>
          </a:solidFill>
          <a:latin typeface="Arial" charset="0"/>
          <a:cs typeface="Arial" charset="0"/>
        </a:defRPr>
      </a:lvl5pPr>
      <a:lvl6pPr marL="457200" algn="ctr" rtl="0" fontAlgn="base">
        <a:spcBef>
          <a:spcPts val="1200"/>
        </a:spcBef>
        <a:spcAft>
          <a:spcPts val="300"/>
        </a:spcAft>
        <a:defRPr sz="3200" b="1">
          <a:solidFill>
            <a:schemeClr val="tx1"/>
          </a:solidFill>
          <a:latin typeface="Arial" charset="0"/>
          <a:cs typeface="Arial" charset="0"/>
        </a:defRPr>
      </a:lvl6pPr>
      <a:lvl7pPr marL="914400" algn="ctr" rtl="0" fontAlgn="base">
        <a:spcBef>
          <a:spcPts val="1200"/>
        </a:spcBef>
        <a:spcAft>
          <a:spcPts val="300"/>
        </a:spcAft>
        <a:defRPr sz="3200" b="1">
          <a:solidFill>
            <a:schemeClr val="tx1"/>
          </a:solidFill>
          <a:latin typeface="Arial" charset="0"/>
          <a:cs typeface="Arial" charset="0"/>
        </a:defRPr>
      </a:lvl7pPr>
      <a:lvl8pPr marL="1371600" algn="ctr" rtl="0" fontAlgn="base">
        <a:spcBef>
          <a:spcPts val="1200"/>
        </a:spcBef>
        <a:spcAft>
          <a:spcPts val="300"/>
        </a:spcAft>
        <a:defRPr sz="3200" b="1">
          <a:solidFill>
            <a:schemeClr val="tx1"/>
          </a:solidFill>
          <a:latin typeface="Arial" charset="0"/>
          <a:cs typeface="Arial" charset="0"/>
        </a:defRPr>
      </a:lvl8pPr>
      <a:lvl9pPr marL="1828800" algn="ctr" rtl="0" fontAlgn="base">
        <a:spcBef>
          <a:spcPts val="1200"/>
        </a:spcBef>
        <a:spcAft>
          <a:spcPts val="300"/>
        </a:spcAft>
        <a:defRPr sz="3200" b="1">
          <a:solidFill>
            <a:schemeClr val="tx1"/>
          </a:solidFill>
          <a:latin typeface="Arial" charset="0"/>
          <a:cs typeface="Arial" charset="0"/>
        </a:defRPr>
      </a:lvl9pPr>
    </p:titleStyle>
    <p:bodyStyle>
      <a:lvl1pPr marL="342900" indent="-342900" algn="l" rtl="0" fontAlgn="base">
        <a:spcBef>
          <a:spcPct val="20000"/>
        </a:spcBef>
        <a:spcAft>
          <a:spcPts val="300"/>
        </a:spcAft>
        <a:buChar char="•"/>
        <a:defRPr sz="3200" b="1">
          <a:solidFill>
            <a:schemeClr val="tx1"/>
          </a:solidFill>
          <a:latin typeface="+mn-lt"/>
          <a:ea typeface="+mn-ea"/>
          <a:cs typeface="+mn-cs"/>
        </a:defRPr>
      </a:lvl1pPr>
      <a:lvl2pPr marL="742950" indent="-285750" algn="l" rtl="0" fontAlgn="base">
        <a:spcBef>
          <a:spcPts val="1200"/>
        </a:spcBef>
        <a:spcAft>
          <a:spcPts val="300"/>
        </a:spcAft>
        <a:buChar char="–"/>
        <a:defRPr sz="2800" b="1">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ts val="1200"/>
        </a:spcBef>
        <a:spcAft>
          <a:spcPts val="300"/>
        </a:spcAft>
        <a:buChar char="»"/>
        <a:defRPr sz="2000" b="1">
          <a:solidFill>
            <a:schemeClr val="tx1"/>
          </a:solidFill>
          <a:latin typeface="+mn-lt"/>
          <a:cs typeface="+mn-cs"/>
        </a:defRPr>
      </a:lvl5pPr>
      <a:lvl6pPr marL="2514600" indent="-228600" algn="l" rtl="0" fontAlgn="base">
        <a:spcBef>
          <a:spcPts val="1200"/>
        </a:spcBef>
        <a:spcAft>
          <a:spcPts val="300"/>
        </a:spcAft>
        <a:buChar char="»"/>
        <a:defRPr sz="2000" b="1">
          <a:solidFill>
            <a:schemeClr val="tx1"/>
          </a:solidFill>
          <a:latin typeface="+mn-lt"/>
          <a:cs typeface="+mn-cs"/>
        </a:defRPr>
      </a:lvl6pPr>
      <a:lvl7pPr marL="2971800" indent="-228600" algn="l" rtl="0" fontAlgn="base">
        <a:spcBef>
          <a:spcPts val="1200"/>
        </a:spcBef>
        <a:spcAft>
          <a:spcPts val="300"/>
        </a:spcAft>
        <a:buChar char="»"/>
        <a:defRPr sz="2000" b="1">
          <a:solidFill>
            <a:schemeClr val="tx1"/>
          </a:solidFill>
          <a:latin typeface="+mn-lt"/>
          <a:cs typeface="+mn-cs"/>
        </a:defRPr>
      </a:lvl7pPr>
      <a:lvl8pPr marL="3429000" indent="-228600" algn="l" rtl="0" fontAlgn="base">
        <a:spcBef>
          <a:spcPts val="1200"/>
        </a:spcBef>
        <a:spcAft>
          <a:spcPts val="300"/>
        </a:spcAft>
        <a:buChar char="»"/>
        <a:defRPr sz="2000" b="1">
          <a:solidFill>
            <a:schemeClr val="tx1"/>
          </a:solidFill>
          <a:latin typeface="+mn-lt"/>
          <a:cs typeface="+mn-cs"/>
        </a:defRPr>
      </a:lvl8pPr>
      <a:lvl9pPr marL="3886200" indent="-228600" algn="l" rtl="0" fontAlgn="base">
        <a:spcBef>
          <a:spcPts val="1200"/>
        </a:spcBef>
        <a:spcAft>
          <a:spcPts val="30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endParaRPr>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ABAEE4-13DC-44AD-BBEF-077AA71290DC}" type="slidenum">
              <a:rPr lang="en-US" smtClean="0">
                <a:solidFill>
                  <a:srgbClr val="000000"/>
                </a:solidFill>
              </a:rPr>
              <a:pPr/>
              <a:t>‹#›</a:t>
            </a:fld>
            <a:endParaRPr lang="en-US" smtClean="0">
              <a:solidFill>
                <a:srgbClr val="000000"/>
              </a:solidFill>
            </a:endParaRPr>
          </a:p>
        </p:txBody>
      </p:sp>
      <p:sp>
        <p:nvSpPr>
          <p:cNvPr id="69639" name="Line 7"/>
          <p:cNvSpPr>
            <a:spLocks noChangeShapeType="1"/>
          </p:cNvSpPr>
          <p:nvPr userDrawn="1"/>
        </p:nvSpPr>
        <p:spPr bwMode="auto">
          <a:xfrm>
            <a:off x="4572000" y="1143000"/>
            <a:ext cx="0" cy="5257800"/>
          </a:xfrm>
          <a:prstGeom prst="line">
            <a:avLst/>
          </a:prstGeom>
          <a:noFill/>
          <a:ln w="3175">
            <a:solidFill>
              <a:srgbClr val="B2B2B2"/>
            </a:solidFill>
            <a:round/>
            <a:headEnd/>
            <a:tailEnd/>
          </a:ln>
          <a:effectLst/>
        </p:spPr>
        <p:txBody>
          <a:bodyPr/>
          <a:lstStyle/>
          <a:p>
            <a:endParaRPr lang="en-US" smtClean="0">
              <a:solidFill>
                <a:srgbClr val="000000"/>
              </a:solidFill>
            </a:endParaRPr>
          </a:p>
        </p:txBody>
      </p:sp>
      <p:sp>
        <p:nvSpPr>
          <p:cNvPr id="69640" name="Line 8"/>
          <p:cNvSpPr>
            <a:spLocks noChangeShapeType="1"/>
          </p:cNvSpPr>
          <p:nvPr userDrawn="1"/>
        </p:nvSpPr>
        <p:spPr bwMode="auto">
          <a:xfrm>
            <a:off x="968375" y="3657600"/>
            <a:ext cx="7261225" cy="0"/>
          </a:xfrm>
          <a:prstGeom prst="line">
            <a:avLst/>
          </a:prstGeom>
          <a:noFill/>
          <a:ln w="3175">
            <a:solidFill>
              <a:srgbClr val="B2B2B2"/>
            </a:solidFill>
            <a:round/>
            <a:headEnd/>
            <a:tailEnd/>
          </a:ln>
          <a:effectLst/>
        </p:spPr>
        <p:txBody>
          <a:bodyPr/>
          <a:lstStyle/>
          <a:p>
            <a:endParaRPr lang="en-US" smtClean="0">
              <a:solidFill>
                <a:srgbClr val="000000"/>
              </a:solidFill>
            </a:endParaRPr>
          </a:p>
        </p:txBody>
      </p:sp>
      <p:sp>
        <p:nvSpPr>
          <p:cNvPr id="69641" name="Rectangle 9"/>
          <p:cNvSpPr>
            <a:spLocks noGrp="1" noChangeArrowheads="1"/>
          </p:cNvSpPr>
          <p:nvPr>
            <p:ph type="title"/>
          </p:nvPr>
        </p:nvSpPr>
        <p:spPr bwMode="auto">
          <a:xfrm>
            <a:off x="457200" y="274638"/>
            <a:ext cx="8229600" cy="5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ts val="1200"/>
        </a:spcBef>
        <a:spcAft>
          <a:spcPts val="300"/>
        </a:spcAft>
        <a:defRPr sz="3200" b="1">
          <a:solidFill>
            <a:schemeClr val="tx1"/>
          </a:solidFill>
          <a:latin typeface="+mj-lt"/>
          <a:ea typeface="+mj-ea"/>
          <a:cs typeface="+mj-cs"/>
        </a:defRPr>
      </a:lvl1pPr>
      <a:lvl2pPr algn="ctr" rtl="0" fontAlgn="base">
        <a:spcBef>
          <a:spcPts val="1200"/>
        </a:spcBef>
        <a:spcAft>
          <a:spcPts val="300"/>
        </a:spcAft>
        <a:defRPr sz="3200" b="1">
          <a:solidFill>
            <a:schemeClr val="tx1"/>
          </a:solidFill>
          <a:latin typeface="Arial" charset="0"/>
          <a:cs typeface="Arial" charset="0"/>
        </a:defRPr>
      </a:lvl2pPr>
      <a:lvl3pPr algn="ctr" rtl="0" fontAlgn="base">
        <a:spcBef>
          <a:spcPts val="1200"/>
        </a:spcBef>
        <a:spcAft>
          <a:spcPts val="300"/>
        </a:spcAft>
        <a:defRPr sz="3200" b="1">
          <a:solidFill>
            <a:schemeClr val="tx1"/>
          </a:solidFill>
          <a:latin typeface="Arial" charset="0"/>
          <a:cs typeface="Arial" charset="0"/>
        </a:defRPr>
      </a:lvl3pPr>
      <a:lvl4pPr algn="ctr" rtl="0" fontAlgn="base">
        <a:spcBef>
          <a:spcPts val="1200"/>
        </a:spcBef>
        <a:spcAft>
          <a:spcPts val="300"/>
        </a:spcAft>
        <a:defRPr sz="3200" b="1">
          <a:solidFill>
            <a:schemeClr val="tx1"/>
          </a:solidFill>
          <a:latin typeface="Arial" charset="0"/>
          <a:cs typeface="Arial" charset="0"/>
        </a:defRPr>
      </a:lvl4pPr>
      <a:lvl5pPr algn="ctr" rtl="0" fontAlgn="base">
        <a:spcBef>
          <a:spcPts val="1200"/>
        </a:spcBef>
        <a:spcAft>
          <a:spcPts val="300"/>
        </a:spcAft>
        <a:defRPr sz="3200" b="1">
          <a:solidFill>
            <a:schemeClr val="tx1"/>
          </a:solidFill>
          <a:latin typeface="Arial" charset="0"/>
          <a:cs typeface="Arial" charset="0"/>
        </a:defRPr>
      </a:lvl5pPr>
      <a:lvl6pPr marL="457200" algn="ctr" rtl="0" fontAlgn="base">
        <a:spcBef>
          <a:spcPts val="1200"/>
        </a:spcBef>
        <a:spcAft>
          <a:spcPts val="300"/>
        </a:spcAft>
        <a:defRPr sz="3200" b="1">
          <a:solidFill>
            <a:schemeClr val="tx1"/>
          </a:solidFill>
          <a:latin typeface="Arial" charset="0"/>
          <a:cs typeface="Arial" charset="0"/>
        </a:defRPr>
      </a:lvl6pPr>
      <a:lvl7pPr marL="914400" algn="ctr" rtl="0" fontAlgn="base">
        <a:spcBef>
          <a:spcPts val="1200"/>
        </a:spcBef>
        <a:spcAft>
          <a:spcPts val="300"/>
        </a:spcAft>
        <a:defRPr sz="3200" b="1">
          <a:solidFill>
            <a:schemeClr val="tx1"/>
          </a:solidFill>
          <a:latin typeface="Arial" charset="0"/>
          <a:cs typeface="Arial" charset="0"/>
        </a:defRPr>
      </a:lvl7pPr>
      <a:lvl8pPr marL="1371600" algn="ctr" rtl="0" fontAlgn="base">
        <a:spcBef>
          <a:spcPts val="1200"/>
        </a:spcBef>
        <a:spcAft>
          <a:spcPts val="300"/>
        </a:spcAft>
        <a:defRPr sz="3200" b="1">
          <a:solidFill>
            <a:schemeClr val="tx1"/>
          </a:solidFill>
          <a:latin typeface="Arial" charset="0"/>
          <a:cs typeface="Arial" charset="0"/>
        </a:defRPr>
      </a:lvl8pPr>
      <a:lvl9pPr marL="1828800" algn="ctr" rtl="0" fontAlgn="base">
        <a:spcBef>
          <a:spcPts val="1200"/>
        </a:spcBef>
        <a:spcAft>
          <a:spcPts val="300"/>
        </a:spcAft>
        <a:defRPr sz="3200" b="1">
          <a:solidFill>
            <a:schemeClr val="tx1"/>
          </a:solidFill>
          <a:latin typeface="Arial" charset="0"/>
          <a:cs typeface="Arial" charset="0"/>
        </a:defRPr>
      </a:lvl9pPr>
    </p:titleStyle>
    <p:bodyStyle>
      <a:lvl1pPr marL="342900" indent="-342900" algn="l" rtl="0" fontAlgn="base">
        <a:spcBef>
          <a:spcPct val="20000"/>
        </a:spcBef>
        <a:spcAft>
          <a:spcPts val="300"/>
        </a:spcAft>
        <a:buChar char="•"/>
        <a:defRPr sz="3200" b="1">
          <a:solidFill>
            <a:schemeClr val="tx1"/>
          </a:solidFill>
          <a:latin typeface="+mn-lt"/>
          <a:ea typeface="+mn-ea"/>
          <a:cs typeface="+mn-cs"/>
        </a:defRPr>
      </a:lvl1pPr>
      <a:lvl2pPr marL="742950" indent="-285750" algn="l" rtl="0" fontAlgn="base">
        <a:spcBef>
          <a:spcPts val="1200"/>
        </a:spcBef>
        <a:spcAft>
          <a:spcPts val="300"/>
        </a:spcAft>
        <a:buChar char="–"/>
        <a:defRPr sz="2800" b="1">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ts val="1200"/>
        </a:spcBef>
        <a:spcAft>
          <a:spcPts val="300"/>
        </a:spcAft>
        <a:buChar char="»"/>
        <a:defRPr sz="2000" b="1">
          <a:solidFill>
            <a:schemeClr val="tx1"/>
          </a:solidFill>
          <a:latin typeface="+mn-lt"/>
          <a:cs typeface="+mn-cs"/>
        </a:defRPr>
      </a:lvl5pPr>
      <a:lvl6pPr marL="2514600" indent="-228600" algn="l" rtl="0" fontAlgn="base">
        <a:spcBef>
          <a:spcPts val="1200"/>
        </a:spcBef>
        <a:spcAft>
          <a:spcPts val="300"/>
        </a:spcAft>
        <a:buChar char="»"/>
        <a:defRPr sz="2000" b="1">
          <a:solidFill>
            <a:schemeClr val="tx1"/>
          </a:solidFill>
          <a:latin typeface="+mn-lt"/>
          <a:cs typeface="+mn-cs"/>
        </a:defRPr>
      </a:lvl6pPr>
      <a:lvl7pPr marL="2971800" indent="-228600" algn="l" rtl="0" fontAlgn="base">
        <a:spcBef>
          <a:spcPts val="1200"/>
        </a:spcBef>
        <a:spcAft>
          <a:spcPts val="300"/>
        </a:spcAft>
        <a:buChar char="»"/>
        <a:defRPr sz="2000" b="1">
          <a:solidFill>
            <a:schemeClr val="tx1"/>
          </a:solidFill>
          <a:latin typeface="+mn-lt"/>
          <a:cs typeface="+mn-cs"/>
        </a:defRPr>
      </a:lvl7pPr>
      <a:lvl8pPr marL="3429000" indent="-228600" algn="l" rtl="0" fontAlgn="base">
        <a:spcBef>
          <a:spcPts val="1200"/>
        </a:spcBef>
        <a:spcAft>
          <a:spcPts val="300"/>
        </a:spcAft>
        <a:buChar char="»"/>
        <a:defRPr sz="2000" b="1">
          <a:solidFill>
            <a:schemeClr val="tx1"/>
          </a:solidFill>
          <a:latin typeface="+mn-lt"/>
          <a:cs typeface="+mn-cs"/>
        </a:defRPr>
      </a:lvl8pPr>
      <a:lvl9pPr marL="3886200" indent="-228600" algn="l" rtl="0" fontAlgn="base">
        <a:spcBef>
          <a:spcPts val="1200"/>
        </a:spcBef>
        <a:spcAft>
          <a:spcPts val="30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G:\My Pictures\posters_presentations\344451249_21bbb7a541_b.jpg"/>
          <p:cNvPicPr>
            <a:picLocks noGrp="1" noChangeAspect="1" noChangeArrowheads="1"/>
          </p:cNvPicPr>
          <p:nvPr>
            <p:ph idx="1"/>
          </p:nvPr>
        </p:nvPicPr>
        <p:blipFill>
          <a:blip r:embed="rId3" cstate="email"/>
          <a:srcRect/>
          <a:stretch>
            <a:fillRect/>
          </a:stretch>
        </p:blipFill>
        <p:spPr bwMode="auto">
          <a:xfrm>
            <a:off x="0" y="0"/>
            <a:ext cx="9206206" cy="6858000"/>
          </a:xfrm>
          <a:prstGeom prst="rect">
            <a:avLst/>
          </a:prstGeom>
          <a:noFill/>
        </p:spPr>
      </p:pic>
      <p:sp>
        <p:nvSpPr>
          <p:cNvPr id="5" name="TextBox 4"/>
          <p:cNvSpPr txBox="1"/>
          <p:nvPr/>
        </p:nvSpPr>
        <p:spPr>
          <a:xfrm>
            <a:off x="368841" y="4724400"/>
            <a:ext cx="8775159" cy="1323439"/>
          </a:xfrm>
          <a:prstGeom prst="rect">
            <a:avLst/>
          </a:prstGeom>
          <a:noFill/>
        </p:spPr>
        <p:txBody>
          <a:bodyPr wrap="none" rtlCol="0">
            <a:spAutoFit/>
          </a:bodyPr>
          <a:lstStyle/>
          <a:p>
            <a:r>
              <a:rPr lang="en-US" sz="5200" dirty="0" smtClean="0">
                <a:solidFill>
                  <a:schemeClr val="bg1"/>
                </a:solidFill>
                <a:latin typeface="Helvetica" pitchFamily="34" charset="0"/>
                <a:cs typeface="Helvetica" pitchFamily="34" charset="0"/>
              </a:rPr>
              <a:t>Standing</a:t>
            </a:r>
            <a:r>
              <a:rPr lang="en-US" sz="5400" dirty="0" smtClean="0">
                <a:solidFill>
                  <a:schemeClr val="bg1"/>
                </a:solidFill>
                <a:latin typeface="Helvetica" pitchFamily="34" charset="0"/>
                <a:cs typeface="Helvetica" pitchFamily="34" charset="0"/>
              </a:rPr>
              <a:t> </a:t>
            </a:r>
            <a:r>
              <a:rPr lang="en-US" sz="8000" dirty="0" smtClean="0">
                <a:solidFill>
                  <a:srgbClr val="FF5050"/>
                </a:solidFill>
                <a:latin typeface="Helvetica" pitchFamily="34" charset="0"/>
                <a:cs typeface="Helvetica" pitchFamily="34" charset="0"/>
              </a:rPr>
              <a:t>OUT</a:t>
            </a:r>
            <a:r>
              <a:rPr lang="en-US" sz="5400" dirty="0" smtClean="0">
                <a:solidFill>
                  <a:schemeClr val="bg1"/>
                </a:solidFill>
                <a:latin typeface="Helvetica" pitchFamily="34" charset="0"/>
                <a:cs typeface="Helvetica" pitchFamily="34" charset="0"/>
              </a:rPr>
              <a:t> </a:t>
            </a:r>
            <a:r>
              <a:rPr lang="en-US" sz="5200" dirty="0" smtClean="0">
                <a:solidFill>
                  <a:schemeClr val="bg1"/>
                </a:solidFill>
                <a:latin typeface="Helvetica" pitchFamily="34" charset="0"/>
                <a:cs typeface="Helvetica" pitchFamily="34" charset="0"/>
              </a:rPr>
              <a:t>in a Crowd</a:t>
            </a:r>
            <a:endParaRPr lang="en-US" sz="5200" dirty="0">
              <a:solidFill>
                <a:schemeClr val="bg1"/>
              </a:solidFill>
              <a:latin typeface="Helvetica" pitchFamily="34" charset="0"/>
              <a:cs typeface="Helvetica" pitchFamily="34" charset="0"/>
            </a:endParaRPr>
          </a:p>
        </p:txBody>
      </p:sp>
      <p:sp>
        <p:nvSpPr>
          <p:cNvPr id="6" name="TextBox 5"/>
          <p:cNvSpPr txBox="1"/>
          <p:nvPr/>
        </p:nvSpPr>
        <p:spPr>
          <a:xfrm rot="16200000">
            <a:off x="-1210999" y="2277801"/>
            <a:ext cx="3954929" cy="923330"/>
          </a:xfrm>
          <a:prstGeom prst="rect">
            <a:avLst/>
          </a:prstGeom>
          <a:noFill/>
        </p:spPr>
        <p:txBody>
          <a:bodyPr wrap="none" rtlCol="0">
            <a:spAutoFit/>
          </a:bodyPr>
          <a:lstStyle/>
          <a:p>
            <a:r>
              <a:rPr lang="en-US" sz="5400" dirty="0" smtClean="0">
                <a:solidFill>
                  <a:srgbClr val="425222"/>
                </a:solidFill>
                <a:latin typeface="Helvetica" pitchFamily="34" charset="0"/>
                <a:cs typeface="Helvetica" pitchFamily="34" charset="0"/>
              </a:rPr>
              <a:t>MARC 2012</a:t>
            </a:r>
            <a:endParaRPr lang="en-US" sz="5400" dirty="0">
              <a:solidFill>
                <a:srgbClr val="425222"/>
              </a:solidFill>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9144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38200" y="4343400"/>
            <a:ext cx="1111250" cy="2092325"/>
          </a:xfrm>
          <a:prstGeom prst="rect">
            <a:avLst/>
          </a:prstGeom>
          <a:noFill/>
        </p:spPr>
        <p:txBody>
          <a:bodyPr wrap="none">
            <a:spAutoFit/>
          </a:bodyPr>
          <a:lstStyle/>
          <a:p>
            <a:pPr>
              <a:defRPr/>
            </a:pPr>
            <a:r>
              <a:rPr lang="en-US" sz="13000" dirty="0">
                <a:solidFill>
                  <a:schemeClr val="bg1">
                    <a:lumMod val="85000"/>
                  </a:schemeClr>
                </a:solidFill>
              </a:rPr>
              <a:t>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P900439423.JPG"/>
          <p:cNvPicPr>
            <a:picLocks noChangeAspect="1"/>
          </p:cNvPicPr>
          <p:nvPr/>
        </p:nvPicPr>
        <p:blipFill>
          <a:blip r:embed="rId3" cstate="email"/>
          <a:stretch>
            <a:fillRect/>
          </a:stretch>
        </p:blipFill>
        <p:spPr>
          <a:xfrm>
            <a:off x="1600200" y="0"/>
            <a:ext cx="6248400" cy="6248400"/>
          </a:xfrm>
          <a:prstGeom prst="rect">
            <a:avLst/>
          </a:prstGeom>
        </p:spPr>
      </p:pic>
      <p:sp>
        <p:nvSpPr>
          <p:cNvPr id="16" name="TextBox 15"/>
          <p:cNvSpPr txBox="1"/>
          <p:nvPr/>
        </p:nvSpPr>
        <p:spPr>
          <a:xfrm rot="20387973">
            <a:off x="3649776" y="3114841"/>
            <a:ext cx="2802370" cy="584775"/>
          </a:xfrm>
          <a:prstGeom prst="rect">
            <a:avLst/>
          </a:prstGeom>
          <a:noFill/>
        </p:spPr>
        <p:txBody>
          <a:bodyPr wrap="none" rtlCol="0">
            <a:spAutoFit/>
          </a:bodyPr>
          <a:lstStyle/>
          <a:p>
            <a:r>
              <a:rPr lang="en-US" sz="3200" b="1" dirty="0" smtClean="0">
                <a:latin typeface="Helvetica" pitchFamily="34" charset="0"/>
                <a:cs typeface="Helvetica" pitchFamily="34" charset="0"/>
              </a:rPr>
              <a:t>idea per slide</a:t>
            </a:r>
            <a:endParaRPr lang="en-US" sz="3200" b="1" dirty="0">
              <a:latin typeface="Helvetica" pitchFamily="34" charset="0"/>
              <a:cs typeface="Helvetica" pitchFamily="34" charset="0"/>
            </a:endParaRPr>
          </a:p>
        </p:txBody>
      </p:sp>
      <p:sp>
        <p:nvSpPr>
          <p:cNvPr id="17" name="TextBox 16"/>
          <p:cNvSpPr txBox="1"/>
          <p:nvPr/>
        </p:nvSpPr>
        <p:spPr>
          <a:xfrm rot="20187824">
            <a:off x="4271426" y="1924564"/>
            <a:ext cx="755335" cy="1323439"/>
          </a:xfrm>
          <a:prstGeom prst="rect">
            <a:avLst/>
          </a:prstGeom>
          <a:noFill/>
        </p:spPr>
        <p:txBody>
          <a:bodyPr wrap="none" rtlCol="0">
            <a:spAutoFit/>
          </a:bodyPr>
          <a:lstStyle/>
          <a:p>
            <a:r>
              <a:rPr lang="en-US" sz="8000" b="1" dirty="0" smtClean="0">
                <a:solidFill>
                  <a:schemeClr val="bg1">
                    <a:lumMod val="65000"/>
                  </a:schemeClr>
                </a:solidFill>
                <a:latin typeface="Helvetica" pitchFamily="34" charset="0"/>
                <a:cs typeface="Helvetica" pitchFamily="34" charset="0"/>
              </a:rPr>
              <a:t>1</a:t>
            </a:r>
            <a:endParaRPr lang="en-US" sz="8000" b="1" dirty="0">
              <a:solidFill>
                <a:schemeClr val="bg1">
                  <a:lumMod val="65000"/>
                </a:schemeClr>
              </a:solidFill>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191000" y="2819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00800" y="2438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00800" y="4038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00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00800" y="3505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MC900053110.WMF"/>
          <p:cNvPicPr>
            <a:picLocks noChangeAspect="1"/>
          </p:cNvPicPr>
          <p:nvPr/>
        </p:nvPicPr>
        <p:blipFill>
          <a:blip r:embed="rId3" cstate="email"/>
          <a:stretch>
            <a:fillRect/>
          </a:stretch>
        </p:blipFill>
        <p:spPr>
          <a:xfrm>
            <a:off x="533400" y="762000"/>
            <a:ext cx="5031740" cy="5486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email"/>
          <a:srcRect/>
          <a:stretch>
            <a:fillRect/>
          </a:stretch>
        </p:blipFill>
        <p:spPr bwMode="auto">
          <a:xfrm>
            <a:off x="304800" y="228600"/>
            <a:ext cx="85344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6" descr="j0439580.jpg"/>
          <p:cNvPicPr>
            <a:picLocks noGrp="1" noChangeAspect="1"/>
          </p:cNvPicPr>
          <p:nvPr>
            <p:ph idx="1"/>
          </p:nvPr>
        </p:nvPicPr>
        <p:blipFill>
          <a:blip r:embed="rId3" cstate="email"/>
          <a:srcRect/>
          <a:stretch>
            <a:fillRect/>
          </a:stretch>
        </p:blipFill>
        <p:spPr>
          <a:xfrm>
            <a:off x="2133600" y="1219200"/>
            <a:ext cx="4344988" cy="4525963"/>
          </a:xfrm>
        </p:spPr>
      </p:pic>
      <p:pic>
        <p:nvPicPr>
          <p:cNvPr id="13315" name="Picture 7" descr="00430757.jpg"/>
          <p:cNvPicPr>
            <a:picLocks noChangeAspect="1"/>
          </p:cNvPicPr>
          <p:nvPr/>
        </p:nvPicPr>
        <p:blipFill>
          <a:blip r:embed="rId4" cstate="email"/>
          <a:srcRect/>
          <a:stretch>
            <a:fillRect/>
          </a:stretch>
        </p:blipFill>
        <p:spPr bwMode="auto">
          <a:xfrm>
            <a:off x="0" y="0"/>
            <a:ext cx="9144000" cy="6858000"/>
          </a:xfrm>
          <a:prstGeom prst="rect">
            <a:avLst/>
          </a:prstGeom>
          <a:noFill/>
          <a:ln w="9525">
            <a:noFill/>
            <a:miter lim="800000"/>
            <a:headEnd/>
            <a:tailEnd/>
          </a:ln>
        </p:spPr>
      </p:pic>
      <p:sp>
        <p:nvSpPr>
          <p:cNvPr id="13316" name="TextBox 3"/>
          <p:cNvSpPr txBox="1">
            <a:spLocks noChangeArrowheads="1"/>
          </p:cNvSpPr>
          <p:nvPr/>
        </p:nvSpPr>
        <p:spPr bwMode="auto">
          <a:xfrm>
            <a:off x="304800" y="4572000"/>
            <a:ext cx="3636963" cy="1508125"/>
          </a:xfrm>
          <a:prstGeom prst="rect">
            <a:avLst/>
          </a:prstGeom>
          <a:noFill/>
          <a:ln w="9525">
            <a:noFill/>
            <a:miter lim="800000"/>
            <a:headEnd/>
            <a:tailEnd/>
          </a:ln>
        </p:spPr>
        <p:txBody>
          <a:bodyPr wrap="none">
            <a:spAutoFit/>
          </a:bodyPr>
          <a:lstStyle/>
          <a:p>
            <a:r>
              <a:rPr lang="en-US" sz="9200" b="1" dirty="0">
                <a:solidFill>
                  <a:srgbClr val="1BAFC3"/>
                </a:solidFill>
                <a:latin typeface="Helvetica" pitchFamily="34" charset="0"/>
                <a:cs typeface="Helvetica" pitchFamily="34" charset="0"/>
              </a:rPr>
              <a:t>Visual</a:t>
            </a:r>
          </a:p>
        </p:txBody>
      </p:sp>
      <p:sp>
        <p:nvSpPr>
          <p:cNvPr id="13317" name="TextBox 4"/>
          <p:cNvSpPr txBox="1">
            <a:spLocks noChangeArrowheads="1"/>
          </p:cNvSpPr>
          <p:nvPr/>
        </p:nvSpPr>
        <p:spPr bwMode="auto">
          <a:xfrm>
            <a:off x="304800" y="4038600"/>
            <a:ext cx="2159000" cy="830263"/>
          </a:xfrm>
          <a:prstGeom prst="rect">
            <a:avLst/>
          </a:prstGeom>
          <a:noFill/>
          <a:ln w="9525">
            <a:noFill/>
            <a:miter lim="800000"/>
            <a:headEnd/>
            <a:tailEnd/>
          </a:ln>
        </p:spPr>
        <p:txBody>
          <a:bodyPr wrap="none">
            <a:spAutoFit/>
          </a:bodyPr>
          <a:lstStyle/>
          <a:p>
            <a:r>
              <a:rPr lang="en-US" sz="4800" dirty="0">
                <a:latin typeface="Helvetica" pitchFamily="34" charset="0"/>
                <a:cs typeface="Helvetica" pitchFamily="34" charset="0"/>
              </a:rPr>
              <a:t>We 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London Eye</a:t>
            </a:r>
          </a:p>
        </p:txBody>
      </p:sp>
      <p:sp>
        <p:nvSpPr>
          <p:cNvPr id="14339" name="Content Placeholder 2"/>
          <p:cNvSpPr>
            <a:spLocks noGrp="1"/>
          </p:cNvSpPr>
          <p:nvPr>
            <p:ph idx="1"/>
          </p:nvPr>
        </p:nvSpPr>
        <p:spPr/>
        <p:txBody>
          <a:bodyPr/>
          <a:lstStyle/>
          <a:p>
            <a:r>
              <a:rPr lang="en-US" dirty="0" smtClean="0"/>
              <a:t>Big</a:t>
            </a:r>
          </a:p>
          <a:p>
            <a:r>
              <a:rPr lang="en-US" dirty="0" smtClean="0"/>
              <a:t>Round</a:t>
            </a:r>
          </a:p>
          <a:p>
            <a:r>
              <a:rPr lang="en-US" dirty="0" smtClean="0"/>
              <a:t>Spokes like  bike</a:t>
            </a:r>
          </a:p>
          <a:p>
            <a:r>
              <a:rPr lang="en-US" dirty="0" smtClean="0"/>
              <a:t>Glass pods on the outside</a:t>
            </a:r>
          </a:p>
          <a:p>
            <a:r>
              <a:rPr lang="en-US" dirty="0" smtClean="0"/>
              <a:t>Ride it standing up</a:t>
            </a:r>
          </a:p>
          <a:p>
            <a:r>
              <a:rPr lang="en-US" dirty="0" smtClean="0"/>
              <a:t>Rotates and never stops</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879436400_e979b70de8_b.jpg"/>
          <p:cNvPicPr>
            <a:picLocks noGrp="1" noChangeAspect="1"/>
          </p:cNvPicPr>
          <p:nvPr>
            <p:ph idx="1"/>
          </p:nvPr>
        </p:nvPicPr>
        <p:blipFill>
          <a:blip r:embed="rId3" cstate="email"/>
          <a:srcRect/>
          <a:stretch>
            <a:fillRect/>
          </a:stretch>
        </p:blipFill>
        <p:spPr>
          <a:xfrm>
            <a:off x="0" y="-49213"/>
            <a:ext cx="9144000" cy="690721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3196434641_6fcf9599db_o.jp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62400" y="0"/>
            <a:ext cx="1186543" cy="1723549"/>
          </a:xfrm>
          <a:prstGeom prst="rect">
            <a:avLst/>
          </a:prstGeom>
          <a:noFill/>
        </p:spPr>
        <p:txBody>
          <a:bodyPr wrap="none" rtlCol="0">
            <a:spAutoFit/>
          </a:bodyPr>
          <a:lstStyle/>
          <a:p>
            <a:r>
              <a:rPr lang="en-US" sz="10600" dirty="0" smtClean="0">
                <a:latin typeface="Helvetica" pitchFamily="34" charset="0"/>
                <a:cs typeface="Helvetica" pitchFamily="34" charset="0"/>
              </a:rPr>
              <a:t>©</a:t>
            </a:r>
            <a:endParaRPr lang="en-US" sz="10600" dirty="0">
              <a:latin typeface="Helvetica" pitchFamily="34" charset="0"/>
              <a:cs typeface="Helvetica" pitchFamily="34" charset="0"/>
            </a:endParaRPr>
          </a:p>
        </p:txBody>
      </p:sp>
      <p:sp>
        <p:nvSpPr>
          <p:cNvPr id="12" name="Left-Right-Up Arrow 11"/>
          <p:cNvSpPr/>
          <p:nvPr/>
        </p:nvSpPr>
        <p:spPr>
          <a:xfrm>
            <a:off x="3048000" y="1905000"/>
            <a:ext cx="2895600" cy="3429000"/>
          </a:xfrm>
          <a:prstGeom prst="leftRightUpArrow">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Helvetica" pitchFamily="34" charset="0"/>
                <a:cs typeface="Helvetica" pitchFamily="34" charset="0"/>
              </a:rPr>
              <a:t>Avoid</a:t>
            </a:r>
            <a:endParaRPr lang="en-US" sz="4400" dirty="0">
              <a:latin typeface="Helvetica" pitchFamily="34" charset="0"/>
              <a:cs typeface="Helvetica" pitchFamily="34" charset="0"/>
            </a:endParaRPr>
          </a:p>
        </p:txBody>
      </p:sp>
      <p:pic>
        <p:nvPicPr>
          <p:cNvPr id="1027" name="Picture 3"/>
          <p:cNvPicPr>
            <a:picLocks noChangeAspect="1" noChangeArrowheads="1"/>
          </p:cNvPicPr>
          <p:nvPr/>
        </p:nvPicPr>
        <p:blipFill>
          <a:blip r:embed="rId3" cstate="email"/>
          <a:srcRect/>
          <a:stretch>
            <a:fillRect/>
          </a:stretch>
        </p:blipFill>
        <p:spPr bwMode="auto">
          <a:xfrm>
            <a:off x="762000" y="3276600"/>
            <a:ext cx="2009775" cy="2500456"/>
          </a:xfrm>
          <a:prstGeom prst="rect">
            <a:avLst/>
          </a:prstGeom>
          <a:noFill/>
          <a:ln w="9525">
            <a:noFill/>
            <a:miter lim="800000"/>
            <a:headEnd/>
            <a:tailEnd/>
          </a:ln>
        </p:spPr>
      </p:pic>
      <p:pic>
        <p:nvPicPr>
          <p:cNvPr id="15" name="Picture 14" descr="MC900389216.WMF"/>
          <p:cNvPicPr>
            <a:picLocks noChangeAspect="1"/>
          </p:cNvPicPr>
          <p:nvPr/>
        </p:nvPicPr>
        <p:blipFill>
          <a:blip r:embed="rId4" cstate="email"/>
          <a:stretch>
            <a:fillRect/>
          </a:stretch>
        </p:blipFill>
        <p:spPr>
          <a:xfrm>
            <a:off x="6096000" y="3962400"/>
            <a:ext cx="1891217" cy="14357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email"/>
          <a:srcRect/>
          <a:stretch>
            <a:fillRect/>
          </a:stretch>
        </p:blipFill>
        <p:spPr bwMode="auto">
          <a:xfrm>
            <a:off x="284163" y="0"/>
            <a:ext cx="8783637"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318034222_9bb1321722_o.jp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cstate="email"/>
          <a:srcRect/>
          <a:stretch>
            <a:fillRect/>
          </a:stretch>
        </p:blipFill>
        <p:spPr bwMode="auto">
          <a:xfrm>
            <a:off x="457200" y="838200"/>
            <a:ext cx="8276047"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Box 9"/>
          <p:cNvSpPr txBox="1">
            <a:spLocks noChangeArrowheads="1"/>
          </p:cNvSpPr>
          <p:nvPr/>
        </p:nvSpPr>
        <p:spPr bwMode="auto">
          <a:xfrm>
            <a:off x="3581400" y="4114800"/>
            <a:ext cx="3480440" cy="1107996"/>
          </a:xfrm>
          <a:prstGeom prst="rect">
            <a:avLst/>
          </a:prstGeom>
          <a:noFill/>
          <a:ln w="9525">
            <a:noFill/>
            <a:miter lim="800000"/>
            <a:headEnd/>
            <a:tailEnd/>
          </a:ln>
        </p:spPr>
        <p:txBody>
          <a:bodyPr wrap="none">
            <a:spAutoFit/>
          </a:bodyPr>
          <a:lstStyle/>
          <a:p>
            <a:r>
              <a:rPr lang="en-US" sz="6600" b="1" dirty="0" smtClean="0">
                <a:solidFill>
                  <a:srgbClr val="F20000"/>
                </a:solidFill>
                <a:latin typeface="Helvetica" pitchFamily="34" charset="0"/>
                <a:cs typeface="Helvetica" pitchFamily="34" charset="0"/>
              </a:rPr>
              <a:t>Practice</a:t>
            </a:r>
            <a:endParaRPr lang="en-US" sz="6600" b="1" dirty="0">
              <a:solidFill>
                <a:srgbClr val="F20000"/>
              </a:solidFill>
              <a:latin typeface="Helvetica" pitchFamily="34" charset="0"/>
              <a:cs typeface="Helvetica" pitchFamily="34" charset="0"/>
            </a:endParaRPr>
          </a:p>
        </p:txBody>
      </p:sp>
      <p:pic>
        <p:nvPicPr>
          <p:cNvPr id="6" name="Picture 5" descr="MC900440402.PNG"/>
          <p:cNvPicPr>
            <a:picLocks noChangeAspect="1"/>
          </p:cNvPicPr>
          <p:nvPr/>
        </p:nvPicPr>
        <p:blipFill>
          <a:blip r:embed="rId3" cstate="email"/>
          <a:stretch>
            <a:fillRect/>
          </a:stretch>
        </p:blipFill>
        <p:spPr>
          <a:xfrm>
            <a:off x="609600" y="2057400"/>
            <a:ext cx="3048000" cy="304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910221008.JPG"/>
          <p:cNvPicPr>
            <a:picLocks noChangeAspect="1"/>
          </p:cNvPicPr>
          <p:nvPr/>
        </p:nvPicPr>
        <p:blipFill>
          <a:blip r:embed="rId3" cstate="email"/>
          <a:stretch>
            <a:fillRect/>
          </a:stretch>
        </p:blipFill>
        <p:spPr>
          <a:xfrm>
            <a:off x="2283980" y="609600"/>
            <a:ext cx="6860020" cy="456930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iStock_000004321897Medium.jpg"/>
          <p:cNvPicPr>
            <a:picLocks noChangeAspect="1"/>
          </p:cNvPicPr>
          <p:nvPr/>
        </p:nvPicPr>
        <p:blipFill>
          <a:blip r:embed="rId3" cstate="email"/>
          <a:srcRect/>
          <a:stretch>
            <a:fillRect/>
          </a:stretch>
        </p:blipFill>
        <p:spPr>
          <a:xfrm>
            <a:off x="228600" y="0"/>
            <a:ext cx="5050909" cy="6858000"/>
          </a:xfrm>
          <a:prstGeom prst="rect">
            <a:avLst/>
          </a:prstGeom>
        </p:spPr>
      </p:pic>
      <p:sp>
        <p:nvSpPr>
          <p:cNvPr id="29698" name="Content Placeholder 2"/>
          <p:cNvSpPr>
            <a:spLocks noGrp="1"/>
          </p:cNvSpPr>
          <p:nvPr>
            <p:ph idx="1"/>
          </p:nvPr>
        </p:nvSpPr>
        <p:spPr>
          <a:xfrm>
            <a:off x="2209800" y="2667000"/>
            <a:ext cx="2590800" cy="1371600"/>
          </a:xfrm>
        </p:spPr>
        <p:txBody>
          <a:bodyPr/>
          <a:lstStyle/>
          <a:p>
            <a:pPr>
              <a:buFontTx/>
              <a:buNone/>
            </a:pPr>
            <a:r>
              <a:rPr lang="en-US" sz="6000" dirty="0" smtClean="0">
                <a:solidFill>
                  <a:schemeClr val="bg1"/>
                </a:solidFill>
                <a:latin typeface="Helvetica" pitchFamily="34" charset="0"/>
                <a:cs typeface="Helvetica" pitchFamily="34" charset="0"/>
              </a:rPr>
              <a:t>Break</a:t>
            </a:r>
          </a:p>
          <a:p>
            <a:pPr>
              <a:buFontTx/>
              <a:buNone/>
            </a:pPr>
            <a:endParaRPr lang="en-US" sz="4000"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srcRect/>
          <a:stretch>
            <a:fillRect/>
          </a:stretch>
        </p:blipFill>
        <p:spPr bwMode="auto">
          <a:xfrm>
            <a:off x="1371600" y="1066800"/>
            <a:ext cx="6400800" cy="4800600"/>
          </a:xfrm>
          <a:prstGeom prst="rect">
            <a:avLst/>
          </a:prstGeom>
          <a:noFill/>
          <a:ln w="9525">
            <a:noFill/>
            <a:miter lim="800000"/>
            <a:headEnd/>
            <a:tailEnd/>
          </a:ln>
        </p:spPr>
      </p:pic>
      <p:pic>
        <p:nvPicPr>
          <p:cNvPr id="4099" name="Picture 3" descr="C:\Users\SHU-USER\AppData\Local\Microsoft\Windows\Temporary Internet Files\Content.IE5\J7R5A6DX\MC900433183[1].jpg"/>
          <p:cNvPicPr>
            <a:picLocks noChangeAspect="1" noChangeArrowheads="1"/>
          </p:cNvPicPr>
          <p:nvPr/>
        </p:nvPicPr>
        <p:blipFill>
          <a:blip r:embed="rId4" cstate="email"/>
          <a:srcRect/>
          <a:stretch>
            <a:fillRect/>
          </a:stretch>
        </p:blipFill>
        <p:spPr bwMode="auto">
          <a:xfrm>
            <a:off x="6858000" y="228600"/>
            <a:ext cx="2008188" cy="189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2885319688_a552fbfa95_o.jp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email"/>
          <a:srcRect/>
          <a:stretch>
            <a:fillRect/>
          </a:stretch>
        </p:blipFill>
        <p:spPr bwMode="auto">
          <a:xfrm>
            <a:off x="762000" y="685800"/>
            <a:ext cx="7010400" cy="3130858"/>
          </a:xfrm>
          <a:prstGeom prst="rect">
            <a:avLst/>
          </a:prstGeom>
          <a:noFill/>
          <a:ln w="9525">
            <a:noFill/>
            <a:miter lim="800000"/>
            <a:headEnd/>
            <a:tailEnd/>
          </a:ln>
        </p:spPr>
      </p:pic>
      <p:sp>
        <p:nvSpPr>
          <p:cNvPr id="4" name="Oval 3"/>
          <p:cNvSpPr/>
          <p:nvPr/>
        </p:nvSpPr>
        <p:spPr>
          <a:xfrm>
            <a:off x="609600" y="1143000"/>
            <a:ext cx="4953000" cy="2667000"/>
          </a:xfrm>
          <a:prstGeom prst="ellipse">
            <a:avLst/>
          </a:prstGeom>
          <a:noFill/>
          <a:ln w="508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52800" y="4459069"/>
            <a:ext cx="3236784" cy="646331"/>
          </a:xfrm>
          <a:prstGeom prst="rect">
            <a:avLst/>
          </a:prstGeom>
          <a:noFill/>
        </p:spPr>
        <p:txBody>
          <a:bodyPr wrap="none" rtlCol="0">
            <a:spAutoFit/>
          </a:bodyPr>
          <a:lstStyle/>
          <a:p>
            <a:r>
              <a:rPr lang="en-US" sz="3600" b="1" dirty="0" smtClean="0">
                <a:latin typeface="Helvetica" pitchFamily="34" charset="0"/>
                <a:cs typeface="Helvetica" pitchFamily="34" charset="0"/>
              </a:rPr>
              <a:t>Presentations</a:t>
            </a:r>
            <a:endParaRPr lang="en-US" sz="3600" b="1" dirty="0">
              <a:latin typeface="Helvetica" pitchFamily="34" charset="0"/>
              <a:cs typeface="Helvetica" pitchFamily="34" charset="0"/>
            </a:endParaRPr>
          </a:p>
        </p:txBody>
      </p:sp>
      <p:sp>
        <p:nvSpPr>
          <p:cNvPr id="7" name="TextBox 6"/>
          <p:cNvSpPr txBox="1"/>
          <p:nvPr/>
        </p:nvSpPr>
        <p:spPr>
          <a:xfrm>
            <a:off x="685800" y="3810000"/>
            <a:ext cx="2630848" cy="1446550"/>
          </a:xfrm>
          <a:prstGeom prst="rect">
            <a:avLst/>
          </a:prstGeom>
          <a:noFill/>
        </p:spPr>
        <p:txBody>
          <a:bodyPr wrap="none" rtlCol="0">
            <a:spAutoFit/>
          </a:bodyPr>
          <a:lstStyle/>
          <a:p>
            <a:r>
              <a:rPr lang="en-US" sz="8800" dirty="0" smtClean="0">
                <a:solidFill>
                  <a:schemeClr val="bg1">
                    <a:lumMod val="75000"/>
                  </a:schemeClr>
                </a:solidFill>
                <a:latin typeface="Helvetica" pitchFamily="34" charset="0"/>
                <a:cs typeface="Helvetica" pitchFamily="34" charset="0"/>
              </a:rPr>
              <a:t>Most</a:t>
            </a:r>
            <a:endParaRPr lang="en-US" sz="8800" dirty="0">
              <a:solidFill>
                <a:schemeClr val="bg1">
                  <a:lumMod val="75000"/>
                </a:schemeClr>
              </a:solidFill>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752600" y="2209800"/>
            <a:ext cx="838200" cy="1219200"/>
          </a:xfrm>
        </p:spPr>
        <p:txBody>
          <a:bodyPr/>
          <a:lstStyle/>
          <a:p>
            <a:pPr>
              <a:buFontTx/>
              <a:buNone/>
            </a:pPr>
            <a:r>
              <a:rPr lang="en-US" sz="9600" dirty="0" smtClean="0">
                <a:solidFill>
                  <a:srgbClr val="FFC000"/>
                </a:solidFill>
              </a:rPr>
              <a:t>1</a:t>
            </a:r>
            <a:r>
              <a:rPr lang="en-US" sz="8800" dirty="0" smtClean="0">
                <a:solidFill>
                  <a:srgbClr val="EE8E00"/>
                </a:solidFill>
              </a:rPr>
              <a:t> </a:t>
            </a:r>
            <a:br>
              <a:rPr lang="en-US" sz="8800" dirty="0" smtClean="0">
                <a:solidFill>
                  <a:srgbClr val="EE8E00"/>
                </a:solidFill>
              </a:rPr>
            </a:br>
            <a:endParaRPr lang="en-US" sz="8800" dirty="0" smtClean="0">
              <a:solidFill>
                <a:srgbClr val="EE8E00"/>
              </a:solidFill>
            </a:endParaRPr>
          </a:p>
        </p:txBody>
      </p:sp>
      <p:cxnSp>
        <p:nvCxnSpPr>
          <p:cNvPr id="7172" name="Elbow Connector 6"/>
          <p:cNvCxnSpPr>
            <a:cxnSpLocks noChangeShapeType="1"/>
          </p:cNvCxnSpPr>
          <p:nvPr/>
        </p:nvCxnSpPr>
        <p:spPr bwMode="auto">
          <a:xfrm rot="16200000" flipV="1">
            <a:off x="1752600" y="4495800"/>
            <a:ext cx="1752600" cy="685800"/>
          </a:xfrm>
          <a:prstGeom prst="bentConnector3">
            <a:avLst>
              <a:gd name="adj1" fmla="val 50000"/>
            </a:avLst>
          </a:prstGeom>
          <a:noFill/>
          <a:ln w="38100" cap="sq" algn="ctr">
            <a:solidFill>
              <a:schemeClr val="tx1"/>
            </a:solidFill>
            <a:prstDash val="sysDash"/>
            <a:round/>
            <a:headEnd type="none" w="sm" len="sm"/>
            <a:tailEnd type="arrow" w="med" len="med"/>
          </a:ln>
        </p:spPr>
      </p:cxnSp>
      <p:sp>
        <p:nvSpPr>
          <p:cNvPr id="8" name="TextBox 7"/>
          <p:cNvSpPr txBox="1"/>
          <p:nvPr/>
        </p:nvSpPr>
        <p:spPr>
          <a:xfrm>
            <a:off x="762000" y="5791200"/>
            <a:ext cx="3987800" cy="584200"/>
          </a:xfrm>
          <a:prstGeom prst="rect">
            <a:avLst/>
          </a:prstGeom>
          <a:noFill/>
        </p:spPr>
        <p:txBody>
          <a:bodyPr wrap="none">
            <a:spAutoFit/>
          </a:bodyPr>
          <a:lstStyle/>
          <a:p>
            <a:pPr>
              <a:defRPr/>
            </a:pPr>
            <a:r>
              <a:rPr lang="en-US" sz="3200" dirty="0">
                <a:solidFill>
                  <a:schemeClr val="bg1">
                    <a:lumMod val="50000"/>
                  </a:schemeClr>
                </a:solidFill>
                <a:latin typeface="Helvetica" pitchFamily="34" charset="0"/>
                <a:cs typeface="Helvetica" pitchFamily="34" charset="0"/>
              </a:rPr>
              <a:t>To Learn PowerPo</a:t>
            </a:r>
            <a:r>
              <a:rPr lang="en-US" sz="3200" dirty="0">
                <a:solidFill>
                  <a:schemeClr val="bg1">
                    <a:lumMod val="50000"/>
                  </a:schemeClr>
                </a:solidFill>
              </a:rPr>
              <a:t>int</a:t>
            </a:r>
          </a:p>
        </p:txBody>
      </p:sp>
      <p:sp>
        <p:nvSpPr>
          <p:cNvPr id="9" name="Content Placeholder 2"/>
          <p:cNvSpPr txBox="1">
            <a:spLocks/>
          </p:cNvSpPr>
          <p:nvPr/>
        </p:nvSpPr>
        <p:spPr bwMode="auto">
          <a:xfrm>
            <a:off x="5867400" y="2286000"/>
            <a:ext cx="838200" cy="1143000"/>
          </a:xfrm>
          <a:prstGeom prst="rect">
            <a:avLst/>
          </a:prstGeom>
          <a:noFill/>
          <a:ln w="9525">
            <a:noFill/>
            <a:miter lim="800000"/>
            <a:headEnd/>
            <a:tailEnd/>
          </a:ln>
        </p:spPr>
        <p:txBody>
          <a:bodyPr/>
          <a:lstStyle/>
          <a:p>
            <a:pPr marL="342900" indent="-342900" eaLnBrk="0" hangingPunct="0">
              <a:spcBef>
                <a:spcPct val="20000"/>
              </a:spcBef>
              <a:defRPr/>
            </a:pPr>
            <a:r>
              <a:rPr lang="en-US" sz="9600" kern="0" dirty="0">
                <a:solidFill>
                  <a:srgbClr val="FFC000"/>
                </a:solidFill>
                <a:latin typeface="+mn-lt"/>
                <a:cs typeface="+mn-cs"/>
              </a:rPr>
              <a:t>5</a:t>
            </a:r>
          </a:p>
        </p:txBody>
      </p:sp>
      <p:cxnSp>
        <p:nvCxnSpPr>
          <p:cNvPr id="7175" name="Elbow Connector 10"/>
          <p:cNvCxnSpPr>
            <a:cxnSpLocks noChangeShapeType="1"/>
          </p:cNvCxnSpPr>
          <p:nvPr/>
        </p:nvCxnSpPr>
        <p:spPr bwMode="auto">
          <a:xfrm rot="16200000" flipH="1">
            <a:off x="5334000" y="1447800"/>
            <a:ext cx="1143000" cy="990600"/>
          </a:xfrm>
          <a:prstGeom prst="bentConnector3">
            <a:avLst>
              <a:gd name="adj1" fmla="val 50000"/>
            </a:avLst>
          </a:prstGeom>
          <a:noFill/>
          <a:ln w="38100" cap="sq" algn="ctr">
            <a:solidFill>
              <a:schemeClr val="tx1"/>
            </a:solidFill>
            <a:prstDash val="sysDash"/>
            <a:round/>
            <a:headEnd type="none" w="sm" len="sm"/>
            <a:tailEnd type="arrow" w="med" len="med"/>
          </a:ln>
        </p:spPr>
      </p:cxnSp>
      <p:sp>
        <p:nvSpPr>
          <p:cNvPr id="13" name="TextBox 12"/>
          <p:cNvSpPr txBox="1"/>
          <p:nvPr/>
        </p:nvSpPr>
        <p:spPr>
          <a:xfrm>
            <a:off x="3581400" y="762000"/>
            <a:ext cx="4173538" cy="584200"/>
          </a:xfrm>
          <a:prstGeom prst="rect">
            <a:avLst/>
          </a:prstGeom>
          <a:noFill/>
        </p:spPr>
        <p:txBody>
          <a:bodyPr wrap="none">
            <a:spAutoFit/>
          </a:bodyPr>
          <a:lstStyle/>
          <a:p>
            <a:pPr>
              <a:defRPr/>
            </a:pPr>
            <a:r>
              <a:rPr lang="en-US" sz="3200" dirty="0">
                <a:solidFill>
                  <a:schemeClr val="bg1">
                    <a:lumMod val="50000"/>
                  </a:schemeClr>
                </a:solidFill>
                <a:latin typeface="Helvetica" pitchFamily="34" charset="0"/>
                <a:cs typeface="Helvetica" pitchFamily="34" charset="0"/>
              </a:rPr>
              <a:t>Using the Same Skills</a:t>
            </a:r>
          </a:p>
        </p:txBody>
      </p:sp>
      <p:sp>
        <p:nvSpPr>
          <p:cNvPr id="7177" name="TextBox 13"/>
          <p:cNvSpPr txBox="1">
            <a:spLocks noChangeArrowheads="1"/>
          </p:cNvSpPr>
          <p:nvPr/>
        </p:nvSpPr>
        <p:spPr bwMode="auto">
          <a:xfrm>
            <a:off x="1524000" y="3429000"/>
            <a:ext cx="1296988" cy="708025"/>
          </a:xfrm>
          <a:prstGeom prst="rect">
            <a:avLst/>
          </a:prstGeom>
          <a:noFill/>
          <a:ln w="9525">
            <a:noFill/>
            <a:miter lim="800000"/>
            <a:headEnd/>
            <a:tailEnd/>
          </a:ln>
        </p:spPr>
        <p:txBody>
          <a:bodyPr wrap="none">
            <a:spAutoFit/>
          </a:bodyPr>
          <a:lstStyle/>
          <a:p>
            <a:r>
              <a:rPr lang="en-US" sz="4000" dirty="0"/>
              <a:t>Hour</a:t>
            </a:r>
          </a:p>
        </p:txBody>
      </p:sp>
      <p:sp>
        <p:nvSpPr>
          <p:cNvPr id="7178" name="TextBox 14"/>
          <p:cNvSpPr txBox="1">
            <a:spLocks noChangeArrowheads="1"/>
          </p:cNvSpPr>
          <p:nvPr/>
        </p:nvSpPr>
        <p:spPr bwMode="auto">
          <a:xfrm>
            <a:off x="5562600" y="3505200"/>
            <a:ext cx="1477712" cy="707886"/>
          </a:xfrm>
          <a:prstGeom prst="rect">
            <a:avLst/>
          </a:prstGeom>
          <a:noFill/>
          <a:ln w="9525">
            <a:noFill/>
            <a:miter lim="800000"/>
            <a:headEnd/>
            <a:tailEnd/>
          </a:ln>
        </p:spPr>
        <p:txBody>
          <a:bodyPr wrap="none">
            <a:spAutoFit/>
          </a:bodyPr>
          <a:lstStyle/>
          <a:p>
            <a:r>
              <a:rPr lang="en-US" sz="4000" dirty="0"/>
              <a:t>Years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VERWELMED_by_VivzMind.jpg"/>
          <p:cNvPicPr>
            <a:picLocks noChangeAspect="1"/>
          </p:cNvPicPr>
          <p:nvPr/>
        </p:nvPicPr>
        <p:blipFill>
          <a:blip r:embed="rId3" cstate="email"/>
          <a:stretch>
            <a:fillRect/>
          </a:stretch>
        </p:blipFill>
        <p:spPr>
          <a:xfrm>
            <a:off x="1676400" y="609600"/>
            <a:ext cx="5818632" cy="544220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1219200"/>
          <a:ext cx="7620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629400" y="6019800"/>
            <a:ext cx="2026004" cy="523220"/>
          </a:xfrm>
          <a:prstGeom prst="rect">
            <a:avLst/>
          </a:prstGeom>
          <a:noFill/>
        </p:spPr>
        <p:txBody>
          <a:bodyPr wrap="none" rtlCol="0">
            <a:spAutoFit/>
          </a:bodyPr>
          <a:lstStyle/>
          <a:p>
            <a:r>
              <a:rPr lang="en-US" sz="2800" dirty="0" smtClean="0">
                <a:solidFill>
                  <a:schemeClr val="bg1">
                    <a:lumMod val="65000"/>
                  </a:schemeClr>
                </a:solidFill>
              </a:rPr>
              <a:t>End of Act I</a:t>
            </a:r>
            <a:endParaRPr lang="en-US" sz="28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371600" y="1447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391400" y="6019800"/>
            <a:ext cx="1000595" cy="523220"/>
          </a:xfrm>
          <a:prstGeom prst="rect">
            <a:avLst/>
          </a:prstGeom>
          <a:noFill/>
        </p:spPr>
        <p:txBody>
          <a:bodyPr wrap="none" rtlCol="0">
            <a:spAutoFit/>
          </a:bodyPr>
          <a:lstStyle/>
          <a:p>
            <a:r>
              <a:rPr lang="en-US" sz="2800" dirty="0" smtClean="0">
                <a:solidFill>
                  <a:schemeClr val="bg1">
                    <a:lumMod val="65000"/>
                  </a:schemeClr>
                </a:solidFill>
              </a:rPr>
              <a:t>Act II</a:t>
            </a:r>
            <a:endParaRPr lang="en-US" sz="2800" dirty="0">
              <a:solidFill>
                <a:schemeClr val="bg1">
                  <a:lumMod val="65000"/>
                </a:schemeClr>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3654</TotalTime>
  <Words>2244</Words>
  <Application>Microsoft Office PowerPoint</Application>
  <PresentationFormat>On-screen Show (4:3)</PresentationFormat>
  <Paragraphs>232</Paragraphs>
  <Slides>24</Slides>
  <Notes>24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3_Default Design</vt:lpstr>
      <vt:lpstr>4_Default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London Eye</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Creating Online Presentations for a Course</dc:title>
  <dc:creator>Shu-User</dc:creator>
  <cp:lastModifiedBy>Shu-User</cp:lastModifiedBy>
  <cp:revision>295</cp:revision>
  <dcterms:created xsi:type="dcterms:W3CDTF">2011-09-30T19:23:46Z</dcterms:created>
  <dcterms:modified xsi:type="dcterms:W3CDTF">2012-01-24T20:09:12Z</dcterms:modified>
</cp:coreProperties>
</file>