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5" r:id="rId2"/>
  </p:sldMasterIdLst>
  <p:notesMasterIdLst>
    <p:notesMasterId r:id="rId61"/>
  </p:notesMasterIdLst>
  <p:handoutMasterIdLst>
    <p:handoutMasterId r:id="rId62"/>
  </p:handoutMasterIdLst>
  <p:sldIdLst>
    <p:sldId id="334" r:id="rId3"/>
    <p:sldId id="293" r:id="rId4"/>
    <p:sldId id="310" r:id="rId5"/>
    <p:sldId id="282" r:id="rId6"/>
    <p:sldId id="311" r:id="rId7"/>
    <p:sldId id="327" r:id="rId8"/>
    <p:sldId id="291" r:id="rId9"/>
    <p:sldId id="305" r:id="rId10"/>
    <p:sldId id="294" r:id="rId11"/>
    <p:sldId id="295" r:id="rId12"/>
    <p:sldId id="296" r:id="rId13"/>
    <p:sldId id="297" r:id="rId14"/>
    <p:sldId id="306" r:id="rId15"/>
    <p:sldId id="307" r:id="rId16"/>
    <p:sldId id="308" r:id="rId17"/>
    <p:sldId id="309" r:id="rId18"/>
    <p:sldId id="280" r:id="rId19"/>
    <p:sldId id="304" r:id="rId20"/>
    <p:sldId id="298" r:id="rId21"/>
    <p:sldId id="301" r:id="rId22"/>
    <p:sldId id="289" r:id="rId23"/>
    <p:sldId id="303" r:id="rId24"/>
    <p:sldId id="292" r:id="rId25"/>
    <p:sldId id="283" r:id="rId26"/>
    <p:sldId id="285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60" r:id="rId51"/>
    <p:sldId id="361" r:id="rId52"/>
    <p:sldId id="367" r:id="rId53"/>
    <p:sldId id="362" r:id="rId54"/>
    <p:sldId id="363" r:id="rId55"/>
    <p:sldId id="364" r:id="rId56"/>
    <p:sldId id="365" r:id="rId57"/>
    <p:sldId id="366" r:id="rId58"/>
    <p:sldId id="358" r:id="rId59"/>
    <p:sldId id="359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83903" autoAdjust="0"/>
  </p:normalViewPr>
  <p:slideViewPr>
    <p:cSldViewPr>
      <p:cViewPr varScale="1">
        <p:scale>
          <a:sx n="77" d="100"/>
          <a:sy n="7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1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245A8-B9D4-49B2-B530-CD061F752757}" type="doc">
      <dgm:prSet loTypeId="urn:microsoft.com/office/officeart/2005/8/layout/hierarchy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CC6775-7E2D-4174-9A52-D2698B3D855F}">
      <dgm:prSet phldrT="[Text]"/>
      <dgm:spPr/>
      <dgm:t>
        <a:bodyPr/>
        <a:lstStyle/>
        <a:p>
          <a:r>
            <a:rPr lang="en-US" b="1" dirty="0" err="1" smtClean="0"/>
            <a:t>HSC</a:t>
          </a:r>
          <a:endParaRPr lang="en-US" b="1" dirty="0"/>
        </a:p>
      </dgm:t>
    </dgm:pt>
    <dgm:pt modelId="{97F90153-506E-449F-BA4E-1CBED9D604F6}" type="parTrans" cxnId="{835EF8FD-141F-4E4C-A668-FD48389E8C65}">
      <dgm:prSet/>
      <dgm:spPr/>
      <dgm:t>
        <a:bodyPr/>
        <a:lstStyle/>
        <a:p>
          <a:endParaRPr lang="en-US"/>
        </a:p>
      </dgm:t>
    </dgm:pt>
    <dgm:pt modelId="{1DDEE84C-076D-425E-8D24-B1008DBF8FE8}" type="sibTrans" cxnId="{835EF8FD-141F-4E4C-A668-FD48389E8C65}">
      <dgm:prSet/>
      <dgm:spPr/>
      <dgm:t>
        <a:bodyPr/>
        <a:lstStyle/>
        <a:p>
          <a:endParaRPr lang="en-US"/>
        </a:p>
      </dgm:t>
    </dgm:pt>
    <dgm:pt modelId="{C364EBCB-9B21-4CB4-83D2-1C030D4EC296}">
      <dgm:prSet phldrT="[Text]"/>
      <dgm:spPr/>
      <dgm:t>
        <a:bodyPr/>
        <a:lstStyle/>
        <a:p>
          <a:r>
            <a:rPr lang="en-US" dirty="0" err="1" smtClean="0"/>
            <a:t>SOM</a:t>
          </a:r>
          <a:endParaRPr lang="en-US" dirty="0"/>
        </a:p>
      </dgm:t>
    </dgm:pt>
    <dgm:pt modelId="{9260075D-959B-487D-94FA-68F4F0111905}" type="parTrans" cxnId="{C350B30B-7D54-4712-91F7-2E15BAC45068}">
      <dgm:prSet/>
      <dgm:spPr/>
      <dgm:t>
        <a:bodyPr/>
        <a:lstStyle/>
        <a:p>
          <a:endParaRPr lang="en-US"/>
        </a:p>
      </dgm:t>
    </dgm:pt>
    <dgm:pt modelId="{C0895788-49DB-4852-9A99-2F0EF093E906}" type="sibTrans" cxnId="{C350B30B-7D54-4712-91F7-2E15BAC45068}">
      <dgm:prSet/>
      <dgm:spPr/>
      <dgm:t>
        <a:bodyPr/>
        <a:lstStyle/>
        <a:p>
          <a:endParaRPr lang="en-US"/>
        </a:p>
      </dgm:t>
    </dgm:pt>
    <dgm:pt modelId="{881E75C7-EB5A-427D-8A7C-14FF74D633A5}">
      <dgm:prSet phldrT="[Text]"/>
      <dgm:spPr/>
      <dgm:t>
        <a:bodyPr/>
        <a:lstStyle/>
        <a:p>
          <a:r>
            <a:rPr lang="en-US" dirty="0" smtClean="0"/>
            <a:t>SON</a:t>
          </a:r>
        </a:p>
      </dgm:t>
    </dgm:pt>
    <dgm:pt modelId="{CB82C085-DEB8-4BC0-B8BC-19E578CA7C83}" type="parTrans" cxnId="{4B4CA9D2-4452-4083-9AA7-1E152137B883}">
      <dgm:prSet/>
      <dgm:spPr/>
      <dgm:t>
        <a:bodyPr/>
        <a:lstStyle/>
        <a:p>
          <a:endParaRPr lang="en-US"/>
        </a:p>
      </dgm:t>
    </dgm:pt>
    <dgm:pt modelId="{597B5484-137E-4283-BDDE-268B84E4A2BC}" type="sibTrans" cxnId="{4B4CA9D2-4452-4083-9AA7-1E152137B883}">
      <dgm:prSet/>
      <dgm:spPr/>
      <dgm:t>
        <a:bodyPr/>
        <a:lstStyle/>
        <a:p>
          <a:endParaRPr lang="en-US"/>
        </a:p>
      </dgm:t>
    </dgm:pt>
    <dgm:pt modelId="{C1433E0F-D815-486C-827F-9ECEDC022014}">
      <dgm:prSet phldrT="[Text]"/>
      <dgm:spPr/>
      <dgm:t>
        <a:bodyPr/>
        <a:lstStyle/>
        <a:p>
          <a:r>
            <a:rPr lang="en-US" dirty="0" smtClean="0"/>
            <a:t>SOP</a:t>
          </a:r>
          <a:endParaRPr lang="en-US" dirty="0"/>
        </a:p>
      </dgm:t>
    </dgm:pt>
    <dgm:pt modelId="{FA056704-913B-4134-B5C5-CB20E0B884B0}" type="parTrans" cxnId="{37EF2D79-C073-4EAD-9019-9CFE7E8B0C30}">
      <dgm:prSet/>
      <dgm:spPr/>
      <dgm:t>
        <a:bodyPr/>
        <a:lstStyle/>
        <a:p>
          <a:endParaRPr lang="en-US"/>
        </a:p>
      </dgm:t>
    </dgm:pt>
    <dgm:pt modelId="{6986AB02-6347-49ED-95C9-28F7427F4644}" type="sibTrans" cxnId="{37EF2D79-C073-4EAD-9019-9CFE7E8B0C30}">
      <dgm:prSet/>
      <dgm:spPr/>
      <dgm:t>
        <a:bodyPr/>
        <a:lstStyle/>
        <a:p>
          <a:endParaRPr lang="en-US"/>
        </a:p>
      </dgm:t>
    </dgm:pt>
    <dgm:pt modelId="{465AE86C-6A51-4F06-95DA-ABD8016CB0B3}">
      <dgm:prSet phldrT="[Text]"/>
      <dgm:spPr/>
      <dgm:t>
        <a:bodyPr/>
        <a:lstStyle/>
        <a:p>
          <a:r>
            <a:rPr lang="en-US" dirty="0" smtClean="0"/>
            <a:t>Regional Campuses</a:t>
          </a:r>
          <a:endParaRPr lang="en-US" dirty="0"/>
        </a:p>
      </dgm:t>
    </dgm:pt>
    <dgm:pt modelId="{2734EF4D-5DEB-4EB7-A592-BC03FD4524F0}" type="parTrans" cxnId="{5390FA4F-F24A-4440-BB49-0068D804C7C2}">
      <dgm:prSet/>
      <dgm:spPr/>
      <dgm:t>
        <a:bodyPr/>
        <a:lstStyle/>
        <a:p>
          <a:endParaRPr lang="en-US"/>
        </a:p>
      </dgm:t>
    </dgm:pt>
    <dgm:pt modelId="{8DB64FC2-A1EB-401C-AE2B-F88A6F7BA1E1}" type="sibTrans" cxnId="{5390FA4F-F24A-4440-BB49-0068D804C7C2}">
      <dgm:prSet/>
      <dgm:spPr/>
      <dgm:t>
        <a:bodyPr/>
        <a:lstStyle/>
        <a:p>
          <a:endParaRPr lang="en-US"/>
        </a:p>
      </dgm:t>
    </dgm:pt>
    <dgm:pt modelId="{DC08CF51-C9EC-43A4-93E7-DC216BC7E134}">
      <dgm:prSet phldrT="[Text]"/>
      <dgm:spPr/>
      <dgm:t>
        <a:bodyPr/>
        <a:lstStyle/>
        <a:p>
          <a:r>
            <a:rPr lang="en-US" dirty="0" smtClean="0"/>
            <a:t>Professors abroad</a:t>
          </a:r>
          <a:endParaRPr lang="en-US" dirty="0"/>
        </a:p>
      </dgm:t>
    </dgm:pt>
    <dgm:pt modelId="{80ABA26C-802A-448B-A80E-8E4A0F15595C}" type="parTrans" cxnId="{ACDFF267-3C45-4769-AFE1-CA975A935618}">
      <dgm:prSet/>
      <dgm:spPr/>
      <dgm:t>
        <a:bodyPr/>
        <a:lstStyle/>
        <a:p>
          <a:endParaRPr lang="en-US"/>
        </a:p>
      </dgm:t>
    </dgm:pt>
    <dgm:pt modelId="{214F519F-0F4E-410F-893B-F3D2B98639D3}" type="sibTrans" cxnId="{ACDFF267-3C45-4769-AFE1-CA975A935618}">
      <dgm:prSet/>
      <dgm:spPr/>
      <dgm:t>
        <a:bodyPr/>
        <a:lstStyle/>
        <a:p>
          <a:endParaRPr lang="en-US"/>
        </a:p>
      </dgm:t>
    </dgm:pt>
    <dgm:pt modelId="{1AB17E3C-5CC2-412E-ABE0-9B591F84E3B9}">
      <dgm:prSet phldrT="[Text]"/>
      <dgm:spPr/>
      <dgm:t>
        <a:bodyPr/>
        <a:lstStyle/>
        <a:p>
          <a:r>
            <a:rPr lang="en-US" dirty="0" smtClean="0"/>
            <a:t>SOD</a:t>
          </a:r>
          <a:endParaRPr lang="en-US" dirty="0"/>
        </a:p>
      </dgm:t>
    </dgm:pt>
    <dgm:pt modelId="{EA5EC068-1693-470B-A6D8-08837237CA61}" type="parTrans" cxnId="{FC11543C-8B04-46D6-9355-8F3021D3F33F}">
      <dgm:prSet/>
      <dgm:spPr/>
      <dgm:t>
        <a:bodyPr/>
        <a:lstStyle/>
        <a:p>
          <a:endParaRPr lang="en-US"/>
        </a:p>
      </dgm:t>
    </dgm:pt>
    <dgm:pt modelId="{86880CF3-EBC2-4438-A67E-6976B66F7D63}" type="sibTrans" cxnId="{FC11543C-8B04-46D6-9355-8F3021D3F33F}">
      <dgm:prSet/>
      <dgm:spPr/>
      <dgm:t>
        <a:bodyPr/>
        <a:lstStyle/>
        <a:p>
          <a:endParaRPr lang="en-US"/>
        </a:p>
      </dgm:t>
    </dgm:pt>
    <dgm:pt modelId="{7FF1232E-80DE-4EAD-9FDE-A3E2206F6E32}" type="pres">
      <dgm:prSet presAssocID="{31F245A8-B9D4-49B2-B530-CD061F7527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ACEFCE-E570-4490-A875-141C74D6F77A}" type="pres">
      <dgm:prSet presAssocID="{30CC6775-7E2D-4174-9A52-D2698B3D855F}" presName="hierRoot1" presStyleCnt="0"/>
      <dgm:spPr/>
    </dgm:pt>
    <dgm:pt modelId="{B513E568-5162-48C0-9CC5-EE6F44973DE7}" type="pres">
      <dgm:prSet presAssocID="{30CC6775-7E2D-4174-9A52-D2698B3D855F}" presName="composite" presStyleCnt="0"/>
      <dgm:spPr/>
    </dgm:pt>
    <dgm:pt modelId="{1C0FE543-6510-4DDF-8628-7E1066F292E5}" type="pres">
      <dgm:prSet presAssocID="{30CC6775-7E2D-4174-9A52-D2698B3D855F}" presName="background" presStyleLbl="node0" presStyleIdx="0" presStyleCnt="1"/>
      <dgm:spPr/>
    </dgm:pt>
    <dgm:pt modelId="{2974658C-3402-4CE6-BA85-0E4567161CC1}" type="pres">
      <dgm:prSet presAssocID="{30CC6775-7E2D-4174-9A52-D2698B3D855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467EC-58F7-438F-84A8-7DE565841519}" type="pres">
      <dgm:prSet presAssocID="{30CC6775-7E2D-4174-9A52-D2698B3D855F}" presName="hierChild2" presStyleCnt="0"/>
      <dgm:spPr/>
    </dgm:pt>
    <dgm:pt modelId="{1E54C9F1-2AEC-442D-8D1A-A656DF8AD6F2}" type="pres">
      <dgm:prSet presAssocID="{EA5EC068-1693-470B-A6D8-08837237CA61}" presName="Name10" presStyleLbl="parChTrans1D2" presStyleIdx="0" presStyleCnt="6"/>
      <dgm:spPr/>
      <dgm:t>
        <a:bodyPr/>
        <a:lstStyle/>
        <a:p>
          <a:endParaRPr lang="en-US"/>
        </a:p>
      </dgm:t>
    </dgm:pt>
    <dgm:pt modelId="{2B8027D4-867A-4EFB-B457-0B72BF54F3B4}" type="pres">
      <dgm:prSet presAssocID="{1AB17E3C-5CC2-412E-ABE0-9B591F84E3B9}" presName="hierRoot2" presStyleCnt="0"/>
      <dgm:spPr/>
    </dgm:pt>
    <dgm:pt modelId="{1B406953-AEDD-4923-8C61-B4D902213A2A}" type="pres">
      <dgm:prSet presAssocID="{1AB17E3C-5CC2-412E-ABE0-9B591F84E3B9}" presName="composite2" presStyleCnt="0"/>
      <dgm:spPr/>
    </dgm:pt>
    <dgm:pt modelId="{F32B86F1-0C2D-45E5-9E41-E113C035D95B}" type="pres">
      <dgm:prSet presAssocID="{1AB17E3C-5CC2-412E-ABE0-9B591F84E3B9}" presName="background2" presStyleLbl="node2" presStyleIdx="0" presStyleCnt="6"/>
      <dgm:spPr/>
    </dgm:pt>
    <dgm:pt modelId="{A7464E65-BF26-4071-A1B4-9EC39CB35052}" type="pres">
      <dgm:prSet presAssocID="{1AB17E3C-5CC2-412E-ABE0-9B591F84E3B9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7A744-5E4D-4256-ABED-073AC245E5FE}" type="pres">
      <dgm:prSet presAssocID="{1AB17E3C-5CC2-412E-ABE0-9B591F84E3B9}" presName="hierChild3" presStyleCnt="0"/>
      <dgm:spPr/>
    </dgm:pt>
    <dgm:pt modelId="{42DB4458-4C0A-4274-A5D7-177128D1A576}" type="pres">
      <dgm:prSet presAssocID="{9260075D-959B-487D-94FA-68F4F0111905}" presName="Name10" presStyleLbl="parChTrans1D2" presStyleIdx="1" presStyleCnt="6"/>
      <dgm:spPr/>
      <dgm:t>
        <a:bodyPr/>
        <a:lstStyle/>
        <a:p>
          <a:endParaRPr lang="en-US"/>
        </a:p>
      </dgm:t>
    </dgm:pt>
    <dgm:pt modelId="{7E6CF8FD-7DE0-4387-87E2-919C5D32543B}" type="pres">
      <dgm:prSet presAssocID="{C364EBCB-9B21-4CB4-83D2-1C030D4EC296}" presName="hierRoot2" presStyleCnt="0"/>
      <dgm:spPr/>
    </dgm:pt>
    <dgm:pt modelId="{36D509F8-847A-4CDD-A17E-07911EFD4070}" type="pres">
      <dgm:prSet presAssocID="{C364EBCB-9B21-4CB4-83D2-1C030D4EC296}" presName="composite2" presStyleCnt="0"/>
      <dgm:spPr/>
    </dgm:pt>
    <dgm:pt modelId="{23EA65F0-41C1-4982-9989-2F274947E062}" type="pres">
      <dgm:prSet presAssocID="{C364EBCB-9B21-4CB4-83D2-1C030D4EC296}" presName="background2" presStyleLbl="node2" presStyleIdx="1" presStyleCnt="6"/>
      <dgm:spPr/>
    </dgm:pt>
    <dgm:pt modelId="{21EB0B8A-D0CB-4DD2-B789-BE1C4D9C0207}" type="pres">
      <dgm:prSet presAssocID="{C364EBCB-9B21-4CB4-83D2-1C030D4EC296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ECBC5-CC89-4039-93D5-F1BA0DE40010}" type="pres">
      <dgm:prSet presAssocID="{C364EBCB-9B21-4CB4-83D2-1C030D4EC296}" presName="hierChild3" presStyleCnt="0"/>
      <dgm:spPr/>
    </dgm:pt>
    <dgm:pt modelId="{9C643F4C-0137-488A-A175-3A84BFAC459B}" type="pres">
      <dgm:prSet presAssocID="{CB82C085-DEB8-4BC0-B8BC-19E578CA7C83}" presName="Name10" presStyleLbl="parChTrans1D2" presStyleIdx="2" presStyleCnt="6"/>
      <dgm:spPr/>
      <dgm:t>
        <a:bodyPr/>
        <a:lstStyle/>
        <a:p>
          <a:endParaRPr lang="en-US"/>
        </a:p>
      </dgm:t>
    </dgm:pt>
    <dgm:pt modelId="{A3FA2624-3360-4E8F-80E5-B6FF6160EFBE}" type="pres">
      <dgm:prSet presAssocID="{881E75C7-EB5A-427D-8A7C-14FF74D633A5}" presName="hierRoot2" presStyleCnt="0"/>
      <dgm:spPr/>
    </dgm:pt>
    <dgm:pt modelId="{56E732FA-01D0-458D-9147-FEB361F96D06}" type="pres">
      <dgm:prSet presAssocID="{881E75C7-EB5A-427D-8A7C-14FF74D633A5}" presName="composite2" presStyleCnt="0"/>
      <dgm:spPr/>
    </dgm:pt>
    <dgm:pt modelId="{95B3D792-90B9-4236-B363-12F6D37E75B3}" type="pres">
      <dgm:prSet presAssocID="{881E75C7-EB5A-427D-8A7C-14FF74D633A5}" presName="background2" presStyleLbl="node2" presStyleIdx="2" presStyleCnt="6"/>
      <dgm:spPr/>
    </dgm:pt>
    <dgm:pt modelId="{DDEE34F2-DCA4-4EBC-9B07-BC05FBFED1A1}" type="pres">
      <dgm:prSet presAssocID="{881E75C7-EB5A-427D-8A7C-14FF74D633A5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5EC71-0BB4-4563-BB3F-B1B0B5EC1EA9}" type="pres">
      <dgm:prSet presAssocID="{881E75C7-EB5A-427D-8A7C-14FF74D633A5}" presName="hierChild3" presStyleCnt="0"/>
      <dgm:spPr/>
    </dgm:pt>
    <dgm:pt modelId="{26FFCE92-DB65-4FDA-96D9-F7E415F035A1}" type="pres">
      <dgm:prSet presAssocID="{FA056704-913B-4134-B5C5-CB20E0B884B0}" presName="Name10" presStyleLbl="parChTrans1D2" presStyleIdx="3" presStyleCnt="6"/>
      <dgm:spPr/>
      <dgm:t>
        <a:bodyPr/>
        <a:lstStyle/>
        <a:p>
          <a:endParaRPr lang="en-US"/>
        </a:p>
      </dgm:t>
    </dgm:pt>
    <dgm:pt modelId="{342A137B-8694-43BB-9D42-77F8F000EFA3}" type="pres">
      <dgm:prSet presAssocID="{C1433E0F-D815-486C-827F-9ECEDC022014}" presName="hierRoot2" presStyleCnt="0"/>
      <dgm:spPr/>
    </dgm:pt>
    <dgm:pt modelId="{1EA1DA00-3E16-4604-8C7B-C95A11EEFFEF}" type="pres">
      <dgm:prSet presAssocID="{C1433E0F-D815-486C-827F-9ECEDC022014}" presName="composite2" presStyleCnt="0"/>
      <dgm:spPr/>
    </dgm:pt>
    <dgm:pt modelId="{459E8BF6-5E7E-406A-9DA2-D925E72C9ECC}" type="pres">
      <dgm:prSet presAssocID="{C1433E0F-D815-486C-827F-9ECEDC022014}" presName="background2" presStyleLbl="node2" presStyleIdx="3" presStyleCnt="6"/>
      <dgm:spPr/>
    </dgm:pt>
    <dgm:pt modelId="{7BFA1B6D-54AA-40E3-A559-B193F0DB4E92}" type="pres">
      <dgm:prSet presAssocID="{C1433E0F-D815-486C-827F-9ECEDC02201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DECB4-2958-49D4-9AF1-E72D3432EBA7}" type="pres">
      <dgm:prSet presAssocID="{C1433E0F-D815-486C-827F-9ECEDC022014}" presName="hierChild3" presStyleCnt="0"/>
      <dgm:spPr/>
    </dgm:pt>
    <dgm:pt modelId="{A6E60814-2AE8-47EF-B2B0-DDE91978EFF0}" type="pres">
      <dgm:prSet presAssocID="{2734EF4D-5DEB-4EB7-A592-BC03FD4524F0}" presName="Name10" presStyleLbl="parChTrans1D2" presStyleIdx="4" presStyleCnt="6"/>
      <dgm:spPr/>
      <dgm:t>
        <a:bodyPr/>
        <a:lstStyle/>
        <a:p>
          <a:endParaRPr lang="en-US"/>
        </a:p>
      </dgm:t>
    </dgm:pt>
    <dgm:pt modelId="{58EAF907-FEDB-4B6A-A341-8CF4E1010451}" type="pres">
      <dgm:prSet presAssocID="{465AE86C-6A51-4F06-95DA-ABD8016CB0B3}" presName="hierRoot2" presStyleCnt="0"/>
      <dgm:spPr/>
    </dgm:pt>
    <dgm:pt modelId="{DD87BEBF-3C64-4CE9-913D-53B78A5B5701}" type="pres">
      <dgm:prSet presAssocID="{465AE86C-6A51-4F06-95DA-ABD8016CB0B3}" presName="composite2" presStyleCnt="0"/>
      <dgm:spPr/>
    </dgm:pt>
    <dgm:pt modelId="{724C9E6E-C861-48EC-8A63-845305E2ADB2}" type="pres">
      <dgm:prSet presAssocID="{465AE86C-6A51-4F06-95DA-ABD8016CB0B3}" presName="background2" presStyleLbl="node2" presStyleIdx="4" presStyleCnt="6"/>
      <dgm:spPr/>
    </dgm:pt>
    <dgm:pt modelId="{0D430117-9C22-47BA-AF9F-08E9A1095B78}" type="pres">
      <dgm:prSet presAssocID="{465AE86C-6A51-4F06-95DA-ABD8016CB0B3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20385-7362-4894-85FF-7A02BF0B1FC2}" type="pres">
      <dgm:prSet presAssocID="{465AE86C-6A51-4F06-95DA-ABD8016CB0B3}" presName="hierChild3" presStyleCnt="0"/>
      <dgm:spPr/>
    </dgm:pt>
    <dgm:pt modelId="{5C1E9285-3F11-4A57-8555-AD368501C40C}" type="pres">
      <dgm:prSet presAssocID="{80ABA26C-802A-448B-A80E-8E4A0F15595C}" presName="Name10" presStyleLbl="parChTrans1D2" presStyleIdx="5" presStyleCnt="6"/>
      <dgm:spPr/>
      <dgm:t>
        <a:bodyPr/>
        <a:lstStyle/>
        <a:p>
          <a:endParaRPr lang="en-US"/>
        </a:p>
      </dgm:t>
    </dgm:pt>
    <dgm:pt modelId="{D6CB8546-2F27-4D22-9969-E66CFBA0E968}" type="pres">
      <dgm:prSet presAssocID="{DC08CF51-C9EC-43A4-93E7-DC216BC7E134}" presName="hierRoot2" presStyleCnt="0"/>
      <dgm:spPr/>
    </dgm:pt>
    <dgm:pt modelId="{4035E1C6-EB2A-47CA-9A39-01E374831FC4}" type="pres">
      <dgm:prSet presAssocID="{DC08CF51-C9EC-43A4-93E7-DC216BC7E134}" presName="composite2" presStyleCnt="0"/>
      <dgm:spPr/>
    </dgm:pt>
    <dgm:pt modelId="{650EC392-8BE1-4872-A869-5A82BA4E32A9}" type="pres">
      <dgm:prSet presAssocID="{DC08CF51-C9EC-43A4-93E7-DC216BC7E134}" presName="background2" presStyleLbl="node2" presStyleIdx="5" presStyleCnt="6"/>
      <dgm:spPr/>
    </dgm:pt>
    <dgm:pt modelId="{576DD6A4-8379-4597-AABB-974A02BE99D1}" type="pres">
      <dgm:prSet presAssocID="{DC08CF51-C9EC-43A4-93E7-DC216BC7E134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CE93D-1AFB-424F-8737-CDCD163A0BE8}" type="pres">
      <dgm:prSet presAssocID="{DC08CF51-C9EC-43A4-93E7-DC216BC7E134}" presName="hierChild3" presStyleCnt="0"/>
      <dgm:spPr/>
    </dgm:pt>
  </dgm:ptLst>
  <dgm:cxnLst>
    <dgm:cxn modelId="{DBC5F0BB-35EC-4693-8E2E-AB7D3F33EBAC}" type="presOf" srcId="{30CC6775-7E2D-4174-9A52-D2698B3D855F}" destId="{2974658C-3402-4CE6-BA85-0E4567161CC1}" srcOrd="0" destOrd="0" presId="urn:microsoft.com/office/officeart/2005/8/layout/hierarchy1"/>
    <dgm:cxn modelId="{C2E03464-F222-48C4-8BDE-12864D229CF1}" type="presOf" srcId="{9260075D-959B-487D-94FA-68F4F0111905}" destId="{42DB4458-4C0A-4274-A5D7-177128D1A576}" srcOrd="0" destOrd="0" presId="urn:microsoft.com/office/officeart/2005/8/layout/hierarchy1"/>
    <dgm:cxn modelId="{E1412B18-1120-4980-9944-1858CC83AE4E}" type="presOf" srcId="{C1433E0F-D815-486C-827F-9ECEDC022014}" destId="{7BFA1B6D-54AA-40E3-A559-B193F0DB4E92}" srcOrd="0" destOrd="0" presId="urn:microsoft.com/office/officeart/2005/8/layout/hierarchy1"/>
    <dgm:cxn modelId="{4A514057-EA39-458C-B5AD-63040B5BFF30}" type="presOf" srcId="{1AB17E3C-5CC2-412E-ABE0-9B591F84E3B9}" destId="{A7464E65-BF26-4071-A1B4-9EC39CB35052}" srcOrd="0" destOrd="0" presId="urn:microsoft.com/office/officeart/2005/8/layout/hierarchy1"/>
    <dgm:cxn modelId="{4E78BB00-3A2A-4FBD-8E25-12970BCEB1B8}" type="presOf" srcId="{FA056704-913B-4134-B5C5-CB20E0B884B0}" destId="{26FFCE92-DB65-4FDA-96D9-F7E415F035A1}" srcOrd="0" destOrd="0" presId="urn:microsoft.com/office/officeart/2005/8/layout/hierarchy1"/>
    <dgm:cxn modelId="{9E9F6511-2A6D-4F22-95BE-E42B6B698B86}" type="presOf" srcId="{2734EF4D-5DEB-4EB7-A592-BC03FD4524F0}" destId="{A6E60814-2AE8-47EF-B2B0-DDE91978EFF0}" srcOrd="0" destOrd="0" presId="urn:microsoft.com/office/officeart/2005/8/layout/hierarchy1"/>
    <dgm:cxn modelId="{FC11543C-8B04-46D6-9355-8F3021D3F33F}" srcId="{30CC6775-7E2D-4174-9A52-D2698B3D855F}" destId="{1AB17E3C-5CC2-412E-ABE0-9B591F84E3B9}" srcOrd="0" destOrd="0" parTransId="{EA5EC068-1693-470B-A6D8-08837237CA61}" sibTransId="{86880CF3-EBC2-4438-A67E-6976B66F7D63}"/>
    <dgm:cxn modelId="{A38B456B-1953-4B6C-8090-D01FDB2AE2AD}" type="presOf" srcId="{80ABA26C-802A-448B-A80E-8E4A0F15595C}" destId="{5C1E9285-3F11-4A57-8555-AD368501C40C}" srcOrd="0" destOrd="0" presId="urn:microsoft.com/office/officeart/2005/8/layout/hierarchy1"/>
    <dgm:cxn modelId="{37EF2D79-C073-4EAD-9019-9CFE7E8B0C30}" srcId="{30CC6775-7E2D-4174-9A52-D2698B3D855F}" destId="{C1433E0F-D815-486C-827F-9ECEDC022014}" srcOrd="3" destOrd="0" parTransId="{FA056704-913B-4134-B5C5-CB20E0B884B0}" sibTransId="{6986AB02-6347-49ED-95C9-28F7427F4644}"/>
    <dgm:cxn modelId="{835EF8FD-141F-4E4C-A668-FD48389E8C65}" srcId="{31F245A8-B9D4-49B2-B530-CD061F752757}" destId="{30CC6775-7E2D-4174-9A52-D2698B3D855F}" srcOrd="0" destOrd="0" parTransId="{97F90153-506E-449F-BA4E-1CBED9D604F6}" sibTransId="{1DDEE84C-076D-425E-8D24-B1008DBF8FE8}"/>
    <dgm:cxn modelId="{074511DC-B443-4D0D-9C1C-909D9E4DC0FE}" type="presOf" srcId="{DC08CF51-C9EC-43A4-93E7-DC216BC7E134}" destId="{576DD6A4-8379-4597-AABB-974A02BE99D1}" srcOrd="0" destOrd="0" presId="urn:microsoft.com/office/officeart/2005/8/layout/hierarchy1"/>
    <dgm:cxn modelId="{476EDA29-A68D-410E-A02A-72A92CC75047}" type="presOf" srcId="{465AE86C-6A51-4F06-95DA-ABD8016CB0B3}" destId="{0D430117-9C22-47BA-AF9F-08E9A1095B78}" srcOrd="0" destOrd="0" presId="urn:microsoft.com/office/officeart/2005/8/layout/hierarchy1"/>
    <dgm:cxn modelId="{5390FA4F-F24A-4440-BB49-0068D804C7C2}" srcId="{30CC6775-7E2D-4174-9A52-D2698B3D855F}" destId="{465AE86C-6A51-4F06-95DA-ABD8016CB0B3}" srcOrd="4" destOrd="0" parTransId="{2734EF4D-5DEB-4EB7-A592-BC03FD4524F0}" sibTransId="{8DB64FC2-A1EB-401C-AE2B-F88A6F7BA1E1}"/>
    <dgm:cxn modelId="{4B4CA9D2-4452-4083-9AA7-1E152137B883}" srcId="{30CC6775-7E2D-4174-9A52-D2698B3D855F}" destId="{881E75C7-EB5A-427D-8A7C-14FF74D633A5}" srcOrd="2" destOrd="0" parTransId="{CB82C085-DEB8-4BC0-B8BC-19E578CA7C83}" sibTransId="{597B5484-137E-4283-BDDE-268B84E4A2BC}"/>
    <dgm:cxn modelId="{90F70960-45EC-4F97-B68B-2641FB579A7A}" type="presOf" srcId="{C364EBCB-9B21-4CB4-83D2-1C030D4EC296}" destId="{21EB0B8A-D0CB-4DD2-B789-BE1C4D9C0207}" srcOrd="0" destOrd="0" presId="urn:microsoft.com/office/officeart/2005/8/layout/hierarchy1"/>
    <dgm:cxn modelId="{ACDFF267-3C45-4769-AFE1-CA975A935618}" srcId="{30CC6775-7E2D-4174-9A52-D2698B3D855F}" destId="{DC08CF51-C9EC-43A4-93E7-DC216BC7E134}" srcOrd="5" destOrd="0" parTransId="{80ABA26C-802A-448B-A80E-8E4A0F15595C}" sibTransId="{214F519F-0F4E-410F-893B-F3D2B98639D3}"/>
    <dgm:cxn modelId="{A1F9D7FD-0379-402D-B23C-0A2A5A5B01D2}" type="presOf" srcId="{CB82C085-DEB8-4BC0-B8BC-19E578CA7C83}" destId="{9C643F4C-0137-488A-A175-3A84BFAC459B}" srcOrd="0" destOrd="0" presId="urn:microsoft.com/office/officeart/2005/8/layout/hierarchy1"/>
    <dgm:cxn modelId="{30FC8E2C-ACF4-4B96-847B-FD1765EA2C95}" type="presOf" srcId="{881E75C7-EB5A-427D-8A7C-14FF74D633A5}" destId="{DDEE34F2-DCA4-4EBC-9B07-BC05FBFED1A1}" srcOrd="0" destOrd="0" presId="urn:microsoft.com/office/officeart/2005/8/layout/hierarchy1"/>
    <dgm:cxn modelId="{C350B30B-7D54-4712-91F7-2E15BAC45068}" srcId="{30CC6775-7E2D-4174-9A52-D2698B3D855F}" destId="{C364EBCB-9B21-4CB4-83D2-1C030D4EC296}" srcOrd="1" destOrd="0" parTransId="{9260075D-959B-487D-94FA-68F4F0111905}" sibTransId="{C0895788-49DB-4852-9A99-2F0EF093E906}"/>
    <dgm:cxn modelId="{8240694E-F232-4344-BA5B-2C6CDC20AF5F}" type="presOf" srcId="{EA5EC068-1693-470B-A6D8-08837237CA61}" destId="{1E54C9F1-2AEC-442D-8D1A-A656DF8AD6F2}" srcOrd="0" destOrd="0" presId="urn:microsoft.com/office/officeart/2005/8/layout/hierarchy1"/>
    <dgm:cxn modelId="{53F851AB-3A44-4FF3-B466-316ED7092CDE}" type="presOf" srcId="{31F245A8-B9D4-49B2-B530-CD061F752757}" destId="{7FF1232E-80DE-4EAD-9FDE-A3E2206F6E32}" srcOrd="0" destOrd="0" presId="urn:microsoft.com/office/officeart/2005/8/layout/hierarchy1"/>
    <dgm:cxn modelId="{789BD4A9-809C-406C-918E-0B37DB5CA403}" type="presParOf" srcId="{7FF1232E-80DE-4EAD-9FDE-A3E2206F6E32}" destId="{70ACEFCE-E570-4490-A875-141C74D6F77A}" srcOrd="0" destOrd="0" presId="urn:microsoft.com/office/officeart/2005/8/layout/hierarchy1"/>
    <dgm:cxn modelId="{7C885275-5B68-4FF0-9615-4A0E7862D06C}" type="presParOf" srcId="{70ACEFCE-E570-4490-A875-141C74D6F77A}" destId="{B513E568-5162-48C0-9CC5-EE6F44973DE7}" srcOrd="0" destOrd="0" presId="urn:microsoft.com/office/officeart/2005/8/layout/hierarchy1"/>
    <dgm:cxn modelId="{BE88C7D7-094A-4AE8-A166-882011D3A511}" type="presParOf" srcId="{B513E568-5162-48C0-9CC5-EE6F44973DE7}" destId="{1C0FE543-6510-4DDF-8628-7E1066F292E5}" srcOrd="0" destOrd="0" presId="urn:microsoft.com/office/officeart/2005/8/layout/hierarchy1"/>
    <dgm:cxn modelId="{A4EF6537-B23C-4015-B43E-5D07D7E8D844}" type="presParOf" srcId="{B513E568-5162-48C0-9CC5-EE6F44973DE7}" destId="{2974658C-3402-4CE6-BA85-0E4567161CC1}" srcOrd="1" destOrd="0" presId="urn:microsoft.com/office/officeart/2005/8/layout/hierarchy1"/>
    <dgm:cxn modelId="{E040346B-C8F3-4AF6-B233-CFE255864296}" type="presParOf" srcId="{70ACEFCE-E570-4490-A875-141C74D6F77A}" destId="{6A4467EC-58F7-438F-84A8-7DE565841519}" srcOrd="1" destOrd="0" presId="urn:microsoft.com/office/officeart/2005/8/layout/hierarchy1"/>
    <dgm:cxn modelId="{DA54534D-E9B5-4516-B8E2-1D1ABB0FA047}" type="presParOf" srcId="{6A4467EC-58F7-438F-84A8-7DE565841519}" destId="{1E54C9F1-2AEC-442D-8D1A-A656DF8AD6F2}" srcOrd="0" destOrd="0" presId="urn:microsoft.com/office/officeart/2005/8/layout/hierarchy1"/>
    <dgm:cxn modelId="{4BB5953D-2722-414C-B756-268F171B4045}" type="presParOf" srcId="{6A4467EC-58F7-438F-84A8-7DE565841519}" destId="{2B8027D4-867A-4EFB-B457-0B72BF54F3B4}" srcOrd="1" destOrd="0" presId="urn:microsoft.com/office/officeart/2005/8/layout/hierarchy1"/>
    <dgm:cxn modelId="{543E9039-1CB0-4CAC-8E6E-6AF14BA2A337}" type="presParOf" srcId="{2B8027D4-867A-4EFB-B457-0B72BF54F3B4}" destId="{1B406953-AEDD-4923-8C61-B4D902213A2A}" srcOrd="0" destOrd="0" presId="urn:microsoft.com/office/officeart/2005/8/layout/hierarchy1"/>
    <dgm:cxn modelId="{BA7DD254-F23F-47A6-9C37-773B2D88F154}" type="presParOf" srcId="{1B406953-AEDD-4923-8C61-B4D902213A2A}" destId="{F32B86F1-0C2D-45E5-9E41-E113C035D95B}" srcOrd="0" destOrd="0" presId="urn:microsoft.com/office/officeart/2005/8/layout/hierarchy1"/>
    <dgm:cxn modelId="{43C4AB11-1D11-416D-BF62-84F9D0B5FF8F}" type="presParOf" srcId="{1B406953-AEDD-4923-8C61-B4D902213A2A}" destId="{A7464E65-BF26-4071-A1B4-9EC39CB35052}" srcOrd="1" destOrd="0" presId="urn:microsoft.com/office/officeart/2005/8/layout/hierarchy1"/>
    <dgm:cxn modelId="{D873AFD8-E153-4253-8D68-A71C43357358}" type="presParOf" srcId="{2B8027D4-867A-4EFB-B457-0B72BF54F3B4}" destId="{E907A744-5E4D-4256-ABED-073AC245E5FE}" srcOrd="1" destOrd="0" presId="urn:microsoft.com/office/officeart/2005/8/layout/hierarchy1"/>
    <dgm:cxn modelId="{36397A91-3847-4449-8E6E-1A99CFAE6B3D}" type="presParOf" srcId="{6A4467EC-58F7-438F-84A8-7DE565841519}" destId="{42DB4458-4C0A-4274-A5D7-177128D1A576}" srcOrd="2" destOrd="0" presId="urn:microsoft.com/office/officeart/2005/8/layout/hierarchy1"/>
    <dgm:cxn modelId="{BE4DBE52-797E-4DBF-B635-E5B04F97EC3E}" type="presParOf" srcId="{6A4467EC-58F7-438F-84A8-7DE565841519}" destId="{7E6CF8FD-7DE0-4387-87E2-919C5D32543B}" srcOrd="3" destOrd="0" presId="urn:microsoft.com/office/officeart/2005/8/layout/hierarchy1"/>
    <dgm:cxn modelId="{5201ECBB-003B-413E-A909-07E55C91821B}" type="presParOf" srcId="{7E6CF8FD-7DE0-4387-87E2-919C5D32543B}" destId="{36D509F8-847A-4CDD-A17E-07911EFD4070}" srcOrd="0" destOrd="0" presId="urn:microsoft.com/office/officeart/2005/8/layout/hierarchy1"/>
    <dgm:cxn modelId="{69B788D7-2A6E-4C23-952A-27856B92430F}" type="presParOf" srcId="{36D509F8-847A-4CDD-A17E-07911EFD4070}" destId="{23EA65F0-41C1-4982-9989-2F274947E062}" srcOrd="0" destOrd="0" presId="urn:microsoft.com/office/officeart/2005/8/layout/hierarchy1"/>
    <dgm:cxn modelId="{8908D5E1-B44D-49A9-B459-36AE8C97E549}" type="presParOf" srcId="{36D509F8-847A-4CDD-A17E-07911EFD4070}" destId="{21EB0B8A-D0CB-4DD2-B789-BE1C4D9C0207}" srcOrd="1" destOrd="0" presId="urn:microsoft.com/office/officeart/2005/8/layout/hierarchy1"/>
    <dgm:cxn modelId="{3D2789B4-086C-400D-86D6-0E7C19C6DD7B}" type="presParOf" srcId="{7E6CF8FD-7DE0-4387-87E2-919C5D32543B}" destId="{7F1ECBC5-CC89-4039-93D5-F1BA0DE40010}" srcOrd="1" destOrd="0" presId="urn:microsoft.com/office/officeart/2005/8/layout/hierarchy1"/>
    <dgm:cxn modelId="{8999DDA5-2C50-4077-BDEE-05591FB67EA3}" type="presParOf" srcId="{6A4467EC-58F7-438F-84A8-7DE565841519}" destId="{9C643F4C-0137-488A-A175-3A84BFAC459B}" srcOrd="4" destOrd="0" presId="urn:microsoft.com/office/officeart/2005/8/layout/hierarchy1"/>
    <dgm:cxn modelId="{6E6166CD-02A7-430E-B905-F22452F9E2D9}" type="presParOf" srcId="{6A4467EC-58F7-438F-84A8-7DE565841519}" destId="{A3FA2624-3360-4E8F-80E5-B6FF6160EFBE}" srcOrd="5" destOrd="0" presId="urn:microsoft.com/office/officeart/2005/8/layout/hierarchy1"/>
    <dgm:cxn modelId="{078A56F2-8317-46D5-998F-32D17A7AE25D}" type="presParOf" srcId="{A3FA2624-3360-4E8F-80E5-B6FF6160EFBE}" destId="{56E732FA-01D0-458D-9147-FEB361F96D06}" srcOrd="0" destOrd="0" presId="urn:microsoft.com/office/officeart/2005/8/layout/hierarchy1"/>
    <dgm:cxn modelId="{90E97ABD-74C5-4E24-B068-FAB8D66CD0F0}" type="presParOf" srcId="{56E732FA-01D0-458D-9147-FEB361F96D06}" destId="{95B3D792-90B9-4236-B363-12F6D37E75B3}" srcOrd="0" destOrd="0" presId="urn:microsoft.com/office/officeart/2005/8/layout/hierarchy1"/>
    <dgm:cxn modelId="{4296CE08-8158-4D42-A2EA-8415F1BEED3F}" type="presParOf" srcId="{56E732FA-01D0-458D-9147-FEB361F96D06}" destId="{DDEE34F2-DCA4-4EBC-9B07-BC05FBFED1A1}" srcOrd="1" destOrd="0" presId="urn:microsoft.com/office/officeart/2005/8/layout/hierarchy1"/>
    <dgm:cxn modelId="{73EE5FB8-8FD6-43DE-BDCE-60A05B07B7A1}" type="presParOf" srcId="{A3FA2624-3360-4E8F-80E5-B6FF6160EFBE}" destId="{5805EC71-0BB4-4563-BB3F-B1B0B5EC1EA9}" srcOrd="1" destOrd="0" presId="urn:microsoft.com/office/officeart/2005/8/layout/hierarchy1"/>
    <dgm:cxn modelId="{3AD06EAA-2185-421E-810F-93A650959551}" type="presParOf" srcId="{6A4467EC-58F7-438F-84A8-7DE565841519}" destId="{26FFCE92-DB65-4FDA-96D9-F7E415F035A1}" srcOrd="6" destOrd="0" presId="urn:microsoft.com/office/officeart/2005/8/layout/hierarchy1"/>
    <dgm:cxn modelId="{0218038C-F1D3-4A84-8EDB-F3F76D237A7B}" type="presParOf" srcId="{6A4467EC-58F7-438F-84A8-7DE565841519}" destId="{342A137B-8694-43BB-9D42-77F8F000EFA3}" srcOrd="7" destOrd="0" presId="urn:microsoft.com/office/officeart/2005/8/layout/hierarchy1"/>
    <dgm:cxn modelId="{17613AA5-E2B8-44D0-B8B7-EC4529C16798}" type="presParOf" srcId="{342A137B-8694-43BB-9D42-77F8F000EFA3}" destId="{1EA1DA00-3E16-4604-8C7B-C95A11EEFFEF}" srcOrd="0" destOrd="0" presId="urn:microsoft.com/office/officeart/2005/8/layout/hierarchy1"/>
    <dgm:cxn modelId="{61AD2AC0-ECEF-4563-A878-D3DA3498CC66}" type="presParOf" srcId="{1EA1DA00-3E16-4604-8C7B-C95A11EEFFEF}" destId="{459E8BF6-5E7E-406A-9DA2-D925E72C9ECC}" srcOrd="0" destOrd="0" presId="urn:microsoft.com/office/officeart/2005/8/layout/hierarchy1"/>
    <dgm:cxn modelId="{03ECA5E0-6A93-44D8-8A0B-C97045DBB2F9}" type="presParOf" srcId="{1EA1DA00-3E16-4604-8C7B-C95A11EEFFEF}" destId="{7BFA1B6D-54AA-40E3-A559-B193F0DB4E92}" srcOrd="1" destOrd="0" presId="urn:microsoft.com/office/officeart/2005/8/layout/hierarchy1"/>
    <dgm:cxn modelId="{FB63037A-C325-4CC7-B96A-6F15B3D5242A}" type="presParOf" srcId="{342A137B-8694-43BB-9D42-77F8F000EFA3}" destId="{810DECB4-2958-49D4-9AF1-E72D3432EBA7}" srcOrd="1" destOrd="0" presId="urn:microsoft.com/office/officeart/2005/8/layout/hierarchy1"/>
    <dgm:cxn modelId="{B234F11D-2455-46E7-9678-308F2979B01A}" type="presParOf" srcId="{6A4467EC-58F7-438F-84A8-7DE565841519}" destId="{A6E60814-2AE8-47EF-B2B0-DDE91978EFF0}" srcOrd="8" destOrd="0" presId="urn:microsoft.com/office/officeart/2005/8/layout/hierarchy1"/>
    <dgm:cxn modelId="{0EB339D8-CDB4-41B0-86F8-06F7501452F6}" type="presParOf" srcId="{6A4467EC-58F7-438F-84A8-7DE565841519}" destId="{58EAF907-FEDB-4B6A-A341-8CF4E1010451}" srcOrd="9" destOrd="0" presId="urn:microsoft.com/office/officeart/2005/8/layout/hierarchy1"/>
    <dgm:cxn modelId="{5CBDBE14-F777-4413-B768-AD09D87F7418}" type="presParOf" srcId="{58EAF907-FEDB-4B6A-A341-8CF4E1010451}" destId="{DD87BEBF-3C64-4CE9-913D-53B78A5B5701}" srcOrd="0" destOrd="0" presId="urn:microsoft.com/office/officeart/2005/8/layout/hierarchy1"/>
    <dgm:cxn modelId="{1876ABB5-9C00-43A6-AD6A-5301340DCEBB}" type="presParOf" srcId="{DD87BEBF-3C64-4CE9-913D-53B78A5B5701}" destId="{724C9E6E-C861-48EC-8A63-845305E2ADB2}" srcOrd="0" destOrd="0" presId="urn:microsoft.com/office/officeart/2005/8/layout/hierarchy1"/>
    <dgm:cxn modelId="{AC48BA06-5FB8-46DE-A05F-DB6D185B0C13}" type="presParOf" srcId="{DD87BEBF-3C64-4CE9-913D-53B78A5B5701}" destId="{0D430117-9C22-47BA-AF9F-08E9A1095B78}" srcOrd="1" destOrd="0" presId="urn:microsoft.com/office/officeart/2005/8/layout/hierarchy1"/>
    <dgm:cxn modelId="{387EE683-DD20-4426-A61D-36DFAAFFFD5F}" type="presParOf" srcId="{58EAF907-FEDB-4B6A-A341-8CF4E1010451}" destId="{13E20385-7362-4894-85FF-7A02BF0B1FC2}" srcOrd="1" destOrd="0" presId="urn:microsoft.com/office/officeart/2005/8/layout/hierarchy1"/>
    <dgm:cxn modelId="{6994B98B-2DC0-4C81-A4B9-2163449E6931}" type="presParOf" srcId="{6A4467EC-58F7-438F-84A8-7DE565841519}" destId="{5C1E9285-3F11-4A57-8555-AD368501C40C}" srcOrd="10" destOrd="0" presId="urn:microsoft.com/office/officeart/2005/8/layout/hierarchy1"/>
    <dgm:cxn modelId="{AEA70196-CDE1-4BBF-B07E-05C325BFD2CE}" type="presParOf" srcId="{6A4467EC-58F7-438F-84A8-7DE565841519}" destId="{D6CB8546-2F27-4D22-9969-E66CFBA0E968}" srcOrd="11" destOrd="0" presId="urn:microsoft.com/office/officeart/2005/8/layout/hierarchy1"/>
    <dgm:cxn modelId="{F5C92381-D981-417A-97AC-745ED036B170}" type="presParOf" srcId="{D6CB8546-2F27-4D22-9969-E66CFBA0E968}" destId="{4035E1C6-EB2A-47CA-9A39-01E374831FC4}" srcOrd="0" destOrd="0" presId="urn:microsoft.com/office/officeart/2005/8/layout/hierarchy1"/>
    <dgm:cxn modelId="{B63D3562-3430-46F8-B6B8-B6BC9BF14392}" type="presParOf" srcId="{4035E1C6-EB2A-47CA-9A39-01E374831FC4}" destId="{650EC392-8BE1-4872-A869-5A82BA4E32A9}" srcOrd="0" destOrd="0" presId="urn:microsoft.com/office/officeart/2005/8/layout/hierarchy1"/>
    <dgm:cxn modelId="{41A94608-0F19-41BC-AEEB-7273B9D1A554}" type="presParOf" srcId="{4035E1C6-EB2A-47CA-9A39-01E374831FC4}" destId="{576DD6A4-8379-4597-AABB-974A02BE99D1}" srcOrd="1" destOrd="0" presId="urn:microsoft.com/office/officeart/2005/8/layout/hierarchy1"/>
    <dgm:cxn modelId="{934E53D3-92FD-4FF8-B1AB-BEBCC097302B}" type="presParOf" srcId="{D6CB8546-2F27-4D22-9969-E66CFBA0E968}" destId="{82BCE93D-1AFB-424F-8737-CDCD163A0B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1E9285-3F11-4A57-8555-AD368501C40C}">
      <dsp:nvSpPr>
        <dsp:cNvPr id="0" name=""/>
        <dsp:cNvSpPr/>
      </dsp:nvSpPr>
      <dsp:spPr>
        <a:xfrm>
          <a:off x="3826426" y="1983859"/>
          <a:ext cx="3287520" cy="31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40"/>
              </a:lnTo>
              <a:lnTo>
                <a:pt x="3287520" y="213240"/>
              </a:lnTo>
              <a:lnTo>
                <a:pt x="3287520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60814-2AE8-47EF-B2B0-DDE91978EFF0}">
      <dsp:nvSpPr>
        <dsp:cNvPr id="0" name=""/>
        <dsp:cNvSpPr/>
      </dsp:nvSpPr>
      <dsp:spPr>
        <a:xfrm>
          <a:off x="3826426" y="1983859"/>
          <a:ext cx="1972512" cy="31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40"/>
              </a:lnTo>
              <a:lnTo>
                <a:pt x="1972512" y="213240"/>
              </a:lnTo>
              <a:lnTo>
                <a:pt x="1972512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FCE92-DB65-4FDA-96D9-F7E415F035A1}">
      <dsp:nvSpPr>
        <dsp:cNvPr id="0" name=""/>
        <dsp:cNvSpPr/>
      </dsp:nvSpPr>
      <dsp:spPr>
        <a:xfrm>
          <a:off x="3826426" y="1983859"/>
          <a:ext cx="657504" cy="31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40"/>
              </a:lnTo>
              <a:lnTo>
                <a:pt x="657504" y="213240"/>
              </a:lnTo>
              <a:lnTo>
                <a:pt x="657504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3F4C-0137-488A-A175-3A84BFAC459B}">
      <dsp:nvSpPr>
        <dsp:cNvPr id="0" name=""/>
        <dsp:cNvSpPr/>
      </dsp:nvSpPr>
      <dsp:spPr>
        <a:xfrm>
          <a:off x="3168922" y="1983859"/>
          <a:ext cx="657504" cy="312912"/>
        </a:xfrm>
        <a:custGeom>
          <a:avLst/>
          <a:gdLst/>
          <a:ahLst/>
          <a:cxnLst/>
          <a:rect l="0" t="0" r="0" b="0"/>
          <a:pathLst>
            <a:path>
              <a:moveTo>
                <a:pt x="657504" y="0"/>
              </a:moveTo>
              <a:lnTo>
                <a:pt x="657504" y="213240"/>
              </a:lnTo>
              <a:lnTo>
                <a:pt x="0" y="213240"/>
              </a:lnTo>
              <a:lnTo>
                <a:pt x="0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B4458-4C0A-4274-A5D7-177128D1A576}">
      <dsp:nvSpPr>
        <dsp:cNvPr id="0" name=""/>
        <dsp:cNvSpPr/>
      </dsp:nvSpPr>
      <dsp:spPr>
        <a:xfrm>
          <a:off x="1853914" y="1983859"/>
          <a:ext cx="1972512" cy="312912"/>
        </a:xfrm>
        <a:custGeom>
          <a:avLst/>
          <a:gdLst/>
          <a:ahLst/>
          <a:cxnLst/>
          <a:rect l="0" t="0" r="0" b="0"/>
          <a:pathLst>
            <a:path>
              <a:moveTo>
                <a:pt x="1972512" y="0"/>
              </a:moveTo>
              <a:lnTo>
                <a:pt x="1972512" y="213240"/>
              </a:lnTo>
              <a:lnTo>
                <a:pt x="0" y="213240"/>
              </a:lnTo>
              <a:lnTo>
                <a:pt x="0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4C9F1-2AEC-442D-8D1A-A656DF8AD6F2}">
      <dsp:nvSpPr>
        <dsp:cNvPr id="0" name=""/>
        <dsp:cNvSpPr/>
      </dsp:nvSpPr>
      <dsp:spPr>
        <a:xfrm>
          <a:off x="538906" y="1983859"/>
          <a:ext cx="3287520" cy="312912"/>
        </a:xfrm>
        <a:custGeom>
          <a:avLst/>
          <a:gdLst/>
          <a:ahLst/>
          <a:cxnLst/>
          <a:rect l="0" t="0" r="0" b="0"/>
          <a:pathLst>
            <a:path>
              <a:moveTo>
                <a:pt x="3287520" y="0"/>
              </a:moveTo>
              <a:lnTo>
                <a:pt x="3287520" y="213240"/>
              </a:lnTo>
              <a:lnTo>
                <a:pt x="0" y="213240"/>
              </a:lnTo>
              <a:lnTo>
                <a:pt x="0" y="3129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FE543-6510-4DDF-8628-7E1066F292E5}">
      <dsp:nvSpPr>
        <dsp:cNvPr id="0" name=""/>
        <dsp:cNvSpPr/>
      </dsp:nvSpPr>
      <dsp:spPr>
        <a:xfrm>
          <a:off x="3288469" y="1300652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74658C-3402-4CE6-BA85-0E4567161CC1}">
      <dsp:nvSpPr>
        <dsp:cNvPr id="0" name=""/>
        <dsp:cNvSpPr/>
      </dsp:nvSpPr>
      <dsp:spPr>
        <a:xfrm>
          <a:off x="3408015" y="1414221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HSC</a:t>
          </a:r>
          <a:endParaRPr lang="en-US" sz="1600" b="1" kern="1200" dirty="0"/>
        </a:p>
      </dsp:txBody>
      <dsp:txXfrm>
        <a:off x="3408015" y="1414221"/>
        <a:ext cx="1075915" cy="683206"/>
      </dsp:txXfrm>
    </dsp:sp>
    <dsp:sp modelId="{F32B86F1-0C2D-45E5-9E41-E113C035D95B}">
      <dsp:nvSpPr>
        <dsp:cNvPr id="0" name=""/>
        <dsp:cNvSpPr/>
      </dsp:nvSpPr>
      <dsp:spPr>
        <a:xfrm>
          <a:off x="948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464E65-BF26-4071-A1B4-9EC39CB35052}">
      <dsp:nvSpPr>
        <dsp:cNvPr id="0" name=""/>
        <dsp:cNvSpPr/>
      </dsp:nvSpPr>
      <dsp:spPr>
        <a:xfrm>
          <a:off x="120494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SOD</a:t>
          </a:r>
          <a:endParaRPr lang="en-US" sz="1600" kern="1200" dirty="0"/>
        </a:p>
      </dsp:txBody>
      <dsp:txXfrm>
        <a:off x="120494" y="2410340"/>
        <a:ext cx="1075915" cy="683206"/>
      </dsp:txXfrm>
    </dsp:sp>
    <dsp:sp modelId="{23EA65F0-41C1-4982-9989-2F274947E062}">
      <dsp:nvSpPr>
        <dsp:cNvPr id="0" name=""/>
        <dsp:cNvSpPr/>
      </dsp:nvSpPr>
      <dsp:spPr>
        <a:xfrm>
          <a:off x="1315956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EB0B8A-D0CB-4DD2-B789-BE1C4D9C0207}">
      <dsp:nvSpPr>
        <dsp:cNvPr id="0" name=""/>
        <dsp:cNvSpPr/>
      </dsp:nvSpPr>
      <dsp:spPr>
        <a:xfrm>
          <a:off x="1435503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SOM</a:t>
          </a:r>
          <a:endParaRPr lang="en-US" sz="1600" kern="1200" dirty="0"/>
        </a:p>
      </dsp:txBody>
      <dsp:txXfrm>
        <a:off x="1435503" y="2410340"/>
        <a:ext cx="1075915" cy="683206"/>
      </dsp:txXfrm>
    </dsp:sp>
    <dsp:sp modelId="{95B3D792-90B9-4236-B363-12F6D37E75B3}">
      <dsp:nvSpPr>
        <dsp:cNvPr id="0" name=""/>
        <dsp:cNvSpPr/>
      </dsp:nvSpPr>
      <dsp:spPr>
        <a:xfrm>
          <a:off x="2630964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EE34F2-DCA4-4EBC-9B07-BC05FBFED1A1}">
      <dsp:nvSpPr>
        <dsp:cNvPr id="0" name=""/>
        <dsp:cNvSpPr/>
      </dsp:nvSpPr>
      <dsp:spPr>
        <a:xfrm>
          <a:off x="2750511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SON</a:t>
          </a:r>
        </a:p>
      </dsp:txBody>
      <dsp:txXfrm>
        <a:off x="2750511" y="2410340"/>
        <a:ext cx="1075915" cy="683206"/>
      </dsp:txXfrm>
    </dsp:sp>
    <dsp:sp modelId="{459E8BF6-5E7E-406A-9DA2-D925E72C9ECC}">
      <dsp:nvSpPr>
        <dsp:cNvPr id="0" name=""/>
        <dsp:cNvSpPr/>
      </dsp:nvSpPr>
      <dsp:spPr>
        <a:xfrm>
          <a:off x="3945973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FA1B6D-54AA-40E3-A559-B193F0DB4E92}">
      <dsp:nvSpPr>
        <dsp:cNvPr id="0" name=""/>
        <dsp:cNvSpPr/>
      </dsp:nvSpPr>
      <dsp:spPr>
        <a:xfrm>
          <a:off x="4065519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SOP</a:t>
          </a:r>
          <a:endParaRPr lang="en-US" sz="1600" kern="1200" dirty="0"/>
        </a:p>
      </dsp:txBody>
      <dsp:txXfrm>
        <a:off x="4065519" y="2410340"/>
        <a:ext cx="1075915" cy="683206"/>
      </dsp:txXfrm>
    </dsp:sp>
    <dsp:sp modelId="{724C9E6E-C861-48EC-8A63-845305E2ADB2}">
      <dsp:nvSpPr>
        <dsp:cNvPr id="0" name=""/>
        <dsp:cNvSpPr/>
      </dsp:nvSpPr>
      <dsp:spPr>
        <a:xfrm>
          <a:off x="5260981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430117-9C22-47BA-AF9F-08E9A1095B78}">
      <dsp:nvSpPr>
        <dsp:cNvPr id="0" name=""/>
        <dsp:cNvSpPr/>
      </dsp:nvSpPr>
      <dsp:spPr>
        <a:xfrm>
          <a:off x="5380527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Regional Campuses</a:t>
          </a:r>
          <a:endParaRPr lang="en-US" sz="1600" kern="1200" dirty="0"/>
        </a:p>
      </dsp:txBody>
      <dsp:txXfrm>
        <a:off x="5380527" y="2410340"/>
        <a:ext cx="1075915" cy="683206"/>
      </dsp:txXfrm>
    </dsp:sp>
    <dsp:sp modelId="{650EC392-8BE1-4872-A869-5A82BA4E32A9}">
      <dsp:nvSpPr>
        <dsp:cNvPr id="0" name=""/>
        <dsp:cNvSpPr/>
      </dsp:nvSpPr>
      <dsp:spPr>
        <a:xfrm>
          <a:off x="6575989" y="2296771"/>
          <a:ext cx="1075915" cy="68320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6DD6A4-8379-4597-AABB-974A02BE99D1}">
      <dsp:nvSpPr>
        <dsp:cNvPr id="0" name=""/>
        <dsp:cNvSpPr/>
      </dsp:nvSpPr>
      <dsp:spPr>
        <a:xfrm>
          <a:off x="6695535" y="2410340"/>
          <a:ext cx="1075915" cy="683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Professors abroad</a:t>
          </a:r>
          <a:endParaRPr lang="en-US" sz="1600" kern="1200" dirty="0"/>
        </a:p>
      </dsp:txBody>
      <dsp:txXfrm>
        <a:off x="6695535" y="2410340"/>
        <a:ext cx="1075915" cy="68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0D3DF04-676A-3B4A-8E21-0E0D23A8ACDC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92D9408-BCC9-364D-BA0C-C78C12C72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425A49E-6614-4245-B7AB-3E6C1D9ED046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CD855AA-5545-144E-9824-D467CA428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8DA73-7166-46C9-B63B-549D4CDFD0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8DA73-7166-46C9-B63B-549D4CDFD0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61DCC-E23B-441A-BB4A-35D6726385D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855AA-5545-144E-9824-D467CA428A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tasiaRelay_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3CE8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tasiaRelay_cont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641056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36144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>
                <a:solidFill>
                  <a:srgbClr val="696464"/>
                </a:solidFill>
              </a:rPr>
              <a:pPr/>
              <a:t>3/23/2010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sz="400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>
              <a:solidFill>
                <a:srgbClr val="E9E5D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tasiaRelay_conte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FF91B9-EDD1-4890-A1F6-7D0216F6C255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3CE8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dirty="0" smtClean="0"/>
              <a:t>Click to edit Master text styles</a:t>
            </a:r>
          </a:p>
          <a:p>
            <a:pPr lvl="1" eaLnBrk="1" latinLnBrk="1" hangingPunct="1"/>
            <a:r>
              <a:rPr kumimoji="0" lang="en-US" dirty="0" smtClean="0"/>
              <a:t>Second level</a:t>
            </a:r>
          </a:p>
          <a:p>
            <a:pPr lvl="2" eaLnBrk="1" latinLnBrk="1" hangingPunct="1"/>
            <a:r>
              <a:rPr kumimoji="0" lang="en-US" dirty="0" smtClean="0"/>
              <a:t>Third level</a:t>
            </a:r>
          </a:p>
          <a:p>
            <a:pPr lvl="3" eaLnBrk="1" latinLnBrk="1" hangingPunct="1"/>
            <a:r>
              <a:rPr kumimoji="0" lang="en-US" dirty="0" smtClean="0"/>
              <a:t>Fourth level</a:t>
            </a:r>
          </a:p>
          <a:p>
            <a:pPr lvl="4" eaLnBrk="1" latinLnBrk="1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rgbClr val="E9E5DC"/>
                </a:solidFill>
              </a:rPr>
              <a:pPr/>
              <a:t>3/23/2010</a:t>
            </a:fld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E9E5D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AC53DF-4216-466D-99A7-94400E6C2A25}" type="slidenum">
              <a:rPr lang="en-US" smtClean="0">
                <a:solidFill>
                  <a:srgbClr val="E9E5DC"/>
                </a:solidFill>
              </a:rPr>
              <a:pPr/>
              <a:t>‹#›</a:t>
            </a:fld>
            <a:endParaRPr lang="en-US">
              <a:solidFill>
                <a:srgbClr val="E9E5DC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ecoffman@hsc.wvu.edu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techsmith.com/camtasiarelay/try" TargetMode="External"/><Relationship Id="rId4" Type="http://schemas.openxmlformats.org/officeDocument/2006/relationships/hyperlink" Target="mailto:r.boys@techsmith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Flexible Lecture Capture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Eric Coffman</a:t>
            </a:r>
          </a:p>
          <a:p>
            <a:r>
              <a:rPr lang="en-US" sz="3800" dirty="0" smtClean="0"/>
              <a:t>West Virginia University Health Sciences Center </a:t>
            </a:r>
          </a:p>
          <a:p>
            <a:endParaRPr lang="en-US" sz="1800" dirty="0" smtClean="0"/>
          </a:p>
          <a:p>
            <a:r>
              <a:rPr lang="en-US" sz="3800" dirty="0" smtClean="0"/>
              <a:t>Rich Boys</a:t>
            </a:r>
          </a:p>
          <a:p>
            <a:r>
              <a:rPr lang="en-US" dirty="0" smtClean="0"/>
              <a:t>TechSmith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Volume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600200"/>
            <a:ext cx="4600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Test Recording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600200"/>
            <a:ext cx="4600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Recording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600200"/>
            <a:ext cx="4600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657475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the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657475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327" y="1600200"/>
            <a:ext cx="37633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the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327" y="1600201"/>
            <a:ext cx="3763346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HelveticaNeueLT Std Lt"/>
              </a:rPr>
              <a:t>The Simplicity</a:t>
            </a:r>
            <a:endParaRPr lang="en-US" dirty="0">
              <a:solidFill>
                <a:schemeClr val="bg1"/>
              </a:solidFill>
              <a:latin typeface="HelveticaNeueLT Std Lt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152400" y="152400"/>
            <a:ext cx="3810000" cy="1871709"/>
            <a:chOff x="152400" y="152400"/>
            <a:chExt cx="3810000" cy="1871709"/>
          </a:xfrm>
        </p:grpSpPr>
        <p:pic>
          <p:nvPicPr>
            <p:cNvPr id="10" name="Picture 9" descr="process_reco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52400"/>
              <a:ext cx="1752600" cy="18717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8800" y="795867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HelveticaNeueLT Std Lt" pitchFamily="34" charset="0"/>
                </a:rPr>
                <a:t>Record</a:t>
              </a:r>
              <a:endParaRPr lang="en-US" sz="3200" dirty="0">
                <a:latin typeface="HelveticaNeueLT Std Lt" pitchFamily="34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2305050" y="2252932"/>
            <a:ext cx="3848100" cy="1937845"/>
            <a:chOff x="1295400" y="2252932"/>
            <a:chExt cx="3848100" cy="1937845"/>
          </a:xfrm>
        </p:grpSpPr>
        <p:pic>
          <p:nvPicPr>
            <p:cNvPr id="13" name="Picture 12" descr="process_submi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0" y="2252932"/>
              <a:ext cx="1905000" cy="19378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295400" y="2929467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latin typeface="HelveticaNeueLT Std Lt" pitchFamily="34" charset="0"/>
                </a:rPr>
                <a:t>Submit</a:t>
              </a:r>
              <a:endParaRPr lang="en-US" sz="3200" dirty="0">
                <a:latin typeface="HelveticaNeueLT Std Lt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4419600"/>
            <a:ext cx="4343400" cy="1771651"/>
            <a:chOff x="4495800" y="4419600"/>
            <a:chExt cx="4343400" cy="1771650"/>
          </a:xfrm>
        </p:grpSpPr>
        <p:pic>
          <p:nvPicPr>
            <p:cNvPr id="16" name="Picture 15" descr="emai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0" y="4419600"/>
              <a:ext cx="2362200" cy="1771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495800" y="5013038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latin typeface="HelveticaNeueLT Std Lt" pitchFamily="34" charset="0"/>
                </a:rPr>
                <a:t>Use</a:t>
              </a:r>
              <a:endParaRPr lang="en-US" sz="3200" dirty="0">
                <a:latin typeface="HelveticaNeueLT Std Lt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Relay Server</a:t>
            </a:r>
            <a:endParaRPr lang="en-US" dirty="0"/>
          </a:p>
        </p:txBody>
      </p:sp>
      <p:pic>
        <p:nvPicPr>
          <p:cNvPr id="6" name="Content Placeholder 5" descr="FlowGraphic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7944"/>
            <a:ext cx="8229600" cy="243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Relay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 Server</a:t>
            </a:r>
          </a:p>
          <a:p>
            <a:r>
              <a:rPr lang="en-US" dirty="0" smtClean="0"/>
              <a:t>Receives recordings from clients over HTTP/HTTPs</a:t>
            </a:r>
          </a:p>
          <a:p>
            <a:r>
              <a:rPr lang="en-US" dirty="0" smtClean="0"/>
              <a:t>Converts recordings into popular industry standard media formats – MP4, WMV, Flash, MP3, etc</a:t>
            </a:r>
          </a:p>
          <a:p>
            <a:r>
              <a:rPr lang="en-US" dirty="0" smtClean="0"/>
              <a:t>Publishes media files to your media servers</a:t>
            </a:r>
          </a:p>
          <a:p>
            <a:r>
              <a:rPr lang="en-US" dirty="0" smtClean="0"/>
              <a:t>LDAP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Camtasia Relay Overview</a:t>
            </a:r>
          </a:p>
          <a:p>
            <a:r>
              <a:rPr lang="en-US" dirty="0" smtClean="0"/>
              <a:t>Integrating Camtasia Relay</a:t>
            </a:r>
          </a:p>
          <a:p>
            <a:r>
              <a:rPr lang="en-US" dirty="0" smtClean="0"/>
              <a:t>Camtasia Relay 2.0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458200" cy="1143000"/>
          </a:xfrm>
        </p:spPr>
        <p:txBody>
          <a:bodyPr/>
          <a:lstStyle/>
          <a:p>
            <a:pPr algn="r"/>
            <a:r>
              <a:rPr lang="en-US" dirty="0" smtClean="0"/>
              <a:t>Profiles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366810"/>
            <a:ext cx="6808001" cy="612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038" y="3962400"/>
            <a:ext cx="2138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0386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4565650"/>
            <a:ext cx="16192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463" y="3962400"/>
            <a:ext cx="8715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6713" y="3962400"/>
            <a:ext cx="979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HelveticaNeueLT Std Lt"/>
              </a:rPr>
              <a:t>Media Types</a:t>
            </a:r>
            <a:endParaRPr lang="en-US" dirty="0">
              <a:latin typeface="HelveticaNeueLT Std 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Relay Publishing</a:t>
            </a:r>
            <a:endParaRPr lang="en-US" dirty="0"/>
          </a:p>
        </p:txBody>
      </p:sp>
      <p:pic>
        <p:nvPicPr>
          <p:cNvPr id="6" name="Content Placeholder 5" descr="FlowGraphic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7944"/>
            <a:ext cx="8229600" cy="243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Media Server</a:t>
            </a:r>
            <a:endParaRPr lang="en-US" dirty="0"/>
          </a:p>
        </p:txBody>
      </p:sp>
      <p:pic>
        <p:nvPicPr>
          <p:cNvPr id="6" name="Content Placeholder 5" descr="FlowGraphic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7944"/>
            <a:ext cx="8229600" cy="243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8077200" cy="804862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2400" dirty="0" smtClean="0"/>
              <a:t>Camtasia Relay is licensed by server.</a:t>
            </a:r>
            <a:br>
              <a:rPr lang="en-US" sz="2400" dirty="0" smtClean="0"/>
            </a:br>
            <a:r>
              <a:rPr lang="en-US" sz="2400" dirty="0" smtClean="0"/>
              <a:t>There is no limit to the number of recorders used.</a:t>
            </a:r>
          </a:p>
          <a:p>
            <a:pPr algn="ctr"/>
            <a:endParaRPr lang="en-US" sz="1800" dirty="0"/>
          </a:p>
        </p:txBody>
      </p:sp>
      <p:pic>
        <p:nvPicPr>
          <p:cNvPr id="8" name="Picture 4" descr="N:\PM\Relay\Presentations\Fall 2008 MASTERS\Images for Camtasia Relay\Computer_Licen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Pricing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0700" y="3520281"/>
          <a:ext cx="55626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5632"/>
                <a:gridCol w="2146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Simultaneous</a:t>
                      </a:r>
                      <a:r>
                        <a:rPr lang="en-US" sz="2400" baseline="0" dirty="0" smtClean="0"/>
                        <a:t> Encodings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Education 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4,995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9,995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14,995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0700" y="1295400"/>
          <a:ext cx="55626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5632"/>
                <a:gridCol w="2146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Simultaneous</a:t>
                      </a:r>
                      <a:r>
                        <a:rPr lang="en-US" sz="2400" baseline="0" dirty="0" smtClean="0"/>
                        <a:t> Encodings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7,995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15,995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</a:t>
                      </a:r>
                      <a:r>
                        <a:rPr lang="en-US" sz="2400" baseline="0" dirty="0" smtClean="0"/>
                        <a:t> 23,995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>
          <a:xfrm>
            <a:off x="533400" y="5519738"/>
            <a:ext cx="8077200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Servers can also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 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 “teamed” together to provide more output.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Std Lt" pitchFamily="34" charset="0"/>
              </a:rPr>
              <a:t>3 encoding server + 7 encoding server = 10 simultaneous encodings.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NeueLT Std L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Integrating </a:t>
            </a:r>
            <a:r>
              <a:rPr dirty="0" smtClean="0">
                <a:solidFill>
                  <a:srgbClr val="AAC727"/>
                </a:solidFill>
              </a:rPr>
              <a:t>Camtasia Relay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1026" name="Picture 2" descr="C:\Users\ecoffman\Desktop\Relay_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7244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Why is lecture capture </a:t>
            </a:r>
            <a:r>
              <a:rPr lang="en-US" dirty="0" smtClean="0">
                <a:solidFill>
                  <a:srgbClr val="AAC727"/>
                </a:solidFill>
              </a:rPr>
              <a:t>important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“In a 2008 survey of students at the University of Wisconsin-Madison, 82 percent of undergraduate respondents said they preferred courses with online lecture content, and 60 percent said they would even be willing to pay for lecture capture services.”</a:t>
            </a:r>
          </a:p>
          <a:p>
            <a:endParaRPr lang="en-US" dirty="0" smtClean="0"/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Campus Technology – February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Who we </a:t>
            </a:r>
            <a:r>
              <a:rPr lang="en-US" dirty="0" smtClean="0">
                <a:solidFill>
                  <a:srgbClr val="AAC727"/>
                </a:solidFill>
              </a:rPr>
              <a:t>are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30k student campus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Health Sciences Center is 4 of the 13 colleges on campus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~50% of University’s faculty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Laptop program and Technology Rooms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How did we get </a:t>
            </a:r>
            <a:r>
              <a:rPr lang="en-US" dirty="0" smtClean="0">
                <a:solidFill>
                  <a:srgbClr val="AAC727"/>
                </a:solidFill>
              </a:rPr>
              <a:t>here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Windows Media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Impatica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Audio recorders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Camtasia</a:t>
            </a:r>
            <a:r>
              <a:rPr lang="en-US" dirty="0" smtClean="0"/>
              <a:t> 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TechSmith?</a:t>
            </a:r>
            <a:endParaRPr lang="en-US" dirty="0"/>
          </a:p>
        </p:txBody>
      </p:sp>
      <p:pic>
        <p:nvPicPr>
          <p:cNvPr id="6" name="Content Placeholder 5" descr="Untitled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2959" y="1600200"/>
            <a:ext cx="74980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Using </a:t>
            </a:r>
            <a:r>
              <a:rPr lang="en-US" dirty="0" err="1" smtClean="0"/>
              <a:t>Camtasia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AC727"/>
                </a:solidFill>
              </a:rPr>
              <a:t>Studio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Incredible student response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time consuming for daily lecture capture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1.25 hours of post production work per hour of lecture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impact capturing only 10 courses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need for something more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Evaluating Lecture Capture </a:t>
            </a:r>
            <a:r>
              <a:rPr lang="en-US" dirty="0" smtClean="0">
                <a:solidFill>
                  <a:srgbClr val="AAC727"/>
                </a:solidFill>
              </a:rPr>
              <a:t>Solutions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Echo 360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CourseCast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Tegrity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MediaSite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Key </a:t>
            </a:r>
            <a:r>
              <a:rPr lang="en-US" dirty="0" smtClean="0">
                <a:solidFill>
                  <a:srgbClr val="AAC727"/>
                </a:solidFill>
              </a:rPr>
              <a:t>Requirements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8298656" cy="4525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atte"/>
          </a:bodyPr>
          <a:lstStyle>
            <a:extLst/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Manageable long term storage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 Overall Cost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Did we want/need scheduled recordings?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 vs. On Demand </a:t>
            </a:r>
            <a:r>
              <a:rPr lang="en-US" dirty="0" smtClean="0">
                <a:solidFill>
                  <a:srgbClr val="AAC727"/>
                </a:solidFill>
              </a:rPr>
              <a:t>Recordings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2456" cy="4952999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Scheduled (Echo360)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Potential for zero instructor involvement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What if lecture runs over or starts late?  (dead air)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Who will actually schedule the recordings (potential for error)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On Demand (Relay)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Requires instructor involvement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Start recording when the lecture starts, end when the lecture has concluded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Ability to pause recording during interruptions (fire alarm, etc)</a:t>
            </a:r>
          </a:p>
        </p:txBody>
      </p:sp>
      <p:pic>
        <p:nvPicPr>
          <p:cNvPr id="3075" name="Picture 3" descr="\\mercury\web data\images\icons\minus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2311400"/>
            <a:ext cx="203200" cy="203200"/>
          </a:xfrm>
          <a:prstGeom prst="rect">
            <a:avLst/>
          </a:prstGeom>
          <a:noFill/>
        </p:spPr>
      </p:pic>
      <p:pic>
        <p:nvPicPr>
          <p:cNvPr id="3076" name="Picture 4" descr="\\mercury\web data\images\icons\add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3" descr="\\mercury\web data\images\icons\minus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203200" cy="203200"/>
          </a:xfrm>
          <a:prstGeom prst="rect">
            <a:avLst/>
          </a:prstGeom>
          <a:noFill/>
        </p:spPr>
      </p:pic>
      <p:pic>
        <p:nvPicPr>
          <p:cNvPr id="11" name="Picture 4" descr="\\mercury\web data\images\icons\add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152400" cy="152400"/>
          </a:xfrm>
          <a:prstGeom prst="rect">
            <a:avLst/>
          </a:prstGeom>
          <a:noFill/>
        </p:spPr>
      </p:pic>
      <p:pic>
        <p:nvPicPr>
          <p:cNvPr id="13" name="Picture 3" descr="\\mercury\web data\images\icons\minus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203200" cy="203200"/>
          </a:xfrm>
          <a:prstGeom prst="rect">
            <a:avLst/>
          </a:prstGeom>
          <a:noFill/>
        </p:spPr>
      </p:pic>
      <p:pic>
        <p:nvPicPr>
          <p:cNvPr id="14" name="Picture 4" descr="\\mercury\web data\images\icons\add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578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As simple as it gets for recording lectures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  <a:endParaRPr lang="en-US" sz="8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Content resides with the LMS content.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6868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/>
              <a:t>XML descriptor files make integration very simple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Profiles and accounts make this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Output is standard MP3 and MP4 files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  <a:endParaRPr lang="en-US" sz="12800" dirty="0" smtClean="0"/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2">
              <a:buFont typeface="Arial" pitchFamily="34" charset="0"/>
              <a:buChar char="•"/>
            </a:pPr>
            <a:r>
              <a:rPr lang="en-US" sz="9600" b="1" dirty="0" smtClean="0"/>
              <a:t>Standard files, iPod compatible, one website for all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10 minutes per hour of recording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7680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Ease of starting and stopping recordings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Manageable long term storage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Allow LMS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Handle the challenges of multi instructor courses 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Avoiding vendor lock in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Student friendly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FAST turnaround</a:t>
            </a:r>
          </a:p>
          <a:p>
            <a:pPr lvl="1">
              <a:buFont typeface="Arial" pitchFamily="34" charset="0"/>
              <a:buChar char="•"/>
            </a:pPr>
            <a:r>
              <a:rPr lang="en-US" sz="8000" dirty="0" smtClean="0">
                <a:solidFill>
                  <a:schemeClr val="bg1">
                    <a:lumMod val="50000"/>
                  </a:schemeClr>
                </a:solidFill>
              </a:rPr>
              <a:t>Low  Overall Cost</a:t>
            </a:r>
          </a:p>
          <a:p>
            <a:pPr lvl="2">
              <a:buFont typeface="Arial" pitchFamily="34" charset="0"/>
              <a:buChar char="•"/>
            </a:pPr>
            <a:r>
              <a:rPr lang="en-US" sz="6000" b="1" dirty="0" smtClean="0"/>
              <a:t>Favorable in comparison to other solutions</a:t>
            </a:r>
          </a:p>
          <a:p>
            <a:pPr lvl="1">
              <a:buFont typeface="Arial" pitchFamily="34" charset="0"/>
              <a:buChar char="•"/>
            </a:pPr>
            <a:endParaRPr lang="en-US" sz="7000" dirty="0" smtClean="0"/>
          </a:p>
        </p:txBody>
      </p:sp>
      <p:pic>
        <p:nvPicPr>
          <p:cNvPr id="4" name="Picture 4" descr="C:\Users\ecoffman\Desktop\Rec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914400" cy="9144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933450"/>
          </a:xfrm>
        </p:spPr>
        <p:txBody>
          <a:bodyPr/>
          <a:lstStyle>
            <a:extLst/>
          </a:lstStyle>
          <a:p>
            <a:r>
              <a:rPr lang="en-US" dirty="0" smtClean="0"/>
              <a:t>Choosing </a:t>
            </a:r>
            <a:r>
              <a:rPr lang="en-US" dirty="0" err="1" smtClean="0"/>
              <a:t>Camtasia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AAC727"/>
                </a:solidFill>
              </a:rPr>
              <a:t>Relay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5848290"/>
            <a:ext cx="43859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rgbClr val="D3481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3481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34817">
                        <a:shade val="65000"/>
                        <a:satMod val="130000"/>
                      </a:srgbClr>
                    </a:gs>
                    <a:gs pos="92000">
                      <a:srgbClr val="D34817">
                        <a:shade val="50000"/>
                        <a:satMod val="120000"/>
                      </a:srgbClr>
                    </a:gs>
                    <a:gs pos="100000">
                      <a:srgbClr val="D3481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That was easy!</a:t>
            </a:r>
            <a:endParaRPr lang="en-US" sz="2000" b="1" cap="all" dirty="0">
              <a:ln w="0"/>
              <a:gradFill flip="none">
                <a:gsLst>
                  <a:gs pos="0">
                    <a:srgbClr val="D34817">
                      <a:tint val="75000"/>
                      <a:shade val="75000"/>
                      <a:satMod val="170000"/>
                    </a:srgbClr>
                  </a:gs>
                  <a:gs pos="49000">
                    <a:srgbClr val="D34817">
                      <a:tint val="88000"/>
                      <a:shade val="65000"/>
                      <a:satMod val="172000"/>
                    </a:srgbClr>
                  </a:gs>
                  <a:gs pos="50000">
                    <a:srgbClr val="D34817">
                      <a:shade val="65000"/>
                      <a:satMod val="130000"/>
                    </a:srgbClr>
                  </a:gs>
                  <a:gs pos="92000">
                    <a:srgbClr val="D34817">
                      <a:shade val="50000"/>
                      <a:satMod val="120000"/>
                    </a:srgbClr>
                  </a:gs>
                  <a:gs pos="100000">
                    <a:srgbClr val="D3481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19" grpId="0" build="p" animBg="1"/>
      <p:bldP spid="18" grpId="0" build="p" animBg="1"/>
      <p:bldP spid="17" grpId="0" build="p" animBg="1"/>
      <p:bldP spid="22" grpId="0" build="p" animBg="1"/>
      <p:bldP spid="15" grpId="0" build="p" animBg="1"/>
      <p:bldP spid="5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smtClean="0">
                <a:solidFill>
                  <a:srgbClr val="AAC727"/>
                </a:solidFill>
              </a:rPr>
              <a:t>LMS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65237"/>
            <a:ext cx="8222456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SOLE (Secure </a:t>
            </a:r>
            <a:r>
              <a:rPr lang="en-US" dirty="0" err="1" smtClean="0"/>
              <a:t>OnLine</a:t>
            </a:r>
            <a:r>
              <a:rPr lang="en-US" dirty="0" smtClean="0"/>
              <a:t> Environment)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Portal/LMS hybrid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10 years of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13,000 users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650+ courses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250+ sites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integrated applications (Helpdesk, Directory, etc)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25,000,000 page views per semester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Multiformat</a:t>
            </a:r>
            <a:r>
              <a:rPr lang="en-US" dirty="0" smtClean="0"/>
              <a:t>” lectures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Integrated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</a:t>
            </a:r>
            <a:r>
              <a:rPr lang="en-US" dirty="0" smtClean="0">
                <a:solidFill>
                  <a:srgbClr val="AAC727"/>
                </a:solidFill>
              </a:rPr>
              <a:t>Homepage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lm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74232"/>
            <a:ext cx="8221662" cy="4107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smtClean="0">
                <a:solidFill>
                  <a:srgbClr val="AAC727"/>
                </a:solidFill>
              </a:rPr>
              <a:t>Content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lms with todays conten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71371"/>
            <a:ext cx="8221662" cy="4113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</a:t>
            </a:r>
            <a:r>
              <a:rPr lang="en-US" dirty="0" smtClean="0">
                <a:solidFill>
                  <a:srgbClr val="AAC727"/>
                </a:solidFill>
              </a:rPr>
              <a:t>Course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in a course with ppt only mult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61368"/>
            <a:ext cx="8221662" cy="4133701"/>
          </a:xfrm>
        </p:spPr>
      </p:pic>
      <p:pic>
        <p:nvPicPr>
          <p:cNvPr id="1026" name="Picture 2" descr="C:\Users\Eric\Desktop\in a course with ppt only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</a:t>
            </a:r>
            <a:r>
              <a:rPr lang="en-US" dirty="0" smtClean="0">
                <a:solidFill>
                  <a:srgbClr val="AAC727"/>
                </a:solidFill>
              </a:rPr>
              <a:t>Queue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relay queu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61336"/>
            <a:ext cx="8221662" cy="4133765"/>
          </a:xfrm>
        </p:spPr>
      </p:pic>
      <p:pic>
        <p:nvPicPr>
          <p:cNvPr id="3075" name="Picture 3" descr="C:\Users\Eric\Desktop\relay queue 1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7800"/>
            <a:ext cx="6705600" cy="417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0005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corder_improved_5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295400"/>
            <a:ext cx="3098394" cy="3098394"/>
          </a:xfrm>
          <a:prstGeom prst="rect">
            <a:avLst/>
          </a:prstGeom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HelveticaNeueLT Std Lt"/>
              </a:rPr>
              <a:t>Design Goals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4114800" cy="4038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200" dirty="0" smtClean="0">
                <a:latin typeface="HelveticaNeueLT Std Lt"/>
              </a:rPr>
              <a:t>Easy to use</a:t>
            </a:r>
          </a:p>
          <a:p>
            <a:pPr eaLnBrk="1" hangingPunct="1"/>
            <a:endParaRPr lang="en-US" sz="3200" dirty="0" smtClean="0">
              <a:latin typeface="HelveticaNeueLT Std Lt"/>
            </a:endParaRPr>
          </a:p>
          <a:p>
            <a:pPr eaLnBrk="1" hangingPunct="1">
              <a:buNone/>
            </a:pPr>
            <a:r>
              <a:rPr lang="en-US" sz="3200" dirty="0" smtClean="0">
                <a:latin typeface="HelveticaNeueLT Std Lt"/>
              </a:rPr>
              <a:t>Flexible</a:t>
            </a:r>
          </a:p>
          <a:p>
            <a:pPr eaLnBrk="1" hangingPunct="1"/>
            <a:endParaRPr lang="en-US" sz="3200" dirty="0" smtClean="0">
              <a:latin typeface="HelveticaNeueLT Std Lt"/>
            </a:endParaRPr>
          </a:p>
          <a:p>
            <a:pPr eaLnBrk="1" hangingPunct="1">
              <a:buNone/>
            </a:pPr>
            <a:r>
              <a:rPr lang="en-US" sz="3200" dirty="0" smtClean="0">
                <a:latin typeface="HelveticaNeueLT Std Lt"/>
              </a:rPr>
              <a:t>Affordable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the </a:t>
            </a:r>
            <a:r>
              <a:rPr lang="en-US" dirty="0" smtClean="0">
                <a:solidFill>
                  <a:srgbClr val="AAC727"/>
                </a:solidFill>
              </a:rPr>
              <a:t>Queue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linking mult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88515"/>
            <a:ext cx="8221662" cy="4079407"/>
          </a:xfrm>
        </p:spPr>
      </p:pic>
      <p:pic>
        <p:nvPicPr>
          <p:cNvPr id="2050" name="Picture 2" descr="C:\Users\Eric\Desktop\relay queue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95400"/>
            <a:ext cx="4038600" cy="488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</a:t>
            </a:r>
            <a:r>
              <a:rPr lang="en-US" dirty="0" smtClean="0">
                <a:solidFill>
                  <a:srgbClr val="AAC727"/>
                </a:solidFill>
              </a:rPr>
              <a:t>Lecture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finished linking mult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71375"/>
            <a:ext cx="8221662" cy="4113688"/>
          </a:xfrm>
        </p:spPr>
      </p:pic>
      <p:pic>
        <p:nvPicPr>
          <p:cNvPr id="4098" name="Picture 2" descr="C:\Users\Eric\Desktop\finished linking multi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5467" y="1371600"/>
            <a:ext cx="621453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>
                <a:solidFill>
                  <a:srgbClr val="AAC727"/>
                </a:solidFill>
              </a:rPr>
              <a:t>Screens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multi showing vide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74232"/>
            <a:ext cx="8221662" cy="4107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>
                <a:solidFill>
                  <a:srgbClr val="AAC727"/>
                </a:solidFill>
              </a:rPr>
              <a:t>Screens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solecas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465661"/>
            <a:ext cx="8221662" cy="4125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Usage </a:t>
            </a:r>
            <a:r>
              <a:rPr lang="en-US" dirty="0" smtClean="0">
                <a:solidFill>
                  <a:srgbClr val="AAC727"/>
                </a:solidFill>
              </a:rPr>
              <a:t>Statistics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ms2 percentage of downloads by form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10419" y="1564291"/>
            <a:ext cx="5731100" cy="3927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>
                <a:solidFill>
                  <a:srgbClr val="AAC727"/>
                </a:solidFill>
              </a:rPr>
              <a:t>Statistics</a:t>
            </a:r>
            <a:endParaRPr lang="en-US" dirty="0">
              <a:solidFill>
                <a:srgbClr val="AAC727"/>
              </a:solidFill>
            </a:endParaRPr>
          </a:p>
        </p:txBody>
      </p:sp>
      <p:pic>
        <p:nvPicPr>
          <p:cNvPr id="4" name="Content Placeholder 3" descr="per lec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6543" y="1265238"/>
            <a:ext cx="745885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space </a:t>
            </a:r>
            <a:r>
              <a:rPr lang="en-US" dirty="0" smtClean="0">
                <a:solidFill>
                  <a:srgbClr val="AAC727"/>
                </a:solidFill>
              </a:rPr>
              <a:t>usage</a:t>
            </a:r>
            <a:endParaRPr lang="en-US" dirty="0">
              <a:solidFill>
                <a:srgbClr val="AAC727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95400" y="2108200"/>
          <a:ext cx="6192308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3400"/>
                <a:gridCol w="18489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 hour of content (MP3 and MP4)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r>
                        <a:rPr lang="en-US" baseline="0" dirty="0" smtClean="0"/>
                        <a:t>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Semester,</a:t>
                      </a:r>
                      <a:r>
                        <a:rPr lang="en-US" baseline="0" dirty="0" smtClean="0"/>
                        <a:t> 1 Course (51 lectures)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hour of content (original recording)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Semester,</a:t>
                      </a:r>
                      <a:r>
                        <a:rPr lang="en-US" baseline="0" dirty="0" smtClean="0"/>
                        <a:t> 1 Course (original recording)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>
                <a:solidFill>
                  <a:srgbClr val="AAC727"/>
                </a:solidFill>
              </a:rPr>
              <a:t>Deployment</a:t>
            </a:r>
            <a:endParaRPr lang="en-US" dirty="0">
              <a:solidFill>
                <a:srgbClr val="AAC7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65237"/>
            <a:ext cx="8222456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51 courses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48 rooms in the HSC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20+ hours of lectures recorded per 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Regional Campuses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Professors Abroad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209800"/>
          <a:ext cx="77724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 – </a:t>
            </a:r>
            <a:r>
              <a:rPr lang="en-US" dirty="0" smtClean="0">
                <a:solidFill>
                  <a:srgbClr val="AAC727"/>
                </a:solidFill>
              </a:rPr>
              <a:t>Advantages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C00000"/>
                </a:solidFill>
              </a:rPr>
              <a:t>Disadvantages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458200" cy="51054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Advantages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Widely available to courses due to free recording client and simplicity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Produced content resides with course simplifying file retention policy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Media compatible with iPods for offline viewing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Minimal IT support required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Low cost for hardware and licensing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Minimal effort to set up a new course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Zero IT support required per lecture (unless there is editing needed)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Disadvantages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Requires instructor involvement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Output not as rich as some other systems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Search capabilities are limited (as of 1.2)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After initial submission editing must be done by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Relay 2.0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 smtClean="0"/>
              <a:t>Reliable</a:t>
            </a:r>
          </a:p>
          <a:p>
            <a:r>
              <a:rPr lang="en-US" dirty="0" smtClean="0"/>
              <a:t>IT Administrators</a:t>
            </a:r>
          </a:p>
          <a:p>
            <a:pPr lvl="1"/>
            <a:r>
              <a:rPr lang="en-US" dirty="0" smtClean="0"/>
              <a:t>Low support</a:t>
            </a:r>
          </a:p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Adoption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2.0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Recorder Updates</a:t>
            </a:r>
          </a:p>
          <a:p>
            <a:r>
              <a:rPr lang="en-US" dirty="0" smtClean="0"/>
              <a:t>Silverlight Output Format</a:t>
            </a:r>
          </a:p>
          <a:p>
            <a:r>
              <a:rPr lang="en-US" dirty="0" smtClean="0"/>
              <a:t>Searchable media (Flash and Silverlight)</a:t>
            </a:r>
          </a:p>
          <a:p>
            <a:r>
              <a:rPr lang="en-US" dirty="0" smtClean="0"/>
              <a:t>New Profile Management</a:t>
            </a:r>
          </a:p>
          <a:p>
            <a:r>
              <a:rPr lang="en-US" dirty="0" smtClean="0"/>
              <a:t>Improved Notification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2.0 Recorder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User Interface</a:t>
            </a:r>
          </a:p>
          <a:p>
            <a:r>
              <a:rPr lang="en-US" dirty="0" smtClean="0"/>
              <a:t>Audio at a Glance</a:t>
            </a:r>
          </a:p>
          <a:p>
            <a:r>
              <a:rPr lang="en-US" dirty="0" smtClean="0"/>
              <a:t>Updated persistent recorder interface</a:t>
            </a:r>
          </a:p>
          <a:p>
            <a:r>
              <a:rPr lang="en-US" dirty="0" smtClean="0"/>
              <a:t>Display selection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</a:p>
          <a:p>
            <a:r>
              <a:rPr lang="en-US" dirty="0" smtClean="0"/>
              <a:t>Searchable content</a:t>
            </a:r>
          </a:p>
          <a:p>
            <a:r>
              <a:rPr lang="en-US" dirty="0" smtClean="0"/>
              <a:t>Thumbnails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Searchable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and Silverlight formats</a:t>
            </a:r>
          </a:p>
          <a:p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Windows PowerPoint</a:t>
            </a:r>
          </a:p>
          <a:p>
            <a:pPr lvl="1"/>
            <a:r>
              <a:rPr lang="en-US" dirty="0" smtClean="0"/>
              <a:t>Mac PowerPoint and Keynote</a:t>
            </a:r>
          </a:p>
          <a:p>
            <a:r>
              <a:rPr lang="en-US" dirty="0" smtClean="0"/>
              <a:t>Full Audio Search</a:t>
            </a:r>
          </a:p>
          <a:p>
            <a:pPr lvl="1"/>
            <a:r>
              <a:rPr lang="en-US" dirty="0" smtClean="0"/>
              <a:t>Slide content improves accuracy</a:t>
            </a:r>
          </a:p>
          <a:p>
            <a:r>
              <a:rPr lang="en-US" dirty="0" smtClean="0"/>
              <a:t>Search data in XML file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variables</a:t>
            </a:r>
          </a:p>
          <a:p>
            <a:r>
              <a:rPr lang="en-US" dirty="0" smtClean="0"/>
              <a:t>More separated process</a:t>
            </a:r>
          </a:p>
          <a:p>
            <a:pPr lvl="1"/>
            <a:r>
              <a:rPr lang="en-US" dirty="0" smtClean="0"/>
              <a:t>Easier to create base profile and copy</a:t>
            </a:r>
          </a:p>
          <a:p>
            <a:pPr lvl="1"/>
            <a:r>
              <a:rPr lang="en-US" dirty="0" smtClean="0"/>
              <a:t>Assign formats to destinations</a:t>
            </a:r>
          </a:p>
          <a:p>
            <a:pPr lvl="1"/>
            <a:r>
              <a:rPr lang="en-US" dirty="0" smtClean="0"/>
              <a:t>Output URL separated from file path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Notification options</a:t>
            </a:r>
          </a:p>
          <a:p>
            <a:pPr lvl="1"/>
            <a:r>
              <a:rPr lang="en-US" dirty="0" smtClean="0"/>
              <a:t>Single roll up notification</a:t>
            </a:r>
          </a:p>
          <a:p>
            <a:pPr lvl="1"/>
            <a:r>
              <a:rPr lang="en-US" dirty="0" smtClean="0"/>
              <a:t>Support for multiple addresses</a:t>
            </a:r>
          </a:p>
          <a:p>
            <a:pPr lvl="1"/>
            <a:r>
              <a:rPr lang="en-US" dirty="0" smtClean="0"/>
              <a:t>Variable support</a:t>
            </a:r>
          </a:p>
          <a:p>
            <a:r>
              <a:rPr lang="en-US" dirty="0" smtClean="0"/>
              <a:t>Customizable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2.0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Dashboard </a:t>
            </a:r>
          </a:p>
          <a:p>
            <a:r>
              <a:rPr lang="en-US" dirty="0" smtClean="0"/>
              <a:t>Thumbnails </a:t>
            </a:r>
          </a:p>
          <a:p>
            <a:r>
              <a:rPr lang="en-US" dirty="0" smtClean="0"/>
              <a:t>Support for Multiple LMS systems</a:t>
            </a:r>
          </a:p>
          <a:p>
            <a:r>
              <a:rPr lang="en-US" dirty="0" smtClean="0"/>
              <a:t>Improved LDAP Support</a:t>
            </a:r>
          </a:p>
          <a:p>
            <a:r>
              <a:rPr lang="en-US" dirty="0" smtClean="0"/>
              <a:t>Windows 2008 R2 Support</a:t>
            </a:r>
          </a:p>
          <a:p>
            <a:r>
              <a:rPr lang="en-US" dirty="0" smtClean="0"/>
              <a:t>Microsoft SQL Server 2008 Support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/>
              <a:t>Questions / </a:t>
            </a:r>
            <a:r>
              <a:rPr dirty="0" smtClean="0">
                <a:solidFill>
                  <a:srgbClr val="AAC727"/>
                </a:solidFill>
              </a:rPr>
              <a:t>/ Comments</a:t>
            </a:r>
            <a:endParaRPr lang="en-US" dirty="0">
              <a:solidFill>
                <a:srgbClr val="AAC7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50800" dir="2700000" algn="tl" rotWithShape="0">
                    <a:schemeClr val="tx1">
                      <a:alpha val="43000"/>
                    </a:schemeClr>
                  </a:outerShdw>
                </a:effectLst>
              </a:rPr>
              <a:t>Contact </a:t>
            </a:r>
            <a:r>
              <a:rPr lang="en-US" sz="3600" dirty="0" smtClean="0">
                <a:solidFill>
                  <a:srgbClr val="AAC727"/>
                </a:solidFill>
                <a:effectLst>
                  <a:outerShdw blurRad="50800" dist="50800" dir="2700000" algn="tl" rotWithShape="0">
                    <a:schemeClr val="tx1">
                      <a:alpha val="43000"/>
                    </a:schemeClr>
                  </a:outerShdw>
                </a:effectLst>
              </a:rPr>
              <a:t>Information</a:t>
            </a:r>
            <a:endParaRPr lang="en-US" sz="3600" dirty="0">
              <a:effectLst>
                <a:outerShdw blurRad="50800" dist="508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Eric Coffman</a:t>
            </a:r>
          </a:p>
          <a:p>
            <a:pPr>
              <a:buNone/>
            </a:pPr>
            <a:r>
              <a:rPr lang="en-US" sz="2000" dirty="0" smtClean="0"/>
              <a:t>Network Manager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ecoffman@hsc.wvu.edu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West Virginia University Health Sciences Center</a:t>
            </a:r>
          </a:p>
          <a:p>
            <a:pPr lvl="0">
              <a:buNone/>
              <a:defRPr/>
            </a:pPr>
            <a:endParaRPr lang="en-US" sz="2400" dirty="0" smtClean="0"/>
          </a:p>
          <a:p>
            <a:pPr lvl="0">
              <a:buNone/>
              <a:defRPr/>
            </a:pPr>
            <a:r>
              <a:rPr lang="en-US" sz="2400" dirty="0" smtClean="0"/>
              <a:t>Rich Boys</a:t>
            </a:r>
          </a:p>
          <a:p>
            <a:pPr lvl="0">
              <a:buNone/>
              <a:defRPr/>
            </a:pPr>
            <a:r>
              <a:rPr lang="en-US" sz="2000" dirty="0" smtClean="0"/>
              <a:t>Camtasia Relay Product Manager</a:t>
            </a:r>
          </a:p>
          <a:p>
            <a:pPr lvl="0">
              <a:buNone/>
              <a:defRPr/>
            </a:pPr>
            <a:r>
              <a:rPr lang="en-US" sz="2000" dirty="0" smtClean="0">
                <a:hlinkClick r:id="rId4"/>
              </a:rPr>
              <a:t>r.boys@techsmith.com</a:t>
            </a:r>
            <a:endParaRPr lang="en-US" sz="2000" dirty="0" smtClean="0"/>
          </a:p>
          <a:p>
            <a:pPr lvl="0">
              <a:buNone/>
              <a:defRPr/>
            </a:pPr>
            <a:r>
              <a:rPr lang="en-US" sz="2000" dirty="0" smtClean="0"/>
              <a:t>517.381.2238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95400" y="50292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Trial Request:</a:t>
            </a:r>
            <a:br>
              <a:rPr lang="en-US" sz="2400" dirty="0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white">
                    <a:tint val="75000"/>
                  </a:prstClr>
                </a:solidFill>
                <a:latin typeface="Arial" pitchFamily="34" charset="0"/>
                <a:cs typeface="Arial" pitchFamily="34" charset="0"/>
                <a:hlinkClick r:id="rId5"/>
              </a:rPr>
              <a:t>http://www.techsmith.com/camtasiarelay/try</a:t>
            </a:r>
            <a:endParaRPr lang="en-US" sz="2400" dirty="0" smtClean="0">
              <a:solidFill>
                <a:prstClr val="white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Capture</a:t>
            </a:r>
          </a:p>
          <a:p>
            <a:r>
              <a:rPr lang="en-US" dirty="0" smtClean="0"/>
              <a:t>Learning Objects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Student Submissions or Assignments</a:t>
            </a:r>
          </a:p>
          <a:p>
            <a:r>
              <a:rPr lang="en-US" dirty="0" smtClean="0"/>
              <a:t>Impromptu videos</a:t>
            </a:r>
          </a:p>
          <a:p>
            <a:r>
              <a:rPr lang="en-US" dirty="0" smtClean="0"/>
              <a:t>Faculty Presentations</a:t>
            </a:r>
          </a:p>
          <a:p>
            <a:r>
              <a:rPr lang="en-US" dirty="0" smtClean="0"/>
              <a:t>Flipped or Hybrid Courses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Camtasia Relay Process</a:t>
            </a:r>
            <a:endParaRPr lang="en-US" dirty="0"/>
          </a:p>
        </p:txBody>
      </p:sp>
      <p:pic>
        <p:nvPicPr>
          <p:cNvPr id="5" name="Content Placeholder 4" descr="FlowGraphic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7944"/>
            <a:ext cx="8229600" cy="243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Relay Recording</a:t>
            </a:r>
            <a:endParaRPr lang="en-US" dirty="0"/>
          </a:p>
        </p:txBody>
      </p:sp>
      <p:pic>
        <p:nvPicPr>
          <p:cNvPr id="5" name="Content Placeholder 4" descr="FlowGraphic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47944"/>
            <a:ext cx="8229600" cy="243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Camtasia Relay Recorder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1600200"/>
            <a:ext cx="4600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mtasiaRelay 2009">
  <a:themeElements>
    <a:clrScheme name="techsmith">
      <a:dk1>
        <a:srgbClr val="58595B"/>
      </a:dk1>
      <a:lt1>
        <a:sysClr val="window" lastClr="FFFFFF"/>
      </a:lt1>
      <a:dk2>
        <a:srgbClr val="006A71"/>
      </a:dk2>
      <a:lt2>
        <a:srgbClr val="F8F8F8"/>
      </a:lt2>
      <a:accent1>
        <a:srgbClr val="F8971D"/>
      </a:accent1>
      <a:accent2>
        <a:srgbClr val="006A71"/>
      </a:accent2>
      <a:accent3>
        <a:srgbClr val="C3CE81"/>
      </a:accent3>
      <a:accent4>
        <a:srgbClr val="66AECC"/>
      </a:accent4>
      <a:accent5>
        <a:srgbClr val="DD1541"/>
      </a:accent5>
      <a:accent6>
        <a:srgbClr val="FFC425"/>
      </a:accent6>
      <a:hlink>
        <a:srgbClr val="F8971D"/>
      </a:hlink>
      <a:folHlink>
        <a:srgbClr val="C3C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tion to Microsoft® Office PowerPoint®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6016</TotalTime>
  <Words>1189</Words>
  <Application>Microsoft Office PowerPoint</Application>
  <PresentationFormat>On-screen Show (4:3)</PresentationFormat>
  <Paragraphs>377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CamtasiaRelay 2009</vt:lpstr>
      <vt:lpstr>Introduction to Microsoft® Office PowerPoint® 2007</vt:lpstr>
      <vt:lpstr>Flexible Lecture Capture</vt:lpstr>
      <vt:lpstr>Agenda</vt:lpstr>
      <vt:lpstr>Who is TechSmith?</vt:lpstr>
      <vt:lpstr>Design Goals</vt:lpstr>
      <vt:lpstr>Success Factors</vt:lpstr>
      <vt:lpstr>Enable the Conversation</vt:lpstr>
      <vt:lpstr>The Camtasia Relay Process</vt:lpstr>
      <vt:lpstr>Camtasia Relay Recording</vt:lpstr>
      <vt:lpstr>Camtasia Relay Recorder</vt:lpstr>
      <vt:lpstr>Adjust Volume</vt:lpstr>
      <vt:lpstr>Make a Test Recording</vt:lpstr>
      <vt:lpstr>Start Recording</vt:lpstr>
      <vt:lpstr>During the Recording</vt:lpstr>
      <vt:lpstr>Stopping the Recording</vt:lpstr>
      <vt:lpstr>Review &amp; Trim</vt:lpstr>
      <vt:lpstr>Submit the Recording</vt:lpstr>
      <vt:lpstr>The Simplicity</vt:lpstr>
      <vt:lpstr>Camtasia Relay Server</vt:lpstr>
      <vt:lpstr>Camtasia Relay Server</vt:lpstr>
      <vt:lpstr>Profiles</vt:lpstr>
      <vt:lpstr>Media Types</vt:lpstr>
      <vt:lpstr>Camtasia Relay Publishing</vt:lpstr>
      <vt:lpstr>Your Media Server</vt:lpstr>
      <vt:lpstr>Licensing</vt:lpstr>
      <vt:lpstr>License Pricing</vt:lpstr>
      <vt:lpstr>Integrating Camtasia Relay</vt:lpstr>
      <vt:lpstr>Why is lecture capture important</vt:lpstr>
      <vt:lpstr>Who we are</vt:lpstr>
      <vt:lpstr>How did we get here</vt:lpstr>
      <vt:lpstr>Using Camtasia Studio</vt:lpstr>
      <vt:lpstr>Evaluating Lecture Capture Solutions</vt:lpstr>
      <vt:lpstr>Key Requirements</vt:lpstr>
      <vt:lpstr>Scheduled  vs. On Demand Recordings</vt:lpstr>
      <vt:lpstr>Choosing Camtasia Relay</vt:lpstr>
      <vt:lpstr>Custom LMS</vt:lpstr>
      <vt:lpstr>SOLE Homepage</vt:lpstr>
      <vt:lpstr>Today’s Content</vt:lpstr>
      <vt:lpstr>Inside a Course</vt:lpstr>
      <vt:lpstr>Relay Queue</vt:lpstr>
      <vt:lpstr>Processing the Queue</vt:lpstr>
      <vt:lpstr>Completed Lecture</vt:lpstr>
      <vt:lpstr>Current Screens</vt:lpstr>
      <vt:lpstr>Current Screens</vt:lpstr>
      <vt:lpstr>Overall Usage Statistics</vt:lpstr>
      <vt:lpstr>Lecture Statistics</vt:lpstr>
      <vt:lpstr>Real world space usage</vt:lpstr>
      <vt:lpstr>Current Deployment</vt:lpstr>
      <vt:lpstr>Relay – Advantages / Disadvantages</vt:lpstr>
      <vt:lpstr>Relay 2.0</vt:lpstr>
      <vt:lpstr>Relay 2.0 Features</vt:lpstr>
      <vt:lpstr>Relay 2.0 Recorder</vt:lpstr>
      <vt:lpstr>Silverlight Media</vt:lpstr>
      <vt:lpstr>Searchable Media</vt:lpstr>
      <vt:lpstr>New Profiles</vt:lpstr>
      <vt:lpstr>Improved Notification</vt:lpstr>
      <vt:lpstr>Relay 2.0 Updates</vt:lpstr>
      <vt:lpstr>Questions / / Comments</vt:lpstr>
      <vt:lpstr>Contact Information</vt:lpstr>
    </vt:vector>
  </TitlesOfParts>
  <Company>TechSmith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Lecture Capture </dc:title>
  <dc:subject>West Virginia University and TechSmith Camtasia Relay Presentation at EDUCAUSE Midwest Regional 2010</dc:subject>
  <dc:creator>Rich Boys &amp; Eric Coffman</dc:creator>
  <dc:description/>
  <cp:lastModifiedBy>Rich Boys</cp:lastModifiedBy>
  <cp:revision>106</cp:revision>
  <dcterms:created xsi:type="dcterms:W3CDTF">2009-11-25T19:33:49Z</dcterms:created>
  <dcterms:modified xsi:type="dcterms:W3CDTF">2010-03-23T16:53:47Z</dcterms:modified>
</cp:coreProperties>
</file>