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262" r:id="rId2"/>
    <p:sldId id="274" r:id="rId3"/>
    <p:sldId id="264" r:id="rId4"/>
    <p:sldId id="265" r:id="rId5"/>
    <p:sldId id="266" r:id="rId6"/>
    <p:sldId id="267" r:id="rId7"/>
    <p:sldId id="268" r:id="rId8"/>
    <p:sldId id="269" r:id="rId9"/>
    <p:sldId id="270" r:id="rId10"/>
    <p:sldId id="271" r:id="rId11"/>
    <p:sldId id="272" r:id="rId12"/>
    <p:sldId id="273" r:id="rId13"/>
    <p:sldId id="261" r:id="rId14"/>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9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9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9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9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96" charset="-128"/>
        <a:cs typeface="+mn-cs"/>
      </a:defRPr>
    </a:lvl5pPr>
    <a:lvl6pPr marL="2286000" algn="l" defTabSz="914400" rtl="0" eaLnBrk="1" latinLnBrk="0" hangingPunct="1">
      <a:defRPr kern="1200">
        <a:solidFill>
          <a:schemeClr val="tx1"/>
        </a:solidFill>
        <a:latin typeface="Arial" charset="0"/>
        <a:ea typeface="ＭＳ Ｐゴシック" pitchFamily="96" charset="-128"/>
        <a:cs typeface="+mn-cs"/>
      </a:defRPr>
    </a:lvl6pPr>
    <a:lvl7pPr marL="2743200" algn="l" defTabSz="914400" rtl="0" eaLnBrk="1" latinLnBrk="0" hangingPunct="1">
      <a:defRPr kern="1200">
        <a:solidFill>
          <a:schemeClr val="tx1"/>
        </a:solidFill>
        <a:latin typeface="Arial" charset="0"/>
        <a:ea typeface="ＭＳ Ｐゴシック" pitchFamily="96" charset="-128"/>
        <a:cs typeface="+mn-cs"/>
      </a:defRPr>
    </a:lvl7pPr>
    <a:lvl8pPr marL="3200400" algn="l" defTabSz="914400" rtl="0" eaLnBrk="1" latinLnBrk="0" hangingPunct="1">
      <a:defRPr kern="1200">
        <a:solidFill>
          <a:schemeClr val="tx1"/>
        </a:solidFill>
        <a:latin typeface="Arial" charset="0"/>
        <a:ea typeface="ＭＳ Ｐゴシック" pitchFamily="96" charset="-128"/>
        <a:cs typeface="+mn-cs"/>
      </a:defRPr>
    </a:lvl8pPr>
    <a:lvl9pPr marL="3657600" algn="l" defTabSz="914400" rtl="0" eaLnBrk="1" latinLnBrk="0" hangingPunct="1">
      <a:defRPr kern="1200">
        <a:solidFill>
          <a:schemeClr val="tx1"/>
        </a:solidFill>
        <a:latin typeface="Arial" charset="0"/>
        <a:ea typeface="ＭＳ Ｐゴシック" pitchFamily="9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922E"/>
    <a:srgbClr val="FCD866"/>
    <a:srgbClr val="F3E570"/>
    <a:srgbClr val="DA5919"/>
    <a:srgbClr val="5D717E"/>
    <a:srgbClr val="3D6117"/>
    <a:srgbClr val="004A72"/>
    <a:srgbClr val="1B84A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964" autoAdjust="0"/>
  </p:normalViewPr>
  <p:slideViewPr>
    <p:cSldViewPr snapToGrid="0" snapToObjects="1">
      <p:cViewPr varScale="1">
        <p:scale>
          <a:sx n="68" d="100"/>
          <a:sy n="68" d="100"/>
        </p:scale>
        <p:origin x="-163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FA157B2D-CBF3-4B5C-BEF4-77D6B64AD040}" type="datetime1">
              <a:rPr lang="en-US"/>
              <a:pPr>
                <a:defRPr/>
              </a:pPr>
              <a:t>3/16/2010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E962F6A8-8D7A-4D3D-8B9A-8735FBA60EDC}"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EAE2AEDC-3457-44D4-8663-6BB62B060175}" type="datetime1">
              <a:rPr lang="en-US"/>
              <a:pPr>
                <a:defRPr/>
              </a:pPr>
              <a:t>3/16/2010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69D9751B-E3BB-4D3A-B4EC-8456C8DAD918}"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ＭＳ Ｐゴシック" pitchFamily="4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baseline="0" dirty="0" smtClean="0"/>
          </a:p>
        </p:txBody>
      </p:sp>
      <p:sp>
        <p:nvSpPr>
          <p:cNvPr id="4" name="Slide Number Placeholder 3"/>
          <p:cNvSpPr>
            <a:spLocks noGrp="1"/>
          </p:cNvSpPr>
          <p:nvPr>
            <p:ph type="sldNum" sz="quarter" idx="10"/>
          </p:nvPr>
        </p:nvSpPr>
        <p:spPr/>
        <p:txBody>
          <a:bodyPr/>
          <a:lstStyle/>
          <a:p>
            <a:fld id="{A9468C59-3B55-40F7-BB95-4BDAF0EC0A1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12" descr="cyber.jpg"/>
          <p:cNvPicPr>
            <a:picLocks noChangeAspect="1"/>
          </p:cNvPicPr>
          <p:nvPr userDrawn="1"/>
        </p:nvPicPr>
        <p:blipFill>
          <a:blip r:embed="rId2"/>
          <a:srcRect/>
          <a:stretch>
            <a:fillRect/>
          </a:stretch>
        </p:blipFill>
        <p:spPr bwMode="auto">
          <a:xfrm>
            <a:off x="-7938" y="6321425"/>
            <a:ext cx="9151938" cy="539750"/>
          </a:xfrm>
          <a:prstGeom prst="rect">
            <a:avLst/>
          </a:prstGeom>
          <a:noFill/>
          <a:ln w="9525">
            <a:noFill/>
            <a:miter lim="800000"/>
            <a:headEnd/>
            <a:tailEnd/>
          </a:ln>
        </p:spPr>
      </p:pic>
      <p:pic>
        <p:nvPicPr>
          <p:cNvPr id="5" name="Picture 21" descr="cyber.jpg"/>
          <p:cNvPicPr>
            <a:picLocks noChangeAspect="1"/>
          </p:cNvPicPr>
          <p:nvPr userDrawn="1"/>
        </p:nvPicPr>
        <p:blipFill>
          <a:blip r:embed="rId3"/>
          <a:srcRect r="57039"/>
          <a:stretch>
            <a:fillRect/>
          </a:stretch>
        </p:blipFill>
        <p:spPr bwMode="auto">
          <a:xfrm>
            <a:off x="2614613" y="955675"/>
            <a:ext cx="3932237" cy="539750"/>
          </a:xfrm>
          <a:prstGeom prst="rect">
            <a:avLst/>
          </a:prstGeom>
          <a:noFill/>
          <a:ln w="9525">
            <a:noFill/>
            <a:miter lim="800000"/>
            <a:headEnd/>
            <a:tailEnd/>
          </a:ln>
        </p:spPr>
      </p:pic>
      <p:sp>
        <p:nvSpPr>
          <p:cNvPr id="2" name="Title 1"/>
          <p:cNvSpPr>
            <a:spLocks noGrp="1"/>
          </p:cNvSpPr>
          <p:nvPr>
            <p:ph type="ctrTitle"/>
          </p:nvPr>
        </p:nvSpPr>
        <p:spPr>
          <a:xfrm>
            <a:off x="762000" y="2228295"/>
            <a:ext cx="7772400" cy="1470025"/>
          </a:xfrm>
        </p:spPr>
        <p:txBody>
          <a:bodyPr/>
          <a:lstStyle>
            <a:lvl1pPr algn="ctr">
              <a:defRPr sz="3000">
                <a:solidFill>
                  <a:srgbClr val="00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447800" y="3491945"/>
            <a:ext cx="6400800" cy="1219200"/>
          </a:xfrm>
        </p:spPr>
        <p:txBody>
          <a:bodyPr>
            <a:normAutofit/>
          </a:bodyPr>
          <a:lstStyle>
            <a:lvl1pPr marL="0" indent="0" algn="ctr">
              <a:buNone/>
              <a:defRPr sz="2000">
                <a:solidFill>
                  <a:srgbClr val="3843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Date Placeholder 3"/>
          <p:cNvSpPr>
            <a:spLocks noGrp="1"/>
          </p:cNvSpPr>
          <p:nvPr userDrawn="1">
            <p:ph type="dt" sz="half" idx="10"/>
          </p:nvPr>
        </p:nvSpPr>
        <p:spPr/>
        <p:txBody>
          <a:bodyPr/>
          <a:lstStyle>
            <a:lvl1pPr>
              <a:defRPr smtClean="0"/>
            </a:lvl1pPr>
          </a:lstStyle>
          <a:p>
            <a:pPr>
              <a:defRPr/>
            </a:pPr>
            <a:fld id="{CC7F6422-9D3A-462B-B001-ACDADB9AB863}" type="datetime1">
              <a:rPr lang="en-US"/>
              <a:pPr>
                <a:defRPr/>
              </a:pPr>
              <a:t>3/16/2010</a:t>
            </a:fld>
            <a:endParaRPr lang="en-US"/>
          </a:p>
        </p:txBody>
      </p:sp>
      <p:sp>
        <p:nvSpPr>
          <p:cNvPr id="7" name="Footer Placeholder 4"/>
          <p:cNvSpPr>
            <a:spLocks noGrp="1"/>
          </p:cNvSpPr>
          <p:nvPr userDrawn="1">
            <p:ph type="ftr" sz="quarter" idx="11"/>
          </p:nvPr>
        </p:nvSpPr>
        <p:spPr/>
        <p:txBody>
          <a:bodyPr/>
          <a:lstStyle>
            <a:lvl1pPr>
              <a:defRPr smtClean="0"/>
            </a:lvl1pPr>
          </a:lstStyle>
          <a:p>
            <a:pPr>
              <a:defRPr/>
            </a:pPr>
            <a:r>
              <a:rPr lang="en-US"/>
              <a:t>Presentation 1</a:t>
            </a:r>
          </a:p>
        </p:txBody>
      </p:sp>
      <p:sp>
        <p:nvSpPr>
          <p:cNvPr id="8" name="Slide Number Placeholder 5"/>
          <p:cNvSpPr>
            <a:spLocks noGrp="1"/>
          </p:cNvSpPr>
          <p:nvPr userDrawn="1">
            <p:ph type="sldNum" sz="quarter" idx="12"/>
          </p:nvPr>
        </p:nvSpPr>
        <p:spPr/>
        <p:txBody>
          <a:bodyPr/>
          <a:lstStyle>
            <a:lvl1pPr>
              <a:defRPr smtClean="0"/>
            </a:lvl1pPr>
          </a:lstStyle>
          <a:p>
            <a:pPr>
              <a:defRPr/>
            </a:pPr>
            <a:fld id="{66939FE2-772D-417D-956D-E82665035D48}" type="slidenum">
              <a:rPr lang="en-US"/>
              <a:pPr>
                <a:defRPr/>
              </a:pPr>
              <a:t>‹#›</a:t>
            </a:fld>
            <a:endParaRPr 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78C46B1-4A1E-4690-9512-E06F77F9F7D3}" type="datetime1">
              <a:rPr lang="en-US"/>
              <a:pPr>
                <a:defRPr/>
              </a:pPr>
              <a:t>3/16/2010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Presentation 1</a:t>
            </a:r>
          </a:p>
        </p:txBody>
      </p:sp>
      <p:sp>
        <p:nvSpPr>
          <p:cNvPr id="6" name="Slide Number Placeholder 5"/>
          <p:cNvSpPr>
            <a:spLocks noGrp="1"/>
          </p:cNvSpPr>
          <p:nvPr>
            <p:ph type="sldNum" sz="quarter" idx="12"/>
          </p:nvPr>
        </p:nvSpPr>
        <p:spPr/>
        <p:txBody>
          <a:bodyPr/>
          <a:lstStyle>
            <a:lvl1pPr>
              <a:defRPr/>
            </a:lvl1pPr>
          </a:lstStyle>
          <a:p>
            <a:pPr>
              <a:defRPr/>
            </a:pPr>
            <a:fld id="{9ACFAB9C-F19A-42F5-9E6A-2173C6713D3B}" type="slidenum">
              <a:rPr lang="en-US"/>
              <a:pPr>
                <a:defRPr/>
              </a:pPr>
              <a:t>‹#›</a:t>
            </a:fld>
            <a:endParaRPr 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C7475EF-1B26-4756-A3BD-0C6F66CD0430}" type="datetime1">
              <a:rPr lang="en-US"/>
              <a:pPr>
                <a:defRPr/>
              </a:pPr>
              <a:t>3/16/2010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Presentation 1</a:t>
            </a:r>
          </a:p>
        </p:txBody>
      </p:sp>
      <p:sp>
        <p:nvSpPr>
          <p:cNvPr id="6" name="Slide Number Placeholder 5"/>
          <p:cNvSpPr>
            <a:spLocks noGrp="1"/>
          </p:cNvSpPr>
          <p:nvPr>
            <p:ph type="sldNum" sz="quarter" idx="12"/>
          </p:nvPr>
        </p:nvSpPr>
        <p:spPr/>
        <p:txBody>
          <a:bodyPr/>
          <a:lstStyle>
            <a:lvl1pPr>
              <a:defRPr/>
            </a:lvl1pPr>
          </a:lstStyle>
          <a:p>
            <a:pPr>
              <a:defRPr/>
            </a:pPr>
            <a:fld id="{AACE4B84-4656-4FBA-AD52-7C70B9BA9B86}" type="slidenum">
              <a:rPr lang="en-US"/>
              <a:pPr>
                <a:defRPr/>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36AF497-87B4-4313-8928-6C8F7A505BDF}" type="datetime1">
              <a:rPr lang="en-US"/>
              <a:pPr>
                <a:defRPr/>
              </a:pPr>
              <a:t>3/16/2010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Presentation 1</a:t>
            </a:r>
          </a:p>
        </p:txBody>
      </p:sp>
      <p:sp>
        <p:nvSpPr>
          <p:cNvPr id="6" name="Slide Number Placeholder 5"/>
          <p:cNvSpPr>
            <a:spLocks noGrp="1"/>
          </p:cNvSpPr>
          <p:nvPr>
            <p:ph type="sldNum" sz="quarter" idx="12"/>
          </p:nvPr>
        </p:nvSpPr>
        <p:spPr/>
        <p:txBody>
          <a:bodyPr/>
          <a:lstStyle>
            <a:lvl1pPr>
              <a:defRPr/>
            </a:lvl1pPr>
          </a:lstStyle>
          <a:p>
            <a:pPr>
              <a:defRPr/>
            </a:pPr>
            <a:fld id="{093CD3CE-CC7B-45C4-845D-C723A90C7F46}" type="slidenum">
              <a:rPr lang="en-US"/>
              <a:pPr>
                <a:defRPr/>
              </a:pPr>
              <a:t>‹#›</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5697538"/>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96" charset="-128"/>
            </a:endParaRPr>
          </a:p>
        </p:txBody>
      </p:sp>
      <p:sp>
        <p:nvSpPr>
          <p:cNvPr id="3" name="Date Placeholder 1"/>
          <p:cNvSpPr>
            <a:spLocks noGrp="1"/>
          </p:cNvSpPr>
          <p:nvPr>
            <p:ph type="dt" sz="half" idx="10"/>
          </p:nvPr>
        </p:nvSpPr>
        <p:spPr/>
        <p:txBody>
          <a:bodyPr/>
          <a:lstStyle>
            <a:lvl1pPr>
              <a:defRPr smtClean="0"/>
            </a:lvl1pPr>
          </a:lstStyle>
          <a:p>
            <a:pPr>
              <a:defRPr/>
            </a:pPr>
            <a:fld id="{C37B3210-F5F0-4068-9707-C94488467077}" type="datetime1">
              <a:rPr lang="en-US"/>
              <a:pPr>
                <a:defRPr/>
              </a:pPr>
              <a:t>3/16/2010</a:t>
            </a:fld>
            <a:endParaRPr lang="en-US"/>
          </a:p>
        </p:txBody>
      </p:sp>
      <p:sp>
        <p:nvSpPr>
          <p:cNvPr id="4" name="Footer Placeholder 2"/>
          <p:cNvSpPr>
            <a:spLocks noGrp="1"/>
          </p:cNvSpPr>
          <p:nvPr>
            <p:ph type="ftr" sz="quarter" idx="11"/>
          </p:nvPr>
        </p:nvSpPr>
        <p:spPr/>
        <p:txBody>
          <a:bodyPr/>
          <a:lstStyle>
            <a:lvl1pPr>
              <a:defRPr smtClean="0"/>
            </a:lvl1pPr>
          </a:lstStyle>
          <a:p>
            <a:pPr>
              <a:defRPr/>
            </a:pPr>
            <a:r>
              <a:rPr lang="en-US"/>
              <a:t>Presentation 1</a:t>
            </a:r>
          </a:p>
        </p:txBody>
      </p:sp>
      <p:sp>
        <p:nvSpPr>
          <p:cNvPr id="5" name="Slide Number Placeholder 3"/>
          <p:cNvSpPr>
            <a:spLocks noGrp="1"/>
          </p:cNvSpPr>
          <p:nvPr>
            <p:ph type="sldNum" sz="quarter" idx="12"/>
          </p:nvPr>
        </p:nvSpPr>
        <p:spPr/>
        <p:txBody>
          <a:bodyPr/>
          <a:lstStyle>
            <a:lvl1pPr>
              <a:defRPr smtClean="0"/>
            </a:lvl1pPr>
          </a:lstStyle>
          <a:p>
            <a:pPr>
              <a:defRPr/>
            </a:pPr>
            <a:fld id="{A829AE30-1ECB-4148-AF23-B94246514D6A}" type="slidenum">
              <a:rPr lang="en-US"/>
              <a:pPr>
                <a:defRPr/>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C85848F-5A78-4D75-9670-AA8257151946}" type="datetime1">
              <a:rPr lang="en-US"/>
              <a:pPr>
                <a:defRPr/>
              </a:pPr>
              <a:t>3/16/2010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Presentation 1</a:t>
            </a:r>
          </a:p>
        </p:txBody>
      </p:sp>
      <p:sp>
        <p:nvSpPr>
          <p:cNvPr id="7" name="Slide Number Placeholder 5"/>
          <p:cNvSpPr>
            <a:spLocks noGrp="1"/>
          </p:cNvSpPr>
          <p:nvPr>
            <p:ph type="sldNum" sz="quarter" idx="12"/>
          </p:nvPr>
        </p:nvSpPr>
        <p:spPr/>
        <p:txBody>
          <a:bodyPr/>
          <a:lstStyle>
            <a:lvl1pPr>
              <a:defRPr/>
            </a:lvl1pPr>
          </a:lstStyle>
          <a:p>
            <a:pPr>
              <a:defRPr/>
            </a:pPr>
            <a:fld id="{51430466-B83E-4A81-9675-E718C3646D9F}" type="slidenum">
              <a:rPr lang="en-US"/>
              <a:pPr>
                <a:defRPr/>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78E9414-52B5-4D22-88F4-5B96E9487C25}" type="datetime1">
              <a:rPr lang="en-US"/>
              <a:pPr>
                <a:defRPr/>
              </a:pPr>
              <a:t>3/16/2010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Presentation 1</a:t>
            </a:r>
          </a:p>
        </p:txBody>
      </p:sp>
      <p:sp>
        <p:nvSpPr>
          <p:cNvPr id="9" name="Slide Number Placeholder 5"/>
          <p:cNvSpPr>
            <a:spLocks noGrp="1"/>
          </p:cNvSpPr>
          <p:nvPr>
            <p:ph type="sldNum" sz="quarter" idx="12"/>
          </p:nvPr>
        </p:nvSpPr>
        <p:spPr/>
        <p:txBody>
          <a:bodyPr/>
          <a:lstStyle>
            <a:lvl1pPr>
              <a:defRPr/>
            </a:lvl1pPr>
          </a:lstStyle>
          <a:p>
            <a:pPr>
              <a:defRPr/>
            </a:pPr>
            <a:fld id="{27E81F8E-CE90-46BD-94A3-E093A30B691F}" type="slidenum">
              <a:rPr lang="en-US"/>
              <a:pPr>
                <a:defRPr/>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7BD5159-C642-4A99-A593-E0EF35E03869}" type="datetime1">
              <a:rPr lang="en-US"/>
              <a:pPr>
                <a:defRPr/>
              </a:pPr>
              <a:t>3/16/2010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Presentation 1</a:t>
            </a:r>
          </a:p>
        </p:txBody>
      </p:sp>
      <p:sp>
        <p:nvSpPr>
          <p:cNvPr id="6" name="Slide Number Placeholder 5"/>
          <p:cNvSpPr>
            <a:spLocks noGrp="1"/>
          </p:cNvSpPr>
          <p:nvPr>
            <p:ph type="sldNum" sz="quarter" idx="12"/>
          </p:nvPr>
        </p:nvSpPr>
        <p:spPr/>
        <p:txBody>
          <a:bodyPr/>
          <a:lstStyle>
            <a:lvl1pPr>
              <a:defRPr/>
            </a:lvl1pPr>
          </a:lstStyle>
          <a:p>
            <a:pPr>
              <a:defRPr/>
            </a:pPr>
            <a:fld id="{5BB3EC81-A979-48CE-8566-BF5F30300C15}" type="slidenum">
              <a:rPr lang="en-US"/>
              <a:pPr>
                <a:defRPr/>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1947EA6-33A8-47A6-9238-644CCD99B58E}" type="datetime1">
              <a:rPr lang="en-US"/>
              <a:pPr>
                <a:defRPr/>
              </a:pPr>
              <a:t>3/16/2010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Presentation 1</a:t>
            </a:r>
          </a:p>
        </p:txBody>
      </p:sp>
      <p:sp>
        <p:nvSpPr>
          <p:cNvPr id="5" name="Slide Number Placeholder 5"/>
          <p:cNvSpPr>
            <a:spLocks noGrp="1"/>
          </p:cNvSpPr>
          <p:nvPr>
            <p:ph type="sldNum" sz="quarter" idx="12"/>
          </p:nvPr>
        </p:nvSpPr>
        <p:spPr/>
        <p:txBody>
          <a:bodyPr/>
          <a:lstStyle>
            <a:lvl1pPr>
              <a:defRPr/>
            </a:lvl1pPr>
          </a:lstStyle>
          <a:p>
            <a:pPr>
              <a:defRPr/>
            </a:pPr>
            <a:fld id="{E32A60C6-DB29-4086-816F-3A3FDEBAAFFD}" type="slidenum">
              <a:rPr lang="en-US"/>
              <a:pPr>
                <a:defRPr/>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CDCB16B-0636-4F04-9FB9-B7B536AFBB9A}" type="datetime1">
              <a:rPr lang="en-US"/>
              <a:pPr>
                <a:defRPr/>
              </a:pPr>
              <a:t>3/16/2010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Presentation 1</a:t>
            </a:r>
          </a:p>
        </p:txBody>
      </p:sp>
      <p:sp>
        <p:nvSpPr>
          <p:cNvPr id="7" name="Slide Number Placeholder 5"/>
          <p:cNvSpPr>
            <a:spLocks noGrp="1"/>
          </p:cNvSpPr>
          <p:nvPr>
            <p:ph type="sldNum" sz="quarter" idx="12"/>
          </p:nvPr>
        </p:nvSpPr>
        <p:spPr/>
        <p:txBody>
          <a:bodyPr/>
          <a:lstStyle>
            <a:lvl1pPr>
              <a:defRPr/>
            </a:lvl1pPr>
          </a:lstStyle>
          <a:p>
            <a:pPr>
              <a:defRPr/>
            </a:pPr>
            <a:fld id="{7F9A9F8D-5760-47B7-B6CC-895AF15A291F}" type="slidenum">
              <a:rPr lang="en-US"/>
              <a:pPr>
                <a:defRPr/>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4FE116B-F23E-43FD-8088-92DD70C0C336}" type="datetime1">
              <a:rPr lang="en-US"/>
              <a:pPr>
                <a:defRPr/>
              </a:pPr>
              <a:t>3/16/2010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Presentation 1</a:t>
            </a:r>
          </a:p>
        </p:txBody>
      </p:sp>
      <p:sp>
        <p:nvSpPr>
          <p:cNvPr id="7" name="Slide Number Placeholder 5"/>
          <p:cNvSpPr>
            <a:spLocks noGrp="1"/>
          </p:cNvSpPr>
          <p:nvPr>
            <p:ph type="sldNum" sz="quarter" idx="12"/>
          </p:nvPr>
        </p:nvSpPr>
        <p:spPr/>
        <p:txBody>
          <a:bodyPr/>
          <a:lstStyle>
            <a:lvl1pPr>
              <a:defRPr/>
            </a:lvl1pPr>
          </a:lstStyle>
          <a:p>
            <a:pPr>
              <a:defRPr/>
            </a:pPr>
            <a:fld id="{0155746A-934A-4A14-AB5A-A591FBA16F33}" type="slidenum">
              <a:rPr lang="en-US"/>
              <a:pPr>
                <a:defRPr/>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8788"/>
            <a:ext cx="83820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smtClean="0">
                <a:solidFill>
                  <a:srgbClr val="A6A6A6"/>
                </a:solidFill>
                <a:cs typeface="Arial" charset="0"/>
              </a:defRPr>
            </a:lvl1pPr>
          </a:lstStyle>
          <a:p>
            <a:pPr>
              <a:defRPr/>
            </a:pPr>
            <a:fld id="{0A3F9D49-EFFE-482E-8A4B-30B54DE2BC93}" type="datetime1">
              <a:rPr lang="en-US"/>
              <a:pPr>
                <a:defRPr/>
              </a:pPr>
              <a:t>3/16/2010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smtClean="0">
                <a:solidFill>
                  <a:srgbClr val="A6A6A6"/>
                </a:solidFill>
                <a:cs typeface="Arial" charset="0"/>
              </a:defRPr>
            </a:lvl1pPr>
          </a:lstStyle>
          <a:p>
            <a:pPr>
              <a:defRPr/>
            </a:pPr>
            <a:r>
              <a:rPr lang="en-US"/>
              <a:t>Presentation 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smtClean="0">
                <a:solidFill>
                  <a:srgbClr val="A6A6A6"/>
                </a:solidFill>
                <a:cs typeface="Arial" charset="0"/>
              </a:defRPr>
            </a:lvl1pPr>
          </a:lstStyle>
          <a:p>
            <a:pPr>
              <a:defRPr/>
            </a:pPr>
            <a:fld id="{3698DD9C-FE18-4135-A8EA-834B7ECB5F88}" type="slidenum">
              <a:rPr lang="en-US"/>
              <a:pPr>
                <a:defRPr/>
              </a:pPr>
              <a:t>‹#›</a:t>
            </a:fld>
            <a:endParaRPr lang="en-US"/>
          </a:p>
        </p:txBody>
      </p:sp>
      <p:sp>
        <p:nvSpPr>
          <p:cNvPr id="25" name="Rectangle 24"/>
          <p:cNvSpPr/>
          <p:nvPr userDrawn="1"/>
        </p:nvSpPr>
        <p:spPr bwMode="auto">
          <a:xfrm>
            <a:off x="4941888" y="6046788"/>
            <a:ext cx="90487" cy="90487"/>
          </a:xfrm>
          <a:prstGeom prst="rect">
            <a:avLst/>
          </a:prstGeom>
          <a:solidFill>
            <a:srgbClr val="B2073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96" charset="-128"/>
            </a:endParaRPr>
          </a:p>
        </p:txBody>
      </p:sp>
      <p:sp>
        <p:nvSpPr>
          <p:cNvPr id="26" name="Rectangle 25"/>
          <p:cNvSpPr/>
          <p:nvPr userDrawn="1"/>
        </p:nvSpPr>
        <p:spPr bwMode="auto">
          <a:xfrm>
            <a:off x="4133850" y="6046788"/>
            <a:ext cx="88900" cy="90487"/>
          </a:xfrm>
          <a:prstGeom prst="rect">
            <a:avLst/>
          </a:prstGeom>
          <a:solidFill>
            <a:srgbClr val="1B84A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96" charset="-128"/>
            </a:endParaRPr>
          </a:p>
        </p:txBody>
      </p:sp>
      <p:sp>
        <p:nvSpPr>
          <p:cNvPr id="27" name="Rectangle 26"/>
          <p:cNvSpPr/>
          <p:nvPr userDrawn="1"/>
        </p:nvSpPr>
        <p:spPr bwMode="auto">
          <a:xfrm>
            <a:off x="4400550" y="6046788"/>
            <a:ext cx="90488" cy="90487"/>
          </a:xfrm>
          <a:prstGeom prst="rect">
            <a:avLst/>
          </a:prstGeom>
          <a:solidFill>
            <a:srgbClr val="5D717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96" charset="-128"/>
            </a:endParaRPr>
          </a:p>
        </p:txBody>
      </p:sp>
      <p:sp>
        <p:nvSpPr>
          <p:cNvPr id="28" name="Rectangle 27"/>
          <p:cNvSpPr/>
          <p:nvPr userDrawn="1"/>
        </p:nvSpPr>
        <p:spPr bwMode="auto">
          <a:xfrm>
            <a:off x="4672013" y="6046788"/>
            <a:ext cx="88900" cy="90487"/>
          </a:xfrm>
          <a:prstGeom prst="rect">
            <a:avLst/>
          </a:prstGeom>
          <a:solidFill>
            <a:srgbClr val="15559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96" charset="-128"/>
            </a:endParaRPr>
          </a:p>
        </p:txBody>
      </p:sp>
      <p:pic>
        <p:nvPicPr>
          <p:cNvPr id="2059" name="Picture 21" descr="cyber.jpg"/>
          <p:cNvPicPr>
            <a:picLocks noChangeAspect="1"/>
          </p:cNvPicPr>
          <p:nvPr userDrawn="1"/>
        </p:nvPicPr>
        <p:blipFill>
          <a:blip r:embed="rId13"/>
          <a:srcRect/>
          <a:stretch>
            <a:fillRect/>
          </a:stretch>
        </p:blipFill>
        <p:spPr bwMode="auto">
          <a:xfrm>
            <a:off x="0" y="6329363"/>
            <a:ext cx="9151938" cy="539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3" r:id="rId1"/>
    <p:sldLayoutId id="2147483844" r:id="rId2"/>
    <p:sldLayoutId id="214748385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ransition spd="med">
    <p:fade/>
  </p:transition>
  <p:timing>
    <p:tnLst>
      <p:par>
        <p:cTn id="1" dur="indefinite" restart="never" nodeType="tmRoot"/>
      </p:par>
    </p:tnLst>
  </p:timing>
  <p:hf sldNum="0" hdr="0" ftr="0" dt="0"/>
  <p:txStyles>
    <p:titleStyle>
      <a:lvl1pPr algn="l" defTabSz="457200" rtl="0" eaLnBrk="0" fontAlgn="base" hangingPunct="0">
        <a:spcBef>
          <a:spcPct val="0"/>
        </a:spcBef>
        <a:spcAft>
          <a:spcPct val="0"/>
        </a:spcAft>
        <a:defRPr sz="3000" b="1" kern="1200" cap="all">
          <a:solidFill>
            <a:schemeClr val="tx1"/>
          </a:solidFill>
          <a:latin typeface="Arial"/>
          <a:ea typeface="ＭＳ Ｐゴシック" pitchFamily="48" charset="-128"/>
          <a:cs typeface="Arial"/>
        </a:defRPr>
      </a:lvl1pPr>
      <a:lvl2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cs typeface="Arial" charset="0"/>
        </a:defRPr>
      </a:lvl2pPr>
      <a:lvl3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cs typeface="Arial" charset="0"/>
        </a:defRPr>
      </a:lvl3pPr>
      <a:lvl4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cs typeface="Arial" charset="0"/>
        </a:defRPr>
      </a:lvl4pPr>
      <a:lvl5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cs typeface="Arial" charset="0"/>
        </a:defRPr>
      </a:lvl5pPr>
      <a:lvl6pPr marL="457200" algn="l" defTabSz="457200" rtl="0" fontAlgn="base">
        <a:spcBef>
          <a:spcPct val="0"/>
        </a:spcBef>
        <a:spcAft>
          <a:spcPct val="0"/>
        </a:spcAft>
        <a:defRPr sz="3000" b="1">
          <a:solidFill>
            <a:srgbClr val="FC7F1D"/>
          </a:solidFill>
          <a:latin typeface="Arial" pitchFamily="48" charset="0"/>
          <a:ea typeface="ＭＳ Ｐゴシック" pitchFamily="48" charset="-128"/>
        </a:defRPr>
      </a:lvl6pPr>
      <a:lvl7pPr marL="914400" algn="l" defTabSz="457200" rtl="0" fontAlgn="base">
        <a:spcBef>
          <a:spcPct val="0"/>
        </a:spcBef>
        <a:spcAft>
          <a:spcPct val="0"/>
        </a:spcAft>
        <a:defRPr sz="3000" b="1">
          <a:solidFill>
            <a:srgbClr val="FC7F1D"/>
          </a:solidFill>
          <a:latin typeface="Arial" pitchFamily="48" charset="0"/>
          <a:ea typeface="ＭＳ Ｐゴシック" pitchFamily="48" charset="-128"/>
        </a:defRPr>
      </a:lvl7pPr>
      <a:lvl8pPr marL="1371600" algn="l" defTabSz="457200" rtl="0" fontAlgn="base">
        <a:spcBef>
          <a:spcPct val="0"/>
        </a:spcBef>
        <a:spcAft>
          <a:spcPct val="0"/>
        </a:spcAft>
        <a:defRPr sz="3000" b="1">
          <a:solidFill>
            <a:srgbClr val="FC7F1D"/>
          </a:solidFill>
          <a:latin typeface="Arial" pitchFamily="48" charset="0"/>
          <a:ea typeface="ＭＳ Ｐゴシック" pitchFamily="48" charset="-128"/>
        </a:defRPr>
      </a:lvl8pPr>
      <a:lvl9pPr marL="1828800" algn="l" defTabSz="457200" rtl="0" fontAlgn="base">
        <a:spcBef>
          <a:spcPct val="0"/>
        </a:spcBef>
        <a:spcAft>
          <a:spcPct val="0"/>
        </a:spcAft>
        <a:defRPr sz="3000" b="1">
          <a:solidFill>
            <a:srgbClr val="FC7F1D"/>
          </a:solidFill>
          <a:latin typeface="Arial" pitchFamily="48" charset="0"/>
          <a:ea typeface="ＭＳ Ｐゴシック" pitchFamily="48" charset="-128"/>
        </a:defRPr>
      </a:lvl9pPr>
    </p:titleStyle>
    <p:bodyStyle>
      <a:lvl1pPr marL="230188" indent="-230188" algn="l" defTabSz="457200" rtl="0" eaLnBrk="0" fontAlgn="base" hangingPunct="0">
        <a:spcBef>
          <a:spcPct val="20000"/>
        </a:spcBef>
        <a:spcAft>
          <a:spcPct val="0"/>
        </a:spcAft>
        <a:buClr>
          <a:srgbClr val="DA5919"/>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
          <a:srgbClr val="F3E570"/>
        </a:buClr>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DA5919"/>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
          <a:srgbClr val="F3E570"/>
        </a:buClr>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DA5919"/>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tmbc.com/mb/books/firs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org-immaturity.com/" TargetMode="External"/><Relationship Id="rId5" Type="http://schemas.openxmlformats.org/officeDocument/2006/relationships/hyperlink" Target="http://www.carrots.com/" TargetMode="External"/><Relationship Id="rId4" Type="http://schemas.openxmlformats.org/officeDocument/2006/relationships/hyperlink" Target="http://www.gladwell.com/tippingpoint/index.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mailto:dpadgett@nd.edu" TargetMode="External"/><Relationship Id="rId2" Type="http://schemas.openxmlformats.org/officeDocument/2006/relationships/hyperlink" Target="mailto:klubeck.1@nd.ed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82762"/>
            <a:ext cx="7772400" cy="1470025"/>
          </a:xfrm>
        </p:spPr>
        <p:txBody>
          <a:bodyPr>
            <a:normAutofit/>
          </a:bodyPr>
          <a:lstStyle/>
          <a:p>
            <a:r>
              <a:rPr lang="en-US" dirty="0" smtClean="0"/>
              <a:t>Using Champions to </a:t>
            </a:r>
            <a:br>
              <a:rPr lang="en-US" dirty="0" smtClean="0"/>
            </a:br>
            <a:r>
              <a:rPr lang="en-US" dirty="0" smtClean="0"/>
              <a:t>Make Change Happen</a:t>
            </a:r>
            <a:br>
              <a:rPr lang="en-US" dirty="0" smtClean="0"/>
            </a:br>
            <a:endParaRPr lang="en-US" dirty="0"/>
          </a:p>
        </p:txBody>
      </p:sp>
      <p:sp>
        <p:nvSpPr>
          <p:cNvPr id="3" name="Subtitle 2"/>
          <p:cNvSpPr>
            <a:spLocks noGrp="1"/>
          </p:cNvSpPr>
          <p:nvPr>
            <p:ph type="subTitle" idx="1"/>
          </p:nvPr>
        </p:nvSpPr>
        <p:spPr>
          <a:xfrm>
            <a:off x="1371600" y="2765501"/>
            <a:ext cx="6400800" cy="895273"/>
          </a:xfrm>
        </p:spPr>
        <p:txBody>
          <a:bodyPr/>
          <a:lstStyle/>
          <a:p>
            <a:r>
              <a:rPr lang="en-US" dirty="0" smtClean="0"/>
              <a:t>Overcoming Past Failures and </a:t>
            </a:r>
            <a:br>
              <a:rPr lang="en-US" dirty="0" smtClean="0"/>
            </a:br>
            <a:r>
              <a:rPr lang="en-US" dirty="0" smtClean="0"/>
              <a:t>Making Change Happen</a:t>
            </a:r>
            <a:endParaRPr lang="en-US" dirty="0"/>
          </a:p>
        </p:txBody>
      </p:sp>
      <p:sp>
        <p:nvSpPr>
          <p:cNvPr id="4" name="TextBox 3"/>
          <p:cNvSpPr txBox="1"/>
          <p:nvPr/>
        </p:nvSpPr>
        <p:spPr>
          <a:xfrm>
            <a:off x="2209800" y="3736975"/>
            <a:ext cx="4629922" cy="923330"/>
          </a:xfrm>
          <a:prstGeom prst="rect">
            <a:avLst/>
          </a:prstGeom>
          <a:noFill/>
        </p:spPr>
        <p:txBody>
          <a:bodyPr wrap="none" rtlCol="0">
            <a:spAutoFit/>
          </a:bodyPr>
          <a:lstStyle/>
          <a:p>
            <a:pPr algn="ctr"/>
            <a:r>
              <a:rPr lang="en-US" dirty="0" smtClean="0"/>
              <a:t>Martin </a:t>
            </a:r>
            <a:r>
              <a:rPr lang="en-US" dirty="0" err="1" smtClean="0"/>
              <a:t>Klubeck</a:t>
            </a:r>
            <a:r>
              <a:rPr lang="en-US" dirty="0" smtClean="0"/>
              <a:t>, Strategy &amp; Planning Consultant</a:t>
            </a:r>
          </a:p>
          <a:p>
            <a:pPr algn="ctr"/>
            <a:r>
              <a:rPr lang="en-US" dirty="0" smtClean="0"/>
              <a:t>Don Padgett, Program Manager</a:t>
            </a:r>
            <a:br>
              <a:rPr lang="en-US" dirty="0" smtClean="0"/>
            </a:br>
            <a:r>
              <a:rPr lang="en-US" dirty="0" smtClean="0"/>
              <a:t>University of Notre Dame</a:t>
            </a:r>
            <a:endParaRPr lang="en-US" dirty="0"/>
          </a:p>
        </p:txBody>
      </p:sp>
      <p:sp>
        <p:nvSpPr>
          <p:cNvPr id="5" name="Rectangle 4"/>
          <p:cNvSpPr/>
          <p:nvPr/>
        </p:nvSpPr>
        <p:spPr>
          <a:xfrm>
            <a:off x="685800" y="5181600"/>
            <a:ext cx="8153400" cy="830997"/>
          </a:xfrm>
          <a:prstGeom prst="rect">
            <a:avLst/>
          </a:prstGeom>
        </p:spPr>
        <p:txBody>
          <a:bodyPr wrap="square">
            <a:spAutoFit/>
          </a:bodyPr>
          <a:lstStyle/>
          <a:p>
            <a:pPr algn="ctr"/>
            <a:r>
              <a:rPr lang="en-US" sz="1200" dirty="0" smtClean="0"/>
              <a:t>"Copyright Martin Klubeck, 2010. This work is the intellectual property of the author. 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a:t>
            </a:r>
            <a:endParaRPr lang="en-US" sz="1200" dirty="0"/>
          </a:p>
        </p:txBody>
      </p:sp>
      <p:sp>
        <p:nvSpPr>
          <p:cNvPr id="6" name="TextBox 5"/>
          <p:cNvSpPr txBox="1"/>
          <p:nvPr/>
        </p:nvSpPr>
        <p:spPr>
          <a:xfrm>
            <a:off x="3646449" y="4660305"/>
            <a:ext cx="1787669" cy="369332"/>
          </a:xfrm>
          <a:prstGeom prst="rect">
            <a:avLst/>
          </a:prstGeom>
          <a:noFill/>
        </p:spPr>
        <p:txBody>
          <a:bodyPr wrap="none" rtlCol="0">
            <a:spAutoFit/>
          </a:bodyPr>
          <a:lstStyle/>
          <a:p>
            <a:r>
              <a:rPr lang="en-US" dirty="0" smtClean="0"/>
              <a:t>March 16, 2010</a:t>
            </a:r>
            <a:endParaRPr lang="en-US"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a:xfrm>
            <a:off x="457200" y="5257800"/>
            <a:ext cx="8229600" cy="609600"/>
          </a:xfrm>
        </p:spPr>
        <p:txBody>
          <a:bodyPr/>
          <a:lstStyle/>
          <a:p>
            <a:pPr algn="ctr">
              <a:buNone/>
            </a:pPr>
            <a:r>
              <a:rPr lang="en-US" dirty="0" smtClean="0"/>
              <a:t>Questions?</a:t>
            </a:r>
            <a:endParaRPr lang="en-US" dirty="0"/>
          </a:p>
        </p:txBody>
      </p:sp>
      <p:pic>
        <p:nvPicPr>
          <p:cNvPr id="1026" name="Picture 2" descr="http://timesonline.typepad.com/.a/6a00d83451586c69e20120a53e61b6970b-800wi"/>
          <p:cNvPicPr>
            <a:picLocks noChangeAspect="1" noChangeArrowheads="1"/>
          </p:cNvPicPr>
          <p:nvPr/>
        </p:nvPicPr>
        <p:blipFill>
          <a:blip r:embed="rId2" cstate="print"/>
          <a:srcRect/>
          <a:stretch>
            <a:fillRect/>
          </a:stretch>
        </p:blipFill>
        <p:spPr bwMode="auto">
          <a:xfrm>
            <a:off x="3200400" y="1447800"/>
            <a:ext cx="2857500" cy="3810000"/>
          </a:xfrm>
          <a:prstGeom prst="rect">
            <a:avLst/>
          </a:prstGeom>
          <a:noFill/>
        </p:spPr>
      </p:pic>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p:txBody>
          <a:bodyPr>
            <a:normAutofit/>
          </a:bodyPr>
          <a:lstStyle/>
          <a:p>
            <a:pPr>
              <a:buNone/>
            </a:pPr>
            <a:r>
              <a:rPr lang="en-US" dirty="0" smtClean="0"/>
              <a:t>Recommended Reading:</a:t>
            </a:r>
          </a:p>
          <a:p>
            <a:r>
              <a:rPr lang="en-US" sz="2400" dirty="0" smtClean="0"/>
              <a:t>First, Break All The Rules </a:t>
            </a:r>
            <a:r>
              <a:rPr lang="en-US" sz="2400" dirty="0" smtClean="0">
                <a:hlinkClick r:id="rId3"/>
              </a:rPr>
              <a:t>http://www.tmbc.com/mb/books/first</a:t>
            </a:r>
            <a:endParaRPr lang="en-US" dirty="0" smtClean="0"/>
          </a:p>
          <a:p>
            <a:r>
              <a:rPr lang="en-US" sz="2400" dirty="0" smtClean="0"/>
              <a:t>The Tipping Point </a:t>
            </a:r>
            <a:r>
              <a:rPr lang="en-US" sz="2400" dirty="0" smtClean="0">
                <a:hlinkClick r:id="rId4"/>
              </a:rPr>
              <a:t>http://www.gladwell.com/tippingpoint/index.html</a:t>
            </a:r>
            <a:endParaRPr lang="en-US" dirty="0" smtClean="0"/>
          </a:p>
          <a:p>
            <a:r>
              <a:rPr lang="en-US" sz="2400" dirty="0" smtClean="0"/>
              <a:t>The Carrot Principle </a:t>
            </a:r>
            <a:r>
              <a:rPr lang="en-US" dirty="0" smtClean="0"/>
              <a:t/>
            </a:r>
            <a:br>
              <a:rPr lang="en-US" dirty="0" smtClean="0"/>
            </a:br>
            <a:r>
              <a:rPr lang="en-US" sz="2400" dirty="0" smtClean="0">
                <a:hlinkClick r:id="rId5"/>
              </a:rPr>
              <a:t>www.carrots.com</a:t>
            </a:r>
            <a:endParaRPr lang="en-US" dirty="0" smtClean="0"/>
          </a:p>
          <a:p>
            <a:r>
              <a:rPr lang="en-US" sz="2400" dirty="0" smtClean="0"/>
              <a:t>Why Organizations Struggle So Hard To Improve So Little  </a:t>
            </a:r>
            <a:r>
              <a:rPr lang="en-US" dirty="0" smtClean="0"/>
              <a:t/>
            </a:r>
            <a:br>
              <a:rPr lang="en-US" dirty="0" smtClean="0"/>
            </a:br>
            <a:r>
              <a:rPr lang="en-US" sz="2400" dirty="0" smtClean="0">
                <a:hlinkClick r:id="rId6"/>
              </a:rPr>
              <a:t>www.org-immaturity.com</a:t>
            </a:r>
            <a:endParaRPr lang="en-US" dirty="0" smtClean="0"/>
          </a:p>
          <a:p>
            <a:endParaRPr lang="en-US" dirty="0"/>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p:txBody>
          <a:bodyPr/>
          <a:lstStyle/>
          <a:p>
            <a:r>
              <a:rPr lang="en-US" dirty="0" smtClean="0"/>
              <a:t>Contact Us:</a:t>
            </a:r>
          </a:p>
          <a:p>
            <a:pPr lvl="1"/>
            <a:r>
              <a:rPr lang="en-US" dirty="0" smtClean="0"/>
              <a:t>We’re happy to answer future questions via email or phone:</a:t>
            </a:r>
          </a:p>
          <a:p>
            <a:pPr lvl="1"/>
            <a:r>
              <a:rPr lang="en-US" dirty="0" smtClean="0">
                <a:hlinkClick r:id="rId2"/>
              </a:rPr>
              <a:t>klubeck.1@nd.edu</a:t>
            </a:r>
            <a:r>
              <a:rPr lang="en-US" dirty="0" smtClean="0"/>
              <a:t>, 574-631-5447</a:t>
            </a:r>
          </a:p>
          <a:p>
            <a:pPr lvl="1"/>
            <a:r>
              <a:rPr lang="en-US" dirty="0" smtClean="0">
                <a:hlinkClick r:id="rId3"/>
              </a:rPr>
              <a:t>dpadgett@nd.edu</a:t>
            </a:r>
            <a:r>
              <a:rPr lang="en-US" dirty="0" smtClean="0"/>
              <a:t>, 574-631-3556</a:t>
            </a:r>
          </a:p>
          <a:p>
            <a:pPr lvl="1"/>
            <a:endParaRPr lang="en-US" dirty="0"/>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bwMode="auto">
          <a:xfrm>
            <a:off x="762000" y="2597150"/>
            <a:ext cx="7772400" cy="1470025"/>
          </a:xfrm>
        </p:spPr>
        <p:txBody>
          <a:bodyPr/>
          <a:lstStyle/>
          <a:p>
            <a:pPr eaLnBrk="1" hangingPunct="1"/>
            <a:r>
              <a:rPr lang="en-US" cap="none" smtClean="0">
                <a:latin typeface="Arial" charset="0"/>
                <a:ea typeface="ＭＳ Ｐゴシック" pitchFamily="96" charset="-128"/>
                <a:cs typeface="Arial" charset="0"/>
              </a:rPr>
              <a:t>THANK YOU</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a:xfrm>
            <a:off x="457200" y="1600200"/>
            <a:ext cx="8229600" cy="1066799"/>
          </a:xfrm>
        </p:spPr>
        <p:txBody>
          <a:bodyPr>
            <a:normAutofit/>
          </a:bodyPr>
          <a:lstStyle/>
          <a:p>
            <a:r>
              <a:rPr lang="en-US" dirty="0" smtClean="0"/>
              <a:t>Why </a:t>
            </a:r>
            <a:r>
              <a:rPr lang="en-US" dirty="0"/>
              <a:t>do organizations fail at </a:t>
            </a:r>
            <a:r>
              <a:rPr lang="en-US" dirty="0" smtClean="0"/>
              <a:t>Enterprise-wide improvement efforts?</a:t>
            </a:r>
            <a:endParaRPr lang="en-US" dirty="0"/>
          </a:p>
        </p:txBody>
      </p:sp>
      <p:pic>
        <p:nvPicPr>
          <p:cNvPr id="2050" name="Picture 2" descr="E:\Pics\For websites\Org-Immaturity\Depositphotos_1062189_L+.jpg"/>
          <p:cNvPicPr>
            <a:picLocks noChangeAspect="1" noChangeArrowheads="1"/>
          </p:cNvPicPr>
          <p:nvPr/>
        </p:nvPicPr>
        <p:blipFill>
          <a:blip r:embed="rId3" cstate="print"/>
          <a:srcRect t="27976" r="26549"/>
          <a:stretch>
            <a:fillRect/>
          </a:stretch>
        </p:blipFill>
        <p:spPr bwMode="auto">
          <a:xfrm>
            <a:off x="6781800" y="2209800"/>
            <a:ext cx="2133600" cy="3218688"/>
          </a:xfrm>
          <a:prstGeom prst="rect">
            <a:avLst/>
          </a:prstGeom>
          <a:noFill/>
        </p:spPr>
      </p:pic>
      <p:sp>
        <p:nvSpPr>
          <p:cNvPr id="5" name="Content Placeholder 2"/>
          <p:cNvSpPr txBox="1">
            <a:spLocks/>
          </p:cNvSpPr>
          <p:nvPr/>
        </p:nvSpPr>
        <p:spPr>
          <a:xfrm>
            <a:off x="457200" y="2666999"/>
            <a:ext cx="6477000" cy="2971800"/>
          </a:xfrm>
          <a:prstGeom prst="rect">
            <a:avLst/>
          </a:prstGeom>
        </p:spPr>
        <p:txBody>
          <a:bodyPr vert="horz" lIns="91440" tIns="45720" rIns="91440" bIns="45720" rtlCol="0">
            <a:normAutofit/>
          </a:bodyPr>
          <a:lstStyle/>
          <a:p>
            <a:pPr marL="511175" marR="0" lvl="1" indent="-222250" eaLnBrk="0" latinLnBrk="0" hangingPunct="0">
              <a:lnSpc>
                <a:spcPct val="100000"/>
              </a:lnSpc>
              <a:spcBef>
                <a:spcPct val="20000"/>
              </a:spcBef>
              <a:buClr>
                <a:srgbClr val="F3E570"/>
              </a:buClr>
              <a:buSzPct val="80000"/>
              <a:buFont typeface="Wingdings" pitchFamily="96" charset="2"/>
              <a:buChar char="§"/>
              <a:tabLst/>
              <a:defRPr/>
            </a:pPr>
            <a:r>
              <a:rPr lang="en-US" sz="2400" dirty="0" smtClean="0">
                <a:solidFill>
                  <a:srgbClr val="4C4C4F"/>
                </a:solidFill>
                <a:latin typeface="Arial"/>
                <a:ea typeface="ＭＳ Ｐゴシック" pitchFamily="48" charset="-128"/>
                <a:cs typeface="Arial"/>
              </a:rPr>
              <a:t>What </a:t>
            </a:r>
            <a:r>
              <a:rPr lang="en-US" sz="2400" dirty="0" smtClean="0">
                <a:solidFill>
                  <a:srgbClr val="4C4C4F"/>
                </a:solidFill>
                <a:latin typeface="Arial"/>
                <a:ea typeface="ＭＳ Ｐゴシック" pitchFamily="48" charset="-128"/>
                <a:cs typeface="Arial"/>
              </a:rPr>
              <a:t>is Organizational Immaturity?</a:t>
            </a:r>
            <a:endParaRPr lang="en-US" sz="2400" dirty="0" smtClean="0">
              <a:solidFill>
                <a:srgbClr val="4C4C4F"/>
              </a:solidFill>
              <a:latin typeface="Arial"/>
              <a:ea typeface="ＭＳ Ｐゴシック" pitchFamily="48" charset="-128"/>
              <a:cs typeface="Arial"/>
            </a:endParaRPr>
          </a:p>
          <a:p>
            <a:pPr marL="511175" marR="0" lvl="1" indent="-222250" eaLnBrk="0" latinLnBrk="0" hangingPunct="0">
              <a:lnSpc>
                <a:spcPct val="100000"/>
              </a:lnSpc>
              <a:spcBef>
                <a:spcPct val="20000"/>
              </a:spcBef>
              <a:buClr>
                <a:srgbClr val="F3E570"/>
              </a:buClr>
              <a:buSzPct val="80000"/>
              <a:buFont typeface="Wingdings" pitchFamily="96" charset="2"/>
              <a:buChar char="§"/>
              <a:tabLst/>
              <a:defRPr/>
            </a:pPr>
            <a:r>
              <a:rPr lang="en-US" sz="2400" dirty="0" smtClean="0">
                <a:solidFill>
                  <a:srgbClr val="4C4C4F"/>
                </a:solidFill>
                <a:latin typeface="Arial"/>
                <a:ea typeface="ＭＳ Ｐゴシック" pitchFamily="48" charset="-128"/>
                <a:cs typeface="Arial"/>
              </a:rPr>
              <a:t>CMM </a:t>
            </a:r>
            <a:r>
              <a:rPr lang="en-US" sz="2400" dirty="0" smtClean="0">
                <a:solidFill>
                  <a:srgbClr val="4C4C4F"/>
                </a:solidFill>
                <a:latin typeface="Arial"/>
                <a:ea typeface="ＭＳ Ｐゴシック" pitchFamily="48" charset="-128"/>
                <a:cs typeface="Arial"/>
              </a:rPr>
              <a:t>– and the five levels of maturity </a:t>
            </a:r>
            <a:br>
              <a:rPr lang="en-US" sz="2400" dirty="0" smtClean="0">
                <a:solidFill>
                  <a:srgbClr val="4C4C4F"/>
                </a:solidFill>
                <a:latin typeface="Arial"/>
                <a:ea typeface="ＭＳ Ｐゴシック" pitchFamily="48" charset="-128"/>
                <a:cs typeface="Arial"/>
              </a:rPr>
            </a:br>
            <a:r>
              <a:rPr lang="en-US" sz="2400" dirty="0" smtClean="0">
                <a:solidFill>
                  <a:srgbClr val="4C4C4F"/>
                </a:solidFill>
                <a:latin typeface="Arial"/>
                <a:ea typeface="ＭＳ Ｐゴシック" pitchFamily="48" charset="-128"/>
                <a:cs typeface="Arial"/>
              </a:rPr>
              <a:t>   (no level 0)</a:t>
            </a:r>
          </a:p>
          <a:p>
            <a:pPr marL="511175" marR="0" lvl="1" indent="-222250" eaLnBrk="0" latinLnBrk="0" hangingPunct="0">
              <a:lnSpc>
                <a:spcPct val="100000"/>
              </a:lnSpc>
              <a:spcBef>
                <a:spcPct val="20000"/>
              </a:spcBef>
              <a:buClr>
                <a:srgbClr val="F3E570"/>
              </a:buClr>
              <a:buSzPct val="80000"/>
              <a:buFont typeface="Wingdings" pitchFamily="96" charset="2"/>
              <a:buChar char="§"/>
              <a:tabLst/>
              <a:defRPr/>
            </a:pPr>
            <a:r>
              <a:rPr lang="en-US" sz="2400" dirty="0" smtClean="0">
                <a:solidFill>
                  <a:srgbClr val="4C4C4F"/>
                </a:solidFill>
                <a:latin typeface="Arial"/>
                <a:ea typeface="ＭＳ Ｐゴシック" pitchFamily="48" charset="-128"/>
                <a:cs typeface="Arial"/>
              </a:rPr>
              <a:t>Previous </a:t>
            </a:r>
            <a:r>
              <a:rPr lang="en-US" sz="2400" dirty="0" smtClean="0">
                <a:solidFill>
                  <a:srgbClr val="4C4C4F"/>
                </a:solidFill>
                <a:latin typeface="Arial"/>
                <a:ea typeface="ＭＳ Ｐゴシック" pitchFamily="48" charset="-128"/>
                <a:cs typeface="Arial"/>
              </a:rPr>
              <a:t>failures increase likelihood of</a:t>
            </a:r>
            <a:br>
              <a:rPr lang="en-US" sz="2400" dirty="0" smtClean="0">
                <a:solidFill>
                  <a:srgbClr val="4C4C4F"/>
                </a:solidFill>
                <a:latin typeface="Arial"/>
                <a:ea typeface="ＭＳ Ｐゴシック" pitchFamily="48" charset="-128"/>
                <a:cs typeface="Arial"/>
              </a:rPr>
            </a:br>
            <a:r>
              <a:rPr lang="en-US" sz="2400" dirty="0" smtClean="0">
                <a:solidFill>
                  <a:srgbClr val="4C4C4F"/>
                </a:solidFill>
                <a:latin typeface="Arial"/>
                <a:ea typeface="ＭＳ Ｐゴシック" pitchFamily="48" charset="-128"/>
                <a:cs typeface="Arial"/>
              </a:rPr>
              <a:t>   future </a:t>
            </a:r>
            <a:r>
              <a:rPr lang="en-US" sz="2400" dirty="0" smtClean="0">
                <a:solidFill>
                  <a:srgbClr val="4C4C4F"/>
                </a:solidFill>
                <a:latin typeface="Arial"/>
                <a:ea typeface="ＭＳ Ｐゴシック" pitchFamily="48" charset="-128"/>
                <a:cs typeface="Arial"/>
              </a:rPr>
              <a:t>failures</a:t>
            </a:r>
          </a:p>
          <a:p>
            <a:pPr marL="511175" marR="0" lvl="1" indent="-222250" eaLnBrk="0" latinLnBrk="0" hangingPunct="0">
              <a:lnSpc>
                <a:spcPct val="100000"/>
              </a:lnSpc>
              <a:spcBef>
                <a:spcPct val="20000"/>
              </a:spcBef>
              <a:buClr>
                <a:srgbClr val="F3E570"/>
              </a:buClr>
              <a:buSzPct val="80000"/>
              <a:buFont typeface="Wingdings" pitchFamily="96" charset="2"/>
              <a:buChar char="§"/>
              <a:tabLst/>
              <a:defRPr/>
            </a:pPr>
            <a:r>
              <a:rPr lang="en-US" sz="2400" dirty="0" smtClean="0">
                <a:solidFill>
                  <a:srgbClr val="4C4C4F"/>
                </a:solidFill>
                <a:latin typeface="Arial"/>
                <a:ea typeface="ＭＳ Ｐゴシック" pitchFamily="48" charset="-128"/>
                <a:cs typeface="Arial"/>
              </a:rPr>
              <a:t>Partial </a:t>
            </a:r>
            <a:r>
              <a:rPr lang="en-US" sz="2400" dirty="0" smtClean="0">
                <a:solidFill>
                  <a:srgbClr val="4C4C4F"/>
                </a:solidFill>
                <a:latin typeface="Arial"/>
                <a:ea typeface="ＭＳ Ｐゴシック" pitchFamily="48" charset="-128"/>
                <a:cs typeface="Arial"/>
              </a:rPr>
              <a:t>successes don’t increase likelihood</a:t>
            </a:r>
            <a:br>
              <a:rPr lang="en-US" sz="2400" dirty="0" smtClean="0">
                <a:solidFill>
                  <a:srgbClr val="4C4C4F"/>
                </a:solidFill>
                <a:latin typeface="Arial"/>
                <a:ea typeface="ＭＳ Ｐゴシック" pitchFamily="48" charset="-128"/>
                <a:cs typeface="Arial"/>
              </a:rPr>
            </a:br>
            <a:r>
              <a:rPr lang="en-US" sz="2400" dirty="0" smtClean="0">
                <a:solidFill>
                  <a:srgbClr val="4C4C4F"/>
                </a:solidFill>
                <a:latin typeface="Arial"/>
                <a:ea typeface="ＭＳ Ｐゴシック" pitchFamily="48" charset="-128"/>
                <a:cs typeface="Arial"/>
              </a:rPr>
              <a:t>   of future successes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pic>
        <p:nvPicPr>
          <p:cNvPr id="4" name="Content Placeholder 3" descr="Figure 12-2.JPG"/>
          <p:cNvPicPr>
            <a:picLocks noGrp="1" noChangeAspect="1"/>
          </p:cNvPicPr>
          <p:nvPr>
            <p:ph idx="1"/>
          </p:nvPr>
        </p:nvPicPr>
        <p:blipFill>
          <a:blip r:embed="rId3" cstate="print"/>
          <a:srcRect l="22117" t="21887" r="16737" b="25921"/>
          <a:stretch>
            <a:fillRect/>
          </a:stretch>
        </p:blipFill>
        <p:spPr>
          <a:xfrm>
            <a:off x="1108587" y="1388327"/>
            <a:ext cx="6816213" cy="4495800"/>
          </a:xfrm>
        </p:spPr>
      </p:pic>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Pics\For websites\Org-Immaturity\Depositphotos_1267238_L+.jpg"/>
          <p:cNvPicPr>
            <a:picLocks noChangeAspect="1" noChangeArrowheads="1"/>
          </p:cNvPicPr>
          <p:nvPr/>
        </p:nvPicPr>
        <p:blipFill>
          <a:blip r:embed="rId3" cstate="print"/>
          <a:srcRect l="11476" t="14491" b="4772"/>
          <a:stretch>
            <a:fillRect/>
          </a:stretch>
        </p:blipFill>
        <p:spPr bwMode="auto">
          <a:xfrm flipH="1">
            <a:off x="4137025" y="2988526"/>
            <a:ext cx="4702175" cy="2971800"/>
          </a:xfrm>
          <a:prstGeom prst="rect">
            <a:avLst/>
          </a:prstGeom>
          <a:noFill/>
        </p:spPr>
      </p:pic>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a:xfrm>
            <a:off x="457200" y="1600200"/>
            <a:ext cx="8534400" cy="4525963"/>
          </a:xfrm>
        </p:spPr>
        <p:txBody>
          <a:bodyPr>
            <a:normAutofit/>
          </a:bodyPr>
          <a:lstStyle/>
          <a:p>
            <a:r>
              <a:rPr lang="en-US" dirty="0" smtClean="0"/>
              <a:t>If </a:t>
            </a:r>
            <a:r>
              <a:rPr lang="en-US" dirty="0"/>
              <a:t>suffering from </a:t>
            </a:r>
            <a:r>
              <a:rPr lang="en-US" dirty="0" smtClean="0"/>
              <a:t>Organizational Immaturity …what </a:t>
            </a:r>
            <a:r>
              <a:rPr lang="en-US" dirty="0"/>
              <a:t>can you do?</a:t>
            </a:r>
          </a:p>
          <a:p>
            <a:pPr lvl="1"/>
            <a:r>
              <a:rPr lang="en-US" dirty="0" smtClean="0"/>
              <a:t>Identify </a:t>
            </a:r>
            <a:r>
              <a:rPr lang="en-US" dirty="0"/>
              <a:t>Champions	</a:t>
            </a:r>
          </a:p>
          <a:p>
            <a:pPr lvl="2"/>
            <a:r>
              <a:rPr lang="en-US" dirty="0" smtClean="0"/>
              <a:t>Identify </a:t>
            </a:r>
            <a:r>
              <a:rPr lang="en-US" dirty="0"/>
              <a:t>what they want to improve</a:t>
            </a:r>
          </a:p>
          <a:p>
            <a:pPr lvl="2"/>
            <a:r>
              <a:rPr lang="en-US" dirty="0" smtClean="0"/>
              <a:t>List </a:t>
            </a:r>
            <a:r>
              <a:rPr lang="en-US" dirty="0"/>
              <a:t>of </a:t>
            </a:r>
            <a:r>
              <a:rPr lang="en-US" dirty="0" err="1"/>
              <a:t>possibles</a:t>
            </a:r>
            <a:endParaRPr lang="en-US" dirty="0"/>
          </a:p>
          <a:p>
            <a:pPr lvl="2"/>
            <a:r>
              <a:rPr lang="en-US" dirty="0" smtClean="0"/>
              <a:t>Assist </a:t>
            </a:r>
            <a:r>
              <a:rPr lang="en-US" dirty="0"/>
              <a:t>them</a:t>
            </a:r>
          </a:p>
          <a:p>
            <a:pPr lvl="2"/>
            <a:r>
              <a:rPr lang="en-US" dirty="0" smtClean="0"/>
              <a:t>Stay </a:t>
            </a:r>
            <a:r>
              <a:rPr lang="en-US" dirty="0"/>
              <a:t>out of their way</a:t>
            </a:r>
          </a:p>
          <a:p>
            <a:pPr lvl="2"/>
            <a:r>
              <a:rPr lang="en-US" dirty="0" smtClean="0"/>
              <a:t>Applaud </a:t>
            </a:r>
            <a:r>
              <a:rPr lang="en-US" dirty="0"/>
              <a:t>their success</a:t>
            </a:r>
          </a:p>
          <a:p>
            <a:pPr>
              <a:buNone/>
            </a:pP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pic>
        <p:nvPicPr>
          <p:cNvPr id="4" name="Content Placeholder 3" descr="Figure 3-1.JPG"/>
          <p:cNvPicPr>
            <a:picLocks noGrp="1" noChangeAspect="1"/>
          </p:cNvPicPr>
          <p:nvPr>
            <p:ph idx="1"/>
          </p:nvPr>
        </p:nvPicPr>
        <p:blipFill>
          <a:blip r:embed="rId3" cstate="print"/>
          <a:srcRect l="9670" t="25254" r="9670" b="29288"/>
          <a:stretch>
            <a:fillRect/>
          </a:stretch>
        </p:blipFill>
        <p:spPr>
          <a:xfrm>
            <a:off x="533400" y="1747024"/>
            <a:ext cx="8048977" cy="3505200"/>
          </a:xfrm>
        </p:spPr>
      </p:pic>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E:\Pics\For websites\Org-Immaturity\Depositphotos_1969486_L+.jpg"/>
          <p:cNvPicPr>
            <a:picLocks noChangeAspect="1" noChangeArrowheads="1"/>
          </p:cNvPicPr>
          <p:nvPr/>
        </p:nvPicPr>
        <p:blipFill>
          <a:blip r:embed="rId3" cstate="print"/>
          <a:srcRect t="29207" b="4759"/>
          <a:stretch>
            <a:fillRect/>
          </a:stretch>
        </p:blipFill>
        <p:spPr bwMode="auto">
          <a:xfrm>
            <a:off x="4038600" y="3739544"/>
            <a:ext cx="4619624" cy="2008113"/>
          </a:xfrm>
          <a:prstGeom prst="rect">
            <a:avLst/>
          </a:prstGeom>
          <a:noFill/>
        </p:spPr>
      </p:pic>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a:xfrm>
            <a:off x="457200" y="1601788"/>
            <a:ext cx="8382000" cy="4525963"/>
          </a:xfrm>
        </p:spPr>
        <p:txBody>
          <a:bodyPr>
            <a:normAutofit/>
          </a:bodyPr>
          <a:lstStyle/>
          <a:p>
            <a:r>
              <a:rPr lang="en-US" dirty="0" smtClean="0"/>
              <a:t>If </a:t>
            </a:r>
            <a:r>
              <a:rPr lang="en-US" dirty="0"/>
              <a:t>suffering from Organizational Immaturity…what can you do</a:t>
            </a:r>
            <a:r>
              <a:rPr lang="en-US" dirty="0" smtClean="0"/>
              <a:t>? (continued)</a:t>
            </a:r>
            <a:endParaRPr lang="en-US" dirty="0"/>
          </a:p>
          <a:p>
            <a:pPr lvl="1"/>
            <a:r>
              <a:rPr lang="en-US" dirty="0" smtClean="0"/>
              <a:t>Where are the internal leaders with mature teams?</a:t>
            </a:r>
          </a:p>
          <a:p>
            <a:pPr lvl="1"/>
            <a:r>
              <a:rPr lang="en-US" dirty="0" smtClean="0"/>
              <a:t>Who </a:t>
            </a:r>
            <a:r>
              <a:rPr lang="en-US" dirty="0"/>
              <a:t>is already doing good things</a:t>
            </a:r>
            <a:r>
              <a:rPr lang="en-US" dirty="0" smtClean="0"/>
              <a:t>?</a:t>
            </a:r>
          </a:p>
          <a:p>
            <a:pPr lvl="1"/>
            <a:r>
              <a:rPr lang="en-US" dirty="0" smtClean="0"/>
              <a:t>Identify Pockets of Maturity</a:t>
            </a:r>
            <a:endParaRPr lang="en-US" dirty="0"/>
          </a:p>
          <a:p>
            <a:pPr lvl="1">
              <a:buNone/>
            </a:pP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p:txBody>
          <a:bodyPr/>
          <a:lstStyle/>
          <a:p>
            <a:r>
              <a:rPr lang="en-US" dirty="0" smtClean="0"/>
              <a:t>Developing Champions</a:t>
            </a:r>
          </a:p>
          <a:p>
            <a:pPr lvl="1"/>
            <a:r>
              <a:rPr lang="en-US" dirty="0" smtClean="0"/>
              <a:t>People </a:t>
            </a:r>
            <a:r>
              <a:rPr lang="en-US" i="1" dirty="0" smtClean="0"/>
              <a:t>are truly </a:t>
            </a:r>
            <a:r>
              <a:rPr lang="en-US" dirty="0" smtClean="0"/>
              <a:t>your most valued assets</a:t>
            </a:r>
          </a:p>
          <a:p>
            <a:pPr lvl="1"/>
            <a:r>
              <a:rPr lang="en-US" dirty="0" smtClean="0"/>
              <a:t>Focus in on their strengths not weaknesses</a:t>
            </a:r>
          </a:p>
          <a:p>
            <a:pPr lvl="1"/>
            <a:r>
              <a:rPr lang="en-US" dirty="0" smtClean="0"/>
              <a:t>Support vs. manage</a:t>
            </a:r>
          </a:p>
          <a:p>
            <a:pPr lvl="1"/>
            <a:r>
              <a:rPr lang="en-US" dirty="0" smtClean="0"/>
              <a:t>Encourage and promote formal training plans</a:t>
            </a:r>
          </a:p>
          <a:p>
            <a:pPr lvl="1"/>
            <a:r>
              <a:rPr lang="en-US" dirty="0" smtClean="0"/>
              <a:t>Get out their way</a:t>
            </a:r>
          </a:p>
          <a:p>
            <a:pPr lvl="1"/>
            <a:r>
              <a:rPr lang="en-US" dirty="0" smtClean="0"/>
              <a:t>Do Nothing! </a:t>
            </a:r>
          </a:p>
          <a:p>
            <a:pPr lvl="1"/>
            <a:endParaRPr lang="en-US" dirty="0"/>
          </a:p>
        </p:txBody>
      </p:sp>
      <p:pic>
        <p:nvPicPr>
          <p:cNvPr id="1028" name="Picture 4" descr="C:\Users\Don\AppData\Local\Microsoft\Windows\Temporary Internet Files\Content.IE5\NMSN4KLQ\MPj03029580000[1].jpg"/>
          <p:cNvPicPr>
            <a:picLocks noChangeAspect="1" noChangeArrowheads="1"/>
          </p:cNvPicPr>
          <p:nvPr/>
        </p:nvPicPr>
        <p:blipFill>
          <a:blip r:embed="rId3" cstate="print"/>
          <a:srcRect/>
          <a:stretch>
            <a:fillRect/>
          </a:stretch>
        </p:blipFill>
        <p:spPr bwMode="auto">
          <a:xfrm>
            <a:off x="6379028" y="3874440"/>
            <a:ext cx="1508125" cy="2113577"/>
          </a:xfrm>
          <a:prstGeom prst="rect">
            <a:avLst/>
          </a:prstGeom>
          <a:noFill/>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p:txBody>
          <a:bodyPr/>
          <a:lstStyle/>
          <a:p>
            <a:r>
              <a:rPr lang="en-US" dirty="0" smtClean="0"/>
              <a:t>Hiring  and Retaining Champions</a:t>
            </a:r>
          </a:p>
          <a:p>
            <a:pPr lvl="1"/>
            <a:r>
              <a:rPr lang="en-US" dirty="0" smtClean="0"/>
              <a:t>Build it and they will come</a:t>
            </a:r>
          </a:p>
          <a:p>
            <a:pPr lvl="2"/>
            <a:r>
              <a:rPr lang="en-US" dirty="0" smtClean="0"/>
              <a:t>Job Families </a:t>
            </a:r>
          </a:p>
          <a:p>
            <a:pPr lvl="2"/>
            <a:r>
              <a:rPr lang="en-US" dirty="0" smtClean="0"/>
              <a:t>Qualification Matrix</a:t>
            </a:r>
          </a:p>
          <a:p>
            <a:pPr lvl="1"/>
            <a:r>
              <a:rPr lang="en-US" dirty="0" smtClean="0"/>
              <a:t>Performance Management</a:t>
            </a:r>
          </a:p>
          <a:p>
            <a:pPr lvl="1"/>
            <a:r>
              <a:rPr lang="en-US" dirty="0" smtClean="0"/>
              <a:t>Culture of Recognition  </a:t>
            </a:r>
          </a:p>
          <a:p>
            <a:pPr lvl="1">
              <a:buNone/>
            </a:pPr>
            <a:endParaRPr lang="en-US" dirty="0" smtClean="0"/>
          </a:p>
          <a:p>
            <a:pPr lvl="1"/>
            <a:endParaRPr lang="en-US" dirty="0"/>
          </a:p>
        </p:txBody>
      </p:sp>
      <p:pic>
        <p:nvPicPr>
          <p:cNvPr id="2050" name="Picture 2" descr="C:\Users\Don\AppData\Local\Microsoft\Windows\Temporary Internet Files\Content.IE5\I94X0T43\MCj02872140000[1].wmf"/>
          <p:cNvPicPr>
            <a:picLocks noChangeAspect="1" noChangeArrowheads="1"/>
          </p:cNvPicPr>
          <p:nvPr/>
        </p:nvPicPr>
        <p:blipFill>
          <a:blip r:embed="rId3" cstate="print"/>
          <a:srcRect/>
          <a:stretch>
            <a:fillRect/>
          </a:stretch>
        </p:blipFill>
        <p:spPr bwMode="auto">
          <a:xfrm>
            <a:off x="5584371" y="2894806"/>
            <a:ext cx="1301750" cy="1982787"/>
          </a:xfrm>
          <a:prstGeom prst="rect">
            <a:avLst/>
          </a:prstGeom>
          <a:noFill/>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E:\Pics\For websites\Org-Immaturity\Depositphotos_1815971_L+.jpg"/>
          <p:cNvPicPr>
            <a:picLocks noChangeAspect="1" noChangeArrowheads="1"/>
          </p:cNvPicPr>
          <p:nvPr/>
        </p:nvPicPr>
        <p:blipFill>
          <a:blip r:embed="rId3" cstate="print"/>
          <a:srcRect l="10872" t="10843" r="7587" b="8406"/>
          <a:stretch>
            <a:fillRect/>
          </a:stretch>
        </p:blipFill>
        <p:spPr bwMode="auto">
          <a:xfrm>
            <a:off x="6324600" y="2667000"/>
            <a:ext cx="2463085" cy="3668486"/>
          </a:xfrm>
          <a:prstGeom prst="rect">
            <a:avLst/>
          </a:prstGeom>
          <a:noFill/>
        </p:spPr>
      </p:pic>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p:txBody>
          <a:bodyPr>
            <a:normAutofit/>
          </a:bodyPr>
          <a:lstStyle/>
          <a:p>
            <a:r>
              <a:rPr lang="en-US" dirty="0" smtClean="0"/>
              <a:t>Achieving </a:t>
            </a:r>
            <a:r>
              <a:rPr lang="en-US" dirty="0"/>
              <a:t>Critical Mass</a:t>
            </a:r>
          </a:p>
          <a:p>
            <a:pPr lvl="1"/>
            <a:r>
              <a:rPr lang="en-US" dirty="0" smtClean="0"/>
              <a:t>Letting </a:t>
            </a:r>
            <a:r>
              <a:rPr lang="en-US" dirty="0"/>
              <a:t>Champions sell to other Champions</a:t>
            </a:r>
          </a:p>
          <a:p>
            <a:pPr lvl="1"/>
            <a:r>
              <a:rPr lang="en-US" dirty="0" smtClean="0"/>
              <a:t>Staying </a:t>
            </a:r>
            <a:r>
              <a:rPr lang="en-US" dirty="0"/>
              <a:t>out of the way</a:t>
            </a:r>
          </a:p>
          <a:p>
            <a:pPr lvl="1"/>
            <a:r>
              <a:rPr lang="en-US" dirty="0" smtClean="0"/>
              <a:t>When </a:t>
            </a:r>
            <a:r>
              <a:rPr lang="en-US" dirty="0"/>
              <a:t>to step in and mandate</a:t>
            </a:r>
          </a:p>
          <a:p>
            <a:pPr lvl="1"/>
            <a:r>
              <a:rPr lang="en-US" dirty="0" smtClean="0"/>
              <a:t>Realize </a:t>
            </a:r>
            <a:r>
              <a:rPr lang="en-US" dirty="0"/>
              <a:t>even with critical mass – </a:t>
            </a:r>
            <a:r>
              <a:rPr lang="en-US" dirty="0" smtClean="0"/>
              <a:t/>
            </a:r>
            <a:br>
              <a:rPr lang="en-US" dirty="0" smtClean="0"/>
            </a:br>
            <a:r>
              <a:rPr lang="en-US" dirty="0" smtClean="0"/>
              <a:t>  you </a:t>
            </a:r>
            <a:r>
              <a:rPr lang="en-US" dirty="0"/>
              <a:t>may not succeed</a:t>
            </a:r>
          </a:p>
          <a:p>
            <a:pPr>
              <a:buNone/>
            </a:pP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1873</TotalTime>
  <Words>325</Words>
  <Application>Microsoft Office PowerPoint</Application>
  <PresentationFormat>On-screen Show (4:3)</PresentationFormat>
  <Paragraphs>72</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Using Champions to  Make Change Happen </vt:lpstr>
      <vt:lpstr>Using Champions to  Make Change Happen</vt:lpstr>
      <vt:lpstr>Using Champions to  Make Change Happen</vt:lpstr>
      <vt:lpstr>Using Champions to  Make Change Happen</vt:lpstr>
      <vt:lpstr>Using Champions to  Make Change Happen</vt:lpstr>
      <vt:lpstr>Using Champions to  Make Change Happen</vt:lpstr>
      <vt:lpstr>Using Champions to  Make Change Happen</vt:lpstr>
      <vt:lpstr>Using Champions to  Make Change Happen</vt:lpstr>
      <vt:lpstr>Using Champions to  Make Change Happen</vt:lpstr>
      <vt:lpstr>Using Champions to  Make Change Happen</vt:lpstr>
      <vt:lpstr>Using Champions to  Make Change Happen</vt:lpstr>
      <vt:lpstr>Using Champions to  Make Change Happen</vt:lpstr>
      <vt:lpstr>THANK YOU</vt:lpstr>
    </vt:vector>
  </TitlesOfParts>
  <Company>brain bolts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boelts</dc:creator>
  <cp:lastModifiedBy> </cp:lastModifiedBy>
  <cp:revision>48</cp:revision>
  <dcterms:created xsi:type="dcterms:W3CDTF">2009-07-28T17:41:50Z</dcterms:created>
  <dcterms:modified xsi:type="dcterms:W3CDTF">2010-03-16T13:40:19Z</dcterms:modified>
</cp:coreProperties>
</file>