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handoutMasterIdLst>
    <p:handoutMasterId r:id="rId16"/>
  </p:handoutMasterIdLst>
  <p:sldIdLst>
    <p:sldId id="262" r:id="rId2"/>
    <p:sldId id="274" r:id="rId3"/>
    <p:sldId id="264" r:id="rId4"/>
    <p:sldId id="265" r:id="rId5"/>
    <p:sldId id="266" r:id="rId6"/>
    <p:sldId id="267" r:id="rId7"/>
    <p:sldId id="268" r:id="rId8"/>
    <p:sldId id="269" r:id="rId9"/>
    <p:sldId id="270" r:id="rId10"/>
    <p:sldId id="271" r:id="rId11"/>
    <p:sldId id="272" r:id="rId12"/>
    <p:sldId id="273" r:id="rId13"/>
    <p:sldId id="261" r:id="rId14"/>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96"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96"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96"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96"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96" charset="-128"/>
        <a:cs typeface="+mn-cs"/>
      </a:defRPr>
    </a:lvl5pPr>
    <a:lvl6pPr marL="2286000" algn="l" defTabSz="914400" rtl="0" eaLnBrk="1" latinLnBrk="0" hangingPunct="1">
      <a:defRPr kern="1200">
        <a:solidFill>
          <a:schemeClr val="tx1"/>
        </a:solidFill>
        <a:latin typeface="Arial" charset="0"/>
        <a:ea typeface="ＭＳ Ｐゴシック" pitchFamily="96" charset="-128"/>
        <a:cs typeface="+mn-cs"/>
      </a:defRPr>
    </a:lvl6pPr>
    <a:lvl7pPr marL="2743200" algn="l" defTabSz="914400" rtl="0" eaLnBrk="1" latinLnBrk="0" hangingPunct="1">
      <a:defRPr kern="1200">
        <a:solidFill>
          <a:schemeClr val="tx1"/>
        </a:solidFill>
        <a:latin typeface="Arial" charset="0"/>
        <a:ea typeface="ＭＳ Ｐゴシック" pitchFamily="96" charset="-128"/>
        <a:cs typeface="+mn-cs"/>
      </a:defRPr>
    </a:lvl7pPr>
    <a:lvl8pPr marL="3200400" algn="l" defTabSz="914400" rtl="0" eaLnBrk="1" latinLnBrk="0" hangingPunct="1">
      <a:defRPr kern="1200">
        <a:solidFill>
          <a:schemeClr val="tx1"/>
        </a:solidFill>
        <a:latin typeface="Arial" charset="0"/>
        <a:ea typeface="ＭＳ Ｐゴシック" pitchFamily="96" charset="-128"/>
        <a:cs typeface="+mn-cs"/>
      </a:defRPr>
    </a:lvl8pPr>
    <a:lvl9pPr marL="3657600" algn="l" defTabSz="914400" rtl="0" eaLnBrk="1" latinLnBrk="0" hangingPunct="1">
      <a:defRPr kern="1200">
        <a:solidFill>
          <a:schemeClr val="tx1"/>
        </a:solidFill>
        <a:latin typeface="Arial" charset="0"/>
        <a:ea typeface="ＭＳ Ｐゴシック" pitchFamily="96"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C922E"/>
    <a:srgbClr val="FCD866"/>
    <a:srgbClr val="F3E570"/>
    <a:srgbClr val="DA5919"/>
    <a:srgbClr val="5D717E"/>
    <a:srgbClr val="3D6117"/>
    <a:srgbClr val="004A72"/>
    <a:srgbClr val="1B84A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4964" autoAdjust="0"/>
  </p:normalViewPr>
  <p:slideViewPr>
    <p:cSldViewPr snapToGrid="0" snapToObjects="1">
      <p:cViewPr varScale="1">
        <p:scale>
          <a:sx n="68" d="100"/>
          <a:sy n="68" d="100"/>
        </p:scale>
        <p:origin x="-163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vl1pPr>
          </a:lstStyle>
          <a:p>
            <a:pPr>
              <a:defRPr/>
            </a:pPr>
            <a:fld id="{FA157B2D-CBF3-4B5C-BEF4-77D6B64AD040}" type="datetime1">
              <a:rPr lang="en-US"/>
              <a:pPr>
                <a:defRPr/>
              </a:pPr>
              <a:t>3/16/2010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vl1pPr>
          </a:lstStyle>
          <a:p>
            <a:pPr>
              <a:defRPr/>
            </a:pPr>
            <a:fld id="{E962F6A8-8D7A-4D3D-8B9A-8735FBA60EDC}" type="slidenum">
              <a:rPr lang="en-US"/>
              <a:pPr>
                <a:defRPr/>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vl1pPr>
          </a:lstStyle>
          <a:p>
            <a:pPr>
              <a:defRPr/>
            </a:pPr>
            <a:fld id="{EAE2AEDC-3457-44D4-8663-6BB62B060175}" type="datetime1">
              <a:rPr lang="en-US"/>
              <a:pPr>
                <a:defRPr/>
              </a:pPr>
              <a:t>3/16/2010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vl1pPr>
          </a:lstStyle>
          <a:p>
            <a:pPr>
              <a:defRPr/>
            </a:pPr>
            <a:fld id="{69D9751B-E3BB-4D3A-B4EC-8456C8DAD918}" type="slidenum">
              <a:rPr lang="en-US"/>
              <a:pPr>
                <a:defRPr/>
              </a:pPr>
              <a:t>‹#›</a:t>
            </a:fld>
            <a:endParaRPr lang="en-US"/>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pitchFamily="48" charset="-128"/>
        <a:cs typeface="ＭＳ Ｐゴシック" pitchFamily="48"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48"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48"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48"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4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9468C59-3B55-40F7-BB95-4BDAF0EC0A15}"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9468C59-3B55-40F7-BB95-4BDAF0EC0A15}" type="slidenum">
              <a:rPr lang="en-US" smtClean="0"/>
              <a:pPr/>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US" dirty="0"/>
          </a:p>
        </p:txBody>
      </p:sp>
      <p:sp>
        <p:nvSpPr>
          <p:cNvPr id="4" name="Slide Number Placeholder 3"/>
          <p:cNvSpPr>
            <a:spLocks noGrp="1"/>
          </p:cNvSpPr>
          <p:nvPr>
            <p:ph type="sldNum" sz="quarter" idx="10"/>
          </p:nvPr>
        </p:nvSpPr>
        <p:spPr/>
        <p:txBody>
          <a:bodyPr/>
          <a:lstStyle/>
          <a:p>
            <a:fld id="{A9468C59-3B55-40F7-BB95-4BDAF0EC0A15}"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US" dirty="0"/>
          </a:p>
        </p:txBody>
      </p:sp>
      <p:sp>
        <p:nvSpPr>
          <p:cNvPr id="4" name="Slide Number Placeholder 3"/>
          <p:cNvSpPr>
            <a:spLocks noGrp="1"/>
          </p:cNvSpPr>
          <p:nvPr>
            <p:ph type="sldNum" sz="quarter" idx="10"/>
          </p:nvPr>
        </p:nvSpPr>
        <p:spPr/>
        <p:txBody>
          <a:bodyPr/>
          <a:lstStyle/>
          <a:p>
            <a:fld id="{A9468C59-3B55-40F7-BB95-4BDAF0EC0A15}"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9468C59-3B55-40F7-BB95-4BDAF0EC0A15}"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US" baseline="0" dirty="0" smtClean="0"/>
          </a:p>
        </p:txBody>
      </p:sp>
      <p:sp>
        <p:nvSpPr>
          <p:cNvPr id="4" name="Slide Number Placeholder 3"/>
          <p:cNvSpPr>
            <a:spLocks noGrp="1"/>
          </p:cNvSpPr>
          <p:nvPr>
            <p:ph type="sldNum" sz="quarter" idx="10"/>
          </p:nvPr>
        </p:nvSpPr>
        <p:spPr/>
        <p:txBody>
          <a:bodyPr/>
          <a:lstStyle/>
          <a:p>
            <a:fld id="{A9468C59-3B55-40F7-BB95-4BDAF0EC0A15}"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US" dirty="0"/>
          </a:p>
        </p:txBody>
      </p:sp>
      <p:sp>
        <p:nvSpPr>
          <p:cNvPr id="4" name="Slide Number Placeholder 3"/>
          <p:cNvSpPr>
            <a:spLocks noGrp="1"/>
          </p:cNvSpPr>
          <p:nvPr>
            <p:ph type="sldNum" sz="quarter" idx="10"/>
          </p:nvPr>
        </p:nvSpPr>
        <p:spPr/>
        <p:txBody>
          <a:bodyPr/>
          <a:lstStyle/>
          <a:p>
            <a:fld id="{A9468C59-3B55-40F7-BB95-4BDAF0EC0A15}"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9468C59-3B55-40F7-BB95-4BDAF0EC0A15}"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9468C59-3B55-40F7-BB95-4BDAF0EC0A15}"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US" dirty="0"/>
          </a:p>
        </p:txBody>
      </p:sp>
      <p:sp>
        <p:nvSpPr>
          <p:cNvPr id="4" name="Slide Number Placeholder 3"/>
          <p:cNvSpPr>
            <a:spLocks noGrp="1"/>
          </p:cNvSpPr>
          <p:nvPr>
            <p:ph type="sldNum" sz="quarter" idx="10"/>
          </p:nvPr>
        </p:nvSpPr>
        <p:spPr/>
        <p:txBody>
          <a:bodyPr/>
          <a:lstStyle/>
          <a:p>
            <a:fld id="{A9468C59-3B55-40F7-BB95-4BDAF0EC0A15}"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12" descr="cyber.jpg"/>
          <p:cNvPicPr>
            <a:picLocks noChangeAspect="1"/>
          </p:cNvPicPr>
          <p:nvPr userDrawn="1"/>
        </p:nvPicPr>
        <p:blipFill>
          <a:blip r:embed="rId2"/>
          <a:srcRect/>
          <a:stretch>
            <a:fillRect/>
          </a:stretch>
        </p:blipFill>
        <p:spPr bwMode="auto">
          <a:xfrm>
            <a:off x="-7938" y="6321425"/>
            <a:ext cx="9151938" cy="539750"/>
          </a:xfrm>
          <a:prstGeom prst="rect">
            <a:avLst/>
          </a:prstGeom>
          <a:noFill/>
          <a:ln w="9525">
            <a:noFill/>
            <a:miter lim="800000"/>
            <a:headEnd/>
            <a:tailEnd/>
          </a:ln>
        </p:spPr>
      </p:pic>
      <p:pic>
        <p:nvPicPr>
          <p:cNvPr id="5" name="Picture 21" descr="cyber.jpg"/>
          <p:cNvPicPr>
            <a:picLocks noChangeAspect="1"/>
          </p:cNvPicPr>
          <p:nvPr userDrawn="1"/>
        </p:nvPicPr>
        <p:blipFill>
          <a:blip r:embed="rId3"/>
          <a:srcRect r="57039"/>
          <a:stretch>
            <a:fillRect/>
          </a:stretch>
        </p:blipFill>
        <p:spPr bwMode="auto">
          <a:xfrm>
            <a:off x="2614613" y="955675"/>
            <a:ext cx="3932237" cy="539750"/>
          </a:xfrm>
          <a:prstGeom prst="rect">
            <a:avLst/>
          </a:prstGeom>
          <a:noFill/>
          <a:ln w="9525">
            <a:noFill/>
            <a:miter lim="800000"/>
            <a:headEnd/>
            <a:tailEnd/>
          </a:ln>
        </p:spPr>
      </p:pic>
      <p:sp>
        <p:nvSpPr>
          <p:cNvPr id="2" name="Title 1"/>
          <p:cNvSpPr>
            <a:spLocks noGrp="1"/>
          </p:cNvSpPr>
          <p:nvPr>
            <p:ph type="ctrTitle"/>
          </p:nvPr>
        </p:nvSpPr>
        <p:spPr>
          <a:xfrm>
            <a:off x="762000" y="2228295"/>
            <a:ext cx="7772400" cy="1470025"/>
          </a:xfrm>
        </p:spPr>
        <p:txBody>
          <a:bodyPr/>
          <a:lstStyle>
            <a:lvl1pPr algn="ctr">
              <a:defRPr sz="3000">
                <a:solidFill>
                  <a:srgbClr val="0000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447800" y="3491945"/>
            <a:ext cx="6400800" cy="1219200"/>
          </a:xfrm>
        </p:spPr>
        <p:txBody>
          <a:bodyPr>
            <a:normAutofit/>
          </a:bodyPr>
          <a:lstStyle>
            <a:lvl1pPr marL="0" indent="0" algn="ctr">
              <a:buNone/>
              <a:defRPr sz="2000">
                <a:solidFill>
                  <a:srgbClr val="38434D"/>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Date Placeholder 3"/>
          <p:cNvSpPr>
            <a:spLocks noGrp="1"/>
          </p:cNvSpPr>
          <p:nvPr userDrawn="1">
            <p:ph type="dt" sz="half" idx="10"/>
          </p:nvPr>
        </p:nvSpPr>
        <p:spPr/>
        <p:txBody>
          <a:bodyPr/>
          <a:lstStyle>
            <a:lvl1pPr>
              <a:defRPr smtClean="0"/>
            </a:lvl1pPr>
          </a:lstStyle>
          <a:p>
            <a:pPr>
              <a:defRPr/>
            </a:pPr>
            <a:fld id="{CC7F6422-9D3A-462B-B001-ACDADB9AB863}" type="datetime1">
              <a:rPr lang="en-US"/>
              <a:pPr>
                <a:defRPr/>
              </a:pPr>
              <a:t>3/16/2010</a:t>
            </a:fld>
            <a:endParaRPr lang="en-US"/>
          </a:p>
        </p:txBody>
      </p:sp>
      <p:sp>
        <p:nvSpPr>
          <p:cNvPr id="7" name="Footer Placeholder 4"/>
          <p:cNvSpPr>
            <a:spLocks noGrp="1"/>
          </p:cNvSpPr>
          <p:nvPr userDrawn="1">
            <p:ph type="ftr" sz="quarter" idx="11"/>
          </p:nvPr>
        </p:nvSpPr>
        <p:spPr/>
        <p:txBody>
          <a:bodyPr/>
          <a:lstStyle>
            <a:lvl1pPr>
              <a:defRPr smtClean="0"/>
            </a:lvl1pPr>
          </a:lstStyle>
          <a:p>
            <a:pPr>
              <a:defRPr/>
            </a:pPr>
            <a:r>
              <a:rPr lang="en-US"/>
              <a:t>Presentation 1</a:t>
            </a:r>
          </a:p>
        </p:txBody>
      </p:sp>
      <p:sp>
        <p:nvSpPr>
          <p:cNvPr id="8" name="Slide Number Placeholder 5"/>
          <p:cNvSpPr>
            <a:spLocks noGrp="1"/>
          </p:cNvSpPr>
          <p:nvPr userDrawn="1">
            <p:ph type="sldNum" sz="quarter" idx="12"/>
          </p:nvPr>
        </p:nvSpPr>
        <p:spPr/>
        <p:txBody>
          <a:bodyPr/>
          <a:lstStyle>
            <a:lvl1pPr>
              <a:defRPr smtClean="0"/>
            </a:lvl1pPr>
          </a:lstStyle>
          <a:p>
            <a:pPr>
              <a:defRPr/>
            </a:pPr>
            <a:fld id="{66939FE2-772D-417D-956D-E82665035D48}" type="slidenum">
              <a:rPr lang="en-US"/>
              <a:pPr>
                <a:defRPr/>
              </a:pPr>
              <a:t>‹#›</a:t>
            </a:fld>
            <a:endParaRPr lang="en-US"/>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78C46B1-4A1E-4690-9512-E06F77F9F7D3}" type="datetime1">
              <a:rPr lang="en-US"/>
              <a:pPr>
                <a:defRPr/>
              </a:pPr>
              <a:t>3/16/2010</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Presentation 1</a:t>
            </a:r>
          </a:p>
        </p:txBody>
      </p:sp>
      <p:sp>
        <p:nvSpPr>
          <p:cNvPr id="6" name="Slide Number Placeholder 5"/>
          <p:cNvSpPr>
            <a:spLocks noGrp="1"/>
          </p:cNvSpPr>
          <p:nvPr>
            <p:ph type="sldNum" sz="quarter" idx="12"/>
          </p:nvPr>
        </p:nvSpPr>
        <p:spPr/>
        <p:txBody>
          <a:bodyPr/>
          <a:lstStyle>
            <a:lvl1pPr>
              <a:defRPr/>
            </a:lvl1pPr>
          </a:lstStyle>
          <a:p>
            <a:pPr>
              <a:defRPr/>
            </a:pPr>
            <a:fld id="{9ACFAB9C-F19A-42F5-9E6A-2173C6713D3B}" type="slidenum">
              <a:rPr lang="en-US"/>
              <a:pPr>
                <a:defRPr/>
              </a:pPr>
              <a:t>‹#›</a:t>
            </a:fld>
            <a:endParaRPr lang="en-US"/>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C7475EF-1B26-4756-A3BD-0C6F66CD0430}" type="datetime1">
              <a:rPr lang="en-US"/>
              <a:pPr>
                <a:defRPr/>
              </a:pPr>
              <a:t>3/16/2010</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Presentation 1</a:t>
            </a:r>
          </a:p>
        </p:txBody>
      </p:sp>
      <p:sp>
        <p:nvSpPr>
          <p:cNvPr id="6" name="Slide Number Placeholder 5"/>
          <p:cNvSpPr>
            <a:spLocks noGrp="1"/>
          </p:cNvSpPr>
          <p:nvPr>
            <p:ph type="sldNum" sz="quarter" idx="12"/>
          </p:nvPr>
        </p:nvSpPr>
        <p:spPr/>
        <p:txBody>
          <a:bodyPr/>
          <a:lstStyle>
            <a:lvl1pPr>
              <a:defRPr/>
            </a:lvl1pPr>
          </a:lstStyle>
          <a:p>
            <a:pPr>
              <a:defRPr/>
            </a:pPr>
            <a:fld id="{AACE4B84-4656-4FBA-AD52-7C70B9BA9B86}" type="slidenum">
              <a:rPr lang="en-US"/>
              <a:pPr>
                <a:defRPr/>
              </a:pPr>
              <a:t>‹#›</a:t>
            </a:fld>
            <a:endParaRPr lang="en-US"/>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36AF497-87B4-4313-8928-6C8F7A505BDF}" type="datetime1">
              <a:rPr lang="en-US"/>
              <a:pPr>
                <a:defRPr/>
              </a:pPr>
              <a:t>3/16/2010</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Presentation 1</a:t>
            </a:r>
          </a:p>
        </p:txBody>
      </p:sp>
      <p:sp>
        <p:nvSpPr>
          <p:cNvPr id="6" name="Slide Number Placeholder 5"/>
          <p:cNvSpPr>
            <a:spLocks noGrp="1"/>
          </p:cNvSpPr>
          <p:nvPr>
            <p:ph type="sldNum" sz="quarter" idx="12"/>
          </p:nvPr>
        </p:nvSpPr>
        <p:spPr/>
        <p:txBody>
          <a:bodyPr/>
          <a:lstStyle>
            <a:lvl1pPr>
              <a:defRPr/>
            </a:lvl1pPr>
          </a:lstStyle>
          <a:p>
            <a:pPr>
              <a:defRPr/>
            </a:pPr>
            <a:fld id="{093CD3CE-CC7B-45C4-845D-C723A90C7F46}" type="slidenum">
              <a:rPr lang="en-US"/>
              <a:pPr>
                <a:defRPr/>
              </a:pPr>
              <a:t>‹#›</a:t>
            </a:fld>
            <a:endParaRPr lang="en-US"/>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p:nvPr userDrawn="1"/>
        </p:nvSpPr>
        <p:spPr>
          <a:xfrm>
            <a:off x="0" y="0"/>
            <a:ext cx="9144000" cy="5697538"/>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ＭＳ Ｐゴシック" pitchFamily="96" charset="-128"/>
            </a:endParaRPr>
          </a:p>
        </p:txBody>
      </p:sp>
      <p:sp>
        <p:nvSpPr>
          <p:cNvPr id="3" name="Date Placeholder 1"/>
          <p:cNvSpPr>
            <a:spLocks noGrp="1"/>
          </p:cNvSpPr>
          <p:nvPr>
            <p:ph type="dt" sz="half" idx="10"/>
          </p:nvPr>
        </p:nvSpPr>
        <p:spPr/>
        <p:txBody>
          <a:bodyPr/>
          <a:lstStyle>
            <a:lvl1pPr>
              <a:defRPr smtClean="0"/>
            </a:lvl1pPr>
          </a:lstStyle>
          <a:p>
            <a:pPr>
              <a:defRPr/>
            </a:pPr>
            <a:fld id="{C37B3210-F5F0-4068-9707-C94488467077}" type="datetime1">
              <a:rPr lang="en-US"/>
              <a:pPr>
                <a:defRPr/>
              </a:pPr>
              <a:t>3/16/2010</a:t>
            </a:fld>
            <a:endParaRPr lang="en-US"/>
          </a:p>
        </p:txBody>
      </p:sp>
      <p:sp>
        <p:nvSpPr>
          <p:cNvPr id="4" name="Footer Placeholder 2"/>
          <p:cNvSpPr>
            <a:spLocks noGrp="1"/>
          </p:cNvSpPr>
          <p:nvPr>
            <p:ph type="ftr" sz="quarter" idx="11"/>
          </p:nvPr>
        </p:nvSpPr>
        <p:spPr/>
        <p:txBody>
          <a:bodyPr/>
          <a:lstStyle>
            <a:lvl1pPr>
              <a:defRPr smtClean="0"/>
            </a:lvl1pPr>
          </a:lstStyle>
          <a:p>
            <a:pPr>
              <a:defRPr/>
            </a:pPr>
            <a:r>
              <a:rPr lang="en-US"/>
              <a:t>Presentation 1</a:t>
            </a:r>
          </a:p>
        </p:txBody>
      </p:sp>
      <p:sp>
        <p:nvSpPr>
          <p:cNvPr id="5" name="Slide Number Placeholder 3"/>
          <p:cNvSpPr>
            <a:spLocks noGrp="1"/>
          </p:cNvSpPr>
          <p:nvPr>
            <p:ph type="sldNum" sz="quarter" idx="12"/>
          </p:nvPr>
        </p:nvSpPr>
        <p:spPr/>
        <p:txBody>
          <a:bodyPr/>
          <a:lstStyle>
            <a:lvl1pPr>
              <a:defRPr smtClean="0"/>
            </a:lvl1pPr>
          </a:lstStyle>
          <a:p>
            <a:pPr>
              <a:defRPr/>
            </a:pPr>
            <a:fld id="{A829AE30-1ECB-4148-AF23-B94246514D6A}" type="slidenum">
              <a:rPr lang="en-US"/>
              <a:pPr>
                <a:defRPr/>
              </a:pPr>
              <a:t>‹#›</a:t>
            </a:fld>
            <a:endParaRPr lang="en-US"/>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C85848F-5A78-4D75-9670-AA8257151946}" type="datetime1">
              <a:rPr lang="en-US"/>
              <a:pPr>
                <a:defRPr/>
              </a:pPr>
              <a:t>3/16/2010</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Presentation 1</a:t>
            </a:r>
          </a:p>
        </p:txBody>
      </p:sp>
      <p:sp>
        <p:nvSpPr>
          <p:cNvPr id="7" name="Slide Number Placeholder 5"/>
          <p:cNvSpPr>
            <a:spLocks noGrp="1"/>
          </p:cNvSpPr>
          <p:nvPr>
            <p:ph type="sldNum" sz="quarter" idx="12"/>
          </p:nvPr>
        </p:nvSpPr>
        <p:spPr/>
        <p:txBody>
          <a:bodyPr/>
          <a:lstStyle>
            <a:lvl1pPr>
              <a:defRPr/>
            </a:lvl1pPr>
          </a:lstStyle>
          <a:p>
            <a:pPr>
              <a:defRPr/>
            </a:pPr>
            <a:fld id="{51430466-B83E-4A81-9675-E718C3646D9F}" type="slidenum">
              <a:rPr lang="en-US"/>
              <a:pPr>
                <a:defRPr/>
              </a:pPr>
              <a:t>‹#›</a:t>
            </a:fld>
            <a:endParaRPr lang="en-US"/>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78E9414-52B5-4D22-88F4-5B96E9487C25}" type="datetime1">
              <a:rPr lang="en-US"/>
              <a:pPr>
                <a:defRPr/>
              </a:pPr>
              <a:t>3/16/2010</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Presentation 1</a:t>
            </a:r>
          </a:p>
        </p:txBody>
      </p:sp>
      <p:sp>
        <p:nvSpPr>
          <p:cNvPr id="9" name="Slide Number Placeholder 5"/>
          <p:cNvSpPr>
            <a:spLocks noGrp="1"/>
          </p:cNvSpPr>
          <p:nvPr>
            <p:ph type="sldNum" sz="quarter" idx="12"/>
          </p:nvPr>
        </p:nvSpPr>
        <p:spPr/>
        <p:txBody>
          <a:bodyPr/>
          <a:lstStyle>
            <a:lvl1pPr>
              <a:defRPr/>
            </a:lvl1pPr>
          </a:lstStyle>
          <a:p>
            <a:pPr>
              <a:defRPr/>
            </a:pPr>
            <a:fld id="{27E81F8E-CE90-46BD-94A3-E093A30B691F}" type="slidenum">
              <a:rPr lang="en-US"/>
              <a:pPr>
                <a:defRPr/>
              </a:pPr>
              <a:t>‹#›</a:t>
            </a:fld>
            <a:endParaRPr lang="en-US"/>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3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7BD5159-C642-4A99-A593-E0EF35E03869}" type="datetime1">
              <a:rPr lang="en-US"/>
              <a:pPr>
                <a:defRPr/>
              </a:pPr>
              <a:t>3/16/2010</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Presentation 1</a:t>
            </a:r>
          </a:p>
        </p:txBody>
      </p:sp>
      <p:sp>
        <p:nvSpPr>
          <p:cNvPr id="6" name="Slide Number Placeholder 5"/>
          <p:cNvSpPr>
            <a:spLocks noGrp="1"/>
          </p:cNvSpPr>
          <p:nvPr>
            <p:ph type="sldNum" sz="quarter" idx="12"/>
          </p:nvPr>
        </p:nvSpPr>
        <p:spPr/>
        <p:txBody>
          <a:bodyPr/>
          <a:lstStyle>
            <a:lvl1pPr>
              <a:defRPr/>
            </a:lvl1pPr>
          </a:lstStyle>
          <a:p>
            <a:pPr>
              <a:defRPr/>
            </a:pPr>
            <a:fld id="{5BB3EC81-A979-48CE-8566-BF5F30300C15}" type="slidenum">
              <a:rPr lang="en-US"/>
              <a:pPr>
                <a:defRPr/>
              </a:pPr>
              <a:t>‹#›</a:t>
            </a:fld>
            <a:endParaRPr lang="en-US"/>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B1947EA6-33A8-47A6-9238-644CCD99B58E}" type="datetime1">
              <a:rPr lang="en-US"/>
              <a:pPr>
                <a:defRPr/>
              </a:pPr>
              <a:t>3/16/2010</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Presentation 1</a:t>
            </a:r>
          </a:p>
        </p:txBody>
      </p:sp>
      <p:sp>
        <p:nvSpPr>
          <p:cNvPr id="5" name="Slide Number Placeholder 5"/>
          <p:cNvSpPr>
            <a:spLocks noGrp="1"/>
          </p:cNvSpPr>
          <p:nvPr>
            <p:ph type="sldNum" sz="quarter" idx="12"/>
          </p:nvPr>
        </p:nvSpPr>
        <p:spPr/>
        <p:txBody>
          <a:bodyPr/>
          <a:lstStyle>
            <a:lvl1pPr>
              <a:defRPr/>
            </a:lvl1pPr>
          </a:lstStyle>
          <a:p>
            <a:pPr>
              <a:defRPr/>
            </a:pPr>
            <a:fld id="{E32A60C6-DB29-4086-816F-3A3FDEBAAFFD}" type="slidenum">
              <a:rPr lang="en-US"/>
              <a:pPr>
                <a:defRPr/>
              </a:pPr>
              <a:t>‹#›</a:t>
            </a:fld>
            <a:endParaRPr lang="en-US"/>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CDCB16B-0636-4F04-9FB9-B7B536AFBB9A}" type="datetime1">
              <a:rPr lang="en-US"/>
              <a:pPr>
                <a:defRPr/>
              </a:pPr>
              <a:t>3/16/2010</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Presentation 1</a:t>
            </a:r>
          </a:p>
        </p:txBody>
      </p:sp>
      <p:sp>
        <p:nvSpPr>
          <p:cNvPr id="7" name="Slide Number Placeholder 5"/>
          <p:cNvSpPr>
            <a:spLocks noGrp="1"/>
          </p:cNvSpPr>
          <p:nvPr>
            <p:ph type="sldNum" sz="quarter" idx="12"/>
          </p:nvPr>
        </p:nvSpPr>
        <p:spPr/>
        <p:txBody>
          <a:bodyPr/>
          <a:lstStyle>
            <a:lvl1pPr>
              <a:defRPr/>
            </a:lvl1pPr>
          </a:lstStyle>
          <a:p>
            <a:pPr>
              <a:defRPr/>
            </a:pPr>
            <a:fld id="{7F9A9F8D-5760-47B7-B6CC-895AF15A291F}" type="slidenum">
              <a:rPr lang="en-US"/>
              <a:pPr>
                <a:defRPr/>
              </a:pPr>
              <a:t>‹#›</a:t>
            </a:fld>
            <a:endParaRPr lang="en-US"/>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4FE116B-F23E-43FD-8088-92DD70C0C336}" type="datetime1">
              <a:rPr lang="en-US"/>
              <a:pPr>
                <a:defRPr/>
              </a:pPr>
              <a:t>3/16/2010</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Presentation 1</a:t>
            </a:r>
          </a:p>
        </p:txBody>
      </p:sp>
      <p:sp>
        <p:nvSpPr>
          <p:cNvPr id="7" name="Slide Number Placeholder 5"/>
          <p:cNvSpPr>
            <a:spLocks noGrp="1"/>
          </p:cNvSpPr>
          <p:nvPr>
            <p:ph type="sldNum" sz="quarter" idx="12"/>
          </p:nvPr>
        </p:nvSpPr>
        <p:spPr/>
        <p:txBody>
          <a:bodyPr/>
          <a:lstStyle>
            <a:lvl1pPr>
              <a:defRPr/>
            </a:lvl1pPr>
          </a:lstStyle>
          <a:p>
            <a:pPr>
              <a:defRPr/>
            </a:pPr>
            <a:fld id="{0155746A-934A-4A14-AB5A-A591FBA16F33}" type="slidenum">
              <a:rPr lang="en-US"/>
              <a:pPr>
                <a:defRPr/>
              </a:pPr>
              <a:t>‹#›</a:t>
            </a:fld>
            <a:endParaRPr lang="en-US"/>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8788"/>
            <a:ext cx="8382000" cy="1143000"/>
          </a:xfrm>
          <a:prstGeom prst="rect">
            <a:avLst/>
          </a:prstGeom>
        </p:spPr>
        <p:txBody>
          <a:bodyPr vert="horz" wrap="square" lIns="91440" tIns="45720" rIns="91440" bIns="45720" numCol="1" anchor="ctr" anchorCtr="0" compatLnSpc="1">
            <a:prstTxWarp prst="textNoShape">
              <a:avLst/>
            </a:prstTxWarp>
            <a:normAutofit/>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3820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000" smtClean="0">
                <a:solidFill>
                  <a:srgbClr val="A6A6A6"/>
                </a:solidFill>
                <a:cs typeface="Arial" charset="0"/>
              </a:defRPr>
            </a:lvl1pPr>
          </a:lstStyle>
          <a:p>
            <a:pPr>
              <a:defRPr/>
            </a:pPr>
            <a:fld id="{0A3F9D49-EFFE-482E-8A4B-30B54DE2BC93}" type="datetime1">
              <a:rPr lang="en-US"/>
              <a:pPr>
                <a:defRPr/>
              </a:pPr>
              <a:t>3/16/2010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000" smtClean="0">
                <a:solidFill>
                  <a:srgbClr val="A6A6A6"/>
                </a:solidFill>
                <a:cs typeface="Arial" charset="0"/>
              </a:defRPr>
            </a:lvl1pPr>
          </a:lstStyle>
          <a:p>
            <a:pPr>
              <a:defRPr/>
            </a:pPr>
            <a:r>
              <a:rPr lang="en-US"/>
              <a:t>Presentation 1</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000" smtClean="0">
                <a:solidFill>
                  <a:srgbClr val="A6A6A6"/>
                </a:solidFill>
                <a:cs typeface="Arial" charset="0"/>
              </a:defRPr>
            </a:lvl1pPr>
          </a:lstStyle>
          <a:p>
            <a:pPr>
              <a:defRPr/>
            </a:pPr>
            <a:fld id="{3698DD9C-FE18-4135-A8EA-834B7ECB5F88}" type="slidenum">
              <a:rPr lang="en-US"/>
              <a:pPr>
                <a:defRPr/>
              </a:pPr>
              <a:t>‹#›</a:t>
            </a:fld>
            <a:endParaRPr lang="en-US"/>
          </a:p>
        </p:txBody>
      </p:sp>
      <p:sp>
        <p:nvSpPr>
          <p:cNvPr id="25" name="Rectangle 24"/>
          <p:cNvSpPr/>
          <p:nvPr userDrawn="1"/>
        </p:nvSpPr>
        <p:spPr bwMode="auto">
          <a:xfrm>
            <a:off x="4941888" y="6046788"/>
            <a:ext cx="90487" cy="90487"/>
          </a:xfrm>
          <a:prstGeom prst="rect">
            <a:avLst/>
          </a:prstGeom>
          <a:solidFill>
            <a:srgbClr val="B2073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ＭＳ Ｐゴシック" pitchFamily="96" charset="-128"/>
            </a:endParaRPr>
          </a:p>
        </p:txBody>
      </p:sp>
      <p:sp>
        <p:nvSpPr>
          <p:cNvPr id="26" name="Rectangle 25"/>
          <p:cNvSpPr/>
          <p:nvPr userDrawn="1"/>
        </p:nvSpPr>
        <p:spPr bwMode="auto">
          <a:xfrm>
            <a:off x="4133850" y="6046788"/>
            <a:ext cx="88900" cy="90487"/>
          </a:xfrm>
          <a:prstGeom prst="rect">
            <a:avLst/>
          </a:prstGeom>
          <a:solidFill>
            <a:srgbClr val="1B84A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ＭＳ Ｐゴシック" pitchFamily="96" charset="-128"/>
            </a:endParaRPr>
          </a:p>
        </p:txBody>
      </p:sp>
      <p:sp>
        <p:nvSpPr>
          <p:cNvPr id="27" name="Rectangle 26"/>
          <p:cNvSpPr/>
          <p:nvPr userDrawn="1"/>
        </p:nvSpPr>
        <p:spPr bwMode="auto">
          <a:xfrm>
            <a:off x="4400550" y="6046788"/>
            <a:ext cx="90488" cy="90487"/>
          </a:xfrm>
          <a:prstGeom prst="rect">
            <a:avLst/>
          </a:prstGeom>
          <a:solidFill>
            <a:srgbClr val="5D717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ＭＳ Ｐゴシック" pitchFamily="96" charset="-128"/>
            </a:endParaRPr>
          </a:p>
        </p:txBody>
      </p:sp>
      <p:sp>
        <p:nvSpPr>
          <p:cNvPr id="28" name="Rectangle 27"/>
          <p:cNvSpPr/>
          <p:nvPr userDrawn="1"/>
        </p:nvSpPr>
        <p:spPr bwMode="auto">
          <a:xfrm>
            <a:off x="4672013" y="6046788"/>
            <a:ext cx="88900" cy="90487"/>
          </a:xfrm>
          <a:prstGeom prst="rect">
            <a:avLst/>
          </a:prstGeom>
          <a:solidFill>
            <a:srgbClr val="15559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ＭＳ Ｐゴシック" pitchFamily="96" charset="-128"/>
            </a:endParaRPr>
          </a:p>
        </p:txBody>
      </p:sp>
      <p:pic>
        <p:nvPicPr>
          <p:cNvPr id="2059" name="Picture 21" descr="cyber.jpg"/>
          <p:cNvPicPr>
            <a:picLocks noChangeAspect="1"/>
          </p:cNvPicPr>
          <p:nvPr userDrawn="1"/>
        </p:nvPicPr>
        <p:blipFill>
          <a:blip r:embed="rId13"/>
          <a:srcRect/>
          <a:stretch>
            <a:fillRect/>
          </a:stretch>
        </p:blipFill>
        <p:spPr bwMode="auto">
          <a:xfrm>
            <a:off x="0" y="6329363"/>
            <a:ext cx="9151938" cy="5397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53" r:id="rId1"/>
    <p:sldLayoutId id="2147483844" r:id="rId2"/>
    <p:sldLayoutId id="2147483854" r:id="rId3"/>
    <p:sldLayoutId id="2147483845" r:id="rId4"/>
    <p:sldLayoutId id="2147483846" r:id="rId5"/>
    <p:sldLayoutId id="2147483847" r:id="rId6"/>
    <p:sldLayoutId id="2147483848" r:id="rId7"/>
    <p:sldLayoutId id="2147483849" r:id="rId8"/>
    <p:sldLayoutId id="2147483850" r:id="rId9"/>
    <p:sldLayoutId id="2147483851" r:id="rId10"/>
    <p:sldLayoutId id="2147483852" r:id="rId11"/>
  </p:sldLayoutIdLst>
  <p:transition spd="med">
    <p:fade/>
  </p:transition>
  <p:timing>
    <p:tnLst>
      <p:par>
        <p:cTn id="1" dur="indefinite" restart="never" nodeType="tmRoot"/>
      </p:par>
    </p:tnLst>
  </p:timing>
  <p:hf sldNum="0" hdr="0" ftr="0" dt="0"/>
  <p:txStyles>
    <p:titleStyle>
      <a:lvl1pPr algn="l" defTabSz="457200" rtl="0" eaLnBrk="0" fontAlgn="base" hangingPunct="0">
        <a:spcBef>
          <a:spcPct val="0"/>
        </a:spcBef>
        <a:spcAft>
          <a:spcPct val="0"/>
        </a:spcAft>
        <a:defRPr sz="3000" b="1" kern="1200" cap="all">
          <a:solidFill>
            <a:schemeClr val="tx1"/>
          </a:solidFill>
          <a:latin typeface="Arial"/>
          <a:ea typeface="ＭＳ Ｐゴシック" pitchFamily="48" charset="-128"/>
          <a:cs typeface="Arial"/>
        </a:defRPr>
      </a:lvl1pPr>
      <a:lvl2pPr algn="l" defTabSz="457200" rtl="0" eaLnBrk="0" fontAlgn="base" hangingPunct="0">
        <a:spcBef>
          <a:spcPct val="0"/>
        </a:spcBef>
        <a:spcAft>
          <a:spcPct val="0"/>
        </a:spcAft>
        <a:defRPr sz="3000" b="1">
          <a:solidFill>
            <a:schemeClr val="tx1"/>
          </a:solidFill>
          <a:latin typeface="Arial" pitchFamily="48" charset="0"/>
          <a:ea typeface="ＭＳ Ｐゴシック" pitchFamily="48" charset="-128"/>
          <a:cs typeface="Arial" charset="0"/>
        </a:defRPr>
      </a:lvl2pPr>
      <a:lvl3pPr algn="l" defTabSz="457200" rtl="0" eaLnBrk="0" fontAlgn="base" hangingPunct="0">
        <a:spcBef>
          <a:spcPct val="0"/>
        </a:spcBef>
        <a:spcAft>
          <a:spcPct val="0"/>
        </a:spcAft>
        <a:defRPr sz="3000" b="1">
          <a:solidFill>
            <a:schemeClr val="tx1"/>
          </a:solidFill>
          <a:latin typeface="Arial" pitchFamily="48" charset="0"/>
          <a:ea typeface="ＭＳ Ｐゴシック" pitchFamily="48" charset="-128"/>
          <a:cs typeface="Arial" charset="0"/>
        </a:defRPr>
      </a:lvl3pPr>
      <a:lvl4pPr algn="l" defTabSz="457200" rtl="0" eaLnBrk="0" fontAlgn="base" hangingPunct="0">
        <a:spcBef>
          <a:spcPct val="0"/>
        </a:spcBef>
        <a:spcAft>
          <a:spcPct val="0"/>
        </a:spcAft>
        <a:defRPr sz="3000" b="1">
          <a:solidFill>
            <a:schemeClr val="tx1"/>
          </a:solidFill>
          <a:latin typeface="Arial" pitchFamily="48" charset="0"/>
          <a:ea typeface="ＭＳ Ｐゴシック" pitchFamily="48" charset="-128"/>
          <a:cs typeface="Arial" charset="0"/>
        </a:defRPr>
      </a:lvl4pPr>
      <a:lvl5pPr algn="l" defTabSz="457200" rtl="0" eaLnBrk="0" fontAlgn="base" hangingPunct="0">
        <a:spcBef>
          <a:spcPct val="0"/>
        </a:spcBef>
        <a:spcAft>
          <a:spcPct val="0"/>
        </a:spcAft>
        <a:defRPr sz="3000" b="1">
          <a:solidFill>
            <a:schemeClr val="tx1"/>
          </a:solidFill>
          <a:latin typeface="Arial" pitchFamily="48" charset="0"/>
          <a:ea typeface="ＭＳ Ｐゴシック" pitchFamily="48" charset="-128"/>
          <a:cs typeface="Arial" charset="0"/>
        </a:defRPr>
      </a:lvl5pPr>
      <a:lvl6pPr marL="457200" algn="l" defTabSz="457200" rtl="0" fontAlgn="base">
        <a:spcBef>
          <a:spcPct val="0"/>
        </a:spcBef>
        <a:spcAft>
          <a:spcPct val="0"/>
        </a:spcAft>
        <a:defRPr sz="3000" b="1">
          <a:solidFill>
            <a:srgbClr val="FC7F1D"/>
          </a:solidFill>
          <a:latin typeface="Arial" pitchFamily="48" charset="0"/>
          <a:ea typeface="ＭＳ Ｐゴシック" pitchFamily="48" charset="-128"/>
        </a:defRPr>
      </a:lvl6pPr>
      <a:lvl7pPr marL="914400" algn="l" defTabSz="457200" rtl="0" fontAlgn="base">
        <a:spcBef>
          <a:spcPct val="0"/>
        </a:spcBef>
        <a:spcAft>
          <a:spcPct val="0"/>
        </a:spcAft>
        <a:defRPr sz="3000" b="1">
          <a:solidFill>
            <a:srgbClr val="FC7F1D"/>
          </a:solidFill>
          <a:latin typeface="Arial" pitchFamily="48" charset="0"/>
          <a:ea typeface="ＭＳ Ｐゴシック" pitchFamily="48" charset="-128"/>
        </a:defRPr>
      </a:lvl7pPr>
      <a:lvl8pPr marL="1371600" algn="l" defTabSz="457200" rtl="0" fontAlgn="base">
        <a:spcBef>
          <a:spcPct val="0"/>
        </a:spcBef>
        <a:spcAft>
          <a:spcPct val="0"/>
        </a:spcAft>
        <a:defRPr sz="3000" b="1">
          <a:solidFill>
            <a:srgbClr val="FC7F1D"/>
          </a:solidFill>
          <a:latin typeface="Arial" pitchFamily="48" charset="0"/>
          <a:ea typeface="ＭＳ Ｐゴシック" pitchFamily="48" charset="-128"/>
        </a:defRPr>
      </a:lvl8pPr>
      <a:lvl9pPr marL="1828800" algn="l" defTabSz="457200" rtl="0" fontAlgn="base">
        <a:spcBef>
          <a:spcPct val="0"/>
        </a:spcBef>
        <a:spcAft>
          <a:spcPct val="0"/>
        </a:spcAft>
        <a:defRPr sz="3000" b="1">
          <a:solidFill>
            <a:srgbClr val="FC7F1D"/>
          </a:solidFill>
          <a:latin typeface="Arial" pitchFamily="48" charset="0"/>
          <a:ea typeface="ＭＳ Ｐゴシック" pitchFamily="48" charset="-128"/>
        </a:defRPr>
      </a:lvl9pPr>
    </p:titleStyle>
    <p:bodyStyle>
      <a:lvl1pPr marL="230188" indent="-230188" algn="l" defTabSz="457200" rtl="0" eaLnBrk="0" fontAlgn="base" hangingPunct="0">
        <a:spcBef>
          <a:spcPct val="20000"/>
        </a:spcBef>
        <a:spcAft>
          <a:spcPct val="0"/>
        </a:spcAft>
        <a:buClr>
          <a:srgbClr val="DA5919"/>
        </a:buClr>
        <a:buSzPct val="80000"/>
        <a:buFont typeface="Wingdings" pitchFamily="96" charset="2"/>
        <a:buChar char="§"/>
        <a:defRPr sz="2800" kern="1200">
          <a:solidFill>
            <a:srgbClr val="4C4C4F"/>
          </a:solidFill>
          <a:latin typeface="Arial"/>
          <a:ea typeface="ＭＳ Ｐゴシック" pitchFamily="48" charset="-128"/>
          <a:cs typeface="Arial"/>
        </a:defRPr>
      </a:lvl1pPr>
      <a:lvl2pPr marL="511175" indent="-222250" algn="l" defTabSz="457200" rtl="0" eaLnBrk="0" fontAlgn="base" hangingPunct="0">
        <a:spcBef>
          <a:spcPct val="20000"/>
        </a:spcBef>
        <a:spcAft>
          <a:spcPct val="0"/>
        </a:spcAft>
        <a:buClr>
          <a:srgbClr val="F3E570"/>
        </a:buClr>
        <a:buSzPct val="80000"/>
        <a:buFont typeface="Wingdings" pitchFamily="96" charset="2"/>
        <a:buChar char="§"/>
        <a:defRPr sz="2400" kern="1200">
          <a:solidFill>
            <a:srgbClr val="4C4C4F"/>
          </a:solidFill>
          <a:latin typeface="Arial"/>
          <a:ea typeface="ＭＳ Ｐゴシック" pitchFamily="48" charset="-128"/>
          <a:cs typeface="Arial"/>
        </a:defRPr>
      </a:lvl2pPr>
      <a:lvl3pPr marL="857250" indent="-230188" algn="l" defTabSz="457200" rtl="0" eaLnBrk="0" fontAlgn="base" hangingPunct="0">
        <a:spcBef>
          <a:spcPct val="20000"/>
        </a:spcBef>
        <a:spcAft>
          <a:spcPct val="0"/>
        </a:spcAft>
        <a:buClr>
          <a:srgbClr val="DA5919"/>
        </a:buClr>
        <a:buSzPct val="80000"/>
        <a:buFont typeface="Wingdings" pitchFamily="96" charset="2"/>
        <a:buChar char="§"/>
        <a:defRPr sz="2000" kern="1200">
          <a:solidFill>
            <a:srgbClr val="4C4C4F"/>
          </a:solidFill>
          <a:latin typeface="Arial"/>
          <a:ea typeface="ＭＳ Ｐゴシック" pitchFamily="48" charset="-128"/>
          <a:cs typeface="Arial"/>
        </a:defRPr>
      </a:lvl3pPr>
      <a:lvl4pPr marL="1146175" indent="-173038" algn="l" defTabSz="457200" rtl="0" eaLnBrk="0" fontAlgn="base" hangingPunct="0">
        <a:spcBef>
          <a:spcPct val="20000"/>
        </a:spcBef>
        <a:spcAft>
          <a:spcPct val="0"/>
        </a:spcAft>
        <a:buClr>
          <a:srgbClr val="F3E570"/>
        </a:buClr>
        <a:buSzPct val="80000"/>
        <a:buFont typeface="Wingdings" pitchFamily="96" charset="2"/>
        <a:buChar char="§"/>
        <a:defRPr kern="1200">
          <a:solidFill>
            <a:srgbClr val="4C4C4F"/>
          </a:solidFill>
          <a:latin typeface="Arial"/>
          <a:ea typeface="ＭＳ Ｐゴシック" pitchFamily="48" charset="-128"/>
          <a:cs typeface="Arial"/>
        </a:defRPr>
      </a:lvl4pPr>
      <a:lvl5pPr marL="1427163" indent="-173038" algn="l" defTabSz="457200" rtl="0" eaLnBrk="0" fontAlgn="base" hangingPunct="0">
        <a:spcBef>
          <a:spcPct val="20000"/>
        </a:spcBef>
        <a:spcAft>
          <a:spcPct val="0"/>
        </a:spcAft>
        <a:buClr>
          <a:srgbClr val="DA5919"/>
        </a:buClr>
        <a:buSzPct val="80000"/>
        <a:buFont typeface="Wingdings" pitchFamily="96" charset="2"/>
        <a:buChar char="§"/>
        <a:defRPr sz="1600" kern="1200">
          <a:solidFill>
            <a:srgbClr val="4C4C4F"/>
          </a:solidFill>
          <a:latin typeface="Arial"/>
          <a:ea typeface="ＭＳ Ｐゴシック" pitchFamily="48"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tmbc.com/mb/books/first"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www.org-immaturity.com/" TargetMode="External"/><Relationship Id="rId5" Type="http://schemas.openxmlformats.org/officeDocument/2006/relationships/hyperlink" Target="http://www.carrots.com/" TargetMode="External"/><Relationship Id="rId4" Type="http://schemas.openxmlformats.org/officeDocument/2006/relationships/hyperlink" Target="http://www.gladwell.com/tippingpoint/index.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mailto:dpadgett@nd.edu" TargetMode="External"/><Relationship Id="rId2" Type="http://schemas.openxmlformats.org/officeDocument/2006/relationships/hyperlink" Target="mailto:klubeck.1@nd.edu"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82762"/>
            <a:ext cx="7772400" cy="1470025"/>
          </a:xfrm>
        </p:spPr>
        <p:txBody>
          <a:bodyPr>
            <a:normAutofit/>
          </a:bodyPr>
          <a:lstStyle/>
          <a:p>
            <a:r>
              <a:rPr lang="en-US" dirty="0" smtClean="0"/>
              <a:t>Using Champions to </a:t>
            </a:r>
            <a:br>
              <a:rPr lang="en-US" dirty="0" smtClean="0"/>
            </a:br>
            <a:r>
              <a:rPr lang="en-US" dirty="0" smtClean="0"/>
              <a:t>Make Change Happen</a:t>
            </a:r>
            <a:br>
              <a:rPr lang="en-US" dirty="0" smtClean="0"/>
            </a:br>
            <a:endParaRPr lang="en-US" dirty="0"/>
          </a:p>
        </p:txBody>
      </p:sp>
      <p:sp>
        <p:nvSpPr>
          <p:cNvPr id="3" name="Subtitle 2"/>
          <p:cNvSpPr>
            <a:spLocks noGrp="1"/>
          </p:cNvSpPr>
          <p:nvPr>
            <p:ph type="subTitle" idx="1"/>
          </p:nvPr>
        </p:nvSpPr>
        <p:spPr>
          <a:xfrm>
            <a:off x="1371600" y="2765501"/>
            <a:ext cx="6400800" cy="895273"/>
          </a:xfrm>
        </p:spPr>
        <p:txBody>
          <a:bodyPr/>
          <a:lstStyle/>
          <a:p>
            <a:r>
              <a:rPr lang="en-US" dirty="0" smtClean="0"/>
              <a:t>Overcoming Past Failures and </a:t>
            </a:r>
            <a:br>
              <a:rPr lang="en-US" dirty="0" smtClean="0"/>
            </a:br>
            <a:r>
              <a:rPr lang="en-US" dirty="0" smtClean="0"/>
              <a:t>Making Change Happen</a:t>
            </a:r>
            <a:endParaRPr lang="en-US" dirty="0"/>
          </a:p>
        </p:txBody>
      </p:sp>
      <p:sp>
        <p:nvSpPr>
          <p:cNvPr id="4" name="TextBox 3"/>
          <p:cNvSpPr txBox="1"/>
          <p:nvPr/>
        </p:nvSpPr>
        <p:spPr>
          <a:xfrm>
            <a:off x="2209800" y="3736975"/>
            <a:ext cx="4629922" cy="923330"/>
          </a:xfrm>
          <a:prstGeom prst="rect">
            <a:avLst/>
          </a:prstGeom>
          <a:noFill/>
        </p:spPr>
        <p:txBody>
          <a:bodyPr wrap="none" rtlCol="0">
            <a:spAutoFit/>
          </a:bodyPr>
          <a:lstStyle/>
          <a:p>
            <a:pPr algn="ctr"/>
            <a:r>
              <a:rPr lang="en-US" dirty="0" smtClean="0"/>
              <a:t>Martin </a:t>
            </a:r>
            <a:r>
              <a:rPr lang="en-US" dirty="0" err="1" smtClean="0"/>
              <a:t>Klubeck</a:t>
            </a:r>
            <a:r>
              <a:rPr lang="en-US" dirty="0" smtClean="0"/>
              <a:t>, Strategy &amp; Planning Consultant</a:t>
            </a:r>
          </a:p>
          <a:p>
            <a:pPr algn="ctr"/>
            <a:r>
              <a:rPr lang="en-US" dirty="0" smtClean="0"/>
              <a:t>Don Padgett, Program Manager</a:t>
            </a:r>
            <a:br>
              <a:rPr lang="en-US" dirty="0" smtClean="0"/>
            </a:br>
            <a:r>
              <a:rPr lang="en-US" dirty="0" smtClean="0"/>
              <a:t>University of Notre Dame</a:t>
            </a:r>
            <a:endParaRPr lang="en-US" dirty="0"/>
          </a:p>
        </p:txBody>
      </p:sp>
      <p:sp>
        <p:nvSpPr>
          <p:cNvPr id="5" name="Rectangle 4"/>
          <p:cNvSpPr/>
          <p:nvPr/>
        </p:nvSpPr>
        <p:spPr>
          <a:xfrm>
            <a:off x="685800" y="5181600"/>
            <a:ext cx="8153400" cy="830997"/>
          </a:xfrm>
          <a:prstGeom prst="rect">
            <a:avLst/>
          </a:prstGeom>
        </p:spPr>
        <p:txBody>
          <a:bodyPr wrap="square">
            <a:spAutoFit/>
          </a:bodyPr>
          <a:lstStyle/>
          <a:p>
            <a:pPr algn="ctr"/>
            <a:r>
              <a:rPr lang="en-US" sz="1200" dirty="0" smtClean="0"/>
              <a:t>"Copyright Martin Klubeck, 2010. This work is the intellectual property of the author. Permission is granted for this material to be shared for non-commercial, educational purposes, provided that this copyright statement appears on the reproduced materials and notice is given that the copying is by permission of the author. To disseminate otherwise or to republish requires written permission from the author."</a:t>
            </a:r>
            <a:endParaRPr lang="en-US" sz="1200" dirty="0"/>
          </a:p>
        </p:txBody>
      </p:sp>
      <p:sp>
        <p:nvSpPr>
          <p:cNvPr id="6" name="TextBox 5"/>
          <p:cNvSpPr txBox="1"/>
          <p:nvPr/>
        </p:nvSpPr>
        <p:spPr>
          <a:xfrm>
            <a:off x="3646449" y="4660305"/>
            <a:ext cx="1787669" cy="369332"/>
          </a:xfrm>
          <a:prstGeom prst="rect">
            <a:avLst/>
          </a:prstGeom>
          <a:noFill/>
        </p:spPr>
        <p:txBody>
          <a:bodyPr wrap="none" rtlCol="0">
            <a:spAutoFit/>
          </a:bodyPr>
          <a:lstStyle/>
          <a:p>
            <a:r>
              <a:rPr lang="en-US" dirty="0" smtClean="0"/>
              <a:t>March 16, 2010</a:t>
            </a:r>
            <a:endParaRPr lang="en-US" dirty="0"/>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Using Champions to </a:t>
            </a:r>
            <a:br>
              <a:rPr lang="en-US" b="1" dirty="0" smtClean="0"/>
            </a:br>
            <a:r>
              <a:rPr lang="en-US" b="1" dirty="0" smtClean="0"/>
              <a:t>Make Change Happen</a:t>
            </a:r>
            <a:endParaRPr lang="en-US" dirty="0"/>
          </a:p>
        </p:txBody>
      </p:sp>
      <p:sp>
        <p:nvSpPr>
          <p:cNvPr id="3" name="Content Placeholder 2"/>
          <p:cNvSpPr>
            <a:spLocks noGrp="1"/>
          </p:cNvSpPr>
          <p:nvPr>
            <p:ph idx="1"/>
          </p:nvPr>
        </p:nvSpPr>
        <p:spPr>
          <a:xfrm>
            <a:off x="457200" y="5257800"/>
            <a:ext cx="8229600" cy="609600"/>
          </a:xfrm>
        </p:spPr>
        <p:txBody>
          <a:bodyPr/>
          <a:lstStyle/>
          <a:p>
            <a:pPr algn="ctr">
              <a:buNone/>
            </a:pPr>
            <a:r>
              <a:rPr lang="en-US" dirty="0" smtClean="0"/>
              <a:t>Questions?</a:t>
            </a:r>
            <a:endParaRPr lang="en-US" dirty="0"/>
          </a:p>
        </p:txBody>
      </p:sp>
      <p:pic>
        <p:nvPicPr>
          <p:cNvPr id="1026" name="Picture 2" descr="http://timesonline.typepad.com/.a/6a00d83451586c69e20120a53e61b6970b-800wi"/>
          <p:cNvPicPr>
            <a:picLocks noChangeAspect="1" noChangeArrowheads="1"/>
          </p:cNvPicPr>
          <p:nvPr/>
        </p:nvPicPr>
        <p:blipFill>
          <a:blip r:embed="rId2" cstate="print"/>
          <a:srcRect/>
          <a:stretch>
            <a:fillRect/>
          </a:stretch>
        </p:blipFill>
        <p:spPr bwMode="auto">
          <a:xfrm>
            <a:off x="3200400" y="1447800"/>
            <a:ext cx="2857500" cy="3810000"/>
          </a:xfrm>
          <a:prstGeom prst="rect">
            <a:avLst/>
          </a:prstGeom>
          <a:noFill/>
        </p:spPr>
      </p:pic>
    </p:spTree>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Using Champions to </a:t>
            </a:r>
            <a:br>
              <a:rPr lang="en-US" b="1" dirty="0" smtClean="0"/>
            </a:br>
            <a:r>
              <a:rPr lang="en-US" b="1" dirty="0" smtClean="0"/>
              <a:t>Make Change Happen</a:t>
            </a:r>
            <a:endParaRPr lang="en-US" dirty="0"/>
          </a:p>
        </p:txBody>
      </p:sp>
      <p:sp>
        <p:nvSpPr>
          <p:cNvPr id="3" name="Content Placeholder 2"/>
          <p:cNvSpPr>
            <a:spLocks noGrp="1"/>
          </p:cNvSpPr>
          <p:nvPr>
            <p:ph idx="1"/>
          </p:nvPr>
        </p:nvSpPr>
        <p:spPr/>
        <p:txBody>
          <a:bodyPr>
            <a:normAutofit/>
          </a:bodyPr>
          <a:lstStyle/>
          <a:p>
            <a:pPr>
              <a:buNone/>
            </a:pPr>
            <a:r>
              <a:rPr lang="en-US" dirty="0" smtClean="0"/>
              <a:t>Recommended Reading:</a:t>
            </a:r>
          </a:p>
          <a:p>
            <a:r>
              <a:rPr lang="en-US" sz="2400" dirty="0" smtClean="0"/>
              <a:t>First, Break All The Rules </a:t>
            </a:r>
            <a:r>
              <a:rPr lang="en-US" sz="2400" dirty="0" smtClean="0">
                <a:hlinkClick r:id="rId3"/>
              </a:rPr>
              <a:t>http://www.tmbc.com/mb/books/first</a:t>
            </a:r>
            <a:endParaRPr lang="en-US" dirty="0" smtClean="0"/>
          </a:p>
          <a:p>
            <a:r>
              <a:rPr lang="en-US" sz="2400" dirty="0" smtClean="0"/>
              <a:t>The Tipping Point </a:t>
            </a:r>
            <a:r>
              <a:rPr lang="en-US" sz="2400" dirty="0" smtClean="0">
                <a:hlinkClick r:id="rId4"/>
              </a:rPr>
              <a:t>http://www.gladwell.com/tippingpoint/index.html</a:t>
            </a:r>
            <a:endParaRPr lang="en-US" dirty="0" smtClean="0"/>
          </a:p>
          <a:p>
            <a:r>
              <a:rPr lang="en-US" sz="2400" dirty="0" smtClean="0"/>
              <a:t>The Carrot Principle </a:t>
            </a:r>
            <a:r>
              <a:rPr lang="en-US" dirty="0" smtClean="0"/>
              <a:t/>
            </a:r>
            <a:br>
              <a:rPr lang="en-US" dirty="0" smtClean="0"/>
            </a:br>
            <a:r>
              <a:rPr lang="en-US" sz="2400" dirty="0" smtClean="0">
                <a:hlinkClick r:id="rId5"/>
              </a:rPr>
              <a:t>www.carrots.com</a:t>
            </a:r>
            <a:endParaRPr lang="en-US" dirty="0" smtClean="0"/>
          </a:p>
          <a:p>
            <a:r>
              <a:rPr lang="en-US" sz="2400" dirty="0" smtClean="0"/>
              <a:t>Why Organizations Struggle So Hard To Improve So Little  </a:t>
            </a:r>
            <a:r>
              <a:rPr lang="en-US" dirty="0" smtClean="0"/>
              <a:t/>
            </a:r>
            <a:br>
              <a:rPr lang="en-US" dirty="0" smtClean="0"/>
            </a:br>
            <a:r>
              <a:rPr lang="en-US" sz="2400" dirty="0" smtClean="0">
                <a:hlinkClick r:id="rId6"/>
              </a:rPr>
              <a:t>www.org-immaturity.com</a:t>
            </a:r>
            <a:endParaRPr lang="en-US" dirty="0" smtClean="0"/>
          </a:p>
          <a:p>
            <a:endParaRPr lang="en-US" dirty="0"/>
          </a:p>
        </p:txBody>
      </p:sp>
    </p:spTree>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Using Champions to </a:t>
            </a:r>
            <a:br>
              <a:rPr lang="en-US" b="1" dirty="0" smtClean="0"/>
            </a:br>
            <a:r>
              <a:rPr lang="en-US" b="1" dirty="0" smtClean="0"/>
              <a:t>Make Change Happen</a:t>
            </a:r>
            <a:endParaRPr lang="en-US" dirty="0"/>
          </a:p>
        </p:txBody>
      </p:sp>
      <p:sp>
        <p:nvSpPr>
          <p:cNvPr id="3" name="Content Placeholder 2"/>
          <p:cNvSpPr>
            <a:spLocks noGrp="1"/>
          </p:cNvSpPr>
          <p:nvPr>
            <p:ph idx="1"/>
          </p:nvPr>
        </p:nvSpPr>
        <p:spPr/>
        <p:txBody>
          <a:bodyPr/>
          <a:lstStyle/>
          <a:p>
            <a:r>
              <a:rPr lang="en-US" dirty="0" smtClean="0"/>
              <a:t>Contact Us:</a:t>
            </a:r>
          </a:p>
          <a:p>
            <a:pPr lvl="1"/>
            <a:r>
              <a:rPr lang="en-US" dirty="0" smtClean="0"/>
              <a:t>We’re happy to answer future questions via email or phone:</a:t>
            </a:r>
          </a:p>
          <a:p>
            <a:pPr lvl="1"/>
            <a:r>
              <a:rPr lang="en-US" dirty="0" smtClean="0">
                <a:hlinkClick r:id="rId2"/>
              </a:rPr>
              <a:t>klubeck.1@nd.edu</a:t>
            </a:r>
            <a:r>
              <a:rPr lang="en-US" dirty="0" smtClean="0"/>
              <a:t>, 574-631-5447</a:t>
            </a:r>
          </a:p>
          <a:p>
            <a:pPr lvl="1"/>
            <a:r>
              <a:rPr lang="en-US" dirty="0" smtClean="0">
                <a:hlinkClick r:id="rId3"/>
              </a:rPr>
              <a:t>dpadgett@nd.edu</a:t>
            </a:r>
            <a:r>
              <a:rPr lang="en-US" dirty="0" smtClean="0"/>
              <a:t>, 574-631-3556</a:t>
            </a:r>
          </a:p>
          <a:p>
            <a:pPr lvl="1"/>
            <a:endParaRPr lang="en-US" dirty="0"/>
          </a:p>
        </p:txBody>
      </p:sp>
    </p:spTree>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ctrTitle"/>
          </p:nvPr>
        </p:nvSpPr>
        <p:spPr bwMode="auto">
          <a:xfrm>
            <a:off x="762000" y="2597150"/>
            <a:ext cx="7772400" cy="1470025"/>
          </a:xfrm>
        </p:spPr>
        <p:txBody>
          <a:bodyPr/>
          <a:lstStyle/>
          <a:p>
            <a:pPr eaLnBrk="1" hangingPunct="1"/>
            <a:r>
              <a:rPr lang="en-US" cap="none" smtClean="0">
                <a:latin typeface="Arial" charset="0"/>
                <a:ea typeface="ＭＳ Ｐゴシック" pitchFamily="96" charset="-128"/>
                <a:cs typeface="Arial" charset="0"/>
              </a:rPr>
              <a:t>THANK YOU</a:t>
            </a:r>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Using Champions to </a:t>
            </a:r>
            <a:br>
              <a:rPr lang="en-US" b="1" dirty="0" smtClean="0"/>
            </a:br>
            <a:r>
              <a:rPr lang="en-US" b="1" dirty="0" smtClean="0"/>
              <a:t>Make Change Happen</a:t>
            </a:r>
            <a:endParaRPr lang="en-US" dirty="0"/>
          </a:p>
        </p:txBody>
      </p:sp>
      <p:sp>
        <p:nvSpPr>
          <p:cNvPr id="3" name="Content Placeholder 2"/>
          <p:cNvSpPr>
            <a:spLocks noGrp="1"/>
          </p:cNvSpPr>
          <p:nvPr>
            <p:ph idx="1"/>
          </p:nvPr>
        </p:nvSpPr>
        <p:spPr>
          <a:xfrm>
            <a:off x="457200" y="1600200"/>
            <a:ext cx="8229600" cy="1066799"/>
          </a:xfrm>
        </p:spPr>
        <p:txBody>
          <a:bodyPr>
            <a:normAutofit/>
          </a:bodyPr>
          <a:lstStyle/>
          <a:p>
            <a:r>
              <a:rPr lang="en-US" dirty="0" smtClean="0"/>
              <a:t>Why </a:t>
            </a:r>
            <a:r>
              <a:rPr lang="en-US" dirty="0"/>
              <a:t>do organizations fail at </a:t>
            </a:r>
            <a:r>
              <a:rPr lang="en-US" dirty="0" smtClean="0"/>
              <a:t>Enterprise-wide improvement efforts?</a:t>
            </a:r>
            <a:endParaRPr lang="en-US" dirty="0"/>
          </a:p>
        </p:txBody>
      </p:sp>
      <p:pic>
        <p:nvPicPr>
          <p:cNvPr id="2050" name="Picture 2" descr="E:\Pics\For websites\Org-Immaturity\Depositphotos_1062189_L+.jpg"/>
          <p:cNvPicPr>
            <a:picLocks noChangeAspect="1" noChangeArrowheads="1"/>
          </p:cNvPicPr>
          <p:nvPr/>
        </p:nvPicPr>
        <p:blipFill>
          <a:blip r:embed="rId3" cstate="print"/>
          <a:srcRect t="27976" r="26549"/>
          <a:stretch>
            <a:fillRect/>
          </a:stretch>
        </p:blipFill>
        <p:spPr bwMode="auto">
          <a:xfrm>
            <a:off x="6781800" y="2209800"/>
            <a:ext cx="2133600" cy="3218688"/>
          </a:xfrm>
          <a:prstGeom prst="rect">
            <a:avLst/>
          </a:prstGeom>
          <a:noFill/>
        </p:spPr>
      </p:pic>
      <p:sp>
        <p:nvSpPr>
          <p:cNvPr id="5" name="Content Placeholder 2"/>
          <p:cNvSpPr txBox="1">
            <a:spLocks/>
          </p:cNvSpPr>
          <p:nvPr/>
        </p:nvSpPr>
        <p:spPr>
          <a:xfrm>
            <a:off x="457200" y="2666999"/>
            <a:ext cx="6477000" cy="2971800"/>
          </a:xfrm>
          <a:prstGeom prst="rect">
            <a:avLst/>
          </a:prstGeom>
        </p:spPr>
        <p:txBody>
          <a:bodyPr vert="horz" lIns="91440" tIns="45720" rIns="91440" bIns="45720" rtlCol="0">
            <a:normAutofit/>
          </a:bodyPr>
          <a:lstStyle/>
          <a:p>
            <a:pPr marL="511175" marR="0" lvl="1" indent="-222250" eaLnBrk="0" latinLnBrk="0" hangingPunct="0">
              <a:lnSpc>
                <a:spcPct val="100000"/>
              </a:lnSpc>
              <a:spcBef>
                <a:spcPct val="20000"/>
              </a:spcBef>
              <a:buClr>
                <a:srgbClr val="F3E570"/>
              </a:buClr>
              <a:buSzPct val="80000"/>
              <a:buFont typeface="Wingdings" pitchFamily="96" charset="2"/>
              <a:buChar char="§"/>
              <a:tabLst/>
              <a:defRPr/>
            </a:pPr>
            <a:r>
              <a:rPr lang="en-US" sz="2400" dirty="0" smtClean="0">
                <a:solidFill>
                  <a:srgbClr val="4C4C4F"/>
                </a:solidFill>
                <a:latin typeface="Arial"/>
                <a:ea typeface="ＭＳ Ｐゴシック" pitchFamily="48" charset="-128"/>
                <a:cs typeface="Arial"/>
              </a:rPr>
              <a:t>What </a:t>
            </a:r>
            <a:r>
              <a:rPr lang="en-US" sz="2400" dirty="0" smtClean="0">
                <a:solidFill>
                  <a:srgbClr val="4C4C4F"/>
                </a:solidFill>
                <a:latin typeface="Arial"/>
                <a:ea typeface="ＭＳ Ｐゴシック" pitchFamily="48" charset="-128"/>
                <a:cs typeface="Arial"/>
              </a:rPr>
              <a:t>is Organizational Immaturity?</a:t>
            </a:r>
            <a:endParaRPr lang="en-US" sz="2400" dirty="0" smtClean="0">
              <a:solidFill>
                <a:srgbClr val="4C4C4F"/>
              </a:solidFill>
              <a:latin typeface="Arial"/>
              <a:ea typeface="ＭＳ Ｐゴシック" pitchFamily="48" charset="-128"/>
              <a:cs typeface="Arial"/>
            </a:endParaRPr>
          </a:p>
          <a:p>
            <a:pPr marL="511175" marR="0" lvl="1" indent="-222250" eaLnBrk="0" latinLnBrk="0" hangingPunct="0">
              <a:lnSpc>
                <a:spcPct val="100000"/>
              </a:lnSpc>
              <a:spcBef>
                <a:spcPct val="20000"/>
              </a:spcBef>
              <a:buClr>
                <a:srgbClr val="F3E570"/>
              </a:buClr>
              <a:buSzPct val="80000"/>
              <a:buFont typeface="Wingdings" pitchFamily="96" charset="2"/>
              <a:buChar char="§"/>
              <a:tabLst/>
              <a:defRPr/>
            </a:pPr>
            <a:r>
              <a:rPr lang="en-US" sz="2400" dirty="0" smtClean="0">
                <a:solidFill>
                  <a:srgbClr val="4C4C4F"/>
                </a:solidFill>
                <a:latin typeface="Arial"/>
                <a:ea typeface="ＭＳ Ｐゴシック" pitchFamily="48" charset="-128"/>
                <a:cs typeface="Arial"/>
              </a:rPr>
              <a:t>CMM </a:t>
            </a:r>
            <a:r>
              <a:rPr lang="en-US" sz="2400" dirty="0" smtClean="0">
                <a:solidFill>
                  <a:srgbClr val="4C4C4F"/>
                </a:solidFill>
                <a:latin typeface="Arial"/>
                <a:ea typeface="ＭＳ Ｐゴシック" pitchFamily="48" charset="-128"/>
                <a:cs typeface="Arial"/>
              </a:rPr>
              <a:t>– and the five levels of maturity </a:t>
            </a:r>
            <a:br>
              <a:rPr lang="en-US" sz="2400" dirty="0" smtClean="0">
                <a:solidFill>
                  <a:srgbClr val="4C4C4F"/>
                </a:solidFill>
                <a:latin typeface="Arial"/>
                <a:ea typeface="ＭＳ Ｐゴシック" pitchFamily="48" charset="-128"/>
                <a:cs typeface="Arial"/>
              </a:rPr>
            </a:br>
            <a:r>
              <a:rPr lang="en-US" sz="2400" dirty="0" smtClean="0">
                <a:solidFill>
                  <a:srgbClr val="4C4C4F"/>
                </a:solidFill>
                <a:latin typeface="Arial"/>
                <a:ea typeface="ＭＳ Ｐゴシック" pitchFamily="48" charset="-128"/>
                <a:cs typeface="Arial"/>
              </a:rPr>
              <a:t>   (no level 0)</a:t>
            </a:r>
          </a:p>
          <a:p>
            <a:pPr marL="511175" marR="0" lvl="1" indent="-222250" eaLnBrk="0" latinLnBrk="0" hangingPunct="0">
              <a:lnSpc>
                <a:spcPct val="100000"/>
              </a:lnSpc>
              <a:spcBef>
                <a:spcPct val="20000"/>
              </a:spcBef>
              <a:buClr>
                <a:srgbClr val="F3E570"/>
              </a:buClr>
              <a:buSzPct val="80000"/>
              <a:buFont typeface="Wingdings" pitchFamily="96" charset="2"/>
              <a:buChar char="§"/>
              <a:tabLst/>
              <a:defRPr/>
            </a:pPr>
            <a:r>
              <a:rPr lang="en-US" sz="2400" dirty="0" smtClean="0">
                <a:solidFill>
                  <a:srgbClr val="4C4C4F"/>
                </a:solidFill>
                <a:latin typeface="Arial"/>
                <a:ea typeface="ＭＳ Ｐゴシック" pitchFamily="48" charset="-128"/>
                <a:cs typeface="Arial"/>
              </a:rPr>
              <a:t>Previous </a:t>
            </a:r>
            <a:r>
              <a:rPr lang="en-US" sz="2400" dirty="0" smtClean="0">
                <a:solidFill>
                  <a:srgbClr val="4C4C4F"/>
                </a:solidFill>
                <a:latin typeface="Arial"/>
                <a:ea typeface="ＭＳ Ｐゴシック" pitchFamily="48" charset="-128"/>
                <a:cs typeface="Arial"/>
              </a:rPr>
              <a:t>failures increase likelihood of</a:t>
            </a:r>
            <a:br>
              <a:rPr lang="en-US" sz="2400" dirty="0" smtClean="0">
                <a:solidFill>
                  <a:srgbClr val="4C4C4F"/>
                </a:solidFill>
                <a:latin typeface="Arial"/>
                <a:ea typeface="ＭＳ Ｐゴシック" pitchFamily="48" charset="-128"/>
                <a:cs typeface="Arial"/>
              </a:rPr>
            </a:br>
            <a:r>
              <a:rPr lang="en-US" sz="2400" dirty="0" smtClean="0">
                <a:solidFill>
                  <a:srgbClr val="4C4C4F"/>
                </a:solidFill>
                <a:latin typeface="Arial"/>
                <a:ea typeface="ＭＳ Ｐゴシック" pitchFamily="48" charset="-128"/>
                <a:cs typeface="Arial"/>
              </a:rPr>
              <a:t>   future </a:t>
            </a:r>
            <a:r>
              <a:rPr lang="en-US" sz="2400" dirty="0" smtClean="0">
                <a:solidFill>
                  <a:srgbClr val="4C4C4F"/>
                </a:solidFill>
                <a:latin typeface="Arial"/>
                <a:ea typeface="ＭＳ Ｐゴシック" pitchFamily="48" charset="-128"/>
                <a:cs typeface="Arial"/>
              </a:rPr>
              <a:t>failures</a:t>
            </a:r>
          </a:p>
          <a:p>
            <a:pPr marL="511175" marR="0" lvl="1" indent="-222250" eaLnBrk="0" latinLnBrk="0" hangingPunct="0">
              <a:lnSpc>
                <a:spcPct val="100000"/>
              </a:lnSpc>
              <a:spcBef>
                <a:spcPct val="20000"/>
              </a:spcBef>
              <a:buClr>
                <a:srgbClr val="F3E570"/>
              </a:buClr>
              <a:buSzPct val="80000"/>
              <a:buFont typeface="Wingdings" pitchFamily="96" charset="2"/>
              <a:buChar char="§"/>
              <a:tabLst/>
              <a:defRPr/>
            </a:pPr>
            <a:r>
              <a:rPr lang="en-US" sz="2400" dirty="0" smtClean="0">
                <a:solidFill>
                  <a:srgbClr val="4C4C4F"/>
                </a:solidFill>
                <a:latin typeface="Arial"/>
                <a:ea typeface="ＭＳ Ｐゴシック" pitchFamily="48" charset="-128"/>
                <a:cs typeface="Arial"/>
              </a:rPr>
              <a:t>Partial </a:t>
            </a:r>
            <a:r>
              <a:rPr lang="en-US" sz="2400" dirty="0" smtClean="0">
                <a:solidFill>
                  <a:srgbClr val="4C4C4F"/>
                </a:solidFill>
                <a:latin typeface="Arial"/>
                <a:ea typeface="ＭＳ Ｐゴシック" pitchFamily="48" charset="-128"/>
                <a:cs typeface="Arial"/>
              </a:rPr>
              <a:t>successes don’t increase likelihood</a:t>
            </a:r>
            <a:br>
              <a:rPr lang="en-US" sz="2400" dirty="0" smtClean="0">
                <a:solidFill>
                  <a:srgbClr val="4C4C4F"/>
                </a:solidFill>
                <a:latin typeface="Arial"/>
                <a:ea typeface="ＭＳ Ｐゴシック" pitchFamily="48" charset="-128"/>
                <a:cs typeface="Arial"/>
              </a:rPr>
            </a:br>
            <a:r>
              <a:rPr lang="en-US" sz="2400" dirty="0" smtClean="0">
                <a:solidFill>
                  <a:srgbClr val="4C4C4F"/>
                </a:solidFill>
                <a:latin typeface="Arial"/>
                <a:ea typeface="ＭＳ Ｐゴシック" pitchFamily="48" charset="-128"/>
                <a:cs typeface="Arial"/>
              </a:rPr>
              <a:t>   of future successes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linds(horizont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linds(horizont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linds(horizontal)">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Using Champions to </a:t>
            </a:r>
            <a:br>
              <a:rPr lang="en-US" b="1" dirty="0" smtClean="0"/>
            </a:br>
            <a:r>
              <a:rPr lang="en-US" b="1" dirty="0" smtClean="0"/>
              <a:t>Make Change Happen</a:t>
            </a:r>
            <a:endParaRPr lang="en-US" dirty="0"/>
          </a:p>
        </p:txBody>
      </p:sp>
      <p:pic>
        <p:nvPicPr>
          <p:cNvPr id="4" name="Content Placeholder 3" descr="Figure 12-2.JPG"/>
          <p:cNvPicPr>
            <a:picLocks noGrp="1" noChangeAspect="1"/>
          </p:cNvPicPr>
          <p:nvPr>
            <p:ph idx="1"/>
          </p:nvPr>
        </p:nvPicPr>
        <p:blipFill>
          <a:blip r:embed="rId3" cstate="print"/>
          <a:srcRect l="22117" t="21887" r="16737" b="25921"/>
          <a:stretch>
            <a:fillRect/>
          </a:stretch>
        </p:blipFill>
        <p:spPr>
          <a:xfrm>
            <a:off x="1108587" y="1388327"/>
            <a:ext cx="6816213" cy="4495800"/>
          </a:xfrm>
        </p:spPr>
      </p:pic>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E:\Pics\For websites\Org-Immaturity\Depositphotos_1267238_L+.jpg"/>
          <p:cNvPicPr>
            <a:picLocks noChangeAspect="1" noChangeArrowheads="1"/>
          </p:cNvPicPr>
          <p:nvPr/>
        </p:nvPicPr>
        <p:blipFill>
          <a:blip r:embed="rId3" cstate="print"/>
          <a:srcRect l="11476" t="14491" b="4772"/>
          <a:stretch>
            <a:fillRect/>
          </a:stretch>
        </p:blipFill>
        <p:spPr bwMode="auto">
          <a:xfrm flipH="1">
            <a:off x="4137025" y="2988526"/>
            <a:ext cx="4702175" cy="2971800"/>
          </a:xfrm>
          <a:prstGeom prst="rect">
            <a:avLst/>
          </a:prstGeom>
          <a:noFill/>
        </p:spPr>
      </p:pic>
      <p:sp>
        <p:nvSpPr>
          <p:cNvPr id="2" name="Title 1"/>
          <p:cNvSpPr>
            <a:spLocks noGrp="1"/>
          </p:cNvSpPr>
          <p:nvPr>
            <p:ph type="title"/>
          </p:nvPr>
        </p:nvSpPr>
        <p:spPr/>
        <p:txBody>
          <a:bodyPr>
            <a:normAutofit/>
          </a:bodyPr>
          <a:lstStyle/>
          <a:p>
            <a:r>
              <a:rPr lang="en-US" b="1" dirty="0" smtClean="0"/>
              <a:t>Using Champions to </a:t>
            </a:r>
            <a:br>
              <a:rPr lang="en-US" b="1" dirty="0" smtClean="0"/>
            </a:br>
            <a:r>
              <a:rPr lang="en-US" b="1" dirty="0" smtClean="0"/>
              <a:t>Make Change Happen</a:t>
            </a:r>
            <a:endParaRPr lang="en-US" dirty="0"/>
          </a:p>
        </p:txBody>
      </p:sp>
      <p:sp>
        <p:nvSpPr>
          <p:cNvPr id="3" name="Content Placeholder 2"/>
          <p:cNvSpPr>
            <a:spLocks noGrp="1"/>
          </p:cNvSpPr>
          <p:nvPr>
            <p:ph idx="1"/>
          </p:nvPr>
        </p:nvSpPr>
        <p:spPr>
          <a:xfrm>
            <a:off x="457200" y="1600200"/>
            <a:ext cx="8534400" cy="4525963"/>
          </a:xfrm>
        </p:spPr>
        <p:txBody>
          <a:bodyPr>
            <a:normAutofit/>
          </a:bodyPr>
          <a:lstStyle/>
          <a:p>
            <a:r>
              <a:rPr lang="en-US" dirty="0" smtClean="0"/>
              <a:t>If </a:t>
            </a:r>
            <a:r>
              <a:rPr lang="en-US" dirty="0"/>
              <a:t>suffering from </a:t>
            </a:r>
            <a:r>
              <a:rPr lang="en-US" dirty="0" smtClean="0"/>
              <a:t>Organizational Immaturity …what </a:t>
            </a:r>
            <a:r>
              <a:rPr lang="en-US" dirty="0"/>
              <a:t>can you do?</a:t>
            </a:r>
          </a:p>
          <a:p>
            <a:pPr lvl="1"/>
            <a:r>
              <a:rPr lang="en-US" dirty="0" smtClean="0"/>
              <a:t>Identify </a:t>
            </a:r>
            <a:r>
              <a:rPr lang="en-US" dirty="0"/>
              <a:t>Champions	</a:t>
            </a:r>
          </a:p>
          <a:p>
            <a:pPr lvl="2"/>
            <a:r>
              <a:rPr lang="en-US" dirty="0" smtClean="0"/>
              <a:t>Identify </a:t>
            </a:r>
            <a:r>
              <a:rPr lang="en-US" dirty="0"/>
              <a:t>what they want to improve</a:t>
            </a:r>
          </a:p>
          <a:p>
            <a:pPr lvl="2"/>
            <a:r>
              <a:rPr lang="en-US" dirty="0" smtClean="0"/>
              <a:t>List </a:t>
            </a:r>
            <a:r>
              <a:rPr lang="en-US" dirty="0"/>
              <a:t>of </a:t>
            </a:r>
            <a:r>
              <a:rPr lang="en-US" dirty="0" err="1"/>
              <a:t>possibles</a:t>
            </a:r>
            <a:endParaRPr lang="en-US" dirty="0"/>
          </a:p>
          <a:p>
            <a:pPr lvl="2"/>
            <a:r>
              <a:rPr lang="en-US" dirty="0" smtClean="0"/>
              <a:t>Assist </a:t>
            </a:r>
            <a:r>
              <a:rPr lang="en-US" dirty="0"/>
              <a:t>them</a:t>
            </a:r>
          </a:p>
          <a:p>
            <a:pPr lvl="2"/>
            <a:r>
              <a:rPr lang="en-US" dirty="0" smtClean="0"/>
              <a:t>Stay </a:t>
            </a:r>
            <a:r>
              <a:rPr lang="en-US" dirty="0"/>
              <a:t>out of their way</a:t>
            </a:r>
          </a:p>
          <a:p>
            <a:pPr lvl="2"/>
            <a:r>
              <a:rPr lang="en-US" dirty="0" smtClean="0"/>
              <a:t>Applaud </a:t>
            </a:r>
            <a:r>
              <a:rPr lang="en-US" dirty="0"/>
              <a:t>their success</a:t>
            </a:r>
          </a:p>
          <a:p>
            <a:pPr>
              <a:buNone/>
            </a:pPr>
            <a:endParaRPr lang="en-US"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linds(horizontal)">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Using Champions to </a:t>
            </a:r>
            <a:br>
              <a:rPr lang="en-US" b="1" dirty="0" smtClean="0"/>
            </a:br>
            <a:r>
              <a:rPr lang="en-US" b="1" dirty="0" smtClean="0"/>
              <a:t>Make Change Happen</a:t>
            </a:r>
            <a:endParaRPr lang="en-US" dirty="0"/>
          </a:p>
        </p:txBody>
      </p:sp>
      <p:pic>
        <p:nvPicPr>
          <p:cNvPr id="4" name="Content Placeholder 3" descr="Figure 3-1.JPG"/>
          <p:cNvPicPr>
            <a:picLocks noGrp="1" noChangeAspect="1"/>
          </p:cNvPicPr>
          <p:nvPr>
            <p:ph idx="1"/>
          </p:nvPr>
        </p:nvPicPr>
        <p:blipFill>
          <a:blip r:embed="rId3" cstate="print"/>
          <a:srcRect l="9670" t="25254" r="9670" b="29288"/>
          <a:stretch>
            <a:fillRect/>
          </a:stretch>
        </p:blipFill>
        <p:spPr>
          <a:xfrm>
            <a:off x="533400" y="1747024"/>
            <a:ext cx="8048977" cy="3505200"/>
          </a:xfrm>
        </p:spPr>
      </p:pic>
    </p:spTree>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E:\Pics\For websites\Org-Immaturity\Depositphotos_1969486_L+.jpg"/>
          <p:cNvPicPr>
            <a:picLocks noChangeAspect="1" noChangeArrowheads="1"/>
          </p:cNvPicPr>
          <p:nvPr/>
        </p:nvPicPr>
        <p:blipFill>
          <a:blip r:embed="rId3" cstate="print"/>
          <a:srcRect t="29207" b="4759"/>
          <a:stretch>
            <a:fillRect/>
          </a:stretch>
        </p:blipFill>
        <p:spPr bwMode="auto">
          <a:xfrm>
            <a:off x="4038600" y="3739544"/>
            <a:ext cx="4619624" cy="2008113"/>
          </a:xfrm>
          <a:prstGeom prst="rect">
            <a:avLst/>
          </a:prstGeom>
          <a:noFill/>
        </p:spPr>
      </p:pic>
      <p:sp>
        <p:nvSpPr>
          <p:cNvPr id="2" name="Title 1"/>
          <p:cNvSpPr>
            <a:spLocks noGrp="1"/>
          </p:cNvSpPr>
          <p:nvPr>
            <p:ph type="title"/>
          </p:nvPr>
        </p:nvSpPr>
        <p:spPr/>
        <p:txBody>
          <a:bodyPr>
            <a:normAutofit/>
          </a:bodyPr>
          <a:lstStyle/>
          <a:p>
            <a:r>
              <a:rPr lang="en-US" b="1" dirty="0" smtClean="0"/>
              <a:t>Using Champions to </a:t>
            </a:r>
            <a:br>
              <a:rPr lang="en-US" b="1" dirty="0" smtClean="0"/>
            </a:br>
            <a:r>
              <a:rPr lang="en-US" b="1" dirty="0" smtClean="0"/>
              <a:t>Make Change Happen</a:t>
            </a:r>
            <a:endParaRPr lang="en-US" dirty="0"/>
          </a:p>
        </p:txBody>
      </p:sp>
      <p:sp>
        <p:nvSpPr>
          <p:cNvPr id="3" name="Content Placeholder 2"/>
          <p:cNvSpPr>
            <a:spLocks noGrp="1"/>
          </p:cNvSpPr>
          <p:nvPr>
            <p:ph idx="1"/>
          </p:nvPr>
        </p:nvSpPr>
        <p:spPr>
          <a:xfrm>
            <a:off x="457200" y="1601788"/>
            <a:ext cx="8382000" cy="4525963"/>
          </a:xfrm>
        </p:spPr>
        <p:txBody>
          <a:bodyPr>
            <a:normAutofit/>
          </a:bodyPr>
          <a:lstStyle/>
          <a:p>
            <a:r>
              <a:rPr lang="en-US" dirty="0" smtClean="0"/>
              <a:t>If </a:t>
            </a:r>
            <a:r>
              <a:rPr lang="en-US" dirty="0"/>
              <a:t>suffering from Organizational Immaturity…what can you do</a:t>
            </a:r>
            <a:r>
              <a:rPr lang="en-US" dirty="0" smtClean="0"/>
              <a:t>? (continued)</a:t>
            </a:r>
            <a:endParaRPr lang="en-US" dirty="0"/>
          </a:p>
          <a:p>
            <a:pPr lvl="1"/>
            <a:r>
              <a:rPr lang="en-US" dirty="0" smtClean="0"/>
              <a:t>Where are the internal leaders with mature teams?</a:t>
            </a:r>
          </a:p>
          <a:p>
            <a:pPr lvl="1"/>
            <a:r>
              <a:rPr lang="en-US" dirty="0" smtClean="0"/>
              <a:t>Who </a:t>
            </a:r>
            <a:r>
              <a:rPr lang="en-US" dirty="0"/>
              <a:t>is already doing good things</a:t>
            </a:r>
            <a:r>
              <a:rPr lang="en-US" dirty="0" smtClean="0"/>
              <a:t>?</a:t>
            </a:r>
          </a:p>
          <a:p>
            <a:pPr lvl="1"/>
            <a:r>
              <a:rPr lang="en-US" dirty="0" smtClean="0"/>
              <a:t>Identify Pockets of Maturity</a:t>
            </a:r>
            <a:endParaRPr lang="en-US" dirty="0"/>
          </a:p>
          <a:p>
            <a:pPr lvl="1">
              <a:buNone/>
            </a:pPr>
            <a:endParaRPr lang="en-US"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Using Champions to </a:t>
            </a:r>
            <a:br>
              <a:rPr lang="en-US" b="1" dirty="0" smtClean="0"/>
            </a:br>
            <a:r>
              <a:rPr lang="en-US" b="1" dirty="0" smtClean="0"/>
              <a:t>Make Change Happen</a:t>
            </a:r>
            <a:endParaRPr lang="en-US" dirty="0"/>
          </a:p>
        </p:txBody>
      </p:sp>
      <p:sp>
        <p:nvSpPr>
          <p:cNvPr id="3" name="Content Placeholder 2"/>
          <p:cNvSpPr>
            <a:spLocks noGrp="1"/>
          </p:cNvSpPr>
          <p:nvPr>
            <p:ph idx="1"/>
          </p:nvPr>
        </p:nvSpPr>
        <p:spPr/>
        <p:txBody>
          <a:bodyPr/>
          <a:lstStyle/>
          <a:p>
            <a:r>
              <a:rPr lang="en-US" dirty="0" smtClean="0"/>
              <a:t>Developing Champions</a:t>
            </a:r>
          </a:p>
          <a:p>
            <a:pPr lvl="1"/>
            <a:r>
              <a:rPr lang="en-US" dirty="0" smtClean="0"/>
              <a:t>People </a:t>
            </a:r>
            <a:r>
              <a:rPr lang="en-US" i="1" dirty="0" smtClean="0"/>
              <a:t>are truly </a:t>
            </a:r>
            <a:r>
              <a:rPr lang="en-US" dirty="0" smtClean="0"/>
              <a:t>your most valued assets</a:t>
            </a:r>
          </a:p>
          <a:p>
            <a:pPr lvl="1"/>
            <a:r>
              <a:rPr lang="en-US" dirty="0" smtClean="0"/>
              <a:t>Focus in on their strengths not weaknesses</a:t>
            </a:r>
          </a:p>
          <a:p>
            <a:pPr lvl="1"/>
            <a:r>
              <a:rPr lang="en-US" dirty="0" smtClean="0"/>
              <a:t>Support vs. manage</a:t>
            </a:r>
          </a:p>
          <a:p>
            <a:pPr lvl="1"/>
            <a:r>
              <a:rPr lang="en-US" dirty="0" smtClean="0"/>
              <a:t>Encourage and promote formal training plans</a:t>
            </a:r>
          </a:p>
          <a:p>
            <a:pPr lvl="1"/>
            <a:r>
              <a:rPr lang="en-US" dirty="0" smtClean="0"/>
              <a:t>Get out their way</a:t>
            </a:r>
          </a:p>
          <a:p>
            <a:pPr lvl="1"/>
            <a:r>
              <a:rPr lang="en-US" dirty="0" smtClean="0"/>
              <a:t>Do Nothing! </a:t>
            </a:r>
          </a:p>
          <a:p>
            <a:pPr lvl="1"/>
            <a:endParaRPr lang="en-US" dirty="0"/>
          </a:p>
        </p:txBody>
      </p:sp>
      <p:pic>
        <p:nvPicPr>
          <p:cNvPr id="1028" name="Picture 4" descr="C:\Users\Don\AppData\Local\Microsoft\Windows\Temporary Internet Files\Content.IE5\NMSN4KLQ\MPj03029580000[1].jpg"/>
          <p:cNvPicPr>
            <a:picLocks noChangeAspect="1" noChangeArrowheads="1"/>
          </p:cNvPicPr>
          <p:nvPr/>
        </p:nvPicPr>
        <p:blipFill>
          <a:blip r:embed="rId3" cstate="print"/>
          <a:srcRect/>
          <a:stretch>
            <a:fillRect/>
          </a:stretch>
        </p:blipFill>
        <p:spPr bwMode="auto">
          <a:xfrm>
            <a:off x="6379028" y="3874440"/>
            <a:ext cx="1508125" cy="2113577"/>
          </a:xfrm>
          <a:prstGeom prst="rect">
            <a:avLst/>
          </a:prstGeom>
          <a:noFill/>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linds(horizontal)">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Using Champions to </a:t>
            </a:r>
            <a:br>
              <a:rPr lang="en-US" b="1" dirty="0" smtClean="0"/>
            </a:br>
            <a:r>
              <a:rPr lang="en-US" b="1" dirty="0" smtClean="0"/>
              <a:t>Make Change Happen</a:t>
            </a:r>
            <a:endParaRPr lang="en-US" dirty="0"/>
          </a:p>
        </p:txBody>
      </p:sp>
      <p:sp>
        <p:nvSpPr>
          <p:cNvPr id="3" name="Content Placeholder 2"/>
          <p:cNvSpPr>
            <a:spLocks noGrp="1"/>
          </p:cNvSpPr>
          <p:nvPr>
            <p:ph idx="1"/>
          </p:nvPr>
        </p:nvSpPr>
        <p:spPr/>
        <p:txBody>
          <a:bodyPr/>
          <a:lstStyle/>
          <a:p>
            <a:r>
              <a:rPr lang="en-US" dirty="0" smtClean="0"/>
              <a:t>Hiring  and Retaining Champions</a:t>
            </a:r>
          </a:p>
          <a:p>
            <a:pPr lvl="1"/>
            <a:r>
              <a:rPr lang="en-US" dirty="0" smtClean="0"/>
              <a:t>Build it and they will come</a:t>
            </a:r>
          </a:p>
          <a:p>
            <a:pPr lvl="2"/>
            <a:r>
              <a:rPr lang="en-US" dirty="0" smtClean="0"/>
              <a:t>Job Families </a:t>
            </a:r>
          </a:p>
          <a:p>
            <a:pPr lvl="2"/>
            <a:r>
              <a:rPr lang="en-US" dirty="0" smtClean="0"/>
              <a:t>Qualification Matrix</a:t>
            </a:r>
          </a:p>
          <a:p>
            <a:pPr lvl="1"/>
            <a:r>
              <a:rPr lang="en-US" dirty="0" smtClean="0"/>
              <a:t>Performance Management</a:t>
            </a:r>
          </a:p>
          <a:p>
            <a:pPr lvl="1"/>
            <a:r>
              <a:rPr lang="en-US" dirty="0" smtClean="0"/>
              <a:t>Culture of Recognition  </a:t>
            </a:r>
          </a:p>
          <a:p>
            <a:pPr lvl="1">
              <a:buNone/>
            </a:pPr>
            <a:endParaRPr lang="en-US" dirty="0" smtClean="0"/>
          </a:p>
          <a:p>
            <a:pPr lvl="1"/>
            <a:endParaRPr lang="en-US" dirty="0"/>
          </a:p>
        </p:txBody>
      </p:sp>
      <p:pic>
        <p:nvPicPr>
          <p:cNvPr id="2050" name="Picture 2" descr="C:\Users\Don\AppData\Local\Microsoft\Windows\Temporary Internet Files\Content.IE5\I94X0T43\MCj02872140000[1].wmf"/>
          <p:cNvPicPr>
            <a:picLocks noChangeAspect="1" noChangeArrowheads="1"/>
          </p:cNvPicPr>
          <p:nvPr/>
        </p:nvPicPr>
        <p:blipFill>
          <a:blip r:embed="rId3" cstate="print"/>
          <a:srcRect/>
          <a:stretch>
            <a:fillRect/>
          </a:stretch>
        </p:blipFill>
        <p:spPr bwMode="auto">
          <a:xfrm>
            <a:off x="5584371" y="2894806"/>
            <a:ext cx="1301750" cy="1982787"/>
          </a:xfrm>
          <a:prstGeom prst="rect">
            <a:avLst/>
          </a:prstGeom>
          <a:noFill/>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E:\Pics\For websites\Org-Immaturity\Depositphotos_1815971_L+.jpg"/>
          <p:cNvPicPr>
            <a:picLocks noChangeAspect="1" noChangeArrowheads="1"/>
          </p:cNvPicPr>
          <p:nvPr/>
        </p:nvPicPr>
        <p:blipFill>
          <a:blip r:embed="rId3" cstate="print"/>
          <a:srcRect l="10872" t="10843" r="7587" b="8406"/>
          <a:stretch>
            <a:fillRect/>
          </a:stretch>
        </p:blipFill>
        <p:spPr bwMode="auto">
          <a:xfrm>
            <a:off x="6324600" y="2667000"/>
            <a:ext cx="2463085" cy="3668486"/>
          </a:xfrm>
          <a:prstGeom prst="rect">
            <a:avLst/>
          </a:prstGeom>
          <a:noFill/>
        </p:spPr>
      </p:pic>
      <p:sp>
        <p:nvSpPr>
          <p:cNvPr id="2" name="Title 1"/>
          <p:cNvSpPr>
            <a:spLocks noGrp="1"/>
          </p:cNvSpPr>
          <p:nvPr>
            <p:ph type="title"/>
          </p:nvPr>
        </p:nvSpPr>
        <p:spPr/>
        <p:txBody>
          <a:bodyPr>
            <a:normAutofit/>
          </a:bodyPr>
          <a:lstStyle/>
          <a:p>
            <a:r>
              <a:rPr lang="en-US" b="1" dirty="0" smtClean="0"/>
              <a:t>Using Champions to </a:t>
            </a:r>
            <a:br>
              <a:rPr lang="en-US" b="1" dirty="0" smtClean="0"/>
            </a:br>
            <a:r>
              <a:rPr lang="en-US" b="1" dirty="0" smtClean="0"/>
              <a:t>Make Change Happen</a:t>
            </a:r>
            <a:endParaRPr lang="en-US" dirty="0"/>
          </a:p>
        </p:txBody>
      </p:sp>
      <p:sp>
        <p:nvSpPr>
          <p:cNvPr id="3" name="Content Placeholder 2"/>
          <p:cNvSpPr>
            <a:spLocks noGrp="1"/>
          </p:cNvSpPr>
          <p:nvPr>
            <p:ph idx="1"/>
          </p:nvPr>
        </p:nvSpPr>
        <p:spPr/>
        <p:txBody>
          <a:bodyPr>
            <a:normAutofit/>
          </a:bodyPr>
          <a:lstStyle/>
          <a:p>
            <a:r>
              <a:rPr lang="en-US" dirty="0" smtClean="0"/>
              <a:t>Achieving </a:t>
            </a:r>
            <a:r>
              <a:rPr lang="en-US" dirty="0"/>
              <a:t>Critical Mass</a:t>
            </a:r>
          </a:p>
          <a:p>
            <a:pPr lvl="1"/>
            <a:r>
              <a:rPr lang="en-US" dirty="0" smtClean="0"/>
              <a:t>Letting </a:t>
            </a:r>
            <a:r>
              <a:rPr lang="en-US" dirty="0"/>
              <a:t>Champions sell to other Champions</a:t>
            </a:r>
          </a:p>
          <a:p>
            <a:pPr lvl="1"/>
            <a:r>
              <a:rPr lang="en-US" dirty="0" smtClean="0"/>
              <a:t>Staying </a:t>
            </a:r>
            <a:r>
              <a:rPr lang="en-US" dirty="0"/>
              <a:t>out of the way</a:t>
            </a:r>
          </a:p>
          <a:p>
            <a:pPr lvl="1"/>
            <a:r>
              <a:rPr lang="en-US" dirty="0" smtClean="0"/>
              <a:t>When </a:t>
            </a:r>
            <a:r>
              <a:rPr lang="en-US" dirty="0"/>
              <a:t>to step in and mandate</a:t>
            </a:r>
          </a:p>
          <a:p>
            <a:pPr lvl="1"/>
            <a:r>
              <a:rPr lang="en-US" dirty="0" smtClean="0"/>
              <a:t>Realize </a:t>
            </a:r>
            <a:r>
              <a:rPr lang="en-US" dirty="0"/>
              <a:t>even with critical mass – </a:t>
            </a:r>
            <a:r>
              <a:rPr lang="en-US" dirty="0" smtClean="0"/>
              <a:t/>
            </a:r>
            <a:br>
              <a:rPr lang="en-US" dirty="0" smtClean="0"/>
            </a:br>
            <a:r>
              <a:rPr lang="en-US" dirty="0" smtClean="0"/>
              <a:t>  you </a:t>
            </a:r>
            <a:r>
              <a:rPr lang="en-US" dirty="0"/>
              <a:t>may not succeed</a:t>
            </a:r>
          </a:p>
          <a:p>
            <a:pPr>
              <a:buNone/>
            </a:pPr>
            <a:endParaRPr lang="en-US"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1873</TotalTime>
  <Words>325</Words>
  <Application>Microsoft Office PowerPoint</Application>
  <PresentationFormat>On-screen Show (4:3)</PresentationFormat>
  <Paragraphs>72</Paragraphs>
  <Slides>13</Slides>
  <Notes>10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Using Champions to  Make Change Happen </vt:lpstr>
      <vt:lpstr>Using Champions to  Make Change Happen</vt:lpstr>
      <vt:lpstr>Using Champions to  Make Change Happen</vt:lpstr>
      <vt:lpstr>Using Champions to  Make Change Happen</vt:lpstr>
      <vt:lpstr>Using Champions to  Make Change Happen</vt:lpstr>
      <vt:lpstr>Using Champions to  Make Change Happen</vt:lpstr>
      <vt:lpstr>Using Champions to  Make Change Happen</vt:lpstr>
      <vt:lpstr>Using Champions to  Make Change Happen</vt:lpstr>
      <vt:lpstr>Using Champions to  Make Change Happen</vt:lpstr>
      <vt:lpstr>Using Champions to  Make Change Happen</vt:lpstr>
      <vt:lpstr>Using Champions to  Make Change Happen</vt:lpstr>
      <vt:lpstr>Using Champions to  Make Change Happen</vt:lpstr>
      <vt:lpstr>THANK YOU</vt:lpstr>
    </vt:vector>
  </TitlesOfParts>
  <Company>brain bolts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eric boelts</dc:creator>
  <cp:lastModifiedBy> </cp:lastModifiedBy>
  <cp:revision>48</cp:revision>
  <dcterms:created xsi:type="dcterms:W3CDTF">2009-07-28T17:41:50Z</dcterms:created>
  <dcterms:modified xsi:type="dcterms:W3CDTF">2010-03-16T13:40:19Z</dcterms:modified>
</cp:coreProperties>
</file>