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diagrams/colors7.xml" ContentType="application/vnd.openxmlformats-officedocument.drawingml.diagramColor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drawing7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diagrams/quickStyle5.xml" ContentType="application/vnd.openxmlformats-officedocument.drawingml.diagramStyle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drawing6.xml" ContentType="application/vnd.ms-office.drawingml.diagramDrawing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diagrams/colors6.xml" ContentType="application/vnd.openxmlformats-officedocument.drawingml.diagramColors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6" r:id="rId1"/>
  </p:sldMasterIdLst>
  <p:notesMasterIdLst>
    <p:notesMasterId r:id="rId35"/>
  </p:notesMasterIdLst>
  <p:sldIdLst>
    <p:sldId id="256" r:id="rId2"/>
    <p:sldId id="262" r:id="rId3"/>
    <p:sldId id="320" r:id="rId4"/>
    <p:sldId id="293" r:id="rId5"/>
    <p:sldId id="263" r:id="rId6"/>
    <p:sldId id="301" r:id="rId7"/>
    <p:sldId id="264" r:id="rId8"/>
    <p:sldId id="257" r:id="rId9"/>
    <p:sldId id="260" r:id="rId10"/>
    <p:sldId id="265" r:id="rId11"/>
    <p:sldId id="266" r:id="rId12"/>
    <p:sldId id="287" r:id="rId13"/>
    <p:sldId id="273" r:id="rId14"/>
    <p:sldId id="283" r:id="rId15"/>
    <p:sldId id="269" r:id="rId16"/>
    <p:sldId id="311" r:id="rId17"/>
    <p:sldId id="276" r:id="rId18"/>
    <p:sldId id="277" r:id="rId19"/>
    <p:sldId id="278" r:id="rId20"/>
    <p:sldId id="312" r:id="rId21"/>
    <p:sldId id="286" r:id="rId22"/>
    <p:sldId id="285" r:id="rId23"/>
    <p:sldId id="305" r:id="rId24"/>
    <p:sldId id="280" r:id="rId25"/>
    <p:sldId id="281" r:id="rId26"/>
    <p:sldId id="279" r:id="rId27"/>
    <p:sldId id="288" r:id="rId28"/>
    <p:sldId id="318" r:id="rId29"/>
    <p:sldId id="316" r:id="rId30"/>
    <p:sldId id="317" r:id="rId31"/>
    <p:sldId id="284" r:id="rId32"/>
    <p:sldId id="304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66"/>
    <a:srgbClr val="336699"/>
    <a:srgbClr val="009999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0815" autoAdjust="0"/>
  </p:normalViewPr>
  <p:slideViewPr>
    <p:cSldViewPr snapToObjects="1">
      <p:cViewPr varScale="1">
        <p:scale>
          <a:sx n="89" d="100"/>
          <a:sy n="89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Academic%20Computing\Software%20&amp;%20Tools\Centra\centra_usage_all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Academic%20Computing\Software%20&amp;%20Tools\Centra\centra_usage_allti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helle.goeders\Desktop\Centra_Train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helle.goeders\Desktop\centra_usage_all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Usage in Minutes Over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Time</a:t>
            </a:r>
          </a:p>
          <a:p>
            <a:pPr>
              <a:defRPr/>
            </a:pPr>
            <a:endParaRPr lang="en-US" sz="3200" dirty="0" smtClean="0">
              <a:solidFill>
                <a:schemeClr val="bg1">
                  <a:lumMod val="85000"/>
                </a:schemeClr>
              </a:solidFill>
            </a:endParaRPr>
          </a:p>
        </c:rich>
      </c:tx>
    </c:title>
    <c:plotArea>
      <c:layout/>
      <c:lineChart>
        <c:grouping val="standard"/>
        <c:ser>
          <c:idx val="1"/>
          <c:order val="0"/>
          <c:tx>
            <c:v>Usage in Minutes</c:v>
          </c:tx>
          <c:spPr>
            <a:ln w="57150"/>
          </c:spPr>
          <c:marker>
            <c:symbol val="none"/>
          </c:marker>
          <c:cat>
            <c:numRef>
              <c:f>Sheet2!$A$3:$A$8</c:f>
              <c:numCache>
                <c:formatCode>General</c:formatCode>
                <c:ptCount val="6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</c:numCache>
            </c:numRef>
          </c:cat>
          <c:val>
            <c:numRef>
              <c:f>Sheet2!$B$3:$B$8</c:f>
              <c:numCache>
                <c:formatCode>General</c:formatCode>
                <c:ptCount val="6"/>
                <c:pt idx="0">
                  <c:v>14416.0</c:v>
                </c:pt>
                <c:pt idx="1">
                  <c:v>43408.0</c:v>
                </c:pt>
                <c:pt idx="2">
                  <c:v>29047.0</c:v>
                </c:pt>
                <c:pt idx="3">
                  <c:v>78415.0</c:v>
                </c:pt>
                <c:pt idx="4">
                  <c:v>140950.0</c:v>
                </c:pt>
                <c:pt idx="5">
                  <c:v>159993.0</c:v>
                </c:pt>
              </c:numCache>
            </c:numRef>
          </c:val>
        </c:ser>
        <c:marker val="1"/>
        <c:axId val="463424264"/>
        <c:axId val="521388296"/>
      </c:lineChart>
      <c:catAx>
        <c:axId val="463424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21388296"/>
        <c:crosses val="autoZero"/>
        <c:auto val="1"/>
        <c:lblAlgn val="ctr"/>
        <c:lblOffset val="100"/>
      </c:catAx>
      <c:valAx>
        <c:axId val="521388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3424264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Minutes of Usage Per Month 2004 - 2006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Live Minutes</c:v>
                </c:pt>
              </c:strCache>
            </c:strRef>
          </c:tx>
          <c:marker>
            <c:symbol val="none"/>
          </c:marker>
          <c:cat>
            <c:numRef>
              <c:f>Sheet1!$A$2:$A$37</c:f>
              <c:numCache>
                <c:formatCode>mmm\-yyyy</c:formatCode>
                <c:ptCount val="36"/>
                <c:pt idx="0">
                  <c:v>37987.0</c:v>
                </c:pt>
                <c:pt idx="1">
                  <c:v>38018.0</c:v>
                </c:pt>
                <c:pt idx="2">
                  <c:v>38047.0</c:v>
                </c:pt>
                <c:pt idx="3">
                  <c:v>38078.0</c:v>
                </c:pt>
                <c:pt idx="4">
                  <c:v>38108.0</c:v>
                </c:pt>
                <c:pt idx="5">
                  <c:v>38139.0</c:v>
                </c:pt>
                <c:pt idx="6">
                  <c:v>38169.0</c:v>
                </c:pt>
                <c:pt idx="7">
                  <c:v>38200.0</c:v>
                </c:pt>
                <c:pt idx="8">
                  <c:v>38231.0</c:v>
                </c:pt>
                <c:pt idx="9">
                  <c:v>38261.0</c:v>
                </c:pt>
                <c:pt idx="10">
                  <c:v>38292.0</c:v>
                </c:pt>
                <c:pt idx="11">
                  <c:v>38322.0</c:v>
                </c:pt>
                <c:pt idx="12">
                  <c:v>38353.0</c:v>
                </c:pt>
                <c:pt idx="13">
                  <c:v>38384.0</c:v>
                </c:pt>
                <c:pt idx="14">
                  <c:v>38412.0</c:v>
                </c:pt>
                <c:pt idx="15">
                  <c:v>38443.0</c:v>
                </c:pt>
                <c:pt idx="16">
                  <c:v>38473.0</c:v>
                </c:pt>
                <c:pt idx="17">
                  <c:v>38504.0</c:v>
                </c:pt>
                <c:pt idx="18">
                  <c:v>38534.0</c:v>
                </c:pt>
                <c:pt idx="19">
                  <c:v>38565.0</c:v>
                </c:pt>
                <c:pt idx="20">
                  <c:v>38596.0</c:v>
                </c:pt>
                <c:pt idx="21">
                  <c:v>38626.0</c:v>
                </c:pt>
                <c:pt idx="22">
                  <c:v>38657.0</c:v>
                </c:pt>
                <c:pt idx="23">
                  <c:v>38687.0</c:v>
                </c:pt>
                <c:pt idx="24">
                  <c:v>38718.0</c:v>
                </c:pt>
                <c:pt idx="25">
                  <c:v>38749.0</c:v>
                </c:pt>
                <c:pt idx="26">
                  <c:v>38777.0</c:v>
                </c:pt>
                <c:pt idx="27">
                  <c:v>38808.0</c:v>
                </c:pt>
                <c:pt idx="28">
                  <c:v>38838.0</c:v>
                </c:pt>
                <c:pt idx="29">
                  <c:v>38869.0</c:v>
                </c:pt>
                <c:pt idx="30">
                  <c:v>38899.0</c:v>
                </c:pt>
                <c:pt idx="31">
                  <c:v>38930.0</c:v>
                </c:pt>
                <c:pt idx="32">
                  <c:v>38961.0</c:v>
                </c:pt>
                <c:pt idx="33">
                  <c:v>38991.0</c:v>
                </c:pt>
                <c:pt idx="34">
                  <c:v>39022.0</c:v>
                </c:pt>
                <c:pt idx="35">
                  <c:v>39052.0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3.0</c:v>
                </c:pt>
                <c:pt idx="1">
                  <c:v>840.0</c:v>
                </c:pt>
                <c:pt idx="2">
                  <c:v>1580.0</c:v>
                </c:pt>
                <c:pt idx="3">
                  <c:v>3929.0</c:v>
                </c:pt>
                <c:pt idx="4">
                  <c:v>1085.0</c:v>
                </c:pt>
                <c:pt idx="5">
                  <c:v>1430.0</c:v>
                </c:pt>
                <c:pt idx="6">
                  <c:v>228.0</c:v>
                </c:pt>
                <c:pt idx="7">
                  <c:v>165.0</c:v>
                </c:pt>
                <c:pt idx="8">
                  <c:v>934.0</c:v>
                </c:pt>
                <c:pt idx="9">
                  <c:v>1165.0</c:v>
                </c:pt>
                <c:pt idx="10">
                  <c:v>896.0</c:v>
                </c:pt>
                <c:pt idx="11">
                  <c:v>2161.0</c:v>
                </c:pt>
                <c:pt idx="12">
                  <c:v>3644.0</c:v>
                </c:pt>
                <c:pt idx="13">
                  <c:v>5419.0</c:v>
                </c:pt>
                <c:pt idx="14">
                  <c:v>5748.0</c:v>
                </c:pt>
                <c:pt idx="15">
                  <c:v>4467.0</c:v>
                </c:pt>
                <c:pt idx="16">
                  <c:v>5920.0</c:v>
                </c:pt>
                <c:pt idx="17">
                  <c:v>2648.0</c:v>
                </c:pt>
                <c:pt idx="18">
                  <c:v>3067.0</c:v>
                </c:pt>
                <c:pt idx="19">
                  <c:v>2554.0</c:v>
                </c:pt>
                <c:pt idx="20">
                  <c:v>4369.0</c:v>
                </c:pt>
                <c:pt idx="21">
                  <c:v>2936.0</c:v>
                </c:pt>
                <c:pt idx="22">
                  <c:v>1540.0</c:v>
                </c:pt>
                <c:pt idx="23">
                  <c:v>1096.0</c:v>
                </c:pt>
                <c:pt idx="24">
                  <c:v>303.0</c:v>
                </c:pt>
                <c:pt idx="25">
                  <c:v>4088.0</c:v>
                </c:pt>
                <c:pt idx="26">
                  <c:v>1840.0</c:v>
                </c:pt>
                <c:pt idx="27">
                  <c:v>1806.0</c:v>
                </c:pt>
                <c:pt idx="28">
                  <c:v>3036.0</c:v>
                </c:pt>
                <c:pt idx="29">
                  <c:v>4095.0</c:v>
                </c:pt>
                <c:pt idx="30">
                  <c:v>2767.0</c:v>
                </c:pt>
                <c:pt idx="31">
                  <c:v>1625.0</c:v>
                </c:pt>
                <c:pt idx="32">
                  <c:v>4024.0</c:v>
                </c:pt>
                <c:pt idx="33">
                  <c:v>1749.0</c:v>
                </c:pt>
                <c:pt idx="34">
                  <c:v>2646.0</c:v>
                </c:pt>
                <c:pt idx="35">
                  <c:v>1068.0</c:v>
                </c:pt>
              </c:numCache>
            </c:numRef>
          </c:val>
        </c:ser>
        <c:marker val="1"/>
        <c:axId val="509783128"/>
        <c:axId val="494058632"/>
      </c:lineChart>
      <c:dateAx>
        <c:axId val="509783128"/>
        <c:scaling>
          <c:orientation val="minMax"/>
        </c:scaling>
        <c:axPos val="b"/>
        <c:numFmt formatCode="mmm\-yyyy" sourceLinked="1"/>
        <c:tickLblPos val="nextTo"/>
        <c:crossAx val="494058632"/>
        <c:crosses val="autoZero"/>
        <c:auto val="1"/>
        <c:lblOffset val="100"/>
      </c:dateAx>
      <c:valAx>
        <c:axId val="494058632"/>
        <c:scaling>
          <c:orientation val="minMax"/>
        </c:scaling>
        <c:axPos val="l"/>
        <c:majorGridlines/>
        <c:numFmt formatCode="General" sourceLinked="1"/>
        <c:tickLblPos val="nextTo"/>
        <c:crossAx val="509783128"/>
        <c:crosses val="autoZero"/>
        <c:crossBetween val="between"/>
      </c:valAx>
    </c:plotArea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Sheet1!$D$12:$D$28</c:f>
              <c:strCache>
                <c:ptCount val="17"/>
                <c:pt idx="0">
                  <c:v>1st Quarter 2006</c:v>
                </c:pt>
                <c:pt idx="1">
                  <c:v>2nd Quarter 2006</c:v>
                </c:pt>
                <c:pt idx="2">
                  <c:v>3rd Quarter 2006</c:v>
                </c:pt>
                <c:pt idx="3">
                  <c:v>4th Quarter 2006</c:v>
                </c:pt>
                <c:pt idx="4">
                  <c:v>1st Quarter 2007</c:v>
                </c:pt>
                <c:pt idx="5">
                  <c:v>2nd Quarter 2007</c:v>
                </c:pt>
                <c:pt idx="6">
                  <c:v>3rd Quarter 2007</c:v>
                </c:pt>
                <c:pt idx="7">
                  <c:v>4th Quarter 2007</c:v>
                </c:pt>
                <c:pt idx="8">
                  <c:v>1st Quarter 2008</c:v>
                </c:pt>
                <c:pt idx="9">
                  <c:v>2nd Quarter 2008</c:v>
                </c:pt>
                <c:pt idx="10">
                  <c:v>3rd Quarter 2008</c:v>
                </c:pt>
                <c:pt idx="11">
                  <c:v>4th Quarter 2008</c:v>
                </c:pt>
                <c:pt idx="12">
                  <c:v>1st Quarter 2009</c:v>
                </c:pt>
                <c:pt idx="13">
                  <c:v>2nd Quarter 2009</c:v>
                </c:pt>
                <c:pt idx="14">
                  <c:v>3rd Quarter 2009</c:v>
                </c:pt>
                <c:pt idx="15">
                  <c:v>4th Quarter 2009</c:v>
                </c:pt>
                <c:pt idx="16">
                  <c:v>1st Quarter 2010</c:v>
                </c:pt>
              </c:strCache>
            </c:strRef>
          </c:cat>
          <c:val>
            <c:numRef>
              <c:f>Sheet1!$E$12:$E$28</c:f>
              <c:numCache>
                <c:formatCode>General</c:formatCode>
                <c:ptCount val="17"/>
                <c:pt idx="0">
                  <c:v>3.0</c:v>
                </c:pt>
                <c:pt idx="1">
                  <c:v>5.0</c:v>
                </c:pt>
                <c:pt idx="2">
                  <c:v>0.0</c:v>
                </c:pt>
                <c:pt idx="3">
                  <c:v>2.0</c:v>
                </c:pt>
                <c:pt idx="4">
                  <c:v>9.0</c:v>
                </c:pt>
                <c:pt idx="5">
                  <c:v>0.0</c:v>
                </c:pt>
                <c:pt idx="6">
                  <c:v>71.0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32.0</c:v>
                </c:pt>
                <c:pt idx="11">
                  <c:v>20.0</c:v>
                </c:pt>
                <c:pt idx="12">
                  <c:v>25.0</c:v>
                </c:pt>
                <c:pt idx="13">
                  <c:v>11.0</c:v>
                </c:pt>
                <c:pt idx="14">
                  <c:v>32.0</c:v>
                </c:pt>
                <c:pt idx="15">
                  <c:v>55.0</c:v>
                </c:pt>
                <c:pt idx="16">
                  <c:v>84.0</c:v>
                </c:pt>
              </c:numCache>
            </c:numRef>
          </c:val>
        </c:ser>
        <c:marker val="1"/>
        <c:axId val="477675736"/>
        <c:axId val="462522328"/>
      </c:lineChart>
      <c:catAx>
        <c:axId val="477675736"/>
        <c:scaling>
          <c:orientation val="minMax"/>
        </c:scaling>
        <c:axPos val="b"/>
        <c:tickLblPos val="nextTo"/>
        <c:crossAx val="462522328"/>
        <c:crosses val="autoZero"/>
        <c:auto val="1"/>
        <c:lblAlgn val="ctr"/>
        <c:lblOffset val="100"/>
      </c:catAx>
      <c:valAx>
        <c:axId val="462522328"/>
        <c:scaling>
          <c:orientation val="minMax"/>
        </c:scaling>
        <c:axPos val="l"/>
        <c:majorGridlines/>
        <c:numFmt formatCode="General" sourceLinked="1"/>
        <c:tickLblPos val="nextTo"/>
        <c:crossAx val="477675736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/>
    <c:plotArea>
      <c:layout/>
      <c:lineChart>
        <c:grouping val="standard"/>
        <c:ser>
          <c:idx val="0"/>
          <c:order val="0"/>
          <c:tx>
            <c:strRef>
              <c:f>SystemUsage!$H$48</c:f>
              <c:strCache>
                <c:ptCount val="1"/>
                <c:pt idx="0">
                  <c:v>Average Minutes/Month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SystemUsage!$G$49:$G$54</c:f>
              <c:numCache>
                <c:formatCode>General</c:formatCode>
                <c:ptCount val="6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</c:numCache>
            </c:numRef>
          </c:cat>
          <c:val>
            <c:numRef>
              <c:f>SystemUsage!$H$49:$H$54</c:f>
              <c:numCache>
                <c:formatCode>0</c:formatCode>
                <c:ptCount val="6"/>
                <c:pt idx="0">
                  <c:v>1310.272727272727</c:v>
                </c:pt>
                <c:pt idx="1">
                  <c:v>3617.333333333335</c:v>
                </c:pt>
                <c:pt idx="2">
                  <c:v>2420.583333333334</c:v>
                </c:pt>
                <c:pt idx="3">
                  <c:v>6534.583333333331</c:v>
                </c:pt>
                <c:pt idx="4">
                  <c:v>11745.83333333333</c:v>
                </c:pt>
                <c:pt idx="5">
                  <c:v>13332.75</c:v>
                </c:pt>
              </c:numCache>
            </c:numRef>
          </c:val>
        </c:ser>
        <c:marker val="1"/>
        <c:axId val="481432776"/>
        <c:axId val="533782936"/>
      </c:lineChart>
      <c:catAx>
        <c:axId val="481432776"/>
        <c:scaling>
          <c:orientation val="minMax"/>
        </c:scaling>
        <c:axPos val="b"/>
        <c:numFmt formatCode="General" sourceLinked="1"/>
        <c:tickLblPos val="nextTo"/>
        <c:crossAx val="533782936"/>
        <c:crosses val="autoZero"/>
        <c:auto val="1"/>
        <c:lblAlgn val="ctr"/>
        <c:lblOffset val="100"/>
      </c:catAx>
      <c:valAx>
        <c:axId val="533782936"/>
        <c:scaling>
          <c:orientation val="minMax"/>
        </c:scaling>
        <c:axPos val="l"/>
        <c:majorGridlines/>
        <c:numFmt formatCode="0" sourceLinked="1"/>
        <c:tickLblPos val="nextTo"/>
        <c:crossAx val="481432776"/>
        <c:crosses val="autoZero"/>
        <c:crossBetween val="between"/>
      </c:valAx>
    </c:plotArea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7B886-AF99-F04A-A881-11B4635A2AC3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B172F58-337A-6447-AED8-565CD3C7EBC6}">
      <dgm:prSet phldrT="[Text]"/>
      <dgm:spPr/>
      <dgm:t>
        <a:bodyPr/>
        <a:lstStyle/>
        <a:p>
          <a:r>
            <a:rPr lang="en-US" dirty="0" smtClean="0"/>
            <a:t>0 – Awareness Concerns</a:t>
          </a:r>
          <a:endParaRPr lang="en-US" dirty="0"/>
        </a:p>
      </dgm:t>
    </dgm:pt>
    <dgm:pt modelId="{C4224F1D-AA6F-0247-AE3E-93D2E9BAF99A}" type="parTrans" cxnId="{0C66311C-9A72-344E-8AFC-5D0B79D52DFC}">
      <dgm:prSet/>
      <dgm:spPr/>
      <dgm:t>
        <a:bodyPr/>
        <a:lstStyle/>
        <a:p>
          <a:endParaRPr lang="en-US"/>
        </a:p>
      </dgm:t>
    </dgm:pt>
    <dgm:pt modelId="{E24C9CD7-A275-1545-BA42-A331F50DF692}" type="sibTrans" cxnId="{0C66311C-9A72-344E-8AFC-5D0B79D52DFC}">
      <dgm:prSet/>
      <dgm:spPr/>
      <dgm:t>
        <a:bodyPr/>
        <a:lstStyle/>
        <a:p>
          <a:endParaRPr lang="en-US"/>
        </a:p>
      </dgm:t>
    </dgm:pt>
    <dgm:pt modelId="{9A07FBB2-56D6-CF41-971B-9F58220C73E9}">
      <dgm:prSet phldrT="[Text]"/>
      <dgm:spPr/>
      <dgm:t>
        <a:bodyPr/>
        <a:lstStyle/>
        <a:p>
          <a:r>
            <a:rPr lang="en-US" dirty="0" smtClean="0"/>
            <a:t>1 – Informational Concerns</a:t>
          </a:r>
          <a:endParaRPr lang="en-US" dirty="0"/>
        </a:p>
      </dgm:t>
    </dgm:pt>
    <dgm:pt modelId="{B1F54550-DE92-9E4C-9824-20B611791ACC}" type="parTrans" cxnId="{071F9CA8-9F25-2F44-BD81-FF5929C1502C}">
      <dgm:prSet/>
      <dgm:spPr/>
      <dgm:t>
        <a:bodyPr/>
        <a:lstStyle/>
        <a:p>
          <a:endParaRPr lang="en-US"/>
        </a:p>
      </dgm:t>
    </dgm:pt>
    <dgm:pt modelId="{83A66AD6-9EF4-2C47-9C77-FE7FE8EA452A}" type="sibTrans" cxnId="{071F9CA8-9F25-2F44-BD81-FF5929C1502C}">
      <dgm:prSet/>
      <dgm:spPr/>
      <dgm:t>
        <a:bodyPr/>
        <a:lstStyle/>
        <a:p>
          <a:endParaRPr lang="en-US"/>
        </a:p>
      </dgm:t>
    </dgm:pt>
    <dgm:pt modelId="{20800739-A8CF-0748-A79B-571DD72C6366}">
      <dgm:prSet phldrT="[Text]"/>
      <dgm:spPr/>
      <dgm:t>
        <a:bodyPr/>
        <a:lstStyle/>
        <a:p>
          <a:r>
            <a:rPr lang="en-US" dirty="0" smtClean="0"/>
            <a:t>2 – Personal Concerns</a:t>
          </a:r>
          <a:endParaRPr lang="en-US" dirty="0"/>
        </a:p>
      </dgm:t>
    </dgm:pt>
    <dgm:pt modelId="{876F3013-EF58-E144-9EC4-5975AEAA3956}" type="parTrans" cxnId="{8B093A15-50D5-3648-9F74-CDB2337693A2}">
      <dgm:prSet/>
      <dgm:spPr/>
      <dgm:t>
        <a:bodyPr/>
        <a:lstStyle/>
        <a:p>
          <a:endParaRPr lang="en-US"/>
        </a:p>
      </dgm:t>
    </dgm:pt>
    <dgm:pt modelId="{2FABCD92-8194-D344-8A96-51A099DBA9BF}" type="sibTrans" cxnId="{8B093A15-50D5-3648-9F74-CDB2337693A2}">
      <dgm:prSet/>
      <dgm:spPr/>
      <dgm:t>
        <a:bodyPr/>
        <a:lstStyle/>
        <a:p>
          <a:endParaRPr lang="en-US"/>
        </a:p>
      </dgm:t>
    </dgm:pt>
    <dgm:pt modelId="{322FD922-5655-4F49-AC46-50E2ED9D02DD}">
      <dgm:prSet phldrT="[Text]"/>
      <dgm:spPr/>
      <dgm:t>
        <a:bodyPr/>
        <a:lstStyle/>
        <a:p>
          <a:r>
            <a:rPr lang="en-US" dirty="0" smtClean="0"/>
            <a:t>3 – Management Concerns</a:t>
          </a:r>
          <a:endParaRPr lang="en-US" dirty="0"/>
        </a:p>
      </dgm:t>
    </dgm:pt>
    <dgm:pt modelId="{E1F922D7-AD09-CA49-AC36-C49127D5AA21}" type="parTrans" cxnId="{EFA44FAB-BAF0-A14C-8FDC-D58AE6D7085B}">
      <dgm:prSet/>
      <dgm:spPr/>
      <dgm:t>
        <a:bodyPr/>
        <a:lstStyle/>
        <a:p>
          <a:endParaRPr lang="en-US"/>
        </a:p>
      </dgm:t>
    </dgm:pt>
    <dgm:pt modelId="{462C4318-E899-A845-846C-F0DEEFE8D5CE}" type="sibTrans" cxnId="{EFA44FAB-BAF0-A14C-8FDC-D58AE6D7085B}">
      <dgm:prSet/>
      <dgm:spPr/>
      <dgm:t>
        <a:bodyPr/>
        <a:lstStyle/>
        <a:p>
          <a:endParaRPr lang="en-US"/>
        </a:p>
      </dgm:t>
    </dgm:pt>
    <dgm:pt modelId="{CC1E8401-C277-AB44-9BED-128DF0A7CBEA}">
      <dgm:prSet phldrT="[Text]"/>
      <dgm:spPr/>
      <dgm:t>
        <a:bodyPr/>
        <a:lstStyle/>
        <a:p>
          <a:r>
            <a:rPr lang="en-US" dirty="0" smtClean="0"/>
            <a:t>4 – Consequence Concerns</a:t>
          </a:r>
          <a:endParaRPr lang="en-US" dirty="0"/>
        </a:p>
      </dgm:t>
    </dgm:pt>
    <dgm:pt modelId="{B1A2DAC8-457E-284F-87F7-958F3359D885}" type="parTrans" cxnId="{E83E1BFB-DD4E-644B-93CD-D33FFC8828AD}">
      <dgm:prSet/>
      <dgm:spPr/>
      <dgm:t>
        <a:bodyPr/>
        <a:lstStyle/>
        <a:p>
          <a:endParaRPr lang="en-US"/>
        </a:p>
      </dgm:t>
    </dgm:pt>
    <dgm:pt modelId="{59ECA7E7-CB2B-684D-A76A-2926F21FA134}" type="sibTrans" cxnId="{E83E1BFB-DD4E-644B-93CD-D33FFC8828AD}">
      <dgm:prSet/>
      <dgm:spPr/>
      <dgm:t>
        <a:bodyPr/>
        <a:lstStyle/>
        <a:p>
          <a:endParaRPr lang="en-US"/>
        </a:p>
      </dgm:t>
    </dgm:pt>
    <dgm:pt modelId="{5C8CF336-DE2B-E74F-9E00-2B6901EB33A1}">
      <dgm:prSet phldrT="[Text]"/>
      <dgm:spPr/>
      <dgm:t>
        <a:bodyPr/>
        <a:lstStyle/>
        <a:p>
          <a:r>
            <a:rPr lang="en-US" dirty="0" smtClean="0"/>
            <a:t>5 – Collaboration Concerns</a:t>
          </a:r>
          <a:endParaRPr lang="en-US" dirty="0"/>
        </a:p>
      </dgm:t>
    </dgm:pt>
    <dgm:pt modelId="{66DB75B1-DCC9-6A41-81AB-86F9677FBD02}" type="parTrans" cxnId="{99C6E0A3-686C-E247-9DB4-EE7BFA21B45D}">
      <dgm:prSet/>
      <dgm:spPr/>
      <dgm:t>
        <a:bodyPr/>
        <a:lstStyle/>
        <a:p>
          <a:endParaRPr lang="en-US"/>
        </a:p>
      </dgm:t>
    </dgm:pt>
    <dgm:pt modelId="{F832D3E0-1D05-E04F-A1F3-83C31BCDE1CD}" type="sibTrans" cxnId="{99C6E0A3-686C-E247-9DB4-EE7BFA21B45D}">
      <dgm:prSet/>
      <dgm:spPr/>
      <dgm:t>
        <a:bodyPr/>
        <a:lstStyle/>
        <a:p>
          <a:endParaRPr lang="en-US"/>
        </a:p>
      </dgm:t>
    </dgm:pt>
    <dgm:pt modelId="{53AD8E56-BDBB-6A44-90AB-E291DDAFC4B1}">
      <dgm:prSet phldrT="[Text]"/>
      <dgm:spPr/>
      <dgm:t>
        <a:bodyPr/>
        <a:lstStyle/>
        <a:p>
          <a:r>
            <a:rPr lang="en-US" dirty="0" smtClean="0"/>
            <a:t>6 – Refocusing Concerns</a:t>
          </a:r>
        </a:p>
      </dgm:t>
    </dgm:pt>
    <dgm:pt modelId="{60BA6C5D-5FDC-BC41-AA41-8E725A4399A3}" type="parTrans" cxnId="{9CADBF9B-D9BF-7C49-92BD-7CB6FBB9E51A}">
      <dgm:prSet/>
      <dgm:spPr/>
      <dgm:t>
        <a:bodyPr/>
        <a:lstStyle/>
        <a:p>
          <a:endParaRPr lang="en-US"/>
        </a:p>
      </dgm:t>
    </dgm:pt>
    <dgm:pt modelId="{3EC0CDC8-0E6A-5045-B18D-55A2C68BD077}" type="sibTrans" cxnId="{9CADBF9B-D9BF-7C49-92BD-7CB6FBB9E51A}">
      <dgm:prSet/>
      <dgm:spPr/>
      <dgm:t>
        <a:bodyPr/>
        <a:lstStyle/>
        <a:p>
          <a:endParaRPr lang="en-US"/>
        </a:p>
      </dgm:t>
    </dgm:pt>
    <dgm:pt modelId="{33AA5E42-FAD0-D546-B368-D3B436961CB2}" type="pres">
      <dgm:prSet presAssocID="{B997B886-AF99-F04A-A881-11B4635A2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A9992-FF7A-6249-950E-046AAA11204A}" type="pres">
      <dgm:prSet presAssocID="{53AD8E56-BDBB-6A44-90AB-E291DDAFC4B1}" presName="boxAndChildren" presStyleCnt="0"/>
      <dgm:spPr/>
    </dgm:pt>
    <dgm:pt modelId="{E4C64C03-F74A-394B-A62B-DE1F0900E5EE}" type="pres">
      <dgm:prSet presAssocID="{53AD8E56-BDBB-6A44-90AB-E291DDAFC4B1}" presName="parentTextBox" presStyleLbl="node1" presStyleIdx="0" presStyleCnt="7"/>
      <dgm:spPr/>
      <dgm:t>
        <a:bodyPr/>
        <a:lstStyle/>
        <a:p>
          <a:endParaRPr lang="en-US"/>
        </a:p>
      </dgm:t>
    </dgm:pt>
    <dgm:pt modelId="{4DC47749-2463-D94F-8324-30E225C79B3C}" type="pres">
      <dgm:prSet presAssocID="{F832D3E0-1D05-E04F-A1F3-83C31BCDE1CD}" presName="sp" presStyleCnt="0"/>
      <dgm:spPr/>
    </dgm:pt>
    <dgm:pt modelId="{DA744E6F-EF3C-DE40-9E98-52AC1F193331}" type="pres">
      <dgm:prSet presAssocID="{5C8CF336-DE2B-E74F-9E00-2B6901EB33A1}" presName="arrowAndChildren" presStyleCnt="0"/>
      <dgm:spPr/>
    </dgm:pt>
    <dgm:pt modelId="{0A78F122-CAFC-BD43-A078-4459A6D2201F}" type="pres">
      <dgm:prSet presAssocID="{5C8CF336-DE2B-E74F-9E00-2B6901EB33A1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CD37D07C-8096-744D-B590-59F10FE07B5F}" type="pres">
      <dgm:prSet presAssocID="{59ECA7E7-CB2B-684D-A76A-2926F21FA134}" presName="sp" presStyleCnt="0"/>
      <dgm:spPr/>
    </dgm:pt>
    <dgm:pt modelId="{46072D63-8634-A24F-8812-930651B232FB}" type="pres">
      <dgm:prSet presAssocID="{CC1E8401-C277-AB44-9BED-128DF0A7CBEA}" presName="arrowAndChildren" presStyleCnt="0"/>
      <dgm:spPr/>
    </dgm:pt>
    <dgm:pt modelId="{82E7DA73-68FE-5345-9AB8-D2673107E097}" type="pres">
      <dgm:prSet presAssocID="{CC1E8401-C277-AB44-9BED-128DF0A7CBEA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9DE1BBDD-9720-9B42-B6EE-8FCC5133D4BA}" type="pres">
      <dgm:prSet presAssocID="{462C4318-E899-A845-846C-F0DEEFE8D5CE}" presName="sp" presStyleCnt="0"/>
      <dgm:spPr/>
    </dgm:pt>
    <dgm:pt modelId="{44F770EF-ABCC-9440-8A53-173E47F1A2DD}" type="pres">
      <dgm:prSet presAssocID="{322FD922-5655-4F49-AC46-50E2ED9D02DD}" presName="arrowAndChildren" presStyleCnt="0"/>
      <dgm:spPr/>
    </dgm:pt>
    <dgm:pt modelId="{D98E759B-D23F-414D-9D68-A2604349BDF2}" type="pres">
      <dgm:prSet presAssocID="{322FD922-5655-4F49-AC46-50E2ED9D02DD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865607EE-108F-3B4E-8F3B-C6F688675608}" type="pres">
      <dgm:prSet presAssocID="{2FABCD92-8194-D344-8A96-51A099DBA9BF}" presName="sp" presStyleCnt="0"/>
      <dgm:spPr/>
    </dgm:pt>
    <dgm:pt modelId="{460D2BDD-1207-E644-BD58-450A596877A3}" type="pres">
      <dgm:prSet presAssocID="{20800739-A8CF-0748-A79B-571DD72C6366}" presName="arrowAndChildren" presStyleCnt="0"/>
      <dgm:spPr/>
    </dgm:pt>
    <dgm:pt modelId="{E36CB8AC-E824-7D42-BAB1-39980128E713}" type="pres">
      <dgm:prSet presAssocID="{20800739-A8CF-0748-A79B-571DD72C6366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6B943DC6-3921-F449-94A2-2B7BC4739A79}" type="pres">
      <dgm:prSet presAssocID="{83A66AD6-9EF4-2C47-9C77-FE7FE8EA452A}" presName="sp" presStyleCnt="0"/>
      <dgm:spPr/>
    </dgm:pt>
    <dgm:pt modelId="{B7AD54B4-50B2-9E46-A8E1-9EC53BB5E8BC}" type="pres">
      <dgm:prSet presAssocID="{9A07FBB2-56D6-CF41-971B-9F58220C73E9}" presName="arrowAndChildren" presStyleCnt="0"/>
      <dgm:spPr/>
    </dgm:pt>
    <dgm:pt modelId="{AFC2E84A-C14D-8142-9C79-7A80F209B613}" type="pres">
      <dgm:prSet presAssocID="{9A07FBB2-56D6-CF41-971B-9F58220C73E9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661F999D-38DF-3E4D-96E4-6D9E5C953077}" type="pres">
      <dgm:prSet presAssocID="{E24C9CD7-A275-1545-BA42-A331F50DF692}" presName="sp" presStyleCnt="0"/>
      <dgm:spPr/>
    </dgm:pt>
    <dgm:pt modelId="{CBBA79B1-ADA6-D641-A1CE-09B0012263EF}" type="pres">
      <dgm:prSet presAssocID="{BB172F58-337A-6447-AED8-565CD3C7EBC6}" presName="arrowAndChildren" presStyleCnt="0"/>
      <dgm:spPr/>
    </dgm:pt>
    <dgm:pt modelId="{49B9FA12-A023-344E-9042-18E1638CC014}" type="pres">
      <dgm:prSet presAssocID="{BB172F58-337A-6447-AED8-565CD3C7EBC6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0C66311C-9A72-344E-8AFC-5D0B79D52DFC}" srcId="{B997B886-AF99-F04A-A881-11B4635A2AC3}" destId="{BB172F58-337A-6447-AED8-565CD3C7EBC6}" srcOrd="0" destOrd="0" parTransId="{C4224F1D-AA6F-0247-AE3E-93D2E9BAF99A}" sibTransId="{E24C9CD7-A275-1545-BA42-A331F50DF692}"/>
    <dgm:cxn modelId="{9CADBF9B-D9BF-7C49-92BD-7CB6FBB9E51A}" srcId="{B997B886-AF99-F04A-A881-11B4635A2AC3}" destId="{53AD8E56-BDBB-6A44-90AB-E291DDAFC4B1}" srcOrd="6" destOrd="0" parTransId="{60BA6C5D-5FDC-BC41-AA41-8E725A4399A3}" sibTransId="{3EC0CDC8-0E6A-5045-B18D-55A2C68BD077}"/>
    <dgm:cxn modelId="{6988E44F-20E5-F648-B618-98F112CA3557}" type="presOf" srcId="{20800739-A8CF-0748-A79B-571DD72C6366}" destId="{E36CB8AC-E824-7D42-BAB1-39980128E713}" srcOrd="0" destOrd="0" presId="urn:microsoft.com/office/officeart/2005/8/layout/process4"/>
    <dgm:cxn modelId="{99C6E0A3-686C-E247-9DB4-EE7BFA21B45D}" srcId="{B997B886-AF99-F04A-A881-11B4635A2AC3}" destId="{5C8CF336-DE2B-E74F-9E00-2B6901EB33A1}" srcOrd="5" destOrd="0" parTransId="{66DB75B1-DCC9-6A41-81AB-86F9677FBD02}" sibTransId="{F832D3E0-1D05-E04F-A1F3-83C31BCDE1CD}"/>
    <dgm:cxn modelId="{B296D92B-058C-6E44-9E63-3738D2DB9A6F}" type="presOf" srcId="{BB172F58-337A-6447-AED8-565CD3C7EBC6}" destId="{49B9FA12-A023-344E-9042-18E1638CC014}" srcOrd="0" destOrd="0" presId="urn:microsoft.com/office/officeart/2005/8/layout/process4"/>
    <dgm:cxn modelId="{0F10067A-D87E-3049-8A8E-F611B6030FF3}" type="presOf" srcId="{322FD922-5655-4F49-AC46-50E2ED9D02DD}" destId="{D98E759B-D23F-414D-9D68-A2604349BDF2}" srcOrd="0" destOrd="0" presId="urn:microsoft.com/office/officeart/2005/8/layout/process4"/>
    <dgm:cxn modelId="{768B6826-FF3C-F344-96F4-B6403AB421B2}" type="presOf" srcId="{CC1E8401-C277-AB44-9BED-128DF0A7CBEA}" destId="{82E7DA73-68FE-5345-9AB8-D2673107E097}" srcOrd="0" destOrd="0" presId="urn:microsoft.com/office/officeart/2005/8/layout/process4"/>
    <dgm:cxn modelId="{E83E1BFB-DD4E-644B-93CD-D33FFC8828AD}" srcId="{B997B886-AF99-F04A-A881-11B4635A2AC3}" destId="{CC1E8401-C277-AB44-9BED-128DF0A7CBEA}" srcOrd="4" destOrd="0" parTransId="{B1A2DAC8-457E-284F-87F7-958F3359D885}" sibTransId="{59ECA7E7-CB2B-684D-A76A-2926F21FA134}"/>
    <dgm:cxn modelId="{071F9CA8-9F25-2F44-BD81-FF5929C1502C}" srcId="{B997B886-AF99-F04A-A881-11B4635A2AC3}" destId="{9A07FBB2-56D6-CF41-971B-9F58220C73E9}" srcOrd="1" destOrd="0" parTransId="{B1F54550-DE92-9E4C-9824-20B611791ACC}" sibTransId="{83A66AD6-9EF4-2C47-9C77-FE7FE8EA452A}"/>
    <dgm:cxn modelId="{206FF7A7-2660-314F-BF8C-762EDEEB879D}" type="presOf" srcId="{53AD8E56-BDBB-6A44-90AB-E291DDAFC4B1}" destId="{E4C64C03-F74A-394B-A62B-DE1F0900E5EE}" srcOrd="0" destOrd="0" presId="urn:microsoft.com/office/officeart/2005/8/layout/process4"/>
    <dgm:cxn modelId="{A2B6ABC6-E310-CC41-9E96-8A81DAA7473D}" type="presOf" srcId="{5C8CF336-DE2B-E74F-9E00-2B6901EB33A1}" destId="{0A78F122-CAFC-BD43-A078-4459A6D2201F}" srcOrd="0" destOrd="0" presId="urn:microsoft.com/office/officeart/2005/8/layout/process4"/>
    <dgm:cxn modelId="{EFA44FAB-BAF0-A14C-8FDC-D58AE6D7085B}" srcId="{B997B886-AF99-F04A-A881-11B4635A2AC3}" destId="{322FD922-5655-4F49-AC46-50E2ED9D02DD}" srcOrd="3" destOrd="0" parTransId="{E1F922D7-AD09-CA49-AC36-C49127D5AA21}" sibTransId="{462C4318-E899-A845-846C-F0DEEFE8D5CE}"/>
    <dgm:cxn modelId="{AD6A521D-0AD8-B842-9C1A-5EB2E470DE74}" type="presOf" srcId="{B997B886-AF99-F04A-A881-11B4635A2AC3}" destId="{33AA5E42-FAD0-D546-B368-D3B436961CB2}" srcOrd="0" destOrd="0" presId="urn:microsoft.com/office/officeart/2005/8/layout/process4"/>
    <dgm:cxn modelId="{2BF5CA31-36D2-CA49-8F53-5E109246F613}" type="presOf" srcId="{9A07FBB2-56D6-CF41-971B-9F58220C73E9}" destId="{AFC2E84A-C14D-8142-9C79-7A80F209B613}" srcOrd="0" destOrd="0" presId="urn:microsoft.com/office/officeart/2005/8/layout/process4"/>
    <dgm:cxn modelId="{8B093A15-50D5-3648-9F74-CDB2337693A2}" srcId="{B997B886-AF99-F04A-A881-11B4635A2AC3}" destId="{20800739-A8CF-0748-A79B-571DD72C6366}" srcOrd="2" destOrd="0" parTransId="{876F3013-EF58-E144-9EC4-5975AEAA3956}" sibTransId="{2FABCD92-8194-D344-8A96-51A099DBA9BF}"/>
    <dgm:cxn modelId="{EA88582F-DDDD-D547-88AB-89458E317F83}" type="presParOf" srcId="{33AA5E42-FAD0-D546-B368-D3B436961CB2}" destId="{CF2A9992-FF7A-6249-950E-046AAA11204A}" srcOrd="0" destOrd="0" presId="urn:microsoft.com/office/officeart/2005/8/layout/process4"/>
    <dgm:cxn modelId="{CF8490D5-7309-CD45-B81A-34D03448148A}" type="presParOf" srcId="{CF2A9992-FF7A-6249-950E-046AAA11204A}" destId="{E4C64C03-F74A-394B-A62B-DE1F0900E5EE}" srcOrd="0" destOrd="0" presId="urn:microsoft.com/office/officeart/2005/8/layout/process4"/>
    <dgm:cxn modelId="{6C640463-4B0C-C64A-ADC7-CF281656B416}" type="presParOf" srcId="{33AA5E42-FAD0-D546-B368-D3B436961CB2}" destId="{4DC47749-2463-D94F-8324-30E225C79B3C}" srcOrd="1" destOrd="0" presId="urn:microsoft.com/office/officeart/2005/8/layout/process4"/>
    <dgm:cxn modelId="{2EB016F7-15FA-5844-9E82-E677A1EA1DBE}" type="presParOf" srcId="{33AA5E42-FAD0-D546-B368-D3B436961CB2}" destId="{DA744E6F-EF3C-DE40-9E98-52AC1F193331}" srcOrd="2" destOrd="0" presId="urn:microsoft.com/office/officeart/2005/8/layout/process4"/>
    <dgm:cxn modelId="{E90ACD67-B9D3-D443-BC6E-1A39C86BB49A}" type="presParOf" srcId="{DA744E6F-EF3C-DE40-9E98-52AC1F193331}" destId="{0A78F122-CAFC-BD43-A078-4459A6D2201F}" srcOrd="0" destOrd="0" presId="urn:microsoft.com/office/officeart/2005/8/layout/process4"/>
    <dgm:cxn modelId="{267EDC23-AFCE-D844-9A16-B8A4718AF4FF}" type="presParOf" srcId="{33AA5E42-FAD0-D546-B368-D3B436961CB2}" destId="{CD37D07C-8096-744D-B590-59F10FE07B5F}" srcOrd="3" destOrd="0" presId="urn:microsoft.com/office/officeart/2005/8/layout/process4"/>
    <dgm:cxn modelId="{9511F35E-D634-B548-A827-9DC3507F4B2D}" type="presParOf" srcId="{33AA5E42-FAD0-D546-B368-D3B436961CB2}" destId="{46072D63-8634-A24F-8812-930651B232FB}" srcOrd="4" destOrd="0" presId="urn:microsoft.com/office/officeart/2005/8/layout/process4"/>
    <dgm:cxn modelId="{ACBBF534-63BA-814D-B137-B4A076F74852}" type="presParOf" srcId="{46072D63-8634-A24F-8812-930651B232FB}" destId="{82E7DA73-68FE-5345-9AB8-D2673107E097}" srcOrd="0" destOrd="0" presId="urn:microsoft.com/office/officeart/2005/8/layout/process4"/>
    <dgm:cxn modelId="{070785B6-2DBF-314B-B579-3CE66279CA94}" type="presParOf" srcId="{33AA5E42-FAD0-D546-B368-D3B436961CB2}" destId="{9DE1BBDD-9720-9B42-B6EE-8FCC5133D4BA}" srcOrd="5" destOrd="0" presId="urn:microsoft.com/office/officeart/2005/8/layout/process4"/>
    <dgm:cxn modelId="{C7FC4FE3-F45A-1C44-A48C-F38A36497842}" type="presParOf" srcId="{33AA5E42-FAD0-D546-B368-D3B436961CB2}" destId="{44F770EF-ABCC-9440-8A53-173E47F1A2DD}" srcOrd="6" destOrd="0" presId="urn:microsoft.com/office/officeart/2005/8/layout/process4"/>
    <dgm:cxn modelId="{664009F9-8E87-E046-AEF1-9F366B68F53E}" type="presParOf" srcId="{44F770EF-ABCC-9440-8A53-173E47F1A2DD}" destId="{D98E759B-D23F-414D-9D68-A2604349BDF2}" srcOrd="0" destOrd="0" presId="urn:microsoft.com/office/officeart/2005/8/layout/process4"/>
    <dgm:cxn modelId="{B5EEF6E7-1690-9E4B-9A9B-39B6747AA39B}" type="presParOf" srcId="{33AA5E42-FAD0-D546-B368-D3B436961CB2}" destId="{865607EE-108F-3B4E-8F3B-C6F688675608}" srcOrd="7" destOrd="0" presId="urn:microsoft.com/office/officeart/2005/8/layout/process4"/>
    <dgm:cxn modelId="{89D678C5-4869-EB4E-85D7-2DD59BA2597F}" type="presParOf" srcId="{33AA5E42-FAD0-D546-B368-D3B436961CB2}" destId="{460D2BDD-1207-E644-BD58-450A596877A3}" srcOrd="8" destOrd="0" presId="urn:microsoft.com/office/officeart/2005/8/layout/process4"/>
    <dgm:cxn modelId="{47582C95-1045-DE4C-89D0-6ED09164A2E9}" type="presParOf" srcId="{460D2BDD-1207-E644-BD58-450A596877A3}" destId="{E36CB8AC-E824-7D42-BAB1-39980128E713}" srcOrd="0" destOrd="0" presId="urn:microsoft.com/office/officeart/2005/8/layout/process4"/>
    <dgm:cxn modelId="{C68F1C58-0C9B-B542-9E64-9C6C3F0F1DDD}" type="presParOf" srcId="{33AA5E42-FAD0-D546-B368-D3B436961CB2}" destId="{6B943DC6-3921-F449-94A2-2B7BC4739A79}" srcOrd="9" destOrd="0" presId="urn:microsoft.com/office/officeart/2005/8/layout/process4"/>
    <dgm:cxn modelId="{DDF73B97-7D0C-EB47-932D-774494FE8A2F}" type="presParOf" srcId="{33AA5E42-FAD0-D546-B368-D3B436961CB2}" destId="{B7AD54B4-50B2-9E46-A8E1-9EC53BB5E8BC}" srcOrd="10" destOrd="0" presId="urn:microsoft.com/office/officeart/2005/8/layout/process4"/>
    <dgm:cxn modelId="{41B5D132-D794-B845-B297-75F060376881}" type="presParOf" srcId="{B7AD54B4-50B2-9E46-A8E1-9EC53BB5E8BC}" destId="{AFC2E84A-C14D-8142-9C79-7A80F209B613}" srcOrd="0" destOrd="0" presId="urn:microsoft.com/office/officeart/2005/8/layout/process4"/>
    <dgm:cxn modelId="{37EFD052-F30D-0341-B442-15667C36DE13}" type="presParOf" srcId="{33AA5E42-FAD0-D546-B368-D3B436961CB2}" destId="{661F999D-38DF-3E4D-96E4-6D9E5C953077}" srcOrd="11" destOrd="0" presId="urn:microsoft.com/office/officeart/2005/8/layout/process4"/>
    <dgm:cxn modelId="{2E3B15E1-75E6-1940-9B0E-6B0C7FA7A93D}" type="presParOf" srcId="{33AA5E42-FAD0-D546-B368-D3B436961CB2}" destId="{CBBA79B1-ADA6-D641-A1CE-09B0012263EF}" srcOrd="12" destOrd="0" presId="urn:microsoft.com/office/officeart/2005/8/layout/process4"/>
    <dgm:cxn modelId="{0F213564-6035-DB4C-B909-A71056D32AC9}" type="presParOf" srcId="{CBBA79B1-ADA6-D641-A1CE-09B0012263EF}" destId="{49B9FA12-A023-344E-9042-18E1638CC014}" srcOrd="0" destOrd="0" presId="urn:microsoft.com/office/officeart/2005/8/layout/process4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/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/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/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/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0469115-C98A-B94E-AF00-3ADF73782D6D}" type="presOf" srcId="{D1806D44-8BF7-F849-BD99-8AF88347978A}" destId="{257AC223-7F57-F843-80F3-E3916BAE59FE}" srcOrd="0" destOrd="0" presId="urn:microsoft.com/office/officeart/2005/8/layout/hProcess9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BFF16A86-1842-9548-ACD6-F9472A284B63}" type="presOf" srcId="{E5D35D67-F419-1642-86C6-D54B790CF60E}" destId="{8A76C3C7-B954-8E42-A6C4-D68DF0FE36BC}" srcOrd="0" destOrd="0" presId="urn:microsoft.com/office/officeart/2005/8/layout/hProcess9"/>
    <dgm:cxn modelId="{995F3E29-6582-3446-8985-86D2BFEF5DC8}" type="presOf" srcId="{B53A964E-4BAB-2A45-8D23-23C90849682E}" destId="{635037AC-0B73-2842-B5A0-052547C07807}" srcOrd="0" destOrd="0" presId="urn:microsoft.com/office/officeart/2005/8/layout/hProcess9"/>
    <dgm:cxn modelId="{256E89B7-DB89-374F-B613-A770EED5E101}" type="presOf" srcId="{E81730B4-EFDF-5A4E-844D-BA285C37C832}" destId="{29433535-63BB-5C4A-8478-A04EBAF7E6E4}" srcOrd="0" destOrd="0" presId="urn:microsoft.com/office/officeart/2005/8/layout/hProcess9"/>
    <dgm:cxn modelId="{DB26D353-4D01-1546-95B3-0DC37FCDCECC}" type="presOf" srcId="{390D6F82-FBD6-BC46-8168-4FD8A7D96EDE}" destId="{A6B172BA-1051-CB4D-B245-EDEAC8706E2E}" srcOrd="0" destOrd="0" presId="urn:microsoft.com/office/officeart/2005/8/layout/hProcess9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DCF8A482-53BB-0943-B890-1895D3846734}" type="presOf" srcId="{05731964-BC71-8540-9EAD-08B0A86B882D}" destId="{C8607339-E5F1-CC47-B805-B7054500C3B7}" srcOrd="0" destOrd="0" presId="urn:microsoft.com/office/officeart/2005/8/layout/hProcess9"/>
    <dgm:cxn modelId="{98B89B8C-8F74-D44F-8157-BEB9C3C4B3C8}" type="presParOf" srcId="{29433535-63BB-5C4A-8478-A04EBAF7E6E4}" destId="{669747DD-2863-2640-96BE-1C187DD468D2}" srcOrd="0" destOrd="0" presId="urn:microsoft.com/office/officeart/2005/8/layout/hProcess9"/>
    <dgm:cxn modelId="{CCA95A25-B471-C946-B108-153D19D95238}" type="presParOf" srcId="{29433535-63BB-5C4A-8478-A04EBAF7E6E4}" destId="{C289A262-25CB-3B40-BD04-5D11F1AD3029}" srcOrd="1" destOrd="0" presId="urn:microsoft.com/office/officeart/2005/8/layout/hProcess9"/>
    <dgm:cxn modelId="{9243190B-C0B4-364D-8CB8-88E78EBD6523}" type="presParOf" srcId="{C289A262-25CB-3B40-BD04-5D11F1AD3029}" destId="{A6B172BA-1051-CB4D-B245-EDEAC8706E2E}" srcOrd="0" destOrd="0" presId="urn:microsoft.com/office/officeart/2005/8/layout/hProcess9"/>
    <dgm:cxn modelId="{DD90C433-BDB5-324A-A575-772CECA1DFCE}" type="presParOf" srcId="{C289A262-25CB-3B40-BD04-5D11F1AD3029}" destId="{2D7EC50F-0535-1C41-8E55-22653ABF14F1}" srcOrd="1" destOrd="0" presId="urn:microsoft.com/office/officeart/2005/8/layout/hProcess9"/>
    <dgm:cxn modelId="{20BBEE09-3B20-F541-9911-C268119AD2B9}" type="presParOf" srcId="{C289A262-25CB-3B40-BD04-5D11F1AD3029}" destId="{635037AC-0B73-2842-B5A0-052547C07807}" srcOrd="2" destOrd="0" presId="urn:microsoft.com/office/officeart/2005/8/layout/hProcess9"/>
    <dgm:cxn modelId="{0193FB4A-8229-DD42-BC71-CEDDD778695E}" type="presParOf" srcId="{C289A262-25CB-3B40-BD04-5D11F1AD3029}" destId="{B31B16E2-91E0-2648-B9D8-1B5B569AB46B}" srcOrd="3" destOrd="0" presId="urn:microsoft.com/office/officeart/2005/8/layout/hProcess9"/>
    <dgm:cxn modelId="{EC682FAC-A363-2B4F-957A-6E9AB244DF13}" type="presParOf" srcId="{C289A262-25CB-3B40-BD04-5D11F1AD3029}" destId="{C8607339-E5F1-CC47-B805-B7054500C3B7}" srcOrd="4" destOrd="0" presId="urn:microsoft.com/office/officeart/2005/8/layout/hProcess9"/>
    <dgm:cxn modelId="{157FD6DF-B051-A441-8F48-35A84D4AAA6B}" type="presParOf" srcId="{C289A262-25CB-3B40-BD04-5D11F1AD3029}" destId="{654AB8ED-61B4-454A-8F71-1950922A3404}" srcOrd="5" destOrd="0" presId="urn:microsoft.com/office/officeart/2005/8/layout/hProcess9"/>
    <dgm:cxn modelId="{212213D5-81EE-3C4C-983C-4E7B9E28B891}" type="presParOf" srcId="{C289A262-25CB-3B40-BD04-5D11F1AD3029}" destId="{8A76C3C7-B954-8E42-A6C4-D68DF0FE36BC}" srcOrd="6" destOrd="0" presId="urn:microsoft.com/office/officeart/2005/8/layout/hProcess9"/>
    <dgm:cxn modelId="{00B8A7D4-E99D-6E47-B21C-860931427087}" type="presParOf" srcId="{C289A262-25CB-3B40-BD04-5D11F1AD3029}" destId="{D3DCC528-5209-A746-A02B-538BFE2D18FA}" srcOrd="7" destOrd="0" presId="urn:microsoft.com/office/officeart/2005/8/layout/hProcess9"/>
    <dgm:cxn modelId="{4B5C3A40-C004-2B44-8E5F-363F97FACB78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>
        <a:solidFill>
          <a:srgbClr val="F2F2F2"/>
        </a:solidFill>
      </dgm:spPr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176B2-E3E5-9C45-9897-5F6A9EBBA31E}" type="presOf" srcId="{390D6F82-FBD6-BC46-8168-4FD8A7D96EDE}" destId="{A6B172BA-1051-CB4D-B245-EDEAC8706E2E}" srcOrd="0" destOrd="0" presId="urn:microsoft.com/office/officeart/2005/8/layout/hProcess9"/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684DD522-4781-9F4C-962A-24CF7F14199D}" type="presOf" srcId="{D1806D44-8BF7-F849-BD99-8AF88347978A}" destId="{257AC223-7F57-F843-80F3-E3916BAE59FE}" srcOrd="0" destOrd="0" presId="urn:microsoft.com/office/officeart/2005/8/layout/hProcess9"/>
    <dgm:cxn modelId="{0E0768F8-31B9-FB4D-A2F7-03A8643CC893}" type="presOf" srcId="{E81730B4-EFDF-5A4E-844D-BA285C37C832}" destId="{29433535-63BB-5C4A-8478-A04EBAF7E6E4}" srcOrd="0" destOrd="0" presId="urn:microsoft.com/office/officeart/2005/8/layout/hProcess9"/>
    <dgm:cxn modelId="{BA234289-ADE8-4E40-B93B-B9E03071358D}" type="presOf" srcId="{05731964-BC71-8540-9EAD-08B0A86B882D}" destId="{C8607339-E5F1-CC47-B805-B7054500C3B7}" srcOrd="0" destOrd="0" presId="urn:microsoft.com/office/officeart/2005/8/layout/hProcess9"/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2EAB7314-0F31-5841-B165-8226B7552A76}" type="presOf" srcId="{E5D35D67-F419-1642-86C6-D54B790CF60E}" destId="{8A76C3C7-B954-8E42-A6C4-D68DF0FE36BC}" srcOrd="0" destOrd="0" presId="urn:microsoft.com/office/officeart/2005/8/layout/hProcess9"/>
    <dgm:cxn modelId="{7191077F-D994-664D-B51A-E7D7D82FCBC4}" type="presOf" srcId="{B53A964E-4BAB-2A45-8D23-23C90849682E}" destId="{635037AC-0B73-2842-B5A0-052547C07807}" srcOrd="0" destOrd="0" presId="urn:microsoft.com/office/officeart/2005/8/layout/hProcess9"/>
    <dgm:cxn modelId="{D08B4C93-A851-A644-B1BB-3F3E902EF393}" type="presParOf" srcId="{29433535-63BB-5C4A-8478-A04EBAF7E6E4}" destId="{669747DD-2863-2640-96BE-1C187DD468D2}" srcOrd="0" destOrd="0" presId="urn:microsoft.com/office/officeart/2005/8/layout/hProcess9"/>
    <dgm:cxn modelId="{2336B33C-8442-8546-B268-1490486FC76A}" type="presParOf" srcId="{29433535-63BB-5C4A-8478-A04EBAF7E6E4}" destId="{C289A262-25CB-3B40-BD04-5D11F1AD3029}" srcOrd="1" destOrd="0" presId="urn:microsoft.com/office/officeart/2005/8/layout/hProcess9"/>
    <dgm:cxn modelId="{0709BC58-3FF2-AB43-9B82-44DB360ACD39}" type="presParOf" srcId="{C289A262-25CB-3B40-BD04-5D11F1AD3029}" destId="{A6B172BA-1051-CB4D-B245-EDEAC8706E2E}" srcOrd="0" destOrd="0" presId="urn:microsoft.com/office/officeart/2005/8/layout/hProcess9"/>
    <dgm:cxn modelId="{F17D2B1E-CCEA-5546-9728-5AD49AE03142}" type="presParOf" srcId="{C289A262-25CB-3B40-BD04-5D11F1AD3029}" destId="{2D7EC50F-0535-1C41-8E55-22653ABF14F1}" srcOrd="1" destOrd="0" presId="urn:microsoft.com/office/officeart/2005/8/layout/hProcess9"/>
    <dgm:cxn modelId="{375880B4-D122-5B48-BD86-4A15352F5323}" type="presParOf" srcId="{C289A262-25CB-3B40-BD04-5D11F1AD3029}" destId="{635037AC-0B73-2842-B5A0-052547C07807}" srcOrd="2" destOrd="0" presId="urn:microsoft.com/office/officeart/2005/8/layout/hProcess9"/>
    <dgm:cxn modelId="{E4E3A904-0D74-DD4C-9ACA-BDFF7E7CC385}" type="presParOf" srcId="{C289A262-25CB-3B40-BD04-5D11F1AD3029}" destId="{B31B16E2-91E0-2648-B9D8-1B5B569AB46B}" srcOrd="3" destOrd="0" presId="urn:microsoft.com/office/officeart/2005/8/layout/hProcess9"/>
    <dgm:cxn modelId="{F876D656-E326-AC4D-848E-EAADC315F3F7}" type="presParOf" srcId="{C289A262-25CB-3B40-BD04-5D11F1AD3029}" destId="{C8607339-E5F1-CC47-B805-B7054500C3B7}" srcOrd="4" destOrd="0" presId="urn:microsoft.com/office/officeart/2005/8/layout/hProcess9"/>
    <dgm:cxn modelId="{EEECAF49-7262-B548-8E1E-DDA1FC05934C}" type="presParOf" srcId="{C289A262-25CB-3B40-BD04-5D11F1AD3029}" destId="{654AB8ED-61B4-454A-8F71-1950922A3404}" srcOrd="5" destOrd="0" presId="urn:microsoft.com/office/officeart/2005/8/layout/hProcess9"/>
    <dgm:cxn modelId="{AE54E889-25A7-F749-900F-81A16BDA4280}" type="presParOf" srcId="{C289A262-25CB-3B40-BD04-5D11F1AD3029}" destId="{8A76C3C7-B954-8E42-A6C4-D68DF0FE36BC}" srcOrd="6" destOrd="0" presId="urn:microsoft.com/office/officeart/2005/8/layout/hProcess9"/>
    <dgm:cxn modelId="{F99EAE55-9EEE-6E4F-9B8B-05FBE298BCFA}" type="presParOf" srcId="{C289A262-25CB-3B40-BD04-5D11F1AD3029}" destId="{D3DCC528-5209-A746-A02B-538BFE2D18FA}" srcOrd="7" destOrd="0" presId="urn:microsoft.com/office/officeart/2005/8/layout/hProcess9"/>
    <dgm:cxn modelId="{CF37F917-FF1D-1B41-BF20-056449E12FBC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/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6A7C87F5-EBA8-E642-9BAE-2D99FAD8B23C}" type="presOf" srcId="{D1806D44-8BF7-F849-BD99-8AF88347978A}" destId="{257AC223-7F57-F843-80F3-E3916BAE59FE}" srcOrd="0" destOrd="0" presId="urn:microsoft.com/office/officeart/2005/8/layout/hProcess9"/>
    <dgm:cxn modelId="{7576A437-D641-294B-8EC9-1FA1FA1B43BB}" type="presOf" srcId="{B53A964E-4BAB-2A45-8D23-23C90849682E}" destId="{635037AC-0B73-2842-B5A0-052547C07807}" srcOrd="0" destOrd="0" presId="urn:microsoft.com/office/officeart/2005/8/layout/hProcess9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528B4A90-A9C7-B448-8D85-216ED63BE408}" type="presOf" srcId="{E5D35D67-F419-1642-86C6-D54B790CF60E}" destId="{8A76C3C7-B954-8E42-A6C4-D68DF0FE36BC}" srcOrd="0" destOrd="0" presId="urn:microsoft.com/office/officeart/2005/8/layout/hProcess9"/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4F542FA2-3C5A-4747-B600-E947002CAEBA}" type="presOf" srcId="{05731964-BC71-8540-9EAD-08B0A86B882D}" destId="{C8607339-E5F1-CC47-B805-B7054500C3B7}" srcOrd="0" destOrd="0" presId="urn:microsoft.com/office/officeart/2005/8/layout/hProcess9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7CE3F2B5-E0AC-AB49-88D0-04A21957576E}" type="presOf" srcId="{390D6F82-FBD6-BC46-8168-4FD8A7D96EDE}" destId="{A6B172BA-1051-CB4D-B245-EDEAC8706E2E}" srcOrd="0" destOrd="0" presId="urn:microsoft.com/office/officeart/2005/8/layout/hProcess9"/>
    <dgm:cxn modelId="{B79F0224-55DA-7B45-B2AC-AD27F65A06A0}" type="presOf" srcId="{E81730B4-EFDF-5A4E-844D-BA285C37C832}" destId="{29433535-63BB-5C4A-8478-A04EBAF7E6E4}" srcOrd="0" destOrd="0" presId="urn:microsoft.com/office/officeart/2005/8/layout/hProcess9"/>
    <dgm:cxn modelId="{124A2003-47B1-E848-BBD5-AA526FD7EA4C}" type="presParOf" srcId="{29433535-63BB-5C4A-8478-A04EBAF7E6E4}" destId="{669747DD-2863-2640-96BE-1C187DD468D2}" srcOrd="0" destOrd="0" presId="urn:microsoft.com/office/officeart/2005/8/layout/hProcess9"/>
    <dgm:cxn modelId="{14CA6BF0-F162-BF43-9E0B-E598266F981B}" type="presParOf" srcId="{29433535-63BB-5C4A-8478-A04EBAF7E6E4}" destId="{C289A262-25CB-3B40-BD04-5D11F1AD3029}" srcOrd="1" destOrd="0" presId="urn:microsoft.com/office/officeart/2005/8/layout/hProcess9"/>
    <dgm:cxn modelId="{54472E85-3C45-414B-B072-EC7A7D297696}" type="presParOf" srcId="{C289A262-25CB-3B40-BD04-5D11F1AD3029}" destId="{A6B172BA-1051-CB4D-B245-EDEAC8706E2E}" srcOrd="0" destOrd="0" presId="urn:microsoft.com/office/officeart/2005/8/layout/hProcess9"/>
    <dgm:cxn modelId="{6AD1FEEC-4324-3049-84C1-2C6718CE345D}" type="presParOf" srcId="{C289A262-25CB-3B40-BD04-5D11F1AD3029}" destId="{2D7EC50F-0535-1C41-8E55-22653ABF14F1}" srcOrd="1" destOrd="0" presId="urn:microsoft.com/office/officeart/2005/8/layout/hProcess9"/>
    <dgm:cxn modelId="{B690353B-C56C-1D43-A95F-A0777DCB25FF}" type="presParOf" srcId="{C289A262-25CB-3B40-BD04-5D11F1AD3029}" destId="{635037AC-0B73-2842-B5A0-052547C07807}" srcOrd="2" destOrd="0" presId="urn:microsoft.com/office/officeart/2005/8/layout/hProcess9"/>
    <dgm:cxn modelId="{54B603FB-327F-3F44-A9EC-DC8DBC434016}" type="presParOf" srcId="{C289A262-25CB-3B40-BD04-5D11F1AD3029}" destId="{B31B16E2-91E0-2648-B9D8-1B5B569AB46B}" srcOrd="3" destOrd="0" presId="urn:microsoft.com/office/officeart/2005/8/layout/hProcess9"/>
    <dgm:cxn modelId="{C9C499ED-CC37-134E-B108-DD6F6EFFCEBF}" type="presParOf" srcId="{C289A262-25CB-3B40-BD04-5D11F1AD3029}" destId="{C8607339-E5F1-CC47-B805-B7054500C3B7}" srcOrd="4" destOrd="0" presId="urn:microsoft.com/office/officeart/2005/8/layout/hProcess9"/>
    <dgm:cxn modelId="{88EFC6A2-91D9-074B-8BA7-FB4E997C5CD5}" type="presParOf" srcId="{C289A262-25CB-3B40-BD04-5D11F1AD3029}" destId="{654AB8ED-61B4-454A-8F71-1950922A3404}" srcOrd="5" destOrd="0" presId="urn:microsoft.com/office/officeart/2005/8/layout/hProcess9"/>
    <dgm:cxn modelId="{D1896284-224A-1749-B1EF-D4DC79E45D77}" type="presParOf" srcId="{C289A262-25CB-3B40-BD04-5D11F1AD3029}" destId="{8A76C3C7-B954-8E42-A6C4-D68DF0FE36BC}" srcOrd="6" destOrd="0" presId="urn:microsoft.com/office/officeart/2005/8/layout/hProcess9"/>
    <dgm:cxn modelId="{FD64E996-E961-DC4A-88B9-B8D47A9F8B9F}" type="presParOf" srcId="{C289A262-25CB-3B40-BD04-5D11F1AD3029}" destId="{D3DCC528-5209-A746-A02B-538BFE2D18FA}" srcOrd="7" destOrd="0" presId="urn:microsoft.com/office/officeart/2005/8/layout/hProcess9"/>
    <dgm:cxn modelId="{59541EDC-06DC-0141-941F-456D48FE1318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/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E91AE1-B352-FC4E-A500-F5703B3BB0AA}" type="presOf" srcId="{390D6F82-FBD6-BC46-8168-4FD8A7D96EDE}" destId="{A6B172BA-1051-CB4D-B245-EDEAC8706E2E}" srcOrd="0" destOrd="0" presId="urn:microsoft.com/office/officeart/2005/8/layout/hProcess9"/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BD0A8DE8-C0C8-6E4B-9241-4A8ECCAEB920}" type="presOf" srcId="{05731964-BC71-8540-9EAD-08B0A86B882D}" destId="{C8607339-E5F1-CC47-B805-B7054500C3B7}" srcOrd="0" destOrd="0" presId="urn:microsoft.com/office/officeart/2005/8/layout/hProcess9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2DD1FEB0-ED74-9D41-8F83-6ED26B821689}" type="presOf" srcId="{B53A964E-4BAB-2A45-8D23-23C90849682E}" destId="{635037AC-0B73-2842-B5A0-052547C07807}" srcOrd="0" destOrd="0" presId="urn:microsoft.com/office/officeart/2005/8/layout/hProcess9"/>
    <dgm:cxn modelId="{F4514D94-5559-D64E-AF45-2E02A5742AAA}" type="presOf" srcId="{E5D35D67-F419-1642-86C6-D54B790CF60E}" destId="{8A76C3C7-B954-8E42-A6C4-D68DF0FE36BC}" srcOrd="0" destOrd="0" presId="urn:microsoft.com/office/officeart/2005/8/layout/hProcess9"/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A8911614-7908-0845-86BA-A0F6803A7BF4}" type="presOf" srcId="{E81730B4-EFDF-5A4E-844D-BA285C37C832}" destId="{29433535-63BB-5C4A-8478-A04EBAF7E6E4}" srcOrd="0" destOrd="0" presId="urn:microsoft.com/office/officeart/2005/8/layout/hProcess9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9F9A4897-C595-7045-976B-07E2593F947B}" type="presOf" srcId="{D1806D44-8BF7-F849-BD99-8AF88347978A}" destId="{257AC223-7F57-F843-80F3-E3916BAE59FE}" srcOrd="0" destOrd="0" presId="urn:microsoft.com/office/officeart/2005/8/layout/hProcess9"/>
    <dgm:cxn modelId="{D8EF23E6-B0A0-2249-94B1-8961EC25B733}" type="presParOf" srcId="{29433535-63BB-5C4A-8478-A04EBAF7E6E4}" destId="{669747DD-2863-2640-96BE-1C187DD468D2}" srcOrd="0" destOrd="0" presId="urn:microsoft.com/office/officeart/2005/8/layout/hProcess9"/>
    <dgm:cxn modelId="{EAFB101A-9092-2F48-B885-AA17471240A4}" type="presParOf" srcId="{29433535-63BB-5C4A-8478-A04EBAF7E6E4}" destId="{C289A262-25CB-3B40-BD04-5D11F1AD3029}" srcOrd="1" destOrd="0" presId="urn:microsoft.com/office/officeart/2005/8/layout/hProcess9"/>
    <dgm:cxn modelId="{CD8299B5-BADA-A343-AB36-3EF6EC7A2289}" type="presParOf" srcId="{C289A262-25CB-3B40-BD04-5D11F1AD3029}" destId="{A6B172BA-1051-CB4D-B245-EDEAC8706E2E}" srcOrd="0" destOrd="0" presId="urn:microsoft.com/office/officeart/2005/8/layout/hProcess9"/>
    <dgm:cxn modelId="{D3A1BDF1-6BBC-0246-8181-16CDB84562AA}" type="presParOf" srcId="{C289A262-25CB-3B40-BD04-5D11F1AD3029}" destId="{2D7EC50F-0535-1C41-8E55-22653ABF14F1}" srcOrd="1" destOrd="0" presId="urn:microsoft.com/office/officeart/2005/8/layout/hProcess9"/>
    <dgm:cxn modelId="{AF2AAB66-DF8C-1846-A6B5-EB7D4211450F}" type="presParOf" srcId="{C289A262-25CB-3B40-BD04-5D11F1AD3029}" destId="{635037AC-0B73-2842-B5A0-052547C07807}" srcOrd="2" destOrd="0" presId="urn:microsoft.com/office/officeart/2005/8/layout/hProcess9"/>
    <dgm:cxn modelId="{2F64166D-590B-B946-B4A3-844CB74050D8}" type="presParOf" srcId="{C289A262-25CB-3B40-BD04-5D11F1AD3029}" destId="{B31B16E2-91E0-2648-B9D8-1B5B569AB46B}" srcOrd="3" destOrd="0" presId="urn:microsoft.com/office/officeart/2005/8/layout/hProcess9"/>
    <dgm:cxn modelId="{482DA2C8-D9EB-9942-84A0-ED8D9262C752}" type="presParOf" srcId="{C289A262-25CB-3B40-BD04-5D11F1AD3029}" destId="{C8607339-E5F1-CC47-B805-B7054500C3B7}" srcOrd="4" destOrd="0" presId="urn:microsoft.com/office/officeart/2005/8/layout/hProcess9"/>
    <dgm:cxn modelId="{3BAE3E43-44F7-D04E-8E60-06AF3B2454E2}" type="presParOf" srcId="{C289A262-25CB-3B40-BD04-5D11F1AD3029}" destId="{654AB8ED-61B4-454A-8F71-1950922A3404}" srcOrd="5" destOrd="0" presId="urn:microsoft.com/office/officeart/2005/8/layout/hProcess9"/>
    <dgm:cxn modelId="{EF98727A-F3FD-A844-B8B3-E1BDDBC6BD25}" type="presParOf" srcId="{C289A262-25CB-3B40-BD04-5D11F1AD3029}" destId="{8A76C3C7-B954-8E42-A6C4-D68DF0FE36BC}" srcOrd="6" destOrd="0" presId="urn:microsoft.com/office/officeart/2005/8/layout/hProcess9"/>
    <dgm:cxn modelId="{8B50F10D-74E3-C14C-81DA-2FEAD30F4FB7}" type="presParOf" srcId="{C289A262-25CB-3B40-BD04-5D11F1AD3029}" destId="{D3DCC528-5209-A746-A02B-538BFE2D18FA}" srcOrd="7" destOrd="0" presId="urn:microsoft.com/office/officeart/2005/8/layout/hProcess9"/>
    <dgm:cxn modelId="{80875F10-0151-134E-8501-A56F542818C4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28ECB5BF-D55F-344C-8093-6A000DBD44E5}" type="presOf" srcId="{E81730B4-EFDF-5A4E-844D-BA285C37C832}" destId="{29433535-63BB-5C4A-8478-A04EBAF7E6E4}" srcOrd="0" destOrd="0" presId="urn:microsoft.com/office/officeart/2005/8/layout/hProcess9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6079D078-E3C7-374D-A020-22DA769C4EBC}" type="presOf" srcId="{D1806D44-8BF7-F849-BD99-8AF88347978A}" destId="{257AC223-7F57-F843-80F3-E3916BAE59FE}" srcOrd="0" destOrd="0" presId="urn:microsoft.com/office/officeart/2005/8/layout/hProcess9"/>
    <dgm:cxn modelId="{A9E7C2ED-AA8E-2642-AC84-1CC0879535CF}" type="presOf" srcId="{E5D35D67-F419-1642-86C6-D54B790CF60E}" destId="{8A76C3C7-B954-8E42-A6C4-D68DF0FE36BC}" srcOrd="0" destOrd="0" presId="urn:microsoft.com/office/officeart/2005/8/layout/hProcess9"/>
    <dgm:cxn modelId="{DA38F9BE-16BA-8E43-8623-4602910C4B3E}" type="presOf" srcId="{B53A964E-4BAB-2A45-8D23-23C90849682E}" destId="{635037AC-0B73-2842-B5A0-052547C07807}" srcOrd="0" destOrd="0" presId="urn:microsoft.com/office/officeart/2005/8/layout/hProcess9"/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C72AE9EB-88EF-CA4C-8F47-F8CCEA61DC65}" type="presOf" srcId="{05731964-BC71-8540-9EAD-08B0A86B882D}" destId="{C8607339-E5F1-CC47-B805-B7054500C3B7}" srcOrd="0" destOrd="0" presId="urn:microsoft.com/office/officeart/2005/8/layout/hProcess9"/>
    <dgm:cxn modelId="{6789EC67-4B9C-9E4A-8D09-DA2F2328CED4}" type="presOf" srcId="{390D6F82-FBD6-BC46-8168-4FD8A7D96EDE}" destId="{A6B172BA-1051-CB4D-B245-EDEAC8706E2E}" srcOrd="0" destOrd="0" presId="urn:microsoft.com/office/officeart/2005/8/layout/hProcess9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B8B16FF6-7CE7-BF49-8649-87E5B0971A89}" type="presParOf" srcId="{29433535-63BB-5C4A-8478-A04EBAF7E6E4}" destId="{669747DD-2863-2640-96BE-1C187DD468D2}" srcOrd="0" destOrd="0" presId="urn:microsoft.com/office/officeart/2005/8/layout/hProcess9"/>
    <dgm:cxn modelId="{7BD3AAA1-2EFC-6F49-99BD-CB5E92663316}" type="presParOf" srcId="{29433535-63BB-5C4A-8478-A04EBAF7E6E4}" destId="{C289A262-25CB-3B40-BD04-5D11F1AD3029}" srcOrd="1" destOrd="0" presId="urn:microsoft.com/office/officeart/2005/8/layout/hProcess9"/>
    <dgm:cxn modelId="{FD7357BD-83E2-B34C-B458-8A355E30A643}" type="presParOf" srcId="{C289A262-25CB-3B40-BD04-5D11F1AD3029}" destId="{A6B172BA-1051-CB4D-B245-EDEAC8706E2E}" srcOrd="0" destOrd="0" presId="urn:microsoft.com/office/officeart/2005/8/layout/hProcess9"/>
    <dgm:cxn modelId="{59D54902-588A-764A-9C09-89DAE84D71A6}" type="presParOf" srcId="{C289A262-25CB-3B40-BD04-5D11F1AD3029}" destId="{2D7EC50F-0535-1C41-8E55-22653ABF14F1}" srcOrd="1" destOrd="0" presId="urn:microsoft.com/office/officeart/2005/8/layout/hProcess9"/>
    <dgm:cxn modelId="{DFF5D021-EEDA-7742-8F81-B859F3AC01DC}" type="presParOf" srcId="{C289A262-25CB-3B40-BD04-5D11F1AD3029}" destId="{635037AC-0B73-2842-B5A0-052547C07807}" srcOrd="2" destOrd="0" presId="urn:microsoft.com/office/officeart/2005/8/layout/hProcess9"/>
    <dgm:cxn modelId="{11198AE6-3E80-7141-B980-658C5E52BF6F}" type="presParOf" srcId="{C289A262-25CB-3B40-BD04-5D11F1AD3029}" destId="{B31B16E2-91E0-2648-B9D8-1B5B569AB46B}" srcOrd="3" destOrd="0" presId="urn:microsoft.com/office/officeart/2005/8/layout/hProcess9"/>
    <dgm:cxn modelId="{1BBC6317-7174-A144-876E-0E7D7705BD73}" type="presParOf" srcId="{C289A262-25CB-3B40-BD04-5D11F1AD3029}" destId="{C8607339-E5F1-CC47-B805-B7054500C3B7}" srcOrd="4" destOrd="0" presId="urn:microsoft.com/office/officeart/2005/8/layout/hProcess9"/>
    <dgm:cxn modelId="{15FB5660-807D-DD46-862C-9F00269AB0A7}" type="presParOf" srcId="{C289A262-25CB-3B40-BD04-5D11F1AD3029}" destId="{654AB8ED-61B4-454A-8F71-1950922A3404}" srcOrd="5" destOrd="0" presId="urn:microsoft.com/office/officeart/2005/8/layout/hProcess9"/>
    <dgm:cxn modelId="{E544E562-D0CD-8F4C-89C6-CE9897F86EDC}" type="presParOf" srcId="{C289A262-25CB-3B40-BD04-5D11F1AD3029}" destId="{8A76C3C7-B954-8E42-A6C4-D68DF0FE36BC}" srcOrd="6" destOrd="0" presId="urn:microsoft.com/office/officeart/2005/8/layout/hProcess9"/>
    <dgm:cxn modelId="{CD0E1BA4-C99E-C845-9A48-F959B997BBD9}" type="presParOf" srcId="{C289A262-25CB-3B40-BD04-5D11F1AD3029}" destId="{D3DCC528-5209-A746-A02B-538BFE2D18FA}" srcOrd="7" destOrd="0" presId="urn:microsoft.com/office/officeart/2005/8/layout/hProcess9"/>
    <dgm:cxn modelId="{D9DCB18C-CE5A-5146-8784-D0992D65FA62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30B4-EFDF-5A4E-844D-BA285C37C83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90D6F82-FBD6-BC46-8168-4FD8A7D96ED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7736D20-2E67-304F-83A9-F07316B25ED9}" type="parTrans" cxnId="{B322DE65-4BA1-764E-ACFE-924927AF2448}">
      <dgm:prSet/>
      <dgm:spPr/>
      <dgm:t>
        <a:bodyPr/>
        <a:lstStyle/>
        <a:p>
          <a:endParaRPr lang="en-US"/>
        </a:p>
      </dgm:t>
    </dgm:pt>
    <dgm:pt modelId="{F992BC8E-E96E-C142-89EC-D3F9748B2B48}" type="sibTrans" cxnId="{B322DE65-4BA1-764E-ACFE-924927AF2448}">
      <dgm:prSet/>
      <dgm:spPr/>
      <dgm:t>
        <a:bodyPr/>
        <a:lstStyle/>
        <a:p>
          <a:endParaRPr lang="en-US"/>
        </a:p>
      </dgm:t>
    </dgm:pt>
    <dgm:pt modelId="{B53A964E-4BAB-2A45-8D23-23C90849682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Persuasion</a:t>
          </a:r>
          <a:endParaRPr lang="en-US" dirty="0"/>
        </a:p>
      </dgm:t>
    </dgm:pt>
    <dgm:pt modelId="{F57F802C-D9A9-7E4C-AB74-386F47704F27}" type="parTrans" cxnId="{925B0670-6A41-264E-A7EB-6057F4DD62CD}">
      <dgm:prSet/>
      <dgm:spPr/>
      <dgm:t>
        <a:bodyPr/>
        <a:lstStyle/>
        <a:p>
          <a:endParaRPr lang="en-US"/>
        </a:p>
      </dgm:t>
    </dgm:pt>
    <dgm:pt modelId="{36783135-2123-9240-8B6A-0E1DD669CBF2}" type="sibTrans" cxnId="{925B0670-6A41-264E-A7EB-6057F4DD62CD}">
      <dgm:prSet/>
      <dgm:spPr/>
      <dgm:t>
        <a:bodyPr/>
        <a:lstStyle/>
        <a:p>
          <a:endParaRPr lang="en-US"/>
        </a:p>
      </dgm:t>
    </dgm:pt>
    <dgm:pt modelId="{05731964-BC71-8540-9EAD-08B0A86B882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E9C61025-FA98-C848-A890-96C52F79E0D8}" type="parTrans" cxnId="{B462AA50-AF26-E049-B686-1B5E15C6154C}">
      <dgm:prSet/>
      <dgm:spPr/>
      <dgm:t>
        <a:bodyPr/>
        <a:lstStyle/>
        <a:p>
          <a:endParaRPr lang="en-US"/>
        </a:p>
      </dgm:t>
    </dgm:pt>
    <dgm:pt modelId="{20348802-7A19-224F-AF2C-99EAE54B6A7B}" type="sibTrans" cxnId="{B462AA50-AF26-E049-B686-1B5E15C6154C}">
      <dgm:prSet/>
      <dgm:spPr/>
      <dgm:t>
        <a:bodyPr/>
        <a:lstStyle/>
        <a:p>
          <a:endParaRPr lang="en-US"/>
        </a:p>
      </dgm:t>
    </dgm:pt>
    <dgm:pt modelId="{E5D35D67-F419-1642-86C6-D54B790CF60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CCB1D52-42A5-384E-AD5C-2DA93291190A}" type="parTrans" cxnId="{BEF68B1C-C59B-F040-829A-B8A68CC2F412}">
      <dgm:prSet/>
      <dgm:spPr/>
      <dgm:t>
        <a:bodyPr/>
        <a:lstStyle/>
        <a:p>
          <a:endParaRPr lang="en-US"/>
        </a:p>
      </dgm:t>
    </dgm:pt>
    <dgm:pt modelId="{6DCF7372-9F99-A149-8A5A-98494A03CB2B}" type="sibTrans" cxnId="{BEF68B1C-C59B-F040-829A-B8A68CC2F412}">
      <dgm:prSet/>
      <dgm:spPr/>
      <dgm:t>
        <a:bodyPr/>
        <a:lstStyle/>
        <a:p>
          <a:endParaRPr lang="en-US"/>
        </a:p>
      </dgm:t>
    </dgm:pt>
    <dgm:pt modelId="{D1806D44-8BF7-F849-BD99-8AF88347978A}">
      <dgm:prSet phldrT="[Text]"/>
      <dgm:spPr/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9F15ECB2-3547-6E49-83DE-5B41719C394E}" type="parTrans" cxnId="{9A57DBF6-55C3-BB46-8641-A6D553DC0FFD}">
      <dgm:prSet/>
      <dgm:spPr/>
      <dgm:t>
        <a:bodyPr/>
        <a:lstStyle/>
        <a:p>
          <a:endParaRPr lang="en-US"/>
        </a:p>
      </dgm:t>
    </dgm:pt>
    <dgm:pt modelId="{1678E39E-C9D7-3E4A-BE15-F42BEFE0AB76}" type="sibTrans" cxnId="{9A57DBF6-55C3-BB46-8641-A6D553DC0FFD}">
      <dgm:prSet/>
      <dgm:spPr/>
      <dgm:t>
        <a:bodyPr/>
        <a:lstStyle/>
        <a:p>
          <a:endParaRPr lang="en-US"/>
        </a:p>
      </dgm:t>
    </dgm:pt>
    <dgm:pt modelId="{29433535-63BB-5C4A-8478-A04EBAF7E6E4}" type="pres">
      <dgm:prSet presAssocID="{E81730B4-EFDF-5A4E-844D-BA285C37C832}" presName="CompostProcess" presStyleCnt="0">
        <dgm:presLayoutVars>
          <dgm:dir/>
          <dgm:resizeHandles val="exact"/>
        </dgm:presLayoutVars>
      </dgm:prSet>
      <dgm:spPr/>
    </dgm:pt>
    <dgm:pt modelId="{669747DD-2863-2640-96BE-1C187DD468D2}" type="pres">
      <dgm:prSet presAssocID="{E81730B4-EFDF-5A4E-844D-BA285C37C832}" presName="arrow" presStyleLbl="bgShp" presStyleIdx="0" presStyleCnt="1"/>
      <dgm:spPr>
        <a:solidFill>
          <a:srgbClr val="F2F2F2"/>
        </a:solidFill>
      </dgm:spPr>
    </dgm:pt>
    <dgm:pt modelId="{C289A262-25CB-3B40-BD04-5D11F1AD3029}" type="pres">
      <dgm:prSet presAssocID="{E81730B4-EFDF-5A4E-844D-BA285C37C832}" presName="linearProcess" presStyleCnt="0"/>
      <dgm:spPr/>
    </dgm:pt>
    <dgm:pt modelId="{A6B172BA-1051-CB4D-B245-EDEAC8706E2E}" type="pres">
      <dgm:prSet presAssocID="{390D6F82-FBD6-BC46-8168-4FD8A7D96ED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C50F-0535-1C41-8E55-22653ABF14F1}" type="pres">
      <dgm:prSet presAssocID="{F992BC8E-E96E-C142-89EC-D3F9748B2B48}" presName="sibTrans" presStyleCnt="0"/>
      <dgm:spPr/>
    </dgm:pt>
    <dgm:pt modelId="{635037AC-0B73-2842-B5A0-052547C07807}" type="pres">
      <dgm:prSet presAssocID="{B53A964E-4BAB-2A45-8D23-23C9084968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16E2-91E0-2648-B9D8-1B5B569AB46B}" type="pres">
      <dgm:prSet presAssocID="{36783135-2123-9240-8B6A-0E1DD669CBF2}" presName="sibTrans" presStyleCnt="0"/>
      <dgm:spPr/>
    </dgm:pt>
    <dgm:pt modelId="{C8607339-E5F1-CC47-B805-B7054500C3B7}" type="pres">
      <dgm:prSet presAssocID="{05731964-BC71-8540-9EAD-08B0A86B88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B8ED-61B4-454A-8F71-1950922A3404}" type="pres">
      <dgm:prSet presAssocID="{20348802-7A19-224F-AF2C-99EAE54B6A7B}" presName="sibTrans" presStyleCnt="0"/>
      <dgm:spPr/>
    </dgm:pt>
    <dgm:pt modelId="{8A76C3C7-B954-8E42-A6C4-D68DF0FE36BC}" type="pres">
      <dgm:prSet presAssocID="{E5D35D67-F419-1642-86C6-D54B790CF6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C528-5209-A746-A02B-538BFE2D18FA}" type="pres">
      <dgm:prSet presAssocID="{6DCF7372-9F99-A149-8A5A-98494A03CB2B}" presName="sibTrans" presStyleCnt="0"/>
      <dgm:spPr/>
    </dgm:pt>
    <dgm:pt modelId="{257AC223-7F57-F843-80F3-E3916BAE59FE}" type="pres">
      <dgm:prSet presAssocID="{D1806D44-8BF7-F849-BD99-8AF8834797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7DBF6-55C3-BB46-8641-A6D553DC0FFD}" srcId="{E81730B4-EFDF-5A4E-844D-BA285C37C832}" destId="{D1806D44-8BF7-F849-BD99-8AF88347978A}" srcOrd="4" destOrd="0" parTransId="{9F15ECB2-3547-6E49-83DE-5B41719C394E}" sibTransId="{1678E39E-C9D7-3E4A-BE15-F42BEFE0AB76}"/>
    <dgm:cxn modelId="{EE218B87-9984-EA49-B517-1C82B36A9AE1}" type="presOf" srcId="{390D6F82-FBD6-BC46-8168-4FD8A7D96EDE}" destId="{A6B172BA-1051-CB4D-B245-EDEAC8706E2E}" srcOrd="0" destOrd="0" presId="urn:microsoft.com/office/officeart/2005/8/layout/hProcess9"/>
    <dgm:cxn modelId="{8CAC7987-BDF7-4541-9F0B-52C2A9E64165}" type="presOf" srcId="{E5D35D67-F419-1642-86C6-D54B790CF60E}" destId="{8A76C3C7-B954-8E42-A6C4-D68DF0FE36BC}" srcOrd="0" destOrd="0" presId="urn:microsoft.com/office/officeart/2005/8/layout/hProcess9"/>
    <dgm:cxn modelId="{B462AA50-AF26-E049-B686-1B5E15C6154C}" srcId="{E81730B4-EFDF-5A4E-844D-BA285C37C832}" destId="{05731964-BC71-8540-9EAD-08B0A86B882D}" srcOrd="2" destOrd="0" parTransId="{E9C61025-FA98-C848-A890-96C52F79E0D8}" sibTransId="{20348802-7A19-224F-AF2C-99EAE54B6A7B}"/>
    <dgm:cxn modelId="{925B0670-6A41-264E-A7EB-6057F4DD62CD}" srcId="{E81730B4-EFDF-5A4E-844D-BA285C37C832}" destId="{B53A964E-4BAB-2A45-8D23-23C90849682E}" srcOrd="1" destOrd="0" parTransId="{F57F802C-D9A9-7E4C-AB74-386F47704F27}" sibTransId="{36783135-2123-9240-8B6A-0E1DD669CBF2}"/>
    <dgm:cxn modelId="{BEF68B1C-C59B-F040-829A-B8A68CC2F412}" srcId="{E81730B4-EFDF-5A4E-844D-BA285C37C832}" destId="{E5D35D67-F419-1642-86C6-D54B790CF60E}" srcOrd="3" destOrd="0" parTransId="{5CCB1D52-42A5-384E-AD5C-2DA93291190A}" sibTransId="{6DCF7372-9F99-A149-8A5A-98494A03CB2B}"/>
    <dgm:cxn modelId="{B322DE65-4BA1-764E-ACFE-924927AF2448}" srcId="{E81730B4-EFDF-5A4E-844D-BA285C37C832}" destId="{390D6F82-FBD6-BC46-8168-4FD8A7D96EDE}" srcOrd="0" destOrd="0" parTransId="{37736D20-2E67-304F-83A9-F07316B25ED9}" sibTransId="{F992BC8E-E96E-C142-89EC-D3F9748B2B48}"/>
    <dgm:cxn modelId="{BC7B81A4-F7CA-2046-87E3-59F301FB0A6D}" type="presOf" srcId="{D1806D44-8BF7-F849-BD99-8AF88347978A}" destId="{257AC223-7F57-F843-80F3-E3916BAE59FE}" srcOrd="0" destOrd="0" presId="urn:microsoft.com/office/officeart/2005/8/layout/hProcess9"/>
    <dgm:cxn modelId="{D9F6210B-00AE-664A-AEB0-AC08D2BBDFD9}" type="presOf" srcId="{E81730B4-EFDF-5A4E-844D-BA285C37C832}" destId="{29433535-63BB-5C4A-8478-A04EBAF7E6E4}" srcOrd="0" destOrd="0" presId="urn:microsoft.com/office/officeart/2005/8/layout/hProcess9"/>
    <dgm:cxn modelId="{ECBA219A-B6EC-6D4F-8E5F-93D5661BBC26}" type="presOf" srcId="{B53A964E-4BAB-2A45-8D23-23C90849682E}" destId="{635037AC-0B73-2842-B5A0-052547C07807}" srcOrd="0" destOrd="0" presId="urn:microsoft.com/office/officeart/2005/8/layout/hProcess9"/>
    <dgm:cxn modelId="{415F3AF8-CA1C-4146-B069-6CD9A91C4082}" type="presOf" srcId="{05731964-BC71-8540-9EAD-08B0A86B882D}" destId="{C8607339-E5F1-CC47-B805-B7054500C3B7}" srcOrd="0" destOrd="0" presId="urn:microsoft.com/office/officeart/2005/8/layout/hProcess9"/>
    <dgm:cxn modelId="{1A9BBD26-9FFF-A944-B813-9E835B20A4B4}" type="presParOf" srcId="{29433535-63BB-5C4A-8478-A04EBAF7E6E4}" destId="{669747DD-2863-2640-96BE-1C187DD468D2}" srcOrd="0" destOrd="0" presId="urn:microsoft.com/office/officeart/2005/8/layout/hProcess9"/>
    <dgm:cxn modelId="{88E337BE-A3BC-5140-9F58-0FE80CF09641}" type="presParOf" srcId="{29433535-63BB-5C4A-8478-A04EBAF7E6E4}" destId="{C289A262-25CB-3B40-BD04-5D11F1AD3029}" srcOrd="1" destOrd="0" presId="urn:microsoft.com/office/officeart/2005/8/layout/hProcess9"/>
    <dgm:cxn modelId="{BBF60A16-EB28-E04A-9EF1-A61AA2FDEF13}" type="presParOf" srcId="{C289A262-25CB-3B40-BD04-5D11F1AD3029}" destId="{A6B172BA-1051-CB4D-B245-EDEAC8706E2E}" srcOrd="0" destOrd="0" presId="urn:microsoft.com/office/officeart/2005/8/layout/hProcess9"/>
    <dgm:cxn modelId="{9C2F835B-91BD-AD45-99E9-7CC41A27E3B2}" type="presParOf" srcId="{C289A262-25CB-3B40-BD04-5D11F1AD3029}" destId="{2D7EC50F-0535-1C41-8E55-22653ABF14F1}" srcOrd="1" destOrd="0" presId="urn:microsoft.com/office/officeart/2005/8/layout/hProcess9"/>
    <dgm:cxn modelId="{9792B406-3DD6-C14B-8DFA-85DB3EB2F8C7}" type="presParOf" srcId="{C289A262-25CB-3B40-BD04-5D11F1AD3029}" destId="{635037AC-0B73-2842-B5A0-052547C07807}" srcOrd="2" destOrd="0" presId="urn:microsoft.com/office/officeart/2005/8/layout/hProcess9"/>
    <dgm:cxn modelId="{56638EAC-A9DC-5F4E-839D-4B8296E1C809}" type="presParOf" srcId="{C289A262-25CB-3B40-BD04-5D11F1AD3029}" destId="{B31B16E2-91E0-2648-B9D8-1B5B569AB46B}" srcOrd="3" destOrd="0" presId="urn:microsoft.com/office/officeart/2005/8/layout/hProcess9"/>
    <dgm:cxn modelId="{99CCCD78-DED6-8240-B299-F7E870FF0A9E}" type="presParOf" srcId="{C289A262-25CB-3B40-BD04-5D11F1AD3029}" destId="{C8607339-E5F1-CC47-B805-B7054500C3B7}" srcOrd="4" destOrd="0" presId="urn:microsoft.com/office/officeart/2005/8/layout/hProcess9"/>
    <dgm:cxn modelId="{FE9EE5FA-E15E-A241-B4D4-0D927C6905C7}" type="presParOf" srcId="{C289A262-25CB-3B40-BD04-5D11F1AD3029}" destId="{654AB8ED-61B4-454A-8F71-1950922A3404}" srcOrd="5" destOrd="0" presId="urn:microsoft.com/office/officeart/2005/8/layout/hProcess9"/>
    <dgm:cxn modelId="{4177C711-165E-3E4A-86F7-123441F13AB5}" type="presParOf" srcId="{C289A262-25CB-3B40-BD04-5D11F1AD3029}" destId="{8A76C3C7-B954-8E42-A6C4-D68DF0FE36BC}" srcOrd="6" destOrd="0" presId="urn:microsoft.com/office/officeart/2005/8/layout/hProcess9"/>
    <dgm:cxn modelId="{A3076B00-49DB-274C-8351-94CE0DC32011}" type="presParOf" srcId="{C289A262-25CB-3B40-BD04-5D11F1AD3029}" destId="{D3DCC528-5209-A746-A02B-538BFE2D18FA}" srcOrd="7" destOrd="0" presId="urn:microsoft.com/office/officeart/2005/8/layout/hProcess9"/>
    <dgm:cxn modelId="{C4F77059-70A5-A541-AD63-7F7B283A5DE5}" type="presParOf" srcId="{C289A262-25CB-3B40-BD04-5D11F1AD3029}" destId="{257AC223-7F57-F843-80F3-E3916BAE59FE}" srcOrd="8" destOrd="0" presId="urn:microsoft.com/office/officeart/2005/8/layout/hProcess9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C64C03-F74A-394B-A62B-DE1F0900E5EE}">
      <dsp:nvSpPr>
        <dsp:cNvPr id="0" name=""/>
        <dsp:cNvSpPr/>
      </dsp:nvSpPr>
      <dsp:spPr>
        <a:xfrm>
          <a:off x="0" y="3983548"/>
          <a:ext cx="7086599" cy="435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 – Refocusing Concerns</a:t>
          </a:r>
        </a:p>
      </dsp:txBody>
      <dsp:txXfrm>
        <a:off x="0" y="3983548"/>
        <a:ext cx="7086599" cy="435917"/>
      </dsp:txXfrm>
    </dsp:sp>
    <dsp:sp modelId="{0A78F122-CAFC-BD43-A078-4459A6D2201F}">
      <dsp:nvSpPr>
        <dsp:cNvPr id="0" name=""/>
        <dsp:cNvSpPr/>
      </dsp:nvSpPr>
      <dsp:spPr>
        <a:xfrm rot="10800000">
          <a:off x="0" y="3319646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 – Collaboration Concerns</a:t>
          </a:r>
          <a:endParaRPr lang="en-US" sz="1500" kern="1200" dirty="0"/>
        </a:p>
      </dsp:txBody>
      <dsp:txXfrm rot="10800000">
        <a:off x="0" y="3319646"/>
        <a:ext cx="7086599" cy="670441"/>
      </dsp:txXfrm>
    </dsp:sp>
    <dsp:sp modelId="{82E7DA73-68FE-5345-9AB8-D2673107E097}">
      <dsp:nvSpPr>
        <dsp:cNvPr id="0" name=""/>
        <dsp:cNvSpPr/>
      </dsp:nvSpPr>
      <dsp:spPr>
        <a:xfrm rot="10800000">
          <a:off x="0" y="2655743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 – Consequence Concerns</a:t>
          </a:r>
          <a:endParaRPr lang="en-US" sz="1500" kern="1200" dirty="0"/>
        </a:p>
      </dsp:txBody>
      <dsp:txXfrm rot="10800000">
        <a:off x="0" y="2655743"/>
        <a:ext cx="7086599" cy="670441"/>
      </dsp:txXfrm>
    </dsp:sp>
    <dsp:sp modelId="{D98E759B-D23F-414D-9D68-A2604349BDF2}">
      <dsp:nvSpPr>
        <dsp:cNvPr id="0" name=""/>
        <dsp:cNvSpPr/>
      </dsp:nvSpPr>
      <dsp:spPr>
        <a:xfrm rot="10800000">
          <a:off x="0" y="1991841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 – Management Concerns</a:t>
          </a:r>
          <a:endParaRPr lang="en-US" sz="1500" kern="1200" dirty="0"/>
        </a:p>
      </dsp:txBody>
      <dsp:txXfrm rot="10800000">
        <a:off x="0" y="1991841"/>
        <a:ext cx="7086599" cy="670441"/>
      </dsp:txXfrm>
    </dsp:sp>
    <dsp:sp modelId="{E36CB8AC-E824-7D42-BAB1-39980128E713}">
      <dsp:nvSpPr>
        <dsp:cNvPr id="0" name=""/>
        <dsp:cNvSpPr/>
      </dsp:nvSpPr>
      <dsp:spPr>
        <a:xfrm rot="10800000">
          <a:off x="0" y="1327938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 – Personal Concerns</a:t>
          </a:r>
          <a:endParaRPr lang="en-US" sz="1500" kern="1200" dirty="0"/>
        </a:p>
      </dsp:txBody>
      <dsp:txXfrm rot="10800000">
        <a:off x="0" y="1327938"/>
        <a:ext cx="7086599" cy="670441"/>
      </dsp:txXfrm>
    </dsp:sp>
    <dsp:sp modelId="{AFC2E84A-C14D-8142-9C79-7A80F209B613}">
      <dsp:nvSpPr>
        <dsp:cNvPr id="0" name=""/>
        <dsp:cNvSpPr/>
      </dsp:nvSpPr>
      <dsp:spPr>
        <a:xfrm rot="10800000">
          <a:off x="0" y="664036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 – Informational Concerns</a:t>
          </a:r>
          <a:endParaRPr lang="en-US" sz="1500" kern="1200" dirty="0"/>
        </a:p>
      </dsp:txBody>
      <dsp:txXfrm rot="10800000">
        <a:off x="0" y="664036"/>
        <a:ext cx="7086599" cy="670441"/>
      </dsp:txXfrm>
    </dsp:sp>
    <dsp:sp modelId="{49B9FA12-A023-344E-9042-18E1638CC014}">
      <dsp:nvSpPr>
        <dsp:cNvPr id="0" name=""/>
        <dsp:cNvSpPr/>
      </dsp:nvSpPr>
      <dsp:spPr>
        <a:xfrm rot="10800000">
          <a:off x="0" y="133"/>
          <a:ext cx="7086599" cy="67044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0 – Awareness Concerns</a:t>
          </a:r>
          <a:endParaRPr lang="en-US" sz="1500" kern="1200" dirty="0"/>
        </a:p>
      </dsp:txBody>
      <dsp:txXfrm rot="10800000">
        <a:off x="0" y="133"/>
        <a:ext cx="7086599" cy="6704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409" y="1357788"/>
          <a:ext cx="1561531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Knowledge</a:t>
          </a:r>
          <a:endParaRPr lang="en-US" sz="1500" kern="1200" dirty="0"/>
        </a:p>
      </dsp:txBody>
      <dsp:txXfrm>
        <a:off x="409" y="1357788"/>
        <a:ext cx="1561531" cy="1810385"/>
      </dsp:txXfrm>
    </dsp:sp>
    <dsp:sp modelId="{635037AC-0B73-2842-B5A0-052547C07807}">
      <dsp:nvSpPr>
        <dsp:cNvPr id="0" name=""/>
        <dsp:cNvSpPr/>
      </dsp:nvSpPr>
      <dsp:spPr>
        <a:xfrm>
          <a:off x="1667222" y="1357788"/>
          <a:ext cx="1561531" cy="181038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Persuasion</a:t>
          </a:r>
          <a:endParaRPr lang="en-US" sz="1500" kern="1200" dirty="0"/>
        </a:p>
      </dsp:txBody>
      <dsp:txXfrm>
        <a:off x="1667222" y="1357788"/>
        <a:ext cx="1561531" cy="1810385"/>
      </dsp:txXfrm>
    </dsp:sp>
    <dsp:sp modelId="{C8607339-E5F1-CC47-B805-B7054500C3B7}">
      <dsp:nvSpPr>
        <dsp:cNvPr id="0" name=""/>
        <dsp:cNvSpPr/>
      </dsp:nvSpPr>
      <dsp:spPr>
        <a:xfrm>
          <a:off x="3334034" y="1357788"/>
          <a:ext cx="1561531" cy="18103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Decision</a:t>
          </a:r>
          <a:endParaRPr lang="en-US" sz="1500" kern="1200" dirty="0"/>
        </a:p>
      </dsp:txBody>
      <dsp:txXfrm>
        <a:off x="3334034" y="1357788"/>
        <a:ext cx="1561531" cy="1810385"/>
      </dsp:txXfrm>
    </dsp:sp>
    <dsp:sp modelId="{8A76C3C7-B954-8E42-A6C4-D68DF0FE36BC}">
      <dsp:nvSpPr>
        <dsp:cNvPr id="0" name=""/>
        <dsp:cNvSpPr/>
      </dsp:nvSpPr>
      <dsp:spPr>
        <a:xfrm>
          <a:off x="5000846" y="1357788"/>
          <a:ext cx="1561531" cy="181038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Implementation</a:t>
          </a:r>
          <a:endParaRPr lang="en-US" sz="1500" kern="1200" dirty="0"/>
        </a:p>
      </dsp:txBody>
      <dsp:txXfrm>
        <a:off x="5000846" y="1357788"/>
        <a:ext cx="1561531" cy="1810385"/>
      </dsp:txXfrm>
    </dsp:sp>
    <dsp:sp modelId="{257AC223-7F57-F843-80F3-E3916BAE59FE}">
      <dsp:nvSpPr>
        <dsp:cNvPr id="0" name=""/>
        <dsp:cNvSpPr/>
      </dsp:nvSpPr>
      <dsp:spPr>
        <a:xfrm>
          <a:off x="6667659" y="1357788"/>
          <a:ext cx="1561531" cy="18103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Confirmation</a:t>
          </a:r>
          <a:endParaRPr lang="en-US" sz="1500" kern="1200" dirty="0"/>
        </a:p>
      </dsp:txBody>
      <dsp:txXfrm>
        <a:off x="6667659" y="1357788"/>
        <a:ext cx="1561531" cy="18103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205739" y="0"/>
          <a:ext cx="2331720" cy="1508654"/>
        </a:xfrm>
        <a:prstGeom prst="rightArrow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1205" y="452596"/>
          <a:ext cx="527074" cy="603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Knowledge</a:t>
          </a:r>
          <a:endParaRPr lang="en-US" sz="500" kern="1200" dirty="0"/>
        </a:p>
      </dsp:txBody>
      <dsp:txXfrm>
        <a:off x="1205" y="452596"/>
        <a:ext cx="527074" cy="603461"/>
      </dsp:txXfrm>
    </dsp:sp>
    <dsp:sp modelId="{635037AC-0B73-2842-B5A0-052547C07807}">
      <dsp:nvSpPr>
        <dsp:cNvPr id="0" name=""/>
        <dsp:cNvSpPr/>
      </dsp:nvSpPr>
      <dsp:spPr>
        <a:xfrm>
          <a:off x="554634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Persuasion</a:t>
          </a:r>
          <a:endParaRPr lang="en-US" sz="500" kern="1200" dirty="0"/>
        </a:p>
      </dsp:txBody>
      <dsp:txXfrm>
        <a:off x="554634" y="452596"/>
        <a:ext cx="527074" cy="603461"/>
      </dsp:txXfrm>
    </dsp:sp>
    <dsp:sp modelId="{C8607339-E5F1-CC47-B805-B7054500C3B7}">
      <dsp:nvSpPr>
        <dsp:cNvPr id="0" name=""/>
        <dsp:cNvSpPr/>
      </dsp:nvSpPr>
      <dsp:spPr>
        <a:xfrm>
          <a:off x="1108062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Decision</a:t>
          </a:r>
          <a:endParaRPr lang="en-US" sz="500" kern="1200" dirty="0"/>
        </a:p>
      </dsp:txBody>
      <dsp:txXfrm>
        <a:off x="1108062" y="452596"/>
        <a:ext cx="527074" cy="603461"/>
      </dsp:txXfrm>
    </dsp:sp>
    <dsp:sp modelId="{8A76C3C7-B954-8E42-A6C4-D68DF0FE36BC}">
      <dsp:nvSpPr>
        <dsp:cNvPr id="0" name=""/>
        <dsp:cNvSpPr/>
      </dsp:nvSpPr>
      <dsp:spPr>
        <a:xfrm>
          <a:off x="1661491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Implementation</a:t>
          </a:r>
          <a:endParaRPr lang="en-US" sz="500" kern="1200" dirty="0"/>
        </a:p>
      </dsp:txBody>
      <dsp:txXfrm>
        <a:off x="1661491" y="452596"/>
        <a:ext cx="527074" cy="603461"/>
      </dsp:txXfrm>
    </dsp:sp>
    <dsp:sp modelId="{257AC223-7F57-F843-80F3-E3916BAE59FE}">
      <dsp:nvSpPr>
        <dsp:cNvPr id="0" name=""/>
        <dsp:cNvSpPr/>
      </dsp:nvSpPr>
      <dsp:spPr>
        <a:xfrm>
          <a:off x="2214919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Confirmation</a:t>
          </a:r>
          <a:endParaRPr lang="en-US" sz="500" kern="1200" dirty="0"/>
        </a:p>
      </dsp:txBody>
      <dsp:txXfrm>
        <a:off x="2214919" y="452596"/>
        <a:ext cx="527074" cy="6034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205739" y="0"/>
          <a:ext cx="2331720" cy="1508654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1205" y="452596"/>
          <a:ext cx="527074" cy="603461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Knowledge</a:t>
          </a:r>
          <a:endParaRPr lang="en-US" sz="500" kern="1200" dirty="0"/>
        </a:p>
      </dsp:txBody>
      <dsp:txXfrm>
        <a:off x="1205" y="452596"/>
        <a:ext cx="527074" cy="603461"/>
      </dsp:txXfrm>
    </dsp:sp>
    <dsp:sp modelId="{635037AC-0B73-2842-B5A0-052547C07807}">
      <dsp:nvSpPr>
        <dsp:cNvPr id="0" name=""/>
        <dsp:cNvSpPr/>
      </dsp:nvSpPr>
      <dsp:spPr>
        <a:xfrm>
          <a:off x="554634" y="452596"/>
          <a:ext cx="527074" cy="603461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Persuasion</a:t>
          </a:r>
          <a:endParaRPr lang="en-US" sz="500" kern="1200" dirty="0"/>
        </a:p>
      </dsp:txBody>
      <dsp:txXfrm>
        <a:off x="554634" y="452596"/>
        <a:ext cx="527074" cy="603461"/>
      </dsp:txXfrm>
    </dsp:sp>
    <dsp:sp modelId="{C8607339-E5F1-CC47-B805-B7054500C3B7}">
      <dsp:nvSpPr>
        <dsp:cNvPr id="0" name=""/>
        <dsp:cNvSpPr/>
      </dsp:nvSpPr>
      <dsp:spPr>
        <a:xfrm>
          <a:off x="1108062" y="452596"/>
          <a:ext cx="527074" cy="603461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Decision</a:t>
          </a:r>
          <a:endParaRPr lang="en-US" sz="500" kern="1200" dirty="0"/>
        </a:p>
      </dsp:txBody>
      <dsp:txXfrm>
        <a:off x="1108062" y="452596"/>
        <a:ext cx="527074" cy="603461"/>
      </dsp:txXfrm>
    </dsp:sp>
    <dsp:sp modelId="{8A76C3C7-B954-8E42-A6C4-D68DF0FE36BC}">
      <dsp:nvSpPr>
        <dsp:cNvPr id="0" name=""/>
        <dsp:cNvSpPr/>
      </dsp:nvSpPr>
      <dsp:spPr>
        <a:xfrm>
          <a:off x="1661491" y="452596"/>
          <a:ext cx="527074" cy="603461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Implementation</a:t>
          </a:r>
          <a:endParaRPr lang="en-US" sz="500" kern="1200" dirty="0"/>
        </a:p>
      </dsp:txBody>
      <dsp:txXfrm>
        <a:off x="1661491" y="452596"/>
        <a:ext cx="527074" cy="603461"/>
      </dsp:txXfrm>
    </dsp:sp>
    <dsp:sp modelId="{257AC223-7F57-F843-80F3-E3916BAE59FE}">
      <dsp:nvSpPr>
        <dsp:cNvPr id="0" name=""/>
        <dsp:cNvSpPr/>
      </dsp:nvSpPr>
      <dsp:spPr>
        <a:xfrm>
          <a:off x="2214919" y="452596"/>
          <a:ext cx="527074" cy="603461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Confirmation</a:t>
          </a:r>
          <a:endParaRPr lang="en-US" sz="500" kern="1200" dirty="0"/>
        </a:p>
      </dsp:txBody>
      <dsp:txXfrm>
        <a:off x="2214919" y="452596"/>
        <a:ext cx="527074" cy="6034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205739" y="0"/>
          <a:ext cx="2331720" cy="1508654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1205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Knowledge</a:t>
          </a:r>
          <a:endParaRPr lang="en-US" sz="500" kern="1200" dirty="0"/>
        </a:p>
      </dsp:txBody>
      <dsp:txXfrm>
        <a:off x="1205" y="452596"/>
        <a:ext cx="527074" cy="603461"/>
      </dsp:txXfrm>
    </dsp:sp>
    <dsp:sp modelId="{635037AC-0B73-2842-B5A0-052547C07807}">
      <dsp:nvSpPr>
        <dsp:cNvPr id="0" name=""/>
        <dsp:cNvSpPr/>
      </dsp:nvSpPr>
      <dsp:spPr>
        <a:xfrm>
          <a:off x="554634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Persuasion</a:t>
          </a:r>
          <a:endParaRPr lang="en-US" sz="500" kern="1200" dirty="0"/>
        </a:p>
      </dsp:txBody>
      <dsp:txXfrm>
        <a:off x="554634" y="452596"/>
        <a:ext cx="527074" cy="603461"/>
      </dsp:txXfrm>
    </dsp:sp>
    <dsp:sp modelId="{C8607339-E5F1-CC47-B805-B7054500C3B7}">
      <dsp:nvSpPr>
        <dsp:cNvPr id="0" name=""/>
        <dsp:cNvSpPr/>
      </dsp:nvSpPr>
      <dsp:spPr>
        <a:xfrm>
          <a:off x="1108062" y="452596"/>
          <a:ext cx="527074" cy="60346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Decision</a:t>
          </a:r>
          <a:endParaRPr lang="en-US" sz="500" kern="1200" dirty="0"/>
        </a:p>
      </dsp:txBody>
      <dsp:txXfrm>
        <a:off x="1108062" y="452596"/>
        <a:ext cx="527074" cy="603461"/>
      </dsp:txXfrm>
    </dsp:sp>
    <dsp:sp modelId="{8A76C3C7-B954-8E42-A6C4-D68DF0FE36BC}">
      <dsp:nvSpPr>
        <dsp:cNvPr id="0" name=""/>
        <dsp:cNvSpPr/>
      </dsp:nvSpPr>
      <dsp:spPr>
        <a:xfrm>
          <a:off x="1661491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Implementation</a:t>
          </a:r>
          <a:endParaRPr lang="en-US" sz="500" kern="1200" dirty="0"/>
        </a:p>
      </dsp:txBody>
      <dsp:txXfrm>
        <a:off x="1661491" y="452596"/>
        <a:ext cx="527074" cy="603461"/>
      </dsp:txXfrm>
    </dsp:sp>
    <dsp:sp modelId="{257AC223-7F57-F843-80F3-E3916BAE59FE}">
      <dsp:nvSpPr>
        <dsp:cNvPr id="0" name=""/>
        <dsp:cNvSpPr/>
      </dsp:nvSpPr>
      <dsp:spPr>
        <a:xfrm>
          <a:off x="2214919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Confirmation</a:t>
          </a:r>
          <a:endParaRPr lang="en-US" sz="500" kern="1200" dirty="0"/>
        </a:p>
      </dsp:txBody>
      <dsp:txXfrm>
        <a:off x="2214919" y="452596"/>
        <a:ext cx="527074" cy="6034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205739" y="0"/>
          <a:ext cx="2331720" cy="1508654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1205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Knowledge</a:t>
          </a:r>
          <a:endParaRPr lang="en-US" sz="500" kern="1200" dirty="0"/>
        </a:p>
      </dsp:txBody>
      <dsp:txXfrm>
        <a:off x="1205" y="452596"/>
        <a:ext cx="527074" cy="603461"/>
      </dsp:txXfrm>
    </dsp:sp>
    <dsp:sp modelId="{635037AC-0B73-2842-B5A0-052547C07807}">
      <dsp:nvSpPr>
        <dsp:cNvPr id="0" name=""/>
        <dsp:cNvSpPr/>
      </dsp:nvSpPr>
      <dsp:spPr>
        <a:xfrm>
          <a:off x="554634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Persuasion</a:t>
          </a:r>
          <a:endParaRPr lang="en-US" sz="500" kern="1200" dirty="0"/>
        </a:p>
      </dsp:txBody>
      <dsp:txXfrm>
        <a:off x="554634" y="452596"/>
        <a:ext cx="527074" cy="603461"/>
      </dsp:txXfrm>
    </dsp:sp>
    <dsp:sp modelId="{C8607339-E5F1-CC47-B805-B7054500C3B7}">
      <dsp:nvSpPr>
        <dsp:cNvPr id="0" name=""/>
        <dsp:cNvSpPr/>
      </dsp:nvSpPr>
      <dsp:spPr>
        <a:xfrm>
          <a:off x="1108062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Decision</a:t>
          </a:r>
          <a:endParaRPr lang="en-US" sz="500" kern="1200" dirty="0"/>
        </a:p>
      </dsp:txBody>
      <dsp:txXfrm>
        <a:off x="1108062" y="452596"/>
        <a:ext cx="527074" cy="603461"/>
      </dsp:txXfrm>
    </dsp:sp>
    <dsp:sp modelId="{8A76C3C7-B954-8E42-A6C4-D68DF0FE36BC}">
      <dsp:nvSpPr>
        <dsp:cNvPr id="0" name=""/>
        <dsp:cNvSpPr/>
      </dsp:nvSpPr>
      <dsp:spPr>
        <a:xfrm>
          <a:off x="1661491" y="452596"/>
          <a:ext cx="527074" cy="603461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Implementation</a:t>
          </a:r>
          <a:endParaRPr lang="en-US" sz="500" kern="1200" dirty="0"/>
        </a:p>
      </dsp:txBody>
      <dsp:txXfrm>
        <a:off x="1661491" y="452596"/>
        <a:ext cx="527074" cy="603461"/>
      </dsp:txXfrm>
    </dsp:sp>
    <dsp:sp modelId="{257AC223-7F57-F843-80F3-E3916BAE59FE}">
      <dsp:nvSpPr>
        <dsp:cNvPr id="0" name=""/>
        <dsp:cNvSpPr/>
      </dsp:nvSpPr>
      <dsp:spPr>
        <a:xfrm>
          <a:off x="2214919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Confirmation</a:t>
          </a:r>
          <a:endParaRPr lang="en-US" sz="500" kern="1200" dirty="0"/>
        </a:p>
      </dsp:txBody>
      <dsp:txXfrm>
        <a:off x="2214919" y="452596"/>
        <a:ext cx="527074" cy="6034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747DD-2863-2640-96BE-1C187DD468D2}">
      <dsp:nvSpPr>
        <dsp:cNvPr id="0" name=""/>
        <dsp:cNvSpPr/>
      </dsp:nvSpPr>
      <dsp:spPr>
        <a:xfrm>
          <a:off x="205739" y="0"/>
          <a:ext cx="2331720" cy="1508654"/>
        </a:xfrm>
        <a:prstGeom prst="rightArrow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72BA-1051-CB4D-B245-EDEAC8706E2E}">
      <dsp:nvSpPr>
        <dsp:cNvPr id="0" name=""/>
        <dsp:cNvSpPr/>
      </dsp:nvSpPr>
      <dsp:spPr>
        <a:xfrm>
          <a:off x="1205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Knowledge</a:t>
          </a:r>
          <a:endParaRPr lang="en-US" sz="500" kern="1200" dirty="0"/>
        </a:p>
      </dsp:txBody>
      <dsp:txXfrm>
        <a:off x="1205" y="452596"/>
        <a:ext cx="527074" cy="603461"/>
      </dsp:txXfrm>
    </dsp:sp>
    <dsp:sp modelId="{635037AC-0B73-2842-B5A0-052547C07807}">
      <dsp:nvSpPr>
        <dsp:cNvPr id="0" name=""/>
        <dsp:cNvSpPr/>
      </dsp:nvSpPr>
      <dsp:spPr>
        <a:xfrm>
          <a:off x="554634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Persuasion</a:t>
          </a:r>
          <a:endParaRPr lang="en-US" sz="500" kern="1200" dirty="0"/>
        </a:p>
      </dsp:txBody>
      <dsp:txXfrm>
        <a:off x="554634" y="452596"/>
        <a:ext cx="527074" cy="603461"/>
      </dsp:txXfrm>
    </dsp:sp>
    <dsp:sp modelId="{C8607339-E5F1-CC47-B805-B7054500C3B7}">
      <dsp:nvSpPr>
        <dsp:cNvPr id="0" name=""/>
        <dsp:cNvSpPr/>
      </dsp:nvSpPr>
      <dsp:spPr>
        <a:xfrm>
          <a:off x="1108062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Decision</a:t>
          </a:r>
          <a:endParaRPr lang="en-US" sz="500" kern="1200" dirty="0"/>
        </a:p>
      </dsp:txBody>
      <dsp:txXfrm>
        <a:off x="1108062" y="452596"/>
        <a:ext cx="527074" cy="603461"/>
      </dsp:txXfrm>
    </dsp:sp>
    <dsp:sp modelId="{8A76C3C7-B954-8E42-A6C4-D68DF0FE36BC}">
      <dsp:nvSpPr>
        <dsp:cNvPr id="0" name=""/>
        <dsp:cNvSpPr/>
      </dsp:nvSpPr>
      <dsp:spPr>
        <a:xfrm>
          <a:off x="1661491" y="452596"/>
          <a:ext cx="527074" cy="60346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Implementation</a:t>
          </a:r>
          <a:endParaRPr lang="en-US" sz="500" kern="1200" dirty="0"/>
        </a:p>
      </dsp:txBody>
      <dsp:txXfrm>
        <a:off x="1661491" y="452596"/>
        <a:ext cx="527074" cy="603461"/>
      </dsp:txXfrm>
    </dsp:sp>
    <dsp:sp modelId="{257AC223-7F57-F843-80F3-E3916BAE59FE}">
      <dsp:nvSpPr>
        <dsp:cNvPr id="0" name=""/>
        <dsp:cNvSpPr/>
      </dsp:nvSpPr>
      <dsp:spPr>
        <a:xfrm>
          <a:off x="2214919" y="452596"/>
          <a:ext cx="527074" cy="60346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Confirmation</a:t>
          </a:r>
          <a:endParaRPr lang="en-US" sz="500" kern="1200" dirty="0"/>
        </a:p>
      </dsp:txBody>
      <dsp:txXfrm>
        <a:off x="2214919" y="452596"/>
        <a:ext cx="527074" cy="603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E308-5418-4A44-97A3-F8E8F4D2742B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1435-6E3F-BA4D-938F-88ECA510F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thing to understand about the</a:t>
            </a:r>
            <a:r>
              <a:rPr lang="en-US" baseline="0" dirty="0" smtClean="0"/>
              <a:t> process of adoption of an innovation is that it is a process. It can take time.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Mandates will speed things up.  Now… I don’t know about your institution,</a:t>
            </a:r>
            <a:r>
              <a:rPr lang="en-US" baseline="0" dirty="0" smtClean="0"/>
              <a:t> but at mine, mandates do not go over well.  Ok, so not really an option.  I think that some pressure from administration would help, but they are not in my sphere of influence and I still need to make them see the advantage of using Centra.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is the Knowledge Phase.</a:t>
            </a:r>
          </a:p>
          <a:p>
            <a:endParaRPr lang="en-US" dirty="0" smtClean="0"/>
          </a:p>
          <a:p>
            <a:r>
              <a:rPr lang="en-US" dirty="0" smtClean="0"/>
              <a:t>Before anyone can adopt an innovation, they must hear about it.</a:t>
            </a:r>
            <a:r>
              <a:rPr lang="en-US" baseline="0" dirty="0" smtClean="0"/>
              <a:t>  I had to get the word out about Centra.</a:t>
            </a:r>
          </a:p>
          <a:p>
            <a:endParaRPr lang="en-US" baseline="0" dirty="0" smtClean="0"/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Meetings</a:t>
            </a:r>
          </a:p>
          <a:p>
            <a:r>
              <a:rPr lang="en-US" dirty="0" smtClean="0"/>
              <a:t>Training Sessions</a:t>
            </a:r>
          </a:p>
          <a:p>
            <a:r>
              <a:rPr lang="en-US" dirty="0" smtClean="0"/>
              <a:t>Use It Yourself</a:t>
            </a:r>
          </a:p>
          <a:p>
            <a:r>
              <a:rPr lang="en-US" dirty="0" smtClean="0"/>
              <a:t>Get Others to Use It</a:t>
            </a:r>
          </a:p>
          <a:p>
            <a:r>
              <a:rPr lang="en-US" dirty="0" smtClean="0"/>
              <a:t>“Mass Media” important at this stage</a:t>
            </a:r>
          </a:p>
          <a:p>
            <a:endParaRPr lang="en-US" dirty="0" smtClean="0"/>
          </a:p>
          <a:p>
            <a:r>
              <a:rPr lang="en-US" dirty="0" smtClean="0"/>
              <a:t>Speed it up: communicate information more rapidly and adequately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1435-6E3F-BA4D-938F-88ECA510F5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724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4038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9000">
              <a:srgbClr val="006699"/>
            </a:gs>
            <a:gs pos="100000">
              <a:srgbClr val="336699">
                <a:alpha val="52941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40FC-2EC0-DD49-BC24-290E313F3870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78B5-87DE-7841-A068-B9985A34F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5.xml"/><Relationship Id="rId6" Type="http://schemas.openxmlformats.org/officeDocument/2006/relationships/diagramColors" Target="../diagrams/colors5.xml"/></Relationships>
</file>

<file path=ppt/slides/_rels/slide2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5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7.xml"/><Relationship Id="rId6" Type="http://schemas.openxmlformats.org/officeDocument/2006/relationships/diagramColors" Target="../diagrams/colors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812"/>
            <a:ext cx="73152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Increasing Adoption</a:t>
            </a:r>
            <a:br>
              <a:rPr lang="en-US" dirty="0" smtClean="0"/>
            </a:br>
            <a:r>
              <a:rPr lang="en-US" dirty="0" smtClean="0"/>
              <a:t>of a Web Conferencing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0837"/>
            <a:ext cx="6934200" cy="762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EDUCAUSE Midwest Regional Conference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65283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Michelle Goeders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Director of Academic Computing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National-Louis University – Chicago, IL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michelle.goeders@nl.edu</a:t>
            </a:r>
          </a:p>
        </p:txBody>
      </p:sp>
      <p:pic>
        <p:nvPicPr>
          <p:cNvPr id="5" name="Picture 21" descr="cyber.jpg"/>
          <p:cNvPicPr>
            <a:picLocks noChangeAspect="1"/>
          </p:cNvPicPr>
          <p:nvPr/>
        </p:nvPicPr>
        <p:blipFill>
          <a:blip r:embed="rId3"/>
          <a:srcRect r="57039"/>
          <a:stretch>
            <a:fillRect/>
          </a:stretch>
        </p:blipFill>
        <p:spPr bwMode="auto">
          <a:xfrm>
            <a:off x="2614613" y="539750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cyb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9363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Adoption Strategies</a:t>
            </a:r>
            <a:br>
              <a:rPr lang="en-US" dirty="0" smtClean="0"/>
            </a:br>
            <a:r>
              <a:rPr lang="en-US" dirty="0" smtClean="0"/>
              <a:t>2004 - 2006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Pilot Group in 2004</a:t>
            </a:r>
          </a:p>
          <a:p>
            <a:r>
              <a:rPr lang="en-US" dirty="0" smtClean="0"/>
              <a:t>Training Offered by Centra</a:t>
            </a:r>
          </a:p>
          <a:p>
            <a:r>
              <a:rPr lang="en-US" dirty="0" smtClean="0"/>
              <a:t>Yearly? Announcement</a:t>
            </a:r>
          </a:p>
          <a:p>
            <a:r>
              <a:rPr lang="en-US" dirty="0" smtClean="0"/>
              <a:t>Mentioned Occasionally?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Technical Problems!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724400" y="3962400"/>
          <a:ext cx="3962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7399" y="1981200"/>
          <a:ext cx="28194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914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Acad</a:t>
                      </a:r>
                      <a:r>
                        <a:rPr lang="en-US" dirty="0" smtClean="0"/>
                        <a:t> Users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199" y="1600200"/>
            <a:ext cx="25908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Users = Leaders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isn’t working.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Adoption-Diffusion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Adoption is a process</a:t>
            </a:r>
          </a:p>
          <a:p>
            <a:r>
              <a:rPr lang="en-US" dirty="0" smtClean="0"/>
              <a:t>It can take years</a:t>
            </a:r>
          </a:p>
          <a:p>
            <a:r>
              <a:rPr lang="en-US" dirty="0" smtClean="0"/>
              <a:t>Mandates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43123"/>
            <a:ext cx="4276759" cy="2983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Roger, E. M. (2003). Diffusion of Innovations. New York: Free Press. </a:t>
            </a:r>
            <a:endParaRPr lang="en-US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people adopt innovations?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Advantage</a:t>
            </a:r>
          </a:p>
          <a:p>
            <a:r>
              <a:rPr lang="en-US" dirty="0" smtClean="0"/>
              <a:t>Compatibility</a:t>
            </a:r>
          </a:p>
          <a:p>
            <a:r>
              <a:rPr lang="en-US" dirty="0" smtClean="0"/>
              <a:t>Complexity</a:t>
            </a:r>
          </a:p>
          <a:p>
            <a:r>
              <a:rPr lang="en-US" dirty="0" err="1" smtClean="0"/>
              <a:t>Trialability</a:t>
            </a:r>
            <a:endParaRPr lang="en-US" dirty="0" smtClean="0"/>
          </a:p>
          <a:p>
            <a:r>
              <a:rPr lang="en-US" dirty="0" err="1" smtClean="0"/>
              <a:t>Observability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co2calculator.files.wordpress.com/2008/10/seg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2680364" cy="3949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Roger, E. M. (2003). Diffusion of Innovations. New York: Free Press. </a:t>
            </a:r>
            <a:endParaRPr lang="en-US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CDs and DVDs</a:t>
            </a:r>
          </a:p>
          <a:p>
            <a:r>
              <a:rPr lang="en-US" dirty="0" smtClean="0"/>
              <a:t>Smart Phone</a:t>
            </a:r>
          </a:p>
          <a:p>
            <a:r>
              <a:rPr lang="en-US" dirty="0" smtClean="0"/>
              <a:t>Hybrid Vehicle</a:t>
            </a:r>
          </a:p>
          <a:p>
            <a:r>
              <a:rPr lang="en-US" dirty="0" smtClean="0"/>
              <a:t>Text Messaging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Digital Camera</a:t>
            </a:r>
          </a:p>
          <a:p>
            <a:r>
              <a:rPr lang="en-US" dirty="0" smtClean="0"/>
              <a:t>Solar Panels</a:t>
            </a:r>
          </a:p>
          <a:p>
            <a:r>
              <a:rPr lang="en-US" dirty="0" smtClean="0"/>
              <a:t>Skinny Jeans</a:t>
            </a:r>
          </a:p>
          <a:p>
            <a:r>
              <a:rPr lang="en-US" dirty="0" smtClean="0"/>
              <a:t>Google Voice</a:t>
            </a:r>
          </a:p>
          <a:p>
            <a:r>
              <a:rPr lang="en-US" dirty="0" err="1" smtClean="0"/>
              <a:t>Tivo</a:t>
            </a:r>
            <a:r>
              <a:rPr lang="en-US" dirty="0" smtClean="0"/>
              <a:t>/DVR</a:t>
            </a:r>
          </a:p>
          <a:p>
            <a:r>
              <a:rPr lang="en-US" dirty="0" smtClean="0"/>
              <a:t>HDTV</a:t>
            </a:r>
          </a:p>
          <a:p>
            <a:r>
              <a:rPr lang="en-US" dirty="0" smtClean="0"/>
              <a:t>Smog-eating Cement</a:t>
            </a:r>
          </a:p>
          <a:p>
            <a:r>
              <a:rPr lang="en-US" dirty="0" smtClean="0"/>
              <a:t>Brain-based Learning</a:t>
            </a:r>
          </a:p>
          <a:p>
            <a:endParaRPr lang="en-US" dirty="0"/>
          </a:p>
        </p:txBody>
      </p:sp>
      <p:pic>
        <p:nvPicPr>
          <p:cNvPr id="7" name="Picture 6" descr="edu_ip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809750"/>
            <a:ext cx="5080000" cy="3238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CBAM 7 Stages of Concern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1600201"/>
          <a:ext cx="70866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Hord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S. M., Rutherford, W. L.,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Huling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L., &amp; Hall, G. E. (2006). Taking Charge of Change. Austin: SEDL.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“Law of the Few”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Behavior is contagious</a:t>
            </a:r>
          </a:p>
          <a:p>
            <a:r>
              <a:rPr lang="en-US" dirty="0" smtClean="0"/>
              <a:t>Diffusion of Innovations spreads like an epidemic</a:t>
            </a:r>
          </a:p>
          <a:p>
            <a:r>
              <a:rPr lang="en-US" dirty="0" smtClean="0"/>
              <a:t>Make use of the right people</a:t>
            </a:r>
          </a:p>
          <a:p>
            <a:pPr lvl="1"/>
            <a:r>
              <a:rPr lang="en-US" dirty="0" smtClean="0"/>
              <a:t>Socialite</a:t>
            </a:r>
          </a:p>
          <a:p>
            <a:pPr lvl="1"/>
            <a:r>
              <a:rPr lang="en-US" dirty="0" smtClean="0"/>
              <a:t>Opinion Leader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Innovation-Decision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8229600" cy="365125"/>
          </a:xfrm>
        </p:spPr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Roger, E. M. (2003). Diffusion of Innovations. New York: Free Press. </a:t>
            </a:r>
            <a:endParaRPr lang="en-US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Knowledge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Make it visible.</a:t>
            </a:r>
          </a:p>
          <a:p>
            <a:r>
              <a:rPr lang="en-US" dirty="0" smtClean="0"/>
              <a:t>Used it myself (applying best practices)</a:t>
            </a:r>
          </a:p>
          <a:p>
            <a:pPr lvl="1"/>
            <a:r>
              <a:rPr lang="en-US" dirty="0" smtClean="0"/>
              <a:t>Monthly Lunch &amp; Learn Sessions</a:t>
            </a:r>
          </a:p>
          <a:p>
            <a:pPr lvl="1"/>
            <a:r>
              <a:rPr lang="en-US" dirty="0" smtClean="0"/>
              <a:t>Blackboard Training &amp; Webinars</a:t>
            </a:r>
          </a:p>
          <a:p>
            <a:pPr lvl="1"/>
            <a:r>
              <a:rPr lang="en-US" dirty="0" smtClean="0"/>
              <a:t>Technology Training Sessions</a:t>
            </a:r>
          </a:p>
          <a:p>
            <a:r>
              <a:rPr lang="en-US" dirty="0" smtClean="0"/>
              <a:t>Use it for large university-wide events</a:t>
            </a:r>
          </a:p>
          <a:p>
            <a:r>
              <a:rPr lang="en-US" dirty="0" smtClean="0"/>
              <a:t>Get Opinion Leaders to use it</a:t>
            </a:r>
          </a:p>
          <a:p>
            <a:r>
              <a:rPr lang="en-US" dirty="0" smtClean="0"/>
              <a:t>Talk about it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274638"/>
          <a:ext cx="2743200" cy="15086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Persuasion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Send Announcements</a:t>
            </a:r>
          </a:p>
          <a:p>
            <a:r>
              <a:rPr lang="en-US" dirty="0" smtClean="0"/>
              <a:t>Correct Misconceptions</a:t>
            </a:r>
          </a:p>
          <a:p>
            <a:r>
              <a:rPr lang="en-US" dirty="0" smtClean="0"/>
              <a:t>Show relative advantage</a:t>
            </a:r>
          </a:p>
          <a:p>
            <a:r>
              <a:rPr lang="en-US" dirty="0" smtClean="0"/>
              <a:t>Time it right</a:t>
            </a:r>
          </a:p>
          <a:p>
            <a:r>
              <a:rPr lang="en-US" dirty="0" smtClean="0"/>
              <a:t>Use Peer Pressure</a:t>
            </a:r>
          </a:p>
          <a:p>
            <a:r>
              <a:rPr lang="en-US" dirty="0" smtClean="0"/>
              <a:t>Announce Improvements</a:t>
            </a:r>
          </a:p>
          <a:p>
            <a:r>
              <a:rPr lang="en-US" dirty="0" smtClean="0"/>
              <a:t>Include Training Session Dates/Times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Target the right people/groups</a:t>
            </a:r>
          </a:p>
          <a:p>
            <a:pPr>
              <a:buNone/>
            </a:pPr>
            <a:r>
              <a:rPr lang="en-US" dirty="0" smtClean="0"/>
              <a:t>Provide Individual Attention</a:t>
            </a:r>
          </a:p>
          <a:p>
            <a:pPr>
              <a:buNone/>
            </a:pPr>
            <a:r>
              <a:rPr lang="en-US" dirty="0" smtClean="0"/>
              <a:t>Use Your Opinion Leaders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28600" y="274638"/>
          <a:ext cx="2743200" cy="15086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About our Innovation</a:t>
            </a:r>
          </a:p>
          <a:p>
            <a:r>
              <a:rPr lang="en-US" dirty="0" smtClean="0"/>
              <a:t>About National-Louis University</a:t>
            </a:r>
          </a:p>
          <a:p>
            <a:r>
              <a:rPr lang="en-US" dirty="0" smtClean="0"/>
              <a:t>What happened without a plan</a:t>
            </a:r>
          </a:p>
          <a:p>
            <a:r>
              <a:rPr lang="en-US" dirty="0" smtClean="0"/>
              <a:t>Actions to Increase Adoption</a:t>
            </a:r>
          </a:p>
          <a:p>
            <a:pPr lvl="1"/>
            <a:r>
              <a:rPr lang="en-US" dirty="0" smtClean="0"/>
              <a:t>Innovation Diffusion</a:t>
            </a:r>
          </a:p>
          <a:p>
            <a:pPr lvl="1"/>
            <a:r>
              <a:rPr lang="en-US" dirty="0" smtClean="0"/>
              <a:t>CBAM Model</a:t>
            </a:r>
          </a:p>
          <a:p>
            <a:r>
              <a:rPr lang="en-US" dirty="0" smtClean="0"/>
              <a:t>The results</a:t>
            </a:r>
          </a:p>
          <a:p>
            <a:r>
              <a:rPr lang="en-US" dirty="0" smtClean="0"/>
              <a:t>What’s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ew_improved.tiff"/>
          <p:cNvPicPr>
            <a:picLocks noGrp="1" noChangeAspect="1"/>
          </p:cNvPicPr>
          <p:nvPr>
            <p:ph idx="1"/>
          </p:nvPr>
        </p:nvPicPr>
        <p:blipFill>
          <a:blip r:embed="rId2"/>
          <a:srcRect l="1507" t="3732" r="44"/>
          <a:stretch>
            <a:fillRect/>
          </a:stretch>
        </p:blipFill>
        <p:spPr>
          <a:xfrm>
            <a:off x="0" y="0"/>
            <a:ext cx="9144000" cy="6918295"/>
          </a:xfrm>
        </p:spPr>
      </p:pic>
      <p:sp>
        <p:nvSpPr>
          <p:cNvPr id="3" name="Right Arrow 2"/>
          <p:cNvSpPr/>
          <p:nvPr/>
        </p:nvSpPr>
        <p:spPr>
          <a:xfrm rot="16200000">
            <a:off x="7467600" y="4876800"/>
            <a:ext cx="1371600" cy="762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317" t="6757" r="7543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Announcements</a:t>
            </a:r>
            <a:br>
              <a:rPr lang="en-US" dirty="0" smtClean="0"/>
            </a:br>
            <a:r>
              <a:rPr lang="en-US" dirty="0" smtClean="0"/>
              <a:t>to Requests for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1066800" y="3048000"/>
            <a:ext cx="990600" cy="304800"/>
          </a:xfrm>
          <a:prstGeom prst="borderCallout1">
            <a:avLst>
              <a:gd name="adj1" fmla="val 102083"/>
              <a:gd name="adj2" fmla="val 48810"/>
              <a:gd name="adj3" fmla="val 733930"/>
              <a:gd name="adj4" fmla="val 1243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Centra!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752600" y="2286000"/>
            <a:ext cx="1676400" cy="304800"/>
          </a:xfrm>
          <a:prstGeom prst="borderCallout1">
            <a:avLst>
              <a:gd name="adj1" fmla="val 102083"/>
              <a:gd name="adj2" fmla="val 48810"/>
              <a:gd name="adj3" fmla="val 930359"/>
              <a:gd name="adj4" fmla="val 91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&amp; Improved!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295900" y="2743200"/>
            <a:ext cx="1295400" cy="304800"/>
          </a:xfrm>
          <a:prstGeom prst="borderCallout1">
            <a:avLst>
              <a:gd name="adj1" fmla="val 102083"/>
              <a:gd name="adj2" fmla="val 48810"/>
              <a:gd name="adj3" fmla="val 658930"/>
              <a:gd name="adj4" fmla="val 130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Avoid the Flu!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172200" y="1828800"/>
            <a:ext cx="1600200" cy="304800"/>
          </a:xfrm>
          <a:prstGeom prst="borderCallout1">
            <a:avLst>
              <a:gd name="adj1" fmla="val 102083"/>
              <a:gd name="adj2" fmla="val 48810"/>
              <a:gd name="adj3" fmla="val 341074"/>
              <a:gd name="adj4" fmla="val 1087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Everybody’s Doing It!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300" y="4980801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 Trainer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91300" y="3491299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New Topics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Decision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292"/>
            <a:ext cx="8229600" cy="4342871"/>
          </a:xfrm>
        </p:spPr>
        <p:txBody>
          <a:bodyPr/>
          <a:lstStyle/>
          <a:p>
            <a:r>
              <a:rPr lang="en-US" dirty="0" smtClean="0"/>
              <a:t>Allow  </a:t>
            </a:r>
            <a:r>
              <a:rPr lang="en-US" dirty="0" err="1" smtClean="0"/>
              <a:t>Trialability</a:t>
            </a:r>
            <a:endParaRPr lang="en-US" dirty="0" smtClean="0"/>
          </a:p>
          <a:p>
            <a:r>
              <a:rPr lang="en-US" dirty="0" smtClean="0"/>
              <a:t>Demonstrations by Opinion Leaders</a:t>
            </a:r>
          </a:p>
          <a:p>
            <a:r>
              <a:rPr lang="en-US" dirty="0" smtClean="0"/>
              <a:t>Make it look easy</a:t>
            </a:r>
          </a:p>
          <a:p>
            <a:r>
              <a:rPr lang="en-US" dirty="0" smtClean="0"/>
              <a:t>Follow-through</a:t>
            </a:r>
          </a:p>
          <a:p>
            <a:r>
              <a:rPr lang="en-US" dirty="0" smtClean="0"/>
              <a:t>Not pushy</a:t>
            </a:r>
          </a:p>
          <a:p>
            <a:r>
              <a:rPr lang="en-US" dirty="0" smtClean="0"/>
              <a:t>Honesty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274638"/>
          <a:ext cx="2743200" cy="15086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Allow/encourage reinvention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Hand-holding</a:t>
            </a:r>
          </a:p>
          <a:p>
            <a:pPr lvl="1"/>
            <a:r>
              <a:rPr lang="en-US" dirty="0" smtClean="0"/>
              <a:t>Job aids</a:t>
            </a:r>
          </a:p>
          <a:p>
            <a:r>
              <a:rPr lang="en-US" dirty="0" smtClean="0"/>
              <a:t>On-demand resources/help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274638"/>
          <a:ext cx="2743200" cy="15086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Confirmation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292"/>
            <a:ext cx="8229600" cy="43428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Improved Support</a:t>
            </a:r>
          </a:p>
          <a:p>
            <a:r>
              <a:rPr lang="en-US" dirty="0" smtClean="0"/>
              <a:t>Expand Topics</a:t>
            </a:r>
          </a:p>
          <a:p>
            <a:r>
              <a:rPr lang="en-US" dirty="0" smtClean="0"/>
              <a:t>Centra Listserv</a:t>
            </a:r>
          </a:p>
          <a:p>
            <a:r>
              <a:rPr lang="en-US" dirty="0" smtClean="0"/>
              <a:t>Follow-thru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274638"/>
          <a:ext cx="2743200" cy="15086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417638"/>
          <a:ext cx="7620000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Yearly Minute Totals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increase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Events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Users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29047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78415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140950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1033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159993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1240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 Regularly Using Centra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417638"/>
          <a:ext cx="5562600" cy="52120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4200"/>
                <a:gridCol w="1854200"/>
                <a:gridCol w="1854200"/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For Meetings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For</a:t>
                      </a:r>
                      <a:endParaRPr lang="en-US" sz="2800" u="none" strike="noStrike" baseline="0" dirty="0" smtClean="0"/>
                    </a:p>
                    <a:p>
                      <a:pPr algn="l" fontAlgn="b"/>
                      <a:r>
                        <a:rPr lang="en-US" sz="2800" u="none" strike="noStrike" baseline="0" dirty="0" smtClean="0"/>
                        <a:t>Cla</a:t>
                      </a:r>
                      <a:r>
                        <a:rPr lang="en-US" sz="2800" u="none" strike="noStrike" dirty="0" smtClean="0"/>
                        <a:t>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2009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2010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 Web Conferencing</a:t>
            </a:r>
            <a:endParaRPr lang="en-US" dirty="0"/>
          </a:p>
        </p:txBody>
      </p:sp>
      <p:pic>
        <p:nvPicPr>
          <p:cNvPr id="4" name="Content Placeholder 3" descr="feature_screensh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0" r="120"/>
          <a:stretch>
            <a:fillRect/>
          </a:stretch>
        </p:blipFill>
        <p:spPr>
          <a:xfrm>
            <a:off x="609600" y="1390686"/>
            <a:ext cx="7987395" cy="539111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“Leaders” by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New this 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Actively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Using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50482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2010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could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Push-down from Administration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Research supporting Synchronous Learning</a:t>
            </a:r>
          </a:p>
          <a:p>
            <a:r>
              <a:rPr lang="en-US" dirty="0" smtClean="0"/>
              <a:t>Catchy Slogan</a:t>
            </a:r>
          </a:p>
          <a:p>
            <a:r>
              <a:rPr lang="en-US" dirty="0" smtClean="0"/>
              <a:t>Turn my evangelists into trainers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Critical Mass</a:t>
            </a:r>
          </a:p>
          <a:p>
            <a:r>
              <a:rPr lang="en-US" dirty="0" smtClean="0"/>
              <a:t>Telephony Bridge?</a:t>
            </a:r>
          </a:p>
          <a:p>
            <a:r>
              <a:rPr lang="en-US" dirty="0" smtClean="0"/>
              <a:t>Recorded Tutorials</a:t>
            </a:r>
          </a:p>
          <a:p>
            <a:r>
              <a:rPr lang="en-US" dirty="0" smtClean="0"/>
              <a:t>Relaxation of Requirements?</a:t>
            </a:r>
          </a:p>
          <a:p>
            <a:r>
              <a:rPr lang="en-US" dirty="0" smtClean="0"/>
              <a:t>End of ITV?</a:t>
            </a:r>
          </a:p>
          <a:p>
            <a:r>
              <a:rPr lang="en-US" dirty="0" smtClean="0"/>
              <a:t>Increase in license?</a:t>
            </a:r>
          </a:p>
          <a:p>
            <a:r>
              <a:rPr lang="en-US" dirty="0" smtClean="0"/>
              <a:t>Integration with LMS?</a:t>
            </a:r>
          </a:p>
          <a:p>
            <a:r>
              <a:rPr lang="en-US" dirty="0" smtClean="0"/>
              <a:t>Investigate ROI?</a:t>
            </a:r>
          </a:p>
          <a:p>
            <a:r>
              <a:rPr lang="en-US" dirty="0" smtClean="0"/>
              <a:t>New Tool?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Please fill out survey online.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michelle.goeders@nl.edu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National-Louis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Urban, Commuter University founded in 1886</a:t>
            </a:r>
          </a:p>
          <a:p>
            <a:r>
              <a:rPr lang="en-US" dirty="0" smtClean="0"/>
              <a:t>3 Colleges: NCE, CAS, CMB + Library</a:t>
            </a:r>
          </a:p>
          <a:p>
            <a:r>
              <a:rPr lang="en-US" dirty="0"/>
              <a:t>Total enrollment (Fall 2009): </a:t>
            </a:r>
            <a:r>
              <a:rPr lang="en-US" dirty="0" smtClean="0"/>
              <a:t>6,385</a:t>
            </a:r>
          </a:p>
          <a:p>
            <a:pPr lvl="1"/>
            <a:r>
              <a:rPr lang="en-US" dirty="0" smtClean="0"/>
              <a:t>Graduate:     901 full-time</a:t>
            </a:r>
          </a:p>
          <a:p>
            <a:pPr lvl="5"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 4,012 part-time</a:t>
            </a:r>
          </a:p>
          <a:p>
            <a:pPr lvl="1"/>
            <a:r>
              <a:rPr lang="en-US" dirty="0" smtClean="0"/>
              <a:t>Undergrad:  1,023 full-time</a:t>
            </a:r>
          </a:p>
          <a:p>
            <a:pPr lvl="5"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 449 part-time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Faculty </a:t>
            </a:r>
            <a:r>
              <a:rPr lang="en-US" dirty="0"/>
              <a:t>Total: </a:t>
            </a:r>
            <a:r>
              <a:rPr lang="en-US" dirty="0" smtClean="0"/>
              <a:t>583</a:t>
            </a:r>
          </a:p>
          <a:p>
            <a:pPr lvl="1"/>
            <a:r>
              <a:rPr lang="en-US" dirty="0" smtClean="0"/>
              <a:t>251 </a:t>
            </a:r>
            <a:r>
              <a:rPr lang="en-US" dirty="0"/>
              <a:t>Full </a:t>
            </a:r>
            <a:r>
              <a:rPr lang="en-US" dirty="0" smtClean="0"/>
              <a:t>Time (43%)</a:t>
            </a:r>
          </a:p>
          <a:p>
            <a:pPr lvl="1"/>
            <a:r>
              <a:rPr lang="en-US" dirty="0" smtClean="0"/>
              <a:t>332 </a:t>
            </a:r>
            <a:r>
              <a:rPr lang="en-US" dirty="0"/>
              <a:t>Part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14800"/>
            <a:ext cx="35179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National-Louis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828800"/>
            <a:ext cx="5156200" cy="375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828800"/>
            <a:ext cx="2438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 Campuses: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Chicago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Skokie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Wheeling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Elgin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Lisle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Beloit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Milwaukee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Tampa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OIT:  Academic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Staff Members</a:t>
            </a:r>
          </a:p>
          <a:p>
            <a:pPr>
              <a:buNone/>
            </a:pPr>
            <a:r>
              <a:rPr lang="en-US" dirty="0" smtClean="0"/>
              <a:t>	Director of Academic Computing</a:t>
            </a:r>
          </a:p>
          <a:p>
            <a:pPr>
              <a:buNone/>
            </a:pPr>
            <a:r>
              <a:rPr lang="en-US" dirty="0" smtClean="0"/>
              <a:t>	Technology Trainer</a:t>
            </a:r>
          </a:p>
          <a:p>
            <a:pPr>
              <a:buNone/>
            </a:pPr>
            <a:r>
              <a:rPr lang="en-US" dirty="0" smtClean="0"/>
              <a:t>	Instructional Analyst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SunGard Higher Education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Saba Centra Web-Conferencing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Hosted on-site</a:t>
            </a:r>
          </a:p>
          <a:p>
            <a:r>
              <a:rPr lang="en-US" dirty="0" smtClean="0"/>
              <a:t>All Faculty/Staff have accounts</a:t>
            </a:r>
          </a:p>
          <a:p>
            <a:r>
              <a:rPr lang="en-US" dirty="0" smtClean="0"/>
              <a:t>Student accounts created easily</a:t>
            </a:r>
          </a:p>
          <a:p>
            <a:r>
              <a:rPr lang="en-US" dirty="0" smtClean="0"/>
              <a:t>Training Required for Leader Account</a:t>
            </a:r>
            <a:endParaRPr lang="en-US" dirty="0"/>
          </a:p>
        </p:txBody>
      </p:sp>
      <p:pic>
        <p:nvPicPr>
          <p:cNvPr id="6" name="Picture 5" descr="edu_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1955800"/>
            <a:ext cx="4368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57200" y="457200"/>
          <a:ext cx="822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6705600" cy="4937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Diffusion of Innovations, 2003</a:t>
            </a:r>
          </a:p>
          <a:p>
            <a:pPr>
              <a:buNone/>
            </a:pPr>
            <a:r>
              <a:rPr lang="en-US" sz="2400" dirty="0" smtClean="0"/>
              <a:t>Everett M. Rogers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Taking Charge of Change, 2006</a:t>
            </a:r>
          </a:p>
          <a:p>
            <a:pPr>
              <a:buNone/>
            </a:pPr>
            <a:r>
              <a:rPr lang="en-US" sz="2400" dirty="0" smtClean="0"/>
              <a:t>Shirley </a:t>
            </a:r>
            <a:r>
              <a:rPr lang="en-US" sz="2400" dirty="0" err="1" smtClean="0"/>
              <a:t>Hord</a:t>
            </a:r>
            <a:r>
              <a:rPr lang="en-US" sz="2400" dirty="0" smtClean="0"/>
              <a:t>, William L. Rutherford, Leslie </a:t>
            </a:r>
            <a:r>
              <a:rPr lang="en-US" sz="2400" dirty="0" err="1" smtClean="0"/>
              <a:t>Huling</a:t>
            </a:r>
            <a:r>
              <a:rPr lang="en-US" sz="2400" dirty="0" smtClean="0"/>
              <a:t>-Austin, Gene Hall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b="1" dirty="0" smtClean="0"/>
              <a:t>The Tipping Point: How Little Things Can Make a Big Difference,  2000</a:t>
            </a:r>
          </a:p>
          <a:p>
            <a:pPr>
              <a:buNone/>
            </a:pPr>
            <a:r>
              <a:rPr lang="en-US" sz="2400" dirty="0" smtClean="0"/>
              <a:t>Malcolm </a:t>
            </a:r>
            <a:r>
              <a:rPr lang="en-US" sz="2400" dirty="0" err="1" smtClean="0"/>
              <a:t>Gladwell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3250" name="Picture 2" descr="Taking Charge of Change"/>
          <p:cNvPicPr>
            <a:picLocks noChangeAspect="1" noChangeArrowheads="1"/>
          </p:cNvPicPr>
          <p:nvPr/>
        </p:nvPicPr>
        <p:blipFill>
          <a:blip r:embed="rId3"/>
          <a:srcRect l="16111" r="17222"/>
          <a:stretch>
            <a:fillRect/>
          </a:stretch>
        </p:blipFill>
        <p:spPr bwMode="auto">
          <a:xfrm>
            <a:off x="785945" y="3048000"/>
            <a:ext cx="1015999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3252" name="Picture 4" descr="http://ecx.images-amazon.com/images/I/416NJJR6AP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1027384" cy="1554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3254" name="Picture 6" descr="http://bookishpenguin.files.wordpress.com/2009/05/the-tipping-point-7401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945" y="4800600"/>
            <a:ext cx="1003439" cy="1554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1055</Words>
  <Application>Microsoft Office PowerPoint</Application>
  <PresentationFormat>On-screen Show (4:3)</PresentationFormat>
  <Paragraphs>354</Paragraphs>
  <Slides>33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Increasing Adoption of a Web Conferencing System</vt:lpstr>
      <vt:lpstr>Agenda</vt:lpstr>
      <vt:lpstr>Centra Web Conferencing</vt:lpstr>
      <vt:lpstr>National-Louis University</vt:lpstr>
      <vt:lpstr>National-Louis University</vt:lpstr>
      <vt:lpstr>OIT:  Academic Computing</vt:lpstr>
      <vt:lpstr>Saba Centra Web-Conferencing</vt:lpstr>
      <vt:lpstr>Slide 8</vt:lpstr>
      <vt:lpstr>My Sources</vt:lpstr>
      <vt:lpstr>Original Adoption Strategies 2004 - 2006</vt:lpstr>
      <vt:lpstr>This isn’t working.</vt:lpstr>
      <vt:lpstr>The Adoption-Diffusion Process</vt:lpstr>
      <vt:lpstr>Why do people adopt innovations?</vt:lpstr>
      <vt:lpstr>What drives you?</vt:lpstr>
      <vt:lpstr>CBAM 7 Stages of Concern</vt:lpstr>
      <vt:lpstr>“Law of the Few”</vt:lpstr>
      <vt:lpstr>Innovation-Decision Process</vt:lpstr>
      <vt:lpstr>Knowledge Phase</vt:lpstr>
      <vt:lpstr>Persuasion Phase</vt:lpstr>
      <vt:lpstr>Slide 20</vt:lpstr>
      <vt:lpstr>Slide 21</vt:lpstr>
      <vt:lpstr>Slide 22</vt:lpstr>
      <vt:lpstr>Linking Announcements to Requests for Training</vt:lpstr>
      <vt:lpstr>Decision Phase</vt:lpstr>
      <vt:lpstr>Implementation Phase</vt:lpstr>
      <vt:lpstr>Confirmation Phase</vt:lpstr>
      <vt:lpstr>Results</vt:lpstr>
      <vt:lpstr>Results</vt:lpstr>
      <vt:lpstr>Individuals Regularly Using Centra</vt:lpstr>
      <vt:lpstr>Number of “Leaders” by Year</vt:lpstr>
      <vt:lpstr>What more could I do?</vt:lpstr>
      <vt:lpstr>What’s Next?</vt:lpstr>
      <vt:lpstr>Thank You!</vt:lpstr>
    </vt:vector>
  </TitlesOfParts>
  <Company>National-Louis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Adoption of a Web Conferencing System</dc:title>
  <dc:creator>Michelle Goeders</dc:creator>
  <cp:lastModifiedBy>Michelle Goeders</cp:lastModifiedBy>
  <cp:revision>98</cp:revision>
  <dcterms:created xsi:type="dcterms:W3CDTF">2010-03-17T05:20:53Z</dcterms:created>
  <dcterms:modified xsi:type="dcterms:W3CDTF">2010-03-17T05:21:15Z</dcterms:modified>
</cp:coreProperties>
</file>