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9" r:id="rId3"/>
    <p:sldId id="289" r:id="rId4"/>
    <p:sldId id="258" r:id="rId5"/>
    <p:sldId id="260" r:id="rId6"/>
    <p:sldId id="261" r:id="rId7"/>
    <p:sldId id="285" r:id="rId8"/>
    <p:sldId id="262" r:id="rId9"/>
    <p:sldId id="265" r:id="rId10"/>
    <p:sldId id="291" r:id="rId11"/>
    <p:sldId id="266" r:id="rId12"/>
    <p:sldId id="267" r:id="rId13"/>
    <p:sldId id="268" r:id="rId14"/>
    <p:sldId id="263" r:id="rId15"/>
    <p:sldId id="271" r:id="rId16"/>
    <p:sldId id="273" r:id="rId17"/>
    <p:sldId id="276" r:id="rId18"/>
    <p:sldId id="278" r:id="rId19"/>
    <p:sldId id="279" r:id="rId20"/>
    <p:sldId id="280" r:id="rId21"/>
    <p:sldId id="281" r:id="rId22"/>
    <p:sldId id="282" r:id="rId23"/>
    <p:sldId id="286" r:id="rId24"/>
    <p:sldId id="287" r:id="rId25"/>
    <p:sldId id="288" r:id="rId26"/>
    <p:sldId id="264" r:id="rId27"/>
    <p:sldId id="275" r:id="rId28"/>
    <p:sldId id="274" r:id="rId29"/>
    <p:sldId id="290" r:id="rId30"/>
    <p:sldId id="257" r:id="rId31"/>
  </p:sldIdLst>
  <p:sldSz cx="9144000" cy="6858000" type="screen4x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46" autoAdjust="0"/>
  </p:normalViewPr>
  <p:slideViewPr>
    <p:cSldViewPr>
      <p:cViewPr varScale="1">
        <p:scale>
          <a:sx n="119" d="100"/>
          <a:sy n="119" d="100"/>
        </p:scale>
        <p:origin x="-14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B35830-8B44-47E2-85A6-7E5B87955F8B}" type="doc">
      <dgm:prSet loTypeId="urn:microsoft.com/office/officeart/2005/8/layout/chevron1" loCatId="process" qsTypeId="urn:microsoft.com/office/officeart/2005/8/quickstyle/simple5" qsCatId="simple" csTypeId="urn:microsoft.com/office/officeart/2005/8/colors/accent1_2" csCatId="accent1" phldr="1"/>
      <dgm:spPr/>
      <dgm:t>
        <a:bodyPr/>
        <a:lstStyle/>
        <a:p>
          <a:endParaRPr lang="en-US"/>
        </a:p>
      </dgm:t>
    </dgm:pt>
    <dgm:pt modelId="{27F62183-8C3A-47F1-AD9E-E20F3709E9F1}">
      <dgm:prSet phldrT="[Text]" custT="1"/>
      <dgm:spPr/>
      <dgm:t>
        <a:bodyPr/>
        <a:lstStyle/>
        <a:p>
          <a:r>
            <a:rPr lang="en-US" sz="1800" dirty="0" smtClean="0">
              <a:latin typeface="Trebuchet MS" pitchFamily="34" charset="0"/>
            </a:rPr>
            <a:t>Miller, 1956</a:t>
          </a:r>
          <a:endParaRPr lang="en-US" sz="1800" dirty="0">
            <a:latin typeface="Trebuchet MS" pitchFamily="34" charset="0"/>
          </a:endParaRPr>
        </a:p>
      </dgm:t>
    </dgm:pt>
    <dgm:pt modelId="{1C2D5EB4-BBE4-4F9E-8419-085B752C6D64}" type="parTrans" cxnId="{71ACED92-2F8E-439B-B26D-97E1566DF3C7}">
      <dgm:prSet/>
      <dgm:spPr/>
      <dgm:t>
        <a:bodyPr/>
        <a:lstStyle/>
        <a:p>
          <a:endParaRPr lang="en-US"/>
        </a:p>
      </dgm:t>
    </dgm:pt>
    <dgm:pt modelId="{09614AE8-D4F2-478F-8BA2-1CB279F8F971}" type="sibTrans" cxnId="{71ACED92-2F8E-439B-B26D-97E1566DF3C7}">
      <dgm:prSet/>
      <dgm:spPr/>
      <dgm:t>
        <a:bodyPr/>
        <a:lstStyle/>
        <a:p>
          <a:endParaRPr lang="en-US"/>
        </a:p>
      </dgm:t>
    </dgm:pt>
    <dgm:pt modelId="{A7750511-6668-49E8-BCD6-AF86C516F44A}">
      <dgm:prSet phldrT="[Text]" custT="1"/>
      <dgm:spPr/>
      <dgm:t>
        <a:bodyPr/>
        <a:lstStyle/>
        <a:p>
          <a:r>
            <a:rPr lang="en-US" sz="2000" dirty="0" smtClean="0">
              <a:latin typeface="Trebuchet MS" pitchFamily="34" charset="0"/>
            </a:rPr>
            <a:t>7 + or – 2</a:t>
          </a:r>
          <a:endParaRPr lang="en-US" sz="2000" dirty="0">
            <a:latin typeface="Trebuchet MS" pitchFamily="34" charset="0"/>
          </a:endParaRPr>
        </a:p>
      </dgm:t>
    </dgm:pt>
    <dgm:pt modelId="{75B111D2-E943-4E59-B6FD-D84E592C189E}" type="parTrans" cxnId="{78FEEBDE-3A5F-459A-8484-35E4AC394BA7}">
      <dgm:prSet/>
      <dgm:spPr/>
      <dgm:t>
        <a:bodyPr/>
        <a:lstStyle/>
        <a:p>
          <a:endParaRPr lang="en-US"/>
        </a:p>
      </dgm:t>
    </dgm:pt>
    <dgm:pt modelId="{49E1818A-1816-4880-AB23-A348897F43F3}" type="sibTrans" cxnId="{78FEEBDE-3A5F-459A-8484-35E4AC394BA7}">
      <dgm:prSet/>
      <dgm:spPr/>
      <dgm:t>
        <a:bodyPr/>
        <a:lstStyle/>
        <a:p>
          <a:endParaRPr lang="en-US"/>
        </a:p>
      </dgm:t>
    </dgm:pt>
    <dgm:pt modelId="{7C65A8C8-8265-4D69-94BD-5B237A0D9145}">
      <dgm:prSet phldrT="[Text]" custT="1"/>
      <dgm:spPr/>
      <dgm:t>
        <a:bodyPr/>
        <a:lstStyle/>
        <a:p>
          <a:r>
            <a:rPr lang="en-US" sz="1800" dirty="0" smtClean="0">
              <a:latin typeface="Trebuchet MS" pitchFamily="34" charset="0"/>
            </a:rPr>
            <a:t>Sweller, 1988</a:t>
          </a:r>
          <a:endParaRPr lang="en-US" sz="1800" dirty="0">
            <a:latin typeface="Trebuchet MS" pitchFamily="34" charset="0"/>
          </a:endParaRPr>
        </a:p>
      </dgm:t>
    </dgm:pt>
    <dgm:pt modelId="{95CA9598-42BC-4D9C-A1E2-1D8040BED9B9}" type="parTrans" cxnId="{4E9C385C-BC81-4522-A51B-F7EEC46D6DD2}">
      <dgm:prSet/>
      <dgm:spPr/>
      <dgm:t>
        <a:bodyPr/>
        <a:lstStyle/>
        <a:p>
          <a:endParaRPr lang="en-US"/>
        </a:p>
      </dgm:t>
    </dgm:pt>
    <dgm:pt modelId="{FD8F72A1-BA65-4DA8-AB7C-A7F6A8B31C3A}" type="sibTrans" cxnId="{4E9C385C-BC81-4522-A51B-F7EEC46D6DD2}">
      <dgm:prSet/>
      <dgm:spPr/>
      <dgm:t>
        <a:bodyPr/>
        <a:lstStyle/>
        <a:p>
          <a:endParaRPr lang="en-US"/>
        </a:p>
      </dgm:t>
    </dgm:pt>
    <dgm:pt modelId="{5F0A925C-32BA-45DA-B26D-7C74BECB424D}">
      <dgm:prSet phldrT="[Text]" custT="1"/>
      <dgm:spPr/>
      <dgm:t>
        <a:bodyPr/>
        <a:lstStyle/>
        <a:p>
          <a:r>
            <a:rPr lang="en-US" sz="1600" dirty="0" smtClean="0">
              <a:latin typeface="Trebuchet MS" pitchFamily="34" charset="0"/>
            </a:rPr>
            <a:t>Cognitive Load Theory (CTL)</a:t>
          </a:r>
          <a:endParaRPr lang="en-US" sz="1600" dirty="0">
            <a:latin typeface="Trebuchet MS" pitchFamily="34" charset="0"/>
          </a:endParaRPr>
        </a:p>
      </dgm:t>
    </dgm:pt>
    <dgm:pt modelId="{CD308941-C4FB-4BF0-9228-677F93AFC22D}" type="parTrans" cxnId="{3339AB80-44B2-46FB-9545-02B3FDC611BA}">
      <dgm:prSet/>
      <dgm:spPr/>
      <dgm:t>
        <a:bodyPr/>
        <a:lstStyle/>
        <a:p>
          <a:endParaRPr lang="en-US"/>
        </a:p>
      </dgm:t>
    </dgm:pt>
    <dgm:pt modelId="{C20DC54F-5E7C-4014-A527-9CD8B40FC8EC}" type="sibTrans" cxnId="{3339AB80-44B2-46FB-9545-02B3FDC611BA}">
      <dgm:prSet/>
      <dgm:spPr/>
      <dgm:t>
        <a:bodyPr/>
        <a:lstStyle/>
        <a:p>
          <a:endParaRPr lang="en-US"/>
        </a:p>
      </dgm:t>
    </dgm:pt>
    <dgm:pt modelId="{04C690FE-EC01-4F45-AB73-4A60C5ED815E}">
      <dgm:prSet phldrT="[Text]" custT="1"/>
      <dgm:spPr/>
      <dgm:t>
        <a:bodyPr/>
        <a:lstStyle/>
        <a:p>
          <a:r>
            <a:rPr lang="en-US" sz="1600" dirty="0" smtClean="0">
              <a:latin typeface="Trebuchet MS" pitchFamily="34" charset="0"/>
            </a:rPr>
            <a:t>cognitive process bogs down</a:t>
          </a:r>
          <a:endParaRPr lang="en-US" sz="1600" dirty="0">
            <a:latin typeface="Trebuchet MS" pitchFamily="34" charset="0"/>
          </a:endParaRPr>
        </a:p>
      </dgm:t>
    </dgm:pt>
    <dgm:pt modelId="{092A8FE6-8A3F-4A7A-8247-F4F57923FF52}" type="parTrans" cxnId="{EB62780F-5214-4DDE-A0E0-4DCA7EAA2E5F}">
      <dgm:prSet/>
      <dgm:spPr/>
      <dgm:t>
        <a:bodyPr/>
        <a:lstStyle/>
        <a:p>
          <a:endParaRPr lang="en-US"/>
        </a:p>
      </dgm:t>
    </dgm:pt>
    <dgm:pt modelId="{CF1B9334-B42C-413C-AB16-49F38C4EDB31}" type="sibTrans" cxnId="{EB62780F-5214-4DDE-A0E0-4DCA7EAA2E5F}">
      <dgm:prSet/>
      <dgm:spPr/>
      <dgm:t>
        <a:bodyPr/>
        <a:lstStyle/>
        <a:p>
          <a:endParaRPr lang="en-US"/>
        </a:p>
      </dgm:t>
    </dgm:pt>
    <dgm:pt modelId="{E6F92306-000A-436D-8CAE-C5ECCAECC54C}">
      <dgm:prSet phldrT="[Text]" custT="1"/>
      <dgm:spPr/>
      <dgm:t>
        <a:bodyPr/>
        <a:lstStyle/>
        <a:p>
          <a:r>
            <a:rPr lang="en-US" sz="1600" dirty="0" smtClean="0">
              <a:latin typeface="Trebuchet MS" pitchFamily="34" charset="0"/>
            </a:rPr>
            <a:t>Short term memory</a:t>
          </a:r>
          <a:endParaRPr lang="en-US" sz="1600" dirty="0">
            <a:latin typeface="Trebuchet MS" pitchFamily="34" charset="0"/>
          </a:endParaRPr>
        </a:p>
      </dgm:t>
    </dgm:pt>
    <dgm:pt modelId="{7912DC7B-F2F6-406B-B6E1-AB4C99383DCB}" type="parTrans" cxnId="{62993462-F90F-4739-9657-D369940E0A41}">
      <dgm:prSet/>
      <dgm:spPr/>
      <dgm:t>
        <a:bodyPr/>
        <a:lstStyle/>
        <a:p>
          <a:endParaRPr lang="en-US"/>
        </a:p>
      </dgm:t>
    </dgm:pt>
    <dgm:pt modelId="{B22B03AB-E0BD-4C33-99A5-402E7E89D9F3}" type="sibTrans" cxnId="{62993462-F90F-4739-9657-D369940E0A41}">
      <dgm:prSet/>
      <dgm:spPr/>
      <dgm:t>
        <a:bodyPr/>
        <a:lstStyle/>
        <a:p>
          <a:endParaRPr lang="en-US"/>
        </a:p>
      </dgm:t>
    </dgm:pt>
    <dgm:pt modelId="{C19BA6A7-5DF8-47CC-80F7-DFAFBF20C3E7}">
      <dgm:prSet phldrT="[Text]" custT="1"/>
      <dgm:spPr/>
      <dgm:t>
        <a:bodyPr/>
        <a:lstStyle/>
        <a:p>
          <a:r>
            <a:rPr lang="en-US" sz="1600" dirty="0" smtClean="0">
              <a:latin typeface="Trebuchet MS" pitchFamily="34" charset="0"/>
            </a:rPr>
            <a:t>Expands on Cognitive Information Processing Theory</a:t>
          </a:r>
          <a:endParaRPr lang="en-US" sz="1600" dirty="0">
            <a:latin typeface="Trebuchet MS" pitchFamily="34" charset="0"/>
          </a:endParaRPr>
        </a:p>
      </dgm:t>
    </dgm:pt>
    <dgm:pt modelId="{58DFE8CE-05F3-4F73-A735-49A6CC90515D}" type="parTrans" cxnId="{958C09BA-BE9F-4FB7-AEB9-B60D4311348B}">
      <dgm:prSet/>
      <dgm:spPr/>
      <dgm:t>
        <a:bodyPr/>
        <a:lstStyle/>
        <a:p>
          <a:endParaRPr lang="en-US"/>
        </a:p>
      </dgm:t>
    </dgm:pt>
    <dgm:pt modelId="{886D1D08-793A-4398-91AF-026B71722616}" type="sibTrans" cxnId="{958C09BA-BE9F-4FB7-AEB9-B60D4311348B}">
      <dgm:prSet/>
      <dgm:spPr/>
      <dgm:t>
        <a:bodyPr/>
        <a:lstStyle/>
        <a:p>
          <a:endParaRPr lang="en-US"/>
        </a:p>
      </dgm:t>
    </dgm:pt>
    <dgm:pt modelId="{24CDD8D6-F31E-42F2-8771-3FA0E58806CF}">
      <dgm:prSet phldrT="[Text]" custT="1"/>
      <dgm:spPr/>
      <dgm:t>
        <a:bodyPr/>
        <a:lstStyle/>
        <a:p>
          <a:r>
            <a:rPr lang="en-US" sz="1800" dirty="0" smtClean="0">
              <a:latin typeface="Trebuchet MS" pitchFamily="34" charset="0"/>
            </a:rPr>
            <a:t>Chase, Simon, 1973</a:t>
          </a:r>
          <a:endParaRPr lang="en-US" sz="1800" dirty="0">
            <a:latin typeface="Trebuchet MS" pitchFamily="34" charset="0"/>
          </a:endParaRPr>
        </a:p>
      </dgm:t>
    </dgm:pt>
    <dgm:pt modelId="{BBFE8DB7-4814-4EEF-B535-9F50ABD80B48}" type="parTrans" cxnId="{B0BC07F7-522A-4516-869F-80121A5E0A0D}">
      <dgm:prSet/>
      <dgm:spPr/>
      <dgm:t>
        <a:bodyPr/>
        <a:lstStyle/>
        <a:p>
          <a:endParaRPr lang="en-US"/>
        </a:p>
      </dgm:t>
    </dgm:pt>
    <dgm:pt modelId="{4402F71A-711B-467C-A5CE-2BEAAA97631D}" type="sibTrans" cxnId="{B0BC07F7-522A-4516-869F-80121A5E0A0D}">
      <dgm:prSet/>
      <dgm:spPr/>
      <dgm:t>
        <a:bodyPr/>
        <a:lstStyle/>
        <a:p>
          <a:endParaRPr lang="en-US"/>
        </a:p>
      </dgm:t>
    </dgm:pt>
    <dgm:pt modelId="{4170266A-AB0A-4192-AE06-CFAC28F47220}">
      <dgm:prSet phldrT="[Text]" custT="1"/>
      <dgm:spPr/>
      <dgm:t>
        <a:bodyPr/>
        <a:lstStyle/>
        <a:p>
          <a:r>
            <a:rPr lang="en-US" sz="1600" dirty="0" smtClean="0">
              <a:latin typeface="Trebuchet MS" pitchFamily="34" charset="0"/>
            </a:rPr>
            <a:t>Schema Construction</a:t>
          </a:r>
          <a:endParaRPr lang="en-US" sz="1600" dirty="0">
            <a:latin typeface="Trebuchet MS" pitchFamily="34" charset="0"/>
          </a:endParaRPr>
        </a:p>
      </dgm:t>
    </dgm:pt>
    <dgm:pt modelId="{5C64FD1A-7426-4962-BC8C-7671630CFCE7}" type="parTrans" cxnId="{80483D74-6296-4EBC-93D3-458795C501E5}">
      <dgm:prSet/>
      <dgm:spPr/>
      <dgm:t>
        <a:bodyPr/>
        <a:lstStyle/>
        <a:p>
          <a:endParaRPr lang="en-US"/>
        </a:p>
      </dgm:t>
    </dgm:pt>
    <dgm:pt modelId="{F1E62CEE-D4E6-483B-9C97-9CDF7C418C23}" type="sibTrans" cxnId="{80483D74-6296-4EBC-93D3-458795C501E5}">
      <dgm:prSet/>
      <dgm:spPr/>
      <dgm:t>
        <a:bodyPr/>
        <a:lstStyle/>
        <a:p>
          <a:endParaRPr lang="en-US"/>
        </a:p>
      </dgm:t>
    </dgm:pt>
    <dgm:pt modelId="{0EA28900-B37E-472B-9C81-3994FC543B86}">
      <dgm:prSet phldrT="[Text]" custT="1"/>
      <dgm:spPr/>
      <dgm:t>
        <a:bodyPr/>
        <a:lstStyle/>
        <a:p>
          <a:r>
            <a:rPr lang="en-US" sz="1600" dirty="0" smtClean="0">
              <a:latin typeface="Trebuchet MS" pitchFamily="34" charset="0"/>
            </a:rPr>
            <a:t>Chunk Information</a:t>
          </a:r>
          <a:endParaRPr lang="en-US" sz="1600" dirty="0">
            <a:latin typeface="Trebuchet MS" pitchFamily="34" charset="0"/>
          </a:endParaRPr>
        </a:p>
      </dgm:t>
    </dgm:pt>
    <dgm:pt modelId="{6100263E-DA0B-49AE-9F0D-2A86CC66F5C0}" type="parTrans" cxnId="{3CE1BECB-6EA9-4FE2-8B81-E677682DBEB9}">
      <dgm:prSet/>
      <dgm:spPr/>
      <dgm:t>
        <a:bodyPr/>
        <a:lstStyle/>
        <a:p>
          <a:endParaRPr lang="en-US"/>
        </a:p>
      </dgm:t>
    </dgm:pt>
    <dgm:pt modelId="{D8515043-74A2-4CCA-8673-F6B30541044B}" type="sibTrans" cxnId="{3CE1BECB-6EA9-4FE2-8B81-E677682DBEB9}">
      <dgm:prSet/>
      <dgm:spPr/>
      <dgm:t>
        <a:bodyPr/>
        <a:lstStyle/>
        <a:p>
          <a:endParaRPr lang="en-US"/>
        </a:p>
      </dgm:t>
    </dgm:pt>
    <dgm:pt modelId="{9A0F4A7D-E80E-458D-ADD9-D4DFA977F764}">
      <dgm:prSet phldrT="[Text]" custT="1"/>
      <dgm:spPr/>
      <dgm:t>
        <a:bodyPr/>
        <a:lstStyle/>
        <a:p>
          <a:r>
            <a:rPr lang="en-US" sz="1600" dirty="0" smtClean="0">
              <a:latin typeface="Trebuchet MS" pitchFamily="34" charset="0"/>
            </a:rPr>
            <a:t>Atkinson and Shiffrin, 1968</a:t>
          </a:r>
          <a:endParaRPr lang="en-US" sz="1600" dirty="0">
            <a:latin typeface="Trebuchet MS" pitchFamily="34" charset="0"/>
          </a:endParaRPr>
        </a:p>
      </dgm:t>
    </dgm:pt>
    <dgm:pt modelId="{9850B776-129F-40CA-99DA-7C87BADA617A}" type="parTrans" cxnId="{0406864D-2043-473B-A39F-811324DD250A}">
      <dgm:prSet/>
      <dgm:spPr/>
      <dgm:t>
        <a:bodyPr/>
        <a:lstStyle/>
        <a:p>
          <a:endParaRPr lang="en-US"/>
        </a:p>
      </dgm:t>
    </dgm:pt>
    <dgm:pt modelId="{B7FC0F48-E65C-46E2-89ED-DA3B9315566A}" type="sibTrans" cxnId="{0406864D-2043-473B-A39F-811324DD250A}">
      <dgm:prSet/>
      <dgm:spPr/>
      <dgm:t>
        <a:bodyPr/>
        <a:lstStyle/>
        <a:p>
          <a:endParaRPr lang="en-US"/>
        </a:p>
      </dgm:t>
    </dgm:pt>
    <dgm:pt modelId="{CA3D0FE4-C3FE-4135-8D6E-AC5AB73FBFB0}">
      <dgm:prSet phldrT="[Text]" custT="1"/>
      <dgm:spPr/>
      <dgm:t>
        <a:bodyPr/>
        <a:lstStyle/>
        <a:p>
          <a:r>
            <a:rPr lang="en-US" sz="1600" dirty="0" smtClean="0">
              <a:latin typeface="Trebuchet MS" pitchFamily="34" charset="0"/>
            </a:rPr>
            <a:t>Information Processing Theory (CIP)</a:t>
          </a:r>
          <a:endParaRPr lang="en-US" sz="1600" dirty="0">
            <a:latin typeface="Trebuchet MS" pitchFamily="34" charset="0"/>
          </a:endParaRPr>
        </a:p>
      </dgm:t>
    </dgm:pt>
    <dgm:pt modelId="{A17DC302-8214-4B18-BEE4-5FF4DE32432D}" type="parTrans" cxnId="{26763792-CDBB-4428-8767-80E581F4E1BD}">
      <dgm:prSet/>
      <dgm:spPr/>
      <dgm:t>
        <a:bodyPr/>
        <a:lstStyle/>
        <a:p>
          <a:endParaRPr lang="en-US"/>
        </a:p>
      </dgm:t>
    </dgm:pt>
    <dgm:pt modelId="{6F2C16E1-2FE3-4BB7-87F4-CC4C3E9D3BD0}" type="sibTrans" cxnId="{26763792-CDBB-4428-8767-80E581F4E1BD}">
      <dgm:prSet/>
      <dgm:spPr/>
      <dgm:t>
        <a:bodyPr/>
        <a:lstStyle/>
        <a:p>
          <a:endParaRPr lang="en-US"/>
        </a:p>
      </dgm:t>
    </dgm:pt>
    <dgm:pt modelId="{8ED61C63-49C5-467B-BD9E-0CE0CF0AA30F}">
      <dgm:prSet phldrT="[Text]" custT="1"/>
      <dgm:spPr/>
      <dgm:t>
        <a:bodyPr/>
        <a:lstStyle/>
        <a:p>
          <a:r>
            <a:rPr lang="en-US" sz="1600" dirty="0" smtClean="0">
              <a:latin typeface="Trebuchet MS" pitchFamily="34" charset="0"/>
            </a:rPr>
            <a:t>Sensory Input</a:t>
          </a:r>
          <a:endParaRPr lang="en-US" sz="1600" dirty="0">
            <a:latin typeface="Trebuchet MS" pitchFamily="34" charset="0"/>
          </a:endParaRPr>
        </a:p>
      </dgm:t>
    </dgm:pt>
    <dgm:pt modelId="{ADD17AF3-E6E1-457F-BBAB-C55ECCB0DFA5}" type="parTrans" cxnId="{580A2126-47A4-47A5-A770-CD42D50E2482}">
      <dgm:prSet/>
      <dgm:spPr/>
      <dgm:t>
        <a:bodyPr/>
        <a:lstStyle/>
        <a:p>
          <a:endParaRPr lang="en-US"/>
        </a:p>
      </dgm:t>
    </dgm:pt>
    <dgm:pt modelId="{1BE24354-021B-4160-84F8-17521A20B9F0}" type="sibTrans" cxnId="{580A2126-47A4-47A5-A770-CD42D50E2482}">
      <dgm:prSet/>
      <dgm:spPr/>
      <dgm:t>
        <a:bodyPr/>
        <a:lstStyle/>
        <a:p>
          <a:endParaRPr lang="en-US"/>
        </a:p>
      </dgm:t>
    </dgm:pt>
    <dgm:pt modelId="{2CE2DDB3-BEE6-41A4-BBFD-28119E06B54B}">
      <dgm:prSet phldrT="[Text]" custT="1"/>
      <dgm:spPr/>
      <dgm:t>
        <a:bodyPr/>
        <a:lstStyle/>
        <a:p>
          <a:r>
            <a:rPr lang="en-US" sz="1600" dirty="0" smtClean="0">
              <a:latin typeface="Trebuchet MS" pitchFamily="34" charset="0"/>
            </a:rPr>
            <a:t>Working Memory</a:t>
          </a:r>
          <a:endParaRPr lang="en-US" sz="1600" dirty="0">
            <a:latin typeface="Trebuchet MS" pitchFamily="34" charset="0"/>
          </a:endParaRPr>
        </a:p>
      </dgm:t>
    </dgm:pt>
    <dgm:pt modelId="{3D03B6F9-5400-4A9E-8246-F6B9055DEACD}" type="parTrans" cxnId="{587048EE-7758-4D72-B65E-B42D9728DB06}">
      <dgm:prSet/>
      <dgm:spPr/>
      <dgm:t>
        <a:bodyPr/>
        <a:lstStyle/>
        <a:p>
          <a:endParaRPr lang="en-US"/>
        </a:p>
      </dgm:t>
    </dgm:pt>
    <dgm:pt modelId="{D64D903E-9D5C-4B30-A70A-8DF1E0CF799A}" type="sibTrans" cxnId="{587048EE-7758-4D72-B65E-B42D9728DB06}">
      <dgm:prSet/>
      <dgm:spPr/>
      <dgm:t>
        <a:bodyPr/>
        <a:lstStyle/>
        <a:p>
          <a:endParaRPr lang="en-US"/>
        </a:p>
      </dgm:t>
    </dgm:pt>
    <dgm:pt modelId="{3F360291-EE57-4F44-B45A-8D7931010E7D}">
      <dgm:prSet phldrT="[Text]" custT="1"/>
      <dgm:spPr/>
      <dgm:t>
        <a:bodyPr/>
        <a:lstStyle/>
        <a:p>
          <a:r>
            <a:rPr lang="en-US" sz="1600" dirty="0" smtClean="0">
              <a:latin typeface="Trebuchet MS" pitchFamily="34" charset="0"/>
            </a:rPr>
            <a:t>Sensory Memory</a:t>
          </a:r>
          <a:endParaRPr lang="en-US" sz="1600" dirty="0">
            <a:latin typeface="Trebuchet MS" pitchFamily="34" charset="0"/>
          </a:endParaRPr>
        </a:p>
      </dgm:t>
    </dgm:pt>
    <dgm:pt modelId="{07DC1942-3869-4B47-AF61-7D008E1D34F6}" type="parTrans" cxnId="{947F9A69-2A95-4798-BD83-300D1109E854}">
      <dgm:prSet/>
      <dgm:spPr/>
      <dgm:t>
        <a:bodyPr/>
        <a:lstStyle/>
        <a:p>
          <a:endParaRPr lang="en-US"/>
        </a:p>
      </dgm:t>
    </dgm:pt>
    <dgm:pt modelId="{3B6D5A6C-530B-4A85-AE2E-75D8C31FA900}" type="sibTrans" cxnId="{947F9A69-2A95-4798-BD83-300D1109E854}">
      <dgm:prSet/>
      <dgm:spPr/>
      <dgm:t>
        <a:bodyPr/>
        <a:lstStyle/>
        <a:p>
          <a:endParaRPr lang="en-US"/>
        </a:p>
      </dgm:t>
    </dgm:pt>
    <dgm:pt modelId="{1B86E790-734A-44EF-B869-7D580311C592}">
      <dgm:prSet phldrT="[Text]" custT="1"/>
      <dgm:spPr/>
      <dgm:t>
        <a:bodyPr/>
        <a:lstStyle/>
        <a:p>
          <a:r>
            <a:rPr lang="en-US" sz="1600" dirty="0" smtClean="0">
              <a:latin typeface="Trebuchet MS" pitchFamily="34" charset="0"/>
            </a:rPr>
            <a:t>Long-term Memory</a:t>
          </a:r>
          <a:endParaRPr lang="en-US" sz="1600" dirty="0">
            <a:latin typeface="Trebuchet MS" pitchFamily="34" charset="0"/>
          </a:endParaRPr>
        </a:p>
      </dgm:t>
    </dgm:pt>
    <dgm:pt modelId="{45440E8D-39F7-41F4-A59C-FB2EB7E124E3}" type="parTrans" cxnId="{0ACA7A53-5634-4213-94E2-EFE9AD073197}">
      <dgm:prSet/>
      <dgm:spPr/>
      <dgm:t>
        <a:bodyPr/>
        <a:lstStyle/>
        <a:p>
          <a:endParaRPr lang="en-US"/>
        </a:p>
      </dgm:t>
    </dgm:pt>
    <dgm:pt modelId="{90232F95-BF30-4B80-9CFE-41061DBADA3E}" type="sibTrans" cxnId="{0ACA7A53-5634-4213-94E2-EFE9AD073197}">
      <dgm:prSet/>
      <dgm:spPr/>
      <dgm:t>
        <a:bodyPr/>
        <a:lstStyle/>
        <a:p>
          <a:endParaRPr lang="en-US"/>
        </a:p>
      </dgm:t>
    </dgm:pt>
    <dgm:pt modelId="{6BFAB9C5-DC15-463F-A7C7-15873D8DC973}" type="pres">
      <dgm:prSet presAssocID="{81B35830-8B44-47E2-85A6-7E5B87955F8B}" presName="Name0" presStyleCnt="0">
        <dgm:presLayoutVars>
          <dgm:dir/>
          <dgm:animLvl val="lvl"/>
          <dgm:resizeHandles val="exact"/>
        </dgm:presLayoutVars>
      </dgm:prSet>
      <dgm:spPr/>
      <dgm:t>
        <a:bodyPr/>
        <a:lstStyle/>
        <a:p>
          <a:endParaRPr lang="en-US"/>
        </a:p>
      </dgm:t>
    </dgm:pt>
    <dgm:pt modelId="{CFBD10F4-9267-46E2-A0C4-38C34C26E4AC}" type="pres">
      <dgm:prSet presAssocID="{27F62183-8C3A-47F1-AD9E-E20F3709E9F1}" presName="composite" presStyleCnt="0"/>
      <dgm:spPr/>
    </dgm:pt>
    <dgm:pt modelId="{E44A6EB6-143A-4F7E-A5C2-39D9620422E1}" type="pres">
      <dgm:prSet presAssocID="{27F62183-8C3A-47F1-AD9E-E20F3709E9F1}" presName="parTx" presStyleLbl="node1" presStyleIdx="0" presStyleCnt="4">
        <dgm:presLayoutVars>
          <dgm:chMax val="0"/>
          <dgm:chPref val="0"/>
          <dgm:bulletEnabled val="1"/>
        </dgm:presLayoutVars>
      </dgm:prSet>
      <dgm:spPr/>
      <dgm:t>
        <a:bodyPr/>
        <a:lstStyle/>
        <a:p>
          <a:endParaRPr lang="en-US"/>
        </a:p>
      </dgm:t>
    </dgm:pt>
    <dgm:pt modelId="{D2EC4D51-013D-4009-8BBE-EB6022E33D74}" type="pres">
      <dgm:prSet presAssocID="{27F62183-8C3A-47F1-AD9E-E20F3709E9F1}" presName="desTx" presStyleLbl="revTx" presStyleIdx="0" presStyleCnt="4">
        <dgm:presLayoutVars>
          <dgm:bulletEnabled val="1"/>
        </dgm:presLayoutVars>
      </dgm:prSet>
      <dgm:spPr/>
      <dgm:t>
        <a:bodyPr/>
        <a:lstStyle/>
        <a:p>
          <a:endParaRPr lang="en-US"/>
        </a:p>
      </dgm:t>
    </dgm:pt>
    <dgm:pt modelId="{DFB7299A-3313-4A64-AF1E-A42CB7A9522A}" type="pres">
      <dgm:prSet presAssocID="{09614AE8-D4F2-478F-8BA2-1CB279F8F971}" presName="space" presStyleCnt="0"/>
      <dgm:spPr/>
    </dgm:pt>
    <dgm:pt modelId="{72A23A08-516B-4FAB-8906-BAAB8AB6A248}" type="pres">
      <dgm:prSet presAssocID="{9A0F4A7D-E80E-458D-ADD9-D4DFA977F764}" presName="composite" presStyleCnt="0"/>
      <dgm:spPr/>
    </dgm:pt>
    <dgm:pt modelId="{4ACA6BE6-4A2A-4770-AA5A-F57052A139CC}" type="pres">
      <dgm:prSet presAssocID="{9A0F4A7D-E80E-458D-ADD9-D4DFA977F764}" presName="parTx" presStyleLbl="node1" presStyleIdx="1" presStyleCnt="4">
        <dgm:presLayoutVars>
          <dgm:chMax val="0"/>
          <dgm:chPref val="0"/>
          <dgm:bulletEnabled val="1"/>
        </dgm:presLayoutVars>
      </dgm:prSet>
      <dgm:spPr/>
      <dgm:t>
        <a:bodyPr/>
        <a:lstStyle/>
        <a:p>
          <a:endParaRPr lang="en-US"/>
        </a:p>
      </dgm:t>
    </dgm:pt>
    <dgm:pt modelId="{64F8679F-8458-4F61-AED2-3DDB328D2C19}" type="pres">
      <dgm:prSet presAssocID="{9A0F4A7D-E80E-458D-ADD9-D4DFA977F764}" presName="desTx" presStyleLbl="revTx" presStyleIdx="1" presStyleCnt="4">
        <dgm:presLayoutVars>
          <dgm:bulletEnabled val="1"/>
        </dgm:presLayoutVars>
      </dgm:prSet>
      <dgm:spPr/>
      <dgm:t>
        <a:bodyPr/>
        <a:lstStyle/>
        <a:p>
          <a:endParaRPr lang="en-US"/>
        </a:p>
      </dgm:t>
    </dgm:pt>
    <dgm:pt modelId="{8CA2367F-1DB2-413D-A5FC-6B65BAA52C59}" type="pres">
      <dgm:prSet presAssocID="{B7FC0F48-E65C-46E2-89ED-DA3B9315566A}" presName="space" presStyleCnt="0"/>
      <dgm:spPr/>
    </dgm:pt>
    <dgm:pt modelId="{0BE4AA27-D720-4340-AFBD-C4A7E4B629CD}" type="pres">
      <dgm:prSet presAssocID="{24CDD8D6-F31E-42F2-8771-3FA0E58806CF}" presName="composite" presStyleCnt="0"/>
      <dgm:spPr/>
    </dgm:pt>
    <dgm:pt modelId="{D2BA45CD-A607-466F-A319-1098D43EEA7D}" type="pres">
      <dgm:prSet presAssocID="{24CDD8D6-F31E-42F2-8771-3FA0E58806CF}" presName="parTx" presStyleLbl="node1" presStyleIdx="2" presStyleCnt="4">
        <dgm:presLayoutVars>
          <dgm:chMax val="0"/>
          <dgm:chPref val="0"/>
          <dgm:bulletEnabled val="1"/>
        </dgm:presLayoutVars>
      </dgm:prSet>
      <dgm:spPr/>
      <dgm:t>
        <a:bodyPr/>
        <a:lstStyle/>
        <a:p>
          <a:endParaRPr lang="en-US"/>
        </a:p>
      </dgm:t>
    </dgm:pt>
    <dgm:pt modelId="{44BD0C48-F798-449E-A94C-E96D8224C5F2}" type="pres">
      <dgm:prSet presAssocID="{24CDD8D6-F31E-42F2-8771-3FA0E58806CF}" presName="desTx" presStyleLbl="revTx" presStyleIdx="2" presStyleCnt="4">
        <dgm:presLayoutVars>
          <dgm:bulletEnabled val="1"/>
        </dgm:presLayoutVars>
      </dgm:prSet>
      <dgm:spPr/>
      <dgm:t>
        <a:bodyPr/>
        <a:lstStyle/>
        <a:p>
          <a:endParaRPr lang="en-US"/>
        </a:p>
      </dgm:t>
    </dgm:pt>
    <dgm:pt modelId="{36FF8A14-A9E9-4A87-9AB7-74024B6953F8}" type="pres">
      <dgm:prSet presAssocID="{4402F71A-711B-467C-A5CE-2BEAAA97631D}" presName="space" presStyleCnt="0"/>
      <dgm:spPr/>
    </dgm:pt>
    <dgm:pt modelId="{7DB5AB46-D022-40F0-B371-365864DF99F0}" type="pres">
      <dgm:prSet presAssocID="{7C65A8C8-8265-4D69-94BD-5B237A0D9145}" presName="composite" presStyleCnt="0"/>
      <dgm:spPr/>
    </dgm:pt>
    <dgm:pt modelId="{A8CB61F9-E493-4B69-B763-A47391045363}" type="pres">
      <dgm:prSet presAssocID="{7C65A8C8-8265-4D69-94BD-5B237A0D9145}" presName="parTx" presStyleLbl="node1" presStyleIdx="3" presStyleCnt="4">
        <dgm:presLayoutVars>
          <dgm:chMax val="0"/>
          <dgm:chPref val="0"/>
          <dgm:bulletEnabled val="1"/>
        </dgm:presLayoutVars>
      </dgm:prSet>
      <dgm:spPr/>
      <dgm:t>
        <a:bodyPr/>
        <a:lstStyle/>
        <a:p>
          <a:endParaRPr lang="en-US"/>
        </a:p>
      </dgm:t>
    </dgm:pt>
    <dgm:pt modelId="{3C725C27-B4B4-4E86-B84F-8FFEAC9173FD}" type="pres">
      <dgm:prSet presAssocID="{7C65A8C8-8265-4D69-94BD-5B237A0D9145}" presName="desTx" presStyleLbl="revTx" presStyleIdx="3" presStyleCnt="4">
        <dgm:presLayoutVars>
          <dgm:bulletEnabled val="1"/>
        </dgm:presLayoutVars>
      </dgm:prSet>
      <dgm:spPr/>
      <dgm:t>
        <a:bodyPr/>
        <a:lstStyle/>
        <a:p>
          <a:endParaRPr lang="en-US"/>
        </a:p>
      </dgm:t>
    </dgm:pt>
  </dgm:ptLst>
  <dgm:cxnLst>
    <dgm:cxn modelId="{EB62780F-5214-4DDE-A0E0-4DCA7EAA2E5F}" srcId="{27F62183-8C3A-47F1-AD9E-E20F3709E9F1}" destId="{04C690FE-EC01-4F45-AB73-4A60C5ED815E}" srcOrd="1" destOrd="0" parTransId="{092A8FE6-8A3F-4A7A-8247-F4F57923FF52}" sibTransId="{CF1B9334-B42C-413C-AB16-49F38C4EDB31}"/>
    <dgm:cxn modelId="{947F9A69-2A95-4798-BD83-300D1109E854}" srcId="{9A0F4A7D-E80E-458D-ADD9-D4DFA977F764}" destId="{3F360291-EE57-4F44-B45A-8D7931010E7D}" srcOrd="2" destOrd="0" parTransId="{07DC1942-3869-4B47-AF61-7D008E1D34F6}" sibTransId="{3B6D5A6C-530B-4A85-AE2E-75D8C31FA900}"/>
    <dgm:cxn modelId="{9CF8129C-7C47-4A08-BA89-B82A935461E6}" type="presOf" srcId="{1B86E790-734A-44EF-B869-7D580311C592}" destId="{64F8679F-8458-4F61-AED2-3DDB328D2C19}" srcOrd="0" destOrd="4" presId="urn:microsoft.com/office/officeart/2005/8/layout/chevron1"/>
    <dgm:cxn modelId="{47A5946C-3F9C-4F81-99A1-D61C14F53A06}" type="presOf" srcId="{CA3D0FE4-C3FE-4135-8D6E-AC5AB73FBFB0}" destId="{64F8679F-8458-4F61-AED2-3DDB328D2C19}" srcOrd="0" destOrd="0" presId="urn:microsoft.com/office/officeart/2005/8/layout/chevron1"/>
    <dgm:cxn modelId="{71ACED92-2F8E-439B-B26D-97E1566DF3C7}" srcId="{81B35830-8B44-47E2-85A6-7E5B87955F8B}" destId="{27F62183-8C3A-47F1-AD9E-E20F3709E9F1}" srcOrd="0" destOrd="0" parTransId="{1C2D5EB4-BBE4-4F9E-8419-085B752C6D64}" sibTransId="{09614AE8-D4F2-478F-8BA2-1CB279F8F971}"/>
    <dgm:cxn modelId="{80483D74-6296-4EBC-93D3-458795C501E5}" srcId="{24CDD8D6-F31E-42F2-8771-3FA0E58806CF}" destId="{4170266A-AB0A-4192-AE06-CFAC28F47220}" srcOrd="1" destOrd="0" parTransId="{5C64FD1A-7426-4962-BC8C-7671630CFCE7}" sibTransId="{F1E62CEE-D4E6-483B-9C97-9CDF7C418C23}"/>
    <dgm:cxn modelId="{78FEEBDE-3A5F-459A-8484-35E4AC394BA7}" srcId="{27F62183-8C3A-47F1-AD9E-E20F3709E9F1}" destId="{A7750511-6668-49E8-BCD6-AF86C516F44A}" srcOrd="0" destOrd="0" parTransId="{75B111D2-E943-4E59-B6FD-D84E592C189E}" sibTransId="{49E1818A-1816-4880-AB23-A348897F43F3}"/>
    <dgm:cxn modelId="{A15E0E14-86AC-4CEE-9440-1DCDC32F6C03}" type="presOf" srcId="{A7750511-6668-49E8-BCD6-AF86C516F44A}" destId="{D2EC4D51-013D-4009-8BBE-EB6022E33D74}" srcOrd="0" destOrd="0" presId="urn:microsoft.com/office/officeart/2005/8/layout/chevron1"/>
    <dgm:cxn modelId="{9D7818F4-002D-4AE8-BFFC-A16A3AA463C8}" type="presOf" srcId="{C19BA6A7-5DF8-47CC-80F7-DFAFBF20C3E7}" destId="{3C725C27-B4B4-4E86-B84F-8FFEAC9173FD}" srcOrd="0" destOrd="1" presId="urn:microsoft.com/office/officeart/2005/8/layout/chevron1"/>
    <dgm:cxn modelId="{77F24432-9325-4B85-A311-59E4687002FC}" type="presOf" srcId="{7C65A8C8-8265-4D69-94BD-5B237A0D9145}" destId="{A8CB61F9-E493-4B69-B763-A47391045363}" srcOrd="0" destOrd="0" presId="urn:microsoft.com/office/officeart/2005/8/layout/chevron1"/>
    <dgm:cxn modelId="{9AC7AF0E-A086-4092-9C0A-9F8B52514B92}" type="presOf" srcId="{2CE2DDB3-BEE6-41A4-BBFD-28119E06B54B}" destId="{64F8679F-8458-4F61-AED2-3DDB328D2C19}" srcOrd="0" destOrd="3" presId="urn:microsoft.com/office/officeart/2005/8/layout/chevron1"/>
    <dgm:cxn modelId="{62993462-F90F-4739-9657-D369940E0A41}" srcId="{27F62183-8C3A-47F1-AD9E-E20F3709E9F1}" destId="{E6F92306-000A-436D-8CAE-C5ECCAECC54C}" srcOrd="2" destOrd="0" parTransId="{7912DC7B-F2F6-406B-B6E1-AB4C99383DCB}" sibTransId="{B22B03AB-E0BD-4C33-99A5-402E7E89D9F3}"/>
    <dgm:cxn modelId="{26763792-CDBB-4428-8767-80E581F4E1BD}" srcId="{9A0F4A7D-E80E-458D-ADD9-D4DFA977F764}" destId="{CA3D0FE4-C3FE-4135-8D6E-AC5AB73FBFB0}" srcOrd="0" destOrd="0" parTransId="{A17DC302-8214-4B18-BEE4-5FF4DE32432D}" sibTransId="{6F2C16E1-2FE3-4BB7-87F4-CC4C3E9D3BD0}"/>
    <dgm:cxn modelId="{B0BC07F7-522A-4516-869F-80121A5E0A0D}" srcId="{81B35830-8B44-47E2-85A6-7E5B87955F8B}" destId="{24CDD8D6-F31E-42F2-8771-3FA0E58806CF}" srcOrd="2" destOrd="0" parTransId="{BBFE8DB7-4814-4EEF-B535-9F50ABD80B48}" sibTransId="{4402F71A-711B-467C-A5CE-2BEAAA97631D}"/>
    <dgm:cxn modelId="{3339AB80-44B2-46FB-9545-02B3FDC611BA}" srcId="{7C65A8C8-8265-4D69-94BD-5B237A0D9145}" destId="{5F0A925C-32BA-45DA-B26D-7C74BECB424D}" srcOrd="0" destOrd="0" parTransId="{CD308941-C4FB-4BF0-9228-677F93AFC22D}" sibTransId="{C20DC54F-5E7C-4014-A527-9CD8B40FC8EC}"/>
    <dgm:cxn modelId="{3CE1BECB-6EA9-4FE2-8B81-E677682DBEB9}" srcId="{24CDD8D6-F31E-42F2-8771-3FA0E58806CF}" destId="{0EA28900-B37E-472B-9C81-3994FC543B86}" srcOrd="0" destOrd="0" parTransId="{6100263E-DA0B-49AE-9F0D-2A86CC66F5C0}" sibTransId="{D8515043-74A2-4CCA-8673-F6B30541044B}"/>
    <dgm:cxn modelId="{E1A63909-342B-434C-BC72-AC131C20C1B9}" type="presOf" srcId="{0EA28900-B37E-472B-9C81-3994FC543B86}" destId="{44BD0C48-F798-449E-A94C-E96D8224C5F2}" srcOrd="0" destOrd="0" presId="urn:microsoft.com/office/officeart/2005/8/layout/chevron1"/>
    <dgm:cxn modelId="{2D22798E-6BEC-4DE6-BAF3-0B71CF8D8E66}" type="presOf" srcId="{3F360291-EE57-4F44-B45A-8D7931010E7D}" destId="{64F8679F-8458-4F61-AED2-3DDB328D2C19}" srcOrd="0" destOrd="2" presId="urn:microsoft.com/office/officeart/2005/8/layout/chevron1"/>
    <dgm:cxn modelId="{4E9C385C-BC81-4522-A51B-F7EEC46D6DD2}" srcId="{81B35830-8B44-47E2-85A6-7E5B87955F8B}" destId="{7C65A8C8-8265-4D69-94BD-5B237A0D9145}" srcOrd="3" destOrd="0" parTransId="{95CA9598-42BC-4D9C-A1E2-1D8040BED9B9}" sibTransId="{FD8F72A1-BA65-4DA8-AB7C-A7F6A8B31C3A}"/>
    <dgm:cxn modelId="{2EEC1C4A-4277-44D2-9918-14BF660F021C}" type="presOf" srcId="{E6F92306-000A-436D-8CAE-C5ECCAECC54C}" destId="{D2EC4D51-013D-4009-8BBE-EB6022E33D74}" srcOrd="0" destOrd="2" presId="urn:microsoft.com/office/officeart/2005/8/layout/chevron1"/>
    <dgm:cxn modelId="{0177236C-B42D-461F-882B-1EE07B2C3CEC}" type="presOf" srcId="{9A0F4A7D-E80E-458D-ADD9-D4DFA977F764}" destId="{4ACA6BE6-4A2A-4770-AA5A-F57052A139CC}" srcOrd="0" destOrd="0" presId="urn:microsoft.com/office/officeart/2005/8/layout/chevron1"/>
    <dgm:cxn modelId="{587048EE-7758-4D72-B65E-B42D9728DB06}" srcId="{9A0F4A7D-E80E-458D-ADD9-D4DFA977F764}" destId="{2CE2DDB3-BEE6-41A4-BBFD-28119E06B54B}" srcOrd="3" destOrd="0" parTransId="{3D03B6F9-5400-4A9E-8246-F6B9055DEACD}" sibTransId="{D64D903E-9D5C-4B30-A70A-8DF1E0CF799A}"/>
    <dgm:cxn modelId="{DB0E8957-5E91-46F4-87FF-F42490C1E5AF}" type="presOf" srcId="{5F0A925C-32BA-45DA-B26D-7C74BECB424D}" destId="{3C725C27-B4B4-4E86-B84F-8FFEAC9173FD}" srcOrd="0" destOrd="0" presId="urn:microsoft.com/office/officeart/2005/8/layout/chevron1"/>
    <dgm:cxn modelId="{958C09BA-BE9F-4FB7-AEB9-B60D4311348B}" srcId="{7C65A8C8-8265-4D69-94BD-5B237A0D9145}" destId="{C19BA6A7-5DF8-47CC-80F7-DFAFBF20C3E7}" srcOrd="1" destOrd="0" parTransId="{58DFE8CE-05F3-4F73-A735-49A6CC90515D}" sibTransId="{886D1D08-793A-4398-91AF-026B71722616}"/>
    <dgm:cxn modelId="{2EBAA328-025C-41A6-B80D-8C31FAF7F0D8}" type="presOf" srcId="{8ED61C63-49C5-467B-BD9E-0CE0CF0AA30F}" destId="{64F8679F-8458-4F61-AED2-3DDB328D2C19}" srcOrd="0" destOrd="1" presId="urn:microsoft.com/office/officeart/2005/8/layout/chevron1"/>
    <dgm:cxn modelId="{0ACA7A53-5634-4213-94E2-EFE9AD073197}" srcId="{9A0F4A7D-E80E-458D-ADD9-D4DFA977F764}" destId="{1B86E790-734A-44EF-B869-7D580311C592}" srcOrd="4" destOrd="0" parTransId="{45440E8D-39F7-41F4-A59C-FB2EB7E124E3}" sibTransId="{90232F95-BF30-4B80-9CFE-41061DBADA3E}"/>
    <dgm:cxn modelId="{0406864D-2043-473B-A39F-811324DD250A}" srcId="{81B35830-8B44-47E2-85A6-7E5B87955F8B}" destId="{9A0F4A7D-E80E-458D-ADD9-D4DFA977F764}" srcOrd="1" destOrd="0" parTransId="{9850B776-129F-40CA-99DA-7C87BADA617A}" sibTransId="{B7FC0F48-E65C-46E2-89ED-DA3B9315566A}"/>
    <dgm:cxn modelId="{BD9270F1-07D4-49B4-9BC3-6DB63FFD6132}" type="presOf" srcId="{81B35830-8B44-47E2-85A6-7E5B87955F8B}" destId="{6BFAB9C5-DC15-463F-A7C7-15873D8DC973}" srcOrd="0" destOrd="0" presId="urn:microsoft.com/office/officeart/2005/8/layout/chevron1"/>
    <dgm:cxn modelId="{D0BCF21C-DE54-4C12-9823-D12FF50D939E}" type="presOf" srcId="{4170266A-AB0A-4192-AE06-CFAC28F47220}" destId="{44BD0C48-F798-449E-A94C-E96D8224C5F2}" srcOrd="0" destOrd="1" presId="urn:microsoft.com/office/officeart/2005/8/layout/chevron1"/>
    <dgm:cxn modelId="{98E3759D-BCAA-4984-826E-51468B171465}" type="presOf" srcId="{27F62183-8C3A-47F1-AD9E-E20F3709E9F1}" destId="{E44A6EB6-143A-4F7E-A5C2-39D9620422E1}" srcOrd="0" destOrd="0" presId="urn:microsoft.com/office/officeart/2005/8/layout/chevron1"/>
    <dgm:cxn modelId="{580A2126-47A4-47A5-A770-CD42D50E2482}" srcId="{9A0F4A7D-E80E-458D-ADD9-D4DFA977F764}" destId="{8ED61C63-49C5-467B-BD9E-0CE0CF0AA30F}" srcOrd="1" destOrd="0" parTransId="{ADD17AF3-E6E1-457F-BBAB-C55ECCB0DFA5}" sibTransId="{1BE24354-021B-4160-84F8-17521A20B9F0}"/>
    <dgm:cxn modelId="{3323DB98-D2A0-4C95-B718-486BD5FC336B}" type="presOf" srcId="{24CDD8D6-F31E-42F2-8771-3FA0E58806CF}" destId="{D2BA45CD-A607-466F-A319-1098D43EEA7D}" srcOrd="0" destOrd="0" presId="urn:microsoft.com/office/officeart/2005/8/layout/chevron1"/>
    <dgm:cxn modelId="{6A4929F4-0513-4FB3-BE1E-4AE123BCD9C0}" type="presOf" srcId="{04C690FE-EC01-4F45-AB73-4A60C5ED815E}" destId="{D2EC4D51-013D-4009-8BBE-EB6022E33D74}" srcOrd="0" destOrd="1" presId="urn:microsoft.com/office/officeart/2005/8/layout/chevron1"/>
    <dgm:cxn modelId="{05973CA8-A773-43AA-9C71-B74EAE50D10F}" type="presParOf" srcId="{6BFAB9C5-DC15-463F-A7C7-15873D8DC973}" destId="{CFBD10F4-9267-46E2-A0C4-38C34C26E4AC}" srcOrd="0" destOrd="0" presId="urn:microsoft.com/office/officeart/2005/8/layout/chevron1"/>
    <dgm:cxn modelId="{0E286D03-CB08-479E-902E-F242705E0EE9}" type="presParOf" srcId="{CFBD10F4-9267-46E2-A0C4-38C34C26E4AC}" destId="{E44A6EB6-143A-4F7E-A5C2-39D9620422E1}" srcOrd="0" destOrd="0" presId="urn:microsoft.com/office/officeart/2005/8/layout/chevron1"/>
    <dgm:cxn modelId="{B54FC580-9D70-4B01-9E4E-1334510695E1}" type="presParOf" srcId="{CFBD10F4-9267-46E2-A0C4-38C34C26E4AC}" destId="{D2EC4D51-013D-4009-8BBE-EB6022E33D74}" srcOrd="1" destOrd="0" presId="urn:microsoft.com/office/officeart/2005/8/layout/chevron1"/>
    <dgm:cxn modelId="{12EB8926-B0CE-4B0D-9298-B817ADD55B68}" type="presParOf" srcId="{6BFAB9C5-DC15-463F-A7C7-15873D8DC973}" destId="{DFB7299A-3313-4A64-AF1E-A42CB7A9522A}" srcOrd="1" destOrd="0" presId="urn:microsoft.com/office/officeart/2005/8/layout/chevron1"/>
    <dgm:cxn modelId="{EA3A807B-A82D-4695-903F-7F3BE11A7520}" type="presParOf" srcId="{6BFAB9C5-DC15-463F-A7C7-15873D8DC973}" destId="{72A23A08-516B-4FAB-8906-BAAB8AB6A248}" srcOrd="2" destOrd="0" presId="urn:microsoft.com/office/officeart/2005/8/layout/chevron1"/>
    <dgm:cxn modelId="{7D5BA711-9747-4AD9-A8F7-E6AB5840313A}" type="presParOf" srcId="{72A23A08-516B-4FAB-8906-BAAB8AB6A248}" destId="{4ACA6BE6-4A2A-4770-AA5A-F57052A139CC}" srcOrd="0" destOrd="0" presId="urn:microsoft.com/office/officeart/2005/8/layout/chevron1"/>
    <dgm:cxn modelId="{82684BB7-8DA5-490D-8A71-B6E4CDE33B89}" type="presParOf" srcId="{72A23A08-516B-4FAB-8906-BAAB8AB6A248}" destId="{64F8679F-8458-4F61-AED2-3DDB328D2C19}" srcOrd="1" destOrd="0" presId="urn:microsoft.com/office/officeart/2005/8/layout/chevron1"/>
    <dgm:cxn modelId="{F91A2083-8197-4FC8-826E-CDD2EDE2B07D}" type="presParOf" srcId="{6BFAB9C5-DC15-463F-A7C7-15873D8DC973}" destId="{8CA2367F-1DB2-413D-A5FC-6B65BAA52C59}" srcOrd="3" destOrd="0" presId="urn:microsoft.com/office/officeart/2005/8/layout/chevron1"/>
    <dgm:cxn modelId="{B8A52FE4-C7D4-4F2C-9926-A27D506B8F6D}" type="presParOf" srcId="{6BFAB9C5-DC15-463F-A7C7-15873D8DC973}" destId="{0BE4AA27-D720-4340-AFBD-C4A7E4B629CD}" srcOrd="4" destOrd="0" presId="urn:microsoft.com/office/officeart/2005/8/layout/chevron1"/>
    <dgm:cxn modelId="{39B58BAE-8088-4792-9953-C714D651EE9A}" type="presParOf" srcId="{0BE4AA27-D720-4340-AFBD-C4A7E4B629CD}" destId="{D2BA45CD-A607-466F-A319-1098D43EEA7D}" srcOrd="0" destOrd="0" presId="urn:microsoft.com/office/officeart/2005/8/layout/chevron1"/>
    <dgm:cxn modelId="{175F830E-ADED-423C-88FD-23F24F7DA340}" type="presParOf" srcId="{0BE4AA27-D720-4340-AFBD-C4A7E4B629CD}" destId="{44BD0C48-F798-449E-A94C-E96D8224C5F2}" srcOrd="1" destOrd="0" presId="urn:microsoft.com/office/officeart/2005/8/layout/chevron1"/>
    <dgm:cxn modelId="{BF3252DB-0C0C-4D6A-B293-2D6E8F0CB7D7}" type="presParOf" srcId="{6BFAB9C5-DC15-463F-A7C7-15873D8DC973}" destId="{36FF8A14-A9E9-4A87-9AB7-74024B6953F8}" srcOrd="5" destOrd="0" presId="urn:microsoft.com/office/officeart/2005/8/layout/chevron1"/>
    <dgm:cxn modelId="{FD8B3E59-44AC-4AAF-84FF-D6969A8DF5F5}" type="presParOf" srcId="{6BFAB9C5-DC15-463F-A7C7-15873D8DC973}" destId="{7DB5AB46-D022-40F0-B371-365864DF99F0}" srcOrd="6" destOrd="0" presId="urn:microsoft.com/office/officeart/2005/8/layout/chevron1"/>
    <dgm:cxn modelId="{1DCBCF73-33DB-46CE-9C58-047A691A1FF6}" type="presParOf" srcId="{7DB5AB46-D022-40F0-B371-365864DF99F0}" destId="{A8CB61F9-E493-4B69-B763-A47391045363}" srcOrd="0" destOrd="0" presId="urn:microsoft.com/office/officeart/2005/8/layout/chevron1"/>
    <dgm:cxn modelId="{A77DF88F-B98E-4B1D-92EC-0704DBCBB854}" type="presParOf" srcId="{7DB5AB46-D022-40F0-B371-365864DF99F0}" destId="{3C725C27-B4B4-4E86-B84F-8FFEAC9173FD}" srcOrd="1"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58E8FF-6B9F-461B-B641-3D1D31A88D70}"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09E1E265-DA0D-44DE-BD50-0F3DCA23A376}">
      <dgm:prSet phldrT="[Text]"/>
      <dgm:spPr/>
      <dgm:t>
        <a:bodyPr/>
        <a:lstStyle/>
        <a:p>
          <a:r>
            <a:rPr lang="en-US" dirty="0" smtClean="0">
              <a:latin typeface="Trebuchet MS" pitchFamily="34" charset="0"/>
            </a:rPr>
            <a:t>Learners engage in “</a:t>
          </a:r>
          <a:r>
            <a:rPr lang="en-US" b="1" dirty="0" smtClean="0">
              <a:solidFill>
                <a:srgbClr val="C00000"/>
              </a:solidFill>
              <a:latin typeface="Trebuchet MS" pitchFamily="34" charset="0"/>
            </a:rPr>
            <a:t>active</a:t>
          </a:r>
          <a:r>
            <a:rPr lang="en-US" b="0" dirty="0" smtClean="0">
              <a:solidFill>
                <a:schemeClr val="tx1"/>
              </a:solidFill>
              <a:latin typeface="Trebuchet MS" pitchFamily="34" charset="0"/>
            </a:rPr>
            <a:t>”</a:t>
          </a:r>
          <a:r>
            <a:rPr lang="en-US" dirty="0" smtClean="0">
              <a:latin typeface="Trebuchet MS" pitchFamily="34" charset="0"/>
            </a:rPr>
            <a:t> learning as graphics make mental connections</a:t>
          </a:r>
          <a:endParaRPr lang="en-US" dirty="0">
            <a:latin typeface="Trebuchet MS" pitchFamily="34" charset="0"/>
          </a:endParaRPr>
        </a:p>
      </dgm:t>
    </dgm:pt>
    <dgm:pt modelId="{D1EBF7E4-806B-404A-BEBD-C53752B9DA2A}" type="parTrans" cxnId="{8EC324B8-65F1-4AC7-AC54-C21D3CA0159F}">
      <dgm:prSet/>
      <dgm:spPr/>
      <dgm:t>
        <a:bodyPr/>
        <a:lstStyle/>
        <a:p>
          <a:endParaRPr lang="en-US"/>
        </a:p>
      </dgm:t>
    </dgm:pt>
    <dgm:pt modelId="{3558A098-8880-43E0-9202-994D61902436}" type="sibTrans" cxnId="{8EC324B8-65F1-4AC7-AC54-C21D3CA0159F}">
      <dgm:prSet/>
      <dgm:spPr/>
      <dgm:t>
        <a:bodyPr/>
        <a:lstStyle/>
        <a:p>
          <a:endParaRPr lang="en-US"/>
        </a:p>
      </dgm:t>
    </dgm:pt>
    <dgm:pt modelId="{23A2D81A-2ECF-4F4E-80D7-BAF428AB7531}">
      <dgm:prSet phldrT="[Text]"/>
      <dgm:spPr/>
      <dgm:t>
        <a:bodyPr/>
        <a:lstStyle/>
        <a:p>
          <a:r>
            <a:rPr lang="en-US" dirty="0" smtClean="0">
              <a:latin typeface="Trebuchet MS" pitchFamily="34" charset="0"/>
            </a:rPr>
            <a:t>Learners may Engage in “</a:t>
          </a:r>
          <a:r>
            <a:rPr lang="en-US" b="1" dirty="0" smtClean="0">
              <a:solidFill>
                <a:srgbClr val="C00000"/>
              </a:solidFill>
              <a:latin typeface="Trebuchet MS" pitchFamily="34" charset="0"/>
            </a:rPr>
            <a:t>shallow</a:t>
          </a:r>
          <a:r>
            <a:rPr lang="en-US" dirty="0" smtClean="0">
              <a:latin typeface="Trebuchet MS" pitchFamily="34" charset="0"/>
            </a:rPr>
            <a:t>” learning. No connections</a:t>
          </a:r>
          <a:endParaRPr lang="en-US" dirty="0">
            <a:latin typeface="Trebuchet MS" pitchFamily="34" charset="0"/>
          </a:endParaRPr>
        </a:p>
      </dgm:t>
    </dgm:pt>
    <dgm:pt modelId="{8466B31D-2DCA-4D71-94FC-C2BC63F1C089}" type="parTrans" cxnId="{C361A2DB-D4F8-4B5D-AF38-92DCD30A7082}">
      <dgm:prSet/>
      <dgm:spPr/>
      <dgm:t>
        <a:bodyPr/>
        <a:lstStyle/>
        <a:p>
          <a:endParaRPr lang="en-US"/>
        </a:p>
      </dgm:t>
    </dgm:pt>
    <dgm:pt modelId="{A7DBF8A7-1350-493C-8F10-4F3F29CEFA6E}" type="sibTrans" cxnId="{C361A2DB-D4F8-4B5D-AF38-92DCD30A7082}">
      <dgm:prSet/>
      <dgm:spPr/>
      <dgm:t>
        <a:bodyPr/>
        <a:lstStyle/>
        <a:p>
          <a:endParaRPr lang="en-US"/>
        </a:p>
      </dgm:t>
    </dgm:pt>
    <dgm:pt modelId="{5E8A4F49-5514-41A4-A0E1-17C0BD914C8F}" type="pres">
      <dgm:prSet presAssocID="{0A58E8FF-6B9F-461B-B641-3D1D31A88D70}" presName="compositeShape" presStyleCnt="0">
        <dgm:presLayoutVars>
          <dgm:chMax val="2"/>
          <dgm:dir/>
          <dgm:resizeHandles val="exact"/>
        </dgm:presLayoutVars>
      </dgm:prSet>
      <dgm:spPr/>
      <dgm:t>
        <a:bodyPr/>
        <a:lstStyle/>
        <a:p>
          <a:endParaRPr lang="en-US"/>
        </a:p>
      </dgm:t>
    </dgm:pt>
    <dgm:pt modelId="{4D441200-839D-4C55-8453-CDF0E11359E6}" type="pres">
      <dgm:prSet presAssocID="{09E1E265-DA0D-44DE-BD50-0F3DCA23A376}" presName="upArrow" presStyleLbl="node1" presStyleIdx="0" presStyleCnt="2"/>
      <dgm:spPr/>
      <dgm:t>
        <a:bodyPr/>
        <a:lstStyle/>
        <a:p>
          <a:endParaRPr lang="en-US"/>
        </a:p>
      </dgm:t>
    </dgm:pt>
    <dgm:pt modelId="{DB08A3D1-67EB-41BE-80DB-BCE5E4DAB0C5}" type="pres">
      <dgm:prSet presAssocID="{09E1E265-DA0D-44DE-BD50-0F3DCA23A376}" presName="upArrowText" presStyleLbl="revTx" presStyleIdx="0" presStyleCnt="2">
        <dgm:presLayoutVars>
          <dgm:chMax val="0"/>
          <dgm:bulletEnabled val="1"/>
        </dgm:presLayoutVars>
      </dgm:prSet>
      <dgm:spPr/>
      <dgm:t>
        <a:bodyPr/>
        <a:lstStyle/>
        <a:p>
          <a:endParaRPr lang="en-US"/>
        </a:p>
      </dgm:t>
    </dgm:pt>
    <dgm:pt modelId="{276DAEA5-F552-4ECE-A2CB-2A87CE7BAEBF}" type="pres">
      <dgm:prSet presAssocID="{23A2D81A-2ECF-4F4E-80D7-BAF428AB7531}" presName="downArrow" presStyleLbl="node1" presStyleIdx="1" presStyleCnt="2"/>
      <dgm:spPr/>
      <dgm:t>
        <a:bodyPr/>
        <a:lstStyle/>
        <a:p>
          <a:endParaRPr lang="en-US"/>
        </a:p>
      </dgm:t>
    </dgm:pt>
    <dgm:pt modelId="{7966E7AC-07D3-4292-9C93-094E9D3CEA38}" type="pres">
      <dgm:prSet presAssocID="{23A2D81A-2ECF-4F4E-80D7-BAF428AB7531}" presName="downArrowText" presStyleLbl="revTx" presStyleIdx="1" presStyleCnt="2">
        <dgm:presLayoutVars>
          <dgm:chMax val="0"/>
          <dgm:bulletEnabled val="1"/>
        </dgm:presLayoutVars>
      </dgm:prSet>
      <dgm:spPr/>
      <dgm:t>
        <a:bodyPr/>
        <a:lstStyle/>
        <a:p>
          <a:endParaRPr lang="en-US"/>
        </a:p>
      </dgm:t>
    </dgm:pt>
  </dgm:ptLst>
  <dgm:cxnLst>
    <dgm:cxn modelId="{1EF968CD-68D6-4D6F-9F4D-0D3238E1DA8F}" type="presOf" srcId="{09E1E265-DA0D-44DE-BD50-0F3DCA23A376}" destId="{DB08A3D1-67EB-41BE-80DB-BCE5E4DAB0C5}" srcOrd="0" destOrd="0" presId="urn:microsoft.com/office/officeart/2005/8/layout/arrow4"/>
    <dgm:cxn modelId="{C361A2DB-D4F8-4B5D-AF38-92DCD30A7082}" srcId="{0A58E8FF-6B9F-461B-B641-3D1D31A88D70}" destId="{23A2D81A-2ECF-4F4E-80D7-BAF428AB7531}" srcOrd="1" destOrd="0" parTransId="{8466B31D-2DCA-4D71-94FC-C2BC63F1C089}" sibTransId="{A7DBF8A7-1350-493C-8F10-4F3F29CEFA6E}"/>
    <dgm:cxn modelId="{8113443F-3FC7-4985-A7D2-F61731D60885}" type="presOf" srcId="{23A2D81A-2ECF-4F4E-80D7-BAF428AB7531}" destId="{7966E7AC-07D3-4292-9C93-094E9D3CEA38}" srcOrd="0" destOrd="0" presId="urn:microsoft.com/office/officeart/2005/8/layout/arrow4"/>
    <dgm:cxn modelId="{8EC324B8-65F1-4AC7-AC54-C21D3CA0159F}" srcId="{0A58E8FF-6B9F-461B-B641-3D1D31A88D70}" destId="{09E1E265-DA0D-44DE-BD50-0F3DCA23A376}" srcOrd="0" destOrd="0" parTransId="{D1EBF7E4-806B-404A-BEBD-C53752B9DA2A}" sibTransId="{3558A098-8880-43E0-9202-994D61902436}"/>
    <dgm:cxn modelId="{E6A29C04-A568-41B4-B29F-AA89E2F16DB4}" type="presOf" srcId="{0A58E8FF-6B9F-461B-B641-3D1D31A88D70}" destId="{5E8A4F49-5514-41A4-A0E1-17C0BD914C8F}" srcOrd="0" destOrd="0" presId="urn:microsoft.com/office/officeart/2005/8/layout/arrow4"/>
    <dgm:cxn modelId="{5908A6E5-91DA-40E4-B88C-6D2D82FD9344}" type="presParOf" srcId="{5E8A4F49-5514-41A4-A0E1-17C0BD914C8F}" destId="{4D441200-839D-4C55-8453-CDF0E11359E6}" srcOrd="0" destOrd="0" presId="urn:microsoft.com/office/officeart/2005/8/layout/arrow4"/>
    <dgm:cxn modelId="{9A19732A-9FA6-4991-8E18-24093627C2C7}" type="presParOf" srcId="{5E8A4F49-5514-41A4-A0E1-17C0BD914C8F}" destId="{DB08A3D1-67EB-41BE-80DB-BCE5E4DAB0C5}" srcOrd="1" destOrd="0" presId="urn:microsoft.com/office/officeart/2005/8/layout/arrow4"/>
    <dgm:cxn modelId="{761D79FF-4E8C-490F-8D1C-814883536D08}" type="presParOf" srcId="{5E8A4F49-5514-41A4-A0E1-17C0BD914C8F}" destId="{276DAEA5-F552-4ECE-A2CB-2A87CE7BAEBF}" srcOrd="2" destOrd="0" presId="urn:microsoft.com/office/officeart/2005/8/layout/arrow4"/>
    <dgm:cxn modelId="{4B4B428E-94B5-4111-99FA-A3A1B7896269}" type="presParOf" srcId="{5E8A4F49-5514-41A4-A0E1-17C0BD914C8F}" destId="{7966E7AC-07D3-4292-9C93-094E9D3CEA38}" srcOrd="3" destOrd="0" presId="urn:microsoft.com/office/officeart/2005/8/layout/arrow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8C13BD-A7AC-4F33-A928-CEBD1EA8E79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90D39EB-49D6-4E4D-9930-280EA2C34EA7}">
      <dgm:prSet phldrT="[Text]"/>
      <dgm:spPr/>
      <dgm:t>
        <a:bodyPr/>
        <a:lstStyle/>
        <a:p>
          <a:r>
            <a:rPr lang="en-US" b="1" dirty="0" smtClean="0">
              <a:effectLst>
                <a:outerShdw blurRad="38100" dist="38100" dir="2700000" algn="tl">
                  <a:srgbClr val="000000">
                    <a:alpha val="43137"/>
                  </a:srgbClr>
                </a:outerShdw>
              </a:effectLst>
              <a:latin typeface="Trebuchet MS" pitchFamily="34" charset="0"/>
            </a:rPr>
            <a:t>Decorative</a:t>
          </a:r>
          <a:endParaRPr lang="en-US" b="1" dirty="0">
            <a:effectLst>
              <a:outerShdw blurRad="38100" dist="38100" dir="2700000" algn="tl">
                <a:srgbClr val="000000">
                  <a:alpha val="43137"/>
                </a:srgbClr>
              </a:outerShdw>
            </a:effectLst>
            <a:latin typeface="Trebuchet MS" pitchFamily="34" charset="0"/>
          </a:endParaRPr>
        </a:p>
      </dgm:t>
    </dgm:pt>
    <dgm:pt modelId="{52D2B103-E493-4473-88E6-00310E27FB8D}" type="parTrans" cxnId="{CE2C8FBB-DED2-4BB6-95CD-8B5D39F89F0F}">
      <dgm:prSet/>
      <dgm:spPr/>
      <dgm:t>
        <a:bodyPr/>
        <a:lstStyle/>
        <a:p>
          <a:endParaRPr lang="en-US"/>
        </a:p>
      </dgm:t>
    </dgm:pt>
    <dgm:pt modelId="{43DDFBF3-D7B7-4C80-B26D-AE1CBDBF21DC}" type="sibTrans" cxnId="{CE2C8FBB-DED2-4BB6-95CD-8B5D39F89F0F}">
      <dgm:prSet/>
      <dgm:spPr/>
      <dgm:t>
        <a:bodyPr/>
        <a:lstStyle/>
        <a:p>
          <a:endParaRPr lang="en-US"/>
        </a:p>
      </dgm:t>
    </dgm:pt>
    <dgm:pt modelId="{479807A0-DC72-43D5-8285-23E55B4A81CD}">
      <dgm:prSet phldrT="[Text]"/>
      <dgm:spPr/>
      <dgm:t>
        <a:bodyPr/>
        <a:lstStyle/>
        <a:p>
          <a:r>
            <a:rPr lang="en-US" dirty="0" smtClean="0">
              <a:latin typeface="Trebuchet MS" pitchFamily="34" charset="0"/>
            </a:rPr>
            <a:t>Add aesthetic appeal or humor</a:t>
          </a:r>
          <a:endParaRPr lang="en-US" dirty="0">
            <a:latin typeface="Trebuchet MS" pitchFamily="34" charset="0"/>
          </a:endParaRPr>
        </a:p>
      </dgm:t>
    </dgm:pt>
    <dgm:pt modelId="{D56C63B9-3C46-45A8-9B30-B0A330C2F0D6}" type="parTrans" cxnId="{4979D3DC-B504-487A-B562-21C73EFC603C}">
      <dgm:prSet/>
      <dgm:spPr/>
      <dgm:t>
        <a:bodyPr/>
        <a:lstStyle/>
        <a:p>
          <a:endParaRPr lang="en-US"/>
        </a:p>
      </dgm:t>
    </dgm:pt>
    <dgm:pt modelId="{27D7B943-EF18-46D1-B5D0-42067F826847}" type="sibTrans" cxnId="{4979D3DC-B504-487A-B562-21C73EFC603C}">
      <dgm:prSet/>
      <dgm:spPr/>
      <dgm:t>
        <a:bodyPr/>
        <a:lstStyle/>
        <a:p>
          <a:endParaRPr lang="en-US"/>
        </a:p>
      </dgm:t>
    </dgm:pt>
    <dgm:pt modelId="{B8C70B41-9196-4037-AB7E-95BD97101D39}">
      <dgm:prSet phldrT="[Text]"/>
      <dgm:spPr/>
      <dgm:t>
        <a:bodyPr/>
        <a:lstStyle/>
        <a:p>
          <a:r>
            <a:rPr lang="en-US" b="1" dirty="0" smtClean="0">
              <a:effectLst>
                <a:outerShdw blurRad="38100" dist="38100" dir="2700000" algn="tl">
                  <a:srgbClr val="000000">
                    <a:alpha val="43137"/>
                  </a:srgbClr>
                </a:outerShdw>
              </a:effectLst>
              <a:latin typeface="Trebuchet MS" pitchFamily="34" charset="0"/>
            </a:rPr>
            <a:t>Representational</a:t>
          </a:r>
          <a:endParaRPr lang="en-US" b="1" dirty="0">
            <a:effectLst>
              <a:outerShdw blurRad="38100" dist="38100" dir="2700000" algn="tl">
                <a:srgbClr val="000000">
                  <a:alpha val="43137"/>
                </a:srgbClr>
              </a:outerShdw>
            </a:effectLst>
            <a:latin typeface="Trebuchet MS" pitchFamily="34" charset="0"/>
          </a:endParaRPr>
        </a:p>
      </dgm:t>
    </dgm:pt>
    <dgm:pt modelId="{97DDB198-1C1F-4AE6-8B7C-DE09BEB9E142}" type="parTrans" cxnId="{551024CB-6074-4429-87AB-8124B771573C}">
      <dgm:prSet/>
      <dgm:spPr/>
      <dgm:t>
        <a:bodyPr/>
        <a:lstStyle/>
        <a:p>
          <a:endParaRPr lang="en-US"/>
        </a:p>
      </dgm:t>
    </dgm:pt>
    <dgm:pt modelId="{4615A893-C9AC-4852-A5FF-9E8F69D85F8C}" type="sibTrans" cxnId="{551024CB-6074-4429-87AB-8124B771573C}">
      <dgm:prSet/>
      <dgm:spPr/>
      <dgm:t>
        <a:bodyPr/>
        <a:lstStyle/>
        <a:p>
          <a:endParaRPr lang="en-US"/>
        </a:p>
      </dgm:t>
    </dgm:pt>
    <dgm:pt modelId="{A0BE58FD-7F12-495B-BA53-16D29AF1D742}">
      <dgm:prSet phldrT="[Text]"/>
      <dgm:spPr/>
      <dgm:t>
        <a:bodyPr/>
        <a:lstStyle/>
        <a:p>
          <a:r>
            <a:rPr lang="en-US" dirty="0" smtClean="0">
              <a:latin typeface="Trebuchet MS" pitchFamily="34" charset="0"/>
            </a:rPr>
            <a:t>Illustrate the appearance of an object</a:t>
          </a:r>
          <a:endParaRPr lang="en-US" dirty="0">
            <a:latin typeface="Trebuchet MS" pitchFamily="34" charset="0"/>
          </a:endParaRPr>
        </a:p>
      </dgm:t>
    </dgm:pt>
    <dgm:pt modelId="{4C87EB44-FB19-461A-8903-500AB4834A95}" type="parTrans" cxnId="{5974634E-6D57-4A7F-84A1-2DAE419336AA}">
      <dgm:prSet/>
      <dgm:spPr/>
      <dgm:t>
        <a:bodyPr/>
        <a:lstStyle/>
        <a:p>
          <a:endParaRPr lang="en-US"/>
        </a:p>
      </dgm:t>
    </dgm:pt>
    <dgm:pt modelId="{A40F5F7A-C510-4315-9270-C97ACF2694B7}" type="sibTrans" cxnId="{5974634E-6D57-4A7F-84A1-2DAE419336AA}">
      <dgm:prSet/>
      <dgm:spPr/>
      <dgm:t>
        <a:bodyPr/>
        <a:lstStyle/>
        <a:p>
          <a:endParaRPr lang="en-US"/>
        </a:p>
      </dgm:t>
    </dgm:pt>
    <dgm:pt modelId="{F5A87DB1-DF29-42BC-A025-59C8C3C65909}">
      <dgm:prSet phldrT="[Text]"/>
      <dgm:spPr/>
      <dgm:t>
        <a:bodyPr/>
        <a:lstStyle/>
        <a:p>
          <a:r>
            <a:rPr lang="en-US" b="1" dirty="0" smtClean="0">
              <a:effectLst>
                <a:outerShdw blurRad="38100" dist="38100" dir="2700000" algn="tl">
                  <a:srgbClr val="000000">
                    <a:alpha val="43137"/>
                  </a:srgbClr>
                </a:outerShdw>
              </a:effectLst>
              <a:latin typeface="Trebuchet MS" pitchFamily="34" charset="0"/>
            </a:rPr>
            <a:t>Organizational</a:t>
          </a:r>
          <a:endParaRPr lang="en-US" b="1" dirty="0">
            <a:effectLst>
              <a:outerShdw blurRad="38100" dist="38100" dir="2700000" algn="tl">
                <a:srgbClr val="000000">
                  <a:alpha val="43137"/>
                </a:srgbClr>
              </a:outerShdw>
            </a:effectLst>
            <a:latin typeface="Trebuchet MS" pitchFamily="34" charset="0"/>
          </a:endParaRPr>
        </a:p>
      </dgm:t>
    </dgm:pt>
    <dgm:pt modelId="{19F2574F-4429-4FD2-B94B-A09565773485}" type="parTrans" cxnId="{CC7F94A5-D12A-407C-B49D-8A6326ECFD40}">
      <dgm:prSet/>
      <dgm:spPr/>
      <dgm:t>
        <a:bodyPr/>
        <a:lstStyle/>
        <a:p>
          <a:endParaRPr lang="en-US"/>
        </a:p>
      </dgm:t>
    </dgm:pt>
    <dgm:pt modelId="{BBF2C112-821B-4A77-A575-F9581513E5AF}" type="sibTrans" cxnId="{CC7F94A5-D12A-407C-B49D-8A6326ECFD40}">
      <dgm:prSet/>
      <dgm:spPr/>
      <dgm:t>
        <a:bodyPr/>
        <a:lstStyle/>
        <a:p>
          <a:endParaRPr lang="en-US"/>
        </a:p>
      </dgm:t>
    </dgm:pt>
    <dgm:pt modelId="{19964744-0CFD-40FF-BD89-58AE2CD2765D}">
      <dgm:prSet phldrT="[Text]"/>
      <dgm:spPr/>
      <dgm:t>
        <a:bodyPr/>
        <a:lstStyle/>
        <a:p>
          <a:r>
            <a:rPr lang="en-US" b="1" dirty="0" smtClean="0">
              <a:effectLst>
                <a:outerShdw blurRad="38100" dist="38100" dir="2700000" algn="tl">
                  <a:srgbClr val="000000">
                    <a:alpha val="43137"/>
                  </a:srgbClr>
                </a:outerShdw>
              </a:effectLst>
              <a:latin typeface="Trebuchet MS" pitchFamily="34" charset="0"/>
            </a:rPr>
            <a:t>Relational</a:t>
          </a:r>
          <a:endParaRPr lang="en-US" b="1" dirty="0">
            <a:effectLst>
              <a:outerShdw blurRad="38100" dist="38100" dir="2700000" algn="tl">
                <a:srgbClr val="000000">
                  <a:alpha val="43137"/>
                </a:srgbClr>
              </a:outerShdw>
            </a:effectLst>
            <a:latin typeface="Trebuchet MS" pitchFamily="34" charset="0"/>
          </a:endParaRPr>
        </a:p>
      </dgm:t>
    </dgm:pt>
    <dgm:pt modelId="{F0BFFFE0-4A5A-4E7A-8B61-25ED034A2DEE}" type="parTrans" cxnId="{6F370DAF-DDB2-41D6-B43F-0573FC399EEF}">
      <dgm:prSet/>
      <dgm:spPr/>
      <dgm:t>
        <a:bodyPr/>
        <a:lstStyle/>
        <a:p>
          <a:endParaRPr lang="en-US"/>
        </a:p>
      </dgm:t>
    </dgm:pt>
    <dgm:pt modelId="{051AA945-6B83-46F4-98EA-79DAD20A9C7C}" type="sibTrans" cxnId="{6F370DAF-DDB2-41D6-B43F-0573FC399EEF}">
      <dgm:prSet/>
      <dgm:spPr/>
      <dgm:t>
        <a:bodyPr/>
        <a:lstStyle/>
        <a:p>
          <a:endParaRPr lang="en-US"/>
        </a:p>
      </dgm:t>
    </dgm:pt>
    <dgm:pt modelId="{511E91F9-BCEF-4E6A-84E0-2CAC08A18F3B}">
      <dgm:prSet phldrT="[Text]"/>
      <dgm:spPr/>
      <dgm:t>
        <a:bodyPr/>
        <a:lstStyle/>
        <a:p>
          <a:r>
            <a:rPr lang="en-US" b="1" dirty="0" smtClean="0">
              <a:effectLst>
                <a:outerShdw blurRad="38100" dist="38100" dir="2700000" algn="tl">
                  <a:srgbClr val="000000">
                    <a:alpha val="43137"/>
                  </a:srgbClr>
                </a:outerShdw>
              </a:effectLst>
              <a:latin typeface="Trebuchet MS" pitchFamily="34" charset="0"/>
            </a:rPr>
            <a:t>Transformational</a:t>
          </a:r>
          <a:endParaRPr lang="en-US" b="1" dirty="0">
            <a:effectLst>
              <a:outerShdw blurRad="38100" dist="38100" dir="2700000" algn="tl">
                <a:srgbClr val="000000">
                  <a:alpha val="43137"/>
                </a:srgbClr>
              </a:outerShdw>
            </a:effectLst>
            <a:latin typeface="Trebuchet MS" pitchFamily="34" charset="0"/>
          </a:endParaRPr>
        </a:p>
      </dgm:t>
    </dgm:pt>
    <dgm:pt modelId="{17219185-64AC-4099-BA39-3059F75D75B9}" type="parTrans" cxnId="{97CF3531-B219-4CB9-B968-3ACC7E85B89D}">
      <dgm:prSet/>
      <dgm:spPr/>
      <dgm:t>
        <a:bodyPr/>
        <a:lstStyle/>
        <a:p>
          <a:endParaRPr lang="en-US"/>
        </a:p>
      </dgm:t>
    </dgm:pt>
    <dgm:pt modelId="{A91DC52A-532A-4630-8957-301F6DFDA450}" type="sibTrans" cxnId="{97CF3531-B219-4CB9-B968-3ACC7E85B89D}">
      <dgm:prSet/>
      <dgm:spPr/>
      <dgm:t>
        <a:bodyPr/>
        <a:lstStyle/>
        <a:p>
          <a:endParaRPr lang="en-US"/>
        </a:p>
      </dgm:t>
    </dgm:pt>
    <dgm:pt modelId="{BC5E7B37-E7CF-47B1-A8D2-6BA607A06B08}">
      <dgm:prSet phldrT="[Text]"/>
      <dgm:spPr/>
      <dgm:t>
        <a:bodyPr/>
        <a:lstStyle/>
        <a:p>
          <a:r>
            <a:rPr lang="en-US" b="1" dirty="0" smtClean="0">
              <a:effectLst>
                <a:outerShdw blurRad="38100" dist="38100" dir="2700000" algn="tl">
                  <a:srgbClr val="000000">
                    <a:alpha val="43137"/>
                  </a:srgbClr>
                </a:outerShdw>
              </a:effectLst>
              <a:latin typeface="Trebuchet MS" pitchFamily="34" charset="0"/>
            </a:rPr>
            <a:t>Interpretive</a:t>
          </a:r>
          <a:endParaRPr lang="en-US" b="1" dirty="0">
            <a:effectLst>
              <a:outerShdw blurRad="38100" dist="38100" dir="2700000" algn="tl">
                <a:srgbClr val="000000">
                  <a:alpha val="43137"/>
                </a:srgbClr>
              </a:outerShdw>
            </a:effectLst>
            <a:latin typeface="Trebuchet MS" pitchFamily="34" charset="0"/>
          </a:endParaRPr>
        </a:p>
      </dgm:t>
    </dgm:pt>
    <dgm:pt modelId="{2255AEFC-1E57-4EB2-B933-87D2CCB289AD}" type="parTrans" cxnId="{FEDB95F3-D4EB-42EB-A173-492174A0AEB0}">
      <dgm:prSet/>
      <dgm:spPr/>
      <dgm:t>
        <a:bodyPr/>
        <a:lstStyle/>
        <a:p>
          <a:endParaRPr lang="en-US"/>
        </a:p>
      </dgm:t>
    </dgm:pt>
    <dgm:pt modelId="{A6DE9BA3-E7F4-481E-8328-53C31D4E996A}" type="sibTrans" cxnId="{FEDB95F3-D4EB-42EB-A173-492174A0AEB0}">
      <dgm:prSet/>
      <dgm:spPr/>
      <dgm:t>
        <a:bodyPr/>
        <a:lstStyle/>
        <a:p>
          <a:endParaRPr lang="en-US"/>
        </a:p>
      </dgm:t>
    </dgm:pt>
    <dgm:pt modelId="{A0F00C6E-308C-4A8C-8032-74CA6B778DF7}">
      <dgm:prSet phldrT="[Text]"/>
      <dgm:spPr/>
      <dgm:t>
        <a:bodyPr/>
        <a:lstStyle/>
        <a:p>
          <a:r>
            <a:rPr lang="en-US" dirty="0" smtClean="0">
              <a:latin typeface="Trebuchet MS" pitchFamily="34" charset="0"/>
            </a:rPr>
            <a:t>Show qualitative relationships</a:t>
          </a:r>
          <a:endParaRPr lang="en-US" dirty="0">
            <a:latin typeface="Trebuchet MS" pitchFamily="34" charset="0"/>
          </a:endParaRPr>
        </a:p>
      </dgm:t>
    </dgm:pt>
    <dgm:pt modelId="{1E684133-563A-404B-99B0-54FD40304EB8}" type="parTrans" cxnId="{0B753890-BA08-4EFE-8A2C-780995B2FF06}">
      <dgm:prSet/>
      <dgm:spPr/>
      <dgm:t>
        <a:bodyPr/>
        <a:lstStyle/>
        <a:p>
          <a:endParaRPr lang="en-US"/>
        </a:p>
      </dgm:t>
    </dgm:pt>
    <dgm:pt modelId="{228AB72A-0754-473E-80A1-E04EFE08D392}" type="sibTrans" cxnId="{0B753890-BA08-4EFE-8A2C-780995B2FF06}">
      <dgm:prSet/>
      <dgm:spPr/>
      <dgm:t>
        <a:bodyPr/>
        <a:lstStyle/>
        <a:p>
          <a:endParaRPr lang="en-US"/>
        </a:p>
      </dgm:t>
    </dgm:pt>
    <dgm:pt modelId="{348B14EB-F521-4AEF-A5D3-79A5DBD5C3DE}">
      <dgm:prSet phldrT="[Text]"/>
      <dgm:spPr/>
      <dgm:t>
        <a:bodyPr/>
        <a:lstStyle/>
        <a:p>
          <a:r>
            <a:rPr lang="en-US" dirty="0" smtClean="0">
              <a:latin typeface="Trebuchet MS" pitchFamily="34" charset="0"/>
            </a:rPr>
            <a:t>Summarize quantitative relationships</a:t>
          </a:r>
          <a:endParaRPr lang="en-US" dirty="0">
            <a:latin typeface="Trebuchet MS" pitchFamily="34" charset="0"/>
          </a:endParaRPr>
        </a:p>
      </dgm:t>
    </dgm:pt>
    <dgm:pt modelId="{4C5E60AA-C646-44C8-B6EA-5402C6A25EBA}" type="parTrans" cxnId="{7217AE4B-7219-4E42-922E-1E03DE4CDB1C}">
      <dgm:prSet/>
      <dgm:spPr/>
      <dgm:t>
        <a:bodyPr/>
        <a:lstStyle/>
        <a:p>
          <a:endParaRPr lang="en-US"/>
        </a:p>
      </dgm:t>
    </dgm:pt>
    <dgm:pt modelId="{710E8DD4-60A9-4854-A893-35CF33A41818}" type="sibTrans" cxnId="{7217AE4B-7219-4E42-922E-1E03DE4CDB1C}">
      <dgm:prSet/>
      <dgm:spPr/>
      <dgm:t>
        <a:bodyPr/>
        <a:lstStyle/>
        <a:p>
          <a:endParaRPr lang="en-US"/>
        </a:p>
      </dgm:t>
    </dgm:pt>
    <dgm:pt modelId="{309C6100-8E96-4446-B704-B5C952EFAC01}">
      <dgm:prSet phldrT="[Text]"/>
      <dgm:spPr/>
      <dgm:t>
        <a:bodyPr/>
        <a:lstStyle/>
        <a:p>
          <a:r>
            <a:rPr lang="en-US" dirty="0" smtClean="0">
              <a:latin typeface="Trebuchet MS" pitchFamily="34" charset="0"/>
            </a:rPr>
            <a:t>Illustrate changes over time</a:t>
          </a:r>
          <a:endParaRPr lang="en-US" dirty="0">
            <a:latin typeface="Trebuchet MS" pitchFamily="34" charset="0"/>
          </a:endParaRPr>
        </a:p>
      </dgm:t>
    </dgm:pt>
    <dgm:pt modelId="{61E4B07A-FF28-4BB7-8F2F-011CACC44923}" type="parTrans" cxnId="{285D98BA-9F62-4666-8305-0DED13EDEEC6}">
      <dgm:prSet/>
      <dgm:spPr/>
      <dgm:t>
        <a:bodyPr/>
        <a:lstStyle/>
        <a:p>
          <a:endParaRPr lang="en-US"/>
        </a:p>
      </dgm:t>
    </dgm:pt>
    <dgm:pt modelId="{6B868449-80DB-4730-816C-0D9520380DAF}" type="sibTrans" cxnId="{285D98BA-9F62-4666-8305-0DED13EDEEC6}">
      <dgm:prSet/>
      <dgm:spPr/>
      <dgm:t>
        <a:bodyPr/>
        <a:lstStyle/>
        <a:p>
          <a:endParaRPr lang="en-US"/>
        </a:p>
      </dgm:t>
    </dgm:pt>
    <dgm:pt modelId="{CC7DE251-F39D-44E1-8745-1FBCE8BDFE5E}">
      <dgm:prSet phldrT="[Text]"/>
      <dgm:spPr/>
      <dgm:t>
        <a:bodyPr/>
        <a:lstStyle/>
        <a:p>
          <a:r>
            <a:rPr lang="en-US" dirty="0" smtClean="0">
              <a:latin typeface="Trebuchet MS" pitchFamily="34" charset="0"/>
            </a:rPr>
            <a:t>Make intangible phenomena visible and concrete</a:t>
          </a:r>
          <a:endParaRPr lang="en-US" dirty="0">
            <a:latin typeface="Trebuchet MS" pitchFamily="34" charset="0"/>
          </a:endParaRPr>
        </a:p>
      </dgm:t>
    </dgm:pt>
    <dgm:pt modelId="{D1186E27-C27A-47C1-8E66-C8EB61F754DA}" type="parTrans" cxnId="{D94506A3-E958-4DB0-B8ED-0A4FEB76E6A2}">
      <dgm:prSet/>
      <dgm:spPr/>
      <dgm:t>
        <a:bodyPr/>
        <a:lstStyle/>
        <a:p>
          <a:endParaRPr lang="en-US"/>
        </a:p>
      </dgm:t>
    </dgm:pt>
    <dgm:pt modelId="{45468A7F-FE00-4458-9046-399918BA1C0A}" type="sibTrans" cxnId="{D94506A3-E958-4DB0-B8ED-0A4FEB76E6A2}">
      <dgm:prSet/>
      <dgm:spPr/>
      <dgm:t>
        <a:bodyPr/>
        <a:lstStyle/>
        <a:p>
          <a:endParaRPr lang="en-US"/>
        </a:p>
      </dgm:t>
    </dgm:pt>
    <dgm:pt modelId="{3272B13A-3342-4A7E-BED1-5E901D2A2C08}" type="pres">
      <dgm:prSet presAssocID="{968C13BD-A7AC-4F33-A928-CEBD1EA8E794}" presName="Name0" presStyleCnt="0">
        <dgm:presLayoutVars>
          <dgm:dir/>
          <dgm:animLvl val="lvl"/>
          <dgm:resizeHandles/>
        </dgm:presLayoutVars>
      </dgm:prSet>
      <dgm:spPr/>
      <dgm:t>
        <a:bodyPr/>
        <a:lstStyle/>
        <a:p>
          <a:endParaRPr lang="en-US"/>
        </a:p>
      </dgm:t>
    </dgm:pt>
    <dgm:pt modelId="{CDE18958-528F-4200-9EF7-47580311D79F}" type="pres">
      <dgm:prSet presAssocID="{390D39EB-49D6-4E4D-9930-280EA2C34EA7}" presName="linNode" presStyleCnt="0"/>
      <dgm:spPr/>
    </dgm:pt>
    <dgm:pt modelId="{A4F0DE43-D184-4D03-B95D-7B4EF0C1123D}" type="pres">
      <dgm:prSet presAssocID="{390D39EB-49D6-4E4D-9930-280EA2C34EA7}" presName="parentShp" presStyleLbl="node1" presStyleIdx="0" presStyleCnt="6">
        <dgm:presLayoutVars>
          <dgm:bulletEnabled val="1"/>
        </dgm:presLayoutVars>
      </dgm:prSet>
      <dgm:spPr/>
      <dgm:t>
        <a:bodyPr/>
        <a:lstStyle/>
        <a:p>
          <a:endParaRPr lang="en-US"/>
        </a:p>
      </dgm:t>
    </dgm:pt>
    <dgm:pt modelId="{CDF46CC1-8562-4EF7-9876-B3A763C6C510}" type="pres">
      <dgm:prSet presAssocID="{390D39EB-49D6-4E4D-9930-280EA2C34EA7}" presName="childShp" presStyleLbl="bgAccFollowNode1" presStyleIdx="0" presStyleCnt="6">
        <dgm:presLayoutVars>
          <dgm:bulletEnabled val="1"/>
        </dgm:presLayoutVars>
      </dgm:prSet>
      <dgm:spPr/>
      <dgm:t>
        <a:bodyPr/>
        <a:lstStyle/>
        <a:p>
          <a:endParaRPr lang="en-US"/>
        </a:p>
      </dgm:t>
    </dgm:pt>
    <dgm:pt modelId="{6616452F-AE9D-4236-B15E-71B1A74238F6}" type="pres">
      <dgm:prSet presAssocID="{43DDFBF3-D7B7-4C80-B26D-AE1CBDBF21DC}" presName="spacing" presStyleCnt="0"/>
      <dgm:spPr/>
    </dgm:pt>
    <dgm:pt modelId="{E5DC2990-F764-466B-8965-2DFFA88CAFA0}" type="pres">
      <dgm:prSet presAssocID="{B8C70B41-9196-4037-AB7E-95BD97101D39}" presName="linNode" presStyleCnt="0"/>
      <dgm:spPr/>
    </dgm:pt>
    <dgm:pt modelId="{10449FC3-8ECD-4C36-9A44-E6E4CCAF6EB0}" type="pres">
      <dgm:prSet presAssocID="{B8C70B41-9196-4037-AB7E-95BD97101D39}" presName="parentShp" presStyleLbl="node1" presStyleIdx="1" presStyleCnt="6">
        <dgm:presLayoutVars>
          <dgm:bulletEnabled val="1"/>
        </dgm:presLayoutVars>
      </dgm:prSet>
      <dgm:spPr/>
      <dgm:t>
        <a:bodyPr/>
        <a:lstStyle/>
        <a:p>
          <a:endParaRPr lang="en-US"/>
        </a:p>
      </dgm:t>
    </dgm:pt>
    <dgm:pt modelId="{8EFACDB1-F81E-407C-8D86-ADCA404D1EA1}" type="pres">
      <dgm:prSet presAssocID="{B8C70B41-9196-4037-AB7E-95BD97101D39}" presName="childShp" presStyleLbl="bgAccFollowNode1" presStyleIdx="1" presStyleCnt="6">
        <dgm:presLayoutVars>
          <dgm:bulletEnabled val="1"/>
        </dgm:presLayoutVars>
      </dgm:prSet>
      <dgm:spPr/>
      <dgm:t>
        <a:bodyPr/>
        <a:lstStyle/>
        <a:p>
          <a:endParaRPr lang="en-US"/>
        </a:p>
      </dgm:t>
    </dgm:pt>
    <dgm:pt modelId="{F296D064-A79F-45A2-9F94-CBAE139F25B9}" type="pres">
      <dgm:prSet presAssocID="{4615A893-C9AC-4852-A5FF-9E8F69D85F8C}" presName="spacing" presStyleCnt="0"/>
      <dgm:spPr/>
    </dgm:pt>
    <dgm:pt modelId="{DA16F60E-49DC-4F8D-9C46-6BACC3F0E9FB}" type="pres">
      <dgm:prSet presAssocID="{F5A87DB1-DF29-42BC-A025-59C8C3C65909}" presName="linNode" presStyleCnt="0"/>
      <dgm:spPr/>
    </dgm:pt>
    <dgm:pt modelId="{B33677F3-122A-40EF-9B78-7E6B318FA58F}" type="pres">
      <dgm:prSet presAssocID="{F5A87DB1-DF29-42BC-A025-59C8C3C65909}" presName="parentShp" presStyleLbl="node1" presStyleIdx="2" presStyleCnt="6">
        <dgm:presLayoutVars>
          <dgm:bulletEnabled val="1"/>
        </dgm:presLayoutVars>
      </dgm:prSet>
      <dgm:spPr/>
      <dgm:t>
        <a:bodyPr/>
        <a:lstStyle/>
        <a:p>
          <a:endParaRPr lang="en-US"/>
        </a:p>
      </dgm:t>
    </dgm:pt>
    <dgm:pt modelId="{433064C5-B872-47DD-95CA-D79C4EF54116}" type="pres">
      <dgm:prSet presAssocID="{F5A87DB1-DF29-42BC-A025-59C8C3C65909}" presName="childShp" presStyleLbl="bgAccFollowNode1" presStyleIdx="2" presStyleCnt="6">
        <dgm:presLayoutVars>
          <dgm:bulletEnabled val="1"/>
        </dgm:presLayoutVars>
      </dgm:prSet>
      <dgm:spPr/>
      <dgm:t>
        <a:bodyPr/>
        <a:lstStyle/>
        <a:p>
          <a:endParaRPr lang="en-US"/>
        </a:p>
      </dgm:t>
    </dgm:pt>
    <dgm:pt modelId="{25ECA87B-699D-41F6-BD43-3AE7715A8F99}" type="pres">
      <dgm:prSet presAssocID="{BBF2C112-821B-4A77-A575-F9581513E5AF}" presName="spacing" presStyleCnt="0"/>
      <dgm:spPr/>
    </dgm:pt>
    <dgm:pt modelId="{EAD8F298-65AB-43A1-8ED6-BCA07A3F8C17}" type="pres">
      <dgm:prSet presAssocID="{19964744-0CFD-40FF-BD89-58AE2CD2765D}" presName="linNode" presStyleCnt="0"/>
      <dgm:spPr/>
    </dgm:pt>
    <dgm:pt modelId="{2EC17925-D73A-4204-BB45-48F0728C2F6E}" type="pres">
      <dgm:prSet presAssocID="{19964744-0CFD-40FF-BD89-58AE2CD2765D}" presName="parentShp" presStyleLbl="node1" presStyleIdx="3" presStyleCnt="6">
        <dgm:presLayoutVars>
          <dgm:bulletEnabled val="1"/>
        </dgm:presLayoutVars>
      </dgm:prSet>
      <dgm:spPr/>
      <dgm:t>
        <a:bodyPr/>
        <a:lstStyle/>
        <a:p>
          <a:endParaRPr lang="en-US"/>
        </a:p>
      </dgm:t>
    </dgm:pt>
    <dgm:pt modelId="{FB2BAB66-07D6-4594-885C-95616D38CD1E}" type="pres">
      <dgm:prSet presAssocID="{19964744-0CFD-40FF-BD89-58AE2CD2765D}" presName="childShp" presStyleLbl="bgAccFollowNode1" presStyleIdx="3" presStyleCnt="6">
        <dgm:presLayoutVars>
          <dgm:bulletEnabled val="1"/>
        </dgm:presLayoutVars>
      </dgm:prSet>
      <dgm:spPr/>
      <dgm:t>
        <a:bodyPr/>
        <a:lstStyle/>
        <a:p>
          <a:endParaRPr lang="en-US"/>
        </a:p>
      </dgm:t>
    </dgm:pt>
    <dgm:pt modelId="{D2AB0EED-AF05-4AD1-AD01-A97A905C7DA1}" type="pres">
      <dgm:prSet presAssocID="{051AA945-6B83-46F4-98EA-79DAD20A9C7C}" presName="spacing" presStyleCnt="0"/>
      <dgm:spPr/>
    </dgm:pt>
    <dgm:pt modelId="{678216CF-DFD2-420F-ABAB-AFC5BB3E7A1D}" type="pres">
      <dgm:prSet presAssocID="{511E91F9-BCEF-4E6A-84E0-2CAC08A18F3B}" presName="linNode" presStyleCnt="0"/>
      <dgm:spPr/>
    </dgm:pt>
    <dgm:pt modelId="{BD639937-874E-4EFB-B34F-BFBE4CB9B41D}" type="pres">
      <dgm:prSet presAssocID="{511E91F9-BCEF-4E6A-84E0-2CAC08A18F3B}" presName="parentShp" presStyleLbl="node1" presStyleIdx="4" presStyleCnt="6">
        <dgm:presLayoutVars>
          <dgm:bulletEnabled val="1"/>
        </dgm:presLayoutVars>
      </dgm:prSet>
      <dgm:spPr/>
      <dgm:t>
        <a:bodyPr/>
        <a:lstStyle/>
        <a:p>
          <a:endParaRPr lang="en-US"/>
        </a:p>
      </dgm:t>
    </dgm:pt>
    <dgm:pt modelId="{A8048EB7-67AA-4509-87CA-DB4E07DF0741}" type="pres">
      <dgm:prSet presAssocID="{511E91F9-BCEF-4E6A-84E0-2CAC08A18F3B}" presName="childShp" presStyleLbl="bgAccFollowNode1" presStyleIdx="4" presStyleCnt="6">
        <dgm:presLayoutVars>
          <dgm:bulletEnabled val="1"/>
        </dgm:presLayoutVars>
      </dgm:prSet>
      <dgm:spPr/>
      <dgm:t>
        <a:bodyPr/>
        <a:lstStyle/>
        <a:p>
          <a:endParaRPr lang="en-US"/>
        </a:p>
      </dgm:t>
    </dgm:pt>
    <dgm:pt modelId="{C086E4ED-9C87-4E9C-A87A-2DCD41CFFBDB}" type="pres">
      <dgm:prSet presAssocID="{A91DC52A-532A-4630-8957-301F6DFDA450}" presName="spacing" presStyleCnt="0"/>
      <dgm:spPr/>
    </dgm:pt>
    <dgm:pt modelId="{8EAB1B4D-FD2F-4785-91A1-CEC081B18F75}" type="pres">
      <dgm:prSet presAssocID="{BC5E7B37-E7CF-47B1-A8D2-6BA607A06B08}" presName="linNode" presStyleCnt="0"/>
      <dgm:spPr/>
    </dgm:pt>
    <dgm:pt modelId="{590B6C0B-6178-4006-8C49-0D356F25B6B4}" type="pres">
      <dgm:prSet presAssocID="{BC5E7B37-E7CF-47B1-A8D2-6BA607A06B08}" presName="parentShp" presStyleLbl="node1" presStyleIdx="5" presStyleCnt="6">
        <dgm:presLayoutVars>
          <dgm:bulletEnabled val="1"/>
        </dgm:presLayoutVars>
      </dgm:prSet>
      <dgm:spPr/>
      <dgm:t>
        <a:bodyPr/>
        <a:lstStyle/>
        <a:p>
          <a:endParaRPr lang="en-US"/>
        </a:p>
      </dgm:t>
    </dgm:pt>
    <dgm:pt modelId="{A74B81FC-7984-406E-B6BE-A7D39652564C}" type="pres">
      <dgm:prSet presAssocID="{BC5E7B37-E7CF-47B1-A8D2-6BA607A06B08}" presName="childShp" presStyleLbl="bgAccFollowNode1" presStyleIdx="5" presStyleCnt="6">
        <dgm:presLayoutVars>
          <dgm:bulletEnabled val="1"/>
        </dgm:presLayoutVars>
      </dgm:prSet>
      <dgm:spPr/>
      <dgm:t>
        <a:bodyPr/>
        <a:lstStyle/>
        <a:p>
          <a:endParaRPr lang="en-US"/>
        </a:p>
      </dgm:t>
    </dgm:pt>
  </dgm:ptLst>
  <dgm:cxnLst>
    <dgm:cxn modelId="{D4E34832-A8F0-40E9-921F-D726C23158F7}" type="presOf" srcId="{B8C70B41-9196-4037-AB7E-95BD97101D39}" destId="{10449FC3-8ECD-4C36-9A44-E6E4CCAF6EB0}" srcOrd="0" destOrd="0" presId="urn:microsoft.com/office/officeart/2005/8/layout/vList6"/>
    <dgm:cxn modelId="{2384A002-7308-4529-919F-1AF8E196818B}" type="presOf" srcId="{348B14EB-F521-4AEF-A5D3-79A5DBD5C3DE}" destId="{FB2BAB66-07D6-4594-885C-95616D38CD1E}" srcOrd="0" destOrd="0" presId="urn:microsoft.com/office/officeart/2005/8/layout/vList6"/>
    <dgm:cxn modelId="{D94506A3-E958-4DB0-B8ED-0A4FEB76E6A2}" srcId="{BC5E7B37-E7CF-47B1-A8D2-6BA607A06B08}" destId="{CC7DE251-F39D-44E1-8745-1FBCE8BDFE5E}" srcOrd="0" destOrd="0" parTransId="{D1186E27-C27A-47C1-8E66-C8EB61F754DA}" sibTransId="{45468A7F-FE00-4458-9046-399918BA1C0A}"/>
    <dgm:cxn modelId="{5AD0BBB6-C1F5-4E7B-9EDC-FF80447F2118}" type="presOf" srcId="{968C13BD-A7AC-4F33-A928-CEBD1EA8E794}" destId="{3272B13A-3342-4A7E-BED1-5E901D2A2C08}" srcOrd="0" destOrd="0" presId="urn:microsoft.com/office/officeart/2005/8/layout/vList6"/>
    <dgm:cxn modelId="{6502F3F9-2AE3-417B-B00D-EC6023A6514A}" type="presOf" srcId="{F5A87DB1-DF29-42BC-A025-59C8C3C65909}" destId="{B33677F3-122A-40EF-9B78-7E6B318FA58F}" srcOrd="0" destOrd="0" presId="urn:microsoft.com/office/officeart/2005/8/layout/vList6"/>
    <dgm:cxn modelId="{285D98BA-9F62-4666-8305-0DED13EDEEC6}" srcId="{511E91F9-BCEF-4E6A-84E0-2CAC08A18F3B}" destId="{309C6100-8E96-4446-B704-B5C952EFAC01}" srcOrd="0" destOrd="0" parTransId="{61E4B07A-FF28-4BB7-8F2F-011CACC44923}" sibTransId="{6B868449-80DB-4730-816C-0D9520380DAF}"/>
    <dgm:cxn modelId="{6F370DAF-DDB2-41D6-B43F-0573FC399EEF}" srcId="{968C13BD-A7AC-4F33-A928-CEBD1EA8E794}" destId="{19964744-0CFD-40FF-BD89-58AE2CD2765D}" srcOrd="3" destOrd="0" parTransId="{F0BFFFE0-4A5A-4E7A-8B61-25ED034A2DEE}" sibTransId="{051AA945-6B83-46F4-98EA-79DAD20A9C7C}"/>
    <dgm:cxn modelId="{CE2C8FBB-DED2-4BB6-95CD-8B5D39F89F0F}" srcId="{968C13BD-A7AC-4F33-A928-CEBD1EA8E794}" destId="{390D39EB-49D6-4E4D-9930-280EA2C34EA7}" srcOrd="0" destOrd="0" parTransId="{52D2B103-E493-4473-88E6-00310E27FB8D}" sibTransId="{43DDFBF3-D7B7-4C80-B26D-AE1CBDBF21DC}"/>
    <dgm:cxn modelId="{FEDB95F3-D4EB-42EB-A173-492174A0AEB0}" srcId="{968C13BD-A7AC-4F33-A928-CEBD1EA8E794}" destId="{BC5E7B37-E7CF-47B1-A8D2-6BA607A06B08}" srcOrd="5" destOrd="0" parTransId="{2255AEFC-1E57-4EB2-B933-87D2CCB289AD}" sibTransId="{A6DE9BA3-E7F4-481E-8328-53C31D4E996A}"/>
    <dgm:cxn modelId="{7217AE4B-7219-4E42-922E-1E03DE4CDB1C}" srcId="{19964744-0CFD-40FF-BD89-58AE2CD2765D}" destId="{348B14EB-F521-4AEF-A5D3-79A5DBD5C3DE}" srcOrd="0" destOrd="0" parTransId="{4C5E60AA-C646-44C8-B6EA-5402C6A25EBA}" sibTransId="{710E8DD4-60A9-4854-A893-35CF33A41818}"/>
    <dgm:cxn modelId="{21966B67-6B65-4173-9FA0-D730C015AA03}" type="presOf" srcId="{511E91F9-BCEF-4E6A-84E0-2CAC08A18F3B}" destId="{BD639937-874E-4EFB-B34F-BFBE4CB9B41D}" srcOrd="0" destOrd="0" presId="urn:microsoft.com/office/officeart/2005/8/layout/vList6"/>
    <dgm:cxn modelId="{44C54BE7-4309-46B7-B2C8-47FCAF2E8C40}" type="presOf" srcId="{390D39EB-49D6-4E4D-9930-280EA2C34EA7}" destId="{A4F0DE43-D184-4D03-B95D-7B4EF0C1123D}" srcOrd="0" destOrd="0" presId="urn:microsoft.com/office/officeart/2005/8/layout/vList6"/>
    <dgm:cxn modelId="{4979D3DC-B504-487A-B562-21C73EFC603C}" srcId="{390D39EB-49D6-4E4D-9930-280EA2C34EA7}" destId="{479807A0-DC72-43D5-8285-23E55B4A81CD}" srcOrd="0" destOrd="0" parTransId="{D56C63B9-3C46-45A8-9B30-B0A330C2F0D6}" sibTransId="{27D7B943-EF18-46D1-B5D0-42067F826847}"/>
    <dgm:cxn modelId="{5974634E-6D57-4A7F-84A1-2DAE419336AA}" srcId="{B8C70B41-9196-4037-AB7E-95BD97101D39}" destId="{A0BE58FD-7F12-495B-BA53-16D29AF1D742}" srcOrd="0" destOrd="0" parTransId="{4C87EB44-FB19-461A-8903-500AB4834A95}" sibTransId="{A40F5F7A-C510-4315-9270-C97ACF2694B7}"/>
    <dgm:cxn modelId="{A136D65A-A674-4318-A946-26F299779BFE}" type="presOf" srcId="{479807A0-DC72-43D5-8285-23E55B4A81CD}" destId="{CDF46CC1-8562-4EF7-9876-B3A763C6C510}" srcOrd="0" destOrd="0" presId="urn:microsoft.com/office/officeart/2005/8/layout/vList6"/>
    <dgm:cxn modelId="{2A6BF642-E0F2-442C-B971-D4E7EC122F68}" type="presOf" srcId="{309C6100-8E96-4446-B704-B5C952EFAC01}" destId="{A8048EB7-67AA-4509-87CA-DB4E07DF0741}" srcOrd="0" destOrd="0" presId="urn:microsoft.com/office/officeart/2005/8/layout/vList6"/>
    <dgm:cxn modelId="{C5B7840B-E906-463E-B7EE-35D2168A20E0}" type="presOf" srcId="{CC7DE251-F39D-44E1-8745-1FBCE8BDFE5E}" destId="{A74B81FC-7984-406E-B6BE-A7D39652564C}" srcOrd="0" destOrd="0" presId="urn:microsoft.com/office/officeart/2005/8/layout/vList6"/>
    <dgm:cxn modelId="{551024CB-6074-4429-87AB-8124B771573C}" srcId="{968C13BD-A7AC-4F33-A928-CEBD1EA8E794}" destId="{B8C70B41-9196-4037-AB7E-95BD97101D39}" srcOrd="1" destOrd="0" parTransId="{97DDB198-1C1F-4AE6-8B7C-DE09BEB9E142}" sibTransId="{4615A893-C9AC-4852-A5FF-9E8F69D85F8C}"/>
    <dgm:cxn modelId="{18DB47D0-545B-418F-B6A3-1970632A2841}" type="presOf" srcId="{A0BE58FD-7F12-495B-BA53-16D29AF1D742}" destId="{8EFACDB1-F81E-407C-8D86-ADCA404D1EA1}" srcOrd="0" destOrd="0" presId="urn:microsoft.com/office/officeart/2005/8/layout/vList6"/>
    <dgm:cxn modelId="{604DE2A4-E535-49B7-9B4C-E101795C7B6B}" type="presOf" srcId="{A0F00C6E-308C-4A8C-8032-74CA6B778DF7}" destId="{433064C5-B872-47DD-95CA-D79C4EF54116}" srcOrd="0" destOrd="0" presId="urn:microsoft.com/office/officeart/2005/8/layout/vList6"/>
    <dgm:cxn modelId="{0B753890-BA08-4EFE-8A2C-780995B2FF06}" srcId="{F5A87DB1-DF29-42BC-A025-59C8C3C65909}" destId="{A0F00C6E-308C-4A8C-8032-74CA6B778DF7}" srcOrd="0" destOrd="0" parTransId="{1E684133-563A-404B-99B0-54FD40304EB8}" sibTransId="{228AB72A-0754-473E-80A1-E04EFE08D392}"/>
    <dgm:cxn modelId="{97CF3531-B219-4CB9-B968-3ACC7E85B89D}" srcId="{968C13BD-A7AC-4F33-A928-CEBD1EA8E794}" destId="{511E91F9-BCEF-4E6A-84E0-2CAC08A18F3B}" srcOrd="4" destOrd="0" parTransId="{17219185-64AC-4099-BA39-3059F75D75B9}" sibTransId="{A91DC52A-532A-4630-8957-301F6DFDA450}"/>
    <dgm:cxn modelId="{229D48CE-1709-4FA9-95E5-13DE06522AB0}" type="presOf" srcId="{BC5E7B37-E7CF-47B1-A8D2-6BA607A06B08}" destId="{590B6C0B-6178-4006-8C49-0D356F25B6B4}" srcOrd="0" destOrd="0" presId="urn:microsoft.com/office/officeart/2005/8/layout/vList6"/>
    <dgm:cxn modelId="{6A212B40-BECB-4C95-BD73-458672167A5C}" type="presOf" srcId="{19964744-0CFD-40FF-BD89-58AE2CD2765D}" destId="{2EC17925-D73A-4204-BB45-48F0728C2F6E}" srcOrd="0" destOrd="0" presId="urn:microsoft.com/office/officeart/2005/8/layout/vList6"/>
    <dgm:cxn modelId="{CC7F94A5-D12A-407C-B49D-8A6326ECFD40}" srcId="{968C13BD-A7AC-4F33-A928-CEBD1EA8E794}" destId="{F5A87DB1-DF29-42BC-A025-59C8C3C65909}" srcOrd="2" destOrd="0" parTransId="{19F2574F-4429-4FD2-B94B-A09565773485}" sibTransId="{BBF2C112-821B-4A77-A575-F9581513E5AF}"/>
    <dgm:cxn modelId="{3B98D9A5-2E78-4663-AFCB-896FDCB7EBF5}" type="presParOf" srcId="{3272B13A-3342-4A7E-BED1-5E901D2A2C08}" destId="{CDE18958-528F-4200-9EF7-47580311D79F}" srcOrd="0" destOrd="0" presId="urn:microsoft.com/office/officeart/2005/8/layout/vList6"/>
    <dgm:cxn modelId="{408C6CA1-DD6F-4333-AB31-F19E038FCE7D}" type="presParOf" srcId="{CDE18958-528F-4200-9EF7-47580311D79F}" destId="{A4F0DE43-D184-4D03-B95D-7B4EF0C1123D}" srcOrd="0" destOrd="0" presId="urn:microsoft.com/office/officeart/2005/8/layout/vList6"/>
    <dgm:cxn modelId="{F94EBB86-E55E-4EC1-912C-BA468834896F}" type="presParOf" srcId="{CDE18958-528F-4200-9EF7-47580311D79F}" destId="{CDF46CC1-8562-4EF7-9876-B3A763C6C510}" srcOrd="1" destOrd="0" presId="urn:microsoft.com/office/officeart/2005/8/layout/vList6"/>
    <dgm:cxn modelId="{6125B34C-6DCE-4E0C-B2D5-FE7ED539FB6C}" type="presParOf" srcId="{3272B13A-3342-4A7E-BED1-5E901D2A2C08}" destId="{6616452F-AE9D-4236-B15E-71B1A74238F6}" srcOrd="1" destOrd="0" presId="urn:microsoft.com/office/officeart/2005/8/layout/vList6"/>
    <dgm:cxn modelId="{A93305C5-0834-46BE-9819-7521D150A012}" type="presParOf" srcId="{3272B13A-3342-4A7E-BED1-5E901D2A2C08}" destId="{E5DC2990-F764-466B-8965-2DFFA88CAFA0}" srcOrd="2" destOrd="0" presId="urn:microsoft.com/office/officeart/2005/8/layout/vList6"/>
    <dgm:cxn modelId="{BF8C7CC7-8AEB-46DF-B0F3-885260B22CEA}" type="presParOf" srcId="{E5DC2990-F764-466B-8965-2DFFA88CAFA0}" destId="{10449FC3-8ECD-4C36-9A44-E6E4CCAF6EB0}" srcOrd="0" destOrd="0" presId="urn:microsoft.com/office/officeart/2005/8/layout/vList6"/>
    <dgm:cxn modelId="{B20E9618-783C-46C2-BC11-C899F74CFF0E}" type="presParOf" srcId="{E5DC2990-F764-466B-8965-2DFFA88CAFA0}" destId="{8EFACDB1-F81E-407C-8D86-ADCA404D1EA1}" srcOrd="1" destOrd="0" presId="urn:microsoft.com/office/officeart/2005/8/layout/vList6"/>
    <dgm:cxn modelId="{A25120AE-1EF1-48F4-B6AD-D9674CC8BEF5}" type="presParOf" srcId="{3272B13A-3342-4A7E-BED1-5E901D2A2C08}" destId="{F296D064-A79F-45A2-9F94-CBAE139F25B9}" srcOrd="3" destOrd="0" presId="urn:microsoft.com/office/officeart/2005/8/layout/vList6"/>
    <dgm:cxn modelId="{3C4763CB-636C-4E90-9135-CFCB61EF05B9}" type="presParOf" srcId="{3272B13A-3342-4A7E-BED1-5E901D2A2C08}" destId="{DA16F60E-49DC-4F8D-9C46-6BACC3F0E9FB}" srcOrd="4" destOrd="0" presId="urn:microsoft.com/office/officeart/2005/8/layout/vList6"/>
    <dgm:cxn modelId="{2F1FFAD2-0558-48B9-AD30-038C868D9368}" type="presParOf" srcId="{DA16F60E-49DC-4F8D-9C46-6BACC3F0E9FB}" destId="{B33677F3-122A-40EF-9B78-7E6B318FA58F}" srcOrd="0" destOrd="0" presId="urn:microsoft.com/office/officeart/2005/8/layout/vList6"/>
    <dgm:cxn modelId="{748673D2-6739-450F-A421-993235F00895}" type="presParOf" srcId="{DA16F60E-49DC-4F8D-9C46-6BACC3F0E9FB}" destId="{433064C5-B872-47DD-95CA-D79C4EF54116}" srcOrd="1" destOrd="0" presId="urn:microsoft.com/office/officeart/2005/8/layout/vList6"/>
    <dgm:cxn modelId="{3A42EBBE-8407-4F0B-B6D5-A53A6C3C4E75}" type="presParOf" srcId="{3272B13A-3342-4A7E-BED1-5E901D2A2C08}" destId="{25ECA87B-699D-41F6-BD43-3AE7715A8F99}" srcOrd="5" destOrd="0" presId="urn:microsoft.com/office/officeart/2005/8/layout/vList6"/>
    <dgm:cxn modelId="{158E6DBE-B0F5-4CDA-96E9-A6046D9D0F09}" type="presParOf" srcId="{3272B13A-3342-4A7E-BED1-5E901D2A2C08}" destId="{EAD8F298-65AB-43A1-8ED6-BCA07A3F8C17}" srcOrd="6" destOrd="0" presId="urn:microsoft.com/office/officeart/2005/8/layout/vList6"/>
    <dgm:cxn modelId="{F40B6DB4-2496-4A6D-A51B-2D226C2406FD}" type="presParOf" srcId="{EAD8F298-65AB-43A1-8ED6-BCA07A3F8C17}" destId="{2EC17925-D73A-4204-BB45-48F0728C2F6E}" srcOrd="0" destOrd="0" presId="urn:microsoft.com/office/officeart/2005/8/layout/vList6"/>
    <dgm:cxn modelId="{D27056CD-A6BD-4019-BA49-5FCEEE8B3E62}" type="presParOf" srcId="{EAD8F298-65AB-43A1-8ED6-BCA07A3F8C17}" destId="{FB2BAB66-07D6-4594-885C-95616D38CD1E}" srcOrd="1" destOrd="0" presId="urn:microsoft.com/office/officeart/2005/8/layout/vList6"/>
    <dgm:cxn modelId="{43A8F317-E023-4D50-A6F2-A7738E8286DF}" type="presParOf" srcId="{3272B13A-3342-4A7E-BED1-5E901D2A2C08}" destId="{D2AB0EED-AF05-4AD1-AD01-A97A905C7DA1}" srcOrd="7" destOrd="0" presId="urn:microsoft.com/office/officeart/2005/8/layout/vList6"/>
    <dgm:cxn modelId="{76B8FBFF-9D9A-43DB-A217-A6A7219056DB}" type="presParOf" srcId="{3272B13A-3342-4A7E-BED1-5E901D2A2C08}" destId="{678216CF-DFD2-420F-ABAB-AFC5BB3E7A1D}" srcOrd="8" destOrd="0" presId="urn:microsoft.com/office/officeart/2005/8/layout/vList6"/>
    <dgm:cxn modelId="{8E20B747-487A-4337-97E0-0607F0489482}" type="presParOf" srcId="{678216CF-DFD2-420F-ABAB-AFC5BB3E7A1D}" destId="{BD639937-874E-4EFB-B34F-BFBE4CB9B41D}" srcOrd="0" destOrd="0" presId="urn:microsoft.com/office/officeart/2005/8/layout/vList6"/>
    <dgm:cxn modelId="{1A137AF9-243A-4587-80EA-BADE3B15DA36}" type="presParOf" srcId="{678216CF-DFD2-420F-ABAB-AFC5BB3E7A1D}" destId="{A8048EB7-67AA-4509-87CA-DB4E07DF0741}" srcOrd="1" destOrd="0" presId="urn:microsoft.com/office/officeart/2005/8/layout/vList6"/>
    <dgm:cxn modelId="{784B8992-C6E1-40C1-B538-5B9F764C3F3C}" type="presParOf" srcId="{3272B13A-3342-4A7E-BED1-5E901D2A2C08}" destId="{C086E4ED-9C87-4E9C-A87A-2DCD41CFFBDB}" srcOrd="9" destOrd="0" presId="urn:microsoft.com/office/officeart/2005/8/layout/vList6"/>
    <dgm:cxn modelId="{22359E8F-8F70-490D-BDC2-2A3F0A7B5967}" type="presParOf" srcId="{3272B13A-3342-4A7E-BED1-5E901D2A2C08}" destId="{8EAB1B4D-FD2F-4785-91A1-CEC081B18F75}" srcOrd="10" destOrd="0" presId="urn:microsoft.com/office/officeart/2005/8/layout/vList6"/>
    <dgm:cxn modelId="{015465CB-BC14-4921-90F1-44742A16D2B3}" type="presParOf" srcId="{8EAB1B4D-FD2F-4785-91A1-CEC081B18F75}" destId="{590B6C0B-6178-4006-8C49-0D356F25B6B4}" srcOrd="0" destOrd="0" presId="urn:microsoft.com/office/officeart/2005/8/layout/vList6"/>
    <dgm:cxn modelId="{13A16362-6B14-465D-ADB4-87AE80A77D75}" type="presParOf" srcId="{8EAB1B4D-FD2F-4785-91A1-CEC081B18F75}" destId="{A74B81FC-7984-406E-B6BE-A7D39652564C}"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A6EB6-143A-4F7E-A5C2-39D9620422E1}">
      <dsp:nvSpPr>
        <dsp:cNvPr id="0" name=""/>
        <dsp:cNvSpPr/>
      </dsp:nvSpPr>
      <dsp:spPr>
        <a:xfrm>
          <a:off x="1861" y="704295"/>
          <a:ext cx="2389919" cy="95596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latin typeface="Trebuchet MS" pitchFamily="34" charset="0"/>
            </a:rPr>
            <a:t>Miller, 1956</a:t>
          </a:r>
          <a:endParaRPr lang="en-US" sz="1800" kern="1200" dirty="0">
            <a:latin typeface="Trebuchet MS" pitchFamily="34" charset="0"/>
          </a:endParaRPr>
        </a:p>
      </dsp:txBody>
      <dsp:txXfrm>
        <a:off x="479845" y="704295"/>
        <a:ext cx="1433952" cy="955967"/>
      </dsp:txXfrm>
    </dsp:sp>
    <dsp:sp modelId="{D2EC4D51-013D-4009-8BBE-EB6022E33D74}">
      <dsp:nvSpPr>
        <dsp:cNvPr id="0" name=""/>
        <dsp:cNvSpPr/>
      </dsp:nvSpPr>
      <dsp:spPr>
        <a:xfrm>
          <a:off x="1861" y="1779759"/>
          <a:ext cx="1911935" cy="1630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Trebuchet MS" pitchFamily="34" charset="0"/>
            </a:rPr>
            <a:t>7 + or – 2</a:t>
          </a:r>
          <a:endParaRPr lang="en-US" sz="2000" kern="1200" dirty="0">
            <a:latin typeface="Trebuchet MS" pitchFamily="34" charset="0"/>
          </a:endParaRPr>
        </a:p>
        <a:p>
          <a:pPr marL="171450" lvl="1" indent="-171450" algn="l" defTabSz="711200">
            <a:lnSpc>
              <a:spcPct val="90000"/>
            </a:lnSpc>
            <a:spcBef>
              <a:spcPct val="0"/>
            </a:spcBef>
            <a:spcAft>
              <a:spcPct val="15000"/>
            </a:spcAft>
            <a:buChar char="••"/>
          </a:pPr>
          <a:r>
            <a:rPr lang="en-US" sz="1600" kern="1200" dirty="0" smtClean="0">
              <a:latin typeface="Trebuchet MS" pitchFamily="34" charset="0"/>
            </a:rPr>
            <a:t>cognitive process bogs down</a:t>
          </a:r>
          <a:endParaRPr lang="en-US" sz="1600" kern="1200" dirty="0">
            <a:latin typeface="Trebuchet MS" pitchFamily="34" charset="0"/>
          </a:endParaRPr>
        </a:p>
        <a:p>
          <a:pPr marL="171450" lvl="1" indent="-171450" algn="l" defTabSz="711200">
            <a:lnSpc>
              <a:spcPct val="90000"/>
            </a:lnSpc>
            <a:spcBef>
              <a:spcPct val="0"/>
            </a:spcBef>
            <a:spcAft>
              <a:spcPct val="15000"/>
            </a:spcAft>
            <a:buChar char="••"/>
          </a:pPr>
          <a:r>
            <a:rPr lang="en-US" sz="1600" kern="1200" dirty="0" smtClean="0">
              <a:latin typeface="Trebuchet MS" pitchFamily="34" charset="0"/>
            </a:rPr>
            <a:t>Short term memory</a:t>
          </a:r>
          <a:endParaRPr lang="en-US" sz="1600" kern="1200" dirty="0">
            <a:latin typeface="Trebuchet MS" pitchFamily="34" charset="0"/>
          </a:endParaRPr>
        </a:p>
      </dsp:txBody>
      <dsp:txXfrm>
        <a:off x="1861" y="1779759"/>
        <a:ext cx="1911935" cy="1630744"/>
      </dsp:txXfrm>
    </dsp:sp>
    <dsp:sp modelId="{4ACA6BE6-4A2A-4770-AA5A-F57052A139CC}">
      <dsp:nvSpPr>
        <dsp:cNvPr id="0" name=""/>
        <dsp:cNvSpPr/>
      </dsp:nvSpPr>
      <dsp:spPr>
        <a:xfrm>
          <a:off x="2175780" y="704295"/>
          <a:ext cx="2389919" cy="95596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latin typeface="Trebuchet MS" pitchFamily="34" charset="0"/>
            </a:rPr>
            <a:t>Atkinson and Shiffrin, 1968</a:t>
          </a:r>
          <a:endParaRPr lang="en-US" sz="1600" kern="1200" dirty="0">
            <a:latin typeface="Trebuchet MS" pitchFamily="34" charset="0"/>
          </a:endParaRPr>
        </a:p>
      </dsp:txBody>
      <dsp:txXfrm>
        <a:off x="2653764" y="704295"/>
        <a:ext cx="1433952" cy="955967"/>
      </dsp:txXfrm>
    </dsp:sp>
    <dsp:sp modelId="{64F8679F-8458-4F61-AED2-3DDB328D2C19}">
      <dsp:nvSpPr>
        <dsp:cNvPr id="0" name=""/>
        <dsp:cNvSpPr/>
      </dsp:nvSpPr>
      <dsp:spPr>
        <a:xfrm>
          <a:off x="2175780" y="1779759"/>
          <a:ext cx="1911935" cy="1630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Trebuchet MS" pitchFamily="34" charset="0"/>
            </a:rPr>
            <a:t>Information Processing Theory (CIP)</a:t>
          </a:r>
          <a:endParaRPr lang="en-US" sz="1600" kern="1200" dirty="0">
            <a:latin typeface="Trebuchet MS" pitchFamily="34" charset="0"/>
          </a:endParaRPr>
        </a:p>
        <a:p>
          <a:pPr marL="171450" lvl="1" indent="-171450" algn="l" defTabSz="711200">
            <a:lnSpc>
              <a:spcPct val="90000"/>
            </a:lnSpc>
            <a:spcBef>
              <a:spcPct val="0"/>
            </a:spcBef>
            <a:spcAft>
              <a:spcPct val="15000"/>
            </a:spcAft>
            <a:buChar char="••"/>
          </a:pPr>
          <a:r>
            <a:rPr lang="en-US" sz="1600" kern="1200" dirty="0" smtClean="0">
              <a:latin typeface="Trebuchet MS" pitchFamily="34" charset="0"/>
            </a:rPr>
            <a:t>Sensory Input</a:t>
          </a:r>
          <a:endParaRPr lang="en-US" sz="1600" kern="1200" dirty="0">
            <a:latin typeface="Trebuchet MS" pitchFamily="34" charset="0"/>
          </a:endParaRPr>
        </a:p>
        <a:p>
          <a:pPr marL="171450" lvl="1" indent="-171450" algn="l" defTabSz="711200">
            <a:lnSpc>
              <a:spcPct val="90000"/>
            </a:lnSpc>
            <a:spcBef>
              <a:spcPct val="0"/>
            </a:spcBef>
            <a:spcAft>
              <a:spcPct val="15000"/>
            </a:spcAft>
            <a:buChar char="••"/>
          </a:pPr>
          <a:r>
            <a:rPr lang="en-US" sz="1600" kern="1200" dirty="0" smtClean="0">
              <a:latin typeface="Trebuchet MS" pitchFamily="34" charset="0"/>
            </a:rPr>
            <a:t>Sensory Memory</a:t>
          </a:r>
          <a:endParaRPr lang="en-US" sz="1600" kern="1200" dirty="0">
            <a:latin typeface="Trebuchet MS" pitchFamily="34" charset="0"/>
          </a:endParaRPr>
        </a:p>
        <a:p>
          <a:pPr marL="171450" lvl="1" indent="-171450" algn="l" defTabSz="711200">
            <a:lnSpc>
              <a:spcPct val="90000"/>
            </a:lnSpc>
            <a:spcBef>
              <a:spcPct val="0"/>
            </a:spcBef>
            <a:spcAft>
              <a:spcPct val="15000"/>
            </a:spcAft>
            <a:buChar char="••"/>
          </a:pPr>
          <a:r>
            <a:rPr lang="en-US" sz="1600" kern="1200" dirty="0" smtClean="0">
              <a:latin typeface="Trebuchet MS" pitchFamily="34" charset="0"/>
            </a:rPr>
            <a:t>Working Memory</a:t>
          </a:r>
          <a:endParaRPr lang="en-US" sz="1600" kern="1200" dirty="0">
            <a:latin typeface="Trebuchet MS" pitchFamily="34" charset="0"/>
          </a:endParaRPr>
        </a:p>
        <a:p>
          <a:pPr marL="171450" lvl="1" indent="-171450" algn="l" defTabSz="711200">
            <a:lnSpc>
              <a:spcPct val="90000"/>
            </a:lnSpc>
            <a:spcBef>
              <a:spcPct val="0"/>
            </a:spcBef>
            <a:spcAft>
              <a:spcPct val="15000"/>
            </a:spcAft>
            <a:buChar char="••"/>
          </a:pPr>
          <a:r>
            <a:rPr lang="en-US" sz="1600" kern="1200" dirty="0" smtClean="0">
              <a:latin typeface="Trebuchet MS" pitchFamily="34" charset="0"/>
            </a:rPr>
            <a:t>Long-term Memory</a:t>
          </a:r>
          <a:endParaRPr lang="en-US" sz="1600" kern="1200" dirty="0">
            <a:latin typeface="Trebuchet MS" pitchFamily="34" charset="0"/>
          </a:endParaRPr>
        </a:p>
      </dsp:txBody>
      <dsp:txXfrm>
        <a:off x="2175780" y="1779759"/>
        <a:ext cx="1911935" cy="1630744"/>
      </dsp:txXfrm>
    </dsp:sp>
    <dsp:sp modelId="{D2BA45CD-A607-466F-A319-1098D43EEA7D}">
      <dsp:nvSpPr>
        <dsp:cNvPr id="0" name=""/>
        <dsp:cNvSpPr/>
      </dsp:nvSpPr>
      <dsp:spPr>
        <a:xfrm>
          <a:off x="4349700" y="704295"/>
          <a:ext cx="2389919" cy="95596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latin typeface="Trebuchet MS" pitchFamily="34" charset="0"/>
            </a:rPr>
            <a:t>Chase, Simon, 1973</a:t>
          </a:r>
          <a:endParaRPr lang="en-US" sz="1800" kern="1200" dirty="0">
            <a:latin typeface="Trebuchet MS" pitchFamily="34" charset="0"/>
          </a:endParaRPr>
        </a:p>
      </dsp:txBody>
      <dsp:txXfrm>
        <a:off x="4827684" y="704295"/>
        <a:ext cx="1433952" cy="955967"/>
      </dsp:txXfrm>
    </dsp:sp>
    <dsp:sp modelId="{44BD0C48-F798-449E-A94C-E96D8224C5F2}">
      <dsp:nvSpPr>
        <dsp:cNvPr id="0" name=""/>
        <dsp:cNvSpPr/>
      </dsp:nvSpPr>
      <dsp:spPr>
        <a:xfrm>
          <a:off x="4349700" y="1779759"/>
          <a:ext cx="1911935" cy="1630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Trebuchet MS" pitchFamily="34" charset="0"/>
            </a:rPr>
            <a:t>Chunk Information</a:t>
          </a:r>
          <a:endParaRPr lang="en-US" sz="1600" kern="1200" dirty="0">
            <a:latin typeface="Trebuchet MS" pitchFamily="34" charset="0"/>
          </a:endParaRPr>
        </a:p>
        <a:p>
          <a:pPr marL="171450" lvl="1" indent="-171450" algn="l" defTabSz="711200">
            <a:lnSpc>
              <a:spcPct val="90000"/>
            </a:lnSpc>
            <a:spcBef>
              <a:spcPct val="0"/>
            </a:spcBef>
            <a:spcAft>
              <a:spcPct val="15000"/>
            </a:spcAft>
            <a:buChar char="••"/>
          </a:pPr>
          <a:r>
            <a:rPr lang="en-US" sz="1600" kern="1200" dirty="0" smtClean="0">
              <a:latin typeface="Trebuchet MS" pitchFamily="34" charset="0"/>
            </a:rPr>
            <a:t>Schema Construction</a:t>
          </a:r>
          <a:endParaRPr lang="en-US" sz="1600" kern="1200" dirty="0">
            <a:latin typeface="Trebuchet MS" pitchFamily="34" charset="0"/>
          </a:endParaRPr>
        </a:p>
      </dsp:txBody>
      <dsp:txXfrm>
        <a:off x="4349700" y="1779759"/>
        <a:ext cx="1911935" cy="1630744"/>
      </dsp:txXfrm>
    </dsp:sp>
    <dsp:sp modelId="{A8CB61F9-E493-4B69-B763-A47391045363}">
      <dsp:nvSpPr>
        <dsp:cNvPr id="0" name=""/>
        <dsp:cNvSpPr/>
      </dsp:nvSpPr>
      <dsp:spPr>
        <a:xfrm>
          <a:off x="6523619" y="704295"/>
          <a:ext cx="2389919" cy="95596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US" sz="1800" kern="1200" dirty="0" smtClean="0">
              <a:latin typeface="Trebuchet MS" pitchFamily="34" charset="0"/>
            </a:rPr>
            <a:t>Sweller, 1988</a:t>
          </a:r>
          <a:endParaRPr lang="en-US" sz="1800" kern="1200" dirty="0">
            <a:latin typeface="Trebuchet MS" pitchFamily="34" charset="0"/>
          </a:endParaRPr>
        </a:p>
      </dsp:txBody>
      <dsp:txXfrm>
        <a:off x="7001603" y="704295"/>
        <a:ext cx="1433952" cy="955967"/>
      </dsp:txXfrm>
    </dsp:sp>
    <dsp:sp modelId="{3C725C27-B4B4-4E86-B84F-8FFEAC9173FD}">
      <dsp:nvSpPr>
        <dsp:cNvPr id="0" name=""/>
        <dsp:cNvSpPr/>
      </dsp:nvSpPr>
      <dsp:spPr>
        <a:xfrm>
          <a:off x="6523619" y="1779759"/>
          <a:ext cx="1911935" cy="1630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Trebuchet MS" pitchFamily="34" charset="0"/>
            </a:rPr>
            <a:t>Cognitive Load Theory (CTL)</a:t>
          </a:r>
          <a:endParaRPr lang="en-US" sz="1600" kern="1200" dirty="0">
            <a:latin typeface="Trebuchet MS" pitchFamily="34" charset="0"/>
          </a:endParaRPr>
        </a:p>
        <a:p>
          <a:pPr marL="171450" lvl="1" indent="-171450" algn="l" defTabSz="711200">
            <a:lnSpc>
              <a:spcPct val="90000"/>
            </a:lnSpc>
            <a:spcBef>
              <a:spcPct val="0"/>
            </a:spcBef>
            <a:spcAft>
              <a:spcPct val="15000"/>
            </a:spcAft>
            <a:buChar char="••"/>
          </a:pPr>
          <a:r>
            <a:rPr lang="en-US" sz="1600" kern="1200" dirty="0" smtClean="0">
              <a:latin typeface="Trebuchet MS" pitchFamily="34" charset="0"/>
            </a:rPr>
            <a:t>Expands on Cognitive Information Processing Theory</a:t>
          </a:r>
          <a:endParaRPr lang="en-US" sz="1600" kern="1200" dirty="0">
            <a:latin typeface="Trebuchet MS" pitchFamily="34" charset="0"/>
          </a:endParaRPr>
        </a:p>
      </dsp:txBody>
      <dsp:txXfrm>
        <a:off x="6523619" y="1779759"/>
        <a:ext cx="1911935" cy="16307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41200-839D-4C55-8453-CDF0E11359E6}">
      <dsp:nvSpPr>
        <dsp:cNvPr id="0" name=""/>
        <dsp:cNvSpPr/>
      </dsp:nvSpPr>
      <dsp:spPr>
        <a:xfrm>
          <a:off x="3352" y="0"/>
          <a:ext cx="2011680" cy="1950720"/>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08A3D1-67EB-41BE-80DB-BCE5E4DAB0C5}">
      <dsp:nvSpPr>
        <dsp:cNvPr id="0" name=""/>
        <dsp:cNvSpPr/>
      </dsp:nvSpPr>
      <dsp:spPr>
        <a:xfrm>
          <a:off x="2075383" y="0"/>
          <a:ext cx="3413760"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0" rIns="184912" bIns="184912" numCol="1" spcCol="1270" anchor="ctr" anchorCtr="0">
          <a:noAutofit/>
        </a:bodyPr>
        <a:lstStyle/>
        <a:p>
          <a:pPr lvl="0" algn="l" defTabSz="1155700">
            <a:lnSpc>
              <a:spcPct val="90000"/>
            </a:lnSpc>
            <a:spcBef>
              <a:spcPct val="0"/>
            </a:spcBef>
            <a:spcAft>
              <a:spcPct val="35000"/>
            </a:spcAft>
          </a:pPr>
          <a:r>
            <a:rPr lang="en-US" sz="2600" kern="1200" dirty="0" smtClean="0">
              <a:latin typeface="Trebuchet MS" pitchFamily="34" charset="0"/>
            </a:rPr>
            <a:t>Learners engage in “</a:t>
          </a:r>
          <a:r>
            <a:rPr lang="en-US" sz="2600" b="1" kern="1200" dirty="0" smtClean="0">
              <a:solidFill>
                <a:srgbClr val="C00000"/>
              </a:solidFill>
              <a:latin typeface="Trebuchet MS" pitchFamily="34" charset="0"/>
            </a:rPr>
            <a:t>active</a:t>
          </a:r>
          <a:r>
            <a:rPr lang="en-US" sz="2600" b="0" kern="1200" dirty="0" smtClean="0">
              <a:solidFill>
                <a:schemeClr val="tx1"/>
              </a:solidFill>
              <a:latin typeface="Trebuchet MS" pitchFamily="34" charset="0"/>
            </a:rPr>
            <a:t>”</a:t>
          </a:r>
          <a:r>
            <a:rPr lang="en-US" sz="2600" kern="1200" dirty="0" smtClean="0">
              <a:latin typeface="Trebuchet MS" pitchFamily="34" charset="0"/>
            </a:rPr>
            <a:t> learning as graphics make mental connections</a:t>
          </a:r>
          <a:endParaRPr lang="en-US" sz="2600" kern="1200" dirty="0">
            <a:latin typeface="Trebuchet MS" pitchFamily="34" charset="0"/>
          </a:endParaRPr>
        </a:p>
      </dsp:txBody>
      <dsp:txXfrm>
        <a:off x="2075383" y="0"/>
        <a:ext cx="3413760" cy="1950720"/>
      </dsp:txXfrm>
    </dsp:sp>
    <dsp:sp modelId="{276DAEA5-F552-4ECE-A2CB-2A87CE7BAEBF}">
      <dsp:nvSpPr>
        <dsp:cNvPr id="0" name=""/>
        <dsp:cNvSpPr/>
      </dsp:nvSpPr>
      <dsp:spPr>
        <a:xfrm>
          <a:off x="606856" y="2113280"/>
          <a:ext cx="2011680" cy="1950720"/>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66E7AC-07D3-4292-9C93-094E9D3CEA38}">
      <dsp:nvSpPr>
        <dsp:cNvPr id="0" name=""/>
        <dsp:cNvSpPr/>
      </dsp:nvSpPr>
      <dsp:spPr>
        <a:xfrm>
          <a:off x="2678887" y="2113280"/>
          <a:ext cx="3413760" cy="195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0" rIns="184912" bIns="184912" numCol="1" spcCol="1270" anchor="ctr" anchorCtr="0">
          <a:noAutofit/>
        </a:bodyPr>
        <a:lstStyle/>
        <a:p>
          <a:pPr lvl="0" algn="l" defTabSz="1155700">
            <a:lnSpc>
              <a:spcPct val="90000"/>
            </a:lnSpc>
            <a:spcBef>
              <a:spcPct val="0"/>
            </a:spcBef>
            <a:spcAft>
              <a:spcPct val="35000"/>
            </a:spcAft>
          </a:pPr>
          <a:r>
            <a:rPr lang="en-US" sz="2600" kern="1200" dirty="0" smtClean="0">
              <a:latin typeface="Trebuchet MS" pitchFamily="34" charset="0"/>
            </a:rPr>
            <a:t>Learners may Engage in “</a:t>
          </a:r>
          <a:r>
            <a:rPr lang="en-US" sz="2600" b="1" kern="1200" dirty="0" smtClean="0">
              <a:solidFill>
                <a:srgbClr val="C00000"/>
              </a:solidFill>
              <a:latin typeface="Trebuchet MS" pitchFamily="34" charset="0"/>
            </a:rPr>
            <a:t>shallow</a:t>
          </a:r>
          <a:r>
            <a:rPr lang="en-US" sz="2600" kern="1200" dirty="0" smtClean="0">
              <a:latin typeface="Trebuchet MS" pitchFamily="34" charset="0"/>
            </a:rPr>
            <a:t>” learning. No connections</a:t>
          </a:r>
          <a:endParaRPr lang="en-US" sz="2600" kern="1200" dirty="0">
            <a:latin typeface="Trebuchet MS" pitchFamily="34" charset="0"/>
          </a:endParaRPr>
        </a:p>
      </dsp:txBody>
      <dsp:txXfrm>
        <a:off x="2678887" y="2113280"/>
        <a:ext cx="3413760" cy="1950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46CC1-8562-4EF7-9876-B3A763C6C510}">
      <dsp:nvSpPr>
        <dsp:cNvPr id="0" name=""/>
        <dsp:cNvSpPr/>
      </dsp:nvSpPr>
      <dsp:spPr>
        <a:xfrm>
          <a:off x="3474719" y="496"/>
          <a:ext cx="5212080" cy="62507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Trebuchet MS" pitchFamily="34" charset="0"/>
            </a:rPr>
            <a:t>Add aesthetic appeal or humor</a:t>
          </a:r>
          <a:endParaRPr lang="en-US" sz="1700" kern="1200" dirty="0">
            <a:latin typeface="Trebuchet MS" pitchFamily="34" charset="0"/>
          </a:endParaRPr>
        </a:p>
      </dsp:txBody>
      <dsp:txXfrm>
        <a:off x="3474719" y="78631"/>
        <a:ext cx="4977676" cy="468808"/>
      </dsp:txXfrm>
    </dsp:sp>
    <dsp:sp modelId="{A4F0DE43-D184-4D03-B95D-7B4EF0C1123D}">
      <dsp:nvSpPr>
        <dsp:cNvPr id="0" name=""/>
        <dsp:cNvSpPr/>
      </dsp:nvSpPr>
      <dsp:spPr>
        <a:xfrm>
          <a:off x="0" y="496"/>
          <a:ext cx="3474720" cy="6250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latin typeface="Trebuchet MS" pitchFamily="34" charset="0"/>
            </a:rPr>
            <a:t>Decorative</a:t>
          </a:r>
          <a:endParaRPr lang="en-US" sz="2800" b="1" kern="1200" dirty="0">
            <a:effectLst>
              <a:outerShdw blurRad="38100" dist="38100" dir="2700000" algn="tl">
                <a:srgbClr val="000000">
                  <a:alpha val="43137"/>
                </a:srgbClr>
              </a:outerShdw>
            </a:effectLst>
            <a:latin typeface="Trebuchet MS" pitchFamily="34" charset="0"/>
          </a:endParaRPr>
        </a:p>
      </dsp:txBody>
      <dsp:txXfrm>
        <a:off x="30514" y="31010"/>
        <a:ext cx="3413692" cy="564050"/>
      </dsp:txXfrm>
    </dsp:sp>
    <dsp:sp modelId="{8EFACDB1-F81E-407C-8D86-ADCA404D1EA1}">
      <dsp:nvSpPr>
        <dsp:cNvPr id="0" name=""/>
        <dsp:cNvSpPr/>
      </dsp:nvSpPr>
      <dsp:spPr>
        <a:xfrm>
          <a:off x="3474719" y="688082"/>
          <a:ext cx="5212080" cy="62507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Trebuchet MS" pitchFamily="34" charset="0"/>
            </a:rPr>
            <a:t>Illustrate the appearance of an object</a:t>
          </a:r>
          <a:endParaRPr lang="en-US" sz="1700" kern="1200" dirty="0">
            <a:latin typeface="Trebuchet MS" pitchFamily="34" charset="0"/>
          </a:endParaRPr>
        </a:p>
      </dsp:txBody>
      <dsp:txXfrm>
        <a:off x="3474719" y="766217"/>
        <a:ext cx="4977676" cy="468808"/>
      </dsp:txXfrm>
    </dsp:sp>
    <dsp:sp modelId="{10449FC3-8ECD-4C36-9A44-E6E4CCAF6EB0}">
      <dsp:nvSpPr>
        <dsp:cNvPr id="0" name=""/>
        <dsp:cNvSpPr/>
      </dsp:nvSpPr>
      <dsp:spPr>
        <a:xfrm>
          <a:off x="0" y="688082"/>
          <a:ext cx="3474720" cy="6250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latin typeface="Trebuchet MS" pitchFamily="34" charset="0"/>
            </a:rPr>
            <a:t>Representational</a:t>
          </a:r>
          <a:endParaRPr lang="en-US" sz="2800" b="1" kern="1200" dirty="0">
            <a:effectLst>
              <a:outerShdw blurRad="38100" dist="38100" dir="2700000" algn="tl">
                <a:srgbClr val="000000">
                  <a:alpha val="43137"/>
                </a:srgbClr>
              </a:outerShdw>
            </a:effectLst>
            <a:latin typeface="Trebuchet MS" pitchFamily="34" charset="0"/>
          </a:endParaRPr>
        </a:p>
      </dsp:txBody>
      <dsp:txXfrm>
        <a:off x="30514" y="718596"/>
        <a:ext cx="3413692" cy="564050"/>
      </dsp:txXfrm>
    </dsp:sp>
    <dsp:sp modelId="{433064C5-B872-47DD-95CA-D79C4EF54116}">
      <dsp:nvSpPr>
        <dsp:cNvPr id="0" name=""/>
        <dsp:cNvSpPr/>
      </dsp:nvSpPr>
      <dsp:spPr>
        <a:xfrm>
          <a:off x="3474719" y="1375667"/>
          <a:ext cx="5212080" cy="62507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Trebuchet MS" pitchFamily="34" charset="0"/>
            </a:rPr>
            <a:t>Show qualitative relationships</a:t>
          </a:r>
          <a:endParaRPr lang="en-US" sz="1700" kern="1200" dirty="0">
            <a:latin typeface="Trebuchet MS" pitchFamily="34" charset="0"/>
          </a:endParaRPr>
        </a:p>
      </dsp:txBody>
      <dsp:txXfrm>
        <a:off x="3474719" y="1453802"/>
        <a:ext cx="4977676" cy="468808"/>
      </dsp:txXfrm>
    </dsp:sp>
    <dsp:sp modelId="{B33677F3-122A-40EF-9B78-7E6B318FA58F}">
      <dsp:nvSpPr>
        <dsp:cNvPr id="0" name=""/>
        <dsp:cNvSpPr/>
      </dsp:nvSpPr>
      <dsp:spPr>
        <a:xfrm>
          <a:off x="0" y="1375667"/>
          <a:ext cx="3474720" cy="6250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latin typeface="Trebuchet MS" pitchFamily="34" charset="0"/>
            </a:rPr>
            <a:t>Organizational</a:t>
          </a:r>
          <a:endParaRPr lang="en-US" sz="2800" b="1" kern="1200" dirty="0">
            <a:effectLst>
              <a:outerShdw blurRad="38100" dist="38100" dir="2700000" algn="tl">
                <a:srgbClr val="000000">
                  <a:alpha val="43137"/>
                </a:srgbClr>
              </a:outerShdw>
            </a:effectLst>
            <a:latin typeface="Trebuchet MS" pitchFamily="34" charset="0"/>
          </a:endParaRPr>
        </a:p>
      </dsp:txBody>
      <dsp:txXfrm>
        <a:off x="30514" y="1406181"/>
        <a:ext cx="3413692" cy="564050"/>
      </dsp:txXfrm>
    </dsp:sp>
    <dsp:sp modelId="{FB2BAB66-07D6-4594-885C-95616D38CD1E}">
      <dsp:nvSpPr>
        <dsp:cNvPr id="0" name=""/>
        <dsp:cNvSpPr/>
      </dsp:nvSpPr>
      <dsp:spPr>
        <a:xfrm>
          <a:off x="3474719" y="2063253"/>
          <a:ext cx="5212080" cy="62507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Trebuchet MS" pitchFamily="34" charset="0"/>
            </a:rPr>
            <a:t>Summarize quantitative relationships</a:t>
          </a:r>
          <a:endParaRPr lang="en-US" sz="1700" kern="1200" dirty="0">
            <a:latin typeface="Trebuchet MS" pitchFamily="34" charset="0"/>
          </a:endParaRPr>
        </a:p>
      </dsp:txBody>
      <dsp:txXfrm>
        <a:off x="3474719" y="2141388"/>
        <a:ext cx="4977676" cy="468808"/>
      </dsp:txXfrm>
    </dsp:sp>
    <dsp:sp modelId="{2EC17925-D73A-4204-BB45-48F0728C2F6E}">
      <dsp:nvSpPr>
        <dsp:cNvPr id="0" name=""/>
        <dsp:cNvSpPr/>
      </dsp:nvSpPr>
      <dsp:spPr>
        <a:xfrm>
          <a:off x="0" y="2063253"/>
          <a:ext cx="3474720" cy="6250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latin typeface="Trebuchet MS" pitchFamily="34" charset="0"/>
            </a:rPr>
            <a:t>Relational</a:t>
          </a:r>
          <a:endParaRPr lang="en-US" sz="2800" b="1" kern="1200" dirty="0">
            <a:effectLst>
              <a:outerShdw blurRad="38100" dist="38100" dir="2700000" algn="tl">
                <a:srgbClr val="000000">
                  <a:alpha val="43137"/>
                </a:srgbClr>
              </a:outerShdw>
            </a:effectLst>
            <a:latin typeface="Trebuchet MS" pitchFamily="34" charset="0"/>
          </a:endParaRPr>
        </a:p>
      </dsp:txBody>
      <dsp:txXfrm>
        <a:off x="30514" y="2093767"/>
        <a:ext cx="3413692" cy="564050"/>
      </dsp:txXfrm>
    </dsp:sp>
    <dsp:sp modelId="{A8048EB7-67AA-4509-87CA-DB4E07DF0741}">
      <dsp:nvSpPr>
        <dsp:cNvPr id="0" name=""/>
        <dsp:cNvSpPr/>
      </dsp:nvSpPr>
      <dsp:spPr>
        <a:xfrm>
          <a:off x="3474719" y="2750839"/>
          <a:ext cx="5212080" cy="62507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Trebuchet MS" pitchFamily="34" charset="0"/>
            </a:rPr>
            <a:t>Illustrate changes over time</a:t>
          </a:r>
          <a:endParaRPr lang="en-US" sz="1700" kern="1200" dirty="0">
            <a:latin typeface="Trebuchet MS" pitchFamily="34" charset="0"/>
          </a:endParaRPr>
        </a:p>
      </dsp:txBody>
      <dsp:txXfrm>
        <a:off x="3474719" y="2828974"/>
        <a:ext cx="4977676" cy="468808"/>
      </dsp:txXfrm>
    </dsp:sp>
    <dsp:sp modelId="{BD639937-874E-4EFB-B34F-BFBE4CB9B41D}">
      <dsp:nvSpPr>
        <dsp:cNvPr id="0" name=""/>
        <dsp:cNvSpPr/>
      </dsp:nvSpPr>
      <dsp:spPr>
        <a:xfrm>
          <a:off x="0" y="2750839"/>
          <a:ext cx="3474720" cy="6250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latin typeface="Trebuchet MS" pitchFamily="34" charset="0"/>
            </a:rPr>
            <a:t>Transformational</a:t>
          </a:r>
          <a:endParaRPr lang="en-US" sz="2800" b="1" kern="1200" dirty="0">
            <a:effectLst>
              <a:outerShdw blurRad="38100" dist="38100" dir="2700000" algn="tl">
                <a:srgbClr val="000000">
                  <a:alpha val="43137"/>
                </a:srgbClr>
              </a:outerShdw>
            </a:effectLst>
            <a:latin typeface="Trebuchet MS" pitchFamily="34" charset="0"/>
          </a:endParaRPr>
        </a:p>
      </dsp:txBody>
      <dsp:txXfrm>
        <a:off x="30514" y="2781353"/>
        <a:ext cx="3413692" cy="564050"/>
      </dsp:txXfrm>
    </dsp:sp>
    <dsp:sp modelId="{A74B81FC-7984-406E-B6BE-A7D39652564C}">
      <dsp:nvSpPr>
        <dsp:cNvPr id="0" name=""/>
        <dsp:cNvSpPr/>
      </dsp:nvSpPr>
      <dsp:spPr>
        <a:xfrm>
          <a:off x="3474719" y="3438425"/>
          <a:ext cx="5212080" cy="62507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Trebuchet MS" pitchFamily="34" charset="0"/>
            </a:rPr>
            <a:t>Make intangible phenomena visible and concrete</a:t>
          </a:r>
          <a:endParaRPr lang="en-US" sz="1700" kern="1200" dirty="0">
            <a:latin typeface="Trebuchet MS" pitchFamily="34" charset="0"/>
          </a:endParaRPr>
        </a:p>
      </dsp:txBody>
      <dsp:txXfrm>
        <a:off x="3474719" y="3516560"/>
        <a:ext cx="4977676" cy="468808"/>
      </dsp:txXfrm>
    </dsp:sp>
    <dsp:sp modelId="{590B6C0B-6178-4006-8C49-0D356F25B6B4}">
      <dsp:nvSpPr>
        <dsp:cNvPr id="0" name=""/>
        <dsp:cNvSpPr/>
      </dsp:nvSpPr>
      <dsp:spPr>
        <a:xfrm>
          <a:off x="0" y="3438425"/>
          <a:ext cx="3474720" cy="6250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latin typeface="Trebuchet MS" pitchFamily="34" charset="0"/>
            </a:rPr>
            <a:t>Interpretive</a:t>
          </a:r>
          <a:endParaRPr lang="en-US" sz="2800" b="1" kern="1200" dirty="0">
            <a:effectLst>
              <a:outerShdw blurRad="38100" dist="38100" dir="2700000" algn="tl">
                <a:srgbClr val="000000">
                  <a:alpha val="43137"/>
                </a:srgbClr>
              </a:outerShdw>
            </a:effectLst>
            <a:latin typeface="Trebuchet MS" pitchFamily="34" charset="0"/>
          </a:endParaRPr>
        </a:p>
      </dsp:txBody>
      <dsp:txXfrm>
        <a:off x="30514" y="3468939"/>
        <a:ext cx="3413692" cy="5640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C96E49-B01E-450A-8357-F421AAF4DC79}" type="datetimeFigureOut">
              <a:rPr lang="en-US" smtClean="0"/>
              <a:t>3/4/2011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56FFF7-D73D-4FCC-BE0C-DAB8523ABD9C}" type="slidenum">
              <a:rPr lang="en-US" smtClean="0"/>
              <a:t>‹#›</a:t>
            </a:fld>
            <a:endParaRPr lang="en-US" dirty="0"/>
          </a:p>
        </p:txBody>
      </p:sp>
    </p:spTree>
    <p:extLst>
      <p:ext uri="{BB962C8B-B14F-4D97-AF65-F5344CB8AC3E}">
        <p14:creationId xmlns:p14="http://schemas.microsoft.com/office/powerpoint/2010/main" val="1647281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a:t>
            </a:r>
            <a:r>
              <a:rPr lang="en-US" baseline="0" dirty="0" smtClean="0"/>
              <a:t> take a look at four different other perspectives on presenting information.  As we look at these references, let’s think about how, if at all we can look at the principles that Clark and Mayer have forwarded to date.  Do these principles such as the Redundancy and Coherence principles apply here?</a:t>
            </a:r>
            <a:endParaRPr lang="en-US" dirty="0"/>
          </a:p>
        </p:txBody>
      </p:sp>
      <p:sp>
        <p:nvSpPr>
          <p:cNvPr id="4" name="Slide Number Placeholder 3"/>
          <p:cNvSpPr>
            <a:spLocks noGrp="1"/>
          </p:cNvSpPr>
          <p:nvPr>
            <p:ph type="sldNum" sz="quarter" idx="10"/>
          </p:nvPr>
        </p:nvSpPr>
        <p:spPr/>
        <p:txBody>
          <a:bodyPr/>
          <a:lstStyle/>
          <a:p>
            <a:fld id="{E0445D46-A95A-434E-BF9A-CF0B6E075D79}" type="slidenum">
              <a:rPr lang="en-US" smtClean="0"/>
              <a:pPr/>
              <a:t>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445D46-A95A-434E-BF9A-CF0B6E075D79}" type="slidenum">
              <a:rPr lang="en-US" smtClean="0"/>
              <a:pPr/>
              <a:t>18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Chapter three of our text and our first</a:t>
            </a:r>
            <a:r>
              <a:rPr lang="en-US" baseline="0" dirty="0" smtClean="0"/>
              <a:t> discussion board activity for this term is based on the multimedia principle.  Clark and Mayer start the chapter by telling us that there is growing evidence that well-designed visuals and text can particularly benefit learners with less experience in the lesson content.  </a:t>
            </a:r>
            <a:endParaRPr lang="en-US" dirty="0"/>
          </a:p>
        </p:txBody>
      </p:sp>
      <p:sp>
        <p:nvSpPr>
          <p:cNvPr id="4" name="Slide Number Placeholder 3"/>
          <p:cNvSpPr>
            <a:spLocks noGrp="1"/>
          </p:cNvSpPr>
          <p:nvPr>
            <p:ph type="sldNum" sz="quarter" idx="10"/>
          </p:nvPr>
        </p:nvSpPr>
        <p:spPr/>
        <p:txBody>
          <a:bodyPr/>
          <a:lstStyle/>
          <a:p>
            <a:fld id="{E0445D46-A95A-434E-BF9A-CF0B6E075D79}" type="slidenum">
              <a:rPr lang="en-US" smtClean="0"/>
              <a:pPr/>
              <a:t>19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445D46-A95A-434E-BF9A-CF0B6E075D79}" type="slidenum">
              <a:rPr lang="en-US" smtClean="0"/>
              <a:pPr/>
              <a:t>20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445D46-A95A-434E-BF9A-CF0B6E075D79}" type="slidenum">
              <a:rPr lang="en-US" smtClean="0"/>
              <a:pPr/>
              <a:t>21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445D46-A95A-434E-BF9A-CF0B6E075D79}" type="slidenum">
              <a:rPr lang="en-US" smtClean="0"/>
              <a:pPr/>
              <a:t>22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445D46-A95A-434E-BF9A-CF0B6E075D79}" type="slidenum">
              <a:rPr lang="en-US" smtClean="0"/>
              <a:pPr/>
              <a:t>23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445D46-A95A-434E-BF9A-CF0B6E075D79}" type="slidenum">
              <a:rPr lang="en-US" smtClean="0"/>
              <a:pPr/>
              <a:t>24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445D46-A95A-434E-BF9A-CF0B6E075D79}" type="slidenum">
              <a:rPr lang="en-US" smtClean="0"/>
              <a:pPr/>
              <a:t>25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30EE0A-64ED-4D79-9975-F173CD02D705}" type="datetimeFigureOut">
              <a:rPr lang="en-US" smtClean="0"/>
              <a:t>3/4/2011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51A34E-11F2-4695-8901-41679740D312}" type="slidenum">
              <a:rPr lang="en-US" smtClean="0"/>
              <a:t>‹#›</a:t>
            </a:fld>
            <a:endParaRPr lang="en-US" dirty="0"/>
          </a:p>
        </p:txBody>
      </p:sp>
    </p:spTree>
    <p:extLst>
      <p:ext uri="{BB962C8B-B14F-4D97-AF65-F5344CB8AC3E}">
        <p14:creationId xmlns:p14="http://schemas.microsoft.com/office/powerpoint/2010/main" val="361913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0EE0A-64ED-4D79-9975-F173CD02D705}" type="datetimeFigureOut">
              <a:rPr lang="en-US" smtClean="0"/>
              <a:t>3/4/2011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51A34E-11F2-4695-8901-41679740D312}" type="slidenum">
              <a:rPr lang="en-US" smtClean="0"/>
              <a:t>‹#›</a:t>
            </a:fld>
            <a:endParaRPr lang="en-US" dirty="0"/>
          </a:p>
        </p:txBody>
      </p:sp>
    </p:spTree>
    <p:extLst>
      <p:ext uri="{BB962C8B-B14F-4D97-AF65-F5344CB8AC3E}">
        <p14:creationId xmlns:p14="http://schemas.microsoft.com/office/powerpoint/2010/main" val="84923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0EE0A-64ED-4D79-9975-F173CD02D705}" type="datetimeFigureOut">
              <a:rPr lang="en-US" smtClean="0"/>
              <a:t>3/4/2011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51A34E-11F2-4695-8901-41679740D312}" type="slidenum">
              <a:rPr lang="en-US" smtClean="0"/>
              <a:t>‹#›</a:t>
            </a:fld>
            <a:endParaRPr lang="en-US" dirty="0"/>
          </a:p>
        </p:txBody>
      </p:sp>
    </p:spTree>
    <p:extLst>
      <p:ext uri="{BB962C8B-B14F-4D97-AF65-F5344CB8AC3E}">
        <p14:creationId xmlns:p14="http://schemas.microsoft.com/office/powerpoint/2010/main" val="2661611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0EE0A-64ED-4D79-9975-F173CD02D705}" type="datetimeFigureOut">
              <a:rPr lang="en-US" smtClean="0"/>
              <a:t>3/4/2011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51A34E-11F2-4695-8901-41679740D312}" type="slidenum">
              <a:rPr lang="en-US" smtClean="0"/>
              <a:t>‹#›</a:t>
            </a:fld>
            <a:endParaRPr lang="en-US" dirty="0"/>
          </a:p>
        </p:txBody>
      </p:sp>
    </p:spTree>
    <p:extLst>
      <p:ext uri="{BB962C8B-B14F-4D97-AF65-F5344CB8AC3E}">
        <p14:creationId xmlns:p14="http://schemas.microsoft.com/office/powerpoint/2010/main" val="366340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30EE0A-64ED-4D79-9975-F173CD02D705}" type="datetimeFigureOut">
              <a:rPr lang="en-US" smtClean="0"/>
              <a:t>3/4/2011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51A34E-11F2-4695-8901-41679740D312}" type="slidenum">
              <a:rPr lang="en-US" smtClean="0"/>
              <a:t>‹#›</a:t>
            </a:fld>
            <a:endParaRPr lang="en-US" dirty="0"/>
          </a:p>
        </p:txBody>
      </p:sp>
    </p:spTree>
    <p:extLst>
      <p:ext uri="{BB962C8B-B14F-4D97-AF65-F5344CB8AC3E}">
        <p14:creationId xmlns:p14="http://schemas.microsoft.com/office/powerpoint/2010/main" val="102021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30EE0A-64ED-4D79-9975-F173CD02D705}" type="datetimeFigureOut">
              <a:rPr lang="en-US" smtClean="0"/>
              <a:t>3/4/2011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51A34E-11F2-4695-8901-41679740D312}" type="slidenum">
              <a:rPr lang="en-US" smtClean="0"/>
              <a:t>‹#›</a:t>
            </a:fld>
            <a:endParaRPr lang="en-US" dirty="0"/>
          </a:p>
        </p:txBody>
      </p:sp>
    </p:spTree>
    <p:extLst>
      <p:ext uri="{BB962C8B-B14F-4D97-AF65-F5344CB8AC3E}">
        <p14:creationId xmlns:p14="http://schemas.microsoft.com/office/powerpoint/2010/main" val="2979240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30EE0A-64ED-4D79-9975-F173CD02D705}" type="datetimeFigureOut">
              <a:rPr lang="en-US" smtClean="0"/>
              <a:t>3/4/2011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F51A34E-11F2-4695-8901-41679740D312}" type="slidenum">
              <a:rPr lang="en-US" smtClean="0"/>
              <a:t>‹#›</a:t>
            </a:fld>
            <a:endParaRPr lang="en-US" dirty="0"/>
          </a:p>
        </p:txBody>
      </p:sp>
    </p:spTree>
    <p:extLst>
      <p:ext uri="{BB962C8B-B14F-4D97-AF65-F5344CB8AC3E}">
        <p14:creationId xmlns:p14="http://schemas.microsoft.com/office/powerpoint/2010/main" val="326238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30EE0A-64ED-4D79-9975-F173CD02D705}" type="datetimeFigureOut">
              <a:rPr lang="en-US" smtClean="0"/>
              <a:t>3/4/2011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51A34E-11F2-4695-8901-41679740D312}" type="slidenum">
              <a:rPr lang="en-US" smtClean="0"/>
              <a:t>‹#›</a:t>
            </a:fld>
            <a:endParaRPr lang="en-US" dirty="0"/>
          </a:p>
        </p:txBody>
      </p:sp>
    </p:spTree>
    <p:extLst>
      <p:ext uri="{BB962C8B-B14F-4D97-AF65-F5344CB8AC3E}">
        <p14:creationId xmlns:p14="http://schemas.microsoft.com/office/powerpoint/2010/main" val="63541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0EE0A-64ED-4D79-9975-F173CD02D705}" type="datetimeFigureOut">
              <a:rPr lang="en-US" smtClean="0"/>
              <a:t>3/4/2011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51A34E-11F2-4695-8901-41679740D312}" type="slidenum">
              <a:rPr lang="en-US" smtClean="0"/>
              <a:t>‹#›</a:t>
            </a:fld>
            <a:endParaRPr lang="en-US" dirty="0"/>
          </a:p>
        </p:txBody>
      </p:sp>
    </p:spTree>
    <p:extLst>
      <p:ext uri="{BB962C8B-B14F-4D97-AF65-F5344CB8AC3E}">
        <p14:creationId xmlns:p14="http://schemas.microsoft.com/office/powerpoint/2010/main" val="3564127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0EE0A-64ED-4D79-9975-F173CD02D705}" type="datetimeFigureOut">
              <a:rPr lang="en-US" smtClean="0"/>
              <a:t>3/4/2011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51A34E-11F2-4695-8901-41679740D312}" type="slidenum">
              <a:rPr lang="en-US" smtClean="0"/>
              <a:t>‹#›</a:t>
            </a:fld>
            <a:endParaRPr lang="en-US" dirty="0"/>
          </a:p>
        </p:txBody>
      </p:sp>
    </p:spTree>
    <p:extLst>
      <p:ext uri="{BB962C8B-B14F-4D97-AF65-F5344CB8AC3E}">
        <p14:creationId xmlns:p14="http://schemas.microsoft.com/office/powerpoint/2010/main" val="2503705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30EE0A-64ED-4D79-9975-F173CD02D705}" type="datetimeFigureOut">
              <a:rPr lang="en-US" smtClean="0"/>
              <a:t>3/4/2011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51A34E-11F2-4695-8901-41679740D312}" type="slidenum">
              <a:rPr lang="en-US" smtClean="0"/>
              <a:t>‹#›</a:t>
            </a:fld>
            <a:endParaRPr lang="en-US" dirty="0"/>
          </a:p>
        </p:txBody>
      </p:sp>
    </p:spTree>
    <p:extLst>
      <p:ext uri="{BB962C8B-B14F-4D97-AF65-F5344CB8AC3E}">
        <p14:creationId xmlns:p14="http://schemas.microsoft.com/office/powerpoint/2010/main" val="3756235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0EE0A-64ED-4D79-9975-F173CD02D705}" type="datetimeFigureOut">
              <a:rPr lang="en-US" smtClean="0"/>
              <a:t>3/4/2011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51A34E-11F2-4695-8901-41679740D312}" type="slidenum">
              <a:rPr lang="en-US" smtClean="0"/>
              <a:t>‹#›</a:t>
            </a:fld>
            <a:endParaRPr lang="en-US" dirty="0"/>
          </a:p>
        </p:txBody>
      </p:sp>
    </p:spTree>
    <p:extLst>
      <p:ext uri="{BB962C8B-B14F-4D97-AF65-F5344CB8AC3E}">
        <p14:creationId xmlns:p14="http://schemas.microsoft.com/office/powerpoint/2010/main" val="124173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hyperlink" Target="http://www.sciencedirect.com/science?_ob=ArticleURL&amp;_udi=B6WCR-4D6RJR4-53&amp;_user=10&amp;_rdoc=1&amp;_fmt=&amp;_orig=search&amp;_sort=d&amp;_docanchor=&amp;view=c&amp;_acct=C000050221&amp;_version=1&amp;_urlVersion=0&amp;_userid=10&amp;md5=fb0367ff974f312dd0460458d2cf3a09" TargetMode="Externa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diagramLayout" Target="../diagrams/layout1.xml"/><Relationship Id="rId11" Type="http://schemas.openxmlformats.org/officeDocument/2006/relationships/hyperlink" Target="http://www.sciencedirect.com/science?_ob=ArticleURL&amp;_udi=B6W48-4B4RPF5-5&amp;_user=10&amp;_rdoc=1&amp;_fmt=&amp;_orig=search&amp;_sort=d&amp;_docanchor=&amp;view=c&amp;_acct=C000050221&amp;_version=1&amp;_urlVersion=0&amp;_userid=10&amp;md5=14405e097010704b68a7580aff2d68fd" TargetMode="External"/><Relationship Id="rId5" Type="http://schemas.openxmlformats.org/officeDocument/2006/relationships/diagramData" Target="../diagrams/data1.xml"/><Relationship Id="rId10" Type="http://schemas.openxmlformats.org/officeDocument/2006/relationships/hyperlink" Target="http://en.wikipedia.org/wiki/The_Magical_Number_Seven,_Plus_or_Minus_Two" TargetMode="External"/><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hyperlink" Target="http://homepages.luc.edu/~bmontes/MontesLoyola/About_Bruce.html"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mailto:bmontes@luc.edu"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stresscure.com/jobstress/speak.html" TargetMode="External"/><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hyperlink" Target="http://www.sethgodin.com/sg/" TargetMode="External"/><Relationship Id="rId5" Type="http://schemas.openxmlformats.org/officeDocument/2006/relationships/hyperlink" Target="http://www.garrreynolds.com/" TargetMode="External"/><Relationship Id="rId4" Type="http://schemas.openxmlformats.org/officeDocument/2006/relationships/hyperlink" Target="http://www.edwardtufte.com/tufte/cours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ted.com/talks/patrick_chappatte_the_power_of_cartoons.html"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ted.com/talks/patrick_chappatte_the_power_of_cartoons.html"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www.ted.com/talks/clay_shirky_how_cellphones_twitter_facebook_can_make_history.html" TargetMode="External"/><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6.png"/><Relationship Id="rId12" Type="http://schemas.openxmlformats.org/officeDocument/2006/relationships/hyperlink" Target="http://www.ted.com/talks/ali_carr_chellman_gaming_to_re_engage_boys_in_learning.html" TargetMode="External"/><Relationship Id="rId2" Type="http://schemas.openxmlformats.org/officeDocument/2006/relationships/hyperlink" Target="http://www.ted.com/talks/seth_godin_on_the_tribes_we_lead.html" TargetMode="External"/><Relationship Id="rId1" Type="http://schemas.openxmlformats.org/officeDocument/2006/relationships/slideLayout" Target="../slideLayouts/slideLayout1.xml"/><Relationship Id="rId6" Type="http://schemas.openxmlformats.org/officeDocument/2006/relationships/hyperlink" Target="http://www.ted.com/talks/patrick_chappatte_the_power_of_cartoons.html" TargetMode="External"/><Relationship Id="rId11"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hyperlink" Target="http://www.ted.com/talks/lang/eng/david_mccandless_the_beauty_of_data_visualization.html" TargetMode="External"/><Relationship Id="rId4" Type="http://schemas.openxmlformats.org/officeDocument/2006/relationships/hyperlink" Target="http://www.ted.com/talks/j_j_abrams_mystery_box.html" TargetMode="Externa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hyperlink" Target="http://www.ted.com/talks/daniel_kraft_invents_a_better_way_to_harvest_bone_marrow.html" TargetMode="Externa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hyperlink" Target="http://www.youtube.com/user/mwesch?blend=6&amp;ob=4" TargetMode="External"/><Relationship Id="rId1" Type="http://schemas.openxmlformats.org/officeDocument/2006/relationships/slideLayout" Target="../slideLayouts/slideLayout1.xml"/><Relationship Id="rId6" Type="http://schemas.openxmlformats.org/officeDocument/2006/relationships/hyperlink" Target="http://www.ted.com/talks/ken_robinson_says_schools_kill_creativity.html"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hyperlink" Target="http://www.ted.com/talks/lang/eng/al_gore_s_new_thinking_on_the_climate_crisis.html" TargetMode="External"/><Relationship Id="rId4" Type="http://schemas.openxmlformats.org/officeDocument/2006/relationships/hyperlink" Target="http://www.ted.com/talks/lang/eng/lessig_nyed.html" TargetMode="Externa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hyperlink" Target="http://www.edwardtufte.com/tufte/books_be" TargetMode="External"/><Relationship Id="rId13" Type="http://schemas.openxmlformats.org/officeDocument/2006/relationships/image" Target="../media/image19.png"/><Relationship Id="rId3" Type="http://schemas.openxmlformats.org/officeDocument/2006/relationships/tags" Target="../tags/tag4.xml"/><Relationship Id="rId7" Type="http://schemas.openxmlformats.org/officeDocument/2006/relationships/notesSlide" Target="../notesSlides/notesSlide1.xml"/><Relationship Id="rId12" Type="http://schemas.openxmlformats.org/officeDocument/2006/relationships/hyperlink" Target="http://www.youtube.com/watch?v=5l2nrbmBQXg" TargetMode="Externa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18.png"/><Relationship Id="rId5" Type="http://schemas.openxmlformats.org/officeDocument/2006/relationships/tags" Target="../tags/tag6.xml"/><Relationship Id="rId15" Type="http://schemas.openxmlformats.org/officeDocument/2006/relationships/image" Target="../media/image20.png"/><Relationship Id="rId10" Type="http://schemas.openxmlformats.org/officeDocument/2006/relationships/hyperlink" Target="http://www.garrreynolds.com/" TargetMode="External"/><Relationship Id="rId4" Type="http://schemas.openxmlformats.org/officeDocument/2006/relationships/tags" Target="../tags/tag5.xml"/><Relationship Id="rId9" Type="http://schemas.openxmlformats.org/officeDocument/2006/relationships/image" Target="../media/image17.png"/><Relationship Id="rId14" Type="http://schemas.openxmlformats.org/officeDocument/2006/relationships/hyperlink" Target="http://sethgodin.typepad.com/seths_blog/2007/01/really_bad_powe.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295400"/>
            <a:ext cx="7772400" cy="3657600"/>
          </a:xfrm>
        </p:spPr>
        <p:txBody>
          <a:bodyPr>
            <a:noAutofit/>
          </a:bodyPr>
          <a:lstStyle/>
          <a:p>
            <a:r>
              <a:rPr lang="en-US" sz="5800" b="1" dirty="0" smtClean="0">
                <a:latin typeface="Trebuchet MS" pitchFamily="34" charset="0"/>
              </a:rPr>
              <a:t>What's Your Message? Presenting with a Purpose</a:t>
            </a:r>
            <a:endParaRPr lang="en-US" sz="5800" b="1" dirty="0"/>
          </a:p>
        </p:txBody>
      </p:sp>
      <p:sp>
        <p:nvSpPr>
          <p:cNvPr id="3" name="Subtitle 2"/>
          <p:cNvSpPr>
            <a:spLocks noGrp="1"/>
          </p:cNvSpPr>
          <p:nvPr>
            <p:ph type="subTitle" idx="1"/>
          </p:nvPr>
        </p:nvSpPr>
        <p:spPr>
          <a:xfrm>
            <a:off x="1371601" y="5105400"/>
            <a:ext cx="6400800" cy="533400"/>
          </a:xfrm>
        </p:spPr>
        <p:txBody>
          <a:bodyPr>
            <a:normAutofit/>
          </a:bodyPr>
          <a:lstStyle/>
          <a:p>
            <a:r>
              <a:rPr lang="en-US" sz="2800" b="1" dirty="0" smtClean="0">
                <a:latin typeface="Trebuchet MS" pitchFamily="34" charset="0"/>
                <a:ea typeface="ＭＳ Ｐゴシック" pitchFamily="96" charset="-128"/>
              </a:rPr>
              <a:t>Bruce A. Montes |  March 14, 2011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47389"/>
            <a:ext cx="9144000" cy="810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264" y="381000"/>
            <a:ext cx="494347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720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820404"/>
            <a:ext cx="7556395" cy="5037596"/>
          </a:xfrm>
          <a:prstGeom prst="rect">
            <a:avLst/>
          </a:prstGeom>
        </p:spPr>
      </p:pic>
      <p:sp>
        <p:nvSpPr>
          <p:cNvPr id="2" name="Title 1"/>
          <p:cNvSpPr>
            <a:spLocks noGrp="1"/>
          </p:cNvSpPr>
          <p:nvPr>
            <p:ph type="ctrTitle"/>
          </p:nvPr>
        </p:nvSpPr>
        <p:spPr>
          <a:xfrm>
            <a:off x="37785" y="76200"/>
            <a:ext cx="7772400" cy="838200"/>
          </a:xfrm>
        </p:spPr>
        <p:txBody>
          <a:bodyPr>
            <a:noAutofit/>
          </a:bodyPr>
          <a:lstStyle/>
          <a:p>
            <a:pPr algn="l"/>
            <a:r>
              <a:rPr lang="en-US" sz="4800" b="1" dirty="0" smtClean="0">
                <a:latin typeface="Trebuchet MS" pitchFamily="34" charset="0"/>
              </a:rPr>
              <a:t>Presenter …</a:t>
            </a:r>
            <a:endParaRPr lang="en-US" sz="4800" b="1" dirty="0"/>
          </a:p>
        </p:txBody>
      </p:sp>
      <p:sp>
        <p:nvSpPr>
          <p:cNvPr id="5" name="Title 1"/>
          <p:cNvSpPr txBox="1">
            <a:spLocks/>
          </p:cNvSpPr>
          <p:nvPr/>
        </p:nvSpPr>
        <p:spPr>
          <a:xfrm>
            <a:off x="457200" y="910202"/>
            <a:ext cx="6791899" cy="3429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smtClean="0">
                <a:solidFill>
                  <a:srgbClr val="C00000"/>
                </a:solidFill>
                <a:latin typeface="Trebuchet MS" pitchFamily="34" charset="0"/>
              </a:rPr>
              <a:t>Dan, we can roll out of bed and do this presentation!</a:t>
            </a:r>
            <a:endParaRPr lang="en-US" sz="4800" b="1" dirty="0">
              <a:solidFill>
                <a:srgbClr val="C00000"/>
              </a:solidFill>
              <a:latin typeface="Trebuchet MS" pitchFamily="34" charset="0"/>
            </a:endParaRPr>
          </a:p>
        </p:txBody>
      </p:sp>
    </p:spTree>
    <p:extLst>
      <p:ext uri="{BB962C8B-B14F-4D97-AF65-F5344CB8AC3E}">
        <p14:creationId xmlns:p14="http://schemas.microsoft.com/office/powerpoint/2010/main" val="3798401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72778"/>
            <a:ext cx="7772400" cy="838200"/>
          </a:xfrm>
        </p:spPr>
        <p:txBody>
          <a:bodyPr>
            <a:noAutofit/>
          </a:bodyPr>
          <a:lstStyle/>
          <a:p>
            <a:pPr algn="l"/>
            <a:r>
              <a:rPr lang="en-US" sz="4800" b="1" dirty="0" smtClean="0">
                <a:latin typeface="Trebuchet MS" pitchFamily="34" charset="0"/>
              </a:rPr>
              <a:t>Audience …</a:t>
            </a:r>
            <a:endParaRPr lang="en-US" sz="4800" b="1" dirty="0"/>
          </a:p>
        </p:txBody>
      </p:sp>
      <p:sp>
        <p:nvSpPr>
          <p:cNvPr id="3" name="Title 1"/>
          <p:cNvSpPr txBox="1">
            <a:spLocks/>
          </p:cNvSpPr>
          <p:nvPr/>
        </p:nvSpPr>
        <p:spPr>
          <a:xfrm>
            <a:off x="228600" y="1066800"/>
            <a:ext cx="4343400" cy="54102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74320" indent="-274320" algn="l">
              <a:spcBef>
                <a:spcPts val="1800"/>
              </a:spcBef>
              <a:buFont typeface="Arial" pitchFamily="34" charset="0"/>
              <a:buChar char="•"/>
            </a:pPr>
            <a:r>
              <a:rPr lang="en-US" sz="3200" b="1" dirty="0" smtClean="0">
                <a:latin typeface="Trebuchet MS" pitchFamily="34" charset="0"/>
              </a:rPr>
              <a:t>What type of presentation are you making?</a:t>
            </a:r>
          </a:p>
          <a:p>
            <a:pPr marL="274320" indent="-274320" algn="l">
              <a:spcBef>
                <a:spcPts val="1800"/>
              </a:spcBef>
              <a:buFont typeface="Arial" pitchFamily="34" charset="0"/>
              <a:buChar char="•"/>
            </a:pPr>
            <a:r>
              <a:rPr lang="en-US" sz="3200" b="1" dirty="0" smtClean="0">
                <a:latin typeface="Trebuchet MS" pitchFamily="34" charset="0"/>
              </a:rPr>
              <a:t>They are not all going to like you.</a:t>
            </a:r>
          </a:p>
          <a:p>
            <a:pPr marL="274320" indent="-274320" algn="l">
              <a:spcBef>
                <a:spcPts val="1800"/>
              </a:spcBef>
              <a:buFont typeface="Arial" pitchFamily="34" charset="0"/>
              <a:buChar char="•"/>
            </a:pPr>
            <a:r>
              <a:rPr lang="en-US" sz="3200" b="1" dirty="0">
                <a:latin typeface="Trebuchet MS" pitchFamily="34" charset="0"/>
              </a:rPr>
              <a:t>An “engaged” audience will learn</a:t>
            </a:r>
            <a:r>
              <a:rPr lang="en-US" sz="3200" b="1" dirty="0" smtClean="0">
                <a:latin typeface="Trebuchet MS" pitchFamily="34" charset="0"/>
              </a:rPr>
              <a:t>.</a:t>
            </a:r>
          </a:p>
          <a:p>
            <a:pPr marL="274320" indent="-274320" algn="l">
              <a:spcBef>
                <a:spcPts val="1800"/>
              </a:spcBef>
              <a:buFont typeface="Arial" pitchFamily="34" charset="0"/>
              <a:buChar char="•"/>
            </a:pPr>
            <a:r>
              <a:rPr lang="en-US" sz="3200" b="1" dirty="0" smtClean="0">
                <a:latin typeface="Trebuchet MS" pitchFamily="34" charset="0"/>
              </a:rPr>
              <a:t>What do they expect from me?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76200"/>
            <a:ext cx="4276725" cy="6400800"/>
          </a:xfrm>
          <a:prstGeom prst="rect">
            <a:avLst/>
          </a:prstGeom>
        </p:spPr>
      </p:pic>
    </p:spTree>
    <p:extLst>
      <p:ext uri="{BB962C8B-B14F-4D97-AF65-F5344CB8AC3E}">
        <p14:creationId xmlns:p14="http://schemas.microsoft.com/office/powerpoint/2010/main" val="260477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0"/>
            <a:ext cx="5512733" cy="6858000"/>
          </a:xfrm>
          <a:prstGeom prst="rect">
            <a:avLst/>
          </a:prstGeom>
        </p:spPr>
      </p:pic>
      <p:sp>
        <p:nvSpPr>
          <p:cNvPr id="2" name="Title 1"/>
          <p:cNvSpPr>
            <a:spLocks noGrp="1"/>
          </p:cNvSpPr>
          <p:nvPr>
            <p:ph type="ctrTitle"/>
          </p:nvPr>
        </p:nvSpPr>
        <p:spPr>
          <a:xfrm>
            <a:off x="76200" y="172778"/>
            <a:ext cx="7772400" cy="838200"/>
          </a:xfrm>
        </p:spPr>
        <p:txBody>
          <a:bodyPr>
            <a:noAutofit/>
          </a:bodyPr>
          <a:lstStyle/>
          <a:p>
            <a:pPr algn="l"/>
            <a:r>
              <a:rPr lang="en-US" sz="4800" b="1" dirty="0" smtClean="0">
                <a:latin typeface="Trebuchet MS" pitchFamily="34" charset="0"/>
              </a:rPr>
              <a:t>Message …</a:t>
            </a:r>
            <a:endParaRPr lang="en-US" sz="4800" b="1" dirty="0"/>
          </a:p>
        </p:txBody>
      </p:sp>
      <p:sp>
        <p:nvSpPr>
          <p:cNvPr id="3" name="Title 1"/>
          <p:cNvSpPr txBox="1">
            <a:spLocks/>
          </p:cNvSpPr>
          <p:nvPr/>
        </p:nvSpPr>
        <p:spPr>
          <a:xfrm>
            <a:off x="228599" y="1066800"/>
            <a:ext cx="6248401" cy="56388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74320" indent="-274320" algn="l">
              <a:spcBef>
                <a:spcPts val="1800"/>
              </a:spcBef>
              <a:buFont typeface="Arial" pitchFamily="34" charset="0"/>
              <a:buChar char="•"/>
            </a:pPr>
            <a:r>
              <a:rPr lang="en-US" sz="3600" b="1" dirty="0" smtClean="0">
                <a:latin typeface="Trebuchet MS" pitchFamily="34" charset="0"/>
              </a:rPr>
              <a:t>Focus on your main points.</a:t>
            </a:r>
          </a:p>
          <a:p>
            <a:pPr marL="274320" indent="-274320" algn="l">
              <a:spcBef>
                <a:spcPts val="1800"/>
              </a:spcBef>
              <a:buFont typeface="Arial" pitchFamily="34" charset="0"/>
              <a:buChar char="•"/>
            </a:pPr>
            <a:r>
              <a:rPr lang="en-US" sz="3600" b="1" dirty="0" smtClean="0">
                <a:latin typeface="Trebuchet MS" pitchFamily="34" charset="0"/>
              </a:rPr>
              <a:t>Make your message relevant.</a:t>
            </a:r>
          </a:p>
          <a:p>
            <a:pPr marL="274320" indent="-274320" algn="l">
              <a:spcBef>
                <a:spcPts val="1800"/>
              </a:spcBef>
              <a:buFont typeface="Arial" pitchFamily="34" charset="0"/>
              <a:buChar char="•"/>
            </a:pPr>
            <a:r>
              <a:rPr lang="en-US" sz="3600" b="1" dirty="0" smtClean="0">
                <a:latin typeface="Trebuchet MS" pitchFamily="34" charset="0"/>
              </a:rPr>
              <a:t>Give your audience something of value.</a:t>
            </a:r>
          </a:p>
          <a:p>
            <a:pPr marL="274320" indent="-274320" algn="l">
              <a:spcBef>
                <a:spcPts val="1800"/>
              </a:spcBef>
              <a:buFont typeface="Arial" pitchFamily="34" charset="0"/>
              <a:buChar char="•"/>
            </a:pPr>
            <a:r>
              <a:rPr lang="en-US" sz="3600" b="1" dirty="0" smtClean="0">
                <a:latin typeface="Trebuchet MS" pitchFamily="34" charset="0"/>
              </a:rPr>
              <a:t>Give of yourself.</a:t>
            </a:r>
          </a:p>
          <a:p>
            <a:pPr marL="274320" indent="-274320" algn="l">
              <a:spcBef>
                <a:spcPts val="1800"/>
              </a:spcBef>
              <a:buFont typeface="Arial" pitchFamily="34" charset="0"/>
              <a:buChar char="•"/>
            </a:pPr>
            <a:r>
              <a:rPr lang="en-US" sz="3600" b="1" dirty="0" smtClean="0">
                <a:latin typeface="Trebuchet MS" pitchFamily="34" charset="0"/>
              </a:rPr>
              <a:t>What’s your central point?</a:t>
            </a:r>
          </a:p>
          <a:p>
            <a:pPr marL="274320" indent="-274320" algn="l">
              <a:spcBef>
                <a:spcPts val="1800"/>
              </a:spcBef>
              <a:buFont typeface="Arial" pitchFamily="34" charset="0"/>
              <a:buChar char="•"/>
            </a:pPr>
            <a:endParaRPr lang="en-US" sz="3600" b="1" dirty="0" smtClean="0">
              <a:latin typeface="Trebuchet MS" pitchFamily="34" charset="0"/>
            </a:endParaRPr>
          </a:p>
        </p:txBody>
      </p:sp>
    </p:spTree>
    <p:extLst>
      <p:ext uri="{BB962C8B-B14F-4D97-AF65-F5344CB8AC3E}">
        <p14:creationId xmlns:p14="http://schemas.microsoft.com/office/powerpoint/2010/main" val="2261929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457200"/>
            <a:ext cx="4210050" cy="5895975"/>
          </a:xfrm>
          <a:prstGeom prst="rect">
            <a:avLst/>
          </a:prstGeom>
        </p:spPr>
      </p:pic>
      <p:sp>
        <p:nvSpPr>
          <p:cNvPr id="2" name="Title 1"/>
          <p:cNvSpPr>
            <a:spLocks noGrp="1"/>
          </p:cNvSpPr>
          <p:nvPr>
            <p:ph type="ctrTitle"/>
          </p:nvPr>
        </p:nvSpPr>
        <p:spPr>
          <a:xfrm>
            <a:off x="76200" y="172778"/>
            <a:ext cx="7772400" cy="838200"/>
          </a:xfrm>
        </p:spPr>
        <p:txBody>
          <a:bodyPr>
            <a:noAutofit/>
          </a:bodyPr>
          <a:lstStyle/>
          <a:p>
            <a:pPr algn="l"/>
            <a:r>
              <a:rPr lang="en-US" sz="4800" b="1" dirty="0" smtClean="0">
                <a:latin typeface="Trebuchet MS" pitchFamily="34" charset="0"/>
              </a:rPr>
              <a:t>Format …</a:t>
            </a:r>
            <a:endParaRPr lang="en-US" sz="4800" b="1" dirty="0"/>
          </a:p>
        </p:txBody>
      </p:sp>
      <p:sp>
        <p:nvSpPr>
          <p:cNvPr id="3" name="Title 1"/>
          <p:cNvSpPr txBox="1">
            <a:spLocks/>
          </p:cNvSpPr>
          <p:nvPr/>
        </p:nvSpPr>
        <p:spPr>
          <a:xfrm>
            <a:off x="228600" y="1066800"/>
            <a:ext cx="5486400" cy="495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74320" indent="-274320" algn="l">
              <a:spcBef>
                <a:spcPts val="1800"/>
              </a:spcBef>
              <a:buFont typeface="Arial" pitchFamily="34" charset="0"/>
              <a:buChar char="•"/>
            </a:pPr>
            <a:r>
              <a:rPr lang="en-US" sz="3200" b="1" dirty="0" smtClean="0">
                <a:latin typeface="Trebuchet MS" pitchFamily="34" charset="0"/>
              </a:rPr>
              <a:t>Don’t get hun</a:t>
            </a:r>
            <a:r>
              <a:rPr lang="en-US" sz="3200" b="1" dirty="0" smtClean="0">
                <a:latin typeface="Trebuchet MS" pitchFamily="34" charset="0"/>
              </a:rPr>
              <a:t>g up on the medium.</a:t>
            </a:r>
          </a:p>
          <a:p>
            <a:pPr marL="274320" indent="-274320" algn="l">
              <a:spcBef>
                <a:spcPts val="1800"/>
              </a:spcBef>
              <a:buFont typeface="Arial" pitchFamily="34" charset="0"/>
              <a:buChar char="•"/>
            </a:pPr>
            <a:r>
              <a:rPr lang="en-US" sz="3200" b="1" dirty="0" smtClean="0">
                <a:latin typeface="Trebuchet MS" pitchFamily="34" charset="0"/>
              </a:rPr>
              <a:t>If you’re going to use technology have a backup plan.</a:t>
            </a:r>
          </a:p>
          <a:p>
            <a:pPr marL="274320" indent="-274320" algn="l">
              <a:spcBef>
                <a:spcPts val="1800"/>
              </a:spcBef>
              <a:buFont typeface="Arial" pitchFamily="34" charset="0"/>
              <a:buChar char="•"/>
            </a:pPr>
            <a:r>
              <a:rPr lang="en-US" sz="3200" b="1" dirty="0" smtClean="0">
                <a:latin typeface="Trebuchet MS" pitchFamily="34" charset="0"/>
              </a:rPr>
              <a:t>Consider using handouts so you don’t cram everything into your visuals.</a:t>
            </a:r>
          </a:p>
          <a:p>
            <a:pPr marL="274320" indent="-274320" algn="l">
              <a:spcBef>
                <a:spcPts val="1800"/>
              </a:spcBef>
              <a:buFont typeface="Arial" pitchFamily="34" charset="0"/>
              <a:buChar char="•"/>
            </a:pPr>
            <a:endParaRPr lang="en-US" sz="3200" b="1" dirty="0" smtClean="0">
              <a:latin typeface="Trebuchet MS" pitchFamily="34" charset="0"/>
            </a:endParaRPr>
          </a:p>
        </p:txBody>
      </p:sp>
    </p:spTree>
    <p:extLst>
      <p:ext uri="{BB962C8B-B14F-4D97-AF65-F5344CB8AC3E}">
        <p14:creationId xmlns:p14="http://schemas.microsoft.com/office/powerpoint/2010/main" val="2261929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7934325" cy="5105400"/>
          </a:xfrm>
          <a:prstGeom prst="rect">
            <a:avLst/>
          </a:prstGeom>
        </p:spPr>
      </p:pic>
      <p:sp>
        <p:nvSpPr>
          <p:cNvPr id="2" name="Title 1"/>
          <p:cNvSpPr>
            <a:spLocks noGrp="1"/>
          </p:cNvSpPr>
          <p:nvPr>
            <p:ph type="ctrTitle"/>
          </p:nvPr>
        </p:nvSpPr>
        <p:spPr>
          <a:xfrm>
            <a:off x="76200" y="172778"/>
            <a:ext cx="7772400" cy="838200"/>
          </a:xfrm>
        </p:spPr>
        <p:txBody>
          <a:bodyPr>
            <a:noAutofit/>
          </a:bodyPr>
          <a:lstStyle/>
          <a:p>
            <a:pPr algn="l"/>
            <a:r>
              <a:rPr lang="en-US" sz="4800" b="1" dirty="0" smtClean="0">
                <a:latin typeface="Trebuchet MS" pitchFamily="34" charset="0"/>
              </a:rPr>
              <a:t>Considerations …</a:t>
            </a:r>
            <a:endParaRPr lang="en-US" sz="4800" b="1" dirty="0"/>
          </a:p>
        </p:txBody>
      </p:sp>
      <p:sp>
        <p:nvSpPr>
          <p:cNvPr id="14" name="Title 1"/>
          <p:cNvSpPr txBox="1">
            <a:spLocks/>
          </p:cNvSpPr>
          <p:nvPr/>
        </p:nvSpPr>
        <p:spPr>
          <a:xfrm>
            <a:off x="228600" y="1219200"/>
            <a:ext cx="3962400" cy="495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74320" indent="-274320" algn="l">
              <a:spcBef>
                <a:spcPts val="1800"/>
              </a:spcBef>
              <a:buFont typeface="Arial" pitchFamily="34" charset="0"/>
              <a:buChar char="•"/>
            </a:pPr>
            <a:r>
              <a:rPr lang="en-US" b="1" dirty="0" smtClean="0">
                <a:latin typeface="Trebuchet MS" pitchFamily="34" charset="0"/>
              </a:rPr>
              <a:t>Design</a:t>
            </a:r>
            <a:endParaRPr lang="en-US" b="1" dirty="0" smtClean="0">
              <a:latin typeface="Trebuchet MS" pitchFamily="34" charset="0"/>
            </a:endParaRPr>
          </a:p>
          <a:p>
            <a:pPr marL="274320" indent="-274320" algn="l">
              <a:spcBef>
                <a:spcPts val="1800"/>
              </a:spcBef>
              <a:buFont typeface="Arial" pitchFamily="34" charset="0"/>
              <a:buChar char="•"/>
            </a:pPr>
            <a:r>
              <a:rPr lang="en-US" b="1" dirty="0" smtClean="0">
                <a:latin typeface="Trebuchet MS" pitchFamily="34" charset="0"/>
              </a:rPr>
              <a:t>Instruction</a:t>
            </a:r>
            <a:endParaRPr lang="en-US" b="1" dirty="0" smtClean="0">
              <a:latin typeface="Trebuchet MS" pitchFamily="34" charset="0"/>
            </a:endParaRPr>
          </a:p>
          <a:p>
            <a:pPr marL="274320" indent="-274320" algn="l">
              <a:spcBef>
                <a:spcPts val="1800"/>
              </a:spcBef>
              <a:buFont typeface="Arial" pitchFamily="34" charset="0"/>
              <a:buChar char="•"/>
            </a:pPr>
            <a:endParaRPr lang="en-US" sz="3200" b="1" dirty="0" smtClean="0">
              <a:latin typeface="Trebuchet MS" pitchFamily="34" charset="0"/>
            </a:endParaRPr>
          </a:p>
        </p:txBody>
      </p:sp>
    </p:spTree>
    <p:extLst>
      <p:ext uri="{BB962C8B-B14F-4D97-AF65-F5344CB8AC3E}">
        <p14:creationId xmlns:p14="http://schemas.microsoft.com/office/powerpoint/2010/main" val="3895227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431" y="3867716"/>
            <a:ext cx="4831557" cy="2990284"/>
          </a:xfrm>
          <a:prstGeom prst="rect">
            <a:avLst/>
          </a:prstGeom>
        </p:spPr>
      </p:pic>
      <p:sp>
        <p:nvSpPr>
          <p:cNvPr id="2" name="Title 1"/>
          <p:cNvSpPr>
            <a:spLocks noGrp="1"/>
          </p:cNvSpPr>
          <p:nvPr>
            <p:ph type="ctrTitle"/>
          </p:nvPr>
        </p:nvSpPr>
        <p:spPr>
          <a:xfrm>
            <a:off x="76200" y="172778"/>
            <a:ext cx="7772400" cy="838200"/>
          </a:xfrm>
        </p:spPr>
        <p:txBody>
          <a:bodyPr>
            <a:noAutofit/>
          </a:bodyPr>
          <a:lstStyle/>
          <a:p>
            <a:pPr algn="l"/>
            <a:r>
              <a:rPr lang="en-US" sz="4800" b="1" dirty="0" smtClean="0">
                <a:latin typeface="Trebuchet MS" pitchFamily="34" charset="0"/>
              </a:rPr>
              <a:t>Design …</a:t>
            </a:r>
            <a:endParaRPr lang="en-US" sz="4800" b="1" dirty="0"/>
          </a:p>
        </p:txBody>
      </p:sp>
      <p:sp>
        <p:nvSpPr>
          <p:cNvPr id="3" name="Title 1"/>
          <p:cNvSpPr txBox="1">
            <a:spLocks/>
          </p:cNvSpPr>
          <p:nvPr/>
        </p:nvSpPr>
        <p:spPr>
          <a:xfrm>
            <a:off x="228600" y="1060502"/>
            <a:ext cx="8610600" cy="35814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74320" indent="-274320" algn="l">
              <a:spcBef>
                <a:spcPts val="1800"/>
              </a:spcBef>
              <a:buFont typeface="Arial" pitchFamily="34" charset="0"/>
              <a:buChar char="•"/>
            </a:pPr>
            <a:r>
              <a:rPr lang="en-US" sz="3200" b="1" dirty="0" smtClean="0">
                <a:latin typeface="Trebuchet MS" pitchFamily="34" charset="0"/>
              </a:rPr>
              <a:t>Simple Design vs. “Super Graphic”</a:t>
            </a:r>
          </a:p>
          <a:p>
            <a:pPr marL="274320" indent="-274320" algn="l">
              <a:spcBef>
                <a:spcPts val="1800"/>
              </a:spcBef>
              <a:buFont typeface="Arial" pitchFamily="34" charset="0"/>
              <a:buChar char="•"/>
            </a:pPr>
            <a:r>
              <a:rPr lang="en-US" sz="3200" b="1" dirty="0" smtClean="0">
                <a:latin typeface="Trebuchet MS" pitchFamily="34" charset="0"/>
              </a:rPr>
              <a:t>“Live Story” vs. Reading Documents</a:t>
            </a:r>
          </a:p>
          <a:p>
            <a:pPr marL="274320" indent="-274320" algn="l">
              <a:spcBef>
                <a:spcPts val="1800"/>
              </a:spcBef>
              <a:buFont typeface="Arial" pitchFamily="34" charset="0"/>
              <a:buChar char="•"/>
            </a:pPr>
            <a:r>
              <a:rPr lang="en-US" sz="3200" b="1" dirty="0" smtClean="0">
                <a:latin typeface="Trebuchet MS" pitchFamily="34" charset="0"/>
              </a:rPr>
              <a:t>Creativity (we are all creative!)</a:t>
            </a:r>
          </a:p>
          <a:p>
            <a:pPr marL="274320" indent="-274320" algn="l">
              <a:spcBef>
                <a:spcPts val="1800"/>
              </a:spcBef>
              <a:buFont typeface="Arial" pitchFamily="34" charset="0"/>
              <a:buChar char="•"/>
            </a:pPr>
            <a:r>
              <a:rPr lang="en-US" sz="3200" b="1" dirty="0" smtClean="0">
                <a:latin typeface="Trebuchet MS" pitchFamily="34" charset="0"/>
              </a:rPr>
              <a:t>Time limits are an ally.</a:t>
            </a:r>
          </a:p>
          <a:p>
            <a:pPr marL="274320" indent="-274320" algn="l">
              <a:spcBef>
                <a:spcPts val="1800"/>
              </a:spcBef>
              <a:buFont typeface="Arial" pitchFamily="34" charset="0"/>
              <a:buChar char="•"/>
            </a:pPr>
            <a:r>
              <a:rPr lang="en-US" sz="3200" b="1" dirty="0" smtClean="0">
                <a:latin typeface="Trebuchet MS" pitchFamily="34" charset="0"/>
              </a:rPr>
              <a:t>Think </a:t>
            </a:r>
            <a:r>
              <a:rPr lang="en-US" sz="3200" b="1" dirty="0" smtClean="0">
                <a:solidFill>
                  <a:srgbClr val="C00000"/>
                </a:solidFill>
                <a:latin typeface="Trebuchet MS" pitchFamily="34" charset="0"/>
              </a:rPr>
              <a:t>Simplicity</a:t>
            </a:r>
            <a:r>
              <a:rPr lang="en-US" sz="3200" b="1" dirty="0" smtClean="0">
                <a:latin typeface="Trebuchet MS" pitchFamily="34" charset="0"/>
              </a:rPr>
              <a:t>, </a:t>
            </a:r>
            <a:r>
              <a:rPr lang="en-US" sz="3200" b="1" dirty="0" smtClean="0">
                <a:solidFill>
                  <a:srgbClr val="C00000"/>
                </a:solidFill>
                <a:latin typeface="Trebuchet MS" pitchFamily="34" charset="0"/>
              </a:rPr>
              <a:t>Clarity</a:t>
            </a:r>
            <a:r>
              <a:rPr lang="en-US" sz="3200" b="1" dirty="0" smtClean="0">
                <a:latin typeface="Trebuchet MS" pitchFamily="34" charset="0"/>
              </a:rPr>
              <a:t>, </a:t>
            </a:r>
            <a:r>
              <a:rPr lang="en-US" sz="3200" b="1" dirty="0" smtClean="0">
                <a:solidFill>
                  <a:srgbClr val="C00000"/>
                </a:solidFill>
                <a:latin typeface="Trebuchet MS" pitchFamily="34" charset="0"/>
              </a:rPr>
              <a:t>Brevity</a:t>
            </a:r>
            <a:r>
              <a:rPr lang="en-US" sz="3200" b="1" dirty="0" smtClean="0">
                <a:latin typeface="Trebuchet MS" pitchFamily="34" charset="0"/>
              </a:rPr>
              <a:t>.</a:t>
            </a:r>
          </a:p>
        </p:txBody>
      </p:sp>
    </p:spTree>
    <p:extLst>
      <p:ext uri="{BB962C8B-B14F-4D97-AF65-F5344CB8AC3E}">
        <p14:creationId xmlns:p14="http://schemas.microsoft.com/office/powerpoint/2010/main" val="2816720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914400"/>
            <a:ext cx="4333875" cy="5829300"/>
          </a:xfrm>
          <a:prstGeom prst="rect">
            <a:avLst/>
          </a:prstGeom>
        </p:spPr>
      </p:pic>
      <p:sp>
        <p:nvSpPr>
          <p:cNvPr id="2" name="Title 1"/>
          <p:cNvSpPr>
            <a:spLocks noGrp="1"/>
          </p:cNvSpPr>
          <p:nvPr>
            <p:ph type="ctrTitle"/>
          </p:nvPr>
        </p:nvSpPr>
        <p:spPr>
          <a:xfrm>
            <a:off x="76200" y="172778"/>
            <a:ext cx="7772400" cy="838200"/>
          </a:xfrm>
        </p:spPr>
        <p:txBody>
          <a:bodyPr>
            <a:noAutofit/>
          </a:bodyPr>
          <a:lstStyle/>
          <a:p>
            <a:pPr algn="l"/>
            <a:r>
              <a:rPr lang="en-US" sz="4800" b="1" dirty="0" smtClean="0">
                <a:latin typeface="Trebuchet MS" pitchFamily="34" charset="0"/>
              </a:rPr>
              <a:t>Instruction …</a:t>
            </a:r>
            <a:endParaRPr lang="en-US" sz="4800" b="1" dirty="0"/>
          </a:p>
        </p:txBody>
      </p:sp>
      <p:sp>
        <p:nvSpPr>
          <p:cNvPr id="3" name="Title 1"/>
          <p:cNvSpPr txBox="1">
            <a:spLocks/>
          </p:cNvSpPr>
          <p:nvPr/>
        </p:nvSpPr>
        <p:spPr>
          <a:xfrm>
            <a:off x="228600" y="923581"/>
            <a:ext cx="8610600" cy="55626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74320" indent="-274320" algn="l">
              <a:spcBef>
                <a:spcPts val="1800"/>
              </a:spcBef>
              <a:buFont typeface="Arial" pitchFamily="34" charset="0"/>
              <a:buChar char="•"/>
            </a:pPr>
            <a:r>
              <a:rPr lang="en-US" sz="3200" b="1" dirty="0" smtClean="0">
                <a:latin typeface="Trebuchet MS" pitchFamily="34" charset="0"/>
              </a:rPr>
              <a:t>How do people learn?</a:t>
            </a:r>
          </a:p>
          <a:p>
            <a:pPr marL="274320" indent="-274320" algn="l">
              <a:spcBef>
                <a:spcPts val="1800"/>
              </a:spcBef>
              <a:buFont typeface="Arial" pitchFamily="34" charset="0"/>
              <a:buChar char="•"/>
            </a:pPr>
            <a:r>
              <a:rPr lang="en-US" sz="3200" b="1" dirty="0" smtClean="0">
                <a:latin typeface="Trebuchet MS" pitchFamily="34" charset="0"/>
              </a:rPr>
              <a:t>Remember “cognitive load theory”</a:t>
            </a:r>
          </a:p>
          <a:p>
            <a:pPr marL="274320" indent="-274320" algn="l">
              <a:spcBef>
                <a:spcPts val="1800"/>
              </a:spcBef>
              <a:buFont typeface="Arial" pitchFamily="34" charset="0"/>
              <a:buChar char="•"/>
            </a:pPr>
            <a:r>
              <a:rPr lang="en-US" sz="3200" b="1" dirty="0" smtClean="0">
                <a:latin typeface="Trebuchet MS" pitchFamily="34" charset="0"/>
              </a:rPr>
              <a:t>Multimedia Principle</a:t>
            </a:r>
          </a:p>
          <a:p>
            <a:pPr marL="274320" indent="-274320" algn="l">
              <a:spcBef>
                <a:spcPts val="1800"/>
              </a:spcBef>
              <a:buFont typeface="Arial" pitchFamily="34" charset="0"/>
              <a:buChar char="•"/>
            </a:pPr>
            <a:r>
              <a:rPr lang="en-US" sz="3200" b="1" dirty="0" smtClean="0">
                <a:latin typeface="Trebuchet MS" pitchFamily="34" charset="0"/>
              </a:rPr>
              <a:t>Modality Principle</a:t>
            </a:r>
          </a:p>
          <a:p>
            <a:pPr marL="274320" indent="-274320" algn="l">
              <a:spcBef>
                <a:spcPts val="1800"/>
              </a:spcBef>
              <a:buFont typeface="Arial" pitchFamily="34" charset="0"/>
              <a:buChar char="•"/>
            </a:pPr>
            <a:r>
              <a:rPr lang="en-US" sz="3200" b="1" dirty="0" smtClean="0">
                <a:latin typeface="Trebuchet MS" pitchFamily="34" charset="0"/>
              </a:rPr>
              <a:t>Redundancy Principle</a:t>
            </a:r>
          </a:p>
          <a:p>
            <a:pPr marL="274320" indent="-274320" algn="l">
              <a:spcBef>
                <a:spcPts val="1800"/>
              </a:spcBef>
              <a:buFont typeface="Arial" pitchFamily="34" charset="0"/>
              <a:buChar char="•"/>
            </a:pPr>
            <a:r>
              <a:rPr lang="en-US" sz="3200" b="1" dirty="0" smtClean="0">
                <a:latin typeface="Trebuchet MS" pitchFamily="34" charset="0"/>
              </a:rPr>
              <a:t>Coherence Principle</a:t>
            </a:r>
          </a:p>
          <a:p>
            <a:pPr marL="274320" indent="-274320" algn="l">
              <a:spcBef>
                <a:spcPts val="1800"/>
              </a:spcBef>
              <a:buFont typeface="Arial" pitchFamily="34" charset="0"/>
              <a:buChar char="•"/>
            </a:pPr>
            <a:r>
              <a:rPr lang="en-US" sz="3200" b="1" dirty="0" smtClean="0">
                <a:latin typeface="Trebuchet MS" pitchFamily="34" charset="0"/>
              </a:rPr>
              <a:t>Personalization Principle</a:t>
            </a:r>
          </a:p>
          <a:p>
            <a:pPr marL="274320" indent="-274320" algn="l">
              <a:spcBef>
                <a:spcPts val="1800"/>
              </a:spcBef>
              <a:buFont typeface="Arial" pitchFamily="34" charset="0"/>
              <a:buChar char="•"/>
            </a:pPr>
            <a:r>
              <a:rPr lang="en-US" sz="3200" b="1" dirty="0" smtClean="0">
                <a:latin typeface="Trebuchet MS" pitchFamily="34" charset="0"/>
              </a:rPr>
              <a:t>Use of Examples</a:t>
            </a:r>
          </a:p>
          <a:p>
            <a:pPr marL="274320" indent="-274320" algn="l">
              <a:spcBef>
                <a:spcPts val="1800"/>
              </a:spcBef>
              <a:buFont typeface="Arial" pitchFamily="34" charset="0"/>
              <a:buChar char="•"/>
            </a:pPr>
            <a:endParaRPr lang="en-US" sz="3200" b="1" dirty="0" smtClean="0">
              <a:latin typeface="Trebuchet MS" pitchFamily="34" charset="0"/>
            </a:endParaRPr>
          </a:p>
        </p:txBody>
      </p:sp>
    </p:spTree>
    <p:extLst>
      <p:ext uri="{BB962C8B-B14F-4D97-AF65-F5344CB8AC3E}">
        <p14:creationId xmlns:p14="http://schemas.microsoft.com/office/powerpoint/2010/main" val="2544487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86979"/>
            <a:ext cx="5334000" cy="6571664"/>
          </a:xfrm>
          <a:prstGeom prst="rect">
            <a:avLst/>
          </a:prstGeom>
        </p:spPr>
      </p:pic>
      <p:sp>
        <p:nvSpPr>
          <p:cNvPr id="2" name="Title 1"/>
          <p:cNvSpPr>
            <a:spLocks noGrp="1"/>
          </p:cNvSpPr>
          <p:nvPr>
            <p:ph type="ctrTitle"/>
          </p:nvPr>
        </p:nvSpPr>
        <p:spPr>
          <a:xfrm>
            <a:off x="76200" y="172778"/>
            <a:ext cx="7772400" cy="838200"/>
          </a:xfrm>
        </p:spPr>
        <p:txBody>
          <a:bodyPr>
            <a:noAutofit/>
          </a:bodyPr>
          <a:lstStyle/>
          <a:p>
            <a:pPr algn="l"/>
            <a:r>
              <a:rPr lang="en-US" sz="4800" b="1" dirty="0" smtClean="0">
                <a:latin typeface="Trebuchet MS" pitchFamily="34" charset="0"/>
              </a:rPr>
              <a:t>How Do People Learn?</a:t>
            </a:r>
            <a:endParaRPr lang="en-US" sz="4800" b="1" dirty="0"/>
          </a:p>
        </p:txBody>
      </p:sp>
      <p:sp>
        <p:nvSpPr>
          <p:cNvPr id="7" name="Title 1"/>
          <p:cNvSpPr txBox="1">
            <a:spLocks/>
          </p:cNvSpPr>
          <p:nvPr/>
        </p:nvSpPr>
        <p:spPr>
          <a:xfrm>
            <a:off x="218501" y="1143000"/>
            <a:ext cx="5257800" cy="3429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smtClean="0">
                <a:solidFill>
                  <a:srgbClr val="C00000"/>
                </a:solidFill>
                <a:latin typeface="Trebuchet MS" pitchFamily="34" charset="0"/>
              </a:rPr>
              <a:t>Learning is Facilitated Through  Motivation!</a:t>
            </a:r>
            <a:endParaRPr lang="en-US" sz="4800" b="1" dirty="0">
              <a:solidFill>
                <a:srgbClr val="C00000"/>
              </a:solidFill>
              <a:latin typeface="Trebuchet MS" pitchFamily="34" charset="0"/>
            </a:endParaRPr>
          </a:p>
        </p:txBody>
      </p:sp>
    </p:spTree>
    <p:extLst>
      <p:ext uri="{BB962C8B-B14F-4D97-AF65-F5344CB8AC3E}">
        <p14:creationId xmlns:p14="http://schemas.microsoft.com/office/powerpoint/2010/main" val="1291962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944562"/>
          </a:xfrm>
        </p:spPr>
        <p:txBody>
          <a:bodyPr>
            <a:normAutofit/>
          </a:bodyPr>
          <a:lstStyle/>
          <a:p>
            <a:pPr algn="l"/>
            <a:r>
              <a:rPr lang="en-US" sz="5400" b="1" dirty="0" smtClean="0">
                <a:latin typeface="Trebuchet MS" pitchFamily="34" charset="0"/>
              </a:rPr>
              <a:t>Cognitive Load Theory</a:t>
            </a:r>
            <a:endParaRPr lang="en-US" sz="5400" b="1" dirty="0">
              <a:latin typeface="Trebuchet MS" pitchFamily="34" charset="0"/>
            </a:endParaRPr>
          </a:p>
        </p:txBody>
      </p:sp>
      <p:graphicFrame>
        <p:nvGraphicFramePr>
          <p:cNvPr id="5" name="Diagram 4"/>
          <p:cNvGraphicFramePr/>
          <p:nvPr>
            <p:custDataLst>
              <p:tags r:id="rId2"/>
            </p:custDataLst>
            <p:extLst>
              <p:ext uri="{D42A27DB-BD31-4B8C-83A1-F6EECF244321}">
                <p14:modId xmlns:p14="http://schemas.microsoft.com/office/powerpoint/2010/main" val="744482076"/>
              </p:ext>
            </p:extLst>
          </p:nvPr>
        </p:nvGraphicFramePr>
        <p:xfrm>
          <a:off x="228600" y="762000"/>
          <a:ext cx="8915400" cy="411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304800" y="4876800"/>
            <a:ext cx="8458200" cy="523220"/>
          </a:xfrm>
          <a:prstGeom prst="rect">
            <a:avLst/>
          </a:prstGeom>
        </p:spPr>
        <p:txBody>
          <a:bodyPr wrap="square">
            <a:spAutoFit/>
          </a:bodyPr>
          <a:lstStyle/>
          <a:p>
            <a:r>
              <a:rPr lang="en-US" sz="1400" dirty="0" smtClean="0">
                <a:latin typeface="+mj-lt"/>
              </a:rPr>
              <a:t>Miller, G.A. (1956). "</a:t>
            </a:r>
            <a:r>
              <a:rPr lang="en-US" sz="1400" dirty="0" smtClean="0">
                <a:latin typeface="+mj-lt"/>
                <a:hlinkClick r:id="rId10"/>
              </a:rPr>
              <a:t>The magic number seven plus or minus two: some limits on our capacity to process information</a:t>
            </a:r>
            <a:r>
              <a:rPr lang="en-US" sz="1400" dirty="0" smtClean="0">
                <a:latin typeface="+mj-lt"/>
              </a:rPr>
              <a:t>”</a:t>
            </a:r>
            <a:endParaRPr lang="en-US" sz="1400" dirty="0">
              <a:latin typeface="+mj-lt"/>
            </a:endParaRPr>
          </a:p>
        </p:txBody>
      </p:sp>
      <p:sp>
        <p:nvSpPr>
          <p:cNvPr id="7" name="Rectangle 6"/>
          <p:cNvSpPr/>
          <p:nvPr/>
        </p:nvSpPr>
        <p:spPr>
          <a:xfrm>
            <a:off x="304800" y="5877580"/>
            <a:ext cx="8305800" cy="523220"/>
          </a:xfrm>
          <a:prstGeom prst="rect">
            <a:avLst/>
          </a:prstGeom>
        </p:spPr>
        <p:txBody>
          <a:bodyPr wrap="square">
            <a:spAutoFit/>
          </a:bodyPr>
          <a:lstStyle/>
          <a:p>
            <a:r>
              <a:rPr lang="en-US" sz="1400" dirty="0" smtClean="0">
                <a:latin typeface="+mj-lt"/>
              </a:rPr>
              <a:t>Sweller, J. (1988). "</a:t>
            </a:r>
            <a:r>
              <a:rPr lang="en-US" sz="1400" dirty="0" smtClean="0">
                <a:latin typeface="+mj-lt"/>
                <a:hlinkClick r:id="rId11"/>
              </a:rPr>
              <a:t>Cognitive load during problem solving: Effects on learning</a:t>
            </a:r>
            <a:r>
              <a:rPr lang="en-US" sz="1400" dirty="0" smtClean="0">
                <a:latin typeface="+mj-lt"/>
              </a:rPr>
              <a:t>". </a:t>
            </a:r>
            <a:r>
              <a:rPr lang="en-US" sz="1400" i="1" dirty="0" smtClean="0">
                <a:latin typeface="+mj-lt"/>
              </a:rPr>
              <a:t>Cognitive Science</a:t>
            </a:r>
            <a:r>
              <a:rPr lang="en-US" sz="1400" dirty="0" smtClean="0">
                <a:latin typeface="+mj-lt"/>
              </a:rPr>
              <a:t> </a:t>
            </a:r>
            <a:r>
              <a:rPr lang="en-US" sz="1400" b="1" dirty="0" smtClean="0">
                <a:latin typeface="+mj-lt"/>
              </a:rPr>
              <a:t>12</a:t>
            </a:r>
            <a:r>
              <a:rPr lang="en-US" sz="1400" dirty="0" smtClean="0">
                <a:latin typeface="+mj-lt"/>
              </a:rPr>
              <a:t> (2): 257–285.</a:t>
            </a:r>
            <a:endParaRPr lang="en-US" sz="1400" dirty="0">
              <a:latin typeface="+mj-lt"/>
            </a:endParaRPr>
          </a:p>
        </p:txBody>
      </p:sp>
      <p:sp>
        <p:nvSpPr>
          <p:cNvPr id="8" name="Rectangle 7"/>
          <p:cNvSpPr/>
          <p:nvPr/>
        </p:nvSpPr>
        <p:spPr>
          <a:xfrm>
            <a:off x="304800" y="5484912"/>
            <a:ext cx="8229600" cy="307777"/>
          </a:xfrm>
          <a:prstGeom prst="rect">
            <a:avLst/>
          </a:prstGeom>
        </p:spPr>
        <p:txBody>
          <a:bodyPr wrap="square">
            <a:spAutoFit/>
          </a:bodyPr>
          <a:lstStyle/>
          <a:p>
            <a:r>
              <a:rPr lang="en-US" sz="1400" dirty="0" smtClean="0">
                <a:latin typeface="+mj-lt"/>
              </a:rPr>
              <a:t>Chase, W.G. &amp; Simon, H.A. (1973). "</a:t>
            </a:r>
            <a:r>
              <a:rPr lang="en-US" sz="1400" dirty="0" smtClean="0">
                <a:latin typeface="+mj-lt"/>
                <a:hlinkClick r:id="rId12"/>
              </a:rPr>
              <a:t>Perception in chess</a:t>
            </a:r>
            <a:r>
              <a:rPr lang="en-US" sz="1400" dirty="0" smtClean="0">
                <a:latin typeface="+mj-lt"/>
              </a:rPr>
              <a:t>". </a:t>
            </a:r>
            <a:r>
              <a:rPr lang="en-US" sz="1400" i="1" dirty="0" smtClean="0">
                <a:latin typeface="+mj-lt"/>
              </a:rPr>
              <a:t>Cognitive Psychology</a:t>
            </a:r>
            <a:r>
              <a:rPr lang="en-US" sz="1400" dirty="0" smtClean="0">
                <a:latin typeface="+mj-lt"/>
              </a:rPr>
              <a:t> </a:t>
            </a:r>
            <a:r>
              <a:rPr lang="en-US" sz="1400" b="1" dirty="0" smtClean="0">
                <a:latin typeface="+mj-lt"/>
              </a:rPr>
              <a:t>4</a:t>
            </a:r>
            <a:r>
              <a:rPr lang="en-US" sz="1400" dirty="0" smtClean="0">
                <a:latin typeface="+mj-lt"/>
              </a:rPr>
              <a:t> (1): 55–81. </a:t>
            </a:r>
            <a:endParaRPr lang="en-US" sz="1400" dirty="0">
              <a:latin typeface="+mj-lt"/>
            </a:endParaRPr>
          </a:p>
        </p:txBody>
      </p:sp>
    </p:spTree>
    <p:custDataLst>
      <p:tags r:id="rId1"/>
    </p:custDataLst>
    <p:extLst>
      <p:ext uri="{BB962C8B-B14F-4D97-AF65-F5344CB8AC3E}">
        <p14:creationId xmlns:p14="http://schemas.microsoft.com/office/powerpoint/2010/main" val="2491965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6" y="2057400"/>
            <a:ext cx="8124825" cy="4381500"/>
          </a:xfrm>
          <a:prstGeom prst="rect">
            <a:avLst/>
          </a:prstGeom>
        </p:spPr>
      </p:pic>
      <p:sp>
        <p:nvSpPr>
          <p:cNvPr id="2" name="Title 1"/>
          <p:cNvSpPr>
            <a:spLocks noGrp="1"/>
          </p:cNvSpPr>
          <p:nvPr>
            <p:ph type="title"/>
          </p:nvPr>
        </p:nvSpPr>
        <p:spPr>
          <a:xfrm>
            <a:off x="228600" y="228600"/>
            <a:ext cx="8229600" cy="1935162"/>
          </a:xfrm>
        </p:spPr>
        <p:txBody>
          <a:bodyPr>
            <a:noAutofit/>
          </a:bodyPr>
          <a:lstStyle/>
          <a:p>
            <a:pPr algn="l"/>
            <a:r>
              <a:rPr lang="en-US" sz="5400" b="1" dirty="0" smtClean="0">
                <a:latin typeface="Trebuchet MS" pitchFamily="34" charset="0"/>
              </a:rPr>
              <a:t>Multimedia Principle</a:t>
            </a:r>
            <a:br>
              <a:rPr lang="en-US" sz="5400" b="1" dirty="0" smtClean="0">
                <a:latin typeface="Trebuchet MS" pitchFamily="34" charset="0"/>
              </a:rPr>
            </a:br>
            <a:r>
              <a:rPr lang="en-US" b="1" i="1" dirty="0" smtClean="0">
                <a:latin typeface="Trebuchet MS" pitchFamily="34" charset="0"/>
              </a:rPr>
              <a:t>“</a:t>
            </a:r>
            <a:r>
              <a:rPr lang="en-US" b="1" i="1" dirty="0" smtClean="0">
                <a:solidFill>
                  <a:srgbClr val="C00000"/>
                </a:solidFill>
                <a:latin typeface="Trebuchet MS" pitchFamily="34" charset="0"/>
              </a:rPr>
              <a:t>Use words and graphics rather than words alone.</a:t>
            </a:r>
            <a:r>
              <a:rPr lang="en-US" b="1" i="1" dirty="0" smtClean="0">
                <a:latin typeface="Trebuchet MS" pitchFamily="34" charset="0"/>
              </a:rPr>
              <a:t>”</a:t>
            </a:r>
            <a:endParaRPr lang="en-US" sz="5400" b="1" i="1" dirty="0">
              <a:latin typeface="Trebuchet MS" pitchFamily="34" charset="0"/>
            </a:endParaRPr>
          </a:p>
        </p:txBody>
      </p:sp>
    </p:spTree>
    <p:custDataLst>
      <p:tags r:id="rId1"/>
    </p:custDataLst>
    <p:extLst>
      <p:ext uri="{BB962C8B-B14F-4D97-AF65-F5344CB8AC3E}">
        <p14:creationId xmlns:p14="http://schemas.microsoft.com/office/powerpoint/2010/main" val="1039141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190" y="2562225"/>
            <a:ext cx="4981575" cy="4295775"/>
          </a:xfrm>
          <a:prstGeom prst="rect">
            <a:avLst/>
          </a:prstGeom>
        </p:spPr>
      </p:pic>
      <p:sp>
        <p:nvSpPr>
          <p:cNvPr id="14" name="Rectangle 13"/>
          <p:cNvSpPr/>
          <p:nvPr/>
        </p:nvSpPr>
        <p:spPr>
          <a:xfrm>
            <a:off x="76200" y="5947976"/>
            <a:ext cx="4724401" cy="276999"/>
          </a:xfrm>
          <a:prstGeom prst="rect">
            <a:avLst/>
          </a:prstGeom>
        </p:spPr>
        <p:txBody>
          <a:bodyPr wrap="square">
            <a:spAutoFit/>
          </a:bodyPr>
          <a:lstStyle/>
          <a:p>
            <a:r>
              <a:rPr lang="en-US" sz="1200" dirty="0" smtClean="0">
                <a:hlinkClick r:id="rId3"/>
              </a:rPr>
              <a:t>http://homepages.luc.edu/~bmontes/MontesLoyola/About_Bruce.html</a:t>
            </a:r>
            <a:endParaRPr lang="en-US" sz="1200" dirty="0"/>
          </a:p>
        </p:txBody>
      </p:sp>
      <p:pic>
        <p:nvPicPr>
          <p:cNvPr id="3077" name="Picture 5" descr="C:\Users\Bruce\AppData\Local\Temp\SNAGHTMLb4abfe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
            <a:ext cx="4734000" cy="59340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57800" y="609600"/>
            <a:ext cx="3247812" cy="1569660"/>
          </a:xfrm>
          <a:prstGeom prst="rect">
            <a:avLst/>
          </a:prstGeom>
          <a:noFill/>
        </p:spPr>
        <p:txBody>
          <a:bodyPr wrap="none" rtlCol="0">
            <a:spAutoFit/>
          </a:bodyPr>
          <a:lstStyle/>
          <a:p>
            <a:pPr algn="ctr"/>
            <a:r>
              <a:rPr lang="en-US" sz="3200" dirty="0" smtClean="0"/>
              <a:t>Bruce Montes</a:t>
            </a:r>
          </a:p>
          <a:p>
            <a:pPr algn="ctr"/>
            <a:r>
              <a:rPr lang="en-US" sz="3200" dirty="0" smtClean="0">
                <a:hlinkClick r:id="rId5"/>
              </a:rPr>
              <a:t>bmontes@luc.edu</a:t>
            </a:r>
            <a:endParaRPr lang="en-US" sz="3200" dirty="0" smtClean="0"/>
          </a:p>
          <a:p>
            <a:pPr algn="ctr"/>
            <a:r>
              <a:rPr lang="en-US" sz="3200" dirty="0" smtClean="0"/>
              <a:t>(773)508-7601</a:t>
            </a:r>
          </a:p>
        </p:txBody>
      </p:sp>
    </p:spTree>
    <p:extLst>
      <p:ext uri="{BB962C8B-B14F-4D97-AF65-F5344CB8AC3E}">
        <p14:creationId xmlns:p14="http://schemas.microsoft.com/office/powerpoint/2010/main" val="2510508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86" y="304800"/>
            <a:ext cx="8229600" cy="868362"/>
          </a:xfrm>
        </p:spPr>
        <p:txBody>
          <a:bodyPr>
            <a:noAutofit/>
          </a:bodyPr>
          <a:lstStyle/>
          <a:p>
            <a:pPr algn="l"/>
            <a:r>
              <a:rPr lang="en-US" sz="4800" b="1" dirty="0" smtClean="0">
                <a:latin typeface="Trebuchet MS" pitchFamily="34" charset="0"/>
              </a:rPr>
              <a:t>Rationale for </a:t>
            </a:r>
            <a:r>
              <a:rPr lang="en-US" sz="4800" b="1" dirty="0" smtClean="0">
                <a:latin typeface="Trebuchet MS" pitchFamily="34" charset="0"/>
              </a:rPr>
              <a:t>Multimedia …</a:t>
            </a:r>
            <a:endParaRPr lang="en-US" sz="4000" b="1" dirty="0">
              <a:latin typeface="Trebuchet MS" pitchFamily="34" charset="0"/>
            </a:endParaRPr>
          </a:p>
        </p:txBody>
      </p:sp>
      <p:graphicFrame>
        <p:nvGraphicFramePr>
          <p:cNvPr id="4" name="Diagram 3"/>
          <p:cNvGraphicFramePr/>
          <p:nvPr>
            <p:custDataLst>
              <p:tags r:id="rId2"/>
            </p:custDataLst>
            <p:extLst>
              <p:ext uri="{D42A27DB-BD31-4B8C-83A1-F6EECF244321}">
                <p14:modId xmlns:p14="http://schemas.microsoft.com/office/powerpoint/2010/main" val="1970408278"/>
              </p:ext>
            </p:extLst>
          </p:nvPr>
        </p:nvGraphicFramePr>
        <p:xfrm>
          <a:off x="2667000" y="13716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 y="2362200"/>
            <a:ext cx="3013197" cy="461665"/>
          </a:xfrm>
          <a:prstGeom prst="rect">
            <a:avLst/>
          </a:prstGeom>
          <a:noFill/>
        </p:spPr>
        <p:txBody>
          <a:bodyPr wrap="none" rtlCol="0">
            <a:spAutoFit/>
          </a:bodyPr>
          <a:lstStyle/>
          <a:p>
            <a:r>
              <a:rPr lang="en-US" sz="2400" b="1" dirty="0" smtClean="0">
                <a:latin typeface="Trebuchet MS" pitchFamily="34" charset="0"/>
              </a:rPr>
              <a:t>Words and Graphics</a:t>
            </a:r>
            <a:endParaRPr lang="en-US" sz="2400" b="1" dirty="0">
              <a:latin typeface="Trebuchet MS" pitchFamily="34" charset="0"/>
            </a:endParaRPr>
          </a:p>
        </p:txBody>
      </p:sp>
      <p:sp>
        <p:nvSpPr>
          <p:cNvPr id="6" name="TextBox 5"/>
          <p:cNvSpPr txBox="1"/>
          <p:nvPr/>
        </p:nvSpPr>
        <p:spPr>
          <a:xfrm>
            <a:off x="1752600" y="3962400"/>
            <a:ext cx="1963871" cy="461665"/>
          </a:xfrm>
          <a:prstGeom prst="rect">
            <a:avLst/>
          </a:prstGeom>
          <a:noFill/>
        </p:spPr>
        <p:txBody>
          <a:bodyPr wrap="none" rtlCol="0">
            <a:spAutoFit/>
          </a:bodyPr>
          <a:lstStyle/>
          <a:p>
            <a:r>
              <a:rPr lang="en-US" sz="2400" b="1" dirty="0" smtClean="0">
                <a:latin typeface="Trebuchet MS" pitchFamily="34" charset="0"/>
              </a:rPr>
              <a:t>Words Alone</a:t>
            </a:r>
            <a:endParaRPr lang="en-US" sz="2400" b="1" dirty="0">
              <a:latin typeface="Trebuchet MS" pitchFamily="34" charset="0"/>
            </a:endParaRPr>
          </a:p>
        </p:txBody>
      </p:sp>
    </p:spTree>
    <p:custDataLst>
      <p:tags r:id="rId1"/>
    </p:custDataLst>
    <p:extLst>
      <p:ext uri="{BB962C8B-B14F-4D97-AF65-F5344CB8AC3E}">
        <p14:creationId xmlns:p14="http://schemas.microsoft.com/office/powerpoint/2010/main" val="1102492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792162"/>
          </a:xfrm>
        </p:spPr>
        <p:txBody>
          <a:bodyPr>
            <a:normAutofit/>
          </a:bodyPr>
          <a:lstStyle/>
          <a:p>
            <a:pPr algn="l"/>
            <a:r>
              <a:rPr lang="en-US" sz="4000" b="1" dirty="0" smtClean="0">
                <a:latin typeface="Trebuchet MS" pitchFamily="34" charset="0"/>
              </a:rPr>
              <a:t>Graphics that Support </a:t>
            </a:r>
            <a:r>
              <a:rPr lang="en-US" sz="4000" b="1" dirty="0" smtClean="0">
                <a:latin typeface="Trebuchet MS" pitchFamily="34" charset="0"/>
              </a:rPr>
              <a:t>Learning …</a:t>
            </a:r>
            <a:endParaRPr lang="en-US" sz="4000" b="1" dirty="0">
              <a:latin typeface="Trebuchet MS" pitchFamily="34" charset="0"/>
            </a:endParaRPr>
          </a:p>
        </p:txBody>
      </p:sp>
      <p:graphicFrame>
        <p:nvGraphicFramePr>
          <p:cNvPr id="5" name="Diagram 4"/>
          <p:cNvGraphicFramePr/>
          <p:nvPr>
            <p:custDataLst>
              <p:tags r:id="rId2"/>
            </p:custDataLst>
            <p:extLst>
              <p:ext uri="{D42A27DB-BD31-4B8C-83A1-F6EECF244321}">
                <p14:modId xmlns:p14="http://schemas.microsoft.com/office/powerpoint/2010/main" val="1530709898"/>
              </p:ext>
            </p:extLst>
          </p:nvPr>
        </p:nvGraphicFramePr>
        <p:xfrm>
          <a:off x="152400" y="1828800"/>
          <a:ext cx="86868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p:nvPr/>
        </p:nvSpPr>
        <p:spPr>
          <a:xfrm>
            <a:off x="3657600" y="1219200"/>
            <a:ext cx="2165208" cy="461665"/>
          </a:xfrm>
          <a:prstGeom prst="rect">
            <a:avLst/>
          </a:prstGeom>
          <a:noFill/>
        </p:spPr>
        <p:txBody>
          <a:bodyPr wrap="none" rtlCol="0">
            <a:spAutoFit/>
          </a:bodyPr>
          <a:lstStyle/>
          <a:p>
            <a:r>
              <a:rPr lang="en-US" sz="2400" b="1" dirty="0" smtClean="0">
                <a:latin typeface="Trebuchet MS" pitchFamily="34" charset="0"/>
              </a:rPr>
              <a:t>Visuals that …</a:t>
            </a:r>
            <a:endParaRPr lang="en-US" sz="2400" b="1" dirty="0">
              <a:latin typeface="Trebuchet MS" pitchFamily="34" charset="0"/>
            </a:endParaRPr>
          </a:p>
        </p:txBody>
      </p:sp>
    </p:spTree>
    <p:custDataLst>
      <p:tags r:id="rId1"/>
    </p:custDataLst>
    <p:extLst>
      <p:ext uri="{BB962C8B-B14F-4D97-AF65-F5344CB8AC3E}">
        <p14:creationId xmlns:p14="http://schemas.microsoft.com/office/powerpoint/2010/main" val="3434822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93" y="1438275"/>
            <a:ext cx="8134350" cy="5419725"/>
          </a:xfrm>
          <a:prstGeom prst="rect">
            <a:avLst/>
          </a:prstGeom>
        </p:spPr>
      </p:pic>
      <p:sp>
        <p:nvSpPr>
          <p:cNvPr id="6" name="Title 1"/>
          <p:cNvSpPr>
            <a:spLocks noGrp="1"/>
          </p:cNvSpPr>
          <p:nvPr>
            <p:ph type="title"/>
          </p:nvPr>
        </p:nvSpPr>
        <p:spPr>
          <a:xfrm>
            <a:off x="228600" y="228600"/>
            <a:ext cx="8229600" cy="2209800"/>
          </a:xfrm>
        </p:spPr>
        <p:txBody>
          <a:bodyPr>
            <a:noAutofit/>
          </a:bodyPr>
          <a:lstStyle/>
          <a:p>
            <a:pPr algn="l"/>
            <a:r>
              <a:rPr lang="en-US" sz="5400" b="1" dirty="0" smtClean="0">
                <a:latin typeface="Trebuchet MS" pitchFamily="34" charset="0"/>
              </a:rPr>
              <a:t>Modality </a:t>
            </a:r>
            <a:r>
              <a:rPr lang="en-US" sz="5400" b="1" dirty="0" smtClean="0">
                <a:latin typeface="Trebuchet MS" pitchFamily="34" charset="0"/>
              </a:rPr>
              <a:t>Principle</a:t>
            </a:r>
            <a:br>
              <a:rPr lang="en-US" sz="5400" b="1" dirty="0" smtClean="0">
                <a:latin typeface="Trebuchet MS" pitchFamily="34" charset="0"/>
              </a:rPr>
            </a:br>
            <a:r>
              <a:rPr lang="en-US" b="1" i="1" dirty="0" smtClean="0">
                <a:latin typeface="Trebuchet MS" pitchFamily="34" charset="0"/>
              </a:rPr>
              <a:t>“</a:t>
            </a:r>
            <a:r>
              <a:rPr lang="en-US" b="1" i="1" dirty="0" smtClean="0">
                <a:solidFill>
                  <a:srgbClr val="C00000"/>
                </a:solidFill>
                <a:latin typeface="Trebuchet MS" pitchFamily="34" charset="0"/>
              </a:rPr>
              <a:t>Present words as speech, rather than on-screen text.</a:t>
            </a:r>
            <a:r>
              <a:rPr lang="en-US" b="1" i="1" dirty="0" smtClean="0">
                <a:latin typeface="Trebuchet MS" pitchFamily="34" charset="0"/>
              </a:rPr>
              <a:t>”</a:t>
            </a:r>
            <a:endParaRPr lang="en-US" sz="5400" b="1" i="1" dirty="0">
              <a:latin typeface="Trebuchet MS" pitchFamily="34" charset="0"/>
            </a:endParaRPr>
          </a:p>
        </p:txBody>
      </p:sp>
    </p:spTree>
    <p:custDataLst>
      <p:tags r:id="rId1"/>
    </p:custDataLst>
    <p:extLst>
      <p:ext uri="{BB962C8B-B14F-4D97-AF65-F5344CB8AC3E}">
        <p14:creationId xmlns:p14="http://schemas.microsoft.com/office/powerpoint/2010/main" val="239142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228600"/>
            <a:ext cx="8229600" cy="2209800"/>
          </a:xfrm>
        </p:spPr>
        <p:txBody>
          <a:bodyPr>
            <a:noAutofit/>
          </a:bodyPr>
          <a:lstStyle/>
          <a:p>
            <a:pPr algn="l"/>
            <a:r>
              <a:rPr lang="en-US" sz="5400" b="1" dirty="0" smtClean="0">
                <a:latin typeface="Trebuchet MS" pitchFamily="34" charset="0"/>
              </a:rPr>
              <a:t>Redundancy Principle …</a:t>
            </a:r>
            <a:r>
              <a:rPr lang="en-US" sz="5400" b="1" dirty="0" smtClean="0">
                <a:latin typeface="Trebuchet MS" pitchFamily="34" charset="0"/>
              </a:rPr>
              <a:t/>
            </a:r>
            <a:br>
              <a:rPr lang="en-US" sz="5400" b="1" dirty="0" smtClean="0">
                <a:latin typeface="Trebuchet MS" pitchFamily="34" charset="0"/>
              </a:rPr>
            </a:br>
            <a:r>
              <a:rPr lang="en-US" b="1" i="1" dirty="0" smtClean="0">
                <a:latin typeface="Trebuchet MS" pitchFamily="34" charset="0"/>
              </a:rPr>
              <a:t>“</a:t>
            </a:r>
            <a:r>
              <a:rPr lang="en-US" b="1" i="1" dirty="0" smtClean="0">
                <a:solidFill>
                  <a:srgbClr val="C00000"/>
                </a:solidFill>
                <a:latin typeface="Trebuchet MS" pitchFamily="34" charset="0"/>
              </a:rPr>
              <a:t>Explain visuals with words in audio or text: Not Both</a:t>
            </a:r>
            <a:r>
              <a:rPr lang="en-US" b="1" i="1" dirty="0" smtClean="0">
                <a:solidFill>
                  <a:srgbClr val="C00000"/>
                </a:solidFill>
                <a:latin typeface="Trebuchet MS" pitchFamily="34" charset="0"/>
              </a:rPr>
              <a:t>.</a:t>
            </a:r>
            <a:r>
              <a:rPr lang="en-US" b="1" i="1" dirty="0" smtClean="0">
                <a:latin typeface="Trebuchet MS" pitchFamily="34" charset="0"/>
              </a:rPr>
              <a:t>”</a:t>
            </a:r>
            <a:endParaRPr lang="en-US" sz="5400" b="1" i="1" dirty="0">
              <a:latin typeface="Trebuchet MS" pitchFamily="34" charset="0"/>
            </a:endParaRPr>
          </a:p>
        </p:txBody>
      </p:sp>
      <p:sp>
        <p:nvSpPr>
          <p:cNvPr id="4" name="Rectangle 3"/>
          <p:cNvSpPr/>
          <p:nvPr/>
        </p:nvSpPr>
        <p:spPr>
          <a:xfrm>
            <a:off x="397525" y="2743200"/>
            <a:ext cx="8153400" cy="3416320"/>
          </a:xfrm>
          <a:prstGeom prst="rect">
            <a:avLst/>
          </a:prstGeom>
        </p:spPr>
        <p:txBody>
          <a:bodyPr wrap="square">
            <a:spAutoFit/>
          </a:bodyPr>
          <a:lstStyle/>
          <a:p>
            <a:r>
              <a:rPr lang="en-US" sz="2400" b="1" dirty="0" smtClean="0">
                <a:latin typeface="Trebuchet MS" pitchFamily="34" charset="0"/>
              </a:rPr>
              <a:t>Clark and Mayer assert that when graphics or animations are present, explanations should be made via spoken narration alone. They believe that viewing both graphics and text alongside the spoken narration, is not only redundant but also detrimental due to overloading of the visual channels. Can you recall a highly effective presentation or teaching style from your past or present? Did redundancy or lack thereof play any part? </a:t>
            </a:r>
            <a:endParaRPr lang="en-US" sz="2400" b="1" dirty="0">
              <a:latin typeface="Trebuchet MS" pitchFamily="34" charset="0"/>
            </a:endParaRPr>
          </a:p>
        </p:txBody>
      </p:sp>
    </p:spTree>
    <p:custDataLst>
      <p:tags r:id="rId1"/>
    </p:custDataLst>
    <p:extLst>
      <p:ext uri="{BB962C8B-B14F-4D97-AF65-F5344CB8AC3E}">
        <p14:creationId xmlns:p14="http://schemas.microsoft.com/office/powerpoint/2010/main" val="1303628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981200"/>
            <a:ext cx="4975010" cy="4343400"/>
          </a:xfrm>
          <a:prstGeom prst="rect">
            <a:avLst/>
          </a:prstGeom>
        </p:spPr>
      </p:pic>
      <p:sp>
        <p:nvSpPr>
          <p:cNvPr id="6" name="Title 1"/>
          <p:cNvSpPr>
            <a:spLocks noGrp="1"/>
          </p:cNvSpPr>
          <p:nvPr>
            <p:ph type="title"/>
          </p:nvPr>
        </p:nvSpPr>
        <p:spPr>
          <a:xfrm>
            <a:off x="228600" y="228600"/>
            <a:ext cx="8229600" cy="2209800"/>
          </a:xfrm>
        </p:spPr>
        <p:txBody>
          <a:bodyPr>
            <a:noAutofit/>
          </a:bodyPr>
          <a:lstStyle/>
          <a:p>
            <a:pPr algn="l"/>
            <a:r>
              <a:rPr lang="en-US" sz="5400" b="1" dirty="0" smtClean="0">
                <a:latin typeface="Trebuchet MS" pitchFamily="34" charset="0"/>
              </a:rPr>
              <a:t>Coherence Principle …</a:t>
            </a:r>
            <a:r>
              <a:rPr lang="en-US" sz="5400" b="1" dirty="0" smtClean="0">
                <a:latin typeface="Trebuchet MS" pitchFamily="34" charset="0"/>
              </a:rPr>
              <a:t/>
            </a:r>
            <a:br>
              <a:rPr lang="en-US" sz="5400" b="1" dirty="0" smtClean="0">
                <a:latin typeface="Trebuchet MS" pitchFamily="34" charset="0"/>
              </a:rPr>
            </a:br>
            <a:r>
              <a:rPr lang="en-US" b="1" i="1" dirty="0" smtClean="0">
                <a:latin typeface="Trebuchet MS" pitchFamily="34" charset="0"/>
              </a:rPr>
              <a:t>“</a:t>
            </a:r>
            <a:r>
              <a:rPr lang="en-US" b="1" i="1" dirty="0" smtClean="0">
                <a:solidFill>
                  <a:srgbClr val="C00000"/>
                </a:solidFill>
                <a:latin typeface="Trebuchet MS" pitchFamily="34" charset="0"/>
              </a:rPr>
              <a:t>Adding interesting material can hurt learning</a:t>
            </a:r>
            <a:r>
              <a:rPr lang="en-US" b="1" i="1" dirty="0" smtClean="0">
                <a:solidFill>
                  <a:srgbClr val="C00000"/>
                </a:solidFill>
                <a:latin typeface="Trebuchet MS" pitchFamily="34" charset="0"/>
              </a:rPr>
              <a:t>.</a:t>
            </a:r>
            <a:r>
              <a:rPr lang="en-US" b="1" i="1" dirty="0" smtClean="0">
                <a:latin typeface="Trebuchet MS" pitchFamily="34" charset="0"/>
              </a:rPr>
              <a:t>”</a:t>
            </a:r>
            <a:endParaRPr lang="en-US" sz="5400" b="1" i="1" dirty="0">
              <a:latin typeface="Trebuchet MS" pitchFamily="34" charset="0"/>
            </a:endParaRPr>
          </a:p>
        </p:txBody>
      </p:sp>
      <p:sp>
        <p:nvSpPr>
          <p:cNvPr id="2" name="Rectangle 1"/>
          <p:cNvSpPr/>
          <p:nvPr/>
        </p:nvSpPr>
        <p:spPr>
          <a:xfrm>
            <a:off x="304800" y="2514600"/>
            <a:ext cx="4267200" cy="3970318"/>
          </a:xfrm>
          <a:prstGeom prst="rect">
            <a:avLst/>
          </a:prstGeom>
        </p:spPr>
        <p:txBody>
          <a:bodyPr wrap="square">
            <a:spAutoFit/>
          </a:bodyPr>
          <a:lstStyle/>
          <a:p>
            <a:r>
              <a:rPr lang="en-US" sz="2800" b="1" dirty="0">
                <a:latin typeface="Trebuchet MS" pitchFamily="34" charset="0"/>
              </a:rPr>
              <a:t>Clark and Mayer recommend avoiding “extraneous” graphics, video, and words in e-lessons. How would you decide what is extraneous and what is essential as you design a lesson? </a:t>
            </a:r>
          </a:p>
        </p:txBody>
      </p:sp>
    </p:spTree>
    <p:custDataLst>
      <p:tags r:id="rId1"/>
    </p:custDataLst>
    <p:extLst>
      <p:ext uri="{BB962C8B-B14F-4D97-AF65-F5344CB8AC3E}">
        <p14:creationId xmlns:p14="http://schemas.microsoft.com/office/powerpoint/2010/main" val="3584077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228600"/>
            <a:ext cx="8229600" cy="2209800"/>
          </a:xfrm>
        </p:spPr>
        <p:txBody>
          <a:bodyPr>
            <a:noAutofit/>
          </a:bodyPr>
          <a:lstStyle/>
          <a:p>
            <a:pPr algn="l"/>
            <a:r>
              <a:rPr lang="en-US" sz="4800" b="1" dirty="0" smtClean="0">
                <a:latin typeface="Trebuchet MS" pitchFamily="34" charset="0"/>
              </a:rPr>
              <a:t>Personalization Principle …</a:t>
            </a:r>
            <a:r>
              <a:rPr lang="en-US" sz="4800" b="1" dirty="0" smtClean="0">
                <a:latin typeface="Trebuchet MS" pitchFamily="34" charset="0"/>
              </a:rPr>
              <a:t/>
            </a:r>
            <a:br>
              <a:rPr lang="en-US" sz="4800" b="1" dirty="0" smtClean="0">
                <a:latin typeface="Trebuchet MS" pitchFamily="34" charset="0"/>
              </a:rPr>
            </a:br>
            <a:r>
              <a:rPr lang="en-US" sz="4000" b="1" i="1" dirty="0" smtClean="0">
                <a:latin typeface="Trebuchet MS" pitchFamily="34" charset="0"/>
              </a:rPr>
              <a:t>“</a:t>
            </a:r>
            <a:r>
              <a:rPr lang="en-US" sz="4000" b="1" i="1" dirty="0" smtClean="0">
                <a:solidFill>
                  <a:srgbClr val="C00000"/>
                </a:solidFill>
                <a:latin typeface="Trebuchet MS" pitchFamily="34" charset="0"/>
              </a:rPr>
              <a:t>Use conversational rather than formal style</a:t>
            </a:r>
            <a:r>
              <a:rPr lang="en-US" sz="4000" b="1" i="1" dirty="0" smtClean="0">
                <a:solidFill>
                  <a:srgbClr val="C00000"/>
                </a:solidFill>
                <a:latin typeface="Trebuchet MS" pitchFamily="34" charset="0"/>
              </a:rPr>
              <a:t>.</a:t>
            </a:r>
            <a:r>
              <a:rPr lang="en-US" sz="4000" b="1" i="1" dirty="0" smtClean="0">
                <a:latin typeface="Trebuchet MS" pitchFamily="34" charset="0"/>
              </a:rPr>
              <a:t>”</a:t>
            </a:r>
            <a:endParaRPr lang="en-US" sz="4800" b="1" i="1" dirty="0">
              <a:latin typeface="Trebuchet MS" pitchFamily="34" charset="0"/>
            </a:endParaRPr>
          </a:p>
        </p:txBody>
      </p:sp>
      <p:sp>
        <p:nvSpPr>
          <p:cNvPr id="2" name="Rectangle 1"/>
          <p:cNvSpPr/>
          <p:nvPr/>
        </p:nvSpPr>
        <p:spPr>
          <a:xfrm>
            <a:off x="304800" y="2514600"/>
            <a:ext cx="4267200" cy="3385542"/>
          </a:xfrm>
          <a:prstGeom prst="rect">
            <a:avLst/>
          </a:prstGeom>
        </p:spPr>
        <p:txBody>
          <a:bodyPr wrap="square">
            <a:spAutoFit/>
          </a:bodyPr>
          <a:lstStyle/>
          <a:p>
            <a:r>
              <a:rPr lang="en-US" sz="2800" b="1" dirty="0" smtClean="0">
                <a:latin typeface="Trebuchet MS" pitchFamily="34" charset="0"/>
              </a:rPr>
              <a:t>Research shows that people work harder to understand material when they feel they are in a conversation rather than simply receiving information.</a:t>
            </a:r>
            <a:r>
              <a:rPr lang="en-US" b="1" i="1" dirty="0" smtClean="0">
                <a:latin typeface="Trebuchet MS" pitchFamily="34" charset="0"/>
              </a:rPr>
              <a:t> (Beck, McKeown, Sandora, Kucan, &amp; Worthy, 1996).</a:t>
            </a:r>
            <a:endParaRPr lang="en-US" b="1" i="1" dirty="0">
              <a:latin typeface="Trebuchet MS" pitchFamily="34" charset="0"/>
            </a:endParaRPr>
          </a:p>
        </p:txBody>
      </p: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5156" y="1752600"/>
            <a:ext cx="2624534" cy="396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423980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2" name="Title 1"/>
          <p:cNvSpPr>
            <a:spLocks noGrp="1"/>
          </p:cNvSpPr>
          <p:nvPr>
            <p:ph type="ctrTitle"/>
          </p:nvPr>
        </p:nvSpPr>
        <p:spPr>
          <a:xfrm>
            <a:off x="76200" y="172778"/>
            <a:ext cx="7772400" cy="838200"/>
          </a:xfrm>
        </p:spPr>
        <p:txBody>
          <a:bodyPr>
            <a:noAutofit/>
          </a:bodyPr>
          <a:lstStyle/>
          <a:p>
            <a:pPr algn="l"/>
            <a:r>
              <a:rPr lang="en-US" sz="6600" b="1" dirty="0" smtClean="0">
                <a:latin typeface="Trebuchet MS" pitchFamily="34" charset="0"/>
              </a:rPr>
              <a:t>Collaborate …</a:t>
            </a:r>
            <a:endParaRPr lang="en-US" sz="6600" b="1" dirty="0"/>
          </a:p>
        </p:txBody>
      </p:sp>
      <p:sp>
        <p:nvSpPr>
          <p:cNvPr id="14" name="Title 1"/>
          <p:cNvSpPr txBox="1">
            <a:spLocks/>
          </p:cNvSpPr>
          <p:nvPr/>
        </p:nvSpPr>
        <p:spPr>
          <a:xfrm>
            <a:off x="228600" y="1219200"/>
            <a:ext cx="8382000" cy="495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1800"/>
              </a:spcBef>
            </a:pPr>
            <a:r>
              <a:rPr lang="en-US" sz="6600" b="1" dirty="0" smtClean="0">
                <a:solidFill>
                  <a:srgbClr val="C00000"/>
                </a:solidFill>
                <a:latin typeface="Trebuchet MS" pitchFamily="34" charset="0"/>
              </a:rPr>
              <a:t>What do you think?</a:t>
            </a:r>
          </a:p>
          <a:p>
            <a:pPr>
              <a:spcBef>
                <a:spcPts val="1800"/>
              </a:spcBef>
            </a:pPr>
            <a:endParaRPr lang="en-US" sz="6600" b="1" dirty="0" smtClean="0">
              <a:solidFill>
                <a:srgbClr val="C00000"/>
              </a:solidFill>
              <a:latin typeface="Trebuchet MS" pitchFamily="34" charset="0"/>
            </a:endParaRPr>
          </a:p>
        </p:txBody>
      </p:sp>
    </p:spTree>
    <p:extLst>
      <p:ext uri="{BB962C8B-B14F-4D97-AF65-F5344CB8AC3E}">
        <p14:creationId xmlns:p14="http://schemas.microsoft.com/office/powerpoint/2010/main" val="1531374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436" y="1780986"/>
            <a:ext cx="7389564" cy="4966295"/>
          </a:xfrm>
          <a:prstGeom prst="rect">
            <a:avLst/>
          </a:prstGeom>
        </p:spPr>
      </p:pic>
      <p:sp>
        <p:nvSpPr>
          <p:cNvPr id="2" name="Title 1"/>
          <p:cNvSpPr>
            <a:spLocks noGrp="1"/>
          </p:cNvSpPr>
          <p:nvPr>
            <p:ph type="ctrTitle"/>
          </p:nvPr>
        </p:nvSpPr>
        <p:spPr>
          <a:xfrm>
            <a:off x="76200" y="172778"/>
            <a:ext cx="7772400" cy="838200"/>
          </a:xfrm>
        </p:spPr>
        <p:txBody>
          <a:bodyPr>
            <a:noAutofit/>
          </a:bodyPr>
          <a:lstStyle/>
          <a:p>
            <a:pPr algn="l"/>
            <a:r>
              <a:rPr lang="en-US" sz="4800" b="1" dirty="0" smtClean="0">
                <a:latin typeface="Trebuchet MS" pitchFamily="34" charset="0"/>
              </a:rPr>
              <a:t>Additional Resources …</a:t>
            </a:r>
            <a:endParaRPr lang="en-US" sz="4800" b="1" dirty="0"/>
          </a:p>
        </p:txBody>
      </p:sp>
      <p:sp>
        <p:nvSpPr>
          <p:cNvPr id="14" name="Title 1"/>
          <p:cNvSpPr txBox="1">
            <a:spLocks/>
          </p:cNvSpPr>
          <p:nvPr/>
        </p:nvSpPr>
        <p:spPr>
          <a:xfrm>
            <a:off x="228600" y="1143000"/>
            <a:ext cx="8382000" cy="495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spcBef>
                <a:spcPts val="1800"/>
              </a:spcBef>
              <a:buFont typeface="Arial" pitchFamily="34" charset="0"/>
              <a:buChar char="•"/>
            </a:pPr>
            <a:r>
              <a:rPr lang="en-US" sz="1800" b="1" dirty="0">
                <a:latin typeface="Trebuchet MS" pitchFamily="34" charset="0"/>
                <a:hlinkClick r:id="rId3"/>
              </a:rPr>
              <a:t>http://</a:t>
            </a:r>
            <a:r>
              <a:rPr lang="en-US" sz="1800" b="1" dirty="0" smtClean="0">
                <a:latin typeface="Trebuchet MS" pitchFamily="34" charset="0"/>
                <a:hlinkClick r:id="rId3"/>
              </a:rPr>
              <a:t>www.stresscure.com/jobstress/speak.html</a:t>
            </a:r>
            <a:endParaRPr lang="en-US" sz="1800" b="1" dirty="0" smtClean="0">
              <a:latin typeface="Trebuchet MS" pitchFamily="34" charset="0"/>
            </a:endParaRPr>
          </a:p>
          <a:p>
            <a:pPr marL="285750" indent="-285750" algn="l">
              <a:spcBef>
                <a:spcPts val="1800"/>
              </a:spcBef>
              <a:buFont typeface="Arial" pitchFamily="34" charset="0"/>
              <a:buChar char="•"/>
            </a:pPr>
            <a:r>
              <a:rPr lang="en-US" sz="1800" b="1" dirty="0">
                <a:latin typeface="Trebuchet MS" pitchFamily="34" charset="0"/>
                <a:hlinkClick r:id="rId4"/>
              </a:rPr>
              <a:t>http://</a:t>
            </a:r>
            <a:r>
              <a:rPr lang="en-US" sz="1800" b="1" dirty="0" smtClean="0">
                <a:latin typeface="Trebuchet MS" pitchFamily="34" charset="0"/>
                <a:hlinkClick r:id="rId4"/>
              </a:rPr>
              <a:t>www.edwardtufte.com/tufte/courses</a:t>
            </a:r>
            <a:endParaRPr lang="en-US" sz="1800" b="1" dirty="0" smtClean="0">
              <a:latin typeface="Trebuchet MS" pitchFamily="34" charset="0"/>
            </a:endParaRPr>
          </a:p>
          <a:p>
            <a:pPr marL="285750" indent="-285750" algn="l">
              <a:spcBef>
                <a:spcPts val="1800"/>
              </a:spcBef>
              <a:buFont typeface="Arial" pitchFamily="34" charset="0"/>
              <a:buChar char="•"/>
            </a:pPr>
            <a:r>
              <a:rPr lang="en-US" sz="1800" b="1" dirty="0">
                <a:latin typeface="Trebuchet MS" pitchFamily="34" charset="0"/>
                <a:hlinkClick r:id="rId5"/>
              </a:rPr>
              <a:t>http://www.garrreynolds.com</a:t>
            </a:r>
            <a:r>
              <a:rPr lang="en-US" sz="1800" b="1" dirty="0" smtClean="0">
                <a:latin typeface="Trebuchet MS" pitchFamily="34" charset="0"/>
                <a:hlinkClick r:id="rId5"/>
              </a:rPr>
              <a:t>/</a:t>
            </a:r>
            <a:endParaRPr lang="en-US" sz="1800" b="1" dirty="0" smtClean="0">
              <a:latin typeface="Trebuchet MS" pitchFamily="34" charset="0"/>
            </a:endParaRPr>
          </a:p>
          <a:p>
            <a:pPr marL="285750" indent="-285750" algn="l">
              <a:spcBef>
                <a:spcPts val="1800"/>
              </a:spcBef>
              <a:buFont typeface="Arial" pitchFamily="34" charset="0"/>
              <a:buChar char="•"/>
            </a:pPr>
            <a:r>
              <a:rPr lang="en-US" sz="1800" b="1" dirty="0">
                <a:latin typeface="Trebuchet MS" pitchFamily="34" charset="0"/>
                <a:hlinkClick r:id="rId6"/>
              </a:rPr>
              <a:t>http://www.sethgodin.com/sg/</a:t>
            </a:r>
            <a:endParaRPr lang="en-US" sz="1800" b="1" dirty="0" smtClean="0">
              <a:latin typeface="Trebuchet MS" pitchFamily="34" charset="0"/>
            </a:endParaRPr>
          </a:p>
        </p:txBody>
      </p:sp>
    </p:spTree>
    <p:extLst>
      <p:ext uri="{BB962C8B-B14F-4D97-AF65-F5344CB8AC3E}">
        <p14:creationId xmlns:p14="http://schemas.microsoft.com/office/powerpoint/2010/main" val="4247995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7772400" cy="838200"/>
          </a:xfrm>
        </p:spPr>
        <p:txBody>
          <a:bodyPr>
            <a:noAutofit/>
          </a:bodyPr>
          <a:lstStyle/>
          <a:p>
            <a:pPr algn="l"/>
            <a:r>
              <a:rPr lang="en-US" sz="6000" b="1" dirty="0" smtClean="0">
                <a:latin typeface="Trebuchet MS" pitchFamily="34" charset="0"/>
              </a:rPr>
              <a:t>Review …</a:t>
            </a:r>
            <a:endParaRPr lang="en-US" sz="6000" b="1" dirty="0"/>
          </a:p>
        </p:txBody>
      </p:sp>
      <p:sp>
        <p:nvSpPr>
          <p:cNvPr id="7" name="Title 1"/>
          <p:cNvSpPr txBox="1">
            <a:spLocks/>
          </p:cNvSpPr>
          <p:nvPr/>
        </p:nvSpPr>
        <p:spPr>
          <a:xfrm>
            <a:off x="228600" y="1219200"/>
            <a:ext cx="3962400" cy="495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74320" indent="-274320" algn="l">
              <a:spcBef>
                <a:spcPts val="1800"/>
              </a:spcBef>
              <a:buFont typeface="Arial" pitchFamily="34" charset="0"/>
              <a:buChar char="•"/>
            </a:pPr>
            <a:r>
              <a:rPr lang="en-US" sz="3200" b="1" dirty="0" smtClean="0">
                <a:latin typeface="Trebuchet MS" pitchFamily="34" charset="0"/>
              </a:rPr>
              <a:t>Examples of Presentations</a:t>
            </a:r>
          </a:p>
          <a:p>
            <a:pPr marL="274320" indent="-274320" algn="l">
              <a:spcBef>
                <a:spcPts val="1800"/>
              </a:spcBef>
              <a:buFont typeface="Arial" pitchFamily="34" charset="0"/>
              <a:buChar char="•"/>
            </a:pPr>
            <a:r>
              <a:rPr lang="en-US" sz="3200" b="1" dirty="0" smtClean="0">
                <a:latin typeface="Trebuchet MS" pitchFamily="34" charset="0"/>
              </a:rPr>
              <a:t>Components of Effective Presentations</a:t>
            </a:r>
          </a:p>
          <a:p>
            <a:pPr marL="274320" indent="-274320" algn="l">
              <a:spcBef>
                <a:spcPts val="1800"/>
              </a:spcBef>
              <a:buFont typeface="Arial" pitchFamily="34" charset="0"/>
              <a:buChar char="•"/>
            </a:pPr>
            <a:r>
              <a:rPr lang="en-US" sz="3200" b="1" dirty="0" smtClean="0">
                <a:latin typeface="Trebuchet MS" pitchFamily="34" charset="0"/>
              </a:rPr>
              <a:t>Considerations for Presentations</a:t>
            </a:r>
          </a:p>
          <a:p>
            <a:pPr marL="274320" indent="-274320" algn="l">
              <a:spcBef>
                <a:spcPts val="1800"/>
              </a:spcBef>
              <a:buFont typeface="Arial" pitchFamily="34" charset="0"/>
              <a:buChar char="•"/>
            </a:pPr>
            <a:r>
              <a:rPr lang="en-US" sz="3200" b="1" dirty="0" smtClean="0">
                <a:latin typeface="Trebuchet MS" pitchFamily="34" charset="0"/>
              </a:rPr>
              <a:t>Collaborate!</a:t>
            </a:r>
            <a:endParaRPr lang="en-US" sz="3200" b="1" dirty="0"/>
          </a:p>
        </p:txBody>
      </p:sp>
      <p:pic>
        <p:nvPicPr>
          <p:cNvPr id="2051"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5223" y="152400"/>
            <a:ext cx="4873672"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191000" y="4724400"/>
            <a:ext cx="4572000" cy="261610"/>
          </a:xfrm>
          <a:prstGeom prst="rect">
            <a:avLst/>
          </a:prstGeom>
        </p:spPr>
        <p:txBody>
          <a:bodyPr>
            <a:spAutoFit/>
          </a:bodyPr>
          <a:lstStyle/>
          <a:p>
            <a:pPr algn="ctr"/>
            <a:r>
              <a:rPr lang="en-US" sz="1100" dirty="0" smtClean="0">
                <a:hlinkClick r:id="rId2"/>
              </a:rPr>
              <a:t>http://www.ted.com/talks/patrick_chappatte_the_power_of_cartoons.html</a:t>
            </a:r>
            <a:endParaRPr lang="en-US" sz="1100" dirty="0"/>
          </a:p>
        </p:txBody>
      </p:sp>
    </p:spTree>
    <p:extLst>
      <p:ext uri="{BB962C8B-B14F-4D97-AF65-F5344CB8AC3E}">
        <p14:creationId xmlns:p14="http://schemas.microsoft.com/office/powerpoint/2010/main" val="1095936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133600"/>
            <a:ext cx="6858000" cy="4572000"/>
          </a:xfrm>
          <a:prstGeom prst="rect">
            <a:avLst/>
          </a:prstGeom>
        </p:spPr>
      </p:pic>
      <p:sp>
        <p:nvSpPr>
          <p:cNvPr id="6" name="Title 1"/>
          <p:cNvSpPr>
            <a:spLocks noGrp="1"/>
          </p:cNvSpPr>
          <p:nvPr>
            <p:ph type="ctrTitle"/>
          </p:nvPr>
        </p:nvSpPr>
        <p:spPr>
          <a:xfrm>
            <a:off x="381000" y="457200"/>
            <a:ext cx="7772400" cy="838200"/>
          </a:xfrm>
        </p:spPr>
        <p:txBody>
          <a:bodyPr>
            <a:noAutofit/>
          </a:bodyPr>
          <a:lstStyle/>
          <a:p>
            <a:r>
              <a:rPr lang="en-US" sz="6000" b="1" dirty="0" smtClean="0">
                <a:solidFill>
                  <a:srgbClr val="C00000"/>
                </a:solidFill>
                <a:effectLst>
                  <a:outerShdw blurRad="38100" dist="38100" dir="2700000" algn="tl">
                    <a:srgbClr val="000000">
                      <a:alpha val="43137"/>
                    </a:srgbClr>
                  </a:outerShdw>
                </a:effectLst>
                <a:latin typeface="Trebuchet MS" pitchFamily="34" charset="0"/>
              </a:rPr>
              <a:t>Thank you Fr. Zak!</a:t>
            </a:r>
            <a:endParaRPr lang="en-US" sz="6000" b="1" dirty="0">
              <a:solidFill>
                <a:srgbClr val="C00000"/>
              </a:solidFill>
              <a:effectLst>
                <a:outerShdw blurRad="38100" dist="38100" dir="2700000" algn="tl">
                  <a:srgbClr val="000000">
                    <a:alpha val="43137"/>
                  </a:srgbClr>
                </a:outerShdw>
              </a:effectLst>
            </a:endParaRPr>
          </a:p>
        </p:txBody>
      </p:sp>
      <p:sp>
        <p:nvSpPr>
          <p:cNvPr id="8" name="Title 1"/>
          <p:cNvSpPr txBox="1">
            <a:spLocks/>
          </p:cNvSpPr>
          <p:nvPr/>
        </p:nvSpPr>
        <p:spPr>
          <a:xfrm>
            <a:off x="228600" y="1371600"/>
            <a:ext cx="8610600" cy="24765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spcBef>
                <a:spcPts val="1800"/>
              </a:spcBef>
              <a:buFont typeface="Wingdings" pitchFamily="2" charset="2"/>
              <a:buChar char="ü"/>
            </a:pPr>
            <a:r>
              <a:rPr lang="en-US" sz="4000" b="1" dirty="0" smtClean="0">
                <a:latin typeface="Trebuchet MS" pitchFamily="34" charset="0"/>
              </a:rPr>
              <a:t>Give me the answer!</a:t>
            </a:r>
          </a:p>
          <a:p>
            <a:pPr marL="571500" indent="-571500" algn="l">
              <a:spcBef>
                <a:spcPts val="1800"/>
              </a:spcBef>
              <a:buFont typeface="Wingdings" pitchFamily="2" charset="2"/>
              <a:buChar char="ü"/>
            </a:pPr>
            <a:r>
              <a:rPr lang="en-US" sz="4000" b="1" dirty="0" smtClean="0">
                <a:latin typeface="Trebuchet MS" pitchFamily="34" charset="0"/>
              </a:rPr>
              <a:t>Tell me how you got the answer!</a:t>
            </a:r>
          </a:p>
          <a:p>
            <a:pPr marL="571500" indent="-571500" algn="l">
              <a:spcBef>
                <a:spcPts val="1800"/>
              </a:spcBef>
              <a:buFont typeface="Wingdings" pitchFamily="2" charset="2"/>
              <a:buChar char="ü"/>
            </a:pPr>
            <a:r>
              <a:rPr lang="en-US" sz="4000" b="1" dirty="0" smtClean="0">
                <a:latin typeface="Trebuchet MS" pitchFamily="34" charset="0"/>
              </a:rPr>
              <a:t>Tell me the answer again!</a:t>
            </a:r>
            <a:endParaRPr lang="en-US" sz="4000" b="1" dirty="0"/>
          </a:p>
        </p:txBody>
      </p:sp>
    </p:spTree>
    <p:extLst>
      <p:ext uri="{BB962C8B-B14F-4D97-AF65-F5344CB8AC3E}">
        <p14:creationId xmlns:p14="http://schemas.microsoft.com/office/powerpoint/2010/main" val="630694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133600"/>
            <a:ext cx="6858000" cy="4572000"/>
          </a:xfrm>
          <a:prstGeom prst="rect">
            <a:avLst/>
          </a:prstGeom>
        </p:spPr>
      </p:pic>
      <p:sp>
        <p:nvSpPr>
          <p:cNvPr id="6" name="Title 1"/>
          <p:cNvSpPr>
            <a:spLocks noGrp="1"/>
          </p:cNvSpPr>
          <p:nvPr>
            <p:ph type="ctrTitle"/>
          </p:nvPr>
        </p:nvSpPr>
        <p:spPr>
          <a:xfrm>
            <a:off x="381000" y="457200"/>
            <a:ext cx="7772400" cy="838200"/>
          </a:xfrm>
        </p:spPr>
        <p:txBody>
          <a:bodyPr>
            <a:noAutofit/>
          </a:bodyPr>
          <a:lstStyle/>
          <a:p>
            <a:r>
              <a:rPr lang="en-US" sz="6000" b="1" dirty="0" smtClean="0">
                <a:solidFill>
                  <a:srgbClr val="C00000"/>
                </a:solidFill>
                <a:effectLst>
                  <a:outerShdw blurRad="38100" dist="38100" dir="2700000" algn="tl">
                    <a:srgbClr val="000000">
                      <a:alpha val="43137"/>
                    </a:srgbClr>
                  </a:outerShdw>
                </a:effectLst>
                <a:latin typeface="Trebuchet MS" pitchFamily="34" charset="0"/>
              </a:rPr>
              <a:t>Thank you Fr. Zak!</a:t>
            </a:r>
            <a:endParaRPr lang="en-US" sz="6000" b="1" dirty="0">
              <a:solidFill>
                <a:srgbClr val="C00000"/>
              </a:solidFill>
              <a:effectLst>
                <a:outerShdw blurRad="38100" dist="38100" dir="2700000" algn="tl">
                  <a:srgbClr val="000000">
                    <a:alpha val="43137"/>
                  </a:srgbClr>
                </a:outerShdw>
              </a:effectLst>
            </a:endParaRPr>
          </a:p>
        </p:txBody>
      </p:sp>
      <p:sp>
        <p:nvSpPr>
          <p:cNvPr id="8" name="Title 1"/>
          <p:cNvSpPr txBox="1">
            <a:spLocks/>
          </p:cNvSpPr>
          <p:nvPr/>
        </p:nvSpPr>
        <p:spPr>
          <a:xfrm>
            <a:off x="228600" y="1371600"/>
            <a:ext cx="8610600" cy="24765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spcBef>
                <a:spcPts val="1800"/>
              </a:spcBef>
              <a:buFont typeface="Wingdings" pitchFamily="2" charset="2"/>
              <a:buChar char="ü"/>
            </a:pPr>
            <a:r>
              <a:rPr lang="en-US" sz="4000" b="1" dirty="0" smtClean="0">
                <a:latin typeface="Trebuchet MS" pitchFamily="34" charset="0"/>
              </a:rPr>
              <a:t>Give me the answer!</a:t>
            </a:r>
          </a:p>
          <a:p>
            <a:pPr marL="571500" indent="-571500" algn="l">
              <a:spcBef>
                <a:spcPts val="1800"/>
              </a:spcBef>
              <a:buFont typeface="Wingdings" pitchFamily="2" charset="2"/>
              <a:buChar char="ü"/>
            </a:pPr>
            <a:r>
              <a:rPr lang="en-US" sz="4000" b="1" dirty="0" smtClean="0">
                <a:latin typeface="Trebuchet MS" pitchFamily="34" charset="0"/>
              </a:rPr>
              <a:t>Tell me how you got the answer!</a:t>
            </a:r>
          </a:p>
          <a:p>
            <a:pPr marL="571500" indent="-571500" algn="l">
              <a:spcBef>
                <a:spcPts val="1800"/>
              </a:spcBef>
              <a:buFont typeface="Wingdings" pitchFamily="2" charset="2"/>
              <a:buChar char="ü"/>
            </a:pPr>
            <a:r>
              <a:rPr lang="en-US" sz="4000" b="1" dirty="0" smtClean="0">
                <a:latin typeface="Trebuchet MS" pitchFamily="34" charset="0"/>
              </a:rPr>
              <a:t>Tell me the answer again!</a:t>
            </a:r>
            <a:endParaRPr lang="en-US" sz="4000" b="1" dirty="0"/>
          </a:p>
        </p:txBody>
      </p:sp>
    </p:spTree>
    <p:extLst>
      <p:ext uri="{BB962C8B-B14F-4D97-AF65-F5344CB8AC3E}">
        <p14:creationId xmlns:p14="http://schemas.microsoft.com/office/powerpoint/2010/main" val="3133776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295400"/>
            <a:ext cx="7772400" cy="1470025"/>
          </a:xfrm>
        </p:spPr>
        <p:txBody>
          <a:bodyPr>
            <a:noAutofit/>
          </a:bodyPr>
          <a:lstStyle/>
          <a:p>
            <a:r>
              <a:rPr lang="en-US" sz="4800" b="1" dirty="0" smtClean="0">
                <a:latin typeface="Trebuchet MS" pitchFamily="34" charset="0"/>
              </a:rPr>
              <a:t>What's Your Message? Presenting with a Purpose</a:t>
            </a:r>
            <a:endParaRPr lang="en-US" sz="4800" b="1" dirty="0"/>
          </a:p>
        </p:txBody>
      </p:sp>
      <p:sp>
        <p:nvSpPr>
          <p:cNvPr id="3" name="Subtitle 2"/>
          <p:cNvSpPr>
            <a:spLocks noGrp="1"/>
          </p:cNvSpPr>
          <p:nvPr>
            <p:ph type="subTitle" idx="1"/>
          </p:nvPr>
        </p:nvSpPr>
        <p:spPr>
          <a:xfrm>
            <a:off x="1371601" y="2971800"/>
            <a:ext cx="6400800" cy="533400"/>
          </a:xfrm>
        </p:spPr>
        <p:txBody>
          <a:bodyPr>
            <a:normAutofit/>
          </a:bodyPr>
          <a:lstStyle/>
          <a:p>
            <a:r>
              <a:rPr lang="en-US" sz="2800" b="1" dirty="0" smtClean="0">
                <a:latin typeface="Trebuchet MS" pitchFamily="34" charset="0"/>
                <a:ea typeface="ＭＳ Ｐゴシック" pitchFamily="96" charset="-128"/>
              </a:rPr>
              <a:t>Bruce A. Montes |  March 14, 2011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47389"/>
            <a:ext cx="9144000" cy="810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264" y="381000"/>
            <a:ext cx="4943475"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23901" y="3733800"/>
            <a:ext cx="7696200" cy="1754326"/>
          </a:xfrm>
          <a:prstGeom prst="rect">
            <a:avLst/>
          </a:prstGeom>
        </p:spPr>
        <p:txBody>
          <a:bodyPr wrap="square">
            <a:spAutoFit/>
          </a:bodyPr>
          <a:lstStyle/>
          <a:p>
            <a:pPr algn="ctr"/>
            <a:r>
              <a:rPr lang="en-US" sz="3600" b="1" dirty="0" smtClean="0">
                <a:latin typeface="Trebuchet MS" pitchFamily="34" charset="0"/>
              </a:rPr>
              <a:t>THANK YOU</a:t>
            </a:r>
          </a:p>
          <a:p>
            <a:pPr algn="ctr"/>
            <a:r>
              <a:rPr lang="en-US" sz="3600" b="1" dirty="0">
                <a:latin typeface="Trebuchet MS" pitchFamily="34" charset="0"/>
              </a:rPr>
              <a:t>a</a:t>
            </a:r>
            <a:r>
              <a:rPr lang="en-US" sz="3600" b="1" dirty="0" smtClean="0">
                <a:latin typeface="Trebuchet MS" pitchFamily="34" charset="0"/>
              </a:rPr>
              <a:t>nd</a:t>
            </a:r>
          </a:p>
          <a:p>
            <a:pPr algn="ctr"/>
            <a:r>
              <a:rPr lang="en-US" sz="3600" b="1" dirty="0" smtClean="0">
                <a:latin typeface="Trebuchet MS" pitchFamily="34" charset="0"/>
              </a:rPr>
              <a:t>HAVE A GREAT CONFERENCE</a:t>
            </a:r>
            <a:endParaRPr lang="en-US" sz="3600" dirty="0"/>
          </a:p>
        </p:txBody>
      </p:sp>
    </p:spTree>
    <p:extLst>
      <p:ext uri="{BB962C8B-B14F-4D97-AF65-F5344CB8AC3E}">
        <p14:creationId xmlns:p14="http://schemas.microsoft.com/office/powerpoint/2010/main" val="259095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7772400" cy="838200"/>
          </a:xfrm>
        </p:spPr>
        <p:txBody>
          <a:bodyPr>
            <a:noAutofit/>
          </a:bodyPr>
          <a:lstStyle/>
          <a:p>
            <a:pPr algn="l"/>
            <a:r>
              <a:rPr lang="en-US" sz="4800" b="1" dirty="0" smtClean="0">
                <a:latin typeface="Trebuchet MS" pitchFamily="34" charset="0"/>
              </a:rPr>
              <a:t>Objectives …</a:t>
            </a:r>
            <a:endParaRPr lang="en-US" sz="4800" b="1" dirty="0"/>
          </a:p>
        </p:txBody>
      </p:sp>
      <p:sp>
        <p:nvSpPr>
          <p:cNvPr id="7" name="Title 1"/>
          <p:cNvSpPr txBox="1">
            <a:spLocks/>
          </p:cNvSpPr>
          <p:nvPr/>
        </p:nvSpPr>
        <p:spPr>
          <a:xfrm>
            <a:off x="228600" y="1219200"/>
            <a:ext cx="3962400" cy="495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74320" indent="-274320" algn="l">
              <a:spcBef>
                <a:spcPts val="1800"/>
              </a:spcBef>
              <a:buFont typeface="Arial" pitchFamily="34" charset="0"/>
              <a:buChar char="•"/>
            </a:pPr>
            <a:r>
              <a:rPr lang="en-US" sz="3200" b="1" dirty="0" smtClean="0">
                <a:latin typeface="Trebuchet MS" pitchFamily="34" charset="0"/>
              </a:rPr>
              <a:t>Examples of Presentations</a:t>
            </a:r>
          </a:p>
          <a:p>
            <a:pPr marL="274320" indent="-274320" algn="l">
              <a:spcBef>
                <a:spcPts val="1800"/>
              </a:spcBef>
              <a:buFont typeface="Arial" pitchFamily="34" charset="0"/>
              <a:buChar char="•"/>
            </a:pPr>
            <a:r>
              <a:rPr lang="en-US" sz="3200" b="1" dirty="0" smtClean="0">
                <a:latin typeface="Trebuchet MS" pitchFamily="34" charset="0"/>
              </a:rPr>
              <a:t>Components of Effective Presentations</a:t>
            </a:r>
          </a:p>
          <a:p>
            <a:pPr marL="274320" indent="-274320" algn="l">
              <a:spcBef>
                <a:spcPts val="1800"/>
              </a:spcBef>
              <a:buFont typeface="Arial" pitchFamily="34" charset="0"/>
              <a:buChar char="•"/>
            </a:pPr>
            <a:r>
              <a:rPr lang="en-US" sz="3200" b="1" dirty="0" smtClean="0">
                <a:latin typeface="Trebuchet MS" pitchFamily="34" charset="0"/>
              </a:rPr>
              <a:t>Considerations for Presentations</a:t>
            </a:r>
          </a:p>
          <a:p>
            <a:pPr marL="274320" indent="-274320" algn="l">
              <a:spcBef>
                <a:spcPts val="1800"/>
              </a:spcBef>
              <a:buFont typeface="Arial" pitchFamily="34" charset="0"/>
              <a:buChar char="•"/>
            </a:pPr>
            <a:r>
              <a:rPr lang="en-US" sz="3200" b="1" dirty="0" smtClean="0">
                <a:latin typeface="Trebuchet MS" pitchFamily="34" charset="0"/>
              </a:rPr>
              <a:t>Collaborate!</a:t>
            </a:r>
            <a:endParaRPr lang="en-US" sz="3200" b="1" dirty="0"/>
          </a:p>
        </p:txBody>
      </p:sp>
      <p:pic>
        <p:nvPicPr>
          <p:cNvPr id="2051"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5223" y="152400"/>
            <a:ext cx="4873672"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191000" y="4724400"/>
            <a:ext cx="4572000" cy="261610"/>
          </a:xfrm>
          <a:prstGeom prst="rect">
            <a:avLst/>
          </a:prstGeom>
        </p:spPr>
        <p:txBody>
          <a:bodyPr>
            <a:spAutoFit/>
          </a:bodyPr>
          <a:lstStyle/>
          <a:p>
            <a:pPr algn="ctr"/>
            <a:r>
              <a:rPr lang="en-US" sz="1100" dirty="0" smtClean="0">
                <a:hlinkClick r:id="rId2"/>
              </a:rPr>
              <a:t>http://www.ted.com/talks/patrick_chappatte_the_power_of_cartoons.html</a:t>
            </a:r>
            <a:endParaRPr lang="en-US" sz="1100" dirty="0"/>
          </a:p>
        </p:txBody>
      </p:sp>
    </p:spTree>
    <p:extLst>
      <p:ext uri="{BB962C8B-B14F-4D97-AF65-F5344CB8AC3E}">
        <p14:creationId xmlns:p14="http://schemas.microsoft.com/office/powerpoint/2010/main" val="3011303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549013"/>
            <a:ext cx="2473304" cy="2346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03523"/>
            <a:ext cx="2427808" cy="2316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6200" y="172778"/>
            <a:ext cx="7772400" cy="838200"/>
          </a:xfrm>
        </p:spPr>
        <p:txBody>
          <a:bodyPr>
            <a:noAutofit/>
          </a:bodyPr>
          <a:lstStyle/>
          <a:p>
            <a:pPr algn="l"/>
            <a:r>
              <a:rPr lang="en-US" sz="4800" b="1" dirty="0" smtClean="0">
                <a:latin typeface="Trebuchet MS" pitchFamily="34" charset="0"/>
              </a:rPr>
              <a:t>Examples …</a:t>
            </a:r>
            <a:endParaRPr lang="en-US" sz="4800" b="1" dirty="0"/>
          </a:p>
        </p:txBody>
      </p:sp>
      <p:pic>
        <p:nvPicPr>
          <p:cNvPr id="2051" name="Picture 3">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 y="1008253"/>
            <a:ext cx="2286000" cy="2180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8498" y="3190385"/>
            <a:ext cx="2160902" cy="600164"/>
          </a:xfrm>
          <a:prstGeom prst="rect">
            <a:avLst/>
          </a:prstGeom>
        </p:spPr>
        <p:txBody>
          <a:bodyPr wrap="square">
            <a:spAutoFit/>
          </a:bodyPr>
          <a:lstStyle/>
          <a:p>
            <a:pPr algn="ctr"/>
            <a:r>
              <a:rPr lang="en-US" sz="1100" dirty="0" smtClean="0">
                <a:hlinkClick r:id="rId6"/>
              </a:rPr>
              <a:t>http://www.ted.com/talks/patrick_chappatte_the_power_of_cartoons.html</a:t>
            </a:r>
            <a:endParaRPr lang="en-US" sz="1100" dirty="0"/>
          </a:p>
        </p:txBody>
      </p:sp>
      <p:sp>
        <p:nvSpPr>
          <p:cNvPr id="3" name="Rectangle 2"/>
          <p:cNvSpPr/>
          <p:nvPr/>
        </p:nvSpPr>
        <p:spPr>
          <a:xfrm>
            <a:off x="3804704" y="2557393"/>
            <a:ext cx="2286000" cy="461665"/>
          </a:xfrm>
          <a:prstGeom prst="rect">
            <a:avLst/>
          </a:prstGeom>
        </p:spPr>
        <p:txBody>
          <a:bodyPr wrap="square">
            <a:spAutoFit/>
          </a:bodyPr>
          <a:lstStyle/>
          <a:p>
            <a:pPr algn="ctr"/>
            <a:r>
              <a:rPr lang="en-US" sz="1200" dirty="0" smtClean="0">
                <a:hlinkClick r:id="rId4"/>
              </a:rPr>
              <a:t>http://www.ted.com/talks/j_j_abrams_mystery_box.html</a:t>
            </a:r>
            <a:endParaRPr lang="en-US" sz="1200" dirty="0"/>
          </a:p>
        </p:txBody>
      </p:sp>
      <p:pic>
        <p:nvPicPr>
          <p:cNvPr id="3076" name="Picture 4">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2665" y="203523"/>
            <a:ext cx="2443162" cy="233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77000" y="2542165"/>
            <a:ext cx="2362200" cy="646331"/>
          </a:xfrm>
          <a:prstGeom prst="rect">
            <a:avLst/>
          </a:prstGeom>
        </p:spPr>
        <p:txBody>
          <a:bodyPr wrap="square">
            <a:spAutoFit/>
          </a:bodyPr>
          <a:lstStyle/>
          <a:p>
            <a:r>
              <a:rPr lang="en-US" sz="1200" dirty="0" smtClean="0">
                <a:hlinkClick r:id="rId8"/>
              </a:rPr>
              <a:t>http://www.ted.com/talks/clay_shirky_how_cellphones_twitter_facebook_can_make_history.html</a:t>
            </a:r>
            <a:endParaRPr lang="en-US" sz="1200" dirty="0"/>
          </a:p>
        </p:txBody>
      </p:sp>
      <p:pic>
        <p:nvPicPr>
          <p:cNvPr id="3077" name="Picture 5">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3235" y="3081324"/>
            <a:ext cx="2357793" cy="2190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69436" y="5365912"/>
            <a:ext cx="2209800" cy="600164"/>
          </a:xfrm>
          <a:prstGeom prst="rect">
            <a:avLst/>
          </a:prstGeom>
        </p:spPr>
        <p:txBody>
          <a:bodyPr wrap="square">
            <a:spAutoFit/>
          </a:bodyPr>
          <a:lstStyle/>
          <a:p>
            <a:r>
              <a:rPr lang="en-US" sz="1100" dirty="0" smtClean="0">
                <a:hlinkClick r:id="rId10"/>
              </a:rPr>
              <a:t>http://www.ted.com/talks/lang/eng/david_mccandless_the_beauty_of_data_visualization.html</a:t>
            </a:r>
            <a:endParaRPr lang="en-US" sz="1100" dirty="0"/>
          </a:p>
        </p:txBody>
      </p:sp>
      <p:pic>
        <p:nvPicPr>
          <p:cNvPr id="3078" name="Picture 6">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0635" y="3967119"/>
            <a:ext cx="3282600" cy="2057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04800" y="6109234"/>
            <a:ext cx="3048000" cy="430887"/>
          </a:xfrm>
          <a:prstGeom prst="rect">
            <a:avLst/>
          </a:prstGeom>
        </p:spPr>
        <p:txBody>
          <a:bodyPr wrap="square">
            <a:spAutoFit/>
          </a:bodyPr>
          <a:lstStyle/>
          <a:p>
            <a:r>
              <a:rPr lang="en-US" sz="1100" dirty="0" smtClean="0">
                <a:hlinkClick r:id="rId12"/>
              </a:rPr>
              <a:t>http://www.ted.com/talks/ali_carr_chellman_gaming_to_re_engage_boys_in_learning.html</a:t>
            </a:r>
            <a:endParaRPr lang="en-US" sz="1100" dirty="0"/>
          </a:p>
        </p:txBody>
      </p:sp>
      <p:sp>
        <p:nvSpPr>
          <p:cNvPr id="9" name="Rectangle 8"/>
          <p:cNvSpPr/>
          <p:nvPr/>
        </p:nvSpPr>
        <p:spPr>
          <a:xfrm>
            <a:off x="6019800" y="6024596"/>
            <a:ext cx="2362200" cy="461665"/>
          </a:xfrm>
          <a:prstGeom prst="rect">
            <a:avLst/>
          </a:prstGeom>
        </p:spPr>
        <p:txBody>
          <a:bodyPr wrap="square">
            <a:spAutoFit/>
          </a:bodyPr>
          <a:lstStyle/>
          <a:p>
            <a:r>
              <a:rPr lang="en-US" sz="1200" dirty="0" smtClean="0">
                <a:hlinkClick r:id="rId2"/>
              </a:rPr>
              <a:t>http://www.ted.com/talks/seth_godin_on_the_tribes_we_lead.html</a:t>
            </a:r>
            <a:endParaRPr lang="en-US" sz="1200" dirty="0"/>
          </a:p>
        </p:txBody>
      </p:sp>
    </p:spTree>
    <p:extLst>
      <p:ext uri="{BB962C8B-B14F-4D97-AF65-F5344CB8AC3E}">
        <p14:creationId xmlns:p14="http://schemas.microsoft.com/office/powerpoint/2010/main" val="329702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72778"/>
            <a:ext cx="7772400" cy="838200"/>
          </a:xfrm>
        </p:spPr>
        <p:txBody>
          <a:bodyPr>
            <a:noAutofit/>
          </a:bodyPr>
          <a:lstStyle/>
          <a:p>
            <a:pPr algn="l"/>
            <a:r>
              <a:rPr lang="en-US" sz="4800" b="1" dirty="0" smtClean="0">
                <a:latin typeface="Trebuchet MS" pitchFamily="34" charset="0"/>
              </a:rPr>
              <a:t>Examples …</a:t>
            </a:r>
            <a:endParaRPr lang="en-US" sz="4800" b="1" dirty="0"/>
          </a:p>
        </p:txBody>
      </p:sp>
      <p:pic>
        <p:nvPicPr>
          <p:cNvPr id="4098"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096" y="951185"/>
            <a:ext cx="3124199" cy="1961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94096" y="2983226"/>
            <a:ext cx="3124199" cy="461665"/>
          </a:xfrm>
          <a:prstGeom prst="rect">
            <a:avLst/>
          </a:prstGeom>
        </p:spPr>
        <p:txBody>
          <a:bodyPr wrap="square">
            <a:spAutoFit/>
          </a:bodyPr>
          <a:lstStyle/>
          <a:p>
            <a:pPr algn="ctr"/>
            <a:r>
              <a:rPr lang="en-US" sz="1200" dirty="0" smtClean="0">
                <a:hlinkClick r:id="rId2"/>
              </a:rPr>
              <a:t>http://www.youtube.com/user/mwesch?blend=6&amp;ob=4</a:t>
            </a:r>
            <a:endParaRPr lang="en-US" sz="1200" dirty="0"/>
          </a:p>
        </p:txBody>
      </p:sp>
      <p:pic>
        <p:nvPicPr>
          <p:cNvPr id="4099"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152400"/>
            <a:ext cx="2896820" cy="2795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229100" y="2971800"/>
            <a:ext cx="3581400" cy="276999"/>
          </a:xfrm>
          <a:prstGeom prst="rect">
            <a:avLst/>
          </a:prstGeom>
        </p:spPr>
        <p:txBody>
          <a:bodyPr wrap="square">
            <a:spAutoFit/>
          </a:bodyPr>
          <a:lstStyle/>
          <a:p>
            <a:r>
              <a:rPr lang="en-US" sz="1200" dirty="0" smtClean="0">
                <a:hlinkClick r:id="rId4"/>
              </a:rPr>
              <a:t>http://www.ted.com/talks/lang/eng/lessig_nyed.html</a:t>
            </a:r>
            <a:endParaRPr lang="en-US" sz="1200" dirty="0"/>
          </a:p>
        </p:txBody>
      </p:sp>
      <p:pic>
        <p:nvPicPr>
          <p:cNvPr id="4100" name="Picture 4">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282806"/>
            <a:ext cx="2568087" cy="2462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894143" y="5745793"/>
            <a:ext cx="2971800" cy="461665"/>
          </a:xfrm>
          <a:prstGeom prst="rect">
            <a:avLst/>
          </a:prstGeom>
        </p:spPr>
        <p:txBody>
          <a:bodyPr wrap="square">
            <a:spAutoFit/>
          </a:bodyPr>
          <a:lstStyle/>
          <a:p>
            <a:r>
              <a:rPr lang="en-US" sz="1200" dirty="0" smtClean="0">
                <a:hlinkClick r:id="rId6"/>
              </a:rPr>
              <a:t>http://www.ted.com/talks/ken_robinson_says_schools_kill_creativity.html</a:t>
            </a:r>
            <a:endParaRPr lang="en-US" sz="1200" dirty="0"/>
          </a:p>
        </p:txBody>
      </p:sp>
      <p:pic>
        <p:nvPicPr>
          <p:cNvPr id="4101" name="Picture 5">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15385" y="3297868"/>
            <a:ext cx="2409795" cy="2447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006568" y="5745793"/>
            <a:ext cx="2418612" cy="646331"/>
          </a:xfrm>
          <a:prstGeom prst="rect">
            <a:avLst/>
          </a:prstGeom>
        </p:spPr>
        <p:txBody>
          <a:bodyPr wrap="square">
            <a:spAutoFit/>
          </a:bodyPr>
          <a:lstStyle/>
          <a:p>
            <a:r>
              <a:rPr lang="en-US" sz="1200" dirty="0" smtClean="0">
                <a:hlinkClick r:id="rId8"/>
              </a:rPr>
              <a:t>http://www.ted.com/talks/daniel_kraft_invents_a_better_way_to_harvest_bone_marrow.html</a:t>
            </a:r>
            <a:endParaRPr lang="en-US" sz="1200" dirty="0"/>
          </a:p>
        </p:txBody>
      </p:sp>
      <p:pic>
        <p:nvPicPr>
          <p:cNvPr id="4102" name="Picture 6">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4096" y="3444891"/>
            <a:ext cx="2574081" cy="2533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46049" y="5978541"/>
            <a:ext cx="2397151" cy="646331"/>
          </a:xfrm>
          <a:prstGeom prst="rect">
            <a:avLst/>
          </a:prstGeom>
        </p:spPr>
        <p:txBody>
          <a:bodyPr wrap="square">
            <a:spAutoFit/>
          </a:bodyPr>
          <a:lstStyle/>
          <a:p>
            <a:r>
              <a:rPr lang="en-US" sz="1200" dirty="0" smtClean="0">
                <a:hlinkClick r:id="rId10"/>
              </a:rPr>
              <a:t>http://www.ted.com/talks/lang/eng/al_gore_s_new_thinking_on_the_climate_crisis.html</a:t>
            </a:r>
            <a:endParaRPr lang="en-US" sz="1200" dirty="0"/>
          </a:p>
        </p:txBody>
      </p:sp>
    </p:spTree>
    <p:extLst>
      <p:ext uri="{BB962C8B-B14F-4D97-AF65-F5344CB8AC3E}">
        <p14:creationId xmlns:p14="http://schemas.microsoft.com/office/powerpoint/2010/main" val="222863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en-US" sz="5400" b="1" dirty="0" smtClean="0">
                <a:latin typeface="Trebuchet MS" pitchFamily="34" charset="0"/>
              </a:rPr>
              <a:t>Presentation Styles</a:t>
            </a:r>
            <a:endParaRPr lang="en-US" sz="5400" b="1" dirty="0">
              <a:latin typeface="Trebuchet MS" pitchFamily="34" charset="0"/>
            </a:endParaRPr>
          </a:p>
        </p:txBody>
      </p:sp>
      <p:pic>
        <p:nvPicPr>
          <p:cNvPr id="5122" name="Picture 2">
            <a:hlinkClick r:id="rId8"/>
          </p:cNvPr>
          <p:cNvPicPr>
            <a:picLocks noChangeAspect="1" noChangeArrowheads="1"/>
          </p:cNvPicPr>
          <p:nvPr>
            <p:custDataLst>
              <p:tags r:id="rId2"/>
            </p:custDataLst>
          </p:nvPr>
        </p:nvPicPr>
        <p:blipFill>
          <a:blip r:embed="rId9" cstate="print"/>
          <a:srcRect/>
          <a:stretch>
            <a:fillRect/>
          </a:stretch>
        </p:blipFill>
        <p:spPr bwMode="auto">
          <a:xfrm>
            <a:off x="762000" y="1447800"/>
            <a:ext cx="3733800" cy="2139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304800" y="1143000"/>
            <a:ext cx="4572000" cy="338554"/>
          </a:xfrm>
          <a:prstGeom prst="rect">
            <a:avLst/>
          </a:prstGeom>
        </p:spPr>
        <p:txBody>
          <a:bodyPr>
            <a:spAutoFit/>
          </a:bodyPr>
          <a:lstStyle/>
          <a:p>
            <a:pPr algn="ctr"/>
            <a:r>
              <a:rPr lang="en-US" sz="1600" dirty="0" smtClean="0">
                <a:latin typeface="Trebuchet MS" pitchFamily="34" charset="0"/>
                <a:hlinkClick r:id="rId8"/>
              </a:rPr>
              <a:t>http://www.edwardtufte.com/tufte/books_be</a:t>
            </a:r>
            <a:endParaRPr lang="en-US" sz="1600" dirty="0">
              <a:latin typeface="Trebuchet MS" pitchFamily="34" charset="0"/>
            </a:endParaRPr>
          </a:p>
        </p:txBody>
      </p:sp>
      <p:pic>
        <p:nvPicPr>
          <p:cNvPr id="5123" name="Picture 3">
            <a:hlinkClick r:id="rId10"/>
          </p:cNvPr>
          <p:cNvPicPr>
            <a:picLocks noChangeAspect="1" noChangeArrowheads="1"/>
          </p:cNvPicPr>
          <p:nvPr>
            <p:custDataLst>
              <p:tags r:id="rId3"/>
            </p:custDataLst>
          </p:nvPr>
        </p:nvPicPr>
        <p:blipFill>
          <a:blip r:embed="rId11" cstate="print"/>
          <a:srcRect/>
          <a:stretch>
            <a:fillRect/>
          </a:stretch>
        </p:blipFill>
        <p:spPr bwMode="auto">
          <a:xfrm>
            <a:off x="5257800" y="3886200"/>
            <a:ext cx="3134450" cy="2158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a:hlinkClick r:id="rId10"/>
          </p:cNvPr>
          <p:cNvSpPr/>
          <p:nvPr/>
        </p:nvSpPr>
        <p:spPr>
          <a:xfrm>
            <a:off x="5254594" y="6172200"/>
            <a:ext cx="3090013" cy="369332"/>
          </a:xfrm>
          <a:prstGeom prst="rect">
            <a:avLst/>
          </a:prstGeom>
        </p:spPr>
        <p:txBody>
          <a:bodyPr wrap="none">
            <a:spAutoFit/>
          </a:bodyPr>
          <a:lstStyle/>
          <a:p>
            <a:pPr algn="ctr"/>
            <a:r>
              <a:rPr lang="en-US" dirty="0" smtClean="0">
                <a:latin typeface="+mj-lt"/>
                <a:hlinkClick r:id="rId10"/>
              </a:rPr>
              <a:t>http://www.garrreynolds.com/</a:t>
            </a:r>
            <a:endParaRPr lang="en-US" dirty="0">
              <a:latin typeface="+mj-lt"/>
            </a:endParaRPr>
          </a:p>
        </p:txBody>
      </p:sp>
      <p:pic>
        <p:nvPicPr>
          <p:cNvPr id="1026" name="PPTShape_0">
            <a:hlinkClick r:id="rId12"/>
          </p:cNvPr>
          <p:cNvPicPr>
            <a:picLocks noChangeAspect="1" noChangeArrowheads="1"/>
          </p:cNvPicPr>
          <p:nvPr>
            <p:custDataLst>
              <p:tags r:id="rId4"/>
            </p:custDataLst>
          </p:nvPr>
        </p:nvPicPr>
        <p:blipFill>
          <a:blip r:embed="rId13" cstate="print"/>
          <a:srcRect/>
          <a:stretch>
            <a:fillRect/>
          </a:stretch>
        </p:blipFill>
        <p:spPr bwMode="auto">
          <a:xfrm>
            <a:off x="914400" y="4038600"/>
            <a:ext cx="3352800" cy="2182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457200" y="6248400"/>
            <a:ext cx="4191000" cy="307777"/>
          </a:xfrm>
          <a:prstGeom prst="rect">
            <a:avLst/>
          </a:prstGeom>
        </p:spPr>
        <p:txBody>
          <a:bodyPr wrap="square">
            <a:spAutoFit/>
          </a:bodyPr>
          <a:lstStyle/>
          <a:p>
            <a:pPr algn="ctr"/>
            <a:r>
              <a:rPr lang="en-US" sz="1400" dirty="0" smtClean="0">
                <a:latin typeface="Trebuchet MS" pitchFamily="34" charset="0"/>
                <a:hlinkClick r:id="rId12"/>
              </a:rPr>
              <a:t>http://www.youtube.com/watch?v=5l2nrbmBQXg</a:t>
            </a:r>
            <a:endParaRPr lang="en-US" sz="1400" dirty="0">
              <a:latin typeface="Trebuchet MS" pitchFamily="34" charset="0"/>
            </a:endParaRPr>
          </a:p>
        </p:txBody>
      </p:sp>
      <p:pic>
        <p:nvPicPr>
          <p:cNvPr id="1028" name="Picture 4">
            <a:hlinkClick r:id="rId14"/>
          </p:cNvPr>
          <p:cNvPicPr>
            <a:picLocks noChangeAspect="1" noChangeArrowheads="1"/>
          </p:cNvPicPr>
          <p:nvPr>
            <p:custDataLst>
              <p:tags r:id="rId5"/>
            </p:custDataLst>
          </p:nvPr>
        </p:nvPicPr>
        <p:blipFill>
          <a:blip r:embed="rId15" cstate="print"/>
          <a:srcRect/>
          <a:stretch>
            <a:fillRect/>
          </a:stretch>
        </p:blipFill>
        <p:spPr bwMode="auto">
          <a:xfrm>
            <a:off x="6172200" y="1143000"/>
            <a:ext cx="1419225" cy="1809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a:hlinkClick r:id="rId14"/>
          </p:cNvPr>
          <p:cNvSpPr/>
          <p:nvPr/>
        </p:nvSpPr>
        <p:spPr>
          <a:xfrm>
            <a:off x="5562600" y="3124200"/>
            <a:ext cx="2819400" cy="738664"/>
          </a:xfrm>
          <a:prstGeom prst="rect">
            <a:avLst/>
          </a:prstGeom>
        </p:spPr>
        <p:txBody>
          <a:bodyPr wrap="square">
            <a:spAutoFit/>
          </a:bodyPr>
          <a:lstStyle/>
          <a:p>
            <a:r>
              <a:rPr lang="en-US" sz="1400" dirty="0" smtClean="0">
                <a:latin typeface="Trebuchet MS" pitchFamily="34" charset="0"/>
                <a:hlinkClick r:id="rId14"/>
              </a:rPr>
              <a:t>http://sethgodin.typepad.com/seths_blog/2007/01/really_bad_powe.html</a:t>
            </a:r>
            <a:endParaRPr lang="en-US" sz="1400" dirty="0">
              <a:latin typeface="Trebuchet MS" pitchFamily="34" charset="0"/>
            </a:endParaRPr>
          </a:p>
        </p:txBody>
      </p:sp>
    </p:spTree>
    <p:custDataLst>
      <p:tags r:id="rId1"/>
    </p:custDataLst>
    <p:extLst>
      <p:ext uri="{BB962C8B-B14F-4D97-AF65-F5344CB8AC3E}">
        <p14:creationId xmlns:p14="http://schemas.microsoft.com/office/powerpoint/2010/main" val="3396267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2671"/>
            <a:ext cx="6797754" cy="6858000"/>
          </a:xfrm>
          <a:prstGeom prst="rect">
            <a:avLst/>
          </a:prstGeom>
        </p:spPr>
      </p:pic>
      <p:sp>
        <p:nvSpPr>
          <p:cNvPr id="2" name="Title 1"/>
          <p:cNvSpPr>
            <a:spLocks noGrp="1"/>
          </p:cNvSpPr>
          <p:nvPr>
            <p:ph type="ctrTitle"/>
          </p:nvPr>
        </p:nvSpPr>
        <p:spPr>
          <a:xfrm>
            <a:off x="76200" y="172778"/>
            <a:ext cx="7772400" cy="838200"/>
          </a:xfrm>
        </p:spPr>
        <p:txBody>
          <a:bodyPr>
            <a:noAutofit/>
          </a:bodyPr>
          <a:lstStyle/>
          <a:p>
            <a:pPr algn="l"/>
            <a:r>
              <a:rPr lang="en-US" sz="6000" b="1" dirty="0" smtClean="0">
                <a:latin typeface="Trebuchet MS" pitchFamily="34" charset="0"/>
              </a:rPr>
              <a:t>Components …</a:t>
            </a:r>
            <a:endParaRPr lang="en-US" sz="6000" b="1" dirty="0"/>
          </a:p>
        </p:txBody>
      </p:sp>
      <p:sp>
        <p:nvSpPr>
          <p:cNvPr id="14" name="Title 1"/>
          <p:cNvSpPr txBox="1">
            <a:spLocks/>
          </p:cNvSpPr>
          <p:nvPr/>
        </p:nvSpPr>
        <p:spPr>
          <a:xfrm>
            <a:off x="228600" y="1219200"/>
            <a:ext cx="3962400" cy="495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74320" indent="-274320" algn="l">
              <a:spcBef>
                <a:spcPts val="1800"/>
              </a:spcBef>
              <a:buFont typeface="Arial" pitchFamily="34" charset="0"/>
              <a:buChar char="•"/>
            </a:pPr>
            <a:r>
              <a:rPr lang="en-US" sz="4800" b="1" dirty="0" smtClean="0">
                <a:latin typeface="Trebuchet MS" pitchFamily="34" charset="0"/>
              </a:rPr>
              <a:t>Presenter</a:t>
            </a:r>
          </a:p>
          <a:p>
            <a:pPr marL="274320" indent="-274320" algn="l">
              <a:spcBef>
                <a:spcPts val="1800"/>
              </a:spcBef>
              <a:buFont typeface="Arial" pitchFamily="34" charset="0"/>
              <a:buChar char="•"/>
            </a:pPr>
            <a:r>
              <a:rPr lang="en-US" sz="4800" b="1" dirty="0" smtClean="0">
                <a:latin typeface="Trebuchet MS" pitchFamily="34" charset="0"/>
              </a:rPr>
              <a:t>Audience</a:t>
            </a:r>
          </a:p>
          <a:p>
            <a:pPr marL="274320" indent="-274320" algn="l">
              <a:spcBef>
                <a:spcPts val="1800"/>
              </a:spcBef>
              <a:buFont typeface="Arial" pitchFamily="34" charset="0"/>
              <a:buChar char="•"/>
            </a:pPr>
            <a:r>
              <a:rPr lang="en-US" sz="4800" b="1" dirty="0" smtClean="0">
                <a:latin typeface="Trebuchet MS" pitchFamily="34" charset="0"/>
              </a:rPr>
              <a:t>Message</a:t>
            </a:r>
          </a:p>
          <a:p>
            <a:pPr marL="274320" indent="-274320" algn="l">
              <a:spcBef>
                <a:spcPts val="1800"/>
              </a:spcBef>
              <a:buFont typeface="Arial" pitchFamily="34" charset="0"/>
              <a:buChar char="•"/>
            </a:pPr>
            <a:r>
              <a:rPr lang="en-US" sz="4800" b="1" dirty="0" smtClean="0">
                <a:latin typeface="Trebuchet MS" pitchFamily="34" charset="0"/>
              </a:rPr>
              <a:t>Format</a:t>
            </a:r>
          </a:p>
        </p:txBody>
      </p:sp>
    </p:spTree>
    <p:extLst>
      <p:ext uri="{BB962C8B-B14F-4D97-AF65-F5344CB8AC3E}">
        <p14:creationId xmlns:p14="http://schemas.microsoft.com/office/powerpoint/2010/main" val="888865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750" y="533400"/>
            <a:ext cx="3797976" cy="5334000"/>
          </a:xfrm>
          <a:prstGeom prst="rect">
            <a:avLst/>
          </a:prstGeom>
        </p:spPr>
      </p:pic>
      <p:sp>
        <p:nvSpPr>
          <p:cNvPr id="2" name="Title 1"/>
          <p:cNvSpPr>
            <a:spLocks noGrp="1"/>
          </p:cNvSpPr>
          <p:nvPr>
            <p:ph type="ctrTitle"/>
          </p:nvPr>
        </p:nvSpPr>
        <p:spPr>
          <a:xfrm>
            <a:off x="37785" y="76200"/>
            <a:ext cx="7772400" cy="838200"/>
          </a:xfrm>
        </p:spPr>
        <p:txBody>
          <a:bodyPr>
            <a:noAutofit/>
          </a:bodyPr>
          <a:lstStyle/>
          <a:p>
            <a:pPr algn="l"/>
            <a:r>
              <a:rPr lang="en-US" sz="4800" b="1" dirty="0" smtClean="0">
                <a:latin typeface="Trebuchet MS" pitchFamily="34" charset="0"/>
              </a:rPr>
              <a:t>Presenter …</a:t>
            </a:r>
            <a:endParaRPr lang="en-US" sz="4800" b="1" dirty="0"/>
          </a:p>
        </p:txBody>
      </p:sp>
      <p:sp>
        <p:nvSpPr>
          <p:cNvPr id="3" name="Title 1"/>
          <p:cNvSpPr txBox="1">
            <a:spLocks/>
          </p:cNvSpPr>
          <p:nvPr/>
        </p:nvSpPr>
        <p:spPr>
          <a:xfrm>
            <a:off x="152400" y="838200"/>
            <a:ext cx="5943600" cy="56388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74320" indent="-274320" algn="l">
              <a:spcBef>
                <a:spcPts val="1800"/>
              </a:spcBef>
              <a:buFont typeface="Arial" pitchFamily="34" charset="0"/>
              <a:buChar char="•"/>
            </a:pPr>
            <a:r>
              <a:rPr lang="en-US" sz="3600" b="1" dirty="0" smtClean="0">
                <a:latin typeface="Trebuchet MS" pitchFamily="34" charset="0"/>
              </a:rPr>
              <a:t>Be yourself.</a:t>
            </a:r>
          </a:p>
          <a:p>
            <a:pPr marL="274320" indent="-274320" algn="l">
              <a:spcBef>
                <a:spcPts val="1800"/>
              </a:spcBef>
              <a:buFont typeface="Arial" pitchFamily="34" charset="0"/>
              <a:buChar char="•"/>
            </a:pPr>
            <a:r>
              <a:rPr lang="en-US" sz="3600" b="1" dirty="0" smtClean="0">
                <a:latin typeface="Trebuchet MS" pitchFamily="34" charset="0"/>
              </a:rPr>
              <a:t>Establish yourself with the audience.</a:t>
            </a:r>
          </a:p>
          <a:p>
            <a:pPr marL="274320" indent="-274320" algn="l">
              <a:spcBef>
                <a:spcPts val="1800"/>
              </a:spcBef>
              <a:buFont typeface="Arial" pitchFamily="34" charset="0"/>
              <a:buChar char="•"/>
            </a:pPr>
            <a:r>
              <a:rPr lang="en-US" sz="3600" b="1" dirty="0" smtClean="0">
                <a:latin typeface="Trebuchet MS" pitchFamily="34" charset="0"/>
              </a:rPr>
              <a:t>Remember your message.</a:t>
            </a:r>
          </a:p>
          <a:p>
            <a:pPr marL="274320" indent="-274320" algn="l">
              <a:spcBef>
                <a:spcPts val="1800"/>
              </a:spcBef>
              <a:buFont typeface="Arial" pitchFamily="34" charset="0"/>
              <a:buChar char="•"/>
            </a:pPr>
            <a:r>
              <a:rPr lang="en-US" sz="3600" b="1" dirty="0" smtClean="0">
                <a:latin typeface="Trebuchet MS" pitchFamily="34" charset="0"/>
              </a:rPr>
              <a:t>Know your subject.</a:t>
            </a:r>
          </a:p>
          <a:p>
            <a:pPr marL="274320" indent="-274320" algn="l">
              <a:spcBef>
                <a:spcPts val="1800"/>
              </a:spcBef>
              <a:buFont typeface="Arial" pitchFamily="34" charset="0"/>
              <a:buChar char="•"/>
            </a:pPr>
            <a:r>
              <a:rPr lang="en-US" sz="3600" b="1" dirty="0" smtClean="0">
                <a:latin typeface="Trebuchet MS" pitchFamily="34" charset="0"/>
              </a:rPr>
              <a:t>Solicit Feedback.</a:t>
            </a:r>
          </a:p>
          <a:p>
            <a:pPr marL="274320" indent="-274320" algn="l">
              <a:spcBef>
                <a:spcPts val="1800"/>
              </a:spcBef>
              <a:buFont typeface="Arial" pitchFamily="34" charset="0"/>
              <a:buChar char="•"/>
            </a:pPr>
            <a:r>
              <a:rPr lang="en-US" sz="3600" b="1" dirty="0">
                <a:latin typeface="Trebuchet MS" pitchFamily="34" charset="0"/>
              </a:rPr>
              <a:t>Don’t over prepare</a:t>
            </a:r>
            <a:r>
              <a:rPr lang="en-US" sz="3600" b="1" dirty="0" smtClean="0">
                <a:latin typeface="Trebuchet MS" pitchFamily="34" charset="0"/>
              </a:rPr>
              <a:t>.</a:t>
            </a:r>
            <a:endParaRPr lang="en-US" sz="3600" b="1" dirty="0">
              <a:latin typeface="Trebuchet MS" pitchFamily="34" charset="0"/>
            </a:endParaRPr>
          </a:p>
        </p:txBody>
      </p:sp>
    </p:spTree>
    <p:extLst>
      <p:ext uri="{BB962C8B-B14F-4D97-AF65-F5344CB8AC3E}">
        <p14:creationId xmlns:p14="http://schemas.microsoft.com/office/powerpoint/2010/main" val="34150251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68&quot;&gt;&lt;object type=&quot;3&quot; unique_id=&quot;10069&quot;&gt;&lt;property id=&quot;20148&quot; value=&quot;5&quot;/&gt;&lt;property id=&quot;20300&quot; value=&quot;Slide 1 - &amp;quot;What's Your Message? Presenting with a Purpose&amp;quot;&quot;/&gt;&lt;property id=&quot;20307&quot; value=&quot;256&quot;/&gt;&lt;/object&gt;&lt;object type=&quot;3&quot; unique_id=&quot;10085&quot;&gt;&lt;property id=&quot;20148&quot; value=&quot;5&quot;/&gt;&lt;property id=&quot;20300&quot; value=&quot;Slide 4 - &amp;quot;Objectives …&amp;quot;&quot;/&gt;&lt;property id=&quot;20307&quot; value=&quot;258&quot;/&gt;&lt;/object&gt;&lt;object type=&quot;3&quot; unique_id=&quot;10086&quot;&gt;&lt;property id=&quot;20148&quot; value=&quot;5&quot;/&gt;&lt;property id=&quot;20300&quot; value=&quot;Slide 30 - &amp;quot;What's Your Message? Presenting with a Purpose&amp;quot;&quot;/&gt;&lt;property id=&quot;20307&quot; value=&quot;257&quot;/&gt;&lt;/object&gt;&lt;object type=&quot;3&quot; unique_id=&quot;10117&quot;&gt;&lt;property id=&quot;20148&quot; value=&quot;5&quot;/&gt;&lt;property id=&quot;20300&quot; value=&quot;Slide 2&quot;/&gt;&lt;property id=&quot;20307&quot; value=&quot;259&quot;/&gt;&lt;/object&gt;&lt;object type=&quot;3&quot; unique_id=&quot;10118&quot;&gt;&lt;property id=&quot;20148&quot; value=&quot;5&quot;/&gt;&lt;property id=&quot;20300&quot; value=&quot;Slide 5 - &amp;quot;Examples …&amp;quot;&quot;/&gt;&lt;property id=&quot;20307&quot; value=&quot;260&quot;/&gt;&lt;/object&gt;&lt;object type=&quot;3&quot; unique_id=&quot;10119&quot;&gt;&lt;property id=&quot;20148&quot; value=&quot;5&quot;/&gt;&lt;property id=&quot;20300&quot; value=&quot;Slide 6 - &amp;quot;Examples …&amp;quot;&quot;/&gt;&lt;property id=&quot;20307&quot; value=&quot;261&quot;/&gt;&lt;/object&gt;&lt;object type=&quot;3&quot; unique_id=&quot;10136&quot;&gt;&lt;property id=&quot;20148&quot; value=&quot;5&quot;/&gt;&lt;property id=&quot;20300&quot; value=&quot;Slide 8 - &amp;quot;Components …&amp;quot;&quot;/&gt;&lt;property id=&quot;20307&quot; value=&quot;262&quot;/&gt;&lt;/object&gt;&lt;object type=&quot;3&quot; unique_id=&quot;10155&quot;&gt;&lt;property id=&quot;20148&quot; value=&quot;5&quot;/&gt;&lt;property id=&quot;20300&quot; value=&quot;Slide 9 - &amp;quot;Presenter …&amp;quot;&quot;/&gt;&lt;property id=&quot;20307&quot; value=&quot;265&quot;/&gt;&lt;/object&gt;&lt;object type=&quot;3&quot; unique_id=&quot;10156&quot;&gt;&lt;property id=&quot;20148&quot; value=&quot;5&quot;/&gt;&lt;property id=&quot;20300&quot; value=&quot;Slide 11 - &amp;quot;Audience …&amp;quot;&quot;/&gt;&lt;property id=&quot;20307&quot; value=&quot;266&quot;/&gt;&lt;/object&gt;&lt;object type=&quot;3&quot; unique_id=&quot;10157&quot;&gt;&lt;property id=&quot;20148&quot; value=&quot;5&quot;/&gt;&lt;property id=&quot;20300&quot; value=&quot;Slide 12 - &amp;quot;Message …&amp;quot;&quot;/&gt;&lt;property id=&quot;20307&quot; value=&quot;267&quot;/&gt;&lt;/object&gt;&lt;object type=&quot;3&quot; unique_id=&quot;10158&quot;&gt;&lt;property id=&quot;20148&quot; value=&quot;5&quot;/&gt;&lt;property id=&quot;20300&quot; value=&quot;Slide 13 - &amp;quot;Format …&amp;quot;&quot;/&gt;&lt;property id=&quot;20307&quot; value=&quot;268&quot;/&gt;&lt;/object&gt;&lt;object type=&quot;3&quot; unique_id=&quot;10159&quot;&gt;&lt;property id=&quot;20148&quot; value=&quot;5&quot;/&gt;&lt;property id=&quot;20300&quot; value=&quot;Slide 14 - &amp;quot;Considerations …&amp;quot;&quot;/&gt;&lt;property id=&quot;20307&quot; value=&quot;263&quot;/&gt;&lt;/object&gt;&lt;object type=&quot;3&quot; unique_id=&quot;10162&quot;&gt;&lt;property id=&quot;20148&quot; value=&quot;5&quot;/&gt;&lt;property id=&quot;20300&quot; value=&quot;Slide 15 - &amp;quot;Design …&amp;quot;&quot;/&gt;&lt;property id=&quot;20307&quot; value=&quot;271&quot;/&gt;&lt;/object&gt;&lt;object type=&quot;3&quot; unique_id=&quot;10164&quot;&gt;&lt;property id=&quot;20148&quot; value=&quot;5&quot;/&gt;&lt;property id=&quot;20300&quot; value=&quot;Slide 16 - &amp;quot;Instruction …&amp;quot;&quot;/&gt;&lt;property id=&quot;20307&quot; value=&quot;273&quot;/&gt;&lt;/object&gt;&lt;object type=&quot;3&quot; unique_id=&quot;10165&quot;&gt;&lt;property id=&quot;20148&quot; value=&quot;5&quot;/&gt;&lt;property id=&quot;20300&quot; value=&quot;Slide 26 - &amp;quot;Collaborate …&amp;quot;&quot;/&gt;&lt;property id=&quot;20307&quot; value=&quot;264&quot;/&gt;&lt;/object&gt;&lt;object type=&quot;3&quot; unique_id=&quot;10166&quot;&gt;&lt;property id=&quot;20148&quot; value=&quot;5&quot;/&gt;&lt;property id=&quot;20300&quot; value=&quot;Slide 28 - &amp;quot;Review …&amp;quot;&quot;/&gt;&lt;property id=&quot;20307&quot; value=&quot;274&quot;/&gt;&lt;/object&gt;&lt;object type=&quot;3&quot; unique_id=&quot;10168&quot;&gt;&lt;property id=&quot;20148&quot; value=&quot;5&quot;/&gt;&lt;property id=&quot;20300&quot; value=&quot;Slide 27 - &amp;quot;Additional Resources …&amp;quot;&quot;/&gt;&lt;property id=&quot;20307&quot; value=&quot;275&quot;/&gt;&lt;/object&gt;&lt;object type=&quot;3&quot; unique_id=&quot;10289&quot;&gt;&lt;property id=&quot;20148&quot; value=&quot;5&quot;/&gt;&lt;property id=&quot;20300&quot; value=&quot;Slide 17 - &amp;quot;How Do People Learn?&amp;quot;&quot;/&gt;&lt;property id=&quot;20307&quot; value=&quot;276&quot;/&gt;&lt;/object&gt;&lt;object type=&quot;3&quot; unique_id=&quot;10370&quot;&gt;&lt;property id=&quot;20148&quot; value=&quot;5&quot;/&gt;&lt;property id=&quot;20300&quot; value=&quot;Slide 7 - &amp;quot;Presentation Styles&amp;quot;&quot;/&gt;&lt;property id=&quot;20307&quot; value=&quot;285&quot;/&gt;&lt;/object&gt;&lt;object type=&quot;3&quot; unique_id=&quot;10371&quot;&gt;&lt;property id=&quot;20148&quot; value=&quot;5&quot;/&gt;&lt;property id=&quot;20300&quot; value=&quot;Slide 18 - &amp;quot;Cognitive Load Theory&amp;quot;&quot;/&gt;&lt;property id=&quot;20307&quot; value=&quot;278&quot;/&gt;&lt;/object&gt;&lt;object type=&quot;3&quot; unique_id=&quot;10372&quot;&gt;&lt;property id=&quot;20148&quot; value=&quot;5&quot;/&gt;&lt;property id=&quot;20300&quot; value=&quot;Slide 19 - &amp;quot;Multimedia Principle&amp;#x0D;&amp;#x0A;“Use words and graphics rather than words alone.”&amp;quot;&quot;/&gt;&lt;property id=&quot;20307&quot; value=&quot;279&quot;/&gt;&lt;/object&gt;&lt;object type=&quot;3&quot; unique_id=&quot;10373&quot;&gt;&lt;property id=&quot;20148&quot; value=&quot;5&quot;/&gt;&lt;property id=&quot;20300&quot; value=&quot;Slide 20 - &amp;quot;Rationale for Multimedia …&amp;quot;&quot;/&gt;&lt;property id=&quot;20307&quot; value=&quot;280&quot;/&gt;&lt;/object&gt;&lt;object type=&quot;3&quot; unique_id=&quot;10374&quot;&gt;&lt;property id=&quot;20148&quot; value=&quot;5&quot;/&gt;&lt;property id=&quot;20300&quot; value=&quot;Slide 21 - &amp;quot;Graphics that Support Learning …&amp;quot;&quot;/&gt;&lt;property id=&quot;20307&quot; value=&quot;281&quot;/&gt;&lt;/object&gt;&lt;object type=&quot;3&quot; unique_id=&quot;10375&quot;&gt;&lt;property id=&quot;20148&quot; value=&quot;5&quot;/&gt;&lt;property id=&quot;20300&quot; value=&quot;Slide 22 - &amp;quot;Modality Principle&amp;#x0D;&amp;#x0A;“Present words as speech, rather than on-screen text.”&amp;quot;&quot;/&gt;&lt;property id=&quot;20307&quot; value=&quot;282&quot;/&gt;&lt;/object&gt;&lt;object type=&quot;3&quot; unique_id=&quot;10376&quot;&gt;&lt;property id=&quot;20148&quot; value=&quot;5&quot;/&gt;&lt;property id=&quot;20300&quot; value=&quot;Slide 23 - &amp;quot;Redundancy Principle …&amp;#x0D;&amp;#x0A;“Explain visuals with words in audio or text: Not Both.”&amp;quot;&quot;/&gt;&lt;property id=&quot;20307&quot; value=&quot;286&quot;/&gt;&lt;/object&gt;&lt;object type=&quot;3&quot; unique_id=&quot;10377&quot;&gt;&lt;property id=&quot;20148&quot; value=&quot;5&quot;/&gt;&lt;property id=&quot;20300&quot; value=&quot;Slide 24 - &amp;quot;Coherence Principle …&amp;#x0D;&amp;#x0A;“Adding interesting material can hurt learning.”&amp;quot;&quot;/&gt;&lt;property id=&quot;20307&quot; value=&quot;287&quot;/&gt;&lt;/object&gt;&lt;object type=&quot;3&quot; unique_id=&quot;10630&quot;&gt;&lt;property id=&quot;20148&quot; value=&quot;5&quot;/&gt;&lt;property id=&quot;20300&quot; value=&quot;Slide 25 - &amp;quot;Personalization Principle …&amp;#x0D;&amp;#x0A;“Use conversational rather than formal style.”&amp;quot;&quot;/&gt;&lt;property id=&quot;20307&quot; value=&quot;288&quot;/&gt;&lt;/object&gt;&lt;object type=&quot;3&quot; unique_id=&quot;10921&quot;&gt;&lt;property id=&quot;20148&quot; value=&quot;5&quot;/&gt;&lt;property id=&quot;20300&quot; value=&quot;Slide 3 - &amp;quot;Thank you Fr. Zak!&amp;quot;&quot;/&gt;&lt;property id=&quot;20307&quot; value=&quot;289&quot;/&gt;&lt;/object&gt;&lt;object type=&quot;3&quot; unique_id=&quot;10922&quot;&gt;&lt;property id=&quot;20148&quot; value=&quot;5&quot;/&gt;&lt;property id=&quot;20300&quot; value=&quot;Slide 29 - &amp;quot;Thank you Fr. Zak!&amp;quot;&quot;/&gt;&lt;property id=&quot;20307&quot; value=&quot;290&quot;/&gt;&lt;/object&gt;&lt;object type=&quot;3&quot; unique_id=&quot;10985&quot;&gt;&lt;property id=&quot;20148&quot; value=&quot;5&quot;/&gt;&lt;property id=&quot;20300&quot; value=&quot;Slide 10 - &amp;quot;Presenter …&amp;quot;&quot;/&gt;&lt;property id=&quot;20307&quot; value=&quot;291&quot;/&gt;&lt;/object&gt;&lt;/object&gt;&lt;object type=&quot;8&quot; unique_id=&quot;10072&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NAV" val="10"/>
  <p:tag name="ARTICULATE_SLIDE_GUID" val="e56abb07-631d-477c-8008-65aa4ffd1ddb"/>
</p:tagLst>
</file>

<file path=ppt/tags/tag11.xml><?xml version="1.0" encoding="utf-8"?>
<p:tagLst xmlns:a="http://schemas.openxmlformats.org/drawingml/2006/main" xmlns:r="http://schemas.openxmlformats.org/officeDocument/2006/relationships" xmlns:p="http://schemas.openxmlformats.org/presentationml/2006/main">
  <p:tag name="ANIM_SPRITE_COUNT" val=" 6"/>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NAV" val="11"/>
  <p:tag name="ARTICULATE_SLIDE_GUID" val="4745cbde-66c5-4aca-ab76-8eb63e09a050"/>
</p:tagLst>
</file>

<file path=ppt/tags/tag13.xml><?xml version="1.0" encoding="utf-8"?>
<p:tagLst xmlns:a="http://schemas.openxmlformats.org/drawingml/2006/main" xmlns:r="http://schemas.openxmlformats.org/officeDocument/2006/relationships" xmlns:p="http://schemas.openxmlformats.org/presentationml/2006/main">
  <p:tag name="ANIM_SPRITE_COUNT" val=" 24"/>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NAV" val="6"/>
  <p:tag name="ARTICULATE_SLIDE_GUID" val="f54e3e0d-f312-4138-b990-e13fb32f25ad"/>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NAV" val="6"/>
  <p:tag name="ARTICULATE_SLIDE_GUID" val="f54e3e0d-f312-4138-b990-e13fb32f25ad"/>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NAV" val="6"/>
  <p:tag name="ARTICULATE_SLIDE_GUID" val="f54e3e0d-f312-4138-b990-e13fb32f25ad"/>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NAV" val="6"/>
  <p:tag name="ARTICULATE_SLIDE_GUID" val="f54e3e0d-f312-4138-b990-e13fb32f25ad"/>
</p:tagLst>
</file>

<file path=ppt/tags/tag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39e43d3-d745-4a52-8576-74ac20110293"/>
  <p:tag name="ARTICULATE_SLIDE_NAV" val="5"/>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NAV" val="3"/>
  <p:tag name="ARTICULATE_SLIDE_GUID" val="a3ebb155-f954-4c59-9f57-f5e49114fbd8"/>
</p:tagLst>
</file>

<file path=ppt/tags/tag8.xml><?xml version="1.0" encoding="utf-8"?>
<p:tagLst xmlns:a="http://schemas.openxmlformats.org/drawingml/2006/main" xmlns:r="http://schemas.openxmlformats.org/officeDocument/2006/relationships" xmlns:p="http://schemas.openxmlformats.org/presentationml/2006/main">
  <p:tag name="ANIM_SPRITE_COUNT" val=" 16"/>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NAV" val="7"/>
  <p:tag name="ARTICULATE_SLIDE_GUID" val="82cfc4c9-81fa-41b8-9a72-29072b5b90c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TotalTime>
  <Words>919</Words>
  <Application>Microsoft Office PowerPoint</Application>
  <PresentationFormat>On-screen Show (4:3)</PresentationFormat>
  <Paragraphs>163</Paragraphs>
  <Slides>30</Slides>
  <Notes>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What's Your Message? Presenting with a Purpose</vt:lpstr>
      <vt:lpstr>PowerPoint Presentation</vt:lpstr>
      <vt:lpstr>Thank you Fr. Zak!</vt:lpstr>
      <vt:lpstr>Objectives …</vt:lpstr>
      <vt:lpstr>Examples …</vt:lpstr>
      <vt:lpstr>Examples …</vt:lpstr>
      <vt:lpstr>Presentation Styles</vt:lpstr>
      <vt:lpstr>Components …</vt:lpstr>
      <vt:lpstr>Presenter …</vt:lpstr>
      <vt:lpstr>Presenter …</vt:lpstr>
      <vt:lpstr>Audience …</vt:lpstr>
      <vt:lpstr>Message …</vt:lpstr>
      <vt:lpstr>Format …</vt:lpstr>
      <vt:lpstr>Considerations …</vt:lpstr>
      <vt:lpstr>Design …</vt:lpstr>
      <vt:lpstr>Instruction …</vt:lpstr>
      <vt:lpstr>How Do People Learn?</vt:lpstr>
      <vt:lpstr>Cognitive Load Theory</vt:lpstr>
      <vt:lpstr>Multimedia Principle “Use words and graphics rather than words alone.”</vt:lpstr>
      <vt:lpstr>Rationale for Multimedia …</vt:lpstr>
      <vt:lpstr>Graphics that Support Learning …</vt:lpstr>
      <vt:lpstr>Modality Principle “Present words as speech, rather than on-screen text.”</vt:lpstr>
      <vt:lpstr>Redundancy Principle … “Explain visuals with words in audio or text: Not Both.”</vt:lpstr>
      <vt:lpstr>Coherence Principle … “Adding interesting material can hurt learning.”</vt:lpstr>
      <vt:lpstr>Personalization Principle … “Use conversational rather than formal style.”</vt:lpstr>
      <vt:lpstr>Collaborate …</vt:lpstr>
      <vt:lpstr>Additional Resources …</vt:lpstr>
      <vt:lpstr>Review …</vt:lpstr>
      <vt:lpstr>Thank you Fr. Zak!</vt:lpstr>
      <vt:lpstr>What's Your Message? Presenting with a Purpose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Your Message? Presenting with a Purpose</dc:title>
  <dc:creator>Bruce</dc:creator>
  <cp:lastModifiedBy>Bruce</cp:lastModifiedBy>
  <cp:revision>36</cp:revision>
  <dcterms:created xsi:type="dcterms:W3CDTF">2011-03-04T15:06:15Z</dcterms:created>
  <dcterms:modified xsi:type="dcterms:W3CDTF">2011-03-04T22:02:15Z</dcterms:modified>
</cp:coreProperties>
</file>