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handoutMasterIdLst>
    <p:handoutMasterId r:id="rId17"/>
  </p:handoutMasterIdLst>
  <p:sldIdLst>
    <p:sldId id="256" r:id="rId2"/>
    <p:sldId id="268" r:id="rId3"/>
    <p:sldId id="281" r:id="rId4"/>
    <p:sldId id="279" r:id="rId5"/>
    <p:sldId id="260" r:id="rId6"/>
    <p:sldId id="266" r:id="rId7"/>
    <p:sldId id="267" r:id="rId8"/>
    <p:sldId id="280" r:id="rId9"/>
    <p:sldId id="270" r:id="rId10"/>
    <p:sldId id="272" r:id="rId11"/>
    <p:sldId id="274" r:id="rId12"/>
    <p:sldId id="278" r:id="rId13"/>
    <p:sldId id="273" r:id="rId14"/>
    <p:sldId id="261" r:id="rId15"/>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96"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96"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96"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96"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96" charset="-128"/>
        <a:cs typeface="+mn-cs"/>
      </a:defRPr>
    </a:lvl5pPr>
    <a:lvl6pPr marL="2286000" algn="l" defTabSz="914400" rtl="0" eaLnBrk="1" latinLnBrk="0" hangingPunct="1">
      <a:defRPr kern="1200">
        <a:solidFill>
          <a:schemeClr val="tx1"/>
        </a:solidFill>
        <a:latin typeface="Arial" charset="0"/>
        <a:ea typeface="ＭＳ Ｐゴシック" pitchFamily="96" charset="-128"/>
        <a:cs typeface="+mn-cs"/>
      </a:defRPr>
    </a:lvl6pPr>
    <a:lvl7pPr marL="2743200" algn="l" defTabSz="914400" rtl="0" eaLnBrk="1" latinLnBrk="0" hangingPunct="1">
      <a:defRPr kern="1200">
        <a:solidFill>
          <a:schemeClr val="tx1"/>
        </a:solidFill>
        <a:latin typeface="Arial" charset="0"/>
        <a:ea typeface="ＭＳ Ｐゴシック" pitchFamily="96" charset="-128"/>
        <a:cs typeface="+mn-cs"/>
      </a:defRPr>
    </a:lvl7pPr>
    <a:lvl8pPr marL="3200400" algn="l" defTabSz="914400" rtl="0" eaLnBrk="1" latinLnBrk="0" hangingPunct="1">
      <a:defRPr kern="1200">
        <a:solidFill>
          <a:schemeClr val="tx1"/>
        </a:solidFill>
        <a:latin typeface="Arial" charset="0"/>
        <a:ea typeface="ＭＳ Ｐゴシック" pitchFamily="96" charset="-128"/>
        <a:cs typeface="+mn-cs"/>
      </a:defRPr>
    </a:lvl8pPr>
    <a:lvl9pPr marL="3657600" algn="l" defTabSz="914400" rtl="0" eaLnBrk="1" latinLnBrk="0" hangingPunct="1">
      <a:defRPr kern="1200">
        <a:solidFill>
          <a:schemeClr val="tx1"/>
        </a:solidFill>
        <a:latin typeface="Arial" charset="0"/>
        <a:ea typeface="ＭＳ Ｐゴシック" pitchFamily="96"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4A9"/>
    <a:srgbClr val="F58025"/>
    <a:srgbClr val="B30838"/>
    <a:srgbClr val="EC922E"/>
    <a:srgbClr val="FCD866"/>
    <a:srgbClr val="F3E570"/>
    <a:srgbClr val="DA5919"/>
    <a:srgbClr val="5D717E"/>
    <a:srgbClr val="3D6117"/>
    <a:srgbClr val="004A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napToGrid="0" snapToObjects="1">
      <p:cViewPr>
        <p:scale>
          <a:sx n="84" d="100"/>
          <a:sy n="84" d="100"/>
        </p:scale>
        <p:origin x="-654" y="32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45ADED9B-6D03-47BF-AFAE-5ECB447ECAAB}" type="datetime1">
              <a:rPr lang="en-US"/>
              <a:pPr/>
              <a:t>3/15/2011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7AABB746-9A00-4CD7-8078-9815D0DE0F59}" type="slidenum">
              <a:rPr lang="en-US"/>
              <a:pPr/>
              <a:t>‹#›</a:t>
            </a:fld>
            <a:endParaRPr lang="en-US"/>
          </a:p>
        </p:txBody>
      </p:sp>
    </p:spTree>
    <p:extLst>
      <p:ext uri="{BB962C8B-B14F-4D97-AF65-F5344CB8AC3E}">
        <p14:creationId xmlns:p14="http://schemas.microsoft.com/office/powerpoint/2010/main" val="56723397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05CA550B-4A0B-4E63-BAD4-F7B1E362DA3D}" type="datetime1">
              <a:rPr lang="en-US"/>
              <a:pPr/>
              <a:t>3/15/2011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8954E0C0-7263-45AD-BDE4-6C593E369808}" type="slidenum">
              <a:rPr lang="en-US"/>
              <a:pPr/>
              <a:t>‹#›</a:t>
            </a:fld>
            <a:endParaRPr lang="en-US"/>
          </a:p>
        </p:txBody>
      </p:sp>
    </p:spTree>
    <p:extLst>
      <p:ext uri="{BB962C8B-B14F-4D97-AF65-F5344CB8AC3E}">
        <p14:creationId xmlns:p14="http://schemas.microsoft.com/office/powerpoint/2010/main" val="218256971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ＭＳ Ｐゴシック" pitchFamily="48"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54E0C0-7263-45AD-BDE4-6C593E369808}" type="slidenum">
              <a:rPr lang="en-US" smtClean="0"/>
              <a:pPr/>
              <a:t>1</a:t>
            </a:fld>
            <a:endParaRPr lang="en-US"/>
          </a:p>
        </p:txBody>
      </p:sp>
    </p:spTree>
    <p:extLst>
      <p:ext uri="{BB962C8B-B14F-4D97-AF65-F5344CB8AC3E}">
        <p14:creationId xmlns:p14="http://schemas.microsoft.com/office/powerpoint/2010/main" val="12248364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54E0C0-7263-45AD-BDE4-6C593E369808}" type="slidenum">
              <a:rPr lang="en-US" smtClean="0"/>
              <a:pPr/>
              <a:t>10</a:t>
            </a:fld>
            <a:endParaRPr lang="en-US"/>
          </a:p>
        </p:txBody>
      </p:sp>
    </p:spTree>
    <p:extLst>
      <p:ext uri="{BB962C8B-B14F-4D97-AF65-F5344CB8AC3E}">
        <p14:creationId xmlns:p14="http://schemas.microsoft.com/office/powerpoint/2010/main" val="23009271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54E0C0-7263-45AD-BDE4-6C593E369808}" type="slidenum">
              <a:rPr lang="en-US" smtClean="0"/>
              <a:pPr/>
              <a:t>11</a:t>
            </a:fld>
            <a:endParaRPr lang="en-US"/>
          </a:p>
        </p:txBody>
      </p:sp>
    </p:spTree>
    <p:extLst>
      <p:ext uri="{BB962C8B-B14F-4D97-AF65-F5344CB8AC3E}">
        <p14:creationId xmlns:p14="http://schemas.microsoft.com/office/powerpoint/2010/main" val="23009271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54E0C0-7263-45AD-BDE4-6C593E369808}" type="slidenum">
              <a:rPr lang="en-US" smtClean="0"/>
              <a:pPr/>
              <a:t>12</a:t>
            </a:fld>
            <a:endParaRPr lang="en-US"/>
          </a:p>
        </p:txBody>
      </p:sp>
    </p:spTree>
    <p:extLst>
      <p:ext uri="{BB962C8B-B14F-4D97-AF65-F5344CB8AC3E}">
        <p14:creationId xmlns:p14="http://schemas.microsoft.com/office/powerpoint/2010/main" val="8981450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54E0C0-7263-45AD-BDE4-6C593E369808}" type="slidenum">
              <a:rPr lang="en-US" smtClean="0"/>
              <a:pPr/>
              <a:t>13</a:t>
            </a:fld>
            <a:endParaRPr lang="en-US"/>
          </a:p>
        </p:txBody>
      </p:sp>
    </p:spTree>
    <p:extLst>
      <p:ext uri="{BB962C8B-B14F-4D97-AF65-F5344CB8AC3E}">
        <p14:creationId xmlns:p14="http://schemas.microsoft.com/office/powerpoint/2010/main" val="23009271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54E0C0-7263-45AD-BDE4-6C593E369808}" type="slidenum">
              <a:rPr lang="en-US" smtClean="0"/>
              <a:pPr/>
              <a:t>14</a:t>
            </a:fld>
            <a:endParaRPr lang="en-US"/>
          </a:p>
        </p:txBody>
      </p:sp>
    </p:spTree>
    <p:extLst>
      <p:ext uri="{BB962C8B-B14F-4D97-AF65-F5344CB8AC3E}">
        <p14:creationId xmlns:p14="http://schemas.microsoft.com/office/powerpoint/2010/main" val="38914315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54E0C0-7263-45AD-BDE4-6C593E369808}" type="slidenum">
              <a:rPr lang="en-US" smtClean="0"/>
              <a:pPr/>
              <a:t>2</a:t>
            </a:fld>
            <a:endParaRPr lang="en-US"/>
          </a:p>
        </p:txBody>
      </p:sp>
    </p:spTree>
    <p:extLst>
      <p:ext uri="{BB962C8B-B14F-4D97-AF65-F5344CB8AC3E}">
        <p14:creationId xmlns:p14="http://schemas.microsoft.com/office/powerpoint/2010/main" val="23009271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54E0C0-7263-45AD-BDE4-6C593E369808}" type="slidenum">
              <a:rPr lang="en-US" smtClean="0"/>
              <a:pPr/>
              <a:t>3</a:t>
            </a:fld>
            <a:endParaRPr lang="en-US"/>
          </a:p>
        </p:txBody>
      </p:sp>
    </p:spTree>
    <p:extLst>
      <p:ext uri="{BB962C8B-B14F-4D97-AF65-F5344CB8AC3E}">
        <p14:creationId xmlns:p14="http://schemas.microsoft.com/office/powerpoint/2010/main" val="23009271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54E0C0-7263-45AD-BDE4-6C593E369808}" type="slidenum">
              <a:rPr lang="en-US" smtClean="0"/>
              <a:pPr/>
              <a:t>4</a:t>
            </a:fld>
            <a:endParaRPr lang="en-US"/>
          </a:p>
        </p:txBody>
      </p:sp>
    </p:spTree>
    <p:extLst>
      <p:ext uri="{BB962C8B-B14F-4D97-AF65-F5344CB8AC3E}">
        <p14:creationId xmlns:p14="http://schemas.microsoft.com/office/powerpoint/2010/main" val="23009271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54E0C0-7263-45AD-BDE4-6C593E369808}" type="slidenum">
              <a:rPr lang="en-US" smtClean="0"/>
              <a:pPr/>
              <a:t>5</a:t>
            </a:fld>
            <a:endParaRPr lang="en-US"/>
          </a:p>
        </p:txBody>
      </p:sp>
    </p:spTree>
    <p:extLst>
      <p:ext uri="{BB962C8B-B14F-4D97-AF65-F5344CB8AC3E}">
        <p14:creationId xmlns:p14="http://schemas.microsoft.com/office/powerpoint/2010/main" val="23009271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54E0C0-7263-45AD-BDE4-6C593E369808}" type="slidenum">
              <a:rPr lang="en-US" smtClean="0"/>
              <a:pPr/>
              <a:t>6</a:t>
            </a:fld>
            <a:endParaRPr lang="en-US"/>
          </a:p>
        </p:txBody>
      </p:sp>
    </p:spTree>
    <p:extLst>
      <p:ext uri="{BB962C8B-B14F-4D97-AF65-F5344CB8AC3E}">
        <p14:creationId xmlns:p14="http://schemas.microsoft.com/office/powerpoint/2010/main" val="36058383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54E0C0-7263-45AD-BDE4-6C593E369808}" type="slidenum">
              <a:rPr lang="en-US" smtClean="0"/>
              <a:pPr/>
              <a:t>7</a:t>
            </a:fld>
            <a:endParaRPr lang="en-US"/>
          </a:p>
        </p:txBody>
      </p:sp>
    </p:spTree>
    <p:extLst>
      <p:ext uri="{BB962C8B-B14F-4D97-AF65-F5344CB8AC3E}">
        <p14:creationId xmlns:p14="http://schemas.microsoft.com/office/powerpoint/2010/main" val="23009271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54E0C0-7263-45AD-BDE4-6C593E369808}" type="slidenum">
              <a:rPr lang="en-US" smtClean="0"/>
              <a:pPr/>
              <a:t>8</a:t>
            </a:fld>
            <a:endParaRPr lang="en-US"/>
          </a:p>
        </p:txBody>
      </p:sp>
    </p:spTree>
    <p:extLst>
      <p:ext uri="{BB962C8B-B14F-4D97-AF65-F5344CB8AC3E}">
        <p14:creationId xmlns:p14="http://schemas.microsoft.com/office/powerpoint/2010/main" val="23009271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54E0C0-7263-45AD-BDE4-6C593E369808}" type="slidenum">
              <a:rPr lang="en-US" smtClean="0"/>
              <a:pPr/>
              <a:t>9</a:t>
            </a:fld>
            <a:endParaRPr lang="en-US"/>
          </a:p>
        </p:txBody>
      </p:sp>
    </p:spTree>
    <p:extLst>
      <p:ext uri="{BB962C8B-B14F-4D97-AF65-F5344CB8AC3E}">
        <p14:creationId xmlns:p14="http://schemas.microsoft.com/office/powerpoint/2010/main" val="23009271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21" descr="cyber.jpg"/>
          <p:cNvPicPr>
            <a:picLocks noChangeAspect="1"/>
          </p:cNvPicPr>
          <p:nvPr userDrawn="1"/>
        </p:nvPicPr>
        <p:blipFill>
          <a:blip r:embed="rId2"/>
          <a:srcRect r="57039"/>
          <a:stretch>
            <a:fillRect/>
          </a:stretch>
        </p:blipFill>
        <p:spPr bwMode="auto">
          <a:xfrm>
            <a:off x="2614613" y="955675"/>
            <a:ext cx="3932237" cy="539750"/>
          </a:xfrm>
          <a:prstGeom prst="rect">
            <a:avLst/>
          </a:prstGeom>
          <a:noFill/>
          <a:ln w="9525">
            <a:noFill/>
            <a:miter lim="800000"/>
            <a:headEnd/>
            <a:tailEnd/>
          </a:ln>
        </p:spPr>
      </p:pic>
      <p:sp>
        <p:nvSpPr>
          <p:cNvPr id="2" name="Title 1"/>
          <p:cNvSpPr>
            <a:spLocks noGrp="1"/>
          </p:cNvSpPr>
          <p:nvPr>
            <p:ph type="ctrTitle"/>
          </p:nvPr>
        </p:nvSpPr>
        <p:spPr>
          <a:xfrm>
            <a:off x="762000" y="2228295"/>
            <a:ext cx="7772400" cy="1470025"/>
          </a:xfrm>
        </p:spPr>
        <p:txBody>
          <a:bodyPr/>
          <a:lstStyle>
            <a:lvl1pPr algn="ctr">
              <a:defRPr sz="3000">
                <a:solidFill>
                  <a:srgbClr val="0000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447800" y="3491945"/>
            <a:ext cx="6400800" cy="1219200"/>
          </a:xfrm>
        </p:spPr>
        <p:txBody>
          <a:bodyPr>
            <a:normAutofit/>
          </a:bodyPr>
          <a:lstStyle>
            <a:lvl1pPr marL="0" indent="0" algn="ctr">
              <a:buNone/>
              <a:defRPr sz="2000">
                <a:solidFill>
                  <a:srgbClr val="38434D"/>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Date Placeholder 3"/>
          <p:cNvSpPr>
            <a:spLocks noGrp="1"/>
          </p:cNvSpPr>
          <p:nvPr userDrawn="1">
            <p:ph type="dt" sz="half" idx="10"/>
          </p:nvPr>
        </p:nvSpPr>
        <p:spPr/>
        <p:txBody>
          <a:bodyPr/>
          <a:lstStyle>
            <a:lvl1pPr>
              <a:defRPr/>
            </a:lvl1pPr>
          </a:lstStyle>
          <a:p>
            <a:fld id="{5D66243B-66F9-4E4B-AC5B-7350CD8F700B}" type="datetime1">
              <a:rPr lang="en-US"/>
              <a:pPr/>
              <a:t>3/15/2011</a:t>
            </a:fld>
            <a:endParaRPr lang="en-US"/>
          </a:p>
        </p:txBody>
      </p:sp>
      <p:sp>
        <p:nvSpPr>
          <p:cNvPr id="7" name="Footer Placeholder 4"/>
          <p:cNvSpPr>
            <a:spLocks noGrp="1"/>
          </p:cNvSpPr>
          <p:nvPr userDrawn="1">
            <p:ph type="ftr" sz="quarter" idx="11"/>
          </p:nvPr>
        </p:nvSpPr>
        <p:spPr/>
        <p:txBody>
          <a:bodyPr/>
          <a:lstStyle>
            <a:lvl1pPr>
              <a:defRPr/>
            </a:lvl1pPr>
          </a:lstStyle>
          <a:p>
            <a:r>
              <a:rPr lang="en-US"/>
              <a:t>Presentation 1</a:t>
            </a:r>
          </a:p>
        </p:txBody>
      </p:sp>
      <p:sp>
        <p:nvSpPr>
          <p:cNvPr id="8" name="Slide Number Placeholder 5"/>
          <p:cNvSpPr>
            <a:spLocks noGrp="1"/>
          </p:cNvSpPr>
          <p:nvPr userDrawn="1">
            <p:ph type="sldNum" sz="quarter" idx="12"/>
          </p:nvPr>
        </p:nvSpPr>
        <p:spPr/>
        <p:txBody>
          <a:bodyPr/>
          <a:lstStyle>
            <a:lvl1pPr>
              <a:defRPr/>
            </a:lvl1pPr>
          </a:lstStyle>
          <a:p>
            <a:fld id="{6F004417-4D29-481F-BA71-CE255D0BB3A6}" type="slidenum">
              <a:rPr lang="en-US"/>
              <a:pPr/>
              <a:t>‹#›</a:t>
            </a:fld>
            <a:endParaRPr lang="en-US"/>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D7B7E46D-61C3-45BF-A4EE-F9F431134C7D}" type="datetime1">
              <a:rPr lang="en-US"/>
              <a:pPr/>
              <a:t>3/15/2011</a:t>
            </a:fld>
            <a:endParaRPr lang="en-US"/>
          </a:p>
        </p:txBody>
      </p:sp>
      <p:sp>
        <p:nvSpPr>
          <p:cNvPr id="5" name="Footer Placeholder 4"/>
          <p:cNvSpPr>
            <a:spLocks noGrp="1"/>
          </p:cNvSpPr>
          <p:nvPr>
            <p:ph type="ftr" sz="quarter" idx="11"/>
          </p:nvPr>
        </p:nvSpPr>
        <p:spPr/>
        <p:txBody>
          <a:bodyPr/>
          <a:lstStyle>
            <a:lvl1pPr>
              <a:defRPr/>
            </a:lvl1pPr>
          </a:lstStyle>
          <a:p>
            <a:r>
              <a:rPr lang="en-US"/>
              <a:t>Presentation 1</a:t>
            </a:r>
          </a:p>
        </p:txBody>
      </p:sp>
      <p:sp>
        <p:nvSpPr>
          <p:cNvPr id="6" name="Slide Number Placeholder 5"/>
          <p:cNvSpPr>
            <a:spLocks noGrp="1"/>
          </p:cNvSpPr>
          <p:nvPr>
            <p:ph type="sldNum" sz="quarter" idx="12"/>
          </p:nvPr>
        </p:nvSpPr>
        <p:spPr/>
        <p:txBody>
          <a:bodyPr/>
          <a:lstStyle>
            <a:lvl1pPr>
              <a:defRPr/>
            </a:lvl1pPr>
          </a:lstStyle>
          <a:p>
            <a:fld id="{0A9D9E75-A596-481B-9CC1-322F7111E17E}" type="slidenum">
              <a:rPr lang="en-US"/>
              <a:pPr/>
              <a:t>‹#›</a:t>
            </a:fld>
            <a:endParaRPr lang="en-US"/>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p:nvPr userDrawn="1"/>
        </p:nvSpPr>
        <p:spPr>
          <a:xfrm>
            <a:off x="0" y="0"/>
            <a:ext cx="9144000" cy="5697538"/>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FFFFFF"/>
              </a:solidFill>
              <a:ea typeface="ＭＳ Ｐゴシック" pitchFamily="96" charset="-128"/>
            </a:endParaRPr>
          </a:p>
        </p:txBody>
      </p:sp>
      <p:sp>
        <p:nvSpPr>
          <p:cNvPr id="3" name="Date Placeholder 1"/>
          <p:cNvSpPr>
            <a:spLocks noGrp="1"/>
          </p:cNvSpPr>
          <p:nvPr>
            <p:ph type="dt" sz="half" idx="10"/>
          </p:nvPr>
        </p:nvSpPr>
        <p:spPr/>
        <p:txBody>
          <a:bodyPr/>
          <a:lstStyle>
            <a:lvl1pPr>
              <a:defRPr/>
            </a:lvl1pPr>
          </a:lstStyle>
          <a:p>
            <a:fld id="{F9C1056D-E189-44C2-8AF7-6990464A4B59}" type="datetime1">
              <a:rPr lang="en-US"/>
              <a:pPr/>
              <a:t>3/15/2011</a:t>
            </a:fld>
            <a:endParaRPr lang="en-US"/>
          </a:p>
        </p:txBody>
      </p:sp>
      <p:sp>
        <p:nvSpPr>
          <p:cNvPr id="4" name="Footer Placeholder 2"/>
          <p:cNvSpPr>
            <a:spLocks noGrp="1"/>
          </p:cNvSpPr>
          <p:nvPr>
            <p:ph type="ftr" sz="quarter" idx="11"/>
          </p:nvPr>
        </p:nvSpPr>
        <p:spPr/>
        <p:txBody>
          <a:bodyPr/>
          <a:lstStyle>
            <a:lvl1pPr>
              <a:defRPr/>
            </a:lvl1pPr>
          </a:lstStyle>
          <a:p>
            <a:r>
              <a:rPr lang="en-US"/>
              <a:t>Presentation 1</a:t>
            </a:r>
          </a:p>
        </p:txBody>
      </p:sp>
      <p:sp>
        <p:nvSpPr>
          <p:cNvPr id="5" name="Slide Number Placeholder 3"/>
          <p:cNvSpPr>
            <a:spLocks noGrp="1"/>
          </p:cNvSpPr>
          <p:nvPr>
            <p:ph type="sldNum" sz="quarter" idx="12"/>
          </p:nvPr>
        </p:nvSpPr>
        <p:spPr/>
        <p:txBody>
          <a:bodyPr/>
          <a:lstStyle>
            <a:lvl1pPr>
              <a:defRPr/>
            </a:lvl1pPr>
          </a:lstStyle>
          <a:p>
            <a:fld id="{CF86267F-2ABF-4CAB-863A-D923FD4D4988}" type="slidenum">
              <a:rPr lang="en-US"/>
              <a:pPr/>
              <a:t>‹#›</a:t>
            </a:fld>
            <a:endParaRPr lang="en-US"/>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B2A4E108-A864-4C15-82CB-65A2B039B6CB}" type="datetime1">
              <a:rPr lang="en-US"/>
              <a:pPr/>
              <a:t>3/15/2011</a:t>
            </a:fld>
            <a:endParaRPr lang="en-US"/>
          </a:p>
        </p:txBody>
      </p:sp>
      <p:sp>
        <p:nvSpPr>
          <p:cNvPr id="6" name="Footer Placeholder 4"/>
          <p:cNvSpPr>
            <a:spLocks noGrp="1"/>
          </p:cNvSpPr>
          <p:nvPr>
            <p:ph type="ftr" sz="quarter" idx="11"/>
          </p:nvPr>
        </p:nvSpPr>
        <p:spPr/>
        <p:txBody>
          <a:bodyPr/>
          <a:lstStyle>
            <a:lvl1pPr>
              <a:defRPr/>
            </a:lvl1pPr>
          </a:lstStyle>
          <a:p>
            <a:r>
              <a:rPr lang="en-US"/>
              <a:t>Presentation 1</a:t>
            </a:r>
          </a:p>
        </p:txBody>
      </p:sp>
      <p:sp>
        <p:nvSpPr>
          <p:cNvPr id="7" name="Slide Number Placeholder 5"/>
          <p:cNvSpPr>
            <a:spLocks noGrp="1"/>
          </p:cNvSpPr>
          <p:nvPr>
            <p:ph type="sldNum" sz="quarter" idx="12"/>
          </p:nvPr>
        </p:nvSpPr>
        <p:spPr/>
        <p:txBody>
          <a:bodyPr/>
          <a:lstStyle>
            <a:lvl1pPr>
              <a:defRPr/>
            </a:lvl1pPr>
          </a:lstStyle>
          <a:p>
            <a:fld id="{3E0F6464-6A89-48A5-A7F9-9D43FA41D5CA}" type="slidenum">
              <a:rPr lang="en-US"/>
              <a:pPr/>
              <a:t>‹#›</a:t>
            </a:fld>
            <a:endParaRPr lang="en-US"/>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19CA15C1-00CB-4218-9B0B-5AE6A96C6867}" type="datetime1">
              <a:rPr lang="en-US"/>
              <a:pPr/>
              <a:t>3/15/2011</a:t>
            </a:fld>
            <a:endParaRPr lang="en-US"/>
          </a:p>
        </p:txBody>
      </p:sp>
      <p:sp>
        <p:nvSpPr>
          <p:cNvPr id="8" name="Footer Placeholder 4"/>
          <p:cNvSpPr>
            <a:spLocks noGrp="1"/>
          </p:cNvSpPr>
          <p:nvPr>
            <p:ph type="ftr" sz="quarter" idx="11"/>
          </p:nvPr>
        </p:nvSpPr>
        <p:spPr/>
        <p:txBody>
          <a:bodyPr/>
          <a:lstStyle>
            <a:lvl1pPr>
              <a:defRPr/>
            </a:lvl1pPr>
          </a:lstStyle>
          <a:p>
            <a:r>
              <a:rPr lang="en-US"/>
              <a:t>Presentation 1</a:t>
            </a:r>
          </a:p>
        </p:txBody>
      </p:sp>
      <p:sp>
        <p:nvSpPr>
          <p:cNvPr id="9" name="Slide Number Placeholder 5"/>
          <p:cNvSpPr>
            <a:spLocks noGrp="1"/>
          </p:cNvSpPr>
          <p:nvPr>
            <p:ph type="sldNum" sz="quarter" idx="12"/>
          </p:nvPr>
        </p:nvSpPr>
        <p:spPr/>
        <p:txBody>
          <a:bodyPr/>
          <a:lstStyle>
            <a:lvl1pPr>
              <a:defRPr/>
            </a:lvl1pPr>
          </a:lstStyle>
          <a:p>
            <a:fld id="{9CEBA5DA-B4AB-42A9-A3DE-97E2C7812ED5}" type="slidenum">
              <a:rPr lang="en-US"/>
              <a:pPr/>
              <a:t>‹#›</a:t>
            </a:fld>
            <a:endParaRPr lang="en-US"/>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B9D79FB9-3E8E-4D34-8466-9949FD87EDAE}" type="datetime1">
              <a:rPr lang="en-US"/>
              <a:pPr/>
              <a:t>3/15/2011</a:t>
            </a:fld>
            <a:endParaRPr lang="en-US"/>
          </a:p>
        </p:txBody>
      </p:sp>
      <p:sp>
        <p:nvSpPr>
          <p:cNvPr id="5" name="Footer Placeholder 4"/>
          <p:cNvSpPr>
            <a:spLocks noGrp="1"/>
          </p:cNvSpPr>
          <p:nvPr>
            <p:ph type="ftr" sz="quarter" idx="11"/>
          </p:nvPr>
        </p:nvSpPr>
        <p:spPr/>
        <p:txBody>
          <a:bodyPr/>
          <a:lstStyle>
            <a:lvl1pPr>
              <a:defRPr/>
            </a:lvl1pPr>
          </a:lstStyle>
          <a:p>
            <a:r>
              <a:rPr lang="en-US"/>
              <a:t>Presentation 1</a:t>
            </a:r>
          </a:p>
        </p:txBody>
      </p:sp>
      <p:sp>
        <p:nvSpPr>
          <p:cNvPr id="6" name="Slide Number Placeholder 5"/>
          <p:cNvSpPr>
            <a:spLocks noGrp="1"/>
          </p:cNvSpPr>
          <p:nvPr>
            <p:ph type="sldNum" sz="quarter" idx="12"/>
          </p:nvPr>
        </p:nvSpPr>
        <p:spPr/>
        <p:txBody>
          <a:bodyPr/>
          <a:lstStyle>
            <a:lvl1pPr>
              <a:defRPr/>
            </a:lvl1pPr>
          </a:lstStyle>
          <a:p>
            <a:fld id="{3C631B8C-9282-4BBE-B005-5B7B683B7974}" type="slidenum">
              <a:rPr lang="en-US"/>
              <a:pPr/>
              <a:t>‹#›</a:t>
            </a:fld>
            <a:endParaRPr lang="en-US"/>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fld id="{5E7FDAB4-07BE-444D-B3B6-277A260B7CA1}" type="datetime1">
              <a:rPr lang="en-US"/>
              <a:pPr/>
              <a:t>3/15/2011</a:t>
            </a:fld>
            <a:endParaRPr lang="en-US"/>
          </a:p>
        </p:txBody>
      </p:sp>
      <p:sp>
        <p:nvSpPr>
          <p:cNvPr id="4" name="Footer Placeholder 4"/>
          <p:cNvSpPr>
            <a:spLocks noGrp="1"/>
          </p:cNvSpPr>
          <p:nvPr>
            <p:ph type="ftr" sz="quarter" idx="11"/>
          </p:nvPr>
        </p:nvSpPr>
        <p:spPr/>
        <p:txBody>
          <a:bodyPr/>
          <a:lstStyle>
            <a:lvl1pPr>
              <a:defRPr/>
            </a:lvl1pPr>
          </a:lstStyle>
          <a:p>
            <a:r>
              <a:rPr lang="en-US"/>
              <a:t>Presentation 1</a:t>
            </a:r>
          </a:p>
        </p:txBody>
      </p:sp>
      <p:sp>
        <p:nvSpPr>
          <p:cNvPr id="5" name="Slide Number Placeholder 5"/>
          <p:cNvSpPr>
            <a:spLocks noGrp="1"/>
          </p:cNvSpPr>
          <p:nvPr>
            <p:ph type="sldNum" sz="quarter" idx="12"/>
          </p:nvPr>
        </p:nvSpPr>
        <p:spPr/>
        <p:txBody>
          <a:bodyPr/>
          <a:lstStyle>
            <a:lvl1pPr>
              <a:defRPr/>
            </a:lvl1pPr>
          </a:lstStyle>
          <a:p>
            <a:fld id="{8FB973DB-D0DA-4DEF-8270-AD720F80014D}" type="slidenum">
              <a:rPr lang="en-US"/>
              <a:pPr/>
              <a:t>‹#›</a:t>
            </a:fld>
            <a:endParaRPr lang="en-US"/>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buClr>
                <a:srgbClr val="558B34"/>
              </a:buClr>
              <a:defRPr sz="3200"/>
            </a:lvl1pPr>
            <a:lvl2pPr>
              <a:buClrTx/>
              <a:defRPr sz="2800"/>
            </a:lvl2pPr>
            <a:lvl3pPr>
              <a:buClr>
                <a:srgbClr val="558B34"/>
              </a:buClr>
              <a:defRPr sz="2400"/>
            </a:lvl3pPr>
            <a:lvl4pPr>
              <a:buClrTx/>
              <a:defRPr sz="2000"/>
            </a:lvl4pPr>
            <a:lvl5pPr>
              <a:buClr>
                <a:srgbClr val="558B34"/>
              </a:buCl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FC69F5B4-D945-49C9-BEA0-3A9609CA2B70}" type="datetime1">
              <a:rPr lang="en-US"/>
              <a:pPr/>
              <a:t>3/15/2011</a:t>
            </a:fld>
            <a:endParaRPr lang="en-US"/>
          </a:p>
        </p:txBody>
      </p:sp>
      <p:sp>
        <p:nvSpPr>
          <p:cNvPr id="6" name="Footer Placeholder 4"/>
          <p:cNvSpPr>
            <a:spLocks noGrp="1"/>
          </p:cNvSpPr>
          <p:nvPr>
            <p:ph type="ftr" sz="quarter" idx="11"/>
          </p:nvPr>
        </p:nvSpPr>
        <p:spPr/>
        <p:txBody>
          <a:bodyPr/>
          <a:lstStyle>
            <a:lvl1pPr>
              <a:defRPr/>
            </a:lvl1pPr>
          </a:lstStyle>
          <a:p>
            <a:r>
              <a:rPr lang="en-US"/>
              <a:t>Presentation 1</a:t>
            </a:r>
          </a:p>
        </p:txBody>
      </p:sp>
      <p:sp>
        <p:nvSpPr>
          <p:cNvPr id="7" name="Slide Number Placeholder 5"/>
          <p:cNvSpPr>
            <a:spLocks noGrp="1"/>
          </p:cNvSpPr>
          <p:nvPr>
            <p:ph type="sldNum" sz="quarter" idx="12"/>
          </p:nvPr>
        </p:nvSpPr>
        <p:spPr/>
        <p:txBody>
          <a:bodyPr/>
          <a:lstStyle>
            <a:lvl1pPr>
              <a:defRPr/>
            </a:lvl1pPr>
          </a:lstStyle>
          <a:p>
            <a:fld id="{A48F9A39-EA43-41F0-82D4-E795A7B372B2}" type="slidenum">
              <a:rPr lang="en-US"/>
              <a:pPr/>
              <a:t>‹#›</a:t>
            </a:fld>
            <a:endParaRPr lang="en-US"/>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71F29641-4493-4C36-AB8E-614F816A8236}" type="datetime1">
              <a:rPr lang="en-US"/>
              <a:pPr/>
              <a:t>3/15/2011</a:t>
            </a:fld>
            <a:endParaRPr lang="en-US"/>
          </a:p>
        </p:txBody>
      </p:sp>
      <p:sp>
        <p:nvSpPr>
          <p:cNvPr id="6" name="Footer Placeholder 4"/>
          <p:cNvSpPr>
            <a:spLocks noGrp="1"/>
          </p:cNvSpPr>
          <p:nvPr>
            <p:ph type="ftr" sz="quarter" idx="11"/>
          </p:nvPr>
        </p:nvSpPr>
        <p:spPr/>
        <p:txBody>
          <a:bodyPr/>
          <a:lstStyle>
            <a:lvl1pPr>
              <a:defRPr/>
            </a:lvl1pPr>
          </a:lstStyle>
          <a:p>
            <a:r>
              <a:rPr lang="en-US"/>
              <a:t>Presentation 1</a:t>
            </a:r>
          </a:p>
        </p:txBody>
      </p:sp>
      <p:sp>
        <p:nvSpPr>
          <p:cNvPr id="7" name="Slide Number Placeholder 5"/>
          <p:cNvSpPr>
            <a:spLocks noGrp="1"/>
          </p:cNvSpPr>
          <p:nvPr>
            <p:ph type="sldNum" sz="quarter" idx="12"/>
          </p:nvPr>
        </p:nvSpPr>
        <p:spPr/>
        <p:txBody>
          <a:bodyPr/>
          <a:lstStyle>
            <a:lvl1pPr>
              <a:defRPr/>
            </a:lvl1pPr>
          </a:lstStyle>
          <a:p>
            <a:fld id="{6B0AEC60-31EA-459D-9997-E57A41FD0E72}" type="slidenum">
              <a:rPr lang="en-US"/>
              <a:pPr/>
              <a:t>‹#›</a:t>
            </a:fld>
            <a:endParaRPr lang="en-US"/>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8788"/>
            <a:ext cx="8382000" cy="1143000"/>
          </a:xfrm>
          <a:prstGeom prst="rect">
            <a:avLst/>
          </a:prstGeom>
        </p:spPr>
        <p:txBody>
          <a:bodyPr vert="horz" wrap="square" lIns="91440" tIns="45720" rIns="91440" bIns="45720" numCol="1" anchor="ctr" anchorCtr="0" compatLnSpc="1">
            <a:prstTxWarp prst="textNoShape">
              <a:avLst/>
            </a:prstTxWarp>
            <a:normAutofit/>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3820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rgbClr val="A6A6A6"/>
                </a:solidFill>
                <a:cs typeface="Arial" charset="0"/>
              </a:defRPr>
            </a:lvl1pPr>
          </a:lstStyle>
          <a:p>
            <a:fld id="{85439748-91FE-4A4B-AF2D-FB64EE129116}" type="datetime1">
              <a:rPr lang="en-US"/>
              <a:pPr/>
              <a:t>3/15/2011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000">
                <a:solidFill>
                  <a:srgbClr val="A6A6A6"/>
                </a:solidFill>
                <a:cs typeface="Arial" charset="0"/>
              </a:defRPr>
            </a:lvl1pPr>
          </a:lstStyle>
          <a:p>
            <a:r>
              <a:rPr lang="en-US"/>
              <a:t>Presentation 1</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A6A6A6"/>
                </a:solidFill>
                <a:cs typeface="Arial" charset="0"/>
              </a:defRPr>
            </a:lvl1pPr>
          </a:lstStyle>
          <a:p>
            <a:fld id="{271DCC74-33F1-497A-AA2E-7BE49694F730}" type="slidenum">
              <a:rPr lang="en-US"/>
              <a:pPr/>
              <a:t>‹#›</a:t>
            </a:fld>
            <a:endParaRPr lang="en-US"/>
          </a:p>
        </p:txBody>
      </p:sp>
      <p:sp>
        <p:nvSpPr>
          <p:cNvPr id="25" name="Rectangle 24"/>
          <p:cNvSpPr/>
          <p:nvPr userDrawn="1"/>
        </p:nvSpPr>
        <p:spPr bwMode="auto">
          <a:xfrm>
            <a:off x="4941888" y="6046788"/>
            <a:ext cx="90487" cy="90487"/>
          </a:xfrm>
          <a:prstGeom prst="rect">
            <a:avLst/>
          </a:prstGeom>
          <a:solidFill>
            <a:srgbClr val="F5802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FFFFFF"/>
              </a:solidFill>
              <a:ea typeface="ＭＳ Ｐゴシック" pitchFamily="96" charset="-128"/>
            </a:endParaRPr>
          </a:p>
        </p:txBody>
      </p:sp>
      <p:sp>
        <p:nvSpPr>
          <p:cNvPr id="26" name="Rectangle 25"/>
          <p:cNvSpPr/>
          <p:nvPr userDrawn="1"/>
        </p:nvSpPr>
        <p:spPr bwMode="auto">
          <a:xfrm>
            <a:off x="4133850" y="6046788"/>
            <a:ext cx="88900" cy="90487"/>
          </a:xfrm>
          <a:prstGeom prst="rect">
            <a:avLst/>
          </a:prstGeom>
          <a:solidFill>
            <a:srgbClr val="B3083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dirty="0">
              <a:solidFill>
                <a:srgbClr val="C00000"/>
              </a:solidFill>
              <a:ea typeface="ＭＳ Ｐゴシック" pitchFamily="96" charset="-128"/>
            </a:endParaRPr>
          </a:p>
        </p:txBody>
      </p:sp>
      <p:sp>
        <p:nvSpPr>
          <p:cNvPr id="27" name="Rectangle 26"/>
          <p:cNvSpPr/>
          <p:nvPr userDrawn="1"/>
        </p:nvSpPr>
        <p:spPr bwMode="auto">
          <a:xfrm>
            <a:off x="4400550" y="6046788"/>
            <a:ext cx="90488" cy="90487"/>
          </a:xfrm>
          <a:prstGeom prst="rect">
            <a:avLst/>
          </a:prstGeom>
          <a:solidFill>
            <a:srgbClr val="0084A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FFFFFF"/>
              </a:solidFill>
              <a:ea typeface="ＭＳ Ｐゴシック" pitchFamily="96" charset="-128"/>
            </a:endParaRPr>
          </a:p>
        </p:txBody>
      </p:sp>
      <p:sp>
        <p:nvSpPr>
          <p:cNvPr id="28" name="Rectangle 27"/>
          <p:cNvSpPr/>
          <p:nvPr userDrawn="1"/>
        </p:nvSpPr>
        <p:spPr bwMode="auto">
          <a:xfrm>
            <a:off x="4672013" y="6046788"/>
            <a:ext cx="88900" cy="90487"/>
          </a:xfrm>
          <a:prstGeom prst="rect">
            <a:avLst/>
          </a:prstGeom>
          <a:solidFill>
            <a:schemeClr val="tx1">
              <a:lumMod val="95000"/>
              <a:lumOff val="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FFFFFF"/>
              </a:solidFill>
              <a:ea typeface="ＭＳ Ｐゴシック" pitchFamily="96" charset="-128"/>
            </a:endParaRPr>
          </a:p>
        </p:txBody>
      </p:sp>
      <p:pic>
        <p:nvPicPr>
          <p:cNvPr id="14" name="Picture 13" descr="PDbannerTEST.png"/>
          <p:cNvPicPr>
            <a:picLocks noChangeAspect="1"/>
          </p:cNvPicPr>
          <p:nvPr userDrawn="1"/>
        </p:nvPicPr>
        <p:blipFill>
          <a:blip r:embed="rId11"/>
          <a:stretch>
            <a:fillRect/>
          </a:stretch>
        </p:blipFill>
        <p:spPr>
          <a:xfrm>
            <a:off x="0" y="6331100"/>
            <a:ext cx="9144000" cy="539091"/>
          </a:xfrm>
          <a:prstGeom prst="rect">
            <a:avLst/>
          </a:prstGeom>
        </p:spPr>
      </p:pic>
    </p:spTree>
  </p:cSld>
  <p:clrMap bg1="lt1" tx1="dk1" bg2="lt2" tx2="dk2" accent1="accent1" accent2="accent2" accent3="accent3" accent4="accent4" accent5="accent5" accent6="accent6" hlink="hlink" folHlink="folHlink"/>
  <p:sldLayoutIdLst>
    <p:sldLayoutId id="2147483827" r:id="rId1"/>
    <p:sldLayoutId id="2147483818" r:id="rId2"/>
    <p:sldLayoutId id="2147483828" r:id="rId3"/>
    <p:sldLayoutId id="2147483819" r:id="rId4"/>
    <p:sldLayoutId id="2147483820" r:id="rId5"/>
    <p:sldLayoutId id="2147483821" r:id="rId6"/>
    <p:sldLayoutId id="2147483822" r:id="rId7"/>
    <p:sldLayoutId id="2147483823" r:id="rId8"/>
    <p:sldLayoutId id="2147483824" r:id="rId9"/>
  </p:sldLayoutIdLst>
  <p:transition spd="med">
    <p:fade/>
  </p:transition>
  <p:timing>
    <p:tnLst>
      <p:par>
        <p:cTn id="1" dur="indefinite" restart="never" nodeType="tmRoot"/>
      </p:par>
    </p:tnLst>
  </p:timing>
  <p:hf sldNum="0" hdr="0" ftr="0" dt="0"/>
  <p:txStyles>
    <p:titleStyle>
      <a:lvl1pPr algn="l" defTabSz="457200" rtl="0" eaLnBrk="0" fontAlgn="base" hangingPunct="0">
        <a:spcBef>
          <a:spcPct val="0"/>
        </a:spcBef>
        <a:spcAft>
          <a:spcPct val="0"/>
        </a:spcAft>
        <a:defRPr sz="3000" b="1" kern="1200" cap="all">
          <a:solidFill>
            <a:schemeClr val="tx1"/>
          </a:solidFill>
          <a:latin typeface="Arial"/>
          <a:ea typeface="ＭＳ Ｐゴシック" pitchFamily="48" charset="-128"/>
          <a:cs typeface="Arial"/>
        </a:defRPr>
      </a:lvl1pPr>
      <a:lvl2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defRPr>
      </a:lvl2pPr>
      <a:lvl3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defRPr>
      </a:lvl3pPr>
      <a:lvl4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defRPr>
      </a:lvl4pPr>
      <a:lvl5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defRPr>
      </a:lvl5pPr>
      <a:lvl6pPr marL="457200" algn="l" defTabSz="457200" rtl="0" fontAlgn="base">
        <a:spcBef>
          <a:spcPct val="0"/>
        </a:spcBef>
        <a:spcAft>
          <a:spcPct val="0"/>
        </a:spcAft>
        <a:defRPr sz="3000" b="1">
          <a:solidFill>
            <a:srgbClr val="FC7F1D"/>
          </a:solidFill>
          <a:latin typeface="Arial" pitchFamily="48" charset="0"/>
          <a:ea typeface="ＭＳ Ｐゴシック" pitchFamily="48" charset="-128"/>
        </a:defRPr>
      </a:lvl6pPr>
      <a:lvl7pPr marL="914400" algn="l" defTabSz="457200" rtl="0" fontAlgn="base">
        <a:spcBef>
          <a:spcPct val="0"/>
        </a:spcBef>
        <a:spcAft>
          <a:spcPct val="0"/>
        </a:spcAft>
        <a:defRPr sz="3000" b="1">
          <a:solidFill>
            <a:srgbClr val="FC7F1D"/>
          </a:solidFill>
          <a:latin typeface="Arial" pitchFamily="48" charset="0"/>
          <a:ea typeface="ＭＳ Ｐゴシック" pitchFamily="48" charset="-128"/>
        </a:defRPr>
      </a:lvl7pPr>
      <a:lvl8pPr marL="1371600" algn="l" defTabSz="457200" rtl="0" fontAlgn="base">
        <a:spcBef>
          <a:spcPct val="0"/>
        </a:spcBef>
        <a:spcAft>
          <a:spcPct val="0"/>
        </a:spcAft>
        <a:defRPr sz="3000" b="1">
          <a:solidFill>
            <a:srgbClr val="FC7F1D"/>
          </a:solidFill>
          <a:latin typeface="Arial" pitchFamily="48" charset="0"/>
          <a:ea typeface="ＭＳ Ｐゴシック" pitchFamily="48" charset="-128"/>
        </a:defRPr>
      </a:lvl8pPr>
      <a:lvl9pPr marL="1828800" algn="l" defTabSz="457200" rtl="0" fontAlgn="base">
        <a:spcBef>
          <a:spcPct val="0"/>
        </a:spcBef>
        <a:spcAft>
          <a:spcPct val="0"/>
        </a:spcAft>
        <a:defRPr sz="3000" b="1">
          <a:solidFill>
            <a:srgbClr val="FC7F1D"/>
          </a:solidFill>
          <a:latin typeface="Arial" pitchFamily="48" charset="0"/>
          <a:ea typeface="ＭＳ Ｐゴシック" pitchFamily="48" charset="-128"/>
        </a:defRPr>
      </a:lvl9pPr>
    </p:titleStyle>
    <p:bodyStyle>
      <a:lvl1pPr marL="230188" indent="-230188" algn="l" defTabSz="457200" rtl="0" eaLnBrk="0" fontAlgn="base" hangingPunct="0">
        <a:spcBef>
          <a:spcPct val="20000"/>
        </a:spcBef>
        <a:spcAft>
          <a:spcPct val="0"/>
        </a:spcAft>
        <a:buClr>
          <a:srgbClr val="558B34"/>
        </a:buClr>
        <a:buSzPct val="80000"/>
        <a:buFont typeface="Wingdings" pitchFamily="96" charset="2"/>
        <a:buChar char="§"/>
        <a:defRPr sz="2800" kern="1200">
          <a:solidFill>
            <a:srgbClr val="4C4C4F"/>
          </a:solidFill>
          <a:latin typeface="Arial"/>
          <a:ea typeface="ＭＳ Ｐゴシック" pitchFamily="48" charset="-128"/>
          <a:cs typeface="Arial"/>
        </a:defRPr>
      </a:lvl1pPr>
      <a:lvl2pPr marL="511175" indent="-222250" algn="l" defTabSz="457200" rtl="0" eaLnBrk="0" fontAlgn="base" hangingPunct="0">
        <a:spcBef>
          <a:spcPct val="20000"/>
        </a:spcBef>
        <a:spcAft>
          <a:spcPct val="0"/>
        </a:spcAft>
        <a:buClrTx/>
        <a:buSzPct val="80000"/>
        <a:buFont typeface="Wingdings" pitchFamily="96" charset="2"/>
        <a:buChar char="§"/>
        <a:defRPr sz="2400" kern="1200">
          <a:solidFill>
            <a:srgbClr val="4C4C4F"/>
          </a:solidFill>
          <a:latin typeface="Arial"/>
          <a:ea typeface="ＭＳ Ｐゴシック" pitchFamily="48" charset="-128"/>
          <a:cs typeface="Arial"/>
        </a:defRPr>
      </a:lvl2pPr>
      <a:lvl3pPr marL="857250" indent="-230188" algn="l" defTabSz="457200" rtl="0" eaLnBrk="0" fontAlgn="base" hangingPunct="0">
        <a:spcBef>
          <a:spcPct val="20000"/>
        </a:spcBef>
        <a:spcAft>
          <a:spcPct val="0"/>
        </a:spcAft>
        <a:buClr>
          <a:srgbClr val="558B34"/>
        </a:buClr>
        <a:buSzPct val="80000"/>
        <a:buFont typeface="Wingdings" pitchFamily="96" charset="2"/>
        <a:buChar char="§"/>
        <a:defRPr sz="2000" kern="1200">
          <a:solidFill>
            <a:srgbClr val="4C4C4F"/>
          </a:solidFill>
          <a:latin typeface="Arial"/>
          <a:ea typeface="ＭＳ Ｐゴシック" pitchFamily="48" charset="-128"/>
          <a:cs typeface="Arial"/>
        </a:defRPr>
      </a:lvl3pPr>
      <a:lvl4pPr marL="1146175" indent="-173038" algn="l" defTabSz="457200" rtl="0" eaLnBrk="0" fontAlgn="base" hangingPunct="0">
        <a:spcBef>
          <a:spcPct val="20000"/>
        </a:spcBef>
        <a:spcAft>
          <a:spcPct val="0"/>
        </a:spcAft>
        <a:buClrTx/>
        <a:buSzPct val="80000"/>
        <a:buFont typeface="Wingdings" pitchFamily="96" charset="2"/>
        <a:buChar char="§"/>
        <a:defRPr kern="1200">
          <a:solidFill>
            <a:srgbClr val="4C4C4F"/>
          </a:solidFill>
          <a:latin typeface="Arial"/>
          <a:ea typeface="ＭＳ Ｐゴシック" pitchFamily="48" charset="-128"/>
          <a:cs typeface="Arial"/>
        </a:defRPr>
      </a:lvl4pPr>
      <a:lvl5pPr marL="1427163" indent="-173038" algn="l" defTabSz="457200" rtl="0" eaLnBrk="0" fontAlgn="base" hangingPunct="0">
        <a:spcBef>
          <a:spcPct val="20000"/>
        </a:spcBef>
        <a:spcAft>
          <a:spcPct val="0"/>
        </a:spcAft>
        <a:buClr>
          <a:srgbClr val="558B34"/>
        </a:buClr>
        <a:buSzPct val="80000"/>
        <a:buFont typeface="Wingdings" pitchFamily="96" charset="2"/>
        <a:buChar char="§"/>
        <a:defRPr sz="1600" kern="1200">
          <a:solidFill>
            <a:srgbClr val="4C4C4F"/>
          </a:solidFill>
          <a:latin typeface="Arial"/>
          <a:ea typeface="ＭＳ Ｐゴシック" pitchFamily="48"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6.gif"/></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ctrTitle"/>
          </p:nvPr>
        </p:nvSpPr>
        <p:spPr bwMode="auto">
          <a:xfrm>
            <a:off x="762000" y="2450846"/>
            <a:ext cx="7772400" cy="1470025"/>
          </a:xfrm>
        </p:spPr>
        <p:txBody>
          <a:bodyPr/>
          <a:lstStyle/>
          <a:p>
            <a:pPr eaLnBrk="1" hangingPunct="1"/>
            <a:r>
              <a:rPr lang="en-US" cap="none" dirty="0" smtClean="0">
                <a:latin typeface="Arial" charset="0"/>
                <a:ea typeface="ＭＳ Ｐゴシック" pitchFamily="96" charset="-128"/>
              </a:rPr>
              <a:t>Breaking Down Barriers &amp; </a:t>
            </a:r>
            <a:br>
              <a:rPr lang="en-US" cap="none" dirty="0" smtClean="0">
                <a:latin typeface="Arial" charset="0"/>
                <a:ea typeface="ＭＳ Ｐゴシック" pitchFamily="96" charset="-128"/>
              </a:rPr>
            </a:br>
            <a:r>
              <a:rPr lang="en-US" cap="none" dirty="0" smtClean="0">
                <a:latin typeface="Arial" charset="0"/>
                <a:ea typeface="ＭＳ Ｐゴシック" pitchFamily="96" charset="-128"/>
              </a:rPr>
              <a:t>Building Bridges Improves </a:t>
            </a:r>
            <a:br>
              <a:rPr lang="en-US" cap="none" dirty="0" smtClean="0">
                <a:latin typeface="Arial" charset="0"/>
                <a:ea typeface="ＭＳ Ｐゴシック" pitchFamily="96" charset="-128"/>
              </a:rPr>
            </a:br>
            <a:r>
              <a:rPr lang="en-US" cap="none" dirty="0" smtClean="0">
                <a:latin typeface="Arial" charset="0"/>
                <a:ea typeface="ＭＳ Ｐゴシック" pitchFamily="96" charset="-128"/>
              </a:rPr>
              <a:t>Customer Satisfaction &amp; Efficiency</a:t>
            </a:r>
          </a:p>
        </p:txBody>
      </p:sp>
      <p:sp>
        <p:nvSpPr>
          <p:cNvPr id="15363" name="Subtitle 2"/>
          <p:cNvSpPr>
            <a:spLocks noGrp="1"/>
          </p:cNvSpPr>
          <p:nvPr>
            <p:ph type="subTitle" idx="1"/>
          </p:nvPr>
        </p:nvSpPr>
        <p:spPr>
          <a:xfrm>
            <a:off x="598311" y="4067175"/>
            <a:ext cx="8037689" cy="2009422"/>
          </a:xfrm>
        </p:spPr>
        <p:txBody>
          <a:bodyPr>
            <a:normAutofit/>
          </a:bodyPr>
          <a:lstStyle/>
          <a:p>
            <a:pPr eaLnBrk="1" hangingPunct="1"/>
            <a:r>
              <a:rPr lang="en-US" dirty="0" smtClean="0">
                <a:latin typeface="Arial" charset="0"/>
                <a:ea typeface="ＭＳ Ｐゴシック" pitchFamily="96" charset="-128"/>
              </a:rPr>
              <a:t>Wendy Woodward | March 15, 2011</a:t>
            </a:r>
          </a:p>
          <a:p>
            <a:pPr eaLnBrk="1" hangingPunct="1"/>
            <a:endParaRPr lang="en-US" dirty="0">
              <a:latin typeface="Arial" charset="0"/>
              <a:ea typeface="ＭＳ Ｐゴシック" pitchFamily="96" charset="-128"/>
            </a:endParaRPr>
          </a:p>
          <a:p>
            <a:pPr eaLnBrk="1" hangingPunct="1"/>
            <a:endParaRPr lang="en-US" dirty="0" smtClean="0">
              <a:latin typeface="Arial" charset="0"/>
              <a:ea typeface="ＭＳ Ｐゴシック" pitchFamily="96" charset="-128"/>
            </a:endParaRPr>
          </a:p>
          <a:p>
            <a:pPr eaLnBrk="1" hangingPunct="1"/>
            <a:r>
              <a:rPr lang="en-US" sz="1100" dirty="0"/>
              <a:t>Copyright </a:t>
            </a:r>
            <a:r>
              <a:rPr lang="en-US" sz="1100" dirty="0" smtClean="0"/>
              <a:t>Wendy Woodward 2011. </a:t>
            </a:r>
            <a:r>
              <a:rPr lang="en-US" sz="1100" dirty="0"/>
              <a:t>This work is the intellectual property of the author. Permission is granted for this material to be shared for non-commercial, educational purposes, provided that this copyright statement appears on the reproduced materials and notice is given that the copying is by permission of the author. To disseminate otherwise or to republish requires written permission from the author.</a:t>
            </a:r>
            <a:endParaRPr lang="en-US" sz="1100" dirty="0" smtClean="0">
              <a:latin typeface="Arial" charset="0"/>
              <a:ea typeface="ＭＳ Ｐゴシック" pitchFamily="96" charset="-128"/>
            </a:endParaRPr>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bwMode="auto"/>
        <p:txBody>
          <a:bodyPr/>
          <a:lstStyle/>
          <a:p>
            <a:pPr eaLnBrk="1" hangingPunct="1"/>
            <a:r>
              <a:rPr lang="en-US" cap="none" dirty="0" smtClean="0">
                <a:latin typeface="Arial" charset="0"/>
                <a:ea typeface="ＭＳ Ｐゴシック" pitchFamily="96" charset="-128"/>
              </a:rPr>
              <a:t>Challenges</a:t>
            </a:r>
          </a:p>
        </p:txBody>
      </p:sp>
      <p:sp>
        <p:nvSpPr>
          <p:cNvPr id="18435" name="Content Placeholder 2"/>
          <p:cNvSpPr>
            <a:spLocks noGrp="1"/>
          </p:cNvSpPr>
          <p:nvPr>
            <p:ph sz="half" idx="1"/>
          </p:nvPr>
        </p:nvSpPr>
        <p:spPr/>
        <p:txBody>
          <a:bodyPr/>
          <a:lstStyle/>
          <a:p>
            <a:pPr lvl="1" eaLnBrk="1" hangingPunct="1">
              <a:buClr>
                <a:srgbClr val="558B34"/>
              </a:buClr>
            </a:pPr>
            <a:r>
              <a:rPr lang="en-US" dirty="0" smtClean="0">
                <a:latin typeface="Arial" charset="0"/>
                <a:ea typeface="ＭＳ Ｐゴシック" pitchFamily="96" charset="-128"/>
              </a:rPr>
              <a:t>Software not a perfect fit</a:t>
            </a:r>
          </a:p>
          <a:p>
            <a:pPr lvl="1" eaLnBrk="1" hangingPunct="1">
              <a:buClr>
                <a:srgbClr val="558B34"/>
              </a:buClr>
            </a:pPr>
            <a:r>
              <a:rPr lang="en-US" dirty="0" smtClean="0">
                <a:latin typeface="Arial" charset="0"/>
                <a:ea typeface="ＭＳ Ｐゴシック" pitchFamily="96" charset="-128"/>
              </a:rPr>
              <a:t>Staff </a:t>
            </a:r>
          </a:p>
          <a:p>
            <a:pPr lvl="2" eaLnBrk="1" hangingPunct="1"/>
            <a:r>
              <a:rPr lang="en-US" dirty="0" smtClean="0">
                <a:latin typeface="Arial" charset="0"/>
                <a:ea typeface="ＭＳ Ｐゴシック" pitchFamily="96" charset="-128"/>
              </a:rPr>
              <a:t>Change is scary</a:t>
            </a:r>
          </a:p>
          <a:p>
            <a:pPr lvl="2" eaLnBrk="1" hangingPunct="1"/>
            <a:r>
              <a:rPr lang="en-US" dirty="0" smtClean="0">
                <a:latin typeface="Arial" charset="0"/>
                <a:ea typeface="ＭＳ Ｐゴシック" pitchFamily="96" charset="-128"/>
              </a:rPr>
              <a:t>Vacancy</a:t>
            </a:r>
          </a:p>
          <a:p>
            <a:pPr lvl="1" eaLnBrk="1" hangingPunct="1">
              <a:buClr>
                <a:srgbClr val="558B34"/>
              </a:buClr>
            </a:pPr>
            <a:r>
              <a:rPr lang="en-US" dirty="0" smtClean="0">
                <a:latin typeface="Arial" charset="0"/>
                <a:ea typeface="ＭＳ Ｐゴシック" pitchFamily="96" charset="-128"/>
              </a:rPr>
              <a:t>Resource constraints</a:t>
            </a:r>
          </a:p>
          <a:p>
            <a:pPr lvl="2" eaLnBrk="1" hangingPunct="1"/>
            <a:r>
              <a:rPr lang="en-US" dirty="0" smtClean="0">
                <a:latin typeface="Arial" charset="0"/>
                <a:ea typeface="ＭＳ Ｐゴシック" pitchFamily="96" charset="-128"/>
              </a:rPr>
              <a:t>Limited budget</a:t>
            </a:r>
          </a:p>
          <a:p>
            <a:pPr lvl="2" eaLnBrk="1" hangingPunct="1"/>
            <a:r>
              <a:rPr lang="en-US" dirty="0" smtClean="0">
                <a:latin typeface="Arial" charset="0"/>
                <a:ea typeface="ＭＳ Ｐゴシック" pitchFamily="96" charset="-128"/>
              </a:rPr>
              <a:t>Other system launches</a:t>
            </a:r>
          </a:p>
          <a:p>
            <a:pPr lvl="1" eaLnBrk="1" hangingPunct="1">
              <a:buClr>
                <a:srgbClr val="558B34"/>
              </a:buClr>
            </a:pPr>
            <a:r>
              <a:rPr lang="en-US" dirty="0" smtClean="0">
                <a:latin typeface="Arial" charset="0"/>
                <a:ea typeface="ＭＳ Ｐゴシック" pitchFamily="96" charset="-128"/>
              </a:rPr>
              <a:t>CIO transition</a:t>
            </a:r>
          </a:p>
          <a:p>
            <a:pPr lvl="1" eaLnBrk="1" hangingPunct="1">
              <a:buClr>
                <a:srgbClr val="558B34"/>
              </a:buClr>
            </a:pPr>
            <a:endParaRPr lang="en-US" dirty="0" smtClean="0">
              <a:latin typeface="Arial" charset="0"/>
              <a:ea typeface="ＭＳ Ｐゴシック" pitchFamily="96" charset="-128"/>
            </a:endParaRPr>
          </a:p>
          <a:p>
            <a:pPr marL="627062" lvl="2" indent="0" eaLnBrk="1" hangingPunct="1">
              <a:buNone/>
            </a:pPr>
            <a:r>
              <a:rPr lang="en-US" dirty="0">
                <a:latin typeface="Arial" charset="0"/>
                <a:ea typeface="ＭＳ Ｐゴシック" pitchFamily="96" charset="-128"/>
              </a:rPr>
              <a:t> </a:t>
            </a:r>
            <a:endParaRPr lang="en-US" dirty="0" smtClean="0">
              <a:latin typeface="Arial" charset="0"/>
              <a:ea typeface="ＭＳ Ｐゴシック" pitchFamily="96" charset="-128"/>
            </a:endParaRPr>
          </a:p>
        </p:txBody>
      </p:sp>
      <p:pic>
        <p:nvPicPr>
          <p:cNvPr id="1027" name="Picture 3" descr="C:\Users\cab341\Desktop\cartoon-technolog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77320" y="1711516"/>
            <a:ext cx="2743200" cy="3371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8784653"/>
      </p:ext>
    </p:extLst>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bwMode="auto"/>
        <p:txBody>
          <a:bodyPr/>
          <a:lstStyle/>
          <a:p>
            <a:pPr eaLnBrk="1" hangingPunct="1"/>
            <a:r>
              <a:rPr lang="en-US" cap="none" dirty="0" smtClean="0">
                <a:latin typeface="Arial" charset="0"/>
                <a:ea typeface="ＭＳ Ｐゴシック" pitchFamily="96" charset="-128"/>
              </a:rPr>
              <a:t>Successes</a:t>
            </a:r>
          </a:p>
        </p:txBody>
      </p:sp>
      <p:sp>
        <p:nvSpPr>
          <p:cNvPr id="18435" name="Content Placeholder 2"/>
          <p:cNvSpPr>
            <a:spLocks noGrp="1"/>
          </p:cNvSpPr>
          <p:nvPr>
            <p:ph sz="half" idx="1"/>
          </p:nvPr>
        </p:nvSpPr>
        <p:spPr>
          <a:xfrm>
            <a:off x="457200" y="1600200"/>
            <a:ext cx="8382000" cy="4525963"/>
          </a:xfrm>
        </p:spPr>
        <p:txBody>
          <a:bodyPr/>
          <a:lstStyle/>
          <a:p>
            <a:pPr lvl="1" eaLnBrk="1" hangingPunct="1">
              <a:buClr>
                <a:srgbClr val="558B34"/>
              </a:buClr>
            </a:pPr>
            <a:r>
              <a:rPr lang="en-US" dirty="0" smtClean="0">
                <a:latin typeface="Arial" charset="0"/>
                <a:ea typeface="ＭＳ Ｐゴシック" pitchFamily="96" charset="-128"/>
              </a:rPr>
              <a:t>1-HELP is the front door </a:t>
            </a:r>
            <a:endParaRPr lang="en-US" dirty="0" smtClean="0">
              <a:latin typeface="Arial" charset="0"/>
              <a:ea typeface="ＭＳ Ｐゴシック" pitchFamily="96" charset="-128"/>
            </a:endParaRPr>
          </a:p>
          <a:p>
            <a:pPr lvl="1" eaLnBrk="1" hangingPunct="1">
              <a:buClr>
                <a:srgbClr val="558B34"/>
              </a:buClr>
            </a:pPr>
            <a:r>
              <a:rPr lang="en-US" dirty="0">
                <a:latin typeface="Arial" charset="0"/>
                <a:ea typeface="ＭＳ Ｐゴシック" pitchFamily="96" charset="-128"/>
              </a:rPr>
              <a:t>Customers </a:t>
            </a:r>
            <a:r>
              <a:rPr lang="en-US" dirty="0" smtClean="0">
                <a:latin typeface="Arial" charset="0"/>
                <a:ea typeface="ＭＳ Ｐゴシック" pitchFamily="96" charset="-128"/>
              </a:rPr>
              <a:t>empowered to enter </a:t>
            </a:r>
            <a:r>
              <a:rPr lang="en-US" dirty="0">
                <a:latin typeface="Arial" charset="0"/>
                <a:ea typeface="ＭＳ Ｐゴシック" pitchFamily="96" charset="-128"/>
              </a:rPr>
              <a:t>requests via Web and track progress</a:t>
            </a:r>
          </a:p>
          <a:p>
            <a:pPr lvl="1" eaLnBrk="1" hangingPunct="1">
              <a:buClr>
                <a:srgbClr val="558B34"/>
              </a:buClr>
            </a:pPr>
            <a:r>
              <a:rPr lang="en-US" dirty="0" smtClean="0">
                <a:latin typeface="Arial" charset="0"/>
                <a:ea typeface="ＭＳ Ｐゴシック" pitchFamily="96" charset="-128"/>
              </a:rPr>
              <a:t>Increased visibility into </a:t>
            </a:r>
            <a:r>
              <a:rPr lang="en-US" dirty="0" smtClean="0">
                <a:latin typeface="Arial" charset="0"/>
                <a:ea typeface="ＭＳ Ｐゴシック" pitchFamily="96" charset="-128"/>
              </a:rPr>
              <a:t>IT service delivery </a:t>
            </a:r>
            <a:r>
              <a:rPr lang="en-US" dirty="0" smtClean="0">
                <a:latin typeface="Arial" charset="0"/>
                <a:ea typeface="ＭＳ Ｐゴシック" pitchFamily="96" charset="-128"/>
              </a:rPr>
              <a:t>(leads to accountability)</a:t>
            </a:r>
          </a:p>
          <a:p>
            <a:pPr lvl="1" eaLnBrk="1" hangingPunct="1">
              <a:buClr>
                <a:srgbClr val="558B34"/>
              </a:buClr>
            </a:pPr>
            <a:r>
              <a:rPr lang="en-US" dirty="0" smtClean="0">
                <a:latin typeface="Arial" charset="0"/>
                <a:ea typeface="ＭＳ Ｐゴシック" pitchFamily="96" charset="-128"/>
              </a:rPr>
              <a:t>Backend IT staff THRILLED!</a:t>
            </a:r>
            <a:endParaRPr lang="en-US" dirty="0" smtClean="0">
              <a:latin typeface="Arial" charset="0"/>
              <a:ea typeface="ＭＳ Ｐゴシック" pitchFamily="96" charset="-128"/>
            </a:endParaRPr>
          </a:p>
          <a:p>
            <a:pPr lvl="1" eaLnBrk="1" hangingPunct="1">
              <a:buClr>
                <a:srgbClr val="558B34"/>
              </a:buClr>
            </a:pPr>
            <a:r>
              <a:rPr lang="en-US" dirty="0" smtClean="0">
                <a:latin typeface="Arial" charset="0"/>
                <a:ea typeface="ＭＳ Ｐゴシック" pitchFamily="96" charset="-128"/>
              </a:rPr>
              <a:t>Cost reduction</a:t>
            </a:r>
          </a:p>
          <a:p>
            <a:pPr lvl="2" eaLnBrk="1" hangingPunct="1"/>
            <a:r>
              <a:rPr lang="en-US" dirty="0" smtClean="0">
                <a:latin typeface="Arial" charset="0"/>
                <a:ea typeface="ＭＳ Ｐゴシック" pitchFamily="96" charset="-128"/>
              </a:rPr>
              <a:t>Staff realignment</a:t>
            </a:r>
          </a:p>
          <a:p>
            <a:pPr lvl="2" eaLnBrk="1" hangingPunct="1"/>
            <a:r>
              <a:rPr lang="en-US" dirty="0" smtClean="0">
                <a:latin typeface="Arial" charset="0"/>
                <a:ea typeface="ＭＳ Ｐゴシック" pitchFamily="96" charset="-128"/>
              </a:rPr>
              <a:t>Other tracking systems retired</a:t>
            </a:r>
          </a:p>
          <a:p>
            <a:pPr lvl="1" eaLnBrk="1" hangingPunct="1">
              <a:buClr>
                <a:srgbClr val="558B34"/>
              </a:buClr>
            </a:pPr>
            <a:r>
              <a:rPr lang="en-US" dirty="0" smtClean="0">
                <a:latin typeface="Arial" charset="0"/>
                <a:ea typeface="ＭＳ Ｐゴシック" pitchFamily="96" charset="-128"/>
              </a:rPr>
              <a:t>New customers lining up to join the service model</a:t>
            </a:r>
          </a:p>
          <a:p>
            <a:pPr marL="288925" lvl="1" indent="0" eaLnBrk="1" hangingPunct="1">
              <a:buClr>
                <a:srgbClr val="558B34"/>
              </a:buClr>
              <a:buNone/>
            </a:pPr>
            <a:endParaRPr lang="en-US" dirty="0" smtClean="0">
              <a:latin typeface="Arial" charset="0"/>
              <a:ea typeface="ＭＳ Ｐゴシック" pitchFamily="96" charset="-128"/>
            </a:endParaRPr>
          </a:p>
        </p:txBody>
      </p:sp>
    </p:spTree>
    <p:extLst>
      <p:ext uri="{BB962C8B-B14F-4D97-AF65-F5344CB8AC3E}">
        <p14:creationId xmlns:p14="http://schemas.microsoft.com/office/powerpoint/2010/main" val="505591638"/>
      </p:ext>
    </p:extLst>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760" y="243882"/>
            <a:ext cx="8537006" cy="555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94742931"/>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bwMode="auto"/>
        <p:txBody>
          <a:bodyPr/>
          <a:lstStyle/>
          <a:p>
            <a:pPr eaLnBrk="1" hangingPunct="1"/>
            <a:r>
              <a:rPr lang="en-US" cap="none" dirty="0" smtClean="0">
                <a:latin typeface="Arial" charset="0"/>
                <a:ea typeface="ＭＳ Ｐゴシック" pitchFamily="96" charset="-128"/>
              </a:rPr>
              <a:t>The Future</a:t>
            </a:r>
          </a:p>
        </p:txBody>
      </p:sp>
      <p:sp>
        <p:nvSpPr>
          <p:cNvPr id="18435" name="Content Placeholder 2"/>
          <p:cNvSpPr>
            <a:spLocks noGrp="1"/>
          </p:cNvSpPr>
          <p:nvPr>
            <p:ph sz="half" idx="1"/>
          </p:nvPr>
        </p:nvSpPr>
        <p:spPr>
          <a:xfrm>
            <a:off x="457200" y="1600200"/>
            <a:ext cx="8140890" cy="4525963"/>
          </a:xfrm>
        </p:spPr>
        <p:txBody>
          <a:bodyPr/>
          <a:lstStyle/>
          <a:p>
            <a:pPr lvl="1" eaLnBrk="1" hangingPunct="1">
              <a:buClr>
                <a:srgbClr val="558B34"/>
              </a:buClr>
            </a:pPr>
            <a:r>
              <a:rPr lang="en-US" dirty="0" smtClean="0">
                <a:latin typeface="Arial" charset="0"/>
                <a:ea typeface="ＭＳ Ｐゴシック" pitchFamily="96" charset="-128"/>
              </a:rPr>
              <a:t>Continue the journey</a:t>
            </a:r>
          </a:p>
          <a:p>
            <a:pPr lvl="1" eaLnBrk="1" hangingPunct="1">
              <a:buClr>
                <a:srgbClr val="558B34"/>
              </a:buClr>
            </a:pPr>
            <a:r>
              <a:rPr lang="en-US" dirty="0" smtClean="0">
                <a:latin typeface="Arial" charset="0"/>
                <a:ea typeface="ＭＳ Ｐゴシック" pitchFamily="96" charset="-128"/>
              </a:rPr>
              <a:t>Integrate other enterprise system or school level support</a:t>
            </a:r>
          </a:p>
          <a:p>
            <a:pPr lvl="1" eaLnBrk="1" hangingPunct="1">
              <a:buClr>
                <a:srgbClr val="558B34"/>
              </a:buClr>
            </a:pPr>
            <a:r>
              <a:rPr lang="en-US" dirty="0" smtClean="0">
                <a:latin typeface="Arial" charset="0"/>
                <a:ea typeface="ＭＳ Ｐゴシック" pitchFamily="96" charset="-128"/>
              </a:rPr>
              <a:t>Increased efficiencies </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23556" y="3092097"/>
            <a:ext cx="3073576" cy="2302215"/>
          </a:xfrm>
          <a:prstGeom prst="rect">
            <a:avLst/>
          </a:prstGeom>
        </p:spPr>
      </p:pic>
    </p:spTree>
    <p:extLst>
      <p:ext uri="{BB962C8B-B14F-4D97-AF65-F5344CB8AC3E}">
        <p14:creationId xmlns:p14="http://schemas.microsoft.com/office/powerpoint/2010/main" val="866616694"/>
      </p:ext>
    </p:extLst>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bwMode="auto">
          <a:xfrm>
            <a:off x="697992" y="2596896"/>
            <a:ext cx="7772400" cy="1762887"/>
          </a:xfrm>
        </p:spPr>
        <p:txBody>
          <a:bodyPr>
            <a:noAutofit/>
          </a:bodyPr>
          <a:lstStyle/>
          <a:p>
            <a:pPr eaLnBrk="1" hangingPunct="1"/>
            <a:r>
              <a:rPr lang="en-US" sz="4800" b="0" cap="none" dirty="0" smtClean="0">
                <a:latin typeface="Brush Script MT" pitchFamily="66" charset="0"/>
                <a:ea typeface="ＭＳ Ｐゴシック" pitchFamily="96" charset="-128"/>
              </a:rPr>
              <a:t>Thank you! </a:t>
            </a:r>
            <a:r>
              <a:rPr lang="en-US" sz="4800" b="0" cap="none" dirty="0">
                <a:latin typeface="Brush Script MT" pitchFamily="66" charset="0"/>
                <a:ea typeface="ＭＳ Ｐゴシック" pitchFamily="96" charset="-128"/>
              </a:rPr>
              <a:t/>
            </a:r>
            <a:br>
              <a:rPr lang="en-US" sz="4800" b="0" cap="none" dirty="0">
                <a:latin typeface="Brush Script MT" pitchFamily="66" charset="0"/>
                <a:ea typeface="ＭＳ Ｐゴシック" pitchFamily="96" charset="-128"/>
              </a:rPr>
            </a:br>
            <a:r>
              <a:rPr lang="en-US" sz="3600" cap="none" dirty="0" smtClean="0">
                <a:latin typeface="Arial" charset="0"/>
                <a:ea typeface="ＭＳ Ｐゴシック" pitchFamily="96" charset="-128"/>
              </a:rPr>
              <a:t>Questions?</a:t>
            </a:r>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bwMode="auto"/>
        <p:txBody>
          <a:bodyPr/>
          <a:lstStyle/>
          <a:p>
            <a:pPr eaLnBrk="1" hangingPunct="1"/>
            <a:r>
              <a:rPr lang="en-US" cap="none" dirty="0" smtClean="0">
                <a:latin typeface="Arial" charset="0"/>
                <a:ea typeface="ＭＳ Ｐゴシック" pitchFamily="96" charset="-128"/>
              </a:rPr>
              <a:t>Northwestern University</a:t>
            </a:r>
          </a:p>
        </p:txBody>
      </p:sp>
      <p:sp>
        <p:nvSpPr>
          <p:cNvPr id="18435" name="Content Placeholder 2"/>
          <p:cNvSpPr>
            <a:spLocks noGrp="1"/>
          </p:cNvSpPr>
          <p:nvPr>
            <p:ph sz="half" idx="1"/>
          </p:nvPr>
        </p:nvSpPr>
        <p:spPr>
          <a:xfrm>
            <a:off x="457200" y="1600200"/>
            <a:ext cx="5356746" cy="4525963"/>
          </a:xfrm>
        </p:spPr>
        <p:txBody>
          <a:bodyPr/>
          <a:lstStyle/>
          <a:p>
            <a:pPr lvl="1" eaLnBrk="1" hangingPunct="1">
              <a:buClr>
                <a:srgbClr val="558B34"/>
              </a:buClr>
            </a:pPr>
            <a:r>
              <a:rPr lang="en-US" dirty="0" smtClean="0">
                <a:latin typeface="Arial" charset="0"/>
                <a:ea typeface="ＭＳ Ｐゴシック" pitchFamily="96" charset="-128"/>
              </a:rPr>
              <a:t>Carnegie Classification RU/VH (R1)</a:t>
            </a:r>
          </a:p>
          <a:p>
            <a:pPr lvl="1" eaLnBrk="1" hangingPunct="1">
              <a:buClr>
                <a:srgbClr val="558B34"/>
              </a:buClr>
            </a:pPr>
            <a:r>
              <a:rPr lang="en-US" dirty="0" smtClean="0">
                <a:latin typeface="Arial" charset="0"/>
                <a:ea typeface="ＭＳ Ｐゴシック" pitchFamily="96" charset="-128"/>
              </a:rPr>
              <a:t>Private</a:t>
            </a:r>
            <a:endParaRPr lang="en-US" dirty="0" smtClean="0">
              <a:latin typeface="Arial" charset="0"/>
              <a:ea typeface="ＭＳ Ｐゴシック" pitchFamily="96" charset="-128"/>
            </a:endParaRPr>
          </a:p>
          <a:p>
            <a:pPr lvl="1" eaLnBrk="1" hangingPunct="1">
              <a:buClr>
                <a:srgbClr val="558B34"/>
              </a:buClr>
            </a:pPr>
            <a:r>
              <a:rPr lang="en-US" dirty="0" smtClean="0">
                <a:latin typeface="Arial" charset="0"/>
                <a:ea typeface="ＭＳ Ｐゴシック" pitchFamily="96" charset="-128"/>
              </a:rPr>
              <a:t>3 </a:t>
            </a:r>
            <a:r>
              <a:rPr lang="en-US" dirty="0">
                <a:latin typeface="Arial" charset="0"/>
                <a:ea typeface="ＭＳ Ｐゴシック" pitchFamily="96" charset="-128"/>
              </a:rPr>
              <a:t>campuses (Evanston, Chicago, Qatar)</a:t>
            </a:r>
          </a:p>
          <a:p>
            <a:pPr lvl="1" eaLnBrk="1" hangingPunct="1">
              <a:buClr>
                <a:srgbClr val="558B34"/>
              </a:buClr>
            </a:pPr>
            <a:r>
              <a:rPr lang="en-US" dirty="0">
                <a:latin typeface="Arial" charset="0"/>
                <a:ea typeface="ＭＳ Ｐゴシック" pitchFamily="96" charset="-128"/>
              </a:rPr>
              <a:t>12 schools and colleges</a:t>
            </a:r>
          </a:p>
          <a:p>
            <a:pPr lvl="1" eaLnBrk="1" hangingPunct="1">
              <a:buClr>
                <a:srgbClr val="558B34"/>
              </a:buClr>
            </a:pPr>
            <a:r>
              <a:rPr lang="en-US" dirty="0" smtClean="0">
                <a:latin typeface="Arial" charset="0"/>
                <a:ea typeface="ＭＳ Ｐゴシック" pitchFamily="96" charset="-128"/>
              </a:rPr>
              <a:t>19,000 </a:t>
            </a:r>
            <a:r>
              <a:rPr lang="en-US" dirty="0">
                <a:latin typeface="Arial" charset="0"/>
                <a:ea typeface="ＭＳ Ｐゴシック" pitchFamily="96" charset="-128"/>
              </a:rPr>
              <a:t>students; </a:t>
            </a:r>
            <a:r>
              <a:rPr lang="en-US" dirty="0" smtClean="0">
                <a:latin typeface="Arial" charset="0"/>
                <a:ea typeface="ＭＳ Ｐゴシック" pitchFamily="96" charset="-128"/>
              </a:rPr>
              <a:t>10,500 faculty and staff </a:t>
            </a:r>
            <a:r>
              <a:rPr lang="en-US" dirty="0" smtClean="0">
                <a:latin typeface="Arial" charset="0"/>
                <a:ea typeface="ＭＳ Ｐゴシック" pitchFamily="96" charset="-128"/>
              </a:rPr>
              <a:t>members</a:t>
            </a:r>
            <a:endParaRPr lang="en-US" dirty="0" smtClean="0"/>
          </a:p>
          <a:p>
            <a:pPr lvl="1" eaLnBrk="1" hangingPunct="1">
              <a:buClr>
                <a:srgbClr val="558B34"/>
              </a:buClr>
            </a:pPr>
            <a:r>
              <a:rPr lang="en-US" dirty="0" smtClean="0"/>
              <a:t>Highly decentralized IT support model</a:t>
            </a:r>
            <a:endParaRPr lang="en-US" dirty="0" smtClean="0"/>
          </a:p>
          <a:p>
            <a:pPr marL="288925" lvl="1" indent="0" eaLnBrk="1" hangingPunct="1">
              <a:buClr>
                <a:srgbClr val="558B34"/>
              </a:buClr>
              <a:buNone/>
            </a:pPr>
            <a:endParaRPr lang="en-US" sz="2000" dirty="0">
              <a:latin typeface="Arial" charset="0"/>
              <a:ea typeface="ＭＳ Ｐゴシック" pitchFamily="96" charset="-128"/>
            </a:endParaRPr>
          </a:p>
          <a:p>
            <a:pPr lvl="1" eaLnBrk="1" hangingPunct="1">
              <a:buClr>
                <a:srgbClr val="558B34"/>
              </a:buClr>
            </a:pPr>
            <a:endParaRPr lang="en-US" sz="2000" dirty="0" smtClean="0"/>
          </a:p>
        </p:txBody>
      </p:sp>
      <p:pic>
        <p:nvPicPr>
          <p:cNvPr id="2050" name="Picture 2" descr="C:\Users\cab341\Desktop\UnivHall 20061025 028.jpg"/>
          <p:cNvPicPr>
            <a:picLocks noChangeAspect="1" noChangeArrowheads="1"/>
          </p:cNvPicPr>
          <p:nvPr/>
        </p:nvPicPr>
        <p:blipFill rotWithShape="1">
          <a:blip r:embed="rId3">
            <a:extLst>
              <a:ext uri="{28A0092B-C50C-407E-A947-70E740481C1C}">
                <a14:useLocalDpi xmlns:a14="http://schemas.microsoft.com/office/drawing/2010/main" val="0"/>
              </a:ext>
            </a:extLst>
          </a:blip>
          <a:srcRect l="18115" r="25811"/>
          <a:stretch/>
        </p:blipFill>
        <p:spPr bwMode="auto">
          <a:xfrm>
            <a:off x="5971385" y="1600200"/>
            <a:ext cx="2442218" cy="29035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6477012"/>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bwMode="auto"/>
        <p:txBody>
          <a:bodyPr/>
          <a:lstStyle/>
          <a:p>
            <a:pPr eaLnBrk="1" hangingPunct="1"/>
            <a:r>
              <a:rPr lang="en-US" cap="none" dirty="0" smtClean="0">
                <a:latin typeface="Arial" charset="0"/>
                <a:ea typeface="ＭＳ Ｐゴシック" pitchFamily="96" charset="-128"/>
              </a:rPr>
              <a:t>The Central IT Organization</a:t>
            </a:r>
          </a:p>
        </p:txBody>
      </p:sp>
      <p:sp>
        <p:nvSpPr>
          <p:cNvPr id="18435" name="Content Placeholder 2"/>
          <p:cNvSpPr>
            <a:spLocks noGrp="1"/>
          </p:cNvSpPr>
          <p:nvPr>
            <p:ph sz="half" idx="1"/>
          </p:nvPr>
        </p:nvSpPr>
        <p:spPr>
          <a:xfrm>
            <a:off x="457199" y="1600200"/>
            <a:ext cx="4537881" cy="4525963"/>
          </a:xfrm>
        </p:spPr>
        <p:txBody>
          <a:bodyPr/>
          <a:lstStyle/>
          <a:p>
            <a:pPr eaLnBrk="1" hangingPunct="1">
              <a:lnSpc>
                <a:spcPct val="90000"/>
              </a:lnSpc>
            </a:pPr>
            <a:r>
              <a:rPr lang="en-US" sz="2200" dirty="0" smtClean="0">
                <a:latin typeface="Arial" charset="0"/>
                <a:ea typeface="ＭＳ Ｐゴシック" pitchFamily="96" charset="-128"/>
              </a:rPr>
              <a:t>250 </a:t>
            </a:r>
            <a:r>
              <a:rPr lang="en-US" sz="2200" dirty="0">
                <a:latin typeface="Arial" charset="0"/>
                <a:ea typeface="ＭＳ Ｐゴシック" pitchFamily="96" charset="-128"/>
              </a:rPr>
              <a:t>staff </a:t>
            </a:r>
            <a:r>
              <a:rPr lang="en-US" sz="2200" dirty="0" smtClean="0">
                <a:latin typeface="Arial" charset="0"/>
                <a:ea typeface="ＭＳ Ｐゴシック" pitchFamily="96" charset="-128"/>
              </a:rPr>
              <a:t>members, 100 student staff</a:t>
            </a:r>
            <a:endParaRPr lang="en-US" sz="2200" dirty="0">
              <a:latin typeface="Arial" charset="0"/>
              <a:ea typeface="ＭＳ Ｐゴシック" pitchFamily="96" charset="-128"/>
            </a:endParaRPr>
          </a:p>
          <a:p>
            <a:pPr eaLnBrk="1" hangingPunct="1">
              <a:lnSpc>
                <a:spcPct val="90000"/>
              </a:lnSpc>
            </a:pPr>
            <a:r>
              <a:rPr lang="en-US" sz="2200" dirty="0" smtClean="0"/>
              <a:t>Administration and Finance</a:t>
            </a:r>
            <a:endParaRPr lang="en-US" sz="2200" dirty="0" smtClean="0"/>
          </a:p>
          <a:p>
            <a:pPr eaLnBrk="1" hangingPunct="1">
              <a:lnSpc>
                <a:spcPct val="90000"/>
              </a:lnSpc>
            </a:pPr>
            <a:r>
              <a:rPr lang="en-US" sz="2200" dirty="0" smtClean="0"/>
              <a:t>Technology Support Services</a:t>
            </a:r>
          </a:p>
          <a:p>
            <a:pPr eaLnBrk="1" hangingPunct="1">
              <a:lnSpc>
                <a:spcPct val="90000"/>
              </a:lnSpc>
            </a:pPr>
            <a:r>
              <a:rPr lang="en-US" sz="2200" dirty="0" smtClean="0"/>
              <a:t>Academic &amp; Research Technologies</a:t>
            </a:r>
          </a:p>
          <a:p>
            <a:pPr eaLnBrk="1" hangingPunct="1">
              <a:lnSpc>
                <a:spcPct val="90000"/>
              </a:lnSpc>
            </a:pPr>
            <a:r>
              <a:rPr lang="en-US" sz="2200" dirty="0" smtClean="0"/>
              <a:t>Management Systems</a:t>
            </a:r>
          </a:p>
          <a:p>
            <a:pPr eaLnBrk="1" hangingPunct="1">
              <a:lnSpc>
                <a:spcPct val="90000"/>
              </a:lnSpc>
            </a:pPr>
            <a:r>
              <a:rPr lang="en-US" sz="2200" dirty="0" err="1" smtClean="0"/>
              <a:t>Cyberinfrastructure</a:t>
            </a:r>
            <a:endParaRPr lang="en-US" sz="2200" dirty="0" smtClean="0"/>
          </a:p>
          <a:p>
            <a:pPr eaLnBrk="1" hangingPunct="1">
              <a:lnSpc>
                <a:spcPct val="90000"/>
              </a:lnSpc>
            </a:pPr>
            <a:r>
              <a:rPr lang="en-US" sz="2200" dirty="0" smtClean="0"/>
              <a:t>Information System Security/ Compliance</a:t>
            </a:r>
          </a:p>
          <a:p>
            <a:pPr eaLnBrk="1" hangingPunct="1">
              <a:lnSpc>
                <a:spcPct val="90000"/>
              </a:lnSpc>
            </a:pPr>
            <a:r>
              <a:rPr lang="en-US" sz="2200" dirty="0" smtClean="0"/>
              <a:t>Business Intelligence</a:t>
            </a:r>
          </a:p>
          <a:p>
            <a:pPr marL="0" indent="0" eaLnBrk="1" hangingPunct="1">
              <a:lnSpc>
                <a:spcPct val="90000"/>
              </a:lnSpc>
              <a:buNone/>
            </a:pPr>
            <a:endParaRPr lang="en-US" sz="2200" dirty="0" smtClean="0"/>
          </a:p>
          <a:p>
            <a:pPr eaLnBrk="1" hangingPunct="1">
              <a:lnSpc>
                <a:spcPct val="90000"/>
              </a:lnSpc>
            </a:pPr>
            <a:endParaRPr lang="en-US" sz="2200" dirty="0" smtClean="0"/>
          </a:p>
          <a:p>
            <a:pPr eaLnBrk="1" hangingPunct="1">
              <a:lnSpc>
                <a:spcPct val="90000"/>
              </a:lnSpc>
            </a:pPr>
            <a:endParaRPr lang="en-US" sz="2200" dirty="0" smtClean="0"/>
          </a:p>
        </p:txBody>
      </p:sp>
      <p:pic>
        <p:nvPicPr>
          <p:cNvPr id="8194" name="Picture 2" descr="C:\Users\cab341\Desktop\Indoor Support Center 007.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5108" y="1600199"/>
            <a:ext cx="3044491" cy="38313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3817260"/>
      </p:ext>
    </p:ext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bwMode="auto"/>
        <p:txBody>
          <a:bodyPr/>
          <a:lstStyle/>
          <a:p>
            <a:pPr eaLnBrk="1" hangingPunct="1"/>
            <a:r>
              <a:rPr lang="en-US" cap="none" dirty="0" smtClean="0">
                <a:latin typeface="Arial" charset="0"/>
                <a:ea typeface="ＭＳ Ｐゴシック" pitchFamily="96" charset="-128"/>
              </a:rPr>
              <a:t>Opportunities</a:t>
            </a:r>
          </a:p>
        </p:txBody>
      </p:sp>
      <p:sp>
        <p:nvSpPr>
          <p:cNvPr id="18435" name="Content Placeholder 2"/>
          <p:cNvSpPr>
            <a:spLocks noGrp="1"/>
          </p:cNvSpPr>
          <p:nvPr>
            <p:ph sz="half" idx="1"/>
          </p:nvPr>
        </p:nvSpPr>
        <p:spPr>
          <a:xfrm>
            <a:off x="457199" y="1600200"/>
            <a:ext cx="4792133" cy="4525963"/>
          </a:xfrm>
        </p:spPr>
        <p:txBody>
          <a:bodyPr/>
          <a:lstStyle/>
          <a:p>
            <a:pPr lvl="1" eaLnBrk="1" hangingPunct="1">
              <a:buClr>
                <a:srgbClr val="558B34"/>
              </a:buClr>
            </a:pPr>
            <a:r>
              <a:rPr lang="en-US" dirty="0" smtClean="0">
                <a:latin typeface="Arial" charset="0"/>
                <a:ea typeface="ＭＳ Ｐゴシック" pitchFamily="96" charset="-128"/>
              </a:rPr>
              <a:t>Disparate help desks and incident tracking systems</a:t>
            </a:r>
          </a:p>
          <a:p>
            <a:pPr lvl="2" eaLnBrk="1" hangingPunct="1"/>
            <a:r>
              <a:rPr lang="en-US" dirty="0" smtClean="0">
                <a:latin typeface="Arial" charset="0"/>
                <a:ea typeface="ＭＳ Ｐゴシック" pitchFamily="96" charset="-128"/>
              </a:rPr>
              <a:t>Inefficient processes</a:t>
            </a:r>
          </a:p>
          <a:p>
            <a:pPr lvl="2" eaLnBrk="1" hangingPunct="1"/>
            <a:r>
              <a:rPr lang="en-US" dirty="0" smtClean="0">
                <a:latin typeface="Arial" charset="0"/>
                <a:ea typeface="ＭＳ Ｐゴシック" pitchFamily="96" charset="-128"/>
              </a:rPr>
              <a:t>Increased costs</a:t>
            </a:r>
          </a:p>
          <a:p>
            <a:pPr lvl="2" eaLnBrk="1" hangingPunct="1"/>
            <a:r>
              <a:rPr lang="en-US" dirty="0" smtClean="0">
                <a:latin typeface="Arial" charset="0"/>
                <a:ea typeface="ＭＳ Ｐゴシック" pitchFamily="96" charset="-128"/>
              </a:rPr>
              <a:t>Customer confusion</a:t>
            </a:r>
          </a:p>
          <a:p>
            <a:pPr lvl="1" eaLnBrk="1" hangingPunct="1">
              <a:buClr>
                <a:srgbClr val="558B34"/>
              </a:buClr>
            </a:pPr>
            <a:r>
              <a:rPr lang="en-US" dirty="0" smtClean="0">
                <a:latin typeface="Arial" charset="0"/>
                <a:ea typeface="ＭＳ Ｐゴシック" pitchFamily="96" charset="-128"/>
              </a:rPr>
              <a:t>Outdated </a:t>
            </a:r>
            <a:r>
              <a:rPr lang="en-US" dirty="0">
                <a:latin typeface="Arial" charset="0"/>
                <a:ea typeface="ＭＳ Ｐゴシック" pitchFamily="96" charset="-128"/>
              </a:rPr>
              <a:t>Remedy </a:t>
            </a:r>
            <a:r>
              <a:rPr lang="en-US" dirty="0" smtClean="0">
                <a:latin typeface="Arial" charset="0"/>
                <a:ea typeface="ＭＳ Ｐゴシック" pitchFamily="96" charset="-128"/>
              </a:rPr>
              <a:t>system</a:t>
            </a:r>
          </a:p>
          <a:p>
            <a:pPr lvl="2" eaLnBrk="1" hangingPunct="1"/>
            <a:r>
              <a:rPr lang="en-US" dirty="0" smtClean="0">
                <a:latin typeface="Arial" charset="0"/>
                <a:ea typeface="ＭＳ Ｐゴシック" pitchFamily="96" charset="-128"/>
              </a:rPr>
              <a:t>Other ticketing systems</a:t>
            </a:r>
            <a:endParaRPr lang="en-US" dirty="0">
              <a:latin typeface="Arial" charset="0"/>
              <a:ea typeface="ＭＳ Ｐゴシック" pitchFamily="96" charset="-128"/>
            </a:endParaRPr>
          </a:p>
          <a:p>
            <a:pPr lvl="1" eaLnBrk="1" hangingPunct="1">
              <a:buClr>
                <a:srgbClr val="558B34"/>
              </a:buClr>
            </a:pPr>
            <a:r>
              <a:rPr lang="en-US" dirty="0">
                <a:latin typeface="Arial" charset="0"/>
                <a:ea typeface="ＭＳ Ｐゴシック" pitchFamily="96" charset="-128"/>
              </a:rPr>
              <a:t>Inconsistent ITIL </a:t>
            </a:r>
            <a:r>
              <a:rPr lang="en-US" dirty="0" smtClean="0">
                <a:latin typeface="Arial" charset="0"/>
                <a:ea typeface="ＭＳ Ｐゴシック" pitchFamily="96" charset="-128"/>
              </a:rPr>
              <a:t>adoption</a:t>
            </a:r>
          </a:p>
        </p:txBody>
      </p:sp>
      <p:grpSp>
        <p:nvGrpSpPr>
          <p:cNvPr id="3" name="Group 2"/>
          <p:cNvGrpSpPr/>
          <p:nvPr/>
        </p:nvGrpSpPr>
        <p:grpSpPr>
          <a:xfrm>
            <a:off x="5160264" y="1618615"/>
            <a:ext cx="3608832" cy="3363468"/>
            <a:chOff x="5160264" y="1618615"/>
            <a:chExt cx="3608832" cy="3363468"/>
          </a:xfrm>
        </p:grpSpPr>
        <p:pic>
          <p:nvPicPr>
            <p:cNvPr id="4098"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r="32343"/>
            <a:stretch/>
          </p:blipFill>
          <p:spPr bwMode="auto">
            <a:xfrm>
              <a:off x="5160264" y="1618615"/>
              <a:ext cx="3608832" cy="163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67657"/>
            <a:stretch/>
          </p:blipFill>
          <p:spPr bwMode="auto">
            <a:xfrm>
              <a:off x="6102096" y="3343783"/>
              <a:ext cx="1725168" cy="163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pic>
        <p:nvPicPr>
          <p:cNvPr id="1026" name="Picture 2" descr="C:\Users\cbe304\Desktop\you-v-tech.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60264" y="1417732"/>
            <a:ext cx="3790950" cy="4067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3929543"/>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bwMode="auto"/>
        <p:txBody>
          <a:bodyPr/>
          <a:lstStyle/>
          <a:p>
            <a:pPr eaLnBrk="1" hangingPunct="1"/>
            <a:r>
              <a:rPr lang="en-US" cap="none" dirty="0" smtClean="0">
                <a:latin typeface="Arial" charset="0"/>
                <a:ea typeface="ＭＳ Ｐゴシック" pitchFamily="96" charset="-128"/>
              </a:rPr>
              <a:t>Opportunities</a:t>
            </a:r>
          </a:p>
        </p:txBody>
      </p:sp>
      <p:sp>
        <p:nvSpPr>
          <p:cNvPr id="18435" name="Content Placeholder 2"/>
          <p:cNvSpPr>
            <a:spLocks noGrp="1"/>
          </p:cNvSpPr>
          <p:nvPr>
            <p:ph sz="half" idx="1"/>
          </p:nvPr>
        </p:nvSpPr>
        <p:spPr>
          <a:xfrm>
            <a:off x="457199" y="1600200"/>
            <a:ext cx="4792133" cy="4525963"/>
          </a:xfrm>
        </p:spPr>
        <p:txBody>
          <a:bodyPr/>
          <a:lstStyle/>
          <a:p>
            <a:pPr lvl="1" eaLnBrk="1" hangingPunct="1">
              <a:buClr>
                <a:srgbClr val="558B34"/>
              </a:buClr>
            </a:pPr>
            <a:r>
              <a:rPr lang="en-US" dirty="0">
                <a:latin typeface="Arial" charset="0"/>
                <a:ea typeface="ＭＳ Ｐゴシック" pitchFamily="96" charset="-128"/>
              </a:rPr>
              <a:t>Various service delivery models</a:t>
            </a:r>
          </a:p>
          <a:p>
            <a:pPr lvl="2" eaLnBrk="1" hangingPunct="1"/>
            <a:r>
              <a:rPr lang="en-US" dirty="0">
                <a:latin typeface="Arial" charset="0"/>
                <a:ea typeface="ＭＳ Ｐゴシック" pitchFamily="96" charset="-128"/>
              </a:rPr>
              <a:t>SLA = </a:t>
            </a:r>
            <a:r>
              <a:rPr lang="en-US" dirty="0" smtClean="0">
                <a:latin typeface="Arial" charset="0"/>
                <a:ea typeface="ＭＳ Ｐゴシック" pitchFamily="96" charset="-128"/>
              </a:rPr>
              <a:t>Service Like Always?</a:t>
            </a:r>
            <a:endParaRPr lang="en-US" dirty="0">
              <a:latin typeface="Arial" charset="0"/>
              <a:ea typeface="ＭＳ Ｐゴシック" pitchFamily="96" charset="-128"/>
            </a:endParaRPr>
          </a:p>
          <a:p>
            <a:pPr lvl="1" eaLnBrk="1" hangingPunct="1">
              <a:buClr>
                <a:srgbClr val="558B34"/>
              </a:buClr>
            </a:pPr>
            <a:r>
              <a:rPr lang="en-US" dirty="0">
                <a:latin typeface="Arial" charset="0"/>
                <a:ea typeface="ＭＳ Ｐゴシック" pitchFamily="96" charset="-128"/>
              </a:rPr>
              <a:t>Increasing accountability to business stakeholders</a:t>
            </a:r>
          </a:p>
          <a:p>
            <a:pPr lvl="2" eaLnBrk="1" hangingPunct="1"/>
            <a:r>
              <a:rPr lang="en-US" dirty="0">
                <a:latin typeface="Arial" charset="0"/>
                <a:ea typeface="ＭＳ Ｐゴシック" pitchFamily="96" charset="-128"/>
              </a:rPr>
              <a:t>Transparency</a:t>
            </a:r>
            <a:endParaRPr lang="en-US" dirty="0" smtClean="0">
              <a:latin typeface="Arial" charset="0"/>
              <a:ea typeface="ＭＳ Ｐゴシック" pitchFamily="96" charset="-128"/>
            </a:endParaRPr>
          </a:p>
        </p:txBody>
      </p:sp>
      <p:grpSp>
        <p:nvGrpSpPr>
          <p:cNvPr id="3" name="Group 2"/>
          <p:cNvGrpSpPr/>
          <p:nvPr/>
        </p:nvGrpSpPr>
        <p:grpSpPr>
          <a:xfrm>
            <a:off x="5160264" y="1618615"/>
            <a:ext cx="3608832" cy="3363468"/>
            <a:chOff x="5160264" y="1618615"/>
            <a:chExt cx="3608832" cy="3363468"/>
          </a:xfrm>
        </p:grpSpPr>
        <p:pic>
          <p:nvPicPr>
            <p:cNvPr id="4098"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r="32343"/>
            <a:stretch/>
          </p:blipFill>
          <p:spPr bwMode="auto">
            <a:xfrm>
              <a:off x="5160264" y="1618615"/>
              <a:ext cx="3608832" cy="163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67657"/>
            <a:stretch/>
          </p:blipFill>
          <p:spPr bwMode="auto">
            <a:xfrm>
              <a:off x="6102096" y="3343783"/>
              <a:ext cx="1725168" cy="163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p:txBody>
          <a:bodyPr/>
          <a:lstStyle/>
          <a:p>
            <a:pPr eaLnBrk="1" hangingPunct="1"/>
            <a:r>
              <a:rPr lang="en-US" cap="none" dirty="0" smtClean="0">
                <a:latin typeface="Arial" charset="0"/>
                <a:ea typeface="ＭＳ Ｐゴシック" pitchFamily="96" charset="-128"/>
              </a:rPr>
              <a:t>University IT Strategic Initiative</a:t>
            </a:r>
          </a:p>
        </p:txBody>
      </p:sp>
      <p:sp>
        <p:nvSpPr>
          <p:cNvPr id="16387" name="Content Placeholder 2"/>
          <p:cNvSpPr>
            <a:spLocks noGrp="1"/>
          </p:cNvSpPr>
          <p:nvPr>
            <p:ph idx="4294967295"/>
          </p:nvPr>
        </p:nvSpPr>
        <p:spPr>
          <a:xfrm>
            <a:off x="533400" y="1600200"/>
            <a:ext cx="8229600" cy="4525963"/>
          </a:xfrm>
        </p:spPr>
        <p:txBody>
          <a:bodyPr/>
          <a:lstStyle/>
          <a:p>
            <a:pPr eaLnBrk="1" hangingPunct="1"/>
            <a:r>
              <a:rPr lang="en-US" sz="2400" dirty="0"/>
              <a:t>Integrate the various University technology service points to facilitate a </a:t>
            </a:r>
            <a:r>
              <a:rPr lang="en-US" sz="2400" b="1" dirty="0"/>
              <a:t>stable</a:t>
            </a:r>
            <a:r>
              <a:rPr lang="en-US" sz="2400" dirty="0"/>
              <a:t>, </a:t>
            </a:r>
            <a:r>
              <a:rPr lang="en-US" sz="2400" b="1" dirty="0"/>
              <a:t>robust</a:t>
            </a:r>
            <a:r>
              <a:rPr lang="en-US" sz="2400" dirty="0"/>
              <a:t>, </a:t>
            </a:r>
            <a:r>
              <a:rPr lang="en-US" sz="2400" b="1" dirty="0"/>
              <a:t>efficient</a:t>
            </a:r>
            <a:r>
              <a:rPr lang="en-US" sz="2400" dirty="0"/>
              <a:t>, and </a:t>
            </a:r>
            <a:r>
              <a:rPr lang="en-US" sz="2400" b="1" dirty="0"/>
              <a:t>customer-focused</a:t>
            </a:r>
            <a:r>
              <a:rPr lang="en-US" sz="2400" dirty="0"/>
              <a:t> support environment, including convenient Web-based assistance </a:t>
            </a:r>
            <a:r>
              <a:rPr lang="en-US" sz="2400" dirty="0" smtClean="0"/>
              <a:t>and </a:t>
            </a:r>
            <a:r>
              <a:rPr lang="en-US" sz="2400" dirty="0"/>
              <a:t>performance metrics for all information technology services and systems. </a:t>
            </a:r>
            <a:endParaRPr lang="en-US" sz="2400" dirty="0" smtClean="0"/>
          </a:p>
          <a:p>
            <a:pPr marL="0" indent="0" eaLnBrk="1" hangingPunct="1">
              <a:buNone/>
            </a:pPr>
            <a:endParaRPr lang="en-US" sz="2400" dirty="0"/>
          </a:p>
          <a:p>
            <a:pPr eaLnBrk="1" hangingPunct="1"/>
            <a:r>
              <a:rPr lang="en-US" sz="2400" dirty="0" smtClean="0"/>
              <a:t>Provide a </a:t>
            </a:r>
            <a:r>
              <a:rPr lang="en-US" sz="2400" b="1" dirty="0"/>
              <a:t>single point of contact </a:t>
            </a:r>
            <a:r>
              <a:rPr lang="en-US" sz="2400" dirty="0"/>
              <a:t>for technology-related support that can be leveraged to </a:t>
            </a:r>
            <a:r>
              <a:rPr lang="en-US" sz="2400" b="1" dirty="0"/>
              <a:t>optimize the support experience</a:t>
            </a:r>
            <a:r>
              <a:rPr lang="en-US" sz="2400" dirty="0"/>
              <a:t>, improving response time and communication.</a:t>
            </a:r>
            <a:endParaRPr lang="en-US" sz="2400" dirty="0" smtClean="0"/>
          </a:p>
        </p:txBody>
      </p:sp>
    </p:spTree>
    <p:extLst>
      <p:ext uri="{BB962C8B-B14F-4D97-AF65-F5344CB8AC3E}">
        <p14:creationId xmlns:p14="http://schemas.microsoft.com/office/powerpoint/2010/main" val="574749567"/>
      </p:ext>
    </p:extLst>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bwMode="auto"/>
        <p:txBody>
          <a:bodyPr/>
          <a:lstStyle/>
          <a:p>
            <a:pPr eaLnBrk="1" hangingPunct="1"/>
            <a:r>
              <a:rPr lang="en-US" cap="none" dirty="0" smtClean="0">
                <a:latin typeface="Arial" charset="0"/>
                <a:ea typeface="ＭＳ Ｐゴシック" pitchFamily="96" charset="-128"/>
              </a:rPr>
              <a:t>Benefits of a Unified Solution</a:t>
            </a:r>
          </a:p>
        </p:txBody>
      </p:sp>
      <p:sp>
        <p:nvSpPr>
          <p:cNvPr id="18435" name="Content Placeholder 2"/>
          <p:cNvSpPr>
            <a:spLocks noGrp="1"/>
          </p:cNvSpPr>
          <p:nvPr>
            <p:ph sz="half" idx="1"/>
          </p:nvPr>
        </p:nvSpPr>
        <p:spPr/>
        <p:txBody>
          <a:bodyPr/>
          <a:lstStyle/>
          <a:p>
            <a:r>
              <a:rPr lang="en-US" sz="2200" dirty="0"/>
              <a:t>Streamlined access </a:t>
            </a:r>
            <a:r>
              <a:rPr lang="en-US" sz="2200" dirty="0" smtClean="0"/>
              <a:t>to IT </a:t>
            </a:r>
            <a:r>
              <a:rPr lang="en-US" sz="2200" dirty="0"/>
              <a:t>support resources, self-help, and knowledge </a:t>
            </a:r>
            <a:r>
              <a:rPr lang="en-US" sz="2200" dirty="0" smtClean="0"/>
              <a:t>articles</a:t>
            </a:r>
            <a:endParaRPr lang="en-US" sz="2200" dirty="0"/>
          </a:p>
          <a:p>
            <a:r>
              <a:rPr lang="en-US" sz="2200" dirty="0"/>
              <a:t>Enhanced customer services through ticket status availability and integrated request </a:t>
            </a:r>
            <a:r>
              <a:rPr lang="en-US" sz="2200" dirty="0" smtClean="0"/>
              <a:t>handling</a:t>
            </a:r>
            <a:endParaRPr lang="en-US" sz="2200" dirty="0"/>
          </a:p>
          <a:p>
            <a:r>
              <a:rPr lang="en-US" sz="2200" dirty="0"/>
              <a:t>Systematic infrastructure management and control to support service </a:t>
            </a:r>
            <a:r>
              <a:rPr lang="en-US" sz="2200" dirty="0" smtClean="0"/>
              <a:t>reliability</a:t>
            </a:r>
            <a:endParaRPr lang="en-US" sz="2200" dirty="0"/>
          </a:p>
          <a:p>
            <a:r>
              <a:rPr lang="en-US" sz="2200" dirty="0"/>
              <a:t>Process control, automation, and reporting </a:t>
            </a:r>
            <a:r>
              <a:rPr lang="en-US" sz="2200" dirty="0" smtClean="0"/>
              <a:t>capabilities</a:t>
            </a:r>
            <a:endParaRPr lang="en-US" sz="2200" dirty="0"/>
          </a:p>
          <a:p>
            <a:pPr marL="288925" lvl="1" indent="0" eaLnBrk="1" hangingPunct="1">
              <a:buClr>
                <a:srgbClr val="558B34"/>
              </a:buClr>
              <a:buNone/>
            </a:pPr>
            <a:endParaRPr lang="en-US" dirty="0" smtClean="0">
              <a:latin typeface="Arial" charset="0"/>
              <a:ea typeface="ＭＳ Ｐゴシック" pitchFamily="96" charset="-128"/>
            </a:endParaRPr>
          </a:p>
          <a:p>
            <a:pPr lvl="1" eaLnBrk="1" hangingPunct="1">
              <a:buClr>
                <a:srgbClr val="558B34"/>
              </a:buClr>
            </a:pPr>
            <a:endParaRPr lang="en-US" dirty="0" smtClean="0">
              <a:latin typeface="Arial" charset="0"/>
              <a:ea typeface="ＭＳ Ｐゴシック" pitchFamily="96" charset="-128"/>
            </a:endParaRPr>
          </a:p>
        </p:txBody>
      </p:sp>
      <p:pic>
        <p:nvPicPr>
          <p:cNvPr id="3074" name="Picture 2" descr="C:\Users\cab341\Desktop\IMG_6008.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54232" y="1600200"/>
            <a:ext cx="2819336" cy="4070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1751051"/>
      </p:ext>
    </p:extLst>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bwMode="auto"/>
        <p:txBody>
          <a:bodyPr/>
          <a:lstStyle/>
          <a:p>
            <a:pPr eaLnBrk="1" hangingPunct="1"/>
            <a:r>
              <a:rPr lang="en-US" cap="none" dirty="0" smtClean="0">
                <a:latin typeface="Arial" charset="0"/>
                <a:ea typeface="ＭＳ Ｐゴシック" pitchFamily="96" charset="-128"/>
              </a:rPr>
              <a:t>Breaking Down Barriers</a:t>
            </a:r>
          </a:p>
        </p:txBody>
      </p:sp>
      <p:sp>
        <p:nvSpPr>
          <p:cNvPr id="18435" name="Content Placeholder 2"/>
          <p:cNvSpPr>
            <a:spLocks noGrp="1"/>
          </p:cNvSpPr>
          <p:nvPr>
            <p:ph sz="half" idx="1"/>
          </p:nvPr>
        </p:nvSpPr>
        <p:spPr/>
        <p:txBody>
          <a:bodyPr/>
          <a:lstStyle/>
          <a:p>
            <a:pPr lvl="1" eaLnBrk="1" hangingPunct="1">
              <a:buClr>
                <a:srgbClr val="558B34"/>
              </a:buClr>
            </a:pPr>
            <a:r>
              <a:rPr lang="en-US" dirty="0" smtClean="0">
                <a:latin typeface="Arial" charset="0"/>
                <a:ea typeface="ＭＳ Ｐゴシック" pitchFamily="96" charset="-128"/>
              </a:rPr>
              <a:t>Consultant-engaged</a:t>
            </a:r>
          </a:p>
          <a:p>
            <a:pPr lvl="1" eaLnBrk="1" hangingPunct="1">
              <a:buClr>
                <a:srgbClr val="558B34"/>
              </a:buClr>
            </a:pPr>
            <a:r>
              <a:rPr lang="en-US" dirty="0" smtClean="0">
                <a:latin typeface="Arial" charset="0"/>
                <a:ea typeface="ＭＳ Ｐゴシック" pitchFamily="96" charset="-128"/>
              </a:rPr>
              <a:t>Executive commitment to process improvement</a:t>
            </a:r>
          </a:p>
          <a:p>
            <a:pPr lvl="1" eaLnBrk="1" hangingPunct="1">
              <a:buClr>
                <a:srgbClr val="558B34"/>
              </a:buClr>
            </a:pPr>
            <a:r>
              <a:rPr lang="en-US" dirty="0" smtClean="0">
                <a:latin typeface="Arial" charset="0"/>
                <a:ea typeface="ＭＳ Ｐゴシック" pitchFamily="96" charset="-128"/>
              </a:rPr>
              <a:t>Relocate </a:t>
            </a:r>
            <a:r>
              <a:rPr lang="en-US" dirty="0" smtClean="0">
                <a:latin typeface="Arial" charset="0"/>
                <a:ea typeface="ＭＳ Ｐゴシック" pitchFamily="96" charset="-128"/>
              </a:rPr>
              <a:t>staff positions to service desk team</a:t>
            </a:r>
          </a:p>
          <a:p>
            <a:pPr marL="288925" lvl="1" indent="0" eaLnBrk="1" hangingPunct="1">
              <a:buClr>
                <a:srgbClr val="558B34"/>
              </a:buClr>
              <a:buNone/>
            </a:pPr>
            <a:endParaRPr lang="en-US" dirty="0" smtClean="0">
              <a:latin typeface="Arial" charset="0"/>
              <a:ea typeface="ＭＳ Ｐゴシック" pitchFamily="96" charset="-128"/>
            </a:endParaRPr>
          </a:p>
          <a:p>
            <a:pPr lvl="1" eaLnBrk="1" hangingPunct="1">
              <a:buClr>
                <a:srgbClr val="558B34"/>
              </a:buClr>
            </a:pPr>
            <a:endParaRPr lang="en-US" dirty="0" smtClean="0">
              <a:latin typeface="Arial" charset="0"/>
              <a:ea typeface="ＭＳ Ｐゴシック" pitchFamily="96" charset="-128"/>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66594" y="1521178"/>
            <a:ext cx="3772606" cy="3772606"/>
          </a:xfrm>
          <a:prstGeom prst="rect">
            <a:avLst/>
          </a:prstGeom>
        </p:spPr>
      </p:pic>
    </p:spTree>
    <p:extLst>
      <p:ext uri="{BB962C8B-B14F-4D97-AF65-F5344CB8AC3E}">
        <p14:creationId xmlns:p14="http://schemas.microsoft.com/office/powerpoint/2010/main" val="437994425"/>
      </p:ext>
    </p:extLst>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bwMode="auto"/>
        <p:txBody>
          <a:bodyPr/>
          <a:lstStyle/>
          <a:p>
            <a:pPr eaLnBrk="1" hangingPunct="1"/>
            <a:r>
              <a:rPr lang="en-US" cap="none" dirty="0" smtClean="0">
                <a:latin typeface="Arial" charset="0"/>
                <a:ea typeface="ＭＳ Ｐゴシック" pitchFamily="96" charset="-128"/>
              </a:rPr>
              <a:t>Building Bridges</a:t>
            </a:r>
          </a:p>
        </p:txBody>
      </p:sp>
      <p:sp>
        <p:nvSpPr>
          <p:cNvPr id="18435" name="Content Placeholder 2"/>
          <p:cNvSpPr>
            <a:spLocks noGrp="1"/>
          </p:cNvSpPr>
          <p:nvPr>
            <p:ph sz="half" idx="1"/>
          </p:nvPr>
        </p:nvSpPr>
        <p:spPr>
          <a:xfrm>
            <a:off x="457200" y="1600200"/>
            <a:ext cx="5520519" cy="5257800"/>
          </a:xfrm>
        </p:spPr>
        <p:txBody>
          <a:bodyPr/>
          <a:lstStyle/>
          <a:p>
            <a:pPr lvl="1" eaLnBrk="1" hangingPunct="1">
              <a:buClr>
                <a:srgbClr val="558B34"/>
              </a:buClr>
            </a:pPr>
            <a:r>
              <a:rPr lang="en-US" dirty="0">
                <a:latin typeface="Arial" charset="0"/>
                <a:ea typeface="ＭＳ Ｐゴシック" pitchFamily="96" charset="-128"/>
              </a:rPr>
              <a:t>Core management team committed to unification</a:t>
            </a:r>
          </a:p>
          <a:p>
            <a:pPr lvl="1" eaLnBrk="1" hangingPunct="1">
              <a:buClr>
                <a:srgbClr val="558B34"/>
              </a:buClr>
            </a:pPr>
            <a:r>
              <a:rPr lang="en-US" dirty="0" smtClean="0">
                <a:latin typeface="Arial" charset="0"/>
                <a:ea typeface="ＭＳ Ｐゴシック" pitchFamily="96" charset="-128"/>
              </a:rPr>
              <a:t>Collaborative </a:t>
            </a:r>
            <a:r>
              <a:rPr lang="en-US" dirty="0" smtClean="0">
                <a:latin typeface="Arial" charset="0"/>
                <a:ea typeface="ＭＳ Ｐゴシック" pitchFamily="96" charset="-128"/>
              </a:rPr>
              <a:t>RFP </a:t>
            </a:r>
            <a:r>
              <a:rPr lang="en-US" dirty="0">
                <a:latin typeface="Arial" charset="0"/>
                <a:ea typeface="ＭＳ Ｐゴシック" pitchFamily="96" charset="-128"/>
              </a:rPr>
              <a:t>for service management </a:t>
            </a:r>
            <a:r>
              <a:rPr lang="en-US" dirty="0" smtClean="0">
                <a:latin typeface="Arial" charset="0"/>
                <a:ea typeface="ＭＳ Ｐゴシック" pitchFamily="96" charset="-128"/>
              </a:rPr>
              <a:t>tool</a:t>
            </a:r>
          </a:p>
          <a:p>
            <a:pPr lvl="2" eaLnBrk="1" hangingPunct="1"/>
            <a:r>
              <a:rPr lang="en-US" dirty="0" smtClean="0">
                <a:latin typeface="Arial" charset="0"/>
                <a:ea typeface="ＭＳ Ｐゴシック" pitchFamily="96" charset="-128"/>
              </a:rPr>
              <a:t>HP Service Manager</a:t>
            </a:r>
            <a:endParaRPr lang="en-US" dirty="0">
              <a:latin typeface="Arial" charset="0"/>
              <a:ea typeface="ＭＳ Ｐゴシック" pitchFamily="96" charset="-128"/>
            </a:endParaRPr>
          </a:p>
          <a:p>
            <a:pPr lvl="1" eaLnBrk="1" hangingPunct="1">
              <a:buClr>
                <a:srgbClr val="558B34"/>
              </a:buClr>
            </a:pPr>
            <a:r>
              <a:rPr lang="en-US" dirty="0">
                <a:latin typeface="Arial" charset="0"/>
                <a:ea typeface="ＭＳ Ｐゴシック" pitchFamily="96" charset="-128"/>
              </a:rPr>
              <a:t>ITIL </a:t>
            </a:r>
            <a:r>
              <a:rPr lang="en-US" dirty="0">
                <a:latin typeface="Arial" charset="0"/>
                <a:ea typeface="ＭＳ Ｐゴシック" pitchFamily="96" charset="-128"/>
              </a:rPr>
              <a:t>a</a:t>
            </a:r>
            <a:r>
              <a:rPr lang="en-US" dirty="0" smtClean="0">
                <a:latin typeface="Arial" charset="0"/>
                <a:ea typeface="ＭＳ Ｐゴシック" pitchFamily="96" charset="-128"/>
              </a:rPr>
              <a:t>doption</a:t>
            </a:r>
            <a:endParaRPr lang="en-US" dirty="0" smtClean="0">
              <a:latin typeface="Arial" charset="0"/>
              <a:ea typeface="ＭＳ Ｐゴシック" pitchFamily="96" charset="-128"/>
            </a:endParaRPr>
          </a:p>
          <a:p>
            <a:pPr lvl="2" eaLnBrk="1" hangingPunct="1"/>
            <a:r>
              <a:rPr lang="en-US" dirty="0" smtClean="0">
                <a:latin typeface="Arial" charset="0"/>
                <a:ea typeface="ＭＳ Ｐゴシック" pitchFamily="96" charset="-128"/>
              </a:rPr>
              <a:t>Training</a:t>
            </a:r>
          </a:p>
          <a:p>
            <a:pPr lvl="2" eaLnBrk="1" hangingPunct="1"/>
            <a:r>
              <a:rPr lang="en-US" dirty="0" smtClean="0">
                <a:latin typeface="Arial" charset="0"/>
                <a:ea typeface="ＭＳ Ｐゴシック" pitchFamily="96" charset="-128"/>
              </a:rPr>
              <a:t>Process </a:t>
            </a:r>
            <a:r>
              <a:rPr lang="en-US" dirty="0" smtClean="0">
                <a:latin typeface="Arial" charset="0"/>
                <a:ea typeface="ＭＳ Ｐゴシック" pitchFamily="96" charset="-128"/>
              </a:rPr>
              <a:t>owners/ champions identified</a:t>
            </a:r>
            <a:endParaRPr lang="en-US" dirty="0">
              <a:latin typeface="Arial" charset="0"/>
              <a:ea typeface="ＭＳ Ｐゴシック" pitchFamily="96" charset="-128"/>
            </a:endParaRPr>
          </a:p>
          <a:p>
            <a:pPr lvl="1" eaLnBrk="1" hangingPunct="1"/>
            <a:r>
              <a:rPr lang="en-US" dirty="0" smtClean="0">
                <a:latin typeface="Arial" charset="0"/>
                <a:ea typeface="ＭＳ Ｐゴシック" pitchFamily="96" charset="-128"/>
              </a:rPr>
              <a:t>SLA </a:t>
            </a:r>
            <a:r>
              <a:rPr lang="en-US" dirty="0">
                <a:latin typeface="Arial" charset="0"/>
                <a:ea typeface="ＭＳ Ｐゴシック" pitchFamily="96" charset="-128"/>
              </a:rPr>
              <a:t>/ OLA development</a:t>
            </a:r>
          </a:p>
          <a:p>
            <a:pPr lvl="1" eaLnBrk="1" hangingPunct="1"/>
            <a:r>
              <a:rPr lang="en-US" dirty="0" smtClean="0">
                <a:latin typeface="Arial" charset="0"/>
                <a:ea typeface="ＭＳ Ｐゴシック" pitchFamily="96" charset="-128"/>
              </a:rPr>
              <a:t>Knowledge </a:t>
            </a:r>
            <a:r>
              <a:rPr lang="en-US" dirty="0" smtClean="0">
                <a:latin typeface="Arial" charset="0"/>
                <a:ea typeface="ＭＳ Ｐゴシック" pitchFamily="96" charset="-128"/>
              </a:rPr>
              <a:t>sharing</a:t>
            </a:r>
          </a:p>
          <a:p>
            <a:pPr lvl="2" eaLnBrk="1" hangingPunct="1"/>
            <a:r>
              <a:rPr lang="en-US" dirty="0" smtClean="0">
                <a:latin typeface="Arial" charset="0"/>
                <a:ea typeface="ＭＳ Ｐゴシック" pitchFamily="96" charset="-128"/>
              </a:rPr>
              <a:t>ACD, Wiki, chat</a:t>
            </a:r>
          </a:p>
          <a:p>
            <a:pPr marL="288925" lvl="1" indent="0" eaLnBrk="1" hangingPunct="1">
              <a:buClr>
                <a:srgbClr val="558B34"/>
              </a:buClr>
              <a:buNone/>
            </a:pPr>
            <a:endParaRPr lang="en-US" dirty="0">
              <a:latin typeface="Arial" charset="0"/>
              <a:ea typeface="ＭＳ Ｐゴシック" pitchFamily="96" charset="-128"/>
            </a:endParaRPr>
          </a:p>
        </p:txBody>
      </p:sp>
      <p:pic>
        <p:nvPicPr>
          <p:cNvPr id="2050" name="Picture 2" descr="C:\Users\cbe304\Desktop\iti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81700" y="1837267"/>
            <a:ext cx="2857500" cy="27146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2668018958"/>
      </p:ext>
    </p:extLst>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3196</TotalTime>
  <Words>448</Words>
  <Application>Microsoft Office PowerPoint</Application>
  <PresentationFormat>On-screen Show (4:3)</PresentationFormat>
  <Paragraphs>97</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Breaking Down Barriers &amp;  Building Bridges Improves  Customer Satisfaction &amp; Efficiency</vt:lpstr>
      <vt:lpstr>Northwestern University</vt:lpstr>
      <vt:lpstr>The Central IT Organization</vt:lpstr>
      <vt:lpstr>Opportunities</vt:lpstr>
      <vt:lpstr>Opportunities</vt:lpstr>
      <vt:lpstr>University IT Strategic Initiative</vt:lpstr>
      <vt:lpstr>Benefits of a Unified Solution</vt:lpstr>
      <vt:lpstr>Breaking Down Barriers</vt:lpstr>
      <vt:lpstr>Building Bridges</vt:lpstr>
      <vt:lpstr>Challenges</vt:lpstr>
      <vt:lpstr>Successes</vt:lpstr>
      <vt:lpstr>PowerPoint Presentation</vt:lpstr>
      <vt:lpstr>The Future</vt:lpstr>
      <vt:lpstr>Thank you!  Questions?</vt:lpstr>
    </vt:vector>
  </TitlesOfParts>
  <Company>brain bolts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eric boelts</dc:creator>
  <cp:lastModifiedBy>Wendy Woodward</cp:lastModifiedBy>
  <cp:revision>94</cp:revision>
  <dcterms:created xsi:type="dcterms:W3CDTF">2009-07-28T17:41:50Z</dcterms:created>
  <dcterms:modified xsi:type="dcterms:W3CDTF">2011-03-15T16:10:18Z</dcterms:modified>
</cp:coreProperties>
</file>