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0"/>
  </p:notesMasterIdLst>
  <p:sldIdLst>
    <p:sldId id="256" r:id="rId2"/>
    <p:sldId id="258" r:id="rId3"/>
    <p:sldId id="279" r:id="rId4"/>
    <p:sldId id="268" r:id="rId5"/>
    <p:sldId id="259" r:id="rId6"/>
    <p:sldId id="257" r:id="rId7"/>
    <p:sldId id="305" r:id="rId8"/>
    <p:sldId id="314" r:id="rId9"/>
    <p:sldId id="315" r:id="rId10"/>
    <p:sldId id="304" r:id="rId11"/>
    <p:sldId id="260" r:id="rId12"/>
    <p:sldId id="318" r:id="rId13"/>
    <p:sldId id="307" r:id="rId14"/>
    <p:sldId id="308" r:id="rId15"/>
    <p:sldId id="306" r:id="rId16"/>
    <p:sldId id="316" r:id="rId17"/>
    <p:sldId id="261" r:id="rId18"/>
    <p:sldId id="319" r:id="rId19"/>
    <p:sldId id="310" r:id="rId20"/>
    <p:sldId id="309" r:id="rId21"/>
    <p:sldId id="262" r:id="rId22"/>
    <p:sldId id="320" r:id="rId23"/>
    <p:sldId id="312" r:id="rId24"/>
    <p:sldId id="311" r:id="rId25"/>
    <p:sldId id="294" r:id="rId26"/>
    <p:sldId id="321" r:id="rId27"/>
    <p:sldId id="299" r:id="rId28"/>
    <p:sldId id="274" r:id="rId29"/>
    <p:sldId id="295" r:id="rId30"/>
    <p:sldId id="322" r:id="rId31"/>
    <p:sldId id="313" r:id="rId32"/>
    <p:sldId id="275" r:id="rId33"/>
    <p:sldId id="317" r:id="rId34"/>
    <p:sldId id="323" r:id="rId35"/>
    <p:sldId id="301" r:id="rId36"/>
    <p:sldId id="278" r:id="rId37"/>
    <p:sldId id="266" r:id="rId38"/>
    <p:sldId id="32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9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8256" autoAdjust="0"/>
  </p:normalViewPr>
  <p:slideViewPr>
    <p:cSldViewPr snapToGrid="0">
      <p:cViewPr>
        <p:scale>
          <a:sx n="48" d="100"/>
          <a:sy n="48" d="100"/>
        </p:scale>
        <p:origin x="-2672" y="-1088"/>
      </p:cViewPr>
      <p:guideLst>
        <p:guide orient="horz" pos="2160"/>
        <p:guide pos="3840"/>
      </p:guideLst>
    </p:cSldViewPr>
  </p:slideViewPr>
  <p:notesTextViewPr>
    <p:cViewPr>
      <p:scale>
        <a:sx n="1" d="1"/>
        <a:sy n="1" d="1"/>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wmf"/></Relationships>
</file>

<file path=ppt/diagrams/_rels/drawing4.x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wmf"/></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AECB8A-0DD9-4240-9DCE-EB451F5ECC0C}" type="doc">
      <dgm:prSet loTypeId="urn:microsoft.com/office/officeart/2005/8/layout/hierarchy6" loCatId="hierarchy" qsTypeId="urn:microsoft.com/office/officeart/2005/8/quickstyle/3d6" qsCatId="3D" csTypeId="urn:microsoft.com/office/officeart/2005/8/colors/accent2_4" csCatId="accent2" phldr="1"/>
      <dgm:spPr/>
      <dgm:t>
        <a:bodyPr/>
        <a:lstStyle/>
        <a:p>
          <a:endParaRPr lang="en-US"/>
        </a:p>
      </dgm:t>
    </dgm:pt>
    <dgm:pt modelId="{996915B0-BE51-406F-827D-DE22E4281557}">
      <dgm:prSet phldrT="[Text]"/>
      <dgm:spPr/>
      <dgm:t>
        <a:bodyPr/>
        <a:lstStyle/>
        <a:p>
          <a:r>
            <a:rPr lang="en-US" dirty="0" smtClean="0"/>
            <a:t>CIO</a:t>
          </a:r>
          <a:endParaRPr lang="en-US" dirty="0"/>
        </a:p>
      </dgm:t>
    </dgm:pt>
    <dgm:pt modelId="{50C7544A-F7E6-4B1E-AB19-C01FAB2728C4}" type="parTrans" cxnId="{CF46BDCD-3965-49F9-BA2B-9A98B97FA24D}">
      <dgm:prSet/>
      <dgm:spPr/>
      <dgm:t>
        <a:bodyPr/>
        <a:lstStyle/>
        <a:p>
          <a:endParaRPr lang="en-US"/>
        </a:p>
      </dgm:t>
    </dgm:pt>
    <dgm:pt modelId="{0124D95F-ACAE-43ED-A004-6AC533BA5A76}" type="sibTrans" cxnId="{CF46BDCD-3965-49F9-BA2B-9A98B97FA24D}">
      <dgm:prSet/>
      <dgm:spPr/>
      <dgm:t>
        <a:bodyPr/>
        <a:lstStyle/>
        <a:p>
          <a:endParaRPr lang="en-US"/>
        </a:p>
      </dgm:t>
    </dgm:pt>
    <dgm:pt modelId="{E01A7CE4-8280-459E-BA14-727D9CE1715C}">
      <dgm:prSet phldrT="[Text]"/>
      <dgm:spPr/>
      <dgm:t>
        <a:bodyPr/>
        <a:lstStyle/>
        <a:p>
          <a:r>
            <a:rPr lang="en-US" dirty="0" smtClean="0"/>
            <a:t>Director of Enterprise Systems	</a:t>
          </a:r>
          <a:endParaRPr lang="en-US" dirty="0"/>
        </a:p>
      </dgm:t>
    </dgm:pt>
    <dgm:pt modelId="{248D9415-7229-4717-95CD-6AE16DD6FB34}" type="parTrans" cxnId="{A6B7AD51-EC1A-45E1-8F01-630EFD344F3A}">
      <dgm:prSet/>
      <dgm:spPr/>
      <dgm:t>
        <a:bodyPr/>
        <a:lstStyle/>
        <a:p>
          <a:endParaRPr lang="en-US"/>
        </a:p>
      </dgm:t>
    </dgm:pt>
    <dgm:pt modelId="{9E990562-810F-4BBE-8F76-B9A3215A72F2}" type="sibTrans" cxnId="{A6B7AD51-EC1A-45E1-8F01-630EFD344F3A}">
      <dgm:prSet/>
      <dgm:spPr/>
      <dgm:t>
        <a:bodyPr/>
        <a:lstStyle/>
        <a:p>
          <a:endParaRPr lang="en-US"/>
        </a:p>
      </dgm:t>
    </dgm:pt>
    <dgm:pt modelId="{BA3BA9D2-A692-4231-ADE3-EB2F74728075}">
      <dgm:prSet phldrT="[Text]"/>
      <dgm:spPr/>
      <dgm:t>
        <a:bodyPr/>
        <a:lstStyle/>
        <a:p>
          <a:r>
            <a:rPr lang="en-US" dirty="0" smtClean="0"/>
            <a:t>DBA</a:t>
          </a:r>
          <a:endParaRPr lang="en-US" dirty="0"/>
        </a:p>
      </dgm:t>
    </dgm:pt>
    <dgm:pt modelId="{CE0CF311-E21E-4B69-8C76-77869DE0420B}" type="parTrans" cxnId="{D2582671-71C0-4D8F-88DF-AE0D17F07C24}">
      <dgm:prSet/>
      <dgm:spPr/>
      <dgm:t>
        <a:bodyPr/>
        <a:lstStyle/>
        <a:p>
          <a:endParaRPr lang="en-US"/>
        </a:p>
      </dgm:t>
    </dgm:pt>
    <dgm:pt modelId="{23F608FC-25F7-415F-8CAB-8229FDFCA64C}" type="sibTrans" cxnId="{D2582671-71C0-4D8F-88DF-AE0D17F07C24}">
      <dgm:prSet/>
      <dgm:spPr/>
      <dgm:t>
        <a:bodyPr/>
        <a:lstStyle/>
        <a:p>
          <a:endParaRPr lang="en-US"/>
        </a:p>
      </dgm:t>
    </dgm:pt>
    <dgm:pt modelId="{E38F9D49-BE5A-4F0A-928E-4759E8A46442}">
      <dgm:prSet phldrT="[Text]"/>
      <dgm:spPr/>
      <dgm:t>
        <a:bodyPr/>
        <a:lstStyle/>
        <a:p>
          <a:r>
            <a:rPr lang="en-US" dirty="0" smtClean="0"/>
            <a:t>Application Developer</a:t>
          </a:r>
          <a:endParaRPr lang="en-US" dirty="0"/>
        </a:p>
      </dgm:t>
    </dgm:pt>
    <dgm:pt modelId="{F9FA7E75-E589-41E0-8D0F-31327AB16605}" type="parTrans" cxnId="{31BDC3A5-8ECF-4D88-854F-1AC29ABC94F7}">
      <dgm:prSet/>
      <dgm:spPr/>
      <dgm:t>
        <a:bodyPr/>
        <a:lstStyle/>
        <a:p>
          <a:endParaRPr lang="en-US"/>
        </a:p>
      </dgm:t>
    </dgm:pt>
    <dgm:pt modelId="{810EA8D4-FA6B-4969-9A8A-315583EF67E2}" type="sibTrans" cxnId="{31BDC3A5-8ECF-4D88-854F-1AC29ABC94F7}">
      <dgm:prSet/>
      <dgm:spPr/>
      <dgm:t>
        <a:bodyPr/>
        <a:lstStyle/>
        <a:p>
          <a:endParaRPr lang="en-US"/>
        </a:p>
      </dgm:t>
    </dgm:pt>
    <dgm:pt modelId="{FF1EA169-A1CB-410A-AA11-AE1EA15D7FAA}">
      <dgm:prSet phldrT="[Text]"/>
      <dgm:spPr/>
      <dgm:t>
        <a:bodyPr/>
        <a:lstStyle/>
        <a:p>
          <a:r>
            <a:rPr lang="en-US" dirty="0" smtClean="0"/>
            <a:t>Director of Infrastructure</a:t>
          </a:r>
          <a:endParaRPr lang="en-US" dirty="0"/>
        </a:p>
      </dgm:t>
    </dgm:pt>
    <dgm:pt modelId="{CB7A654D-CBFB-469C-8042-9457E0D337EA}" type="parTrans" cxnId="{EFB51D92-7654-41CA-AFA7-0854960E53E9}">
      <dgm:prSet/>
      <dgm:spPr/>
      <dgm:t>
        <a:bodyPr/>
        <a:lstStyle/>
        <a:p>
          <a:endParaRPr lang="en-US"/>
        </a:p>
      </dgm:t>
    </dgm:pt>
    <dgm:pt modelId="{559BFDEA-9410-4784-9CAF-7A3C3BAB4249}" type="sibTrans" cxnId="{EFB51D92-7654-41CA-AFA7-0854960E53E9}">
      <dgm:prSet/>
      <dgm:spPr/>
      <dgm:t>
        <a:bodyPr/>
        <a:lstStyle/>
        <a:p>
          <a:endParaRPr lang="en-US"/>
        </a:p>
      </dgm:t>
    </dgm:pt>
    <dgm:pt modelId="{640CD112-12A3-4D43-AC36-106D6C2270CA}">
      <dgm:prSet phldrT="[Text]"/>
      <dgm:spPr/>
      <dgm:t>
        <a:bodyPr/>
        <a:lstStyle/>
        <a:p>
          <a:r>
            <a:rPr lang="en-US" dirty="0" smtClean="0"/>
            <a:t>Network Administrator</a:t>
          </a:r>
          <a:endParaRPr lang="en-US" dirty="0"/>
        </a:p>
      </dgm:t>
    </dgm:pt>
    <dgm:pt modelId="{EC64EB22-2334-4B8E-8261-CCEE6F9505DB}" type="parTrans" cxnId="{0759E73F-90FA-4DE3-880A-1AF02CEF456B}">
      <dgm:prSet/>
      <dgm:spPr/>
      <dgm:t>
        <a:bodyPr/>
        <a:lstStyle/>
        <a:p>
          <a:endParaRPr lang="en-US"/>
        </a:p>
      </dgm:t>
    </dgm:pt>
    <dgm:pt modelId="{48FCA3A0-F82A-49C5-B110-C629105387AA}" type="sibTrans" cxnId="{0759E73F-90FA-4DE3-880A-1AF02CEF456B}">
      <dgm:prSet/>
      <dgm:spPr/>
      <dgm:t>
        <a:bodyPr/>
        <a:lstStyle/>
        <a:p>
          <a:endParaRPr lang="en-US"/>
        </a:p>
      </dgm:t>
    </dgm:pt>
    <dgm:pt modelId="{771D14D8-EB93-4955-9C24-A50C95FBB620}">
      <dgm:prSet phldrT="[Text]"/>
      <dgm:spPr/>
      <dgm:t>
        <a:bodyPr/>
        <a:lstStyle/>
        <a:p>
          <a:r>
            <a:rPr lang="en-US" dirty="0" smtClean="0"/>
            <a:t>Executive Leadership</a:t>
          </a:r>
          <a:endParaRPr lang="en-US" dirty="0"/>
        </a:p>
      </dgm:t>
    </dgm:pt>
    <dgm:pt modelId="{5E843E2C-BE6C-4043-B080-859A450BB262}" type="parTrans" cxnId="{D27BAAC8-E477-4DEF-9D12-DE23360037C5}">
      <dgm:prSet/>
      <dgm:spPr/>
      <dgm:t>
        <a:bodyPr/>
        <a:lstStyle/>
        <a:p>
          <a:endParaRPr lang="en-US"/>
        </a:p>
      </dgm:t>
    </dgm:pt>
    <dgm:pt modelId="{659DC928-8D05-4DD0-89FA-A545D9B78375}" type="sibTrans" cxnId="{D27BAAC8-E477-4DEF-9D12-DE23360037C5}">
      <dgm:prSet/>
      <dgm:spPr/>
      <dgm:t>
        <a:bodyPr/>
        <a:lstStyle/>
        <a:p>
          <a:endParaRPr lang="en-US"/>
        </a:p>
      </dgm:t>
    </dgm:pt>
    <dgm:pt modelId="{3E8DEBF7-5B69-4469-8A96-FB5482457A69}">
      <dgm:prSet phldrT="[Text]"/>
      <dgm:spPr>
        <a:solidFill>
          <a:srgbClr val="FF0000">
            <a:alpha val="60000"/>
          </a:srgbClr>
        </a:solidFill>
      </dgm:spPr>
      <dgm:t>
        <a:bodyPr/>
        <a:lstStyle/>
        <a:p>
          <a:r>
            <a:rPr lang="en-US" dirty="0" smtClean="0"/>
            <a:t>Team/Project Management</a:t>
          </a:r>
        </a:p>
        <a:p>
          <a:endParaRPr lang="en-US" dirty="0"/>
        </a:p>
      </dgm:t>
    </dgm:pt>
    <dgm:pt modelId="{346E457C-2474-4650-B162-EE6AB11DFB94}" type="parTrans" cxnId="{BECBD807-8D10-4C42-A695-DDB44B143DEB}">
      <dgm:prSet/>
      <dgm:spPr/>
      <dgm:t>
        <a:bodyPr/>
        <a:lstStyle/>
        <a:p>
          <a:endParaRPr lang="en-US"/>
        </a:p>
      </dgm:t>
    </dgm:pt>
    <dgm:pt modelId="{67CDD587-6C12-411C-A740-DB9CA0219A15}" type="sibTrans" cxnId="{BECBD807-8D10-4C42-A695-DDB44B143DEB}">
      <dgm:prSet/>
      <dgm:spPr/>
      <dgm:t>
        <a:bodyPr/>
        <a:lstStyle/>
        <a:p>
          <a:endParaRPr lang="en-US"/>
        </a:p>
      </dgm:t>
    </dgm:pt>
    <dgm:pt modelId="{656D1B3D-548D-4D86-817A-A6EAC22729CF}">
      <dgm:prSet phldrT="[Text]"/>
      <dgm:spPr/>
      <dgm:t>
        <a:bodyPr/>
        <a:lstStyle/>
        <a:p>
          <a:r>
            <a:rPr lang="en-US" dirty="0" smtClean="0"/>
            <a:t>Staff</a:t>
          </a:r>
        </a:p>
        <a:p>
          <a:endParaRPr lang="en-US" dirty="0" smtClean="0"/>
        </a:p>
      </dgm:t>
    </dgm:pt>
    <dgm:pt modelId="{8226DFB4-2670-4C16-930E-EA04DB939EC2}" type="parTrans" cxnId="{30C2BF09-7842-4F9B-9953-F0D723E00CA9}">
      <dgm:prSet/>
      <dgm:spPr/>
      <dgm:t>
        <a:bodyPr/>
        <a:lstStyle/>
        <a:p>
          <a:endParaRPr lang="en-US"/>
        </a:p>
      </dgm:t>
    </dgm:pt>
    <dgm:pt modelId="{74D1C57C-1241-483C-AB4E-75AB28FAC0C4}" type="sibTrans" cxnId="{30C2BF09-7842-4F9B-9953-F0D723E00CA9}">
      <dgm:prSet/>
      <dgm:spPr/>
      <dgm:t>
        <a:bodyPr/>
        <a:lstStyle/>
        <a:p>
          <a:endParaRPr lang="en-US"/>
        </a:p>
      </dgm:t>
    </dgm:pt>
    <dgm:pt modelId="{61D0ACB3-4BB0-5A40-8DAF-F71485849D0D}">
      <dgm:prSet/>
      <dgm:spPr/>
      <dgm:t>
        <a:bodyPr/>
        <a:lstStyle/>
        <a:p>
          <a:r>
            <a:rPr lang="en-US" dirty="0" smtClean="0"/>
            <a:t>Project Office Manager</a:t>
          </a:r>
          <a:endParaRPr lang="en-US" dirty="0"/>
        </a:p>
      </dgm:t>
    </dgm:pt>
    <dgm:pt modelId="{A0A449EA-50B6-AF4D-8651-13111A0F38FE}" type="parTrans" cxnId="{6D4CF87B-B888-ED49-A661-24E50ABFE00D}">
      <dgm:prSet/>
      <dgm:spPr/>
      <dgm:t>
        <a:bodyPr/>
        <a:lstStyle/>
        <a:p>
          <a:endParaRPr lang="en-US"/>
        </a:p>
      </dgm:t>
    </dgm:pt>
    <dgm:pt modelId="{553E73D1-07D1-B04B-9B79-00BABDCEE637}" type="sibTrans" cxnId="{6D4CF87B-B888-ED49-A661-24E50ABFE00D}">
      <dgm:prSet/>
      <dgm:spPr/>
      <dgm:t>
        <a:bodyPr/>
        <a:lstStyle/>
        <a:p>
          <a:endParaRPr lang="en-US"/>
        </a:p>
      </dgm:t>
    </dgm:pt>
    <dgm:pt modelId="{8C037B2D-268E-4076-A0E2-A94B0994AF1C}" type="pres">
      <dgm:prSet presAssocID="{70AECB8A-0DD9-4240-9DCE-EB451F5ECC0C}" presName="mainComposite" presStyleCnt="0">
        <dgm:presLayoutVars>
          <dgm:chPref val="1"/>
          <dgm:dir/>
          <dgm:animOne val="branch"/>
          <dgm:animLvl val="lvl"/>
          <dgm:resizeHandles val="exact"/>
        </dgm:presLayoutVars>
      </dgm:prSet>
      <dgm:spPr/>
      <dgm:t>
        <a:bodyPr/>
        <a:lstStyle/>
        <a:p>
          <a:endParaRPr lang="en-US"/>
        </a:p>
      </dgm:t>
    </dgm:pt>
    <dgm:pt modelId="{2220F225-F47A-4350-AF76-8F75BCF0E94B}" type="pres">
      <dgm:prSet presAssocID="{70AECB8A-0DD9-4240-9DCE-EB451F5ECC0C}" presName="hierFlow" presStyleCnt="0"/>
      <dgm:spPr/>
    </dgm:pt>
    <dgm:pt modelId="{CC0F7FF6-D207-4FB1-8CAC-6505D2944CA0}" type="pres">
      <dgm:prSet presAssocID="{70AECB8A-0DD9-4240-9DCE-EB451F5ECC0C}" presName="firstBuf" presStyleCnt="0"/>
      <dgm:spPr/>
    </dgm:pt>
    <dgm:pt modelId="{E057F334-1C42-4F5B-8CE1-2415A78C6066}" type="pres">
      <dgm:prSet presAssocID="{70AECB8A-0DD9-4240-9DCE-EB451F5ECC0C}" presName="hierChild1" presStyleCnt="0">
        <dgm:presLayoutVars>
          <dgm:chPref val="1"/>
          <dgm:animOne val="branch"/>
          <dgm:animLvl val="lvl"/>
        </dgm:presLayoutVars>
      </dgm:prSet>
      <dgm:spPr/>
    </dgm:pt>
    <dgm:pt modelId="{B7D84F63-711E-443F-B247-4513CC67C79E}" type="pres">
      <dgm:prSet presAssocID="{996915B0-BE51-406F-827D-DE22E4281557}" presName="Name14" presStyleCnt="0"/>
      <dgm:spPr/>
    </dgm:pt>
    <dgm:pt modelId="{95AB75FB-B84A-411A-AB43-6789408FECA0}" type="pres">
      <dgm:prSet presAssocID="{996915B0-BE51-406F-827D-DE22E4281557}" presName="level1Shape" presStyleLbl="node0" presStyleIdx="0" presStyleCnt="1" custLinFactNeighborX="-7748" custLinFactNeighborY="86">
        <dgm:presLayoutVars>
          <dgm:chPref val="3"/>
        </dgm:presLayoutVars>
      </dgm:prSet>
      <dgm:spPr/>
      <dgm:t>
        <a:bodyPr/>
        <a:lstStyle/>
        <a:p>
          <a:endParaRPr lang="en-US"/>
        </a:p>
      </dgm:t>
    </dgm:pt>
    <dgm:pt modelId="{31F61917-2971-4F05-814A-1DD3BABC62E3}" type="pres">
      <dgm:prSet presAssocID="{996915B0-BE51-406F-827D-DE22E4281557}" presName="hierChild2" presStyleCnt="0"/>
      <dgm:spPr/>
    </dgm:pt>
    <dgm:pt modelId="{3A23EF19-9403-4E18-90B2-62F34E68039B}" type="pres">
      <dgm:prSet presAssocID="{248D9415-7229-4717-95CD-6AE16DD6FB34}" presName="Name19" presStyleLbl="parChTrans1D2" presStyleIdx="0" presStyleCnt="3"/>
      <dgm:spPr/>
      <dgm:t>
        <a:bodyPr/>
        <a:lstStyle/>
        <a:p>
          <a:endParaRPr lang="en-US"/>
        </a:p>
      </dgm:t>
    </dgm:pt>
    <dgm:pt modelId="{9961BFC6-941A-4FD8-9F04-6708A75F59CA}" type="pres">
      <dgm:prSet presAssocID="{E01A7CE4-8280-459E-BA14-727D9CE1715C}" presName="Name21" presStyleCnt="0"/>
      <dgm:spPr/>
    </dgm:pt>
    <dgm:pt modelId="{FAF58530-B6C2-41FE-A01E-828A5CB17D54}" type="pres">
      <dgm:prSet presAssocID="{E01A7CE4-8280-459E-BA14-727D9CE1715C}" presName="level2Shape" presStyleLbl="node2" presStyleIdx="0" presStyleCnt="3"/>
      <dgm:spPr/>
      <dgm:t>
        <a:bodyPr/>
        <a:lstStyle/>
        <a:p>
          <a:endParaRPr lang="en-US"/>
        </a:p>
      </dgm:t>
    </dgm:pt>
    <dgm:pt modelId="{875C20FC-04E7-46C7-B03E-973FFD427D77}" type="pres">
      <dgm:prSet presAssocID="{E01A7CE4-8280-459E-BA14-727D9CE1715C}" presName="hierChild3" presStyleCnt="0"/>
      <dgm:spPr/>
    </dgm:pt>
    <dgm:pt modelId="{512ECC5C-DA95-49EC-81E8-94F084AC5CC2}" type="pres">
      <dgm:prSet presAssocID="{CE0CF311-E21E-4B69-8C76-77869DE0420B}" presName="Name19" presStyleLbl="parChTrans1D3" presStyleIdx="0" presStyleCnt="3"/>
      <dgm:spPr/>
      <dgm:t>
        <a:bodyPr/>
        <a:lstStyle/>
        <a:p>
          <a:endParaRPr lang="en-US"/>
        </a:p>
      </dgm:t>
    </dgm:pt>
    <dgm:pt modelId="{733BDF4C-5F17-41BA-801C-90FAE57B4ADD}" type="pres">
      <dgm:prSet presAssocID="{BA3BA9D2-A692-4231-ADE3-EB2F74728075}" presName="Name21" presStyleCnt="0"/>
      <dgm:spPr/>
    </dgm:pt>
    <dgm:pt modelId="{05F09F8F-BE65-458D-9844-D9C884098FF6}" type="pres">
      <dgm:prSet presAssocID="{BA3BA9D2-A692-4231-ADE3-EB2F74728075}" presName="level2Shape" presStyleLbl="node3" presStyleIdx="0" presStyleCnt="3"/>
      <dgm:spPr/>
      <dgm:t>
        <a:bodyPr/>
        <a:lstStyle/>
        <a:p>
          <a:endParaRPr lang="en-US"/>
        </a:p>
      </dgm:t>
    </dgm:pt>
    <dgm:pt modelId="{EC453634-813B-4C93-843C-9F1F9A571806}" type="pres">
      <dgm:prSet presAssocID="{BA3BA9D2-A692-4231-ADE3-EB2F74728075}" presName="hierChild3" presStyleCnt="0"/>
      <dgm:spPr/>
    </dgm:pt>
    <dgm:pt modelId="{CE3EAA6F-4990-46FE-913D-A8370ED9EF3B}" type="pres">
      <dgm:prSet presAssocID="{F9FA7E75-E589-41E0-8D0F-31327AB16605}" presName="Name19" presStyleLbl="parChTrans1D3" presStyleIdx="1" presStyleCnt="3"/>
      <dgm:spPr/>
      <dgm:t>
        <a:bodyPr/>
        <a:lstStyle/>
        <a:p>
          <a:endParaRPr lang="en-US"/>
        </a:p>
      </dgm:t>
    </dgm:pt>
    <dgm:pt modelId="{F327C627-A6B5-42F7-A277-2B4BAAA27802}" type="pres">
      <dgm:prSet presAssocID="{E38F9D49-BE5A-4F0A-928E-4759E8A46442}" presName="Name21" presStyleCnt="0"/>
      <dgm:spPr/>
    </dgm:pt>
    <dgm:pt modelId="{6B4E1370-1EA3-4224-A453-2149F6E4D4D8}" type="pres">
      <dgm:prSet presAssocID="{E38F9D49-BE5A-4F0A-928E-4759E8A46442}" presName="level2Shape" presStyleLbl="node3" presStyleIdx="1" presStyleCnt="3"/>
      <dgm:spPr/>
      <dgm:t>
        <a:bodyPr/>
        <a:lstStyle/>
        <a:p>
          <a:endParaRPr lang="en-US"/>
        </a:p>
      </dgm:t>
    </dgm:pt>
    <dgm:pt modelId="{2D91300E-BD29-4CF0-8788-1160D534C1AD}" type="pres">
      <dgm:prSet presAssocID="{E38F9D49-BE5A-4F0A-928E-4759E8A46442}" presName="hierChild3" presStyleCnt="0"/>
      <dgm:spPr/>
    </dgm:pt>
    <dgm:pt modelId="{E5230F1B-0B19-465B-9807-37379E0EFCB4}" type="pres">
      <dgm:prSet presAssocID="{CB7A654D-CBFB-469C-8042-9457E0D337EA}" presName="Name19" presStyleLbl="parChTrans1D2" presStyleIdx="1" presStyleCnt="3"/>
      <dgm:spPr/>
      <dgm:t>
        <a:bodyPr/>
        <a:lstStyle/>
        <a:p>
          <a:endParaRPr lang="en-US"/>
        </a:p>
      </dgm:t>
    </dgm:pt>
    <dgm:pt modelId="{A1DF5072-2C80-4C16-916E-4E3D839DA6EA}" type="pres">
      <dgm:prSet presAssocID="{FF1EA169-A1CB-410A-AA11-AE1EA15D7FAA}" presName="Name21" presStyleCnt="0"/>
      <dgm:spPr/>
    </dgm:pt>
    <dgm:pt modelId="{6897A7C6-1D7E-487A-8598-995036C1F35C}" type="pres">
      <dgm:prSet presAssocID="{FF1EA169-A1CB-410A-AA11-AE1EA15D7FAA}" presName="level2Shape" presStyleLbl="node2" presStyleIdx="1" presStyleCnt="3"/>
      <dgm:spPr/>
      <dgm:t>
        <a:bodyPr/>
        <a:lstStyle/>
        <a:p>
          <a:endParaRPr lang="en-US"/>
        </a:p>
      </dgm:t>
    </dgm:pt>
    <dgm:pt modelId="{3923764F-9C3A-456B-BC2E-67735E458F04}" type="pres">
      <dgm:prSet presAssocID="{FF1EA169-A1CB-410A-AA11-AE1EA15D7FAA}" presName="hierChild3" presStyleCnt="0"/>
      <dgm:spPr/>
    </dgm:pt>
    <dgm:pt modelId="{0B27149F-FD8D-4F19-B0B3-2DDAAD1210B7}" type="pres">
      <dgm:prSet presAssocID="{EC64EB22-2334-4B8E-8261-CCEE6F9505DB}" presName="Name19" presStyleLbl="parChTrans1D3" presStyleIdx="2" presStyleCnt="3"/>
      <dgm:spPr/>
      <dgm:t>
        <a:bodyPr/>
        <a:lstStyle/>
        <a:p>
          <a:endParaRPr lang="en-US"/>
        </a:p>
      </dgm:t>
    </dgm:pt>
    <dgm:pt modelId="{A7BD9976-5E1C-4048-9BEB-F028D65F82FE}" type="pres">
      <dgm:prSet presAssocID="{640CD112-12A3-4D43-AC36-106D6C2270CA}" presName="Name21" presStyleCnt="0"/>
      <dgm:spPr/>
    </dgm:pt>
    <dgm:pt modelId="{FCB286C1-E461-414C-AE64-459ED7DB730E}" type="pres">
      <dgm:prSet presAssocID="{640CD112-12A3-4D43-AC36-106D6C2270CA}" presName="level2Shape" presStyleLbl="node3" presStyleIdx="2" presStyleCnt="3"/>
      <dgm:spPr/>
      <dgm:t>
        <a:bodyPr/>
        <a:lstStyle/>
        <a:p>
          <a:endParaRPr lang="en-US"/>
        </a:p>
      </dgm:t>
    </dgm:pt>
    <dgm:pt modelId="{96B0033F-75A9-40A4-A44C-FA242A278EF2}" type="pres">
      <dgm:prSet presAssocID="{640CD112-12A3-4D43-AC36-106D6C2270CA}" presName="hierChild3" presStyleCnt="0"/>
      <dgm:spPr/>
    </dgm:pt>
    <dgm:pt modelId="{D2B399E0-0B1A-F346-81DA-CA72D0FF13FE}" type="pres">
      <dgm:prSet presAssocID="{A0A449EA-50B6-AF4D-8651-13111A0F38FE}" presName="Name19" presStyleLbl="parChTrans1D2" presStyleIdx="2" presStyleCnt="3"/>
      <dgm:spPr/>
      <dgm:t>
        <a:bodyPr/>
        <a:lstStyle/>
        <a:p>
          <a:endParaRPr lang="en-US"/>
        </a:p>
      </dgm:t>
    </dgm:pt>
    <dgm:pt modelId="{D3F8FC5A-A5B0-5A40-9BF9-D58A241E7269}" type="pres">
      <dgm:prSet presAssocID="{61D0ACB3-4BB0-5A40-8DAF-F71485849D0D}" presName="Name21" presStyleCnt="0"/>
      <dgm:spPr/>
    </dgm:pt>
    <dgm:pt modelId="{B7D6526F-61FF-E841-AA02-3E316196012B}" type="pres">
      <dgm:prSet presAssocID="{61D0ACB3-4BB0-5A40-8DAF-F71485849D0D}" presName="level2Shape" presStyleLbl="node2" presStyleIdx="2" presStyleCnt="3"/>
      <dgm:spPr/>
      <dgm:t>
        <a:bodyPr/>
        <a:lstStyle/>
        <a:p>
          <a:endParaRPr lang="en-US"/>
        </a:p>
      </dgm:t>
    </dgm:pt>
    <dgm:pt modelId="{DE633C29-14B8-B745-AD8F-AD2292E12B46}" type="pres">
      <dgm:prSet presAssocID="{61D0ACB3-4BB0-5A40-8DAF-F71485849D0D}" presName="hierChild3" presStyleCnt="0"/>
      <dgm:spPr/>
    </dgm:pt>
    <dgm:pt modelId="{6213CB1B-1CD8-4471-9BCC-E083E3EFCB15}" type="pres">
      <dgm:prSet presAssocID="{70AECB8A-0DD9-4240-9DCE-EB451F5ECC0C}" presName="bgShapesFlow" presStyleCnt="0"/>
      <dgm:spPr/>
    </dgm:pt>
    <dgm:pt modelId="{9801526B-D9A1-449B-BEF9-83A939AD4AA4}" type="pres">
      <dgm:prSet presAssocID="{771D14D8-EB93-4955-9C24-A50C95FBB620}" presName="rectComp" presStyleCnt="0"/>
      <dgm:spPr/>
    </dgm:pt>
    <dgm:pt modelId="{0FE0613A-BAD6-47DE-BB8F-56B3994DE6C4}" type="pres">
      <dgm:prSet presAssocID="{771D14D8-EB93-4955-9C24-A50C95FBB620}" presName="bgRect" presStyleLbl="bgShp" presStyleIdx="0" presStyleCnt="3"/>
      <dgm:spPr/>
      <dgm:t>
        <a:bodyPr/>
        <a:lstStyle/>
        <a:p>
          <a:endParaRPr lang="en-US"/>
        </a:p>
      </dgm:t>
    </dgm:pt>
    <dgm:pt modelId="{46124081-1A3E-4825-AA98-04BAC379CBD0}" type="pres">
      <dgm:prSet presAssocID="{771D14D8-EB93-4955-9C24-A50C95FBB620}" presName="bgRectTx" presStyleLbl="bgShp" presStyleIdx="0" presStyleCnt="3">
        <dgm:presLayoutVars>
          <dgm:bulletEnabled val="1"/>
        </dgm:presLayoutVars>
      </dgm:prSet>
      <dgm:spPr/>
      <dgm:t>
        <a:bodyPr/>
        <a:lstStyle/>
        <a:p>
          <a:endParaRPr lang="en-US"/>
        </a:p>
      </dgm:t>
    </dgm:pt>
    <dgm:pt modelId="{38516DF4-1BC4-4258-9F16-781399E43725}" type="pres">
      <dgm:prSet presAssocID="{771D14D8-EB93-4955-9C24-A50C95FBB620}" presName="spComp" presStyleCnt="0"/>
      <dgm:spPr/>
    </dgm:pt>
    <dgm:pt modelId="{C18AE2F5-AE9D-426E-959D-087C33163EB4}" type="pres">
      <dgm:prSet presAssocID="{771D14D8-EB93-4955-9C24-A50C95FBB620}" presName="vSp" presStyleCnt="0"/>
      <dgm:spPr/>
    </dgm:pt>
    <dgm:pt modelId="{EDFA139C-A841-472B-B14B-B5A60B5F1AB0}" type="pres">
      <dgm:prSet presAssocID="{3E8DEBF7-5B69-4469-8A96-FB5482457A69}" presName="rectComp" presStyleCnt="0"/>
      <dgm:spPr/>
    </dgm:pt>
    <dgm:pt modelId="{963C6F59-6B53-4BFE-8170-112A556FAAD8}" type="pres">
      <dgm:prSet presAssocID="{3E8DEBF7-5B69-4469-8A96-FB5482457A69}" presName="bgRect" presStyleLbl="bgShp" presStyleIdx="1" presStyleCnt="3"/>
      <dgm:spPr/>
      <dgm:t>
        <a:bodyPr/>
        <a:lstStyle/>
        <a:p>
          <a:endParaRPr lang="en-US"/>
        </a:p>
      </dgm:t>
    </dgm:pt>
    <dgm:pt modelId="{1ED0D538-BB32-4EA0-9A63-4080CDC10B55}" type="pres">
      <dgm:prSet presAssocID="{3E8DEBF7-5B69-4469-8A96-FB5482457A69}" presName="bgRectTx" presStyleLbl="bgShp" presStyleIdx="1" presStyleCnt="3">
        <dgm:presLayoutVars>
          <dgm:bulletEnabled val="1"/>
        </dgm:presLayoutVars>
      </dgm:prSet>
      <dgm:spPr/>
      <dgm:t>
        <a:bodyPr/>
        <a:lstStyle/>
        <a:p>
          <a:endParaRPr lang="en-US"/>
        </a:p>
      </dgm:t>
    </dgm:pt>
    <dgm:pt modelId="{08DDAE26-D5FA-4289-848A-74F47B344CBE}" type="pres">
      <dgm:prSet presAssocID="{3E8DEBF7-5B69-4469-8A96-FB5482457A69}" presName="spComp" presStyleCnt="0"/>
      <dgm:spPr/>
    </dgm:pt>
    <dgm:pt modelId="{1B0B2573-8956-491E-B5CE-0638C0E75A80}" type="pres">
      <dgm:prSet presAssocID="{3E8DEBF7-5B69-4469-8A96-FB5482457A69}" presName="vSp" presStyleCnt="0"/>
      <dgm:spPr/>
    </dgm:pt>
    <dgm:pt modelId="{813ED1CA-B970-4404-9012-9F7597950373}" type="pres">
      <dgm:prSet presAssocID="{656D1B3D-548D-4D86-817A-A6EAC22729CF}" presName="rectComp" presStyleCnt="0"/>
      <dgm:spPr/>
    </dgm:pt>
    <dgm:pt modelId="{4852DC0F-ABE1-4C68-9B2A-F5CE2BC60153}" type="pres">
      <dgm:prSet presAssocID="{656D1B3D-548D-4D86-817A-A6EAC22729CF}" presName="bgRect" presStyleLbl="bgShp" presStyleIdx="2" presStyleCnt="3"/>
      <dgm:spPr/>
      <dgm:t>
        <a:bodyPr/>
        <a:lstStyle/>
        <a:p>
          <a:endParaRPr lang="en-US"/>
        </a:p>
      </dgm:t>
    </dgm:pt>
    <dgm:pt modelId="{3CDAD5F0-0B62-4F0F-ADE3-8251C1AC9E4C}" type="pres">
      <dgm:prSet presAssocID="{656D1B3D-548D-4D86-817A-A6EAC22729CF}" presName="bgRectTx" presStyleLbl="bgShp" presStyleIdx="2" presStyleCnt="3">
        <dgm:presLayoutVars>
          <dgm:bulletEnabled val="1"/>
        </dgm:presLayoutVars>
      </dgm:prSet>
      <dgm:spPr/>
      <dgm:t>
        <a:bodyPr/>
        <a:lstStyle/>
        <a:p>
          <a:endParaRPr lang="en-US"/>
        </a:p>
      </dgm:t>
    </dgm:pt>
  </dgm:ptLst>
  <dgm:cxnLst>
    <dgm:cxn modelId="{71FAEAAE-315B-4E48-B0C8-8F979ECE29A3}" type="presOf" srcId="{656D1B3D-548D-4D86-817A-A6EAC22729CF}" destId="{3CDAD5F0-0B62-4F0F-ADE3-8251C1AC9E4C}" srcOrd="1" destOrd="0" presId="urn:microsoft.com/office/officeart/2005/8/layout/hierarchy6"/>
    <dgm:cxn modelId="{6D4CF87B-B888-ED49-A661-24E50ABFE00D}" srcId="{996915B0-BE51-406F-827D-DE22E4281557}" destId="{61D0ACB3-4BB0-5A40-8DAF-F71485849D0D}" srcOrd="2" destOrd="0" parTransId="{A0A449EA-50B6-AF4D-8651-13111A0F38FE}" sibTransId="{553E73D1-07D1-B04B-9B79-00BABDCEE637}"/>
    <dgm:cxn modelId="{30C2BF09-7842-4F9B-9953-F0D723E00CA9}" srcId="{70AECB8A-0DD9-4240-9DCE-EB451F5ECC0C}" destId="{656D1B3D-548D-4D86-817A-A6EAC22729CF}" srcOrd="3" destOrd="0" parTransId="{8226DFB4-2670-4C16-930E-EA04DB939EC2}" sibTransId="{74D1C57C-1241-483C-AB4E-75AB28FAC0C4}"/>
    <dgm:cxn modelId="{EA48FD39-2B26-4816-9516-A367B02CF489}" type="presOf" srcId="{248D9415-7229-4717-95CD-6AE16DD6FB34}" destId="{3A23EF19-9403-4E18-90B2-62F34E68039B}" srcOrd="0" destOrd="0" presId="urn:microsoft.com/office/officeart/2005/8/layout/hierarchy6"/>
    <dgm:cxn modelId="{4B6CE07D-DE02-44A9-8966-2A9B8E3E17F7}" type="presOf" srcId="{F9FA7E75-E589-41E0-8D0F-31327AB16605}" destId="{CE3EAA6F-4990-46FE-913D-A8370ED9EF3B}" srcOrd="0" destOrd="0" presId="urn:microsoft.com/office/officeart/2005/8/layout/hierarchy6"/>
    <dgm:cxn modelId="{A6B7AD51-EC1A-45E1-8F01-630EFD344F3A}" srcId="{996915B0-BE51-406F-827D-DE22E4281557}" destId="{E01A7CE4-8280-459E-BA14-727D9CE1715C}" srcOrd="0" destOrd="0" parTransId="{248D9415-7229-4717-95CD-6AE16DD6FB34}" sibTransId="{9E990562-810F-4BBE-8F76-B9A3215A72F2}"/>
    <dgm:cxn modelId="{4762ECE3-DA62-47E3-BA4F-B2060266FE65}" type="presOf" srcId="{656D1B3D-548D-4D86-817A-A6EAC22729CF}" destId="{4852DC0F-ABE1-4C68-9B2A-F5CE2BC60153}" srcOrd="0" destOrd="0" presId="urn:microsoft.com/office/officeart/2005/8/layout/hierarchy6"/>
    <dgm:cxn modelId="{0759E73F-90FA-4DE3-880A-1AF02CEF456B}" srcId="{FF1EA169-A1CB-410A-AA11-AE1EA15D7FAA}" destId="{640CD112-12A3-4D43-AC36-106D6C2270CA}" srcOrd="0" destOrd="0" parTransId="{EC64EB22-2334-4B8E-8261-CCEE6F9505DB}" sibTransId="{48FCA3A0-F82A-49C5-B110-C629105387AA}"/>
    <dgm:cxn modelId="{F951ECB5-7D9D-419F-A183-1F670E43C1CA}" type="presOf" srcId="{771D14D8-EB93-4955-9C24-A50C95FBB620}" destId="{0FE0613A-BAD6-47DE-BB8F-56B3994DE6C4}" srcOrd="0" destOrd="0" presId="urn:microsoft.com/office/officeart/2005/8/layout/hierarchy6"/>
    <dgm:cxn modelId="{FA39881C-A42E-4E28-B90C-B8BA978B1CA3}" type="presOf" srcId="{996915B0-BE51-406F-827D-DE22E4281557}" destId="{95AB75FB-B84A-411A-AB43-6789408FECA0}" srcOrd="0" destOrd="0" presId="urn:microsoft.com/office/officeart/2005/8/layout/hierarchy6"/>
    <dgm:cxn modelId="{CF46BDCD-3965-49F9-BA2B-9A98B97FA24D}" srcId="{70AECB8A-0DD9-4240-9DCE-EB451F5ECC0C}" destId="{996915B0-BE51-406F-827D-DE22E4281557}" srcOrd="0" destOrd="0" parTransId="{50C7544A-F7E6-4B1E-AB19-C01FAB2728C4}" sibTransId="{0124D95F-ACAE-43ED-A004-6AC533BA5A76}"/>
    <dgm:cxn modelId="{FEE30D21-EA49-4DDF-851D-21AA0A1E4A11}" type="presOf" srcId="{E01A7CE4-8280-459E-BA14-727D9CE1715C}" destId="{FAF58530-B6C2-41FE-A01E-828A5CB17D54}" srcOrd="0" destOrd="0" presId="urn:microsoft.com/office/officeart/2005/8/layout/hierarchy6"/>
    <dgm:cxn modelId="{31BDC3A5-8ECF-4D88-854F-1AC29ABC94F7}" srcId="{E01A7CE4-8280-459E-BA14-727D9CE1715C}" destId="{E38F9D49-BE5A-4F0A-928E-4759E8A46442}" srcOrd="1" destOrd="0" parTransId="{F9FA7E75-E589-41E0-8D0F-31327AB16605}" sibTransId="{810EA8D4-FA6B-4969-9A8A-315583EF67E2}"/>
    <dgm:cxn modelId="{7797232E-146C-48D7-B426-E120732BBFA7}" type="presOf" srcId="{CB7A654D-CBFB-469C-8042-9457E0D337EA}" destId="{E5230F1B-0B19-465B-9807-37379E0EFCB4}" srcOrd="0" destOrd="0" presId="urn:microsoft.com/office/officeart/2005/8/layout/hierarchy6"/>
    <dgm:cxn modelId="{D93B7BE3-DAC2-4E6B-BBFC-66664500BF28}" type="presOf" srcId="{3E8DEBF7-5B69-4469-8A96-FB5482457A69}" destId="{1ED0D538-BB32-4EA0-9A63-4080CDC10B55}" srcOrd="1" destOrd="0" presId="urn:microsoft.com/office/officeart/2005/8/layout/hierarchy6"/>
    <dgm:cxn modelId="{EFB51D92-7654-41CA-AFA7-0854960E53E9}" srcId="{996915B0-BE51-406F-827D-DE22E4281557}" destId="{FF1EA169-A1CB-410A-AA11-AE1EA15D7FAA}" srcOrd="1" destOrd="0" parTransId="{CB7A654D-CBFB-469C-8042-9457E0D337EA}" sibTransId="{559BFDEA-9410-4784-9CAF-7A3C3BAB4249}"/>
    <dgm:cxn modelId="{D27BAAC8-E477-4DEF-9D12-DE23360037C5}" srcId="{70AECB8A-0DD9-4240-9DCE-EB451F5ECC0C}" destId="{771D14D8-EB93-4955-9C24-A50C95FBB620}" srcOrd="1" destOrd="0" parTransId="{5E843E2C-BE6C-4043-B080-859A450BB262}" sibTransId="{659DC928-8D05-4DD0-89FA-A545D9B78375}"/>
    <dgm:cxn modelId="{4A8F1DB0-67A9-43AE-BB20-19275297EB78}" type="presOf" srcId="{BA3BA9D2-A692-4231-ADE3-EB2F74728075}" destId="{05F09F8F-BE65-458D-9844-D9C884098FF6}" srcOrd="0" destOrd="0" presId="urn:microsoft.com/office/officeart/2005/8/layout/hierarchy6"/>
    <dgm:cxn modelId="{63AC5E6B-D18E-40CA-A3CF-1E8F0026A8CE}" type="presOf" srcId="{FF1EA169-A1CB-410A-AA11-AE1EA15D7FAA}" destId="{6897A7C6-1D7E-487A-8598-995036C1F35C}" srcOrd="0" destOrd="0" presId="urn:microsoft.com/office/officeart/2005/8/layout/hierarchy6"/>
    <dgm:cxn modelId="{07E7E6CA-265A-4C48-A967-FFE48ED72211}" type="presOf" srcId="{771D14D8-EB93-4955-9C24-A50C95FBB620}" destId="{46124081-1A3E-4825-AA98-04BAC379CBD0}" srcOrd="1" destOrd="0" presId="urn:microsoft.com/office/officeart/2005/8/layout/hierarchy6"/>
    <dgm:cxn modelId="{8B41A13C-B680-42DE-9F98-48D04F577A85}" type="presOf" srcId="{A0A449EA-50B6-AF4D-8651-13111A0F38FE}" destId="{D2B399E0-0B1A-F346-81DA-CA72D0FF13FE}" srcOrd="0" destOrd="0" presId="urn:microsoft.com/office/officeart/2005/8/layout/hierarchy6"/>
    <dgm:cxn modelId="{081E13ED-7629-4D75-8FE1-190BCB1E6C3E}" type="presOf" srcId="{640CD112-12A3-4D43-AC36-106D6C2270CA}" destId="{FCB286C1-E461-414C-AE64-459ED7DB730E}" srcOrd="0" destOrd="0" presId="urn:microsoft.com/office/officeart/2005/8/layout/hierarchy6"/>
    <dgm:cxn modelId="{BECBD807-8D10-4C42-A695-DDB44B143DEB}" srcId="{70AECB8A-0DD9-4240-9DCE-EB451F5ECC0C}" destId="{3E8DEBF7-5B69-4469-8A96-FB5482457A69}" srcOrd="2" destOrd="0" parTransId="{346E457C-2474-4650-B162-EE6AB11DFB94}" sibTransId="{67CDD587-6C12-411C-A740-DB9CA0219A15}"/>
    <dgm:cxn modelId="{C3D85B12-CAE0-435D-94C4-ED46CF6E5A25}" type="presOf" srcId="{CE0CF311-E21E-4B69-8C76-77869DE0420B}" destId="{512ECC5C-DA95-49EC-81E8-94F084AC5CC2}" srcOrd="0" destOrd="0" presId="urn:microsoft.com/office/officeart/2005/8/layout/hierarchy6"/>
    <dgm:cxn modelId="{BF767280-B949-4285-A368-F3481ABE2E3C}" type="presOf" srcId="{70AECB8A-0DD9-4240-9DCE-EB451F5ECC0C}" destId="{8C037B2D-268E-4076-A0E2-A94B0994AF1C}" srcOrd="0" destOrd="0" presId="urn:microsoft.com/office/officeart/2005/8/layout/hierarchy6"/>
    <dgm:cxn modelId="{D2582671-71C0-4D8F-88DF-AE0D17F07C24}" srcId="{E01A7CE4-8280-459E-BA14-727D9CE1715C}" destId="{BA3BA9D2-A692-4231-ADE3-EB2F74728075}" srcOrd="0" destOrd="0" parTransId="{CE0CF311-E21E-4B69-8C76-77869DE0420B}" sibTransId="{23F608FC-25F7-415F-8CAB-8229FDFCA64C}"/>
    <dgm:cxn modelId="{E41B68F9-61BE-4669-8F20-D544AE2B7B3A}" type="presOf" srcId="{61D0ACB3-4BB0-5A40-8DAF-F71485849D0D}" destId="{B7D6526F-61FF-E841-AA02-3E316196012B}" srcOrd="0" destOrd="0" presId="urn:microsoft.com/office/officeart/2005/8/layout/hierarchy6"/>
    <dgm:cxn modelId="{C95C9DC2-4898-4EEF-B164-F1627CB93D22}" type="presOf" srcId="{EC64EB22-2334-4B8E-8261-CCEE6F9505DB}" destId="{0B27149F-FD8D-4F19-B0B3-2DDAAD1210B7}" srcOrd="0" destOrd="0" presId="urn:microsoft.com/office/officeart/2005/8/layout/hierarchy6"/>
    <dgm:cxn modelId="{4E556024-4A16-4A8B-928F-59CC578964B8}" type="presOf" srcId="{3E8DEBF7-5B69-4469-8A96-FB5482457A69}" destId="{963C6F59-6B53-4BFE-8170-112A556FAAD8}" srcOrd="0" destOrd="0" presId="urn:microsoft.com/office/officeart/2005/8/layout/hierarchy6"/>
    <dgm:cxn modelId="{9853B0C1-BB3E-4E53-8FA4-BA9389261E4C}" type="presOf" srcId="{E38F9D49-BE5A-4F0A-928E-4759E8A46442}" destId="{6B4E1370-1EA3-4224-A453-2149F6E4D4D8}" srcOrd="0" destOrd="0" presId="urn:microsoft.com/office/officeart/2005/8/layout/hierarchy6"/>
    <dgm:cxn modelId="{23BC2F59-1F28-4247-B451-8444AE6D94B0}" type="presParOf" srcId="{8C037B2D-268E-4076-A0E2-A94B0994AF1C}" destId="{2220F225-F47A-4350-AF76-8F75BCF0E94B}" srcOrd="0" destOrd="0" presId="urn:microsoft.com/office/officeart/2005/8/layout/hierarchy6"/>
    <dgm:cxn modelId="{94C75F05-A066-45C7-AE8E-9ED96A1B8EB5}" type="presParOf" srcId="{2220F225-F47A-4350-AF76-8F75BCF0E94B}" destId="{CC0F7FF6-D207-4FB1-8CAC-6505D2944CA0}" srcOrd="0" destOrd="0" presId="urn:microsoft.com/office/officeart/2005/8/layout/hierarchy6"/>
    <dgm:cxn modelId="{9088487D-7212-4CE3-A2CA-DB1B4A9BFAD1}" type="presParOf" srcId="{2220F225-F47A-4350-AF76-8F75BCF0E94B}" destId="{E057F334-1C42-4F5B-8CE1-2415A78C6066}" srcOrd="1" destOrd="0" presId="urn:microsoft.com/office/officeart/2005/8/layout/hierarchy6"/>
    <dgm:cxn modelId="{24C2AB83-56F2-4A0F-AF9E-416D8D049025}" type="presParOf" srcId="{E057F334-1C42-4F5B-8CE1-2415A78C6066}" destId="{B7D84F63-711E-443F-B247-4513CC67C79E}" srcOrd="0" destOrd="0" presId="urn:microsoft.com/office/officeart/2005/8/layout/hierarchy6"/>
    <dgm:cxn modelId="{CC864260-7F2E-4821-96D8-B0AD7D49FBA5}" type="presParOf" srcId="{B7D84F63-711E-443F-B247-4513CC67C79E}" destId="{95AB75FB-B84A-411A-AB43-6789408FECA0}" srcOrd="0" destOrd="0" presId="urn:microsoft.com/office/officeart/2005/8/layout/hierarchy6"/>
    <dgm:cxn modelId="{BE6B9886-76E7-4D7F-80B1-20EA86AB3F0A}" type="presParOf" srcId="{B7D84F63-711E-443F-B247-4513CC67C79E}" destId="{31F61917-2971-4F05-814A-1DD3BABC62E3}" srcOrd="1" destOrd="0" presId="urn:microsoft.com/office/officeart/2005/8/layout/hierarchy6"/>
    <dgm:cxn modelId="{F91D14A5-F7B4-4AE8-B82C-45CC2F8BBBB9}" type="presParOf" srcId="{31F61917-2971-4F05-814A-1DD3BABC62E3}" destId="{3A23EF19-9403-4E18-90B2-62F34E68039B}" srcOrd="0" destOrd="0" presId="urn:microsoft.com/office/officeart/2005/8/layout/hierarchy6"/>
    <dgm:cxn modelId="{29EC6DBB-E2B3-4E42-AC7A-5BBBFCB8807C}" type="presParOf" srcId="{31F61917-2971-4F05-814A-1DD3BABC62E3}" destId="{9961BFC6-941A-4FD8-9F04-6708A75F59CA}" srcOrd="1" destOrd="0" presId="urn:microsoft.com/office/officeart/2005/8/layout/hierarchy6"/>
    <dgm:cxn modelId="{2C4C2818-5296-4069-9C00-E785CA4B9797}" type="presParOf" srcId="{9961BFC6-941A-4FD8-9F04-6708A75F59CA}" destId="{FAF58530-B6C2-41FE-A01E-828A5CB17D54}" srcOrd="0" destOrd="0" presId="urn:microsoft.com/office/officeart/2005/8/layout/hierarchy6"/>
    <dgm:cxn modelId="{86D43FFF-2D15-4AAE-AE37-9DFE0C59006E}" type="presParOf" srcId="{9961BFC6-941A-4FD8-9F04-6708A75F59CA}" destId="{875C20FC-04E7-46C7-B03E-973FFD427D77}" srcOrd="1" destOrd="0" presId="urn:microsoft.com/office/officeart/2005/8/layout/hierarchy6"/>
    <dgm:cxn modelId="{73CBF8D4-588B-4B13-96A5-1EF4911131A6}" type="presParOf" srcId="{875C20FC-04E7-46C7-B03E-973FFD427D77}" destId="{512ECC5C-DA95-49EC-81E8-94F084AC5CC2}" srcOrd="0" destOrd="0" presId="urn:microsoft.com/office/officeart/2005/8/layout/hierarchy6"/>
    <dgm:cxn modelId="{24C1A44F-29EF-4FC9-A100-D52A3DFACF23}" type="presParOf" srcId="{875C20FC-04E7-46C7-B03E-973FFD427D77}" destId="{733BDF4C-5F17-41BA-801C-90FAE57B4ADD}" srcOrd="1" destOrd="0" presId="urn:microsoft.com/office/officeart/2005/8/layout/hierarchy6"/>
    <dgm:cxn modelId="{3D04FF90-09ED-44D1-BA33-30360156C6A7}" type="presParOf" srcId="{733BDF4C-5F17-41BA-801C-90FAE57B4ADD}" destId="{05F09F8F-BE65-458D-9844-D9C884098FF6}" srcOrd="0" destOrd="0" presId="urn:microsoft.com/office/officeart/2005/8/layout/hierarchy6"/>
    <dgm:cxn modelId="{B7E4EE6E-0275-4C9A-AB06-912D81D7A60C}" type="presParOf" srcId="{733BDF4C-5F17-41BA-801C-90FAE57B4ADD}" destId="{EC453634-813B-4C93-843C-9F1F9A571806}" srcOrd="1" destOrd="0" presId="urn:microsoft.com/office/officeart/2005/8/layout/hierarchy6"/>
    <dgm:cxn modelId="{3969620E-18F6-41C0-90D7-C94CB14B147E}" type="presParOf" srcId="{875C20FC-04E7-46C7-B03E-973FFD427D77}" destId="{CE3EAA6F-4990-46FE-913D-A8370ED9EF3B}" srcOrd="2" destOrd="0" presId="urn:microsoft.com/office/officeart/2005/8/layout/hierarchy6"/>
    <dgm:cxn modelId="{9E4BD1FD-E54A-4DEB-8F10-0AED84EF54DF}" type="presParOf" srcId="{875C20FC-04E7-46C7-B03E-973FFD427D77}" destId="{F327C627-A6B5-42F7-A277-2B4BAAA27802}" srcOrd="3" destOrd="0" presId="urn:microsoft.com/office/officeart/2005/8/layout/hierarchy6"/>
    <dgm:cxn modelId="{85681F39-A88A-4715-BADB-56F4FA3D32BA}" type="presParOf" srcId="{F327C627-A6B5-42F7-A277-2B4BAAA27802}" destId="{6B4E1370-1EA3-4224-A453-2149F6E4D4D8}" srcOrd="0" destOrd="0" presId="urn:microsoft.com/office/officeart/2005/8/layout/hierarchy6"/>
    <dgm:cxn modelId="{C71B16C1-C01C-41C1-9DB0-D7C5980CFEAD}" type="presParOf" srcId="{F327C627-A6B5-42F7-A277-2B4BAAA27802}" destId="{2D91300E-BD29-4CF0-8788-1160D534C1AD}" srcOrd="1" destOrd="0" presId="urn:microsoft.com/office/officeart/2005/8/layout/hierarchy6"/>
    <dgm:cxn modelId="{6B2D418F-F674-44BC-A6D2-643EB0A2627D}" type="presParOf" srcId="{31F61917-2971-4F05-814A-1DD3BABC62E3}" destId="{E5230F1B-0B19-465B-9807-37379E0EFCB4}" srcOrd="2" destOrd="0" presId="urn:microsoft.com/office/officeart/2005/8/layout/hierarchy6"/>
    <dgm:cxn modelId="{01D7901F-4EAF-4F66-A9CC-88B4D4573CE4}" type="presParOf" srcId="{31F61917-2971-4F05-814A-1DD3BABC62E3}" destId="{A1DF5072-2C80-4C16-916E-4E3D839DA6EA}" srcOrd="3" destOrd="0" presId="urn:microsoft.com/office/officeart/2005/8/layout/hierarchy6"/>
    <dgm:cxn modelId="{0C14C196-33B1-4524-8B37-367463A05488}" type="presParOf" srcId="{A1DF5072-2C80-4C16-916E-4E3D839DA6EA}" destId="{6897A7C6-1D7E-487A-8598-995036C1F35C}" srcOrd="0" destOrd="0" presId="urn:microsoft.com/office/officeart/2005/8/layout/hierarchy6"/>
    <dgm:cxn modelId="{E33E4848-C09D-4A64-AACA-49BDA87E0CC0}" type="presParOf" srcId="{A1DF5072-2C80-4C16-916E-4E3D839DA6EA}" destId="{3923764F-9C3A-456B-BC2E-67735E458F04}" srcOrd="1" destOrd="0" presId="urn:microsoft.com/office/officeart/2005/8/layout/hierarchy6"/>
    <dgm:cxn modelId="{2888EFE1-0062-4CB0-AF17-C6D5834EE7CB}" type="presParOf" srcId="{3923764F-9C3A-456B-BC2E-67735E458F04}" destId="{0B27149F-FD8D-4F19-B0B3-2DDAAD1210B7}" srcOrd="0" destOrd="0" presId="urn:microsoft.com/office/officeart/2005/8/layout/hierarchy6"/>
    <dgm:cxn modelId="{C5D7A647-8B5A-4BFB-9517-10EDE3255D40}" type="presParOf" srcId="{3923764F-9C3A-456B-BC2E-67735E458F04}" destId="{A7BD9976-5E1C-4048-9BEB-F028D65F82FE}" srcOrd="1" destOrd="0" presId="urn:microsoft.com/office/officeart/2005/8/layout/hierarchy6"/>
    <dgm:cxn modelId="{B0901FAE-1E23-4D96-B961-AE7AF1FB89A8}" type="presParOf" srcId="{A7BD9976-5E1C-4048-9BEB-F028D65F82FE}" destId="{FCB286C1-E461-414C-AE64-459ED7DB730E}" srcOrd="0" destOrd="0" presId="urn:microsoft.com/office/officeart/2005/8/layout/hierarchy6"/>
    <dgm:cxn modelId="{56BB3F4A-D6FF-48A0-961D-F5FD6D9374B4}" type="presParOf" srcId="{A7BD9976-5E1C-4048-9BEB-F028D65F82FE}" destId="{96B0033F-75A9-40A4-A44C-FA242A278EF2}" srcOrd="1" destOrd="0" presId="urn:microsoft.com/office/officeart/2005/8/layout/hierarchy6"/>
    <dgm:cxn modelId="{F7D6683C-FD29-4370-A73B-2D1091926DC3}" type="presParOf" srcId="{31F61917-2971-4F05-814A-1DD3BABC62E3}" destId="{D2B399E0-0B1A-F346-81DA-CA72D0FF13FE}" srcOrd="4" destOrd="0" presId="urn:microsoft.com/office/officeart/2005/8/layout/hierarchy6"/>
    <dgm:cxn modelId="{61A5B0C8-F173-44E8-B101-2A48E0EAAFD0}" type="presParOf" srcId="{31F61917-2971-4F05-814A-1DD3BABC62E3}" destId="{D3F8FC5A-A5B0-5A40-9BF9-D58A241E7269}" srcOrd="5" destOrd="0" presId="urn:microsoft.com/office/officeart/2005/8/layout/hierarchy6"/>
    <dgm:cxn modelId="{DA531853-A63D-4459-8AEE-B4E09B81B42F}" type="presParOf" srcId="{D3F8FC5A-A5B0-5A40-9BF9-D58A241E7269}" destId="{B7D6526F-61FF-E841-AA02-3E316196012B}" srcOrd="0" destOrd="0" presId="urn:microsoft.com/office/officeart/2005/8/layout/hierarchy6"/>
    <dgm:cxn modelId="{BD9DBCBB-D689-4082-BABB-9B6ED318C2A0}" type="presParOf" srcId="{D3F8FC5A-A5B0-5A40-9BF9-D58A241E7269}" destId="{DE633C29-14B8-B745-AD8F-AD2292E12B46}" srcOrd="1" destOrd="0" presId="urn:microsoft.com/office/officeart/2005/8/layout/hierarchy6"/>
    <dgm:cxn modelId="{AF48F3A0-A601-4F50-95D1-4DE733040956}" type="presParOf" srcId="{8C037B2D-268E-4076-A0E2-A94B0994AF1C}" destId="{6213CB1B-1CD8-4471-9BCC-E083E3EFCB15}" srcOrd="1" destOrd="0" presId="urn:microsoft.com/office/officeart/2005/8/layout/hierarchy6"/>
    <dgm:cxn modelId="{7AEDFF7A-5E0D-4117-87DF-4FD19331396B}" type="presParOf" srcId="{6213CB1B-1CD8-4471-9BCC-E083E3EFCB15}" destId="{9801526B-D9A1-449B-BEF9-83A939AD4AA4}" srcOrd="0" destOrd="0" presId="urn:microsoft.com/office/officeart/2005/8/layout/hierarchy6"/>
    <dgm:cxn modelId="{555FE8BE-7DE9-440D-90D7-C881EE4028A2}" type="presParOf" srcId="{9801526B-D9A1-449B-BEF9-83A939AD4AA4}" destId="{0FE0613A-BAD6-47DE-BB8F-56B3994DE6C4}" srcOrd="0" destOrd="0" presId="urn:microsoft.com/office/officeart/2005/8/layout/hierarchy6"/>
    <dgm:cxn modelId="{B56227B7-D495-409D-9FA1-F99C10B7FD6F}" type="presParOf" srcId="{9801526B-D9A1-449B-BEF9-83A939AD4AA4}" destId="{46124081-1A3E-4825-AA98-04BAC379CBD0}" srcOrd="1" destOrd="0" presId="urn:microsoft.com/office/officeart/2005/8/layout/hierarchy6"/>
    <dgm:cxn modelId="{F82C769B-E158-4F97-BAC1-DEBD397217BA}" type="presParOf" srcId="{6213CB1B-1CD8-4471-9BCC-E083E3EFCB15}" destId="{38516DF4-1BC4-4258-9F16-781399E43725}" srcOrd="1" destOrd="0" presId="urn:microsoft.com/office/officeart/2005/8/layout/hierarchy6"/>
    <dgm:cxn modelId="{C05C96D2-3E3A-457A-BD95-1A9A4FD05311}" type="presParOf" srcId="{38516DF4-1BC4-4258-9F16-781399E43725}" destId="{C18AE2F5-AE9D-426E-959D-087C33163EB4}" srcOrd="0" destOrd="0" presId="urn:microsoft.com/office/officeart/2005/8/layout/hierarchy6"/>
    <dgm:cxn modelId="{9D08EA6D-1C2C-47D0-A103-B721EF5B3360}" type="presParOf" srcId="{6213CB1B-1CD8-4471-9BCC-E083E3EFCB15}" destId="{EDFA139C-A841-472B-B14B-B5A60B5F1AB0}" srcOrd="2" destOrd="0" presId="urn:microsoft.com/office/officeart/2005/8/layout/hierarchy6"/>
    <dgm:cxn modelId="{1E7D3E0A-C19C-4114-BEE1-6FDB94C323CA}" type="presParOf" srcId="{EDFA139C-A841-472B-B14B-B5A60B5F1AB0}" destId="{963C6F59-6B53-4BFE-8170-112A556FAAD8}" srcOrd="0" destOrd="0" presId="urn:microsoft.com/office/officeart/2005/8/layout/hierarchy6"/>
    <dgm:cxn modelId="{4BF2F387-67D3-410A-A083-6DDF8518B39D}" type="presParOf" srcId="{EDFA139C-A841-472B-B14B-B5A60B5F1AB0}" destId="{1ED0D538-BB32-4EA0-9A63-4080CDC10B55}" srcOrd="1" destOrd="0" presId="urn:microsoft.com/office/officeart/2005/8/layout/hierarchy6"/>
    <dgm:cxn modelId="{51B8347C-862B-4B8B-827D-9A2B6543E1E6}" type="presParOf" srcId="{6213CB1B-1CD8-4471-9BCC-E083E3EFCB15}" destId="{08DDAE26-D5FA-4289-848A-74F47B344CBE}" srcOrd="3" destOrd="0" presId="urn:microsoft.com/office/officeart/2005/8/layout/hierarchy6"/>
    <dgm:cxn modelId="{1AA8D49F-9928-4677-8ED5-9B850A9011C4}" type="presParOf" srcId="{08DDAE26-D5FA-4289-848A-74F47B344CBE}" destId="{1B0B2573-8956-491E-B5CE-0638C0E75A80}" srcOrd="0" destOrd="0" presId="urn:microsoft.com/office/officeart/2005/8/layout/hierarchy6"/>
    <dgm:cxn modelId="{6E1C27D0-762C-41BF-9F91-2DD82D8B2153}" type="presParOf" srcId="{6213CB1B-1CD8-4471-9BCC-E083E3EFCB15}" destId="{813ED1CA-B970-4404-9012-9F7597950373}" srcOrd="4" destOrd="0" presId="urn:microsoft.com/office/officeart/2005/8/layout/hierarchy6"/>
    <dgm:cxn modelId="{35E479E5-6679-4D5E-B0B6-A97022AF156D}" type="presParOf" srcId="{813ED1CA-B970-4404-9012-9F7597950373}" destId="{4852DC0F-ABE1-4C68-9B2A-F5CE2BC60153}" srcOrd="0" destOrd="0" presId="urn:microsoft.com/office/officeart/2005/8/layout/hierarchy6"/>
    <dgm:cxn modelId="{45C516C6-AC80-4A4F-B769-2EB40D5A8CBB}" type="presParOf" srcId="{813ED1CA-B970-4404-9012-9F7597950373}" destId="{3CDAD5F0-0B62-4F0F-ADE3-8251C1AC9E4C}"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E236D0-4739-4E8E-BDC3-62391AB0D899}" type="doc">
      <dgm:prSet loTypeId="urn:microsoft.com/office/officeart/2005/8/layout/hProcess4" loCatId="process" qsTypeId="urn:microsoft.com/office/officeart/2005/8/quickstyle/3d6" qsCatId="3D" csTypeId="urn:microsoft.com/office/officeart/2005/8/colors/accent2_2" csCatId="accent2" phldr="1"/>
      <dgm:spPr/>
      <dgm:t>
        <a:bodyPr/>
        <a:lstStyle/>
        <a:p>
          <a:endParaRPr lang="en-US"/>
        </a:p>
      </dgm:t>
    </dgm:pt>
    <dgm:pt modelId="{C1F2C87C-72BF-45CD-B119-4A70E623300E}">
      <dgm:prSet phldrT="[Text]"/>
      <dgm:spPr/>
      <dgm:t>
        <a:bodyPr/>
        <a:lstStyle/>
        <a:p>
          <a:r>
            <a:rPr lang="en-US" dirty="0" smtClean="0"/>
            <a:t>Project Initiation/Planning</a:t>
          </a:r>
          <a:endParaRPr lang="en-US" dirty="0"/>
        </a:p>
      </dgm:t>
    </dgm:pt>
    <dgm:pt modelId="{1B8CEA89-F217-42F9-A104-FCEB497B43B3}" type="parTrans" cxnId="{C5FC4EB5-5536-4E2C-8C92-1AA55CF1E9A9}">
      <dgm:prSet/>
      <dgm:spPr/>
      <dgm:t>
        <a:bodyPr/>
        <a:lstStyle/>
        <a:p>
          <a:endParaRPr lang="en-US"/>
        </a:p>
      </dgm:t>
    </dgm:pt>
    <dgm:pt modelId="{75E89398-9E6A-4FEF-9CBF-3287A612B2EB}" type="sibTrans" cxnId="{C5FC4EB5-5536-4E2C-8C92-1AA55CF1E9A9}">
      <dgm:prSet/>
      <dgm:spPr/>
      <dgm:t>
        <a:bodyPr/>
        <a:lstStyle/>
        <a:p>
          <a:endParaRPr lang="en-US"/>
        </a:p>
      </dgm:t>
    </dgm:pt>
    <dgm:pt modelId="{BFE2D3FB-FED3-4033-9BF4-022F3BB23053}">
      <dgm:prSet phldrT="[Text]" custT="1"/>
      <dgm:spPr/>
      <dgm:t>
        <a:bodyPr/>
        <a:lstStyle/>
        <a:p>
          <a:r>
            <a:rPr lang="en-US" sz="1600" dirty="0" smtClean="0"/>
            <a:t>Development of Project Charter (Scope, Project Plan, WBS, Budget, Resource Requirements)</a:t>
          </a:r>
          <a:endParaRPr lang="en-US" sz="1600" dirty="0"/>
        </a:p>
      </dgm:t>
    </dgm:pt>
    <dgm:pt modelId="{65033153-B6E6-42E4-B952-C5CD08129168}" type="parTrans" cxnId="{45230755-09B2-4E21-A0AF-874D9136A197}">
      <dgm:prSet/>
      <dgm:spPr/>
      <dgm:t>
        <a:bodyPr/>
        <a:lstStyle/>
        <a:p>
          <a:endParaRPr lang="en-US"/>
        </a:p>
      </dgm:t>
    </dgm:pt>
    <dgm:pt modelId="{1A5BBF91-1A96-4161-852F-4BAD25A4861A}" type="sibTrans" cxnId="{45230755-09B2-4E21-A0AF-874D9136A197}">
      <dgm:prSet/>
      <dgm:spPr/>
      <dgm:t>
        <a:bodyPr/>
        <a:lstStyle/>
        <a:p>
          <a:endParaRPr lang="en-US"/>
        </a:p>
      </dgm:t>
    </dgm:pt>
    <dgm:pt modelId="{BFCF0F80-75E6-4F29-BAD8-32AAE06385ED}">
      <dgm:prSet phldrT="[Text]" custT="1"/>
      <dgm:spPr/>
      <dgm:t>
        <a:bodyPr/>
        <a:lstStyle/>
        <a:p>
          <a:r>
            <a:rPr lang="en-US" sz="1600" dirty="0" smtClean="0"/>
            <a:t>Vet Project Charter w/ IT and Organizational Leadership</a:t>
          </a:r>
          <a:endParaRPr lang="en-US" sz="1600" dirty="0"/>
        </a:p>
      </dgm:t>
    </dgm:pt>
    <dgm:pt modelId="{3851154A-2814-4D5E-BDEB-37143759473A}" type="parTrans" cxnId="{71873431-53B9-4115-BADD-0AF9138EB711}">
      <dgm:prSet/>
      <dgm:spPr/>
      <dgm:t>
        <a:bodyPr/>
        <a:lstStyle/>
        <a:p>
          <a:endParaRPr lang="en-US"/>
        </a:p>
      </dgm:t>
    </dgm:pt>
    <dgm:pt modelId="{817E54E9-E3FB-4ACD-9954-C7E43D04E961}" type="sibTrans" cxnId="{71873431-53B9-4115-BADD-0AF9138EB711}">
      <dgm:prSet/>
      <dgm:spPr/>
      <dgm:t>
        <a:bodyPr/>
        <a:lstStyle/>
        <a:p>
          <a:endParaRPr lang="en-US"/>
        </a:p>
      </dgm:t>
    </dgm:pt>
    <dgm:pt modelId="{79407E4A-955F-4542-BA88-D3C434E722FD}">
      <dgm:prSet phldrT="[Text]"/>
      <dgm:spPr/>
      <dgm:t>
        <a:bodyPr/>
        <a:lstStyle/>
        <a:p>
          <a:r>
            <a:rPr lang="en-US" dirty="0" smtClean="0"/>
            <a:t>Project Execution</a:t>
          </a:r>
          <a:endParaRPr lang="en-US" dirty="0"/>
        </a:p>
      </dgm:t>
    </dgm:pt>
    <dgm:pt modelId="{FF1D571D-AB13-451B-A992-DE94CA1D977C}" type="parTrans" cxnId="{D1838DF9-38BD-4C49-9F6D-438E0D024C6C}">
      <dgm:prSet/>
      <dgm:spPr/>
      <dgm:t>
        <a:bodyPr/>
        <a:lstStyle/>
        <a:p>
          <a:endParaRPr lang="en-US"/>
        </a:p>
      </dgm:t>
    </dgm:pt>
    <dgm:pt modelId="{950956F2-79AA-4126-9819-D7C64FD92F3F}" type="sibTrans" cxnId="{D1838DF9-38BD-4C49-9F6D-438E0D024C6C}">
      <dgm:prSet/>
      <dgm:spPr/>
      <dgm:t>
        <a:bodyPr/>
        <a:lstStyle/>
        <a:p>
          <a:endParaRPr lang="en-US"/>
        </a:p>
      </dgm:t>
    </dgm:pt>
    <dgm:pt modelId="{FC421AE9-5143-43B2-BBF5-9C05B2569BBC}">
      <dgm:prSet phldrT="[Text]" custT="1"/>
      <dgm:spPr/>
      <dgm:t>
        <a:bodyPr/>
        <a:lstStyle/>
        <a:p>
          <a:r>
            <a:rPr lang="en-US" sz="1500" dirty="0" smtClean="0"/>
            <a:t>Execute Project Plan and WBS</a:t>
          </a:r>
          <a:endParaRPr lang="en-US" sz="1500" dirty="0"/>
        </a:p>
      </dgm:t>
    </dgm:pt>
    <dgm:pt modelId="{AEF843E7-34CD-4994-968B-6FA7C4BB1D98}" type="parTrans" cxnId="{1085C64F-BF90-4EA1-8A74-DE8018B2BF4F}">
      <dgm:prSet/>
      <dgm:spPr/>
      <dgm:t>
        <a:bodyPr/>
        <a:lstStyle/>
        <a:p>
          <a:endParaRPr lang="en-US"/>
        </a:p>
      </dgm:t>
    </dgm:pt>
    <dgm:pt modelId="{A8FC92E2-6EF9-4320-A784-0EA19A3537B8}" type="sibTrans" cxnId="{1085C64F-BF90-4EA1-8A74-DE8018B2BF4F}">
      <dgm:prSet/>
      <dgm:spPr/>
      <dgm:t>
        <a:bodyPr/>
        <a:lstStyle/>
        <a:p>
          <a:endParaRPr lang="en-US"/>
        </a:p>
      </dgm:t>
    </dgm:pt>
    <dgm:pt modelId="{FF742ECF-7193-49FB-AB34-E14326E279B0}">
      <dgm:prSet phldrT="[Text]" custT="1"/>
      <dgm:spPr/>
      <dgm:t>
        <a:bodyPr/>
        <a:lstStyle/>
        <a:p>
          <a:r>
            <a:rPr lang="en-US" sz="1500" dirty="0" smtClean="0"/>
            <a:t>Report Status Updates to Stakeholder Groups</a:t>
          </a:r>
          <a:endParaRPr lang="en-US" sz="1500" dirty="0"/>
        </a:p>
      </dgm:t>
    </dgm:pt>
    <dgm:pt modelId="{F50720E0-1441-4FC5-A7E3-1EA12A9AE664}" type="parTrans" cxnId="{BE20F720-9C1A-4627-A859-800912BCBA46}">
      <dgm:prSet/>
      <dgm:spPr/>
      <dgm:t>
        <a:bodyPr/>
        <a:lstStyle/>
        <a:p>
          <a:endParaRPr lang="en-US"/>
        </a:p>
      </dgm:t>
    </dgm:pt>
    <dgm:pt modelId="{E1E1F3AC-C26C-417C-974D-64786C8DEDBA}" type="sibTrans" cxnId="{BE20F720-9C1A-4627-A859-800912BCBA46}">
      <dgm:prSet/>
      <dgm:spPr/>
      <dgm:t>
        <a:bodyPr/>
        <a:lstStyle/>
        <a:p>
          <a:endParaRPr lang="en-US"/>
        </a:p>
      </dgm:t>
    </dgm:pt>
    <dgm:pt modelId="{D2747F4D-CB60-4F4D-A499-B54EF3FA3316}">
      <dgm:prSet phldrT="[Text]"/>
      <dgm:spPr/>
      <dgm:t>
        <a:bodyPr/>
        <a:lstStyle/>
        <a:p>
          <a:r>
            <a:rPr lang="en-US" dirty="0" smtClean="0"/>
            <a:t>Project Closeout</a:t>
          </a:r>
          <a:endParaRPr lang="en-US" dirty="0"/>
        </a:p>
      </dgm:t>
    </dgm:pt>
    <dgm:pt modelId="{2983306A-E522-4336-8010-0ACB5EC32A19}" type="parTrans" cxnId="{E183378A-6651-4C29-95AA-2DBFDC70634D}">
      <dgm:prSet/>
      <dgm:spPr/>
      <dgm:t>
        <a:bodyPr/>
        <a:lstStyle/>
        <a:p>
          <a:endParaRPr lang="en-US"/>
        </a:p>
      </dgm:t>
    </dgm:pt>
    <dgm:pt modelId="{939577F3-BD1B-49B9-90FD-E6502D8186D8}" type="sibTrans" cxnId="{E183378A-6651-4C29-95AA-2DBFDC70634D}">
      <dgm:prSet/>
      <dgm:spPr/>
      <dgm:t>
        <a:bodyPr/>
        <a:lstStyle/>
        <a:p>
          <a:endParaRPr lang="en-US"/>
        </a:p>
      </dgm:t>
    </dgm:pt>
    <dgm:pt modelId="{0D7B6BBC-AF25-4348-AFA6-56A884504F76}">
      <dgm:prSet phldrT="[Text]" custT="1"/>
      <dgm:spPr/>
      <dgm:t>
        <a:bodyPr/>
        <a:lstStyle/>
        <a:p>
          <a:r>
            <a:rPr lang="en-US" sz="1500" dirty="0" smtClean="0"/>
            <a:t>Provide Final Project Update to IT Leadership and Stakeholder Groups</a:t>
          </a:r>
          <a:endParaRPr lang="en-US" sz="1500" dirty="0"/>
        </a:p>
      </dgm:t>
    </dgm:pt>
    <dgm:pt modelId="{7B60EAED-22B2-4F36-8375-2227D29AB575}" type="parTrans" cxnId="{082BD72D-4C0F-4876-9792-879FB358945F}">
      <dgm:prSet/>
      <dgm:spPr/>
      <dgm:t>
        <a:bodyPr/>
        <a:lstStyle/>
        <a:p>
          <a:endParaRPr lang="en-US"/>
        </a:p>
      </dgm:t>
    </dgm:pt>
    <dgm:pt modelId="{FB8F4B62-5DB0-4740-83C6-4C5461EB1591}" type="sibTrans" cxnId="{082BD72D-4C0F-4876-9792-879FB358945F}">
      <dgm:prSet/>
      <dgm:spPr/>
      <dgm:t>
        <a:bodyPr/>
        <a:lstStyle/>
        <a:p>
          <a:endParaRPr lang="en-US"/>
        </a:p>
      </dgm:t>
    </dgm:pt>
    <dgm:pt modelId="{66491C60-0887-4918-BADE-87DD6095FD74}">
      <dgm:prSet phldrT="[Text]" custT="1"/>
      <dgm:spPr/>
      <dgm:t>
        <a:bodyPr/>
        <a:lstStyle/>
        <a:p>
          <a:r>
            <a:rPr lang="en-US" sz="1500" dirty="0" smtClean="0"/>
            <a:t>Archive Project Documentation</a:t>
          </a:r>
          <a:endParaRPr lang="en-US" sz="1500" dirty="0"/>
        </a:p>
      </dgm:t>
    </dgm:pt>
    <dgm:pt modelId="{209B6CF3-F7BD-438E-A38C-10A67DF7DEEA}" type="parTrans" cxnId="{FCC84ED4-CAC4-484E-974C-B5F070B3DAC9}">
      <dgm:prSet/>
      <dgm:spPr/>
      <dgm:t>
        <a:bodyPr/>
        <a:lstStyle/>
        <a:p>
          <a:endParaRPr lang="en-US"/>
        </a:p>
      </dgm:t>
    </dgm:pt>
    <dgm:pt modelId="{E6531ABB-B1F8-40AF-8A8B-075F59CC49AE}" type="sibTrans" cxnId="{FCC84ED4-CAC4-484E-974C-B5F070B3DAC9}">
      <dgm:prSet/>
      <dgm:spPr/>
      <dgm:t>
        <a:bodyPr/>
        <a:lstStyle/>
        <a:p>
          <a:endParaRPr lang="en-US"/>
        </a:p>
      </dgm:t>
    </dgm:pt>
    <dgm:pt modelId="{B1053FD6-E782-49E2-9183-9DFC3197D48C}">
      <dgm:prSet phldrT="[Text]" custT="1"/>
      <dgm:spPr/>
      <dgm:t>
        <a:bodyPr/>
        <a:lstStyle/>
        <a:p>
          <a:r>
            <a:rPr lang="en-US" sz="1600" dirty="0" smtClean="0"/>
            <a:t>Obtain Internal/External Approval to Proceed </a:t>
          </a:r>
          <a:endParaRPr lang="en-US" sz="1600" dirty="0"/>
        </a:p>
      </dgm:t>
    </dgm:pt>
    <dgm:pt modelId="{B3607C41-F5BF-4E01-A416-5E16F52553E1}" type="parTrans" cxnId="{02C736B6-A88E-4AD0-9547-18ABC63B690A}">
      <dgm:prSet/>
      <dgm:spPr/>
      <dgm:t>
        <a:bodyPr/>
        <a:lstStyle/>
        <a:p>
          <a:endParaRPr lang="en-US"/>
        </a:p>
      </dgm:t>
    </dgm:pt>
    <dgm:pt modelId="{4A2EAEB9-19C0-4874-924F-0A97EEB35CC3}" type="sibTrans" cxnId="{02C736B6-A88E-4AD0-9547-18ABC63B690A}">
      <dgm:prSet/>
      <dgm:spPr/>
      <dgm:t>
        <a:bodyPr/>
        <a:lstStyle/>
        <a:p>
          <a:endParaRPr lang="en-US"/>
        </a:p>
      </dgm:t>
    </dgm:pt>
    <dgm:pt modelId="{86EEAD54-935C-4129-9B62-FB1B0AD9B348}">
      <dgm:prSet phldrT="[Text]" custT="1"/>
      <dgm:spPr/>
      <dgm:t>
        <a:bodyPr/>
        <a:lstStyle/>
        <a:p>
          <a:r>
            <a:rPr lang="en-US" sz="1500" dirty="0" smtClean="0"/>
            <a:t>Provide Monthly Updates to IT Leadership  (Projects Meeting)</a:t>
          </a:r>
          <a:endParaRPr lang="en-US" sz="1500" dirty="0"/>
        </a:p>
      </dgm:t>
    </dgm:pt>
    <dgm:pt modelId="{C0D4E66D-C0EF-4081-BF68-AF7E18479750}" type="parTrans" cxnId="{1E33EEFD-EB13-43A8-BBD1-B81D6822F23E}">
      <dgm:prSet/>
      <dgm:spPr/>
      <dgm:t>
        <a:bodyPr/>
        <a:lstStyle/>
        <a:p>
          <a:endParaRPr lang="en-US"/>
        </a:p>
      </dgm:t>
    </dgm:pt>
    <dgm:pt modelId="{D3A35DDD-6496-4A12-83DE-F0D9942D2FF6}" type="sibTrans" cxnId="{1E33EEFD-EB13-43A8-BBD1-B81D6822F23E}">
      <dgm:prSet/>
      <dgm:spPr/>
      <dgm:t>
        <a:bodyPr/>
        <a:lstStyle/>
        <a:p>
          <a:endParaRPr lang="en-US"/>
        </a:p>
      </dgm:t>
    </dgm:pt>
    <dgm:pt modelId="{D9D55ABD-196D-4F1B-AF7A-F12ABC32CD72}">
      <dgm:prSet phldrT="[Text]" custT="1"/>
      <dgm:spPr/>
      <dgm:t>
        <a:bodyPr/>
        <a:lstStyle/>
        <a:p>
          <a:r>
            <a:rPr lang="en-US" sz="1500" dirty="0" smtClean="0"/>
            <a:t>Verify Requirements and Project Milestones/Work Products with Project Stakeholders</a:t>
          </a:r>
          <a:endParaRPr lang="en-US" sz="1500" dirty="0"/>
        </a:p>
      </dgm:t>
    </dgm:pt>
    <dgm:pt modelId="{A726276B-D971-4AD2-9DC8-BA0B515DB605}" type="parTrans" cxnId="{37BD44A6-3FDD-48D4-AA15-54CB1F3278A6}">
      <dgm:prSet/>
      <dgm:spPr/>
      <dgm:t>
        <a:bodyPr/>
        <a:lstStyle/>
        <a:p>
          <a:endParaRPr lang="en-US"/>
        </a:p>
      </dgm:t>
    </dgm:pt>
    <dgm:pt modelId="{85075D23-38E8-4607-AD42-798CB1A2F4DA}" type="sibTrans" cxnId="{37BD44A6-3FDD-48D4-AA15-54CB1F3278A6}">
      <dgm:prSet/>
      <dgm:spPr/>
      <dgm:t>
        <a:bodyPr/>
        <a:lstStyle/>
        <a:p>
          <a:endParaRPr lang="en-US"/>
        </a:p>
      </dgm:t>
    </dgm:pt>
    <dgm:pt modelId="{5372D296-F4B8-4552-8DB5-E3594D0518B7}">
      <dgm:prSet phldrT="[Text]" custT="1"/>
      <dgm:spPr/>
      <dgm:t>
        <a:bodyPr/>
        <a:lstStyle/>
        <a:p>
          <a:r>
            <a:rPr lang="en-US" sz="1500" dirty="0" smtClean="0"/>
            <a:t>Complete Project</a:t>
          </a:r>
          <a:endParaRPr lang="en-US" sz="1500" dirty="0"/>
        </a:p>
      </dgm:t>
    </dgm:pt>
    <dgm:pt modelId="{AF276A61-A070-4840-89E4-AE578164BDB1}" type="parTrans" cxnId="{FF5C528A-56CB-4118-8FB7-CDDD1A3EB0B1}">
      <dgm:prSet/>
      <dgm:spPr/>
      <dgm:t>
        <a:bodyPr/>
        <a:lstStyle/>
        <a:p>
          <a:endParaRPr lang="en-US"/>
        </a:p>
      </dgm:t>
    </dgm:pt>
    <dgm:pt modelId="{CB6F44FA-B6D9-4C1D-BDFD-F27B6D2A121B}" type="sibTrans" cxnId="{FF5C528A-56CB-4118-8FB7-CDDD1A3EB0B1}">
      <dgm:prSet/>
      <dgm:spPr/>
      <dgm:t>
        <a:bodyPr/>
        <a:lstStyle/>
        <a:p>
          <a:endParaRPr lang="en-US"/>
        </a:p>
      </dgm:t>
    </dgm:pt>
    <dgm:pt modelId="{70965435-0129-48EA-A4DA-FD23AD30A262}">
      <dgm:prSet phldrT="[Text]" custT="1"/>
      <dgm:spPr/>
      <dgm:t>
        <a:bodyPr/>
        <a:lstStyle/>
        <a:p>
          <a:r>
            <a:rPr lang="en-US" sz="1500" dirty="0" smtClean="0"/>
            <a:t>Obtain User Acceptance on Project Completion</a:t>
          </a:r>
          <a:endParaRPr lang="en-US" sz="1500" dirty="0"/>
        </a:p>
      </dgm:t>
    </dgm:pt>
    <dgm:pt modelId="{ED0F3980-D9F0-4803-92B1-CBBBB18D4A97}" type="parTrans" cxnId="{4F6545D5-C359-4D2F-942F-C6A0FC60C18D}">
      <dgm:prSet/>
      <dgm:spPr/>
      <dgm:t>
        <a:bodyPr/>
        <a:lstStyle/>
        <a:p>
          <a:endParaRPr lang="en-US"/>
        </a:p>
      </dgm:t>
    </dgm:pt>
    <dgm:pt modelId="{80C2E7F4-9F02-4527-A666-701B1E3F3437}" type="sibTrans" cxnId="{4F6545D5-C359-4D2F-942F-C6A0FC60C18D}">
      <dgm:prSet/>
      <dgm:spPr/>
      <dgm:t>
        <a:bodyPr/>
        <a:lstStyle/>
        <a:p>
          <a:endParaRPr lang="en-US"/>
        </a:p>
      </dgm:t>
    </dgm:pt>
    <dgm:pt modelId="{5E01CABB-8DB1-4FD8-98CF-B1B498016163}">
      <dgm:prSet phldrT="[Text]" custT="1"/>
      <dgm:spPr/>
      <dgm:t>
        <a:bodyPr/>
        <a:lstStyle/>
        <a:p>
          <a:r>
            <a:rPr lang="en-US" sz="1500" dirty="0" smtClean="0"/>
            <a:t>Complete Post Implementation Evaluation Report (Closeout Report)</a:t>
          </a:r>
          <a:endParaRPr lang="en-US" sz="1500" dirty="0"/>
        </a:p>
      </dgm:t>
    </dgm:pt>
    <dgm:pt modelId="{40489C86-C08B-488A-8C41-491CA294E004}" type="parTrans" cxnId="{6E093C1C-C2A3-4BCA-8F9C-0C62E0864925}">
      <dgm:prSet/>
      <dgm:spPr/>
      <dgm:t>
        <a:bodyPr/>
        <a:lstStyle/>
        <a:p>
          <a:endParaRPr lang="en-US"/>
        </a:p>
      </dgm:t>
    </dgm:pt>
    <dgm:pt modelId="{8C799FDF-B0EB-4648-940A-25650DAFD3D1}" type="sibTrans" cxnId="{6E093C1C-C2A3-4BCA-8F9C-0C62E0864925}">
      <dgm:prSet/>
      <dgm:spPr/>
      <dgm:t>
        <a:bodyPr/>
        <a:lstStyle/>
        <a:p>
          <a:endParaRPr lang="en-US"/>
        </a:p>
      </dgm:t>
    </dgm:pt>
    <dgm:pt modelId="{1D060ECB-1779-4455-A705-F9A0DB5124A1}">
      <dgm:prSet phldrT="[Text]" custT="1"/>
      <dgm:spPr/>
      <dgm:t>
        <a:bodyPr/>
        <a:lstStyle/>
        <a:p>
          <a:endParaRPr lang="en-US" sz="1500" dirty="0"/>
        </a:p>
      </dgm:t>
    </dgm:pt>
    <dgm:pt modelId="{D47C10DF-1B37-42FD-9CEC-BFD2F051402F}" type="parTrans" cxnId="{189F6BA7-BE7D-414E-8E38-868E89FE07A4}">
      <dgm:prSet/>
      <dgm:spPr/>
      <dgm:t>
        <a:bodyPr/>
        <a:lstStyle/>
        <a:p>
          <a:endParaRPr lang="en-US"/>
        </a:p>
      </dgm:t>
    </dgm:pt>
    <dgm:pt modelId="{AECDF04F-2804-4FFC-B1C4-326D5025AC35}" type="sibTrans" cxnId="{189F6BA7-BE7D-414E-8E38-868E89FE07A4}">
      <dgm:prSet/>
      <dgm:spPr/>
      <dgm:t>
        <a:bodyPr/>
        <a:lstStyle/>
        <a:p>
          <a:endParaRPr lang="en-US"/>
        </a:p>
      </dgm:t>
    </dgm:pt>
    <dgm:pt modelId="{6578DF8E-D276-4E44-9B59-0FFF86513B93}" type="pres">
      <dgm:prSet presAssocID="{ADE236D0-4739-4E8E-BDC3-62391AB0D899}" presName="Name0" presStyleCnt="0">
        <dgm:presLayoutVars>
          <dgm:dir/>
          <dgm:animLvl val="lvl"/>
          <dgm:resizeHandles val="exact"/>
        </dgm:presLayoutVars>
      </dgm:prSet>
      <dgm:spPr/>
      <dgm:t>
        <a:bodyPr/>
        <a:lstStyle/>
        <a:p>
          <a:endParaRPr lang="en-US"/>
        </a:p>
      </dgm:t>
    </dgm:pt>
    <dgm:pt modelId="{68B3C5BA-83C0-43D1-BBDA-2AFB7F8AD67F}" type="pres">
      <dgm:prSet presAssocID="{ADE236D0-4739-4E8E-BDC3-62391AB0D899}" presName="tSp" presStyleCnt="0"/>
      <dgm:spPr/>
      <dgm:t>
        <a:bodyPr/>
        <a:lstStyle/>
        <a:p>
          <a:endParaRPr lang="en-US"/>
        </a:p>
      </dgm:t>
    </dgm:pt>
    <dgm:pt modelId="{0EFB0F37-783C-40CE-98DF-BDB5D234FCE8}" type="pres">
      <dgm:prSet presAssocID="{ADE236D0-4739-4E8E-BDC3-62391AB0D899}" presName="bSp" presStyleCnt="0"/>
      <dgm:spPr/>
      <dgm:t>
        <a:bodyPr/>
        <a:lstStyle/>
        <a:p>
          <a:endParaRPr lang="en-US"/>
        </a:p>
      </dgm:t>
    </dgm:pt>
    <dgm:pt modelId="{83828DAB-9A19-47C3-8C44-B2610847B284}" type="pres">
      <dgm:prSet presAssocID="{ADE236D0-4739-4E8E-BDC3-62391AB0D899}" presName="process" presStyleCnt="0"/>
      <dgm:spPr/>
      <dgm:t>
        <a:bodyPr/>
        <a:lstStyle/>
        <a:p>
          <a:endParaRPr lang="en-US"/>
        </a:p>
      </dgm:t>
    </dgm:pt>
    <dgm:pt modelId="{324654DC-AFF4-4916-AAE8-FA4C820D1393}" type="pres">
      <dgm:prSet presAssocID="{C1F2C87C-72BF-45CD-B119-4A70E623300E}" presName="composite1" presStyleCnt="0"/>
      <dgm:spPr/>
      <dgm:t>
        <a:bodyPr/>
        <a:lstStyle/>
        <a:p>
          <a:endParaRPr lang="en-US"/>
        </a:p>
      </dgm:t>
    </dgm:pt>
    <dgm:pt modelId="{3A093DA9-75DE-42D9-AE08-E829A1A46F8D}" type="pres">
      <dgm:prSet presAssocID="{C1F2C87C-72BF-45CD-B119-4A70E623300E}" presName="dummyNode1" presStyleLbl="node1" presStyleIdx="0" presStyleCnt="3"/>
      <dgm:spPr/>
      <dgm:t>
        <a:bodyPr/>
        <a:lstStyle/>
        <a:p>
          <a:endParaRPr lang="en-US"/>
        </a:p>
      </dgm:t>
    </dgm:pt>
    <dgm:pt modelId="{942D03F1-2490-4B2F-8C04-374194CA0D4D}" type="pres">
      <dgm:prSet presAssocID="{C1F2C87C-72BF-45CD-B119-4A70E623300E}" presName="childNode1" presStyleLbl="bgAcc1" presStyleIdx="0" presStyleCnt="3" custLinFactNeighborY="-1783">
        <dgm:presLayoutVars>
          <dgm:bulletEnabled val="1"/>
        </dgm:presLayoutVars>
      </dgm:prSet>
      <dgm:spPr/>
      <dgm:t>
        <a:bodyPr/>
        <a:lstStyle/>
        <a:p>
          <a:endParaRPr lang="en-US"/>
        </a:p>
      </dgm:t>
    </dgm:pt>
    <dgm:pt modelId="{F4107D06-B085-40FE-8613-17C8F6966EF2}" type="pres">
      <dgm:prSet presAssocID="{C1F2C87C-72BF-45CD-B119-4A70E623300E}" presName="childNode1tx" presStyleLbl="bgAcc1" presStyleIdx="0" presStyleCnt="3">
        <dgm:presLayoutVars>
          <dgm:bulletEnabled val="1"/>
        </dgm:presLayoutVars>
      </dgm:prSet>
      <dgm:spPr/>
      <dgm:t>
        <a:bodyPr/>
        <a:lstStyle/>
        <a:p>
          <a:endParaRPr lang="en-US"/>
        </a:p>
      </dgm:t>
    </dgm:pt>
    <dgm:pt modelId="{2F1209E4-2BA6-49CD-B91A-BB34A388A75A}" type="pres">
      <dgm:prSet presAssocID="{C1F2C87C-72BF-45CD-B119-4A70E623300E}" presName="parentNode1" presStyleLbl="node1" presStyleIdx="0" presStyleCnt="3">
        <dgm:presLayoutVars>
          <dgm:chMax val="1"/>
          <dgm:bulletEnabled val="1"/>
        </dgm:presLayoutVars>
      </dgm:prSet>
      <dgm:spPr/>
      <dgm:t>
        <a:bodyPr/>
        <a:lstStyle/>
        <a:p>
          <a:endParaRPr lang="en-US"/>
        </a:p>
      </dgm:t>
    </dgm:pt>
    <dgm:pt modelId="{131D14DC-F392-48CE-8916-8EA15FC96764}" type="pres">
      <dgm:prSet presAssocID="{C1F2C87C-72BF-45CD-B119-4A70E623300E}" presName="connSite1" presStyleCnt="0"/>
      <dgm:spPr/>
      <dgm:t>
        <a:bodyPr/>
        <a:lstStyle/>
        <a:p>
          <a:endParaRPr lang="en-US"/>
        </a:p>
      </dgm:t>
    </dgm:pt>
    <dgm:pt modelId="{253CAB40-95EF-4A43-81D2-6EEFC4981CCB}" type="pres">
      <dgm:prSet presAssocID="{75E89398-9E6A-4FEF-9CBF-3287A612B2EB}" presName="Name9" presStyleLbl="sibTrans2D1" presStyleIdx="0" presStyleCnt="2"/>
      <dgm:spPr/>
      <dgm:t>
        <a:bodyPr/>
        <a:lstStyle/>
        <a:p>
          <a:endParaRPr lang="en-US"/>
        </a:p>
      </dgm:t>
    </dgm:pt>
    <dgm:pt modelId="{2ECA7A7D-3DDD-47A5-B0EE-0733F202058F}" type="pres">
      <dgm:prSet presAssocID="{79407E4A-955F-4542-BA88-D3C434E722FD}" presName="composite2" presStyleCnt="0"/>
      <dgm:spPr/>
      <dgm:t>
        <a:bodyPr/>
        <a:lstStyle/>
        <a:p>
          <a:endParaRPr lang="en-US"/>
        </a:p>
      </dgm:t>
    </dgm:pt>
    <dgm:pt modelId="{621AACB8-9D92-46AB-B2AE-25D10214261D}" type="pres">
      <dgm:prSet presAssocID="{79407E4A-955F-4542-BA88-D3C434E722FD}" presName="dummyNode2" presStyleLbl="node1" presStyleIdx="0" presStyleCnt="3"/>
      <dgm:spPr/>
      <dgm:t>
        <a:bodyPr/>
        <a:lstStyle/>
        <a:p>
          <a:endParaRPr lang="en-US"/>
        </a:p>
      </dgm:t>
    </dgm:pt>
    <dgm:pt modelId="{F027EE0A-5B59-477D-99EC-14BA1D67E692}" type="pres">
      <dgm:prSet presAssocID="{79407E4A-955F-4542-BA88-D3C434E722FD}" presName="childNode2" presStyleLbl="bgAcc1" presStyleIdx="1" presStyleCnt="3" custScaleY="126130">
        <dgm:presLayoutVars>
          <dgm:bulletEnabled val="1"/>
        </dgm:presLayoutVars>
      </dgm:prSet>
      <dgm:spPr/>
      <dgm:t>
        <a:bodyPr/>
        <a:lstStyle/>
        <a:p>
          <a:endParaRPr lang="en-US"/>
        </a:p>
      </dgm:t>
    </dgm:pt>
    <dgm:pt modelId="{A29E81B7-CD83-4FE9-87D3-AF364460FB11}" type="pres">
      <dgm:prSet presAssocID="{79407E4A-955F-4542-BA88-D3C434E722FD}" presName="childNode2tx" presStyleLbl="bgAcc1" presStyleIdx="1" presStyleCnt="3">
        <dgm:presLayoutVars>
          <dgm:bulletEnabled val="1"/>
        </dgm:presLayoutVars>
      </dgm:prSet>
      <dgm:spPr/>
      <dgm:t>
        <a:bodyPr/>
        <a:lstStyle/>
        <a:p>
          <a:endParaRPr lang="en-US"/>
        </a:p>
      </dgm:t>
    </dgm:pt>
    <dgm:pt modelId="{FBEE25C1-6A87-45D4-9644-6256486DB415}" type="pres">
      <dgm:prSet presAssocID="{79407E4A-955F-4542-BA88-D3C434E722FD}" presName="parentNode2" presStyleLbl="node1" presStyleIdx="1" presStyleCnt="3">
        <dgm:presLayoutVars>
          <dgm:chMax val="0"/>
          <dgm:bulletEnabled val="1"/>
        </dgm:presLayoutVars>
      </dgm:prSet>
      <dgm:spPr/>
      <dgm:t>
        <a:bodyPr/>
        <a:lstStyle/>
        <a:p>
          <a:endParaRPr lang="en-US"/>
        </a:p>
      </dgm:t>
    </dgm:pt>
    <dgm:pt modelId="{A24A6FA6-9396-4DF0-BA8B-9AC0AED4697E}" type="pres">
      <dgm:prSet presAssocID="{79407E4A-955F-4542-BA88-D3C434E722FD}" presName="connSite2" presStyleCnt="0"/>
      <dgm:spPr/>
      <dgm:t>
        <a:bodyPr/>
        <a:lstStyle/>
        <a:p>
          <a:endParaRPr lang="en-US"/>
        </a:p>
      </dgm:t>
    </dgm:pt>
    <dgm:pt modelId="{A7891A52-5EE6-4612-8D08-8AE21476F6A1}" type="pres">
      <dgm:prSet presAssocID="{950956F2-79AA-4126-9819-D7C64FD92F3F}" presName="Name18" presStyleLbl="sibTrans2D1" presStyleIdx="1" presStyleCnt="2"/>
      <dgm:spPr/>
      <dgm:t>
        <a:bodyPr/>
        <a:lstStyle/>
        <a:p>
          <a:endParaRPr lang="en-US"/>
        </a:p>
      </dgm:t>
    </dgm:pt>
    <dgm:pt modelId="{2A37CA8E-01F1-4490-81B6-DC5D1DD0B763}" type="pres">
      <dgm:prSet presAssocID="{D2747F4D-CB60-4F4D-A499-B54EF3FA3316}" presName="composite1" presStyleCnt="0"/>
      <dgm:spPr/>
      <dgm:t>
        <a:bodyPr/>
        <a:lstStyle/>
        <a:p>
          <a:endParaRPr lang="en-US"/>
        </a:p>
      </dgm:t>
    </dgm:pt>
    <dgm:pt modelId="{D317E0C0-F91C-4413-BF25-AC2B11F3DEFE}" type="pres">
      <dgm:prSet presAssocID="{D2747F4D-CB60-4F4D-A499-B54EF3FA3316}" presName="dummyNode1" presStyleLbl="node1" presStyleIdx="1" presStyleCnt="3"/>
      <dgm:spPr/>
      <dgm:t>
        <a:bodyPr/>
        <a:lstStyle/>
        <a:p>
          <a:endParaRPr lang="en-US"/>
        </a:p>
      </dgm:t>
    </dgm:pt>
    <dgm:pt modelId="{E5B5BC8C-DC35-4D35-8964-826F7977EE45}" type="pres">
      <dgm:prSet presAssocID="{D2747F4D-CB60-4F4D-A499-B54EF3FA3316}" presName="childNode1" presStyleLbl="bgAcc1" presStyleIdx="2" presStyleCnt="3">
        <dgm:presLayoutVars>
          <dgm:bulletEnabled val="1"/>
        </dgm:presLayoutVars>
      </dgm:prSet>
      <dgm:spPr/>
      <dgm:t>
        <a:bodyPr/>
        <a:lstStyle/>
        <a:p>
          <a:endParaRPr lang="en-US"/>
        </a:p>
      </dgm:t>
    </dgm:pt>
    <dgm:pt modelId="{3AFEE33B-9CA5-470F-B91B-F87B11297C10}" type="pres">
      <dgm:prSet presAssocID="{D2747F4D-CB60-4F4D-A499-B54EF3FA3316}" presName="childNode1tx" presStyleLbl="bgAcc1" presStyleIdx="2" presStyleCnt="3">
        <dgm:presLayoutVars>
          <dgm:bulletEnabled val="1"/>
        </dgm:presLayoutVars>
      </dgm:prSet>
      <dgm:spPr/>
      <dgm:t>
        <a:bodyPr/>
        <a:lstStyle/>
        <a:p>
          <a:endParaRPr lang="en-US"/>
        </a:p>
      </dgm:t>
    </dgm:pt>
    <dgm:pt modelId="{52BEF86A-C193-4DDF-B6BC-B6D576DDCC84}" type="pres">
      <dgm:prSet presAssocID="{D2747F4D-CB60-4F4D-A499-B54EF3FA3316}" presName="parentNode1" presStyleLbl="node1" presStyleIdx="2" presStyleCnt="3">
        <dgm:presLayoutVars>
          <dgm:chMax val="1"/>
          <dgm:bulletEnabled val="1"/>
        </dgm:presLayoutVars>
      </dgm:prSet>
      <dgm:spPr/>
      <dgm:t>
        <a:bodyPr/>
        <a:lstStyle/>
        <a:p>
          <a:endParaRPr lang="en-US"/>
        </a:p>
      </dgm:t>
    </dgm:pt>
    <dgm:pt modelId="{126A5A69-55ED-421B-BF92-9852FB7A784F}" type="pres">
      <dgm:prSet presAssocID="{D2747F4D-CB60-4F4D-A499-B54EF3FA3316}" presName="connSite1" presStyleCnt="0"/>
      <dgm:spPr/>
      <dgm:t>
        <a:bodyPr/>
        <a:lstStyle/>
        <a:p>
          <a:endParaRPr lang="en-US"/>
        </a:p>
      </dgm:t>
    </dgm:pt>
  </dgm:ptLst>
  <dgm:cxnLst>
    <dgm:cxn modelId="{71873431-53B9-4115-BADD-0AF9138EB711}" srcId="{C1F2C87C-72BF-45CD-B119-4A70E623300E}" destId="{BFCF0F80-75E6-4F29-BAD8-32AAE06385ED}" srcOrd="1" destOrd="0" parTransId="{3851154A-2814-4D5E-BDEB-37143759473A}" sibTransId="{817E54E9-E3FB-4ACD-9954-C7E43D04E961}"/>
    <dgm:cxn modelId="{72648D1B-38BC-4219-90A1-B70B2035150B}" type="presOf" srcId="{BFE2D3FB-FED3-4033-9BF4-022F3BB23053}" destId="{F4107D06-B085-40FE-8613-17C8F6966EF2}" srcOrd="1" destOrd="0" presId="urn:microsoft.com/office/officeart/2005/8/layout/hProcess4"/>
    <dgm:cxn modelId="{B80F316B-6EE3-4064-A4B8-A58C71294143}" type="presOf" srcId="{FC421AE9-5143-43B2-BBF5-9C05B2569BBC}" destId="{F027EE0A-5B59-477D-99EC-14BA1D67E692}" srcOrd="0" destOrd="1" presId="urn:microsoft.com/office/officeart/2005/8/layout/hProcess4"/>
    <dgm:cxn modelId="{0209D3CA-17EE-44F5-8BDD-E8A1BE95AB64}" type="presOf" srcId="{BFCF0F80-75E6-4F29-BAD8-32AAE06385ED}" destId="{942D03F1-2490-4B2F-8C04-374194CA0D4D}" srcOrd="0" destOrd="1" presId="urn:microsoft.com/office/officeart/2005/8/layout/hProcess4"/>
    <dgm:cxn modelId="{303FC02B-E0D3-47A7-B878-9B156E282F84}" type="presOf" srcId="{BFE2D3FB-FED3-4033-9BF4-022F3BB23053}" destId="{942D03F1-2490-4B2F-8C04-374194CA0D4D}" srcOrd="0" destOrd="0" presId="urn:microsoft.com/office/officeart/2005/8/layout/hProcess4"/>
    <dgm:cxn modelId="{AC98FAE4-5F3E-4CDF-A58D-A39D07E393B3}" type="presOf" srcId="{FC421AE9-5143-43B2-BBF5-9C05B2569BBC}" destId="{A29E81B7-CD83-4FE9-87D3-AF364460FB11}" srcOrd="1" destOrd="1" presId="urn:microsoft.com/office/officeart/2005/8/layout/hProcess4"/>
    <dgm:cxn modelId="{BE72438B-F43D-4F17-90B3-8DD076E60125}" type="presOf" srcId="{1D060ECB-1779-4455-A705-F9A0DB5124A1}" destId="{A29E81B7-CD83-4FE9-87D3-AF364460FB11}" srcOrd="1" destOrd="0" presId="urn:microsoft.com/office/officeart/2005/8/layout/hProcess4"/>
    <dgm:cxn modelId="{476E2FDA-2450-49DD-B83C-012683117CF7}" type="presOf" srcId="{86EEAD54-935C-4129-9B62-FB1B0AD9B348}" destId="{F027EE0A-5B59-477D-99EC-14BA1D67E692}" srcOrd="0" destOrd="3" presId="urn:microsoft.com/office/officeart/2005/8/layout/hProcess4"/>
    <dgm:cxn modelId="{A116141C-52A7-492C-B991-65092C7CFCFC}" type="presOf" srcId="{86EEAD54-935C-4129-9B62-FB1B0AD9B348}" destId="{A29E81B7-CD83-4FE9-87D3-AF364460FB11}" srcOrd="1" destOrd="3" presId="urn:microsoft.com/office/officeart/2005/8/layout/hProcess4"/>
    <dgm:cxn modelId="{189F6BA7-BE7D-414E-8E38-868E89FE07A4}" srcId="{79407E4A-955F-4542-BA88-D3C434E722FD}" destId="{1D060ECB-1779-4455-A705-F9A0DB5124A1}" srcOrd="0" destOrd="0" parTransId="{D47C10DF-1B37-42FD-9CEC-BFD2F051402F}" sibTransId="{AECDF04F-2804-4FFC-B1C4-326D5025AC35}"/>
    <dgm:cxn modelId="{1E33EEFD-EB13-43A8-BBD1-B81D6822F23E}" srcId="{79407E4A-955F-4542-BA88-D3C434E722FD}" destId="{86EEAD54-935C-4129-9B62-FB1B0AD9B348}" srcOrd="3" destOrd="0" parTransId="{C0D4E66D-C0EF-4081-BF68-AF7E18479750}" sibTransId="{D3A35DDD-6496-4A12-83DE-F0D9942D2FF6}"/>
    <dgm:cxn modelId="{6C90D5A6-7A86-4329-8935-2FFA4C5941F8}" type="presOf" srcId="{D2747F4D-CB60-4F4D-A499-B54EF3FA3316}" destId="{52BEF86A-C193-4DDF-B6BC-B6D576DDCC84}" srcOrd="0" destOrd="0" presId="urn:microsoft.com/office/officeart/2005/8/layout/hProcess4"/>
    <dgm:cxn modelId="{ECF033A7-4414-45FB-BD60-986180C94D90}" type="presOf" srcId="{0D7B6BBC-AF25-4348-AFA6-56A884504F76}" destId="{E5B5BC8C-DC35-4D35-8964-826F7977EE45}" srcOrd="0" destOrd="0" presId="urn:microsoft.com/office/officeart/2005/8/layout/hProcess4"/>
    <dgm:cxn modelId="{02C736B6-A88E-4AD0-9547-18ABC63B690A}" srcId="{C1F2C87C-72BF-45CD-B119-4A70E623300E}" destId="{B1053FD6-E782-49E2-9183-9DFC3197D48C}" srcOrd="2" destOrd="0" parTransId="{B3607C41-F5BF-4E01-A416-5E16F52553E1}" sibTransId="{4A2EAEB9-19C0-4874-924F-0A97EEB35CC3}"/>
    <dgm:cxn modelId="{B126ACD3-D7E9-48AF-9A4E-783DCE15EB73}" type="presOf" srcId="{5E01CABB-8DB1-4FD8-98CF-B1B498016163}" destId="{3AFEE33B-9CA5-470F-B91B-F87B11297C10}" srcOrd="1" destOrd="2" presId="urn:microsoft.com/office/officeart/2005/8/layout/hProcess4"/>
    <dgm:cxn modelId="{72D72AE9-04A0-45BD-B259-8D74EC186414}" type="presOf" srcId="{79407E4A-955F-4542-BA88-D3C434E722FD}" destId="{FBEE25C1-6A87-45D4-9644-6256486DB415}" srcOrd="0" destOrd="0" presId="urn:microsoft.com/office/officeart/2005/8/layout/hProcess4"/>
    <dgm:cxn modelId="{082BD72D-4C0F-4876-9792-879FB358945F}" srcId="{D2747F4D-CB60-4F4D-A499-B54EF3FA3316}" destId="{0D7B6BBC-AF25-4348-AFA6-56A884504F76}" srcOrd="0" destOrd="0" parTransId="{7B60EAED-22B2-4F36-8375-2227D29AB575}" sibTransId="{FB8F4B62-5DB0-4740-83C6-4C5461EB1591}"/>
    <dgm:cxn modelId="{37BD44A6-3FDD-48D4-AA15-54CB1F3278A6}" srcId="{79407E4A-955F-4542-BA88-D3C434E722FD}" destId="{D9D55ABD-196D-4F1B-AF7A-F12ABC32CD72}" srcOrd="4" destOrd="0" parTransId="{A726276B-D971-4AD2-9DC8-BA0B515DB605}" sibTransId="{85075D23-38E8-4607-AD42-798CB1A2F4DA}"/>
    <dgm:cxn modelId="{BE20F720-9C1A-4627-A859-800912BCBA46}" srcId="{79407E4A-955F-4542-BA88-D3C434E722FD}" destId="{FF742ECF-7193-49FB-AB34-E14326E279B0}" srcOrd="2" destOrd="0" parTransId="{F50720E0-1441-4FC5-A7E3-1EA12A9AE664}" sibTransId="{E1E1F3AC-C26C-417C-974D-64786C8DEDBA}"/>
    <dgm:cxn modelId="{E27F16DC-E911-4E8D-BBFE-26796E88C9E8}" type="presOf" srcId="{D9D55ABD-196D-4F1B-AF7A-F12ABC32CD72}" destId="{F027EE0A-5B59-477D-99EC-14BA1D67E692}" srcOrd="0" destOrd="4" presId="urn:microsoft.com/office/officeart/2005/8/layout/hProcess4"/>
    <dgm:cxn modelId="{6E093C1C-C2A3-4BCA-8F9C-0C62E0864925}" srcId="{D2747F4D-CB60-4F4D-A499-B54EF3FA3316}" destId="{5E01CABB-8DB1-4FD8-98CF-B1B498016163}" srcOrd="2" destOrd="0" parTransId="{40489C86-C08B-488A-8C41-491CA294E004}" sibTransId="{8C799FDF-B0EB-4648-940A-25650DAFD3D1}"/>
    <dgm:cxn modelId="{CE7018BB-6ACC-4BC8-9CE4-FE79F8FDC4F1}" type="presOf" srcId="{1D060ECB-1779-4455-A705-F9A0DB5124A1}" destId="{F027EE0A-5B59-477D-99EC-14BA1D67E692}" srcOrd="0" destOrd="0" presId="urn:microsoft.com/office/officeart/2005/8/layout/hProcess4"/>
    <dgm:cxn modelId="{CAAC9081-441A-4A6B-A742-CA64F7E86833}" type="presOf" srcId="{ADE236D0-4739-4E8E-BDC3-62391AB0D899}" destId="{6578DF8E-D276-4E44-9B59-0FFF86513B93}" srcOrd="0" destOrd="0" presId="urn:microsoft.com/office/officeart/2005/8/layout/hProcess4"/>
    <dgm:cxn modelId="{45230755-09B2-4E21-A0AF-874D9136A197}" srcId="{C1F2C87C-72BF-45CD-B119-4A70E623300E}" destId="{BFE2D3FB-FED3-4033-9BF4-022F3BB23053}" srcOrd="0" destOrd="0" parTransId="{65033153-B6E6-42E4-B952-C5CD08129168}" sibTransId="{1A5BBF91-1A96-4161-852F-4BAD25A4861A}"/>
    <dgm:cxn modelId="{1D0B9FAB-0AF2-48F4-8315-AB997E514ECD}" type="presOf" srcId="{66491C60-0887-4918-BADE-87DD6095FD74}" destId="{3AFEE33B-9CA5-470F-B91B-F87B11297C10}" srcOrd="1" destOrd="3" presId="urn:microsoft.com/office/officeart/2005/8/layout/hProcess4"/>
    <dgm:cxn modelId="{1085C64F-BF90-4EA1-8A74-DE8018B2BF4F}" srcId="{79407E4A-955F-4542-BA88-D3C434E722FD}" destId="{FC421AE9-5143-43B2-BBF5-9C05B2569BBC}" srcOrd="1" destOrd="0" parTransId="{AEF843E7-34CD-4994-968B-6FA7C4BB1D98}" sibTransId="{A8FC92E2-6EF9-4320-A784-0EA19A3537B8}"/>
    <dgm:cxn modelId="{AA29AA72-F9AF-4BE0-8B66-0B2825C72F71}" type="presOf" srcId="{0D7B6BBC-AF25-4348-AFA6-56A884504F76}" destId="{3AFEE33B-9CA5-470F-B91B-F87B11297C10}" srcOrd="1" destOrd="0" presId="urn:microsoft.com/office/officeart/2005/8/layout/hProcess4"/>
    <dgm:cxn modelId="{81DAE8C5-F36F-4071-A223-93DB7D6D637C}" type="presOf" srcId="{5372D296-F4B8-4552-8DB5-E3594D0518B7}" destId="{A29E81B7-CD83-4FE9-87D3-AF364460FB11}" srcOrd="1" destOrd="5" presId="urn:microsoft.com/office/officeart/2005/8/layout/hProcess4"/>
    <dgm:cxn modelId="{AFE0B087-2A14-4649-A577-23CA2DCBCD61}" type="presOf" srcId="{5E01CABB-8DB1-4FD8-98CF-B1B498016163}" destId="{E5B5BC8C-DC35-4D35-8964-826F7977EE45}" srcOrd="0" destOrd="2" presId="urn:microsoft.com/office/officeart/2005/8/layout/hProcess4"/>
    <dgm:cxn modelId="{D1838DF9-38BD-4C49-9F6D-438E0D024C6C}" srcId="{ADE236D0-4739-4E8E-BDC3-62391AB0D899}" destId="{79407E4A-955F-4542-BA88-D3C434E722FD}" srcOrd="1" destOrd="0" parTransId="{FF1D571D-AB13-451B-A992-DE94CA1D977C}" sibTransId="{950956F2-79AA-4126-9819-D7C64FD92F3F}"/>
    <dgm:cxn modelId="{4257410C-C24B-4ABF-93B9-BA1AB5E51FBC}" type="presOf" srcId="{FF742ECF-7193-49FB-AB34-E14326E279B0}" destId="{A29E81B7-CD83-4FE9-87D3-AF364460FB11}" srcOrd="1" destOrd="2" presId="urn:microsoft.com/office/officeart/2005/8/layout/hProcess4"/>
    <dgm:cxn modelId="{C5FC4EB5-5536-4E2C-8C92-1AA55CF1E9A9}" srcId="{ADE236D0-4739-4E8E-BDC3-62391AB0D899}" destId="{C1F2C87C-72BF-45CD-B119-4A70E623300E}" srcOrd="0" destOrd="0" parTransId="{1B8CEA89-F217-42F9-A104-FCEB497B43B3}" sibTransId="{75E89398-9E6A-4FEF-9CBF-3287A612B2EB}"/>
    <dgm:cxn modelId="{FF5C528A-56CB-4118-8FB7-CDDD1A3EB0B1}" srcId="{79407E4A-955F-4542-BA88-D3C434E722FD}" destId="{5372D296-F4B8-4552-8DB5-E3594D0518B7}" srcOrd="5" destOrd="0" parTransId="{AF276A61-A070-4840-89E4-AE578164BDB1}" sibTransId="{CB6F44FA-B6D9-4C1D-BDFD-F27B6D2A121B}"/>
    <dgm:cxn modelId="{00A78B5A-189F-42C6-B54B-3537907F0E97}" type="presOf" srcId="{B1053FD6-E782-49E2-9183-9DFC3197D48C}" destId="{F4107D06-B085-40FE-8613-17C8F6966EF2}" srcOrd="1" destOrd="2" presId="urn:microsoft.com/office/officeart/2005/8/layout/hProcess4"/>
    <dgm:cxn modelId="{FCC84ED4-CAC4-484E-974C-B5F070B3DAC9}" srcId="{D2747F4D-CB60-4F4D-A499-B54EF3FA3316}" destId="{66491C60-0887-4918-BADE-87DD6095FD74}" srcOrd="3" destOrd="0" parTransId="{209B6CF3-F7BD-438E-A38C-10A67DF7DEEA}" sibTransId="{E6531ABB-B1F8-40AF-8A8B-075F59CC49AE}"/>
    <dgm:cxn modelId="{3ADE494E-BAC8-4390-A568-0B562D99F8F7}" type="presOf" srcId="{FF742ECF-7193-49FB-AB34-E14326E279B0}" destId="{F027EE0A-5B59-477D-99EC-14BA1D67E692}" srcOrd="0" destOrd="2" presId="urn:microsoft.com/office/officeart/2005/8/layout/hProcess4"/>
    <dgm:cxn modelId="{E183378A-6651-4C29-95AA-2DBFDC70634D}" srcId="{ADE236D0-4739-4E8E-BDC3-62391AB0D899}" destId="{D2747F4D-CB60-4F4D-A499-B54EF3FA3316}" srcOrd="2" destOrd="0" parTransId="{2983306A-E522-4336-8010-0ACB5EC32A19}" sibTransId="{939577F3-BD1B-49B9-90FD-E6502D8186D8}"/>
    <dgm:cxn modelId="{3D4EFE04-1ACA-4242-B573-E5C1B8E311E0}" type="presOf" srcId="{66491C60-0887-4918-BADE-87DD6095FD74}" destId="{E5B5BC8C-DC35-4D35-8964-826F7977EE45}" srcOrd="0" destOrd="3" presId="urn:microsoft.com/office/officeart/2005/8/layout/hProcess4"/>
    <dgm:cxn modelId="{4F6545D5-C359-4D2F-942F-C6A0FC60C18D}" srcId="{D2747F4D-CB60-4F4D-A499-B54EF3FA3316}" destId="{70965435-0129-48EA-A4DA-FD23AD30A262}" srcOrd="1" destOrd="0" parTransId="{ED0F3980-D9F0-4803-92B1-CBBBB18D4A97}" sibTransId="{80C2E7F4-9F02-4527-A666-701B1E3F3437}"/>
    <dgm:cxn modelId="{91F43F6D-6F46-463E-9F28-A99D5EF7BB23}" type="presOf" srcId="{C1F2C87C-72BF-45CD-B119-4A70E623300E}" destId="{2F1209E4-2BA6-49CD-B91A-BB34A388A75A}" srcOrd="0" destOrd="0" presId="urn:microsoft.com/office/officeart/2005/8/layout/hProcess4"/>
    <dgm:cxn modelId="{4B69E878-8BA4-40D2-937B-A3E0D9EB81EF}" type="presOf" srcId="{70965435-0129-48EA-A4DA-FD23AD30A262}" destId="{3AFEE33B-9CA5-470F-B91B-F87B11297C10}" srcOrd="1" destOrd="1" presId="urn:microsoft.com/office/officeart/2005/8/layout/hProcess4"/>
    <dgm:cxn modelId="{00D7A5D6-859D-4D18-9D1F-117E0B97E57E}" type="presOf" srcId="{BFCF0F80-75E6-4F29-BAD8-32AAE06385ED}" destId="{F4107D06-B085-40FE-8613-17C8F6966EF2}" srcOrd="1" destOrd="1" presId="urn:microsoft.com/office/officeart/2005/8/layout/hProcess4"/>
    <dgm:cxn modelId="{68DA9DBD-D7A7-459E-B361-817D1300E953}" type="presOf" srcId="{70965435-0129-48EA-A4DA-FD23AD30A262}" destId="{E5B5BC8C-DC35-4D35-8964-826F7977EE45}" srcOrd="0" destOrd="1" presId="urn:microsoft.com/office/officeart/2005/8/layout/hProcess4"/>
    <dgm:cxn modelId="{4115D022-896F-4F6F-8D5F-A25F6D36B785}" type="presOf" srcId="{5372D296-F4B8-4552-8DB5-E3594D0518B7}" destId="{F027EE0A-5B59-477D-99EC-14BA1D67E692}" srcOrd="0" destOrd="5" presId="urn:microsoft.com/office/officeart/2005/8/layout/hProcess4"/>
    <dgm:cxn modelId="{C1EFF504-0CF0-4126-BD29-C1B2C7E90758}" type="presOf" srcId="{950956F2-79AA-4126-9819-D7C64FD92F3F}" destId="{A7891A52-5EE6-4612-8D08-8AE21476F6A1}" srcOrd="0" destOrd="0" presId="urn:microsoft.com/office/officeart/2005/8/layout/hProcess4"/>
    <dgm:cxn modelId="{F68FA834-679F-4CAA-8529-196B63F084D2}" type="presOf" srcId="{75E89398-9E6A-4FEF-9CBF-3287A612B2EB}" destId="{253CAB40-95EF-4A43-81D2-6EEFC4981CCB}" srcOrd="0" destOrd="0" presId="urn:microsoft.com/office/officeart/2005/8/layout/hProcess4"/>
    <dgm:cxn modelId="{E9E1FC23-6EAF-4723-A861-5628B36EA14D}" type="presOf" srcId="{B1053FD6-E782-49E2-9183-9DFC3197D48C}" destId="{942D03F1-2490-4B2F-8C04-374194CA0D4D}" srcOrd="0" destOrd="2" presId="urn:microsoft.com/office/officeart/2005/8/layout/hProcess4"/>
    <dgm:cxn modelId="{FAB83624-7959-4AF6-A92F-66F44DB01510}" type="presOf" srcId="{D9D55ABD-196D-4F1B-AF7A-F12ABC32CD72}" destId="{A29E81B7-CD83-4FE9-87D3-AF364460FB11}" srcOrd="1" destOrd="4" presId="urn:microsoft.com/office/officeart/2005/8/layout/hProcess4"/>
    <dgm:cxn modelId="{D01B492D-27EC-48D1-9ADB-88DEB9287E5F}" type="presParOf" srcId="{6578DF8E-D276-4E44-9B59-0FFF86513B93}" destId="{68B3C5BA-83C0-43D1-BBDA-2AFB7F8AD67F}" srcOrd="0" destOrd="0" presId="urn:microsoft.com/office/officeart/2005/8/layout/hProcess4"/>
    <dgm:cxn modelId="{F6EF4151-694D-4ACC-AD05-B011EE04DA72}" type="presParOf" srcId="{6578DF8E-D276-4E44-9B59-0FFF86513B93}" destId="{0EFB0F37-783C-40CE-98DF-BDB5D234FCE8}" srcOrd="1" destOrd="0" presId="urn:microsoft.com/office/officeart/2005/8/layout/hProcess4"/>
    <dgm:cxn modelId="{BB30B4D3-E9B7-4904-93EF-22DC89F004B7}" type="presParOf" srcId="{6578DF8E-D276-4E44-9B59-0FFF86513B93}" destId="{83828DAB-9A19-47C3-8C44-B2610847B284}" srcOrd="2" destOrd="0" presId="urn:microsoft.com/office/officeart/2005/8/layout/hProcess4"/>
    <dgm:cxn modelId="{3F7D4C6D-972D-4312-9469-E95D8CB3F63B}" type="presParOf" srcId="{83828DAB-9A19-47C3-8C44-B2610847B284}" destId="{324654DC-AFF4-4916-AAE8-FA4C820D1393}" srcOrd="0" destOrd="0" presId="urn:microsoft.com/office/officeart/2005/8/layout/hProcess4"/>
    <dgm:cxn modelId="{67548035-F57A-4655-9548-590B53046926}" type="presParOf" srcId="{324654DC-AFF4-4916-AAE8-FA4C820D1393}" destId="{3A093DA9-75DE-42D9-AE08-E829A1A46F8D}" srcOrd="0" destOrd="0" presId="urn:microsoft.com/office/officeart/2005/8/layout/hProcess4"/>
    <dgm:cxn modelId="{F152C0FE-AD6C-4474-8EDF-F3B12968C04C}" type="presParOf" srcId="{324654DC-AFF4-4916-AAE8-FA4C820D1393}" destId="{942D03F1-2490-4B2F-8C04-374194CA0D4D}" srcOrd="1" destOrd="0" presId="urn:microsoft.com/office/officeart/2005/8/layout/hProcess4"/>
    <dgm:cxn modelId="{C642DE3C-FA09-432B-AD61-4EF663017AD4}" type="presParOf" srcId="{324654DC-AFF4-4916-AAE8-FA4C820D1393}" destId="{F4107D06-B085-40FE-8613-17C8F6966EF2}" srcOrd="2" destOrd="0" presId="urn:microsoft.com/office/officeart/2005/8/layout/hProcess4"/>
    <dgm:cxn modelId="{FBD2CF81-C84C-4C5C-B393-BD508BAB69B7}" type="presParOf" srcId="{324654DC-AFF4-4916-AAE8-FA4C820D1393}" destId="{2F1209E4-2BA6-49CD-B91A-BB34A388A75A}" srcOrd="3" destOrd="0" presId="urn:microsoft.com/office/officeart/2005/8/layout/hProcess4"/>
    <dgm:cxn modelId="{3F4C5399-D29C-4DE8-81DD-F4A3F0F1BBF2}" type="presParOf" srcId="{324654DC-AFF4-4916-AAE8-FA4C820D1393}" destId="{131D14DC-F392-48CE-8916-8EA15FC96764}" srcOrd="4" destOrd="0" presId="urn:microsoft.com/office/officeart/2005/8/layout/hProcess4"/>
    <dgm:cxn modelId="{ED8A9CBF-CB7C-46C6-B634-8FE2584E56E3}" type="presParOf" srcId="{83828DAB-9A19-47C3-8C44-B2610847B284}" destId="{253CAB40-95EF-4A43-81D2-6EEFC4981CCB}" srcOrd="1" destOrd="0" presId="urn:microsoft.com/office/officeart/2005/8/layout/hProcess4"/>
    <dgm:cxn modelId="{CD0022FD-B27C-40F4-843F-A69CE3244DB8}" type="presParOf" srcId="{83828DAB-9A19-47C3-8C44-B2610847B284}" destId="{2ECA7A7D-3DDD-47A5-B0EE-0733F202058F}" srcOrd="2" destOrd="0" presId="urn:microsoft.com/office/officeart/2005/8/layout/hProcess4"/>
    <dgm:cxn modelId="{63BAD8AF-B7BC-4591-B932-1DE74A6F21FE}" type="presParOf" srcId="{2ECA7A7D-3DDD-47A5-B0EE-0733F202058F}" destId="{621AACB8-9D92-46AB-B2AE-25D10214261D}" srcOrd="0" destOrd="0" presId="urn:microsoft.com/office/officeart/2005/8/layout/hProcess4"/>
    <dgm:cxn modelId="{9505DD74-EBAD-4FDC-B934-D4ED312E886A}" type="presParOf" srcId="{2ECA7A7D-3DDD-47A5-B0EE-0733F202058F}" destId="{F027EE0A-5B59-477D-99EC-14BA1D67E692}" srcOrd="1" destOrd="0" presId="urn:microsoft.com/office/officeart/2005/8/layout/hProcess4"/>
    <dgm:cxn modelId="{1767F79C-A82D-4FC5-99FA-62BF1E713716}" type="presParOf" srcId="{2ECA7A7D-3DDD-47A5-B0EE-0733F202058F}" destId="{A29E81B7-CD83-4FE9-87D3-AF364460FB11}" srcOrd="2" destOrd="0" presId="urn:microsoft.com/office/officeart/2005/8/layout/hProcess4"/>
    <dgm:cxn modelId="{DC268038-B09E-4865-9624-2FB70914DB83}" type="presParOf" srcId="{2ECA7A7D-3DDD-47A5-B0EE-0733F202058F}" destId="{FBEE25C1-6A87-45D4-9644-6256486DB415}" srcOrd="3" destOrd="0" presId="urn:microsoft.com/office/officeart/2005/8/layout/hProcess4"/>
    <dgm:cxn modelId="{AC313361-D5DB-47B8-8966-8D832C08CB23}" type="presParOf" srcId="{2ECA7A7D-3DDD-47A5-B0EE-0733F202058F}" destId="{A24A6FA6-9396-4DF0-BA8B-9AC0AED4697E}" srcOrd="4" destOrd="0" presId="urn:microsoft.com/office/officeart/2005/8/layout/hProcess4"/>
    <dgm:cxn modelId="{9E3673E0-8951-46FB-B116-5C711F21C5B8}" type="presParOf" srcId="{83828DAB-9A19-47C3-8C44-B2610847B284}" destId="{A7891A52-5EE6-4612-8D08-8AE21476F6A1}" srcOrd="3" destOrd="0" presId="urn:microsoft.com/office/officeart/2005/8/layout/hProcess4"/>
    <dgm:cxn modelId="{081BE22F-DAE0-44C7-A7D8-C37B35BCAF96}" type="presParOf" srcId="{83828DAB-9A19-47C3-8C44-B2610847B284}" destId="{2A37CA8E-01F1-4490-81B6-DC5D1DD0B763}" srcOrd="4" destOrd="0" presId="urn:microsoft.com/office/officeart/2005/8/layout/hProcess4"/>
    <dgm:cxn modelId="{E69EEFE6-88D0-4A67-83C3-6530C541D58A}" type="presParOf" srcId="{2A37CA8E-01F1-4490-81B6-DC5D1DD0B763}" destId="{D317E0C0-F91C-4413-BF25-AC2B11F3DEFE}" srcOrd="0" destOrd="0" presId="urn:microsoft.com/office/officeart/2005/8/layout/hProcess4"/>
    <dgm:cxn modelId="{DE6F7D0B-DDD5-4656-B418-8D4C8F62D433}" type="presParOf" srcId="{2A37CA8E-01F1-4490-81B6-DC5D1DD0B763}" destId="{E5B5BC8C-DC35-4D35-8964-826F7977EE45}" srcOrd="1" destOrd="0" presId="urn:microsoft.com/office/officeart/2005/8/layout/hProcess4"/>
    <dgm:cxn modelId="{D8A88CB3-9A5B-4C06-A339-CAFC8D532510}" type="presParOf" srcId="{2A37CA8E-01F1-4490-81B6-DC5D1DD0B763}" destId="{3AFEE33B-9CA5-470F-B91B-F87B11297C10}" srcOrd="2" destOrd="0" presId="urn:microsoft.com/office/officeart/2005/8/layout/hProcess4"/>
    <dgm:cxn modelId="{A1815681-9912-49B7-B5D9-5CB3AE36D642}" type="presParOf" srcId="{2A37CA8E-01F1-4490-81B6-DC5D1DD0B763}" destId="{52BEF86A-C193-4DDF-B6BC-B6D576DDCC84}" srcOrd="3" destOrd="0" presId="urn:microsoft.com/office/officeart/2005/8/layout/hProcess4"/>
    <dgm:cxn modelId="{62ED9DBD-3323-42E6-A1D0-CDCB3A233D3F}" type="presParOf" srcId="{2A37CA8E-01F1-4490-81B6-DC5D1DD0B763}" destId="{126A5A69-55ED-421B-BF92-9852FB7A784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9974F7-9E8C-44D5-8FA3-8E217B5EB744}" type="doc">
      <dgm:prSet loTypeId="urn:microsoft.com/office/officeart/2005/8/layout/hierarchy5" loCatId="hierarchy" qsTypeId="urn:microsoft.com/office/officeart/2005/8/quickstyle/3d3" qsCatId="3D" csTypeId="urn:microsoft.com/office/officeart/2005/8/colors/accent4_2" csCatId="accent4" phldr="1"/>
      <dgm:spPr/>
      <dgm:t>
        <a:bodyPr/>
        <a:lstStyle/>
        <a:p>
          <a:endParaRPr lang="en-US"/>
        </a:p>
      </dgm:t>
    </dgm:pt>
    <dgm:pt modelId="{7AF1B8DC-7A8A-4F81-A421-797F8C7E1616}">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Service Proposal Request</a:t>
          </a:r>
          <a:endParaRPr lang="en-US" dirty="0"/>
        </a:p>
      </dgm:t>
    </dgm:pt>
    <dgm:pt modelId="{90648CC2-5D1D-4602-97F6-8EC654EB0495}" type="parTrans" cxnId="{1118D97F-31E4-4A33-9D4B-DD58F8173FF2}">
      <dgm:prSet/>
      <dgm:spPr/>
      <dgm:t>
        <a:bodyPr/>
        <a:lstStyle/>
        <a:p>
          <a:endParaRPr lang="en-US"/>
        </a:p>
      </dgm:t>
    </dgm:pt>
    <dgm:pt modelId="{8E4A9D25-D627-4DD4-A8C7-62BA73B80A26}" type="sibTrans" cxnId="{1118D97F-31E4-4A33-9D4B-DD58F8173FF2}">
      <dgm:prSet/>
      <dgm:spPr/>
      <dgm:t>
        <a:bodyPr/>
        <a:lstStyle/>
        <a:p>
          <a:endParaRPr lang="en-US"/>
        </a:p>
      </dgm:t>
    </dgm:pt>
    <dgm:pt modelId="{02FAB246-541E-48DF-8ECA-4ABC8E59BACC}">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Project Planning and Execution</a:t>
          </a:r>
          <a:endParaRPr lang="en-US" dirty="0"/>
        </a:p>
      </dgm:t>
    </dgm:pt>
    <dgm:pt modelId="{610A7199-7177-4F3B-829C-1304D12A6692}" type="parTrans" cxnId="{EA97F5FA-E555-4EDF-B91E-CD97A9EB35CD}">
      <dgm:prSet/>
      <dgm:spPr>
        <a:ln>
          <a:solidFill>
            <a:schemeClr val="tx1"/>
          </a:solidFill>
        </a:ln>
      </dgm:spPr>
      <dgm:t>
        <a:bodyPr/>
        <a:lstStyle/>
        <a:p>
          <a:endParaRPr lang="en-US"/>
        </a:p>
      </dgm:t>
    </dgm:pt>
    <dgm:pt modelId="{2C150DF5-A867-449D-8660-210433AAB344}" type="sibTrans" cxnId="{EA97F5FA-E555-4EDF-B91E-CD97A9EB35CD}">
      <dgm:prSet/>
      <dgm:spPr/>
      <dgm:t>
        <a:bodyPr/>
        <a:lstStyle/>
        <a:p>
          <a:endParaRPr lang="en-US"/>
        </a:p>
      </dgm:t>
    </dgm:pt>
    <dgm:pt modelId="{4342A4C4-C14B-4C38-8CBA-AD40E1E86B5C}">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Change Management</a:t>
          </a:r>
          <a:endParaRPr lang="en-US" dirty="0"/>
        </a:p>
      </dgm:t>
    </dgm:pt>
    <dgm:pt modelId="{6A046D6A-2A0E-4D44-AA05-70F598D343A3}" type="parTrans" cxnId="{84EE144C-C8C3-4E1D-B7C7-55A0CCFD18D1}">
      <dgm:prSet/>
      <dgm:spPr>
        <a:ln>
          <a:solidFill>
            <a:schemeClr val="tx1"/>
          </a:solidFill>
        </a:ln>
      </dgm:spPr>
      <dgm:t>
        <a:bodyPr/>
        <a:lstStyle/>
        <a:p>
          <a:endParaRPr lang="en-US"/>
        </a:p>
      </dgm:t>
    </dgm:pt>
    <dgm:pt modelId="{30313190-6D68-4838-9843-C520A4823E9A}" type="sibTrans" cxnId="{84EE144C-C8C3-4E1D-B7C7-55A0CCFD18D1}">
      <dgm:prSet/>
      <dgm:spPr/>
      <dgm:t>
        <a:bodyPr/>
        <a:lstStyle/>
        <a:p>
          <a:endParaRPr lang="en-US"/>
        </a:p>
      </dgm:t>
    </dgm:pt>
    <dgm:pt modelId="{0E72D2EB-9D88-4BDB-94B7-834BFCE51CB9}">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Transition into Operations</a:t>
          </a:r>
          <a:endParaRPr lang="en-US" dirty="0"/>
        </a:p>
      </dgm:t>
    </dgm:pt>
    <dgm:pt modelId="{E907D5BF-1990-462A-8652-6AA34805FE38}" type="parTrans" cxnId="{B58FBDBC-3EE4-4C24-866D-744D6BC727DF}">
      <dgm:prSet/>
      <dgm:spPr>
        <a:ln>
          <a:solidFill>
            <a:schemeClr val="tx1"/>
          </a:solidFill>
        </a:ln>
      </dgm:spPr>
      <dgm:t>
        <a:bodyPr/>
        <a:lstStyle/>
        <a:p>
          <a:endParaRPr lang="en-US"/>
        </a:p>
      </dgm:t>
    </dgm:pt>
    <dgm:pt modelId="{B71D591D-7A34-4E33-AC4B-87F5153079AC}" type="sibTrans" cxnId="{B58FBDBC-3EE4-4C24-866D-744D6BC727DF}">
      <dgm:prSet/>
      <dgm:spPr/>
      <dgm:t>
        <a:bodyPr/>
        <a:lstStyle/>
        <a:p>
          <a:endParaRPr lang="en-US"/>
        </a:p>
      </dgm:t>
    </dgm:pt>
    <dgm:pt modelId="{0D9A4128-C57A-4669-9E4E-9E9B7630777D}">
      <dgm:prSet phldrT="[Text]" custT="1">
        <dgm:style>
          <a:lnRef idx="3">
            <a:schemeClr val="lt1"/>
          </a:lnRef>
          <a:fillRef idx="1">
            <a:schemeClr val="accent3"/>
          </a:fillRef>
          <a:effectRef idx="1">
            <a:schemeClr val="accent3"/>
          </a:effectRef>
          <a:fontRef idx="minor">
            <a:schemeClr val="lt1"/>
          </a:fontRef>
        </dgm:style>
      </dgm:prSet>
      <dgm:spPr/>
      <dgm:t>
        <a:bodyPr/>
        <a:lstStyle/>
        <a:p>
          <a:r>
            <a:rPr lang="en-US" sz="3600" dirty="0" smtClean="0"/>
            <a:t>Service Strategy</a:t>
          </a:r>
          <a:endParaRPr lang="en-US" sz="3600" dirty="0"/>
        </a:p>
      </dgm:t>
    </dgm:pt>
    <dgm:pt modelId="{CA581FBF-DB38-4353-8C74-3C3FA93E5B8E}" type="parTrans" cxnId="{E1A4ADD9-051B-4D48-8458-B3D416D4E49B}">
      <dgm:prSet/>
      <dgm:spPr/>
      <dgm:t>
        <a:bodyPr/>
        <a:lstStyle/>
        <a:p>
          <a:endParaRPr lang="en-US"/>
        </a:p>
      </dgm:t>
    </dgm:pt>
    <dgm:pt modelId="{576CFB18-1357-434A-810E-DEDA5B94EA01}" type="sibTrans" cxnId="{E1A4ADD9-051B-4D48-8458-B3D416D4E49B}">
      <dgm:prSet/>
      <dgm:spPr/>
      <dgm:t>
        <a:bodyPr/>
        <a:lstStyle/>
        <a:p>
          <a:endParaRPr lang="en-US"/>
        </a:p>
      </dgm:t>
    </dgm:pt>
    <dgm:pt modelId="{B8AB32CD-F763-4965-9980-D2511BCE1931}">
      <dgm:prSet phldrT="[Text]" custT="1">
        <dgm:style>
          <a:lnRef idx="3">
            <a:schemeClr val="lt1"/>
          </a:lnRef>
          <a:fillRef idx="1">
            <a:schemeClr val="accent3"/>
          </a:fillRef>
          <a:effectRef idx="1">
            <a:schemeClr val="accent3"/>
          </a:effectRef>
          <a:fontRef idx="minor">
            <a:schemeClr val="lt1"/>
          </a:fontRef>
        </dgm:style>
      </dgm:prSet>
      <dgm:spPr/>
      <dgm:t>
        <a:bodyPr/>
        <a:lstStyle/>
        <a:p>
          <a:r>
            <a:rPr lang="en-US" sz="3600" dirty="0" smtClean="0"/>
            <a:t>Project Management</a:t>
          </a:r>
          <a:endParaRPr lang="en-US" sz="3600" dirty="0"/>
        </a:p>
      </dgm:t>
    </dgm:pt>
    <dgm:pt modelId="{B7E22AD3-EA0F-41C0-81CD-67A17483A7D8}" type="parTrans" cxnId="{D6B33628-54EE-41D9-A00D-73DE4C92B57B}">
      <dgm:prSet/>
      <dgm:spPr/>
      <dgm:t>
        <a:bodyPr/>
        <a:lstStyle/>
        <a:p>
          <a:endParaRPr lang="en-US"/>
        </a:p>
      </dgm:t>
    </dgm:pt>
    <dgm:pt modelId="{BB468687-20CF-4A2A-AFCB-1D52E1A10C4F}" type="sibTrans" cxnId="{D6B33628-54EE-41D9-A00D-73DE4C92B57B}">
      <dgm:prSet/>
      <dgm:spPr/>
      <dgm:t>
        <a:bodyPr/>
        <a:lstStyle/>
        <a:p>
          <a:endParaRPr lang="en-US"/>
        </a:p>
      </dgm:t>
    </dgm:pt>
    <dgm:pt modelId="{2DE33C2C-AE64-4ED2-A408-3F1D9E00D673}">
      <dgm:prSet phldrT="[Text]" custT="1">
        <dgm:style>
          <a:lnRef idx="3">
            <a:schemeClr val="lt1"/>
          </a:lnRef>
          <a:fillRef idx="1">
            <a:schemeClr val="accent3"/>
          </a:fillRef>
          <a:effectRef idx="1">
            <a:schemeClr val="accent3"/>
          </a:effectRef>
          <a:fontRef idx="minor">
            <a:schemeClr val="lt1"/>
          </a:fontRef>
        </dgm:style>
      </dgm:prSet>
      <dgm:spPr/>
      <dgm:t>
        <a:bodyPr/>
        <a:lstStyle/>
        <a:p>
          <a:r>
            <a:rPr lang="en-US" sz="3600" dirty="0" smtClean="0"/>
            <a:t>Service Transition</a:t>
          </a:r>
          <a:endParaRPr lang="en-US" sz="3600" dirty="0"/>
        </a:p>
      </dgm:t>
    </dgm:pt>
    <dgm:pt modelId="{40547CEE-90ED-40D3-84CB-38AF12FF0715}" type="parTrans" cxnId="{0DE2C371-E634-4AA7-A582-30C8FE5CBF28}">
      <dgm:prSet/>
      <dgm:spPr/>
      <dgm:t>
        <a:bodyPr/>
        <a:lstStyle/>
        <a:p>
          <a:endParaRPr lang="en-US"/>
        </a:p>
      </dgm:t>
    </dgm:pt>
    <dgm:pt modelId="{E5DBCFC0-DC7A-48F9-82E7-7098CA9DF2C9}" type="sibTrans" cxnId="{0DE2C371-E634-4AA7-A582-30C8FE5CBF28}">
      <dgm:prSet/>
      <dgm:spPr/>
      <dgm:t>
        <a:bodyPr/>
        <a:lstStyle/>
        <a:p>
          <a:endParaRPr lang="en-US"/>
        </a:p>
      </dgm:t>
    </dgm:pt>
    <dgm:pt modelId="{900FAB47-D576-4A92-B063-1A1F24000233}" type="pres">
      <dgm:prSet presAssocID="{1D9974F7-9E8C-44D5-8FA3-8E217B5EB744}" presName="mainComposite" presStyleCnt="0">
        <dgm:presLayoutVars>
          <dgm:chPref val="1"/>
          <dgm:dir/>
          <dgm:animOne val="branch"/>
          <dgm:animLvl val="lvl"/>
          <dgm:resizeHandles val="exact"/>
        </dgm:presLayoutVars>
      </dgm:prSet>
      <dgm:spPr/>
      <dgm:t>
        <a:bodyPr/>
        <a:lstStyle/>
        <a:p>
          <a:endParaRPr lang="en-US"/>
        </a:p>
      </dgm:t>
    </dgm:pt>
    <dgm:pt modelId="{04A55F68-26E3-4D4E-AC6B-C79484B44283}" type="pres">
      <dgm:prSet presAssocID="{1D9974F7-9E8C-44D5-8FA3-8E217B5EB744}" presName="hierFlow" presStyleCnt="0"/>
      <dgm:spPr/>
    </dgm:pt>
    <dgm:pt modelId="{91BC3E96-5471-4250-BE2D-61AF31EBAACC}" type="pres">
      <dgm:prSet presAssocID="{1D9974F7-9E8C-44D5-8FA3-8E217B5EB744}" presName="firstBuf" presStyleCnt="0"/>
      <dgm:spPr/>
    </dgm:pt>
    <dgm:pt modelId="{F47C1C90-7069-42BF-B748-52F409F85959}" type="pres">
      <dgm:prSet presAssocID="{1D9974F7-9E8C-44D5-8FA3-8E217B5EB744}" presName="hierChild1" presStyleCnt="0">
        <dgm:presLayoutVars>
          <dgm:chPref val="1"/>
          <dgm:animOne val="branch"/>
          <dgm:animLvl val="lvl"/>
        </dgm:presLayoutVars>
      </dgm:prSet>
      <dgm:spPr/>
    </dgm:pt>
    <dgm:pt modelId="{2BFFF735-EEE5-4BA7-A73D-9533623E18E7}" type="pres">
      <dgm:prSet presAssocID="{7AF1B8DC-7A8A-4F81-A421-797F8C7E1616}" presName="Name17" presStyleCnt="0"/>
      <dgm:spPr/>
    </dgm:pt>
    <dgm:pt modelId="{83637EC2-53D9-4B6F-9124-741D7807A799}" type="pres">
      <dgm:prSet presAssocID="{7AF1B8DC-7A8A-4F81-A421-797F8C7E1616}" presName="level1Shape" presStyleLbl="node0" presStyleIdx="0" presStyleCnt="1">
        <dgm:presLayoutVars>
          <dgm:chPref val="3"/>
        </dgm:presLayoutVars>
      </dgm:prSet>
      <dgm:spPr/>
      <dgm:t>
        <a:bodyPr/>
        <a:lstStyle/>
        <a:p>
          <a:endParaRPr lang="en-US"/>
        </a:p>
      </dgm:t>
    </dgm:pt>
    <dgm:pt modelId="{B4A0F09B-DF23-452A-A912-A8DB65B759CC}" type="pres">
      <dgm:prSet presAssocID="{7AF1B8DC-7A8A-4F81-A421-797F8C7E1616}" presName="hierChild2" presStyleCnt="0"/>
      <dgm:spPr/>
    </dgm:pt>
    <dgm:pt modelId="{607CE459-F7D0-444F-9FCC-BD0D885B9B84}" type="pres">
      <dgm:prSet presAssocID="{610A7199-7177-4F3B-829C-1304D12A6692}" presName="Name25" presStyleLbl="parChTrans1D2" presStyleIdx="0" presStyleCnt="1"/>
      <dgm:spPr/>
      <dgm:t>
        <a:bodyPr/>
        <a:lstStyle/>
        <a:p>
          <a:endParaRPr lang="en-US"/>
        </a:p>
      </dgm:t>
    </dgm:pt>
    <dgm:pt modelId="{4F87DBEC-788A-4E53-85E7-8A12039AA26C}" type="pres">
      <dgm:prSet presAssocID="{610A7199-7177-4F3B-829C-1304D12A6692}" presName="connTx" presStyleLbl="parChTrans1D2" presStyleIdx="0" presStyleCnt="1"/>
      <dgm:spPr/>
      <dgm:t>
        <a:bodyPr/>
        <a:lstStyle/>
        <a:p>
          <a:endParaRPr lang="en-US"/>
        </a:p>
      </dgm:t>
    </dgm:pt>
    <dgm:pt modelId="{4DADFD82-C56D-46B6-908E-39DA0E685275}" type="pres">
      <dgm:prSet presAssocID="{02FAB246-541E-48DF-8ECA-4ABC8E59BACC}" presName="Name30" presStyleCnt="0"/>
      <dgm:spPr/>
    </dgm:pt>
    <dgm:pt modelId="{9B47E213-F62A-42DB-9FC7-D40DD9625318}" type="pres">
      <dgm:prSet presAssocID="{02FAB246-541E-48DF-8ECA-4ABC8E59BACC}" presName="level2Shape" presStyleLbl="node2" presStyleIdx="0" presStyleCnt="1"/>
      <dgm:spPr/>
      <dgm:t>
        <a:bodyPr/>
        <a:lstStyle/>
        <a:p>
          <a:endParaRPr lang="en-US"/>
        </a:p>
      </dgm:t>
    </dgm:pt>
    <dgm:pt modelId="{1FF88DD4-D35A-4265-B206-399AB4C01D75}" type="pres">
      <dgm:prSet presAssocID="{02FAB246-541E-48DF-8ECA-4ABC8E59BACC}" presName="hierChild3" presStyleCnt="0"/>
      <dgm:spPr/>
    </dgm:pt>
    <dgm:pt modelId="{DCE1BA5E-80DB-4136-96F6-6C46F496B3E2}" type="pres">
      <dgm:prSet presAssocID="{6A046D6A-2A0E-4D44-AA05-70F598D343A3}" presName="Name25" presStyleLbl="parChTrans1D3" presStyleIdx="0" presStyleCnt="2"/>
      <dgm:spPr/>
      <dgm:t>
        <a:bodyPr/>
        <a:lstStyle/>
        <a:p>
          <a:endParaRPr lang="en-US"/>
        </a:p>
      </dgm:t>
    </dgm:pt>
    <dgm:pt modelId="{FB6AA8F8-4DC0-424C-8570-435D7451DF40}" type="pres">
      <dgm:prSet presAssocID="{6A046D6A-2A0E-4D44-AA05-70F598D343A3}" presName="connTx" presStyleLbl="parChTrans1D3" presStyleIdx="0" presStyleCnt="2"/>
      <dgm:spPr/>
      <dgm:t>
        <a:bodyPr/>
        <a:lstStyle/>
        <a:p>
          <a:endParaRPr lang="en-US"/>
        </a:p>
      </dgm:t>
    </dgm:pt>
    <dgm:pt modelId="{C5A5324F-34B3-48BE-86F5-E49556FEEE91}" type="pres">
      <dgm:prSet presAssocID="{4342A4C4-C14B-4C38-8CBA-AD40E1E86B5C}" presName="Name30" presStyleCnt="0"/>
      <dgm:spPr/>
    </dgm:pt>
    <dgm:pt modelId="{FF6BCB9F-B452-4A17-881E-71C69238DEF3}" type="pres">
      <dgm:prSet presAssocID="{4342A4C4-C14B-4C38-8CBA-AD40E1E86B5C}" presName="level2Shape" presStyleLbl="node3" presStyleIdx="0" presStyleCnt="2"/>
      <dgm:spPr/>
      <dgm:t>
        <a:bodyPr/>
        <a:lstStyle/>
        <a:p>
          <a:endParaRPr lang="en-US"/>
        </a:p>
      </dgm:t>
    </dgm:pt>
    <dgm:pt modelId="{71FB5E18-F83E-4309-8E92-0AF1AF92F82A}" type="pres">
      <dgm:prSet presAssocID="{4342A4C4-C14B-4C38-8CBA-AD40E1E86B5C}" presName="hierChild3" presStyleCnt="0"/>
      <dgm:spPr/>
    </dgm:pt>
    <dgm:pt modelId="{E4E87ED9-15D9-4E6E-BD81-B68418CEB6A1}" type="pres">
      <dgm:prSet presAssocID="{E907D5BF-1990-462A-8652-6AA34805FE38}" presName="Name25" presStyleLbl="parChTrans1D3" presStyleIdx="1" presStyleCnt="2"/>
      <dgm:spPr/>
      <dgm:t>
        <a:bodyPr/>
        <a:lstStyle/>
        <a:p>
          <a:endParaRPr lang="en-US"/>
        </a:p>
      </dgm:t>
    </dgm:pt>
    <dgm:pt modelId="{E9A43FFD-7FAC-48DC-B6CD-DA2D5E5D55B7}" type="pres">
      <dgm:prSet presAssocID="{E907D5BF-1990-462A-8652-6AA34805FE38}" presName="connTx" presStyleLbl="parChTrans1D3" presStyleIdx="1" presStyleCnt="2"/>
      <dgm:spPr/>
      <dgm:t>
        <a:bodyPr/>
        <a:lstStyle/>
        <a:p>
          <a:endParaRPr lang="en-US"/>
        </a:p>
      </dgm:t>
    </dgm:pt>
    <dgm:pt modelId="{7EEA1AB8-BFE2-4F25-9D19-7FD8D7E03D6A}" type="pres">
      <dgm:prSet presAssocID="{0E72D2EB-9D88-4BDB-94B7-834BFCE51CB9}" presName="Name30" presStyleCnt="0"/>
      <dgm:spPr/>
    </dgm:pt>
    <dgm:pt modelId="{163A39D1-8CFB-43DB-95DB-787F5118002A}" type="pres">
      <dgm:prSet presAssocID="{0E72D2EB-9D88-4BDB-94B7-834BFCE51CB9}" presName="level2Shape" presStyleLbl="node3" presStyleIdx="1" presStyleCnt="2"/>
      <dgm:spPr/>
      <dgm:t>
        <a:bodyPr/>
        <a:lstStyle/>
        <a:p>
          <a:endParaRPr lang="en-US"/>
        </a:p>
      </dgm:t>
    </dgm:pt>
    <dgm:pt modelId="{9EA989BB-CB66-484A-AB6B-74EA4F9FE39A}" type="pres">
      <dgm:prSet presAssocID="{0E72D2EB-9D88-4BDB-94B7-834BFCE51CB9}" presName="hierChild3" presStyleCnt="0"/>
      <dgm:spPr/>
    </dgm:pt>
    <dgm:pt modelId="{5AAAF6E0-4554-472B-A432-66561E550D7A}" type="pres">
      <dgm:prSet presAssocID="{1D9974F7-9E8C-44D5-8FA3-8E217B5EB744}" presName="bgShapesFlow" presStyleCnt="0"/>
      <dgm:spPr/>
    </dgm:pt>
    <dgm:pt modelId="{44FD7011-AC89-4D0D-8D29-BA2ED421CA55}" type="pres">
      <dgm:prSet presAssocID="{0D9A4128-C57A-4669-9E4E-9E9B7630777D}" presName="rectComp" presStyleCnt="0"/>
      <dgm:spPr/>
    </dgm:pt>
    <dgm:pt modelId="{CB9272E4-A3E7-438C-AF28-127B59326B95}" type="pres">
      <dgm:prSet presAssocID="{0D9A4128-C57A-4669-9E4E-9E9B7630777D}" presName="bgRect" presStyleLbl="bgShp" presStyleIdx="0" presStyleCnt="3"/>
      <dgm:spPr/>
      <dgm:t>
        <a:bodyPr/>
        <a:lstStyle/>
        <a:p>
          <a:endParaRPr lang="en-US"/>
        </a:p>
      </dgm:t>
    </dgm:pt>
    <dgm:pt modelId="{4DF7AE20-B924-4533-89ED-A7DEAA2D24CC}" type="pres">
      <dgm:prSet presAssocID="{0D9A4128-C57A-4669-9E4E-9E9B7630777D}" presName="bgRectTx" presStyleLbl="bgShp" presStyleIdx="0" presStyleCnt="3">
        <dgm:presLayoutVars>
          <dgm:bulletEnabled val="1"/>
        </dgm:presLayoutVars>
      </dgm:prSet>
      <dgm:spPr/>
      <dgm:t>
        <a:bodyPr/>
        <a:lstStyle/>
        <a:p>
          <a:endParaRPr lang="en-US"/>
        </a:p>
      </dgm:t>
    </dgm:pt>
    <dgm:pt modelId="{218C4535-1C24-4F14-8D42-8F427F4132B7}" type="pres">
      <dgm:prSet presAssocID="{0D9A4128-C57A-4669-9E4E-9E9B7630777D}" presName="spComp" presStyleCnt="0"/>
      <dgm:spPr/>
    </dgm:pt>
    <dgm:pt modelId="{1DBDC923-614A-4D53-84EA-A321FB327949}" type="pres">
      <dgm:prSet presAssocID="{0D9A4128-C57A-4669-9E4E-9E9B7630777D}" presName="hSp" presStyleCnt="0"/>
      <dgm:spPr/>
    </dgm:pt>
    <dgm:pt modelId="{B8FE9EC0-5E69-4421-A855-50CAE2D98419}" type="pres">
      <dgm:prSet presAssocID="{B8AB32CD-F763-4965-9980-D2511BCE1931}" presName="rectComp" presStyleCnt="0"/>
      <dgm:spPr/>
    </dgm:pt>
    <dgm:pt modelId="{1D33BAC6-81A7-41F0-B889-0B5B282D96AC}" type="pres">
      <dgm:prSet presAssocID="{B8AB32CD-F763-4965-9980-D2511BCE1931}" presName="bgRect" presStyleLbl="bgShp" presStyleIdx="1" presStyleCnt="3"/>
      <dgm:spPr/>
      <dgm:t>
        <a:bodyPr/>
        <a:lstStyle/>
        <a:p>
          <a:endParaRPr lang="en-US"/>
        </a:p>
      </dgm:t>
    </dgm:pt>
    <dgm:pt modelId="{4930A51E-2031-432C-9BCE-95B224643321}" type="pres">
      <dgm:prSet presAssocID="{B8AB32CD-F763-4965-9980-D2511BCE1931}" presName="bgRectTx" presStyleLbl="bgShp" presStyleIdx="1" presStyleCnt="3">
        <dgm:presLayoutVars>
          <dgm:bulletEnabled val="1"/>
        </dgm:presLayoutVars>
      </dgm:prSet>
      <dgm:spPr/>
      <dgm:t>
        <a:bodyPr/>
        <a:lstStyle/>
        <a:p>
          <a:endParaRPr lang="en-US"/>
        </a:p>
      </dgm:t>
    </dgm:pt>
    <dgm:pt modelId="{6043C510-049E-4520-954F-DC4BD3DCAEEC}" type="pres">
      <dgm:prSet presAssocID="{B8AB32CD-F763-4965-9980-D2511BCE1931}" presName="spComp" presStyleCnt="0"/>
      <dgm:spPr/>
    </dgm:pt>
    <dgm:pt modelId="{E5FE1444-7B9A-403C-9C65-3D2D556DEED6}" type="pres">
      <dgm:prSet presAssocID="{B8AB32CD-F763-4965-9980-D2511BCE1931}" presName="hSp" presStyleCnt="0"/>
      <dgm:spPr/>
    </dgm:pt>
    <dgm:pt modelId="{34535272-3FA3-4DFC-B5E5-694E8DBE3A16}" type="pres">
      <dgm:prSet presAssocID="{2DE33C2C-AE64-4ED2-A408-3F1D9E00D673}" presName="rectComp" presStyleCnt="0"/>
      <dgm:spPr/>
    </dgm:pt>
    <dgm:pt modelId="{87DD7058-212B-43F2-9E8A-56828EB8FE9D}" type="pres">
      <dgm:prSet presAssocID="{2DE33C2C-AE64-4ED2-A408-3F1D9E00D673}" presName="bgRect" presStyleLbl="bgShp" presStyleIdx="2" presStyleCnt="3"/>
      <dgm:spPr/>
      <dgm:t>
        <a:bodyPr/>
        <a:lstStyle/>
        <a:p>
          <a:endParaRPr lang="en-US"/>
        </a:p>
      </dgm:t>
    </dgm:pt>
    <dgm:pt modelId="{39BF8D21-E0A4-4C21-9304-F942CB29885B}" type="pres">
      <dgm:prSet presAssocID="{2DE33C2C-AE64-4ED2-A408-3F1D9E00D673}" presName="bgRectTx" presStyleLbl="bgShp" presStyleIdx="2" presStyleCnt="3">
        <dgm:presLayoutVars>
          <dgm:bulletEnabled val="1"/>
        </dgm:presLayoutVars>
      </dgm:prSet>
      <dgm:spPr/>
      <dgm:t>
        <a:bodyPr/>
        <a:lstStyle/>
        <a:p>
          <a:endParaRPr lang="en-US"/>
        </a:p>
      </dgm:t>
    </dgm:pt>
  </dgm:ptLst>
  <dgm:cxnLst>
    <dgm:cxn modelId="{86727612-DB75-4D41-B3B6-36D045F1E065}" type="presOf" srcId="{1D9974F7-9E8C-44D5-8FA3-8E217B5EB744}" destId="{900FAB47-D576-4A92-B063-1A1F24000233}" srcOrd="0" destOrd="0" presId="urn:microsoft.com/office/officeart/2005/8/layout/hierarchy5"/>
    <dgm:cxn modelId="{DE6B6FCE-4D5D-410A-AECA-F937662D4528}" type="presOf" srcId="{2DE33C2C-AE64-4ED2-A408-3F1D9E00D673}" destId="{87DD7058-212B-43F2-9E8A-56828EB8FE9D}" srcOrd="0" destOrd="0" presId="urn:microsoft.com/office/officeart/2005/8/layout/hierarchy5"/>
    <dgm:cxn modelId="{B58FBDBC-3EE4-4C24-866D-744D6BC727DF}" srcId="{02FAB246-541E-48DF-8ECA-4ABC8E59BACC}" destId="{0E72D2EB-9D88-4BDB-94B7-834BFCE51CB9}" srcOrd="1" destOrd="0" parTransId="{E907D5BF-1990-462A-8652-6AA34805FE38}" sibTransId="{B71D591D-7A34-4E33-AC4B-87F5153079AC}"/>
    <dgm:cxn modelId="{FAD4AF3D-EE06-4EE1-A0AC-715B528716E1}" type="presOf" srcId="{7AF1B8DC-7A8A-4F81-A421-797F8C7E1616}" destId="{83637EC2-53D9-4B6F-9124-741D7807A799}" srcOrd="0" destOrd="0" presId="urn:microsoft.com/office/officeart/2005/8/layout/hierarchy5"/>
    <dgm:cxn modelId="{9EFC77E7-8201-4E26-8494-670B97EC96E8}" type="presOf" srcId="{6A046D6A-2A0E-4D44-AA05-70F598D343A3}" destId="{FB6AA8F8-4DC0-424C-8570-435D7451DF40}" srcOrd="1" destOrd="0" presId="urn:microsoft.com/office/officeart/2005/8/layout/hierarchy5"/>
    <dgm:cxn modelId="{84EE144C-C8C3-4E1D-B7C7-55A0CCFD18D1}" srcId="{02FAB246-541E-48DF-8ECA-4ABC8E59BACC}" destId="{4342A4C4-C14B-4C38-8CBA-AD40E1E86B5C}" srcOrd="0" destOrd="0" parTransId="{6A046D6A-2A0E-4D44-AA05-70F598D343A3}" sibTransId="{30313190-6D68-4838-9843-C520A4823E9A}"/>
    <dgm:cxn modelId="{1118D97F-31E4-4A33-9D4B-DD58F8173FF2}" srcId="{1D9974F7-9E8C-44D5-8FA3-8E217B5EB744}" destId="{7AF1B8DC-7A8A-4F81-A421-797F8C7E1616}" srcOrd="0" destOrd="0" parTransId="{90648CC2-5D1D-4602-97F6-8EC654EB0495}" sibTransId="{8E4A9D25-D627-4DD4-A8C7-62BA73B80A26}"/>
    <dgm:cxn modelId="{4480C6EF-C0BD-4B14-8C61-F9EF4A6C189F}" type="presOf" srcId="{2DE33C2C-AE64-4ED2-A408-3F1D9E00D673}" destId="{39BF8D21-E0A4-4C21-9304-F942CB29885B}" srcOrd="1" destOrd="0" presId="urn:microsoft.com/office/officeart/2005/8/layout/hierarchy5"/>
    <dgm:cxn modelId="{75A7EBA3-18DD-4C66-A988-C73756E283F5}" type="presOf" srcId="{610A7199-7177-4F3B-829C-1304D12A6692}" destId="{4F87DBEC-788A-4E53-85E7-8A12039AA26C}" srcOrd="1" destOrd="0" presId="urn:microsoft.com/office/officeart/2005/8/layout/hierarchy5"/>
    <dgm:cxn modelId="{34DD3137-93FD-4453-8DC9-894B191E0AB6}" type="presOf" srcId="{0D9A4128-C57A-4669-9E4E-9E9B7630777D}" destId="{CB9272E4-A3E7-438C-AF28-127B59326B95}" srcOrd="0" destOrd="0" presId="urn:microsoft.com/office/officeart/2005/8/layout/hierarchy5"/>
    <dgm:cxn modelId="{30CE3E82-AE7A-4A1D-8552-395D71797658}" type="presOf" srcId="{E907D5BF-1990-462A-8652-6AA34805FE38}" destId="{E4E87ED9-15D9-4E6E-BD81-B68418CEB6A1}" srcOrd="0" destOrd="0" presId="urn:microsoft.com/office/officeart/2005/8/layout/hierarchy5"/>
    <dgm:cxn modelId="{F697D58C-BB01-4D64-9E41-A916A0139A29}" type="presOf" srcId="{610A7199-7177-4F3B-829C-1304D12A6692}" destId="{607CE459-F7D0-444F-9FCC-BD0D885B9B84}" srcOrd="0" destOrd="0" presId="urn:microsoft.com/office/officeart/2005/8/layout/hierarchy5"/>
    <dgm:cxn modelId="{22764158-F31D-4C01-82A4-082C07311014}" type="presOf" srcId="{0D9A4128-C57A-4669-9E4E-9E9B7630777D}" destId="{4DF7AE20-B924-4533-89ED-A7DEAA2D24CC}" srcOrd="1" destOrd="0" presId="urn:microsoft.com/office/officeart/2005/8/layout/hierarchy5"/>
    <dgm:cxn modelId="{5CDDE014-4F13-4D96-A05A-9F6B06227A14}" type="presOf" srcId="{02FAB246-541E-48DF-8ECA-4ABC8E59BACC}" destId="{9B47E213-F62A-42DB-9FC7-D40DD9625318}" srcOrd="0" destOrd="0" presId="urn:microsoft.com/office/officeart/2005/8/layout/hierarchy5"/>
    <dgm:cxn modelId="{EA97F5FA-E555-4EDF-B91E-CD97A9EB35CD}" srcId="{7AF1B8DC-7A8A-4F81-A421-797F8C7E1616}" destId="{02FAB246-541E-48DF-8ECA-4ABC8E59BACC}" srcOrd="0" destOrd="0" parTransId="{610A7199-7177-4F3B-829C-1304D12A6692}" sibTransId="{2C150DF5-A867-449D-8660-210433AAB344}"/>
    <dgm:cxn modelId="{341E3105-CE00-4809-A7DE-CFEDBE5F042F}" type="presOf" srcId="{B8AB32CD-F763-4965-9980-D2511BCE1931}" destId="{4930A51E-2031-432C-9BCE-95B224643321}" srcOrd="1" destOrd="0" presId="urn:microsoft.com/office/officeart/2005/8/layout/hierarchy5"/>
    <dgm:cxn modelId="{E1A4ADD9-051B-4D48-8458-B3D416D4E49B}" srcId="{1D9974F7-9E8C-44D5-8FA3-8E217B5EB744}" destId="{0D9A4128-C57A-4669-9E4E-9E9B7630777D}" srcOrd="1" destOrd="0" parTransId="{CA581FBF-DB38-4353-8C74-3C3FA93E5B8E}" sibTransId="{576CFB18-1357-434A-810E-DEDA5B94EA01}"/>
    <dgm:cxn modelId="{3889DB67-DDFD-47C6-8A29-C098B72B1324}" type="presOf" srcId="{B8AB32CD-F763-4965-9980-D2511BCE1931}" destId="{1D33BAC6-81A7-41F0-B889-0B5B282D96AC}" srcOrd="0" destOrd="0" presId="urn:microsoft.com/office/officeart/2005/8/layout/hierarchy5"/>
    <dgm:cxn modelId="{D6B33628-54EE-41D9-A00D-73DE4C92B57B}" srcId="{1D9974F7-9E8C-44D5-8FA3-8E217B5EB744}" destId="{B8AB32CD-F763-4965-9980-D2511BCE1931}" srcOrd="2" destOrd="0" parTransId="{B7E22AD3-EA0F-41C0-81CD-67A17483A7D8}" sibTransId="{BB468687-20CF-4A2A-AFCB-1D52E1A10C4F}"/>
    <dgm:cxn modelId="{D939615D-C52A-4C68-A6B2-FB900C3019AF}" type="presOf" srcId="{6A046D6A-2A0E-4D44-AA05-70F598D343A3}" destId="{DCE1BA5E-80DB-4136-96F6-6C46F496B3E2}" srcOrd="0" destOrd="0" presId="urn:microsoft.com/office/officeart/2005/8/layout/hierarchy5"/>
    <dgm:cxn modelId="{0DE2C371-E634-4AA7-A582-30C8FE5CBF28}" srcId="{1D9974F7-9E8C-44D5-8FA3-8E217B5EB744}" destId="{2DE33C2C-AE64-4ED2-A408-3F1D9E00D673}" srcOrd="3" destOrd="0" parTransId="{40547CEE-90ED-40D3-84CB-38AF12FF0715}" sibTransId="{E5DBCFC0-DC7A-48F9-82E7-7098CA9DF2C9}"/>
    <dgm:cxn modelId="{4EB4722A-3210-4DAD-9063-E4E763A4F843}" type="presOf" srcId="{0E72D2EB-9D88-4BDB-94B7-834BFCE51CB9}" destId="{163A39D1-8CFB-43DB-95DB-787F5118002A}" srcOrd="0" destOrd="0" presId="urn:microsoft.com/office/officeart/2005/8/layout/hierarchy5"/>
    <dgm:cxn modelId="{F171D1C3-F459-4DC6-8359-BD00E2BD3809}" type="presOf" srcId="{E907D5BF-1990-462A-8652-6AA34805FE38}" destId="{E9A43FFD-7FAC-48DC-B6CD-DA2D5E5D55B7}" srcOrd="1" destOrd="0" presId="urn:microsoft.com/office/officeart/2005/8/layout/hierarchy5"/>
    <dgm:cxn modelId="{C14F9CF9-D4E5-4A50-8238-D9A3EA6E40B1}" type="presOf" srcId="{4342A4C4-C14B-4C38-8CBA-AD40E1E86B5C}" destId="{FF6BCB9F-B452-4A17-881E-71C69238DEF3}" srcOrd="0" destOrd="0" presId="urn:microsoft.com/office/officeart/2005/8/layout/hierarchy5"/>
    <dgm:cxn modelId="{8E2D9379-CC7D-4CE9-8725-9B49CA687E65}" type="presParOf" srcId="{900FAB47-D576-4A92-B063-1A1F24000233}" destId="{04A55F68-26E3-4D4E-AC6B-C79484B44283}" srcOrd="0" destOrd="0" presId="urn:microsoft.com/office/officeart/2005/8/layout/hierarchy5"/>
    <dgm:cxn modelId="{0071D3EF-E6AC-437F-8132-765BAA34DDB3}" type="presParOf" srcId="{04A55F68-26E3-4D4E-AC6B-C79484B44283}" destId="{91BC3E96-5471-4250-BE2D-61AF31EBAACC}" srcOrd="0" destOrd="0" presId="urn:microsoft.com/office/officeart/2005/8/layout/hierarchy5"/>
    <dgm:cxn modelId="{A5CDD087-A97B-4E02-BF24-39172C146626}" type="presParOf" srcId="{04A55F68-26E3-4D4E-AC6B-C79484B44283}" destId="{F47C1C90-7069-42BF-B748-52F409F85959}" srcOrd="1" destOrd="0" presId="urn:microsoft.com/office/officeart/2005/8/layout/hierarchy5"/>
    <dgm:cxn modelId="{0F4B2BAB-78DC-4F3F-9DD3-77BB6D2165CF}" type="presParOf" srcId="{F47C1C90-7069-42BF-B748-52F409F85959}" destId="{2BFFF735-EEE5-4BA7-A73D-9533623E18E7}" srcOrd="0" destOrd="0" presId="urn:microsoft.com/office/officeart/2005/8/layout/hierarchy5"/>
    <dgm:cxn modelId="{C903A2A1-2AFA-4061-9CDC-05101EE9DFC7}" type="presParOf" srcId="{2BFFF735-EEE5-4BA7-A73D-9533623E18E7}" destId="{83637EC2-53D9-4B6F-9124-741D7807A799}" srcOrd="0" destOrd="0" presId="urn:microsoft.com/office/officeart/2005/8/layout/hierarchy5"/>
    <dgm:cxn modelId="{4C49612C-8402-4B5F-97A7-B9AAA280E706}" type="presParOf" srcId="{2BFFF735-EEE5-4BA7-A73D-9533623E18E7}" destId="{B4A0F09B-DF23-452A-A912-A8DB65B759CC}" srcOrd="1" destOrd="0" presId="urn:microsoft.com/office/officeart/2005/8/layout/hierarchy5"/>
    <dgm:cxn modelId="{FF21C13D-060E-412B-B2D4-6A0B4978CE87}" type="presParOf" srcId="{B4A0F09B-DF23-452A-A912-A8DB65B759CC}" destId="{607CE459-F7D0-444F-9FCC-BD0D885B9B84}" srcOrd="0" destOrd="0" presId="urn:microsoft.com/office/officeart/2005/8/layout/hierarchy5"/>
    <dgm:cxn modelId="{A3D56865-0531-49AF-A8C0-925168FAA655}" type="presParOf" srcId="{607CE459-F7D0-444F-9FCC-BD0D885B9B84}" destId="{4F87DBEC-788A-4E53-85E7-8A12039AA26C}" srcOrd="0" destOrd="0" presId="urn:microsoft.com/office/officeart/2005/8/layout/hierarchy5"/>
    <dgm:cxn modelId="{45C6A5DD-AB76-406D-9D50-C0C84E2B0704}" type="presParOf" srcId="{B4A0F09B-DF23-452A-A912-A8DB65B759CC}" destId="{4DADFD82-C56D-46B6-908E-39DA0E685275}" srcOrd="1" destOrd="0" presId="urn:microsoft.com/office/officeart/2005/8/layout/hierarchy5"/>
    <dgm:cxn modelId="{3B8D853D-C7C1-4480-B5DF-F13733C9FE90}" type="presParOf" srcId="{4DADFD82-C56D-46B6-908E-39DA0E685275}" destId="{9B47E213-F62A-42DB-9FC7-D40DD9625318}" srcOrd="0" destOrd="0" presId="urn:microsoft.com/office/officeart/2005/8/layout/hierarchy5"/>
    <dgm:cxn modelId="{A157E30A-F9BA-4AAB-95C3-E53243C10AF0}" type="presParOf" srcId="{4DADFD82-C56D-46B6-908E-39DA0E685275}" destId="{1FF88DD4-D35A-4265-B206-399AB4C01D75}" srcOrd="1" destOrd="0" presId="urn:microsoft.com/office/officeart/2005/8/layout/hierarchy5"/>
    <dgm:cxn modelId="{A309CE32-FF74-4AF7-BC9A-3E3848529A3A}" type="presParOf" srcId="{1FF88DD4-D35A-4265-B206-399AB4C01D75}" destId="{DCE1BA5E-80DB-4136-96F6-6C46F496B3E2}" srcOrd="0" destOrd="0" presId="urn:microsoft.com/office/officeart/2005/8/layout/hierarchy5"/>
    <dgm:cxn modelId="{7DB1B9A2-B510-41F7-AAD4-E52B7ADF5272}" type="presParOf" srcId="{DCE1BA5E-80DB-4136-96F6-6C46F496B3E2}" destId="{FB6AA8F8-4DC0-424C-8570-435D7451DF40}" srcOrd="0" destOrd="0" presId="urn:microsoft.com/office/officeart/2005/8/layout/hierarchy5"/>
    <dgm:cxn modelId="{EF04D504-5FA0-45F8-898C-FF8E8A90C0FF}" type="presParOf" srcId="{1FF88DD4-D35A-4265-B206-399AB4C01D75}" destId="{C5A5324F-34B3-48BE-86F5-E49556FEEE91}" srcOrd="1" destOrd="0" presId="urn:microsoft.com/office/officeart/2005/8/layout/hierarchy5"/>
    <dgm:cxn modelId="{1EAC4528-3808-4BF4-AA35-01F163BB91B0}" type="presParOf" srcId="{C5A5324F-34B3-48BE-86F5-E49556FEEE91}" destId="{FF6BCB9F-B452-4A17-881E-71C69238DEF3}" srcOrd="0" destOrd="0" presId="urn:microsoft.com/office/officeart/2005/8/layout/hierarchy5"/>
    <dgm:cxn modelId="{DD9E742D-FC83-4AA4-836C-A6023C9E9D1A}" type="presParOf" srcId="{C5A5324F-34B3-48BE-86F5-E49556FEEE91}" destId="{71FB5E18-F83E-4309-8E92-0AF1AF92F82A}" srcOrd="1" destOrd="0" presId="urn:microsoft.com/office/officeart/2005/8/layout/hierarchy5"/>
    <dgm:cxn modelId="{0ADBAB47-73F5-4FEB-9EF6-AF7082C7B373}" type="presParOf" srcId="{1FF88DD4-D35A-4265-B206-399AB4C01D75}" destId="{E4E87ED9-15D9-4E6E-BD81-B68418CEB6A1}" srcOrd="2" destOrd="0" presId="urn:microsoft.com/office/officeart/2005/8/layout/hierarchy5"/>
    <dgm:cxn modelId="{57A8EEA2-1914-4190-81BD-5BA62392AB36}" type="presParOf" srcId="{E4E87ED9-15D9-4E6E-BD81-B68418CEB6A1}" destId="{E9A43FFD-7FAC-48DC-B6CD-DA2D5E5D55B7}" srcOrd="0" destOrd="0" presId="urn:microsoft.com/office/officeart/2005/8/layout/hierarchy5"/>
    <dgm:cxn modelId="{7583E30B-120E-4E46-9039-7A62C498AA69}" type="presParOf" srcId="{1FF88DD4-D35A-4265-B206-399AB4C01D75}" destId="{7EEA1AB8-BFE2-4F25-9D19-7FD8D7E03D6A}" srcOrd="3" destOrd="0" presId="urn:microsoft.com/office/officeart/2005/8/layout/hierarchy5"/>
    <dgm:cxn modelId="{AB8D842C-312E-4E44-B921-3EA9662D42D9}" type="presParOf" srcId="{7EEA1AB8-BFE2-4F25-9D19-7FD8D7E03D6A}" destId="{163A39D1-8CFB-43DB-95DB-787F5118002A}" srcOrd="0" destOrd="0" presId="urn:microsoft.com/office/officeart/2005/8/layout/hierarchy5"/>
    <dgm:cxn modelId="{7DA317B3-74BC-4FFE-A7E7-FD14E399A32D}" type="presParOf" srcId="{7EEA1AB8-BFE2-4F25-9D19-7FD8D7E03D6A}" destId="{9EA989BB-CB66-484A-AB6B-74EA4F9FE39A}" srcOrd="1" destOrd="0" presId="urn:microsoft.com/office/officeart/2005/8/layout/hierarchy5"/>
    <dgm:cxn modelId="{624A9138-6E4C-4703-B3F6-B19DCB897E4B}" type="presParOf" srcId="{900FAB47-D576-4A92-B063-1A1F24000233}" destId="{5AAAF6E0-4554-472B-A432-66561E550D7A}" srcOrd="1" destOrd="0" presId="urn:microsoft.com/office/officeart/2005/8/layout/hierarchy5"/>
    <dgm:cxn modelId="{3B38B95F-1D02-4C71-8152-BF16F7C2E4C1}" type="presParOf" srcId="{5AAAF6E0-4554-472B-A432-66561E550D7A}" destId="{44FD7011-AC89-4D0D-8D29-BA2ED421CA55}" srcOrd="0" destOrd="0" presId="urn:microsoft.com/office/officeart/2005/8/layout/hierarchy5"/>
    <dgm:cxn modelId="{B9564748-0AE1-4471-A6F3-0D60552D87E8}" type="presParOf" srcId="{44FD7011-AC89-4D0D-8D29-BA2ED421CA55}" destId="{CB9272E4-A3E7-438C-AF28-127B59326B95}" srcOrd="0" destOrd="0" presId="urn:microsoft.com/office/officeart/2005/8/layout/hierarchy5"/>
    <dgm:cxn modelId="{21536C48-6E9C-44A9-9E0C-E9AF09CF0100}" type="presParOf" srcId="{44FD7011-AC89-4D0D-8D29-BA2ED421CA55}" destId="{4DF7AE20-B924-4533-89ED-A7DEAA2D24CC}" srcOrd="1" destOrd="0" presId="urn:microsoft.com/office/officeart/2005/8/layout/hierarchy5"/>
    <dgm:cxn modelId="{D3E82CF2-AE96-4FE1-A575-18EA55C2E41B}" type="presParOf" srcId="{5AAAF6E0-4554-472B-A432-66561E550D7A}" destId="{218C4535-1C24-4F14-8D42-8F427F4132B7}" srcOrd="1" destOrd="0" presId="urn:microsoft.com/office/officeart/2005/8/layout/hierarchy5"/>
    <dgm:cxn modelId="{14155F67-B718-4EAE-88B3-3693BC3CDBC5}" type="presParOf" srcId="{218C4535-1C24-4F14-8D42-8F427F4132B7}" destId="{1DBDC923-614A-4D53-84EA-A321FB327949}" srcOrd="0" destOrd="0" presId="urn:microsoft.com/office/officeart/2005/8/layout/hierarchy5"/>
    <dgm:cxn modelId="{F560662A-A123-4792-AE61-ACEBF9E44735}" type="presParOf" srcId="{5AAAF6E0-4554-472B-A432-66561E550D7A}" destId="{B8FE9EC0-5E69-4421-A855-50CAE2D98419}" srcOrd="2" destOrd="0" presId="urn:microsoft.com/office/officeart/2005/8/layout/hierarchy5"/>
    <dgm:cxn modelId="{3603BF86-5E21-4FC5-A741-B96D80DAB90C}" type="presParOf" srcId="{B8FE9EC0-5E69-4421-A855-50CAE2D98419}" destId="{1D33BAC6-81A7-41F0-B889-0B5B282D96AC}" srcOrd="0" destOrd="0" presId="urn:microsoft.com/office/officeart/2005/8/layout/hierarchy5"/>
    <dgm:cxn modelId="{85BD2C77-34E3-4189-B903-0CA1567F91F6}" type="presParOf" srcId="{B8FE9EC0-5E69-4421-A855-50CAE2D98419}" destId="{4930A51E-2031-432C-9BCE-95B224643321}" srcOrd="1" destOrd="0" presId="urn:microsoft.com/office/officeart/2005/8/layout/hierarchy5"/>
    <dgm:cxn modelId="{F1596390-D0D9-4E74-A25D-C74B71F92B9C}" type="presParOf" srcId="{5AAAF6E0-4554-472B-A432-66561E550D7A}" destId="{6043C510-049E-4520-954F-DC4BD3DCAEEC}" srcOrd="3" destOrd="0" presId="urn:microsoft.com/office/officeart/2005/8/layout/hierarchy5"/>
    <dgm:cxn modelId="{B93C7252-BE1C-4894-9ECC-9E9DDC4E9081}" type="presParOf" srcId="{6043C510-049E-4520-954F-DC4BD3DCAEEC}" destId="{E5FE1444-7B9A-403C-9C65-3D2D556DEED6}" srcOrd="0" destOrd="0" presId="urn:microsoft.com/office/officeart/2005/8/layout/hierarchy5"/>
    <dgm:cxn modelId="{3CA72653-0876-4614-ACC1-2E57A95CF8FA}" type="presParOf" srcId="{5AAAF6E0-4554-472B-A432-66561E550D7A}" destId="{34535272-3FA3-4DFC-B5E5-694E8DBE3A16}" srcOrd="4" destOrd="0" presId="urn:microsoft.com/office/officeart/2005/8/layout/hierarchy5"/>
    <dgm:cxn modelId="{8584C2EC-29D0-4B79-A49F-E355F1A65791}" type="presParOf" srcId="{34535272-3FA3-4DFC-B5E5-694E8DBE3A16}" destId="{87DD7058-212B-43F2-9E8A-56828EB8FE9D}" srcOrd="0" destOrd="0" presId="urn:microsoft.com/office/officeart/2005/8/layout/hierarchy5"/>
    <dgm:cxn modelId="{9F70919B-C0BA-41B2-94E8-0E1DBF3E3ABB}" type="presParOf" srcId="{34535272-3FA3-4DFC-B5E5-694E8DBE3A16}" destId="{39BF8D21-E0A4-4C21-9304-F942CB29885B}"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FEC128-08DD-494F-861B-6564EC90E634}" type="doc">
      <dgm:prSet loTypeId="urn:microsoft.com/office/officeart/2005/8/layout/vList4#1" loCatId="list" qsTypeId="urn:microsoft.com/office/officeart/2005/8/quickstyle/3d2" qsCatId="3D" csTypeId="urn:microsoft.com/office/officeart/2005/8/colors/accent4_2" csCatId="accent4" phldr="1"/>
      <dgm:spPr/>
      <dgm:t>
        <a:bodyPr/>
        <a:lstStyle/>
        <a:p>
          <a:endParaRPr lang="en-US"/>
        </a:p>
      </dgm:t>
    </dgm:pt>
    <dgm:pt modelId="{7B27FF08-191C-40CE-9AE0-6700A9354199}">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Resistance to Change Management </a:t>
          </a:r>
        </a:p>
      </dgm:t>
    </dgm:pt>
    <dgm:pt modelId="{7864D988-0312-45A9-BC5E-1D31D2FA726B}" type="parTrans" cxnId="{85E2FB41-186C-4FB9-9C2B-A8835DF50F69}">
      <dgm:prSet/>
      <dgm:spPr/>
      <dgm:t>
        <a:bodyPr/>
        <a:lstStyle/>
        <a:p>
          <a:endParaRPr lang="en-US"/>
        </a:p>
      </dgm:t>
    </dgm:pt>
    <dgm:pt modelId="{3048AAEC-143B-4912-8ACA-B1358839A479}" type="sibTrans" cxnId="{85E2FB41-186C-4FB9-9C2B-A8835DF50F69}">
      <dgm:prSet/>
      <dgm:spPr/>
      <dgm:t>
        <a:bodyPr/>
        <a:lstStyle/>
        <a:p>
          <a:endParaRPr lang="en-US"/>
        </a:p>
      </dgm:t>
    </dgm:pt>
    <dgm:pt modelId="{69F6A957-4765-46D0-9AC8-589D6644717B}">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Grassroots approach </a:t>
          </a:r>
          <a:r>
            <a:rPr lang="en-US" dirty="0" smtClean="0">
              <a:latin typeface="Arial"/>
              <a:cs typeface="Arial"/>
            </a:rPr>
            <a:t>→ </a:t>
          </a:r>
          <a:r>
            <a:rPr lang="en-US" dirty="0" smtClean="0"/>
            <a:t>Change Agents</a:t>
          </a:r>
          <a:endParaRPr lang="en-US" dirty="0"/>
        </a:p>
      </dgm:t>
    </dgm:pt>
    <dgm:pt modelId="{F3D5BB3A-21EB-49F8-8D5C-E78C2B7DE2AD}" type="parTrans" cxnId="{3912B2DA-A209-4174-A4F2-3748FD4A0205}">
      <dgm:prSet/>
      <dgm:spPr/>
      <dgm:t>
        <a:bodyPr/>
        <a:lstStyle/>
        <a:p>
          <a:endParaRPr lang="en-US"/>
        </a:p>
      </dgm:t>
    </dgm:pt>
    <dgm:pt modelId="{80B191CE-F832-4342-84DE-001B9F65B92D}" type="sibTrans" cxnId="{3912B2DA-A209-4174-A4F2-3748FD4A0205}">
      <dgm:prSet/>
      <dgm:spPr/>
      <dgm:t>
        <a:bodyPr/>
        <a:lstStyle/>
        <a:p>
          <a:endParaRPr lang="en-US"/>
        </a:p>
      </dgm:t>
    </dgm:pt>
    <dgm:pt modelId="{CE3031AF-7D3C-4B89-9730-FBBA2B695F6A}">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Road shows / Feedback sessions</a:t>
          </a:r>
          <a:endParaRPr lang="en-US" dirty="0"/>
        </a:p>
      </dgm:t>
    </dgm:pt>
    <dgm:pt modelId="{FBE06B4F-A87F-4E48-ADDC-0526258C6156}" type="parTrans" cxnId="{FE3F946F-E780-42F7-90D6-D999B61B5D42}">
      <dgm:prSet/>
      <dgm:spPr/>
      <dgm:t>
        <a:bodyPr/>
        <a:lstStyle/>
        <a:p>
          <a:endParaRPr lang="en-US"/>
        </a:p>
      </dgm:t>
    </dgm:pt>
    <dgm:pt modelId="{4788FE68-B078-40B4-869E-1A7AC8CED255}" type="sibTrans" cxnId="{FE3F946F-E780-42F7-90D6-D999B61B5D42}">
      <dgm:prSet/>
      <dgm:spPr/>
      <dgm:t>
        <a:bodyPr/>
        <a:lstStyle/>
        <a:p>
          <a:endParaRPr lang="en-US"/>
        </a:p>
      </dgm:t>
    </dgm:pt>
    <dgm:pt modelId="{57317BA9-D8BC-49FA-8F49-869CE14A78BB}">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Addressed by:</a:t>
          </a:r>
          <a:endParaRPr lang="en-US" dirty="0"/>
        </a:p>
      </dgm:t>
    </dgm:pt>
    <dgm:pt modelId="{390F9264-A3C8-4BDE-A59E-DDEBDB58F1B5}" type="parTrans" cxnId="{DFC881FD-97ED-4054-9D29-52F212821C71}">
      <dgm:prSet/>
      <dgm:spPr/>
      <dgm:t>
        <a:bodyPr/>
        <a:lstStyle/>
        <a:p>
          <a:endParaRPr lang="en-US"/>
        </a:p>
      </dgm:t>
    </dgm:pt>
    <dgm:pt modelId="{BFF9DBF2-43F4-4041-8FDD-2DAE57945C15}" type="sibTrans" cxnId="{DFC881FD-97ED-4054-9D29-52F212821C71}">
      <dgm:prSet/>
      <dgm:spPr/>
      <dgm:t>
        <a:bodyPr/>
        <a:lstStyle/>
        <a:p>
          <a:endParaRPr lang="en-US"/>
        </a:p>
      </dgm:t>
    </dgm:pt>
    <dgm:pt modelId="{59FAE1AC-5FD6-4529-BC7D-80D324973FD8}">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Due to fear that it would create:</a:t>
          </a:r>
          <a:endParaRPr lang="en-US" dirty="0"/>
        </a:p>
      </dgm:t>
    </dgm:pt>
    <dgm:pt modelId="{0DC14A0B-3C5C-472D-85BF-28DEFC75C97D}" type="parTrans" cxnId="{16035D67-D4F8-45FC-BC1C-E29EF5A7958D}">
      <dgm:prSet/>
      <dgm:spPr/>
      <dgm:t>
        <a:bodyPr/>
        <a:lstStyle/>
        <a:p>
          <a:endParaRPr lang="en-US"/>
        </a:p>
      </dgm:t>
    </dgm:pt>
    <dgm:pt modelId="{F6EC82DD-A317-4485-85AC-843A0CE962F4}" type="sibTrans" cxnId="{16035D67-D4F8-45FC-BC1C-E29EF5A7958D}">
      <dgm:prSet/>
      <dgm:spPr/>
      <dgm:t>
        <a:bodyPr/>
        <a:lstStyle/>
        <a:p>
          <a:endParaRPr lang="en-US"/>
        </a:p>
      </dgm:t>
    </dgm:pt>
    <dgm:pt modelId="{6DB71020-1E6F-4D7D-9A0E-44D7EE8BE422}">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Roadblocks</a:t>
          </a:r>
          <a:endParaRPr lang="en-US" dirty="0"/>
        </a:p>
      </dgm:t>
    </dgm:pt>
    <dgm:pt modelId="{264C7467-860F-4AF2-A0A3-5ED4BDC6F199}" type="parTrans" cxnId="{8C37FE36-FE2D-4BF2-8335-28949AA79E60}">
      <dgm:prSet/>
      <dgm:spPr/>
      <dgm:t>
        <a:bodyPr/>
        <a:lstStyle/>
        <a:p>
          <a:endParaRPr lang="en-US"/>
        </a:p>
      </dgm:t>
    </dgm:pt>
    <dgm:pt modelId="{A6749B07-8688-4E0F-82BB-8555FD40E2BA}" type="sibTrans" cxnId="{8C37FE36-FE2D-4BF2-8335-28949AA79E60}">
      <dgm:prSet/>
      <dgm:spPr/>
      <dgm:t>
        <a:bodyPr/>
        <a:lstStyle/>
        <a:p>
          <a:endParaRPr lang="en-US"/>
        </a:p>
      </dgm:t>
    </dgm:pt>
    <dgm:pt modelId="{F2B05B51-E4CA-4889-A073-D312F641BD34}">
      <dgm:prSet phldrT="[Text]">
        <dgm:style>
          <a:lnRef idx="1">
            <a:schemeClr val="accent3"/>
          </a:lnRef>
          <a:fillRef idx="2">
            <a:schemeClr val="accent3"/>
          </a:fillRef>
          <a:effectRef idx="1">
            <a:schemeClr val="accent3"/>
          </a:effectRef>
          <a:fontRef idx="minor">
            <a:schemeClr val="dk1"/>
          </a:fontRef>
        </dgm:style>
      </dgm:prSet>
      <dgm:spPr/>
      <dgm:t>
        <a:bodyPr/>
        <a:lstStyle/>
        <a:p>
          <a:r>
            <a:rPr lang="en-US" dirty="0" smtClean="0"/>
            <a:t>Overhead</a:t>
          </a:r>
          <a:endParaRPr lang="en-US" dirty="0"/>
        </a:p>
      </dgm:t>
    </dgm:pt>
    <dgm:pt modelId="{8574DB9F-8308-4251-82F4-9CFF6A888F6E}" type="parTrans" cxnId="{A0DB15CC-D57E-4535-A25F-6592F95ADACA}">
      <dgm:prSet/>
      <dgm:spPr/>
      <dgm:t>
        <a:bodyPr/>
        <a:lstStyle/>
        <a:p>
          <a:endParaRPr lang="en-US"/>
        </a:p>
      </dgm:t>
    </dgm:pt>
    <dgm:pt modelId="{D28BBAF6-D1AC-41C3-9013-FF2765B7D5C6}" type="sibTrans" cxnId="{A0DB15CC-D57E-4535-A25F-6592F95ADACA}">
      <dgm:prSet/>
      <dgm:spPr/>
      <dgm:t>
        <a:bodyPr/>
        <a:lstStyle/>
        <a:p>
          <a:endParaRPr lang="en-US"/>
        </a:p>
      </dgm:t>
    </dgm:pt>
    <dgm:pt modelId="{78BF5ED5-19F8-40B3-B885-7529D2CA65C5}" type="pres">
      <dgm:prSet presAssocID="{FFFEC128-08DD-494F-861B-6564EC90E634}" presName="linear" presStyleCnt="0">
        <dgm:presLayoutVars>
          <dgm:dir/>
          <dgm:resizeHandles val="exact"/>
        </dgm:presLayoutVars>
      </dgm:prSet>
      <dgm:spPr/>
      <dgm:t>
        <a:bodyPr/>
        <a:lstStyle/>
        <a:p>
          <a:endParaRPr lang="en-US"/>
        </a:p>
      </dgm:t>
    </dgm:pt>
    <dgm:pt modelId="{7D293918-462B-4858-845D-78A03AE9E551}" type="pres">
      <dgm:prSet presAssocID="{7B27FF08-191C-40CE-9AE0-6700A9354199}" presName="comp" presStyleCnt="0"/>
      <dgm:spPr/>
    </dgm:pt>
    <dgm:pt modelId="{69ADFAE0-AA50-4F89-9D07-589B4872D593}" type="pres">
      <dgm:prSet presAssocID="{7B27FF08-191C-40CE-9AE0-6700A9354199}" presName="box" presStyleLbl="node1" presStyleIdx="0" presStyleCnt="2"/>
      <dgm:spPr/>
      <dgm:t>
        <a:bodyPr/>
        <a:lstStyle/>
        <a:p>
          <a:endParaRPr lang="en-US"/>
        </a:p>
      </dgm:t>
    </dgm:pt>
    <dgm:pt modelId="{E7A24F5B-9106-4240-86B9-AD564447E21E}" type="pres">
      <dgm:prSet presAssocID="{7B27FF08-191C-40CE-9AE0-6700A9354199}" presName="img" presStyleLbl="fgImgPlace1" presStyleIdx="0" presStyleCnt="2"/>
      <dgm:spPr>
        <a:blipFill rotWithShape="0">
          <a:blip xmlns:r="http://schemas.openxmlformats.org/officeDocument/2006/relationships" r:embed="rId1"/>
          <a:stretch>
            <a:fillRect/>
          </a:stretch>
        </a:blipFill>
      </dgm:spPr>
    </dgm:pt>
    <dgm:pt modelId="{662AEA13-0053-4B3A-A840-827A7B648B6B}" type="pres">
      <dgm:prSet presAssocID="{7B27FF08-191C-40CE-9AE0-6700A9354199}" presName="text" presStyleLbl="node1" presStyleIdx="0" presStyleCnt="2">
        <dgm:presLayoutVars>
          <dgm:bulletEnabled val="1"/>
        </dgm:presLayoutVars>
      </dgm:prSet>
      <dgm:spPr/>
      <dgm:t>
        <a:bodyPr/>
        <a:lstStyle/>
        <a:p>
          <a:endParaRPr lang="en-US"/>
        </a:p>
      </dgm:t>
    </dgm:pt>
    <dgm:pt modelId="{599333E4-B0BF-43CB-8847-FC0C628DCDA1}" type="pres">
      <dgm:prSet presAssocID="{3048AAEC-143B-4912-8ACA-B1358839A479}" presName="spacer" presStyleCnt="0"/>
      <dgm:spPr/>
    </dgm:pt>
    <dgm:pt modelId="{8CD84AAB-EE81-4BD6-A7B3-653564410735}" type="pres">
      <dgm:prSet presAssocID="{57317BA9-D8BC-49FA-8F49-869CE14A78BB}" presName="comp" presStyleCnt="0"/>
      <dgm:spPr/>
    </dgm:pt>
    <dgm:pt modelId="{3BBCB8BB-A8E7-4EF3-8911-CCFB5C1480D9}" type="pres">
      <dgm:prSet presAssocID="{57317BA9-D8BC-49FA-8F49-869CE14A78BB}" presName="box" presStyleLbl="node1" presStyleIdx="1" presStyleCnt="2"/>
      <dgm:spPr/>
      <dgm:t>
        <a:bodyPr/>
        <a:lstStyle/>
        <a:p>
          <a:endParaRPr lang="en-US"/>
        </a:p>
      </dgm:t>
    </dgm:pt>
    <dgm:pt modelId="{67D6E355-3B8B-41FF-875F-59FB78CC1BDF}" type="pres">
      <dgm:prSet presAssocID="{57317BA9-D8BC-49FA-8F49-869CE14A78BB}" presName="img" presStyleLbl="fgImgPlace1" presStyleIdx="1" presStyleCnt="2"/>
      <dgm:spPr>
        <a:blipFill rotWithShape="0">
          <a:blip xmlns:r="http://schemas.openxmlformats.org/officeDocument/2006/relationships" r:embed="rId2"/>
          <a:stretch>
            <a:fillRect/>
          </a:stretch>
        </a:blipFill>
      </dgm:spPr>
    </dgm:pt>
    <dgm:pt modelId="{79E4A35C-1D02-495D-9637-59E379E47AEA}" type="pres">
      <dgm:prSet presAssocID="{57317BA9-D8BC-49FA-8F49-869CE14A78BB}" presName="text" presStyleLbl="node1" presStyleIdx="1" presStyleCnt="2">
        <dgm:presLayoutVars>
          <dgm:bulletEnabled val="1"/>
        </dgm:presLayoutVars>
      </dgm:prSet>
      <dgm:spPr/>
      <dgm:t>
        <a:bodyPr/>
        <a:lstStyle/>
        <a:p>
          <a:endParaRPr lang="en-US"/>
        </a:p>
      </dgm:t>
    </dgm:pt>
  </dgm:ptLst>
  <dgm:cxnLst>
    <dgm:cxn modelId="{80A6BDDE-3812-4045-9677-3A81214E86B8}" type="presOf" srcId="{6DB71020-1E6F-4D7D-9A0E-44D7EE8BE422}" destId="{69ADFAE0-AA50-4F89-9D07-589B4872D593}" srcOrd="0" destOrd="3" presId="urn:microsoft.com/office/officeart/2005/8/layout/vList4#1"/>
    <dgm:cxn modelId="{DFC881FD-97ED-4054-9D29-52F212821C71}" srcId="{FFFEC128-08DD-494F-861B-6564EC90E634}" destId="{57317BA9-D8BC-49FA-8F49-869CE14A78BB}" srcOrd="1" destOrd="0" parTransId="{390F9264-A3C8-4BDE-A59E-DDEBDB58F1B5}" sibTransId="{BFF9DBF2-43F4-4041-8FDD-2DAE57945C15}"/>
    <dgm:cxn modelId="{ACBA86AA-DF57-4DEA-9EB1-A5677A2E2F5F}" type="presOf" srcId="{59FAE1AC-5FD6-4529-BC7D-80D324973FD8}" destId="{662AEA13-0053-4B3A-A840-827A7B648B6B}" srcOrd="1" destOrd="1" presId="urn:microsoft.com/office/officeart/2005/8/layout/vList4#1"/>
    <dgm:cxn modelId="{D59177A2-8CC2-4199-AB20-6F52633FFBE5}" type="presOf" srcId="{CE3031AF-7D3C-4B89-9730-FBBA2B695F6A}" destId="{3BBCB8BB-A8E7-4EF3-8911-CCFB5C1480D9}" srcOrd="0" destOrd="2" presId="urn:microsoft.com/office/officeart/2005/8/layout/vList4#1"/>
    <dgm:cxn modelId="{85E2FB41-186C-4FB9-9C2B-A8835DF50F69}" srcId="{FFFEC128-08DD-494F-861B-6564EC90E634}" destId="{7B27FF08-191C-40CE-9AE0-6700A9354199}" srcOrd="0" destOrd="0" parTransId="{7864D988-0312-45A9-BC5E-1D31D2FA726B}" sibTransId="{3048AAEC-143B-4912-8ACA-B1358839A479}"/>
    <dgm:cxn modelId="{E4562FF6-24A8-4A13-9DA7-4F45C15A7825}" type="presOf" srcId="{57317BA9-D8BC-49FA-8F49-869CE14A78BB}" destId="{79E4A35C-1D02-495D-9637-59E379E47AEA}" srcOrd="1" destOrd="0" presId="urn:microsoft.com/office/officeart/2005/8/layout/vList4#1"/>
    <dgm:cxn modelId="{78CFB49D-6635-40E7-ABAF-C71F5EE92ED9}" type="presOf" srcId="{F2B05B51-E4CA-4889-A073-D312F641BD34}" destId="{69ADFAE0-AA50-4F89-9D07-589B4872D593}" srcOrd="0" destOrd="2" presId="urn:microsoft.com/office/officeart/2005/8/layout/vList4#1"/>
    <dgm:cxn modelId="{16035D67-D4F8-45FC-BC1C-E29EF5A7958D}" srcId="{7B27FF08-191C-40CE-9AE0-6700A9354199}" destId="{59FAE1AC-5FD6-4529-BC7D-80D324973FD8}" srcOrd="0" destOrd="0" parTransId="{0DC14A0B-3C5C-472D-85BF-28DEFC75C97D}" sibTransId="{F6EC82DD-A317-4485-85AC-843A0CE962F4}"/>
    <dgm:cxn modelId="{301CAE9E-1611-4382-85BC-2C9C16523AFB}" type="presOf" srcId="{69F6A957-4765-46D0-9AC8-589D6644717B}" destId="{79E4A35C-1D02-495D-9637-59E379E47AEA}" srcOrd="1" destOrd="1" presId="urn:microsoft.com/office/officeart/2005/8/layout/vList4#1"/>
    <dgm:cxn modelId="{7D0FC9C2-982B-41AC-9826-E13809664612}" type="presOf" srcId="{FFFEC128-08DD-494F-861B-6564EC90E634}" destId="{78BF5ED5-19F8-40B3-B885-7529D2CA65C5}" srcOrd="0" destOrd="0" presId="urn:microsoft.com/office/officeart/2005/8/layout/vList4#1"/>
    <dgm:cxn modelId="{FE3F946F-E780-42F7-90D6-D999B61B5D42}" srcId="{57317BA9-D8BC-49FA-8F49-869CE14A78BB}" destId="{CE3031AF-7D3C-4B89-9730-FBBA2B695F6A}" srcOrd="1" destOrd="0" parTransId="{FBE06B4F-A87F-4E48-ADDC-0526258C6156}" sibTransId="{4788FE68-B078-40B4-869E-1A7AC8CED255}"/>
    <dgm:cxn modelId="{877EB128-027E-4D6E-B716-88835F1D1AF3}" type="presOf" srcId="{6DB71020-1E6F-4D7D-9A0E-44D7EE8BE422}" destId="{662AEA13-0053-4B3A-A840-827A7B648B6B}" srcOrd="1" destOrd="3" presId="urn:microsoft.com/office/officeart/2005/8/layout/vList4#1"/>
    <dgm:cxn modelId="{D4E84C76-801F-44A5-94BC-CA30EAE63DE3}" type="presOf" srcId="{59FAE1AC-5FD6-4529-BC7D-80D324973FD8}" destId="{69ADFAE0-AA50-4F89-9D07-589B4872D593}" srcOrd="0" destOrd="1" presId="urn:microsoft.com/office/officeart/2005/8/layout/vList4#1"/>
    <dgm:cxn modelId="{A0DB15CC-D57E-4535-A25F-6592F95ADACA}" srcId="{59FAE1AC-5FD6-4529-BC7D-80D324973FD8}" destId="{F2B05B51-E4CA-4889-A073-D312F641BD34}" srcOrd="0" destOrd="0" parTransId="{8574DB9F-8308-4251-82F4-9CFF6A888F6E}" sibTransId="{D28BBAF6-D1AC-41C3-9013-FF2765B7D5C6}"/>
    <dgm:cxn modelId="{BA331081-CB3D-4B4B-B955-8511D03E1BEB}" type="presOf" srcId="{57317BA9-D8BC-49FA-8F49-869CE14A78BB}" destId="{3BBCB8BB-A8E7-4EF3-8911-CCFB5C1480D9}" srcOrd="0" destOrd="0" presId="urn:microsoft.com/office/officeart/2005/8/layout/vList4#1"/>
    <dgm:cxn modelId="{3BF2509E-4FE6-4CFA-96C0-3061E32F7D0C}" type="presOf" srcId="{CE3031AF-7D3C-4B89-9730-FBBA2B695F6A}" destId="{79E4A35C-1D02-495D-9637-59E379E47AEA}" srcOrd="1" destOrd="2" presId="urn:microsoft.com/office/officeart/2005/8/layout/vList4#1"/>
    <dgm:cxn modelId="{8C37FE36-FE2D-4BF2-8335-28949AA79E60}" srcId="{59FAE1AC-5FD6-4529-BC7D-80D324973FD8}" destId="{6DB71020-1E6F-4D7D-9A0E-44D7EE8BE422}" srcOrd="1" destOrd="0" parTransId="{264C7467-860F-4AF2-A0A3-5ED4BDC6F199}" sibTransId="{A6749B07-8688-4E0F-82BB-8555FD40E2BA}"/>
    <dgm:cxn modelId="{C42B937A-799A-4C62-81D0-9A19E7F75A7E}" type="presOf" srcId="{69F6A957-4765-46D0-9AC8-589D6644717B}" destId="{3BBCB8BB-A8E7-4EF3-8911-CCFB5C1480D9}" srcOrd="0" destOrd="1" presId="urn:microsoft.com/office/officeart/2005/8/layout/vList4#1"/>
    <dgm:cxn modelId="{FEA5ABC6-AB68-41ED-9916-3A0B7D73987B}" type="presOf" srcId="{7B27FF08-191C-40CE-9AE0-6700A9354199}" destId="{69ADFAE0-AA50-4F89-9D07-589B4872D593}" srcOrd="0" destOrd="0" presId="urn:microsoft.com/office/officeart/2005/8/layout/vList4#1"/>
    <dgm:cxn modelId="{3912B2DA-A209-4174-A4F2-3748FD4A0205}" srcId="{57317BA9-D8BC-49FA-8F49-869CE14A78BB}" destId="{69F6A957-4765-46D0-9AC8-589D6644717B}" srcOrd="0" destOrd="0" parTransId="{F3D5BB3A-21EB-49F8-8D5C-E78C2B7DE2AD}" sibTransId="{80B191CE-F832-4342-84DE-001B9F65B92D}"/>
    <dgm:cxn modelId="{C25A6C71-CC42-43FE-BE4B-CB37B0C394A0}" type="presOf" srcId="{7B27FF08-191C-40CE-9AE0-6700A9354199}" destId="{662AEA13-0053-4B3A-A840-827A7B648B6B}" srcOrd="1" destOrd="0" presId="urn:microsoft.com/office/officeart/2005/8/layout/vList4#1"/>
    <dgm:cxn modelId="{18922D52-3FD3-4D01-AA6C-C09FD53878FA}" type="presOf" srcId="{F2B05B51-E4CA-4889-A073-D312F641BD34}" destId="{662AEA13-0053-4B3A-A840-827A7B648B6B}" srcOrd="1" destOrd="2" presId="urn:microsoft.com/office/officeart/2005/8/layout/vList4#1"/>
    <dgm:cxn modelId="{DE847DCD-EA64-4F6E-AF83-3DA4F288D9AC}" type="presParOf" srcId="{78BF5ED5-19F8-40B3-B885-7529D2CA65C5}" destId="{7D293918-462B-4858-845D-78A03AE9E551}" srcOrd="0" destOrd="0" presId="urn:microsoft.com/office/officeart/2005/8/layout/vList4#1"/>
    <dgm:cxn modelId="{0C53B533-010B-44B4-AB08-7B47667A8347}" type="presParOf" srcId="{7D293918-462B-4858-845D-78A03AE9E551}" destId="{69ADFAE0-AA50-4F89-9D07-589B4872D593}" srcOrd="0" destOrd="0" presId="urn:microsoft.com/office/officeart/2005/8/layout/vList4#1"/>
    <dgm:cxn modelId="{AD319BA6-E5B8-477F-9EA2-2C8A1D343F2B}" type="presParOf" srcId="{7D293918-462B-4858-845D-78A03AE9E551}" destId="{E7A24F5B-9106-4240-86B9-AD564447E21E}" srcOrd="1" destOrd="0" presId="urn:microsoft.com/office/officeart/2005/8/layout/vList4#1"/>
    <dgm:cxn modelId="{976DBA87-9D1A-4773-83FF-D9975A6C31A0}" type="presParOf" srcId="{7D293918-462B-4858-845D-78A03AE9E551}" destId="{662AEA13-0053-4B3A-A840-827A7B648B6B}" srcOrd="2" destOrd="0" presId="urn:microsoft.com/office/officeart/2005/8/layout/vList4#1"/>
    <dgm:cxn modelId="{2B50E0B2-CEC5-4F0C-8C18-2F2DDCFF4CBA}" type="presParOf" srcId="{78BF5ED5-19F8-40B3-B885-7529D2CA65C5}" destId="{599333E4-B0BF-43CB-8847-FC0C628DCDA1}" srcOrd="1" destOrd="0" presId="urn:microsoft.com/office/officeart/2005/8/layout/vList4#1"/>
    <dgm:cxn modelId="{DC1B4332-7C60-47B1-9100-121A7D0FFBFA}" type="presParOf" srcId="{78BF5ED5-19F8-40B3-B885-7529D2CA65C5}" destId="{8CD84AAB-EE81-4BD6-A7B3-653564410735}" srcOrd="2" destOrd="0" presId="urn:microsoft.com/office/officeart/2005/8/layout/vList4#1"/>
    <dgm:cxn modelId="{4C1A8276-D65A-4289-8633-7D71F47FEC99}" type="presParOf" srcId="{8CD84AAB-EE81-4BD6-A7B3-653564410735}" destId="{3BBCB8BB-A8E7-4EF3-8911-CCFB5C1480D9}" srcOrd="0" destOrd="0" presId="urn:microsoft.com/office/officeart/2005/8/layout/vList4#1"/>
    <dgm:cxn modelId="{7C6D4276-ADF8-4055-930B-C953183FCD4A}" type="presParOf" srcId="{8CD84AAB-EE81-4BD6-A7B3-653564410735}" destId="{67D6E355-3B8B-41FF-875F-59FB78CC1BDF}" srcOrd="1" destOrd="0" presId="urn:microsoft.com/office/officeart/2005/8/layout/vList4#1"/>
    <dgm:cxn modelId="{0E16CF71-AC1A-4C55-81D1-7E296E88A125}" type="presParOf" srcId="{8CD84AAB-EE81-4BD6-A7B3-653564410735}" destId="{79E4A35C-1D02-495D-9637-59E379E47AEA}"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2DC0F-ABE1-4C68-9B2A-F5CE2BC60153}">
      <dsp:nvSpPr>
        <dsp:cNvPr id="0" name=""/>
        <dsp:cNvSpPr/>
      </dsp:nvSpPr>
      <dsp:spPr>
        <a:xfrm>
          <a:off x="0" y="3363700"/>
          <a:ext cx="11480800" cy="1273651"/>
        </a:xfrm>
        <a:prstGeom prst="roundRect">
          <a:avLst>
            <a:gd name="adj" fmla="val 10000"/>
          </a:avLst>
        </a:prstGeom>
        <a:solidFill>
          <a:schemeClr val="accent2">
            <a:tint val="55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Staff</a:t>
          </a:r>
        </a:p>
        <a:p>
          <a:pPr lvl="0" algn="ctr" defTabSz="977900">
            <a:lnSpc>
              <a:spcPct val="90000"/>
            </a:lnSpc>
            <a:spcBef>
              <a:spcPct val="0"/>
            </a:spcBef>
            <a:spcAft>
              <a:spcPct val="35000"/>
            </a:spcAft>
          </a:pPr>
          <a:endParaRPr lang="en-US" sz="2200" kern="1200" dirty="0" smtClean="0"/>
        </a:p>
      </dsp:txBody>
      <dsp:txXfrm>
        <a:off x="0" y="3363700"/>
        <a:ext cx="3444240" cy="1273651"/>
      </dsp:txXfrm>
    </dsp:sp>
    <dsp:sp modelId="{963C6F59-6B53-4BFE-8170-112A556FAAD8}">
      <dsp:nvSpPr>
        <dsp:cNvPr id="0" name=""/>
        <dsp:cNvSpPr/>
      </dsp:nvSpPr>
      <dsp:spPr>
        <a:xfrm>
          <a:off x="0" y="1877774"/>
          <a:ext cx="11480800" cy="1273651"/>
        </a:xfrm>
        <a:prstGeom prst="roundRect">
          <a:avLst>
            <a:gd name="adj" fmla="val 10000"/>
          </a:avLst>
        </a:prstGeom>
        <a:solidFill>
          <a:srgbClr val="FF0000">
            <a:alpha val="60000"/>
          </a:srgb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Team/Project Management</a:t>
          </a:r>
        </a:p>
        <a:p>
          <a:pPr lvl="0" algn="ctr" defTabSz="977900">
            <a:lnSpc>
              <a:spcPct val="90000"/>
            </a:lnSpc>
            <a:spcBef>
              <a:spcPct val="0"/>
            </a:spcBef>
            <a:spcAft>
              <a:spcPct val="35000"/>
            </a:spcAft>
          </a:pPr>
          <a:endParaRPr lang="en-US" sz="2200" kern="1200" dirty="0"/>
        </a:p>
      </dsp:txBody>
      <dsp:txXfrm>
        <a:off x="0" y="1877774"/>
        <a:ext cx="3444240" cy="1273651"/>
      </dsp:txXfrm>
    </dsp:sp>
    <dsp:sp modelId="{0FE0613A-BAD6-47DE-BB8F-56B3994DE6C4}">
      <dsp:nvSpPr>
        <dsp:cNvPr id="0" name=""/>
        <dsp:cNvSpPr/>
      </dsp:nvSpPr>
      <dsp:spPr>
        <a:xfrm>
          <a:off x="0" y="391847"/>
          <a:ext cx="11480800" cy="1273651"/>
        </a:xfrm>
        <a:prstGeom prst="roundRect">
          <a:avLst>
            <a:gd name="adj" fmla="val 10000"/>
          </a:avLst>
        </a:prstGeom>
        <a:solidFill>
          <a:schemeClr val="accent2">
            <a:tint val="55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Executive Leadership</a:t>
          </a:r>
          <a:endParaRPr lang="en-US" sz="2200" kern="1200" dirty="0"/>
        </a:p>
      </dsp:txBody>
      <dsp:txXfrm>
        <a:off x="0" y="391847"/>
        <a:ext cx="3444240" cy="1273651"/>
      </dsp:txXfrm>
    </dsp:sp>
    <dsp:sp modelId="{95AB75FB-B84A-411A-AB43-6789408FECA0}">
      <dsp:nvSpPr>
        <dsp:cNvPr id="0" name=""/>
        <dsp:cNvSpPr/>
      </dsp:nvSpPr>
      <dsp:spPr>
        <a:xfrm>
          <a:off x="6945747" y="498898"/>
          <a:ext cx="1592064" cy="1061376"/>
        </a:xfrm>
        <a:prstGeom prst="roundRect">
          <a:avLst>
            <a:gd name="adj" fmla="val 10000"/>
          </a:avLst>
        </a:prstGeom>
        <a:solidFill>
          <a:schemeClr val="accent2">
            <a:shade val="6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CIO</a:t>
          </a:r>
          <a:endParaRPr lang="en-US" sz="1900" kern="1200" dirty="0"/>
        </a:p>
      </dsp:txBody>
      <dsp:txXfrm>
        <a:off x="6976834" y="529985"/>
        <a:ext cx="1529890" cy="999202"/>
      </dsp:txXfrm>
    </dsp:sp>
    <dsp:sp modelId="{3A23EF19-9403-4E18-90B2-62F34E68039B}">
      <dsp:nvSpPr>
        <dsp:cNvPr id="0" name=""/>
        <dsp:cNvSpPr/>
      </dsp:nvSpPr>
      <dsp:spPr>
        <a:xfrm>
          <a:off x="5278028" y="1560274"/>
          <a:ext cx="2463750" cy="423637"/>
        </a:xfrm>
        <a:custGeom>
          <a:avLst/>
          <a:gdLst/>
          <a:ahLst/>
          <a:cxnLst/>
          <a:rect l="0" t="0" r="0" b="0"/>
          <a:pathLst>
            <a:path>
              <a:moveTo>
                <a:pt x="2463750" y="0"/>
              </a:moveTo>
              <a:lnTo>
                <a:pt x="2463750" y="211818"/>
              </a:lnTo>
              <a:lnTo>
                <a:pt x="0" y="211818"/>
              </a:lnTo>
              <a:lnTo>
                <a:pt x="0" y="423637"/>
              </a:lnTo>
            </a:path>
          </a:pathLst>
        </a:custGeom>
        <a:noFill/>
        <a:ln w="25400" cap="flat" cmpd="sng" algn="ctr">
          <a:solidFill>
            <a:schemeClr val="accent2">
              <a:tint val="9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FAF58530-B6C2-41FE-A01E-828A5CB17D54}">
      <dsp:nvSpPr>
        <dsp:cNvPr id="0" name=""/>
        <dsp:cNvSpPr/>
      </dsp:nvSpPr>
      <dsp:spPr>
        <a:xfrm>
          <a:off x="4481996" y="1983911"/>
          <a:ext cx="1592064" cy="1061376"/>
        </a:xfrm>
        <a:prstGeom prst="roundRect">
          <a:avLst>
            <a:gd name="adj" fmla="val 10000"/>
          </a:avLst>
        </a:prstGeom>
        <a:solidFill>
          <a:schemeClr val="accent2">
            <a:shade val="8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Director of Enterprise Systems	</a:t>
          </a:r>
          <a:endParaRPr lang="en-US" sz="1900" kern="1200" dirty="0"/>
        </a:p>
      </dsp:txBody>
      <dsp:txXfrm>
        <a:off x="4513083" y="2014998"/>
        <a:ext cx="1529890" cy="999202"/>
      </dsp:txXfrm>
    </dsp:sp>
    <dsp:sp modelId="{512ECC5C-DA95-49EC-81E8-94F084AC5CC2}">
      <dsp:nvSpPr>
        <dsp:cNvPr id="0" name=""/>
        <dsp:cNvSpPr/>
      </dsp:nvSpPr>
      <dsp:spPr>
        <a:xfrm>
          <a:off x="4243187" y="3045288"/>
          <a:ext cx="1034841" cy="424550"/>
        </a:xfrm>
        <a:custGeom>
          <a:avLst/>
          <a:gdLst/>
          <a:ahLst/>
          <a:cxnLst/>
          <a:rect l="0" t="0" r="0" b="0"/>
          <a:pathLst>
            <a:path>
              <a:moveTo>
                <a:pt x="1034841" y="0"/>
              </a:moveTo>
              <a:lnTo>
                <a:pt x="1034841" y="212275"/>
              </a:lnTo>
              <a:lnTo>
                <a:pt x="0" y="212275"/>
              </a:lnTo>
              <a:lnTo>
                <a:pt x="0" y="424550"/>
              </a:lnTo>
            </a:path>
          </a:pathLst>
        </a:custGeom>
        <a:noFill/>
        <a:ln w="25400" cap="flat" cmpd="sng" algn="ctr">
          <a:solidFill>
            <a:schemeClr val="accent2">
              <a:tint val="7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05F09F8F-BE65-458D-9844-D9C884098FF6}">
      <dsp:nvSpPr>
        <dsp:cNvPr id="0" name=""/>
        <dsp:cNvSpPr/>
      </dsp:nvSpPr>
      <dsp:spPr>
        <a:xfrm>
          <a:off x="3447155" y="3469838"/>
          <a:ext cx="1592064" cy="1061376"/>
        </a:xfrm>
        <a:prstGeom prst="roundRect">
          <a:avLst>
            <a:gd name="adj" fmla="val 10000"/>
          </a:avLst>
        </a:prstGeom>
        <a:solidFill>
          <a:schemeClr val="accent2">
            <a:tint val="99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DBA</a:t>
          </a:r>
          <a:endParaRPr lang="en-US" sz="1900" kern="1200" dirty="0"/>
        </a:p>
      </dsp:txBody>
      <dsp:txXfrm>
        <a:off x="3478242" y="3500925"/>
        <a:ext cx="1529890" cy="999202"/>
      </dsp:txXfrm>
    </dsp:sp>
    <dsp:sp modelId="{CE3EAA6F-4990-46FE-913D-A8370ED9EF3B}">
      <dsp:nvSpPr>
        <dsp:cNvPr id="0" name=""/>
        <dsp:cNvSpPr/>
      </dsp:nvSpPr>
      <dsp:spPr>
        <a:xfrm>
          <a:off x="5278028" y="3045288"/>
          <a:ext cx="1034841" cy="424550"/>
        </a:xfrm>
        <a:custGeom>
          <a:avLst/>
          <a:gdLst/>
          <a:ahLst/>
          <a:cxnLst/>
          <a:rect l="0" t="0" r="0" b="0"/>
          <a:pathLst>
            <a:path>
              <a:moveTo>
                <a:pt x="0" y="0"/>
              </a:moveTo>
              <a:lnTo>
                <a:pt x="0" y="212275"/>
              </a:lnTo>
              <a:lnTo>
                <a:pt x="1034841" y="212275"/>
              </a:lnTo>
              <a:lnTo>
                <a:pt x="1034841" y="424550"/>
              </a:lnTo>
            </a:path>
          </a:pathLst>
        </a:custGeom>
        <a:noFill/>
        <a:ln w="25400" cap="flat" cmpd="sng" algn="ctr">
          <a:solidFill>
            <a:schemeClr val="accent2">
              <a:tint val="7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6B4E1370-1EA3-4224-A453-2149F6E4D4D8}">
      <dsp:nvSpPr>
        <dsp:cNvPr id="0" name=""/>
        <dsp:cNvSpPr/>
      </dsp:nvSpPr>
      <dsp:spPr>
        <a:xfrm>
          <a:off x="5516838" y="3469838"/>
          <a:ext cx="1592064" cy="1061376"/>
        </a:xfrm>
        <a:prstGeom prst="roundRect">
          <a:avLst>
            <a:gd name="adj" fmla="val 10000"/>
          </a:avLst>
        </a:prstGeom>
        <a:solidFill>
          <a:schemeClr val="accent2">
            <a:tint val="99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Application Developer</a:t>
          </a:r>
          <a:endParaRPr lang="en-US" sz="1900" kern="1200" dirty="0"/>
        </a:p>
      </dsp:txBody>
      <dsp:txXfrm>
        <a:off x="5547925" y="3500925"/>
        <a:ext cx="1529890" cy="999202"/>
      </dsp:txXfrm>
    </dsp:sp>
    <dsp:sp modelId="{E5230F1B-0B19-465B-9807-37379E0EFCB4}">
      <dsp:nvSpPr>
        <dsp:cNvPr id="0" name=""/>
        <dsp:cNvSpPr/>
      </dsp:nvSpPr>
      <dsp:spPr>
        <a:xfrm>
          <a:off x="7741779" y="1560274"/>
          <a:ext cx="640773" cy="423637"/>
        </a:xfrm>
        <a:custGeom>
          <a:avLst/>
          <a:gdLst/>
          <a:ahLst/>
          <a:cxnLst/>
          <a:rect l="0" t="0" r="0" b="0"/>
          <a:pathLst>
            <a:path>
              <a:moveTo>
                <a:pt x="0" y="0"/>
              </a:moveTo>
              <a:lnTo>
                <a:pt x="0" y="211818"/>
              </a:lnTo>
              <a:lnTo>
                <a:pt x="640773" y="211818"/>
              </a:lnTo>
              <a:lnTo>
                <a:pt x="640773" y="423637"/>
              </a:lnTo>
            </a:path>
          </a:pathLst>
        </a:custGeom>
        <a:noFill/>
        <a:ln w="25400" cap="flat" cmpd="sng" algn="ctr">
          <a:solidFill>
            <a:schemeClr val="accent2">
              <a:tint val="9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6897A7C6-1D7E-487A-8598-995036C1F35C}">
      <dsp:nvSpPr>
        <dsp:cNvPr id="0" name=""/>
        <dsp:cNvSpPr/>
      </dsp:nvSpPr>
      <dsp:spPr>
        <a:xfrm>
          <a:off x="7586521" y="1983911"/>
          <a:ext cx="1592064" cy="1061376"/>
        </a:xfrm>
        <a:prstGeom prst="roundRect">
          <a:avLst>
            <a:gd name="adj" fmla="val 10000"/>
          </a:avLst>
        </a:prstGeom>
        <a:solidFill>
          <a:schemeClr val="accent2">
            <a:shade val="8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Director of Infrastructure</a:t>
          </a:r>
          <a:endParaRPr lang="en-US" sz="1900" kern="1200" dirty="0"/>
        </a:p>
      </dsp:txBody>
      <dsp:txXfrm>
        <a:off x="7617608" y="2014998"/>
        <a:ext cx="1529890" cy="999202"/>
      </dsp:txXfrm>
    </dsp:sp>
    <dsp:sp modelId="{0B27149F-FD8D-4F19-B0B3-2DDAAD1210B7}">
      <dsp:nvSpPr>
        <dsp:cNvPr id="0" name=""/>
        <dsp:cNvSpPr/>
      </dsp:nvSpPr>
      <dsp:spPr>
        <a:xfrm>
          <a:off x="8336833" y="3045288"/>
          <a:ext cx="91440" cy="424550"/>
        </a:xfrm>
        <a:custGeom>
          <a:avLst/>
          <a:gdLst/>
          <a:ahLst/>
          <a:cxnLst/>
          <a:rect l="0" t="0" r="0" b="0"/>
          <a:pathLst>
            <a:path>
              <a:moveTo>
                <a:pt x="45720" y="0"/>
              </a:moveTo>
              <a:lnTo>
                <a:pt x="45720" y="424550"/>
              </a:lnTo>
            </a:path>
          </a:pathLst>
        </a:custGeom>
        <a:noFill/>
        <a:ln w="25400" cap="flat" cmpd="sng" algn="ctr">
          <a:solidFill>
            <a:schemeClr val="accent2">
              <a:tint val="7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FCB286C1-E461-414C-AE64-459ED7DB730E}">
      <dsp:nvSpPr>
        <dsp:cNvPr id="0" name=""/>
        <dsp:cNvSpPr/>
      </dsp:nvSpPr>
      <dsp:spPr>
        <a:xfrm>
          <a:off x="7586521" y="3469838"/>
          <a:ext cx="1592064" cy="1061376"/>
        </a:xfrm>
        <a:prstGeom prst="roundRect">
          <a:avLst>
            <a:gd name="adj" fmla="val 10000"/>
          </a:avLst>
        </a:prstGeom>
        <a:solidFill>
          <a:schemeClr val="accent2">
            <a:tint val="99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Network Administrator</a:t>
          </a:r>
          <a:endParaRPr lang="en-US" sz="1900" kern="1200" dirty="0"/>
        </a:p>
      </dsp:txBody>
      <dsp:txXfrm>
        <a:off x="7617608" y="3500925"/>
        <a:ext cx="1529890" cy="999202"/>
      </dsp:txXfrm>
    </dsp:sp>
    <dsp:sp modelId="{D2B399E0-0B1A-F346-81DA-CA72D0FF13FE}">
      <dsp:nvSpPr>
        <dsp:cNvPr id="0" name=""/>
        <dsp:cNvSpPr/>
      </dsp:nvSpPr>
      <dsp:spPr>
        <a:xfrm>
          <a:off x="7741779" y="1560274"/>
          <a:ext cx="2710457" cy="423637"/>
        </a:xfrm>
        <a:custGeom>
          <a:avLst/>
          <a:gdLst/>
          <a:ahLst/>
          <a:cxnLst/>
          <a:rect l="0" t="0" r="0" b="0"/>
          <a:pathLst>
            <a:path>
              <a:moveTo>
                <a:pt x="0" y="0"/>
              </a:moveTo>
              <a:lnTo>
                <a:pt x="0" y="211818"/>
              </a:lnTo>
              <a:lnTo>
                <a:pt x="2710457" y="211818"/>
              </a:lnTo>
              <a:lnTo>
                <a:pt x="2710457" y="423637"/>
              </a:lnTo>
            </a:path>
          </a:pathLst>
        </a:custGeom>
        <a:noFill/>
        <a:ln w="25400" cap="flat" cmpd="sng" algn="ctr">
          <a:solidFill>
            <a:schemeClr val="accent2">
              <a:tint val="9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B7D6526F-61FF-E841-AA02-3E316196012B}">
      <dsp:nvSpPr>
        <dsp:cNvPr id="0" name=""/>
        <dsp:cNvSpPr/>
      </dsp:nvSpPr>
      <dsp:spPr>
        <a:xfrm>
          <a:off x="9656204" y="1983911"/>
          <a:ext cx="1592064" cy="1061376"/>
        </a:xfrm>
        <a:prstGeom prst="roundRect">
          <a:avLst>
            <a:gd name="adj" fmla="val 10000"/>
          </a:avLst>
        </a:prstGeom>
        <a:solidFill>
          <a:schemeClr val="accent2">
            <a:shade val="8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Project Office Manager</a:t>
          </a:r>
          <a:endParaRPr lang="en-US" sz="1900" kern="1200" dirty="0"/>
        </a:p>
      </dsp:txBody>
      <dsp:txXfrm>
        <a:off x="9687291" y="2014998"/>
        <a:ext cx="1529890" cy="999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D03F1-2490-4B2F-8C04-374194CA0D4D}">
      <dsp:nvSpPr>
        <dsp:cNvPr id="0" name=""/>
        <dsp:cNvSpPr/>
      </dsp:nvSpPr>
      <dsp:spPr>
        <a:xfrm>
          <a:off x="2026" y="1588875"/>
          <a:ext cx="3237929" cy="267061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Development of Project Charter (Scope, Project Plan, WBS, Budget, Resource Requirements)</a:t>
          </a:r>
          <a:endParaRPr lang="en-US" sz="1600" kern="1200" dirty="0"/>
        </a:p>
        <a:p>
          <a:pPr marL="171450" lvl="1" indent="-171450" algn="l" defTabSz="711200">
            <a:lnSpc>
              <a:spcPct val="90000"/>
            </a:lnSpc>
            <a:spcBef>
              <a:spcPct val="0"/>
            </a:spcBef>
            <a:spcAft>
              <a:spcPct val="15000"/>
            </a:spcAft>
            <a:buChar char="••"/>
          </a:pPr>
          <a:r>
            <a:rPr lang="en-US" sz="1600" kern="1200" dirty="0" smtClean="0"/>
            <a:t>Vet Project Charter w/ IT and Organizational Leadership</a:t>
          </a:r>
          <a:endParaRPr lang="en-US" sz="1600" kern="1200" dirty="0"/>
        </a:p>
        <a:p>
          <a:pPr marL="171450" lvl="1" indent="-171450" algn="l" defTabSz="711200">
            <a:lnSpc>
              <a:spcPct val="90000"/>
            </a:lnSpc>
            <a:spcBef>
              <a:spcPct val="0"/>
            </a:spcBef>
            <a:spcAft>
              <a:spcPct val="15000"/>
            </a:spcAft>
            <a:buChar char="••"/>
          </a:pPr>
          <a:r>
            <a:rPr lang="en-US" sz="1600" kern="1200" dirty="0" smtClean="0"/>
            <a:t>Obtain Internal/External Approval to Proceed </a:t>
          </a:r>
          <a:endParaRPr lang="en-US" sz="1600" kern="1200" dirty="0"/>
        </a:p>
      </dsp:txBody>
      <dsp:txXfrm>
        <a:off x="63484" y="1650333"/>
        <a:ext cx="3115013" cy="1975424"/>
      </dsp:txXfrm>
    </dsp:sp>
    <dsp:sp modelId="{253CAB40-95EF-4A43-81D2-6EEFC4981CCB}">
      <dsp:nvSpPr>
        <dsp:cNvPr id="0" name=""/>
        <dsp:cNvSpPr/>
      </dsp:nvSpPr>
      <dsp:spPr>
        <a:xfrm>
          <a:off x="1819746" y="2264390"/>
          <a:ext cx="3584731" cy="3584731"/>
        </a:xfrm>
        <a:prstGeom prst="leftCircularArrow">
          <a:avLst>
            <a:gd name="adj1" fmla="val 3193"/>
            <a:gd name="adj2" fmla="val 393279"/>
            <a:gd name="adj3" fmla="val 2171743"/>
            <a:gd name="adj4" fmla="val 9027442"/>
            <a:gd name="adj5" fmla="val 3725"/>
          </a:avLst>
        </a:prstGeom>
        <a:solidFill>
          <a:schemeClr val="accent2">
            <a:tint val="60000"/>
            <a:hueOff val="0"/>
            <a:satOff val="0"/>
            <a:lumOff val="0"/>
            <a:alphaOff val="0"/>
          </a:schemeClr>
        </a:solidFill>
        <a:ln w="9525" cap="flat" cmpd="sng" algn="ctr">
          <a:solidFill>
            <a:schemeClr val="accent2">
              <a:tint val="60000"/>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2F1209E4-2BA6-49CD-B91A-BB34A388A75A}">
      <dsp:nvSpPr>
        <dsp:cNvPr id="0" name=""/>
        <dsp:cNvSpPr/>
      </dsp:nvSpPr>
      <dsp:spPr>
        <a:xfrm>
          <a:off x="721566" y="3734832"/>
          <a:ext cx="2878159" cy="1144549"/>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Project Initiation/Planning</a:t>
          </a:r>
          <a:endParaRPr lang="en-US" sz="2900" kern="1200" dirty="0"/>
        </a:p>
      </dsp:txBody>
      <dsp:txXfrm>
        <a:off x="755089" y="3768355"/>
        <a:ext cx="2811113" cy="1077503"/>
      </dsp:txXfrm>
    </dsp:sp>
    <dsp:sp modelId="{F027EE0A-5B59-477D-99EC-14BA1D67E692}">
      <dsp:nvSpPr>
        <dsp:cNvPr id="0" name=""/>
        <dsp:cNvSpPr/>
      </dsp:nvSpPr>
      <dsp:spPr>
        <a:xfrm>
          <a:off x="4144750" y="1285084"/>
          <a:ext cx="3237929" cy="336844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smtClean="0"/>
            <a:t>Execute Project Plan and WBS</a:t>
          </a:r>
          <a:endParaRPr lang="en-US" sz="1500" kern="1200" dirty="0"/>
        </a:p>
        <a:p>
          <a:pPr marL="114300" lvl="1" indent="-114300" algn="l" defTabSz="666750">
            <a:lnSpc>
              <a:spcPct val="90000"/>
            </a:lnSpc>
            <a:spcBef>
              <a:spcPct val="0"/>
            </a:spcBef>
            <a:spcAft>
              <a:spcPct val="15000"/>
            </a:spcAft>
            <a:buChar char="••"/>
          </a:pPr>
          <a:r>
            <a:rPr lang="en-US" sz="1500" kern="1200" dirty="0" smtClean="0"/>
            <a:t>Report Status Updates to Stakeholder Groups</a:t>
          </a:r>
          <a:endParaRPr lang="en-US" sz="1500" kern="1200" dirty="0"/>
        </a:p>
        <a:p>
          <a:pPr marL="114300" lvl="1" indent="-114300" algn="l" defTabSz="666750">
            <a:lnSpc>
              <a:spcPct val="90000"/>
            </a:lnSpc>
            <a:spcBef>
              <a:spcPct val="0"/>
            </a:spcBef>
            <a:spcAft>
              <a:spcPct val="15000"/>
            </a:spcAft>
            <a:buChar char="••"/>
          </a:pPr>
          <a:r>
            <a:rPr lang="en-US" sz="1500" kern="1200" dirty="0" smtClean="0"/>
            <a:t>Provide Monthly Updates to IT Leadership  (Projects Meeting)</a:t>
          </a:r>
          <a:endParaRPr lang="en-US" sz="1500" kern="1200" dirty="0"/>
        </a:p>
        <a:p>
          <a:pPr marL="114300" lvl="1" indent="-114300" algn="l" defTabSz="666750">
            <a:lnSpc>
              <a:spcPct val="90000"/>
            </a:lnSpc>
            <a:spcBef>
              <a:spcPct val="0"/>
            </a:spcBef>
            <a:spcAft>
              <a:spcPct val="15000"/>
            </a:spcAft>
            <a:buChar char="••"/>
          </a:pPr>
          <a:r>
            <a:rPr lang="en-US" sz="1500" kern="1200" dirty="0" smtClean="0"/>
            <a:t>Verify Requirements and Project Milestones/Work Products with Project Stakeholders</a:t>
          </a:r>
          <a:endParaRPr lang="en-US" sz="1500" kern="1200" dirty="0"/>
        </a:p>
        <a:p>
          <a:pPr marL="114300" lvl="1" indent="-114300" algn="l" defTabSz="666750">
            <a:lnSpc>
              <a:spcPct val="90000"/>
            </a:lnSpc>
            <a:spcBef>
              <a:spcPct val="0"/>
            </a:spcBef>
            <a:spcAft>
              <a:spcPct val="15000"/>
            </a:spcAft>
            <a:buChar char="••"/>
          </a:pPr>
          <a:r>
            <a:rPr lang="en-US" sz="1500" kern="1200" dirty="0" smtClean="0"/>
            <a:t>Complete Project</a:t>
          </a:r>
          <a:endParaRPr lang="en-US" sz="1500" kern="1200" dirty="0"/>
        </a:p>
      </dsp:txBody>
      <dsp:txXfrm>
        <a:off x="4222267" y="2084411"/>
        <a:ext cx="3082895" cy="2491602"/>
      </dsp:txXfrm>
    </dsp:sp>
    <dsp:sp modelId="{A7891A52-5EE6-4612-8D08-8AE21476F6A1}">
      <dsp:nvSpPr>
        <dsp:cNvPr id="0" name=""/>
        <dsp:cNvSpPr/>
      </dsp:nvSpPr>
      <dsp:spPr>
        <a:xfrm>
          <a:off x="5934072" y="-10234"/>
          <a:ext cx="3998466" cy="3998466"/>
        </a:xfrm>
        <a:prstGeom prst="circularArrow">
          <a:avLst>
            <a:gd name="adj1" fmla="val 2862"/>
            <a:gd name="adj2" fmla="val 349855"/>
            <a:gd name="adj3" fmla="val 19477262"/>
            <a:gd name="adj4" fmla="val 12578138"/>
            <a:gd name="adj5" fmla="val 3340"/>
          </a:avLst>
        </a:prstGeom>
        <a:solidFill>
          <a:schemeClr val="accent2">
            <a:tint val="60000"/>
            <a:hueOff val="0"/>
            <a:satOff val="0"/>
            <a:lumOff val="0"/>
            <a:alphaOff val="0"/>
          </a:schemeClr>
        </a:solidFill>
        <a:ln w="9525" cap="flat" cmpd="sng" algn="ctr">
          <a:solidFill>
            <a:schemeClr val="accent2">
              <a:tint val="60000"/>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FBEE25C1-6A87-45D4-9644-6256486DB415}">
      <dsp:nvSpPr>
        <dsp:cNvPr id="0" name=""/>
        <dsp:cNvSpPr/>
      </dsp:nvSpPr>
      <dsp:spPr>
        <a:xfrm>
          <a:off x="4864290" y="1061725"/>
          <a:ext cx="2878159" cy="1144549"/>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Project Execution</a:t>
          </a:r>
          <a:endParaRPr lang="en-US" sz="2900" kern="1200" dirty="0"/>
        </a:p>
      </dsp:txBody>
      <dsp:txXfrm>
        <a:off x="4897813" y="1095248"/>
        <a:ext cx="2811113" cy="1077503"/>
      </dsp:txXfrm>
    </dsp:sp>
    <dsp:sp modelId="{E5B5BC8C-DC35-4D35-8964-826F7977EE45}">
      <dsp:nvSpPr>
        <dsp:cNvPr id="0" name=""/>
        <dsp:cNvSpPr/>
      </dsp:nvSpPr>
      <dsp:spPr>
        <a:xfrm>
          <a:off x="8287473" y="1636492"/>
          <a:ext cx="3237929" cy="267061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Provide Final Project Update to IT Leadership and Stakeholder Groups</a:t>
          </a:r>
          <a:endParaRPr lang="en-US" sz="1500" kern="1200" dirty="0"/>
        </a:p>
        <a:p>
          <a:pPr marL="114300" lvl="1" indent="-114300" algn="l" defTabSz="666750">
            <a:lnSpc>
              <a:spcPct val="90000"/>
            </a:lnSpc>
            <a:spcBef>
              <a:spcPct val="0"/>
            </a:spcBef>
            <a:spcAft>
              <a:spcPct val="15000"/>
            </a:spcAft>
            <a:buChar char="••"/>
          </a:pPr>
          <a:r>
            <a:rPr lang="en-US" sz="1500" kern="1200" dirty="0" smtClean="0"/>
            <a:t>Obtain User Acceptance on Project Completion</a:t>
          </a:r>
          <a:endParaRPr lang="en-US" sz="1500" kern="1200" dirty="0"/>
        </a:p>
        <a:p>
          <a:pPr marL="114300" lvl="1" indent="-114300" algn="l" defTabSz="666750">
            <a:lnSpc>
              <a:spcPct val="90000"/>
            </a:lnSpc>
            <a:spcBef>
              <a:spcPct val="0"/>
            </a:spcBef>
            <a:spcAft>
              <a:spcPct val="15000"/>
            </a:spcAft>
            <a:buChar char="••"/>
          </a:pPr>
          <a:r>
            <a:rPr lang="en-US" sz="1500" kern="1200" dirty="0" smtClean="0"/>
            <a:t>Complete Post Implementation Evaluation Report (Closeout Report)</a:t>
          </a:r>
          <a:endParaRPr lang="en-US" sz="1500" kern="1200" dirty="0"/>
        </a:p>
        <a:p>
          <a:pPr marL="114300" lvl="1" indent="-114300" algn="l" defTabSz="666750">
            <a:lnSpc>
              <a:spcPct val="90000"/>
            </a:lnSpc>
            <a:spcBef>
              <a:spcPct val="0"/>
            </a:spcBef>
            <a:spcAft>
              <a:spcPct val="15000"/>
            </a:spcAft>
            <a:buChar char="••"/>
          </a:pPr>
          <a:r>
            <a:rPr lang="en-US" sz="1500" kern="1200" dirty="0" smtClean="0"/>
            <a:t>Archive Project Documentation</a:t>
          </a:r>
          <a:endParaRPr lang="en-US" sz="1500" kern="1200" dirty="0"/>
        </a:p>
      </dsp:txBody>
      <dsp:txXfrm>
        <a:off x="8348931" y="1697950"/>
        <a:ext cx="3115013" cy="1975424"/>
      </dsp:txXfrm>
    </dsp:sp>
    <dsp:sp modelId="{52BEF86A-C193-4DDF-B6BC-B6D576DDCC84}">
      <dsp:nvSpPr>
        <dsp:cNvPr id="0" name=""/>
        <dsp:cNvSpPr/>
      </dsp:nvSpPr>
      <dsp:spPr>
        <a:xfrm>
          <a:off x="9007013" y="3734832"/>
          <a:ext cx="2878159" cy="1144549"/>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smtClean="0"/>
            <a:t>Project Closeout</a:t>
          </a:r>
          <a:endParaRPr lang="en-US" sz="2900" kern="1200" dirty="0"/>
        </a:p>
      </dsp:txBody>
      <dsp:txXfrm>
        <a:off x="9040536" y="3768355"/>
        <a:ext cx="2811113" cy="1077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D7058-212B-43F2-9E8A-56828EB8FE9D}">
      <dsp:nvSpPr>
        <dsp:cNvPr id="0" name=""/>
        <dsp:cNvSpPr/>
      </dsp:nvSpPr>
      <dsp:spPr>
        <a:xfrm>
          <a:off x="7591112" y="0"/>
          <a:ext cx="3202312" cy="4351337"/>
        </a:xfrm>
        <a:prstGeom prst="roundRect">
          <a:avLst>
            <a:gd name="adj" fmla="val 1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3">
          <a:schemeClr val="lt1"/>
        </a:lnRef>
        <a:fillRef idx="1">
          <a:schemeClr val="accent3"/>
        </a:fillRef>
        <a:effectRef idx="1">
          <a:schemeClr val="accent3"/>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Service Transition</a:t>
          </a:r>
          <a:endParaRPr lang="en-US" sz="3600" kern="1200" dirty="0"/>
        </a:p>
      </dsp:txBody>
      <dsp:txXfrm>
        <a:off x="7591112" y="0"/>
        <a:ext cx="3202312" cy="1305401"/>
      </dsp:txXfrm>
    </dsp:sp>
    <dsp:sp modelId="{1D33BAC6-81A7-41F0-B889-0B5B282D96AC}">
      <dsp:nvSpPr>
        <dsp:cNvPr id="0" name=""/>
        <dsp:cNvSpPr/>
      </dsp:nvSpPr>
      <dsp:spPr>
        <a:xfrm>
          <a:off x="3855081" y="0"/>
          <a:ext cx="3202312" cy="4351337"/>
        </a:xfrm>
        <a:prstGeom prst="roundRect">
          <a:avLst>
            <a:gd name="adj" fmla="val 1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3">
          <a:schemeClr val="lt1"/>
        </a:lnRef>
        <a:fillRef idx="1">
          <a:schemeClr val="accent3"/>
        </a:fillRef>
        <a:effectRef idx="1">
          <a:schemeClr val="accent3"/>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Project Management</a:t>
          </a:r>
          <a:endParaRPr lang="en-US" sz="3600" kern="1200" dirty="0"/>
        </a:p>
      </dsp:txBody>
      <dsp:txXfrm>
        <a:off x="3855081" y="0"/>
        <a:ext cx="3202312" cy="1305401"/>
      </dsp:txXfrm>
    </dsp:sp>
    <dsp:sp modelId="{CB9272E4-A3E7-438C-AF28-127B59326B95}">
      <dsp:nvSpPr>
        <dsp:cNvPr id="0" name=""/>
        <dsp:cNvSpPr/>
      </dsp:nvSpPr>
      <dsp:spPr>
        <a:xfrm>
          <a:off x="119050" y="0"/>
          <a:ext cx="3202312" cy="4351337"/>
        </a:xfrm>
        <a:prstGeom prst="roundRect">
          <a:avLst>
            <a:gd name="adj" fmla="val 1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3">
          <a:schemeClr val="lt1"/>
        </a:lnRef>
        <a:fillRef idx="1">
          <a:schemeClr val="accent3"/>
        </a:fillRef>
        <a:effectRef idx="1">
          <a:schemeClr val="accent3"/>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Service Strategy</a:t>
          </a:r>
          <a:endParaRPr lang="en-US" sz="3600" kern="1200" dirty="0"/>
        </a:p>
      </dsp:txBody>
      <dsp:txXfrm>
        <a:off x="119050" y="0"/>
        <a:ext cx="3202312" cy="1305401"/>
      </dsp:txXfrm>
    </dsp:sp>
    <dsp:sp modelId="{83637EC2-53D9-4B6F-9124-741D7807A799}">
      <dsp:nvSpPr>
        <dsp:cNvPr id="0" name=""/>
        <dsp:cNvSpPr/>
      </dsp:nvSpPr>
      <dsp:spPr>
        <a:xfrm>
          <a:off x="385910" y="2074193"/>
          <a:ext cx="2668593" cy="1334296"/>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Service Proposal Request</a:t>
          </a:r>
          <a:endParaRPr lang="en-US" sz="3000" kern="1200" dirty="0"/>
        </a:p>
      </dsp:txBody>
      <dsp:txXfrm>
        <a:off x="424990" y="2113273"/>
        <a:ext cx="2590433" cy="1256136"/>
      </dsp:txXfrm>
    </dsp:sp>
    <dsp:sp modelId="{607CE459-F7D0-444F-9FCC-BD0D885B9B84}">
      <dsp:nvSpPr>
        <dsp:cNvPr id="0" name=""/>
        <dsp:cNvSpPr/>
      </dsp:nvSpPr>
      <dsp:spPr>
        <a:xfrm>
          <a:off x="3054503" y="2713744"/>
          <a:ext cx="1067437" cy="55195"/>
        </a:xfrm>
        <a:custGeom>
          <a:avLst/>
          <a:gdLst/>
          <a:ahLst/>
          <a:cxnLst/>
          <a:rect l="0" t="0" r="0" b="0"/>
          <a:pathLst>
            <a:path>
              <a:moveTo>
                <a:pt x="0" y="27597"/>
              </a:moveTo>
              <a:lnTo>
                <a:pt x="1067437" y="27597"/>
              </a:lnTo>
            </a:path>
          </a:pathLst>
        </a:custGeom>
        <a:noFill/>
        <a:ln w="25400" cap="flat" cmpd="sng" algn="ctr">
          <a:solidFill>
            <a:schemeClr val="tx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61536" y="2714656"/>
        <a:ext cx="53371" cy="53371"/>
      </dsp:txXfrm>
    </dsp:sp>
    <dsp:sp modelId="{9B47E213-F62A-42DB-9FC7-D40DD9625318}">
      <dsp:nvSpPr>
        <dsp:cNvPr id="0" name=""/>
        <dsp:cNvSpPr/>
      </dsp:nvSpPr>
      <dsp:spPr>
        <a:xfrm>
          <a:off x="4121940" y="2074193"/>
          <a:ext cx="2668593" cy="1334296"/>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Project Planning and Execution</a:t>
          </a:r>
          <a:endParaRPr lang="en-US" sz="3000" kern="1200" dirty="0"/>
        </a:p>
      </dsp:txBody>
      <dsp:txXfrm>
        <a:off x="4161020" y="2113273"/>
        <a:ext cx="2590433" cy="1256136"/>
      </dsp:txXfrm>
    </dsp:sp>
    <dsp:sp modelId="{DCE1BA5E-80DB-4136-96F6-6C46F496B3E2}">
      <dsp:nvSpPr>
        <dsp:cNvPr id="0" name=""/>
        <dsp:cNvSpPr/>
      </dsp:nvSpPr>
      <dsp:spPr>
        <a:xfrm rot="19457599">
          <a:off x="6666976" y="2330134"/>
          <a:ext cx="1314553" cy="55195"/>
        </a:xfrm>
        <a:custGeom>
          <a:avLst/>
          <a:gdLst/>
          <a:ahLst/>
          <a:cxnLst/>
          <a:rect l="0" t="0" r="0" b="0"/>
          <a:pathLst>
            <a:path>
              <a:moveTo>
                <a:pt x="0" y="27597"/>
              </a:moveTo>
              <a:lnTo>
                <a:pt x="1314553" y="27597"/>
              </a:lnTo>
            </a:path>
          </a:pathLst>
        </a:custGeom>
        <a:noFill/>
        <a:ln w="25400" cap="flat" cmpd="sng" algn="ctr">
          <a:solidFill>
            <a:schemeClr val="tx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291389" y="2324868"/>
        <a:ext cx="65727" cy="65727"/>
      </dsp:txXfrm>
    </dsp:sp>
    <dsp:sp modelId="{FF6BCB9F-B452-4A17-881E-71C69238DEF3}">
      <dsp:nvSpPr>
        <dsp:cNvPr id="0" name=""/>
        <dsp:cNvSpPr/>
      </dsp:nvSpPr>
      <dsp:spPr>
        <a:xfrm>
          <a:off x="7857971" y="1306973"/>
          <a:ext cx="2668593" cy="1334296"/>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Change Management</a:t>
          </a:r>
          <a:endParaRPr lang="en-US" sz="3000" kern="1200" dirty="0"/>
        </a:p>
      </dsp:txBody>
      <dsp:txXfrm>
        <a:off x="7897051" y="1346053"/>
        <a:ext cx="2590433" cy="1256136"/>
      </dsp:txXfrm>
    </dsp:sp>
    <dsp:sp modelId="{E4E87ED9-15D9-4E6E-BD81-B68418CEB6A1}">
      <dsp:nvSpPr>
        <dsp:cNvPr id="0" name=""/>
        <dsp:cNvSpPr/>
      </dsp:nvSpPr>
      <dsp:spPr>
        <a:xfrm rot="2142401">
          <a:off x="6666976" y="3097354"/>
          <a:ext cx="1314553" cy="55195"/>
        </a:xfrm>
        <a:custGeom>
          <a:avLst/>
          <a:gdLst/>
          <a:ahLst/>
          <a:cxnLst/>
          <a:rect l="0" t="0" r="0" b="0"/>
          <a:pathLst>
            <a:path>
              <a:moveTo>
                <a:pt x="0" y="27597"/>
              </a:moveTo>
              <a:lnTo>
                <a:pt x="1314553" y="27597"/>
              </a:lnTo>
            </a:path>
          </a:pathLst>
        </a:custGeom>
        <a:noFill/>
        <a:ln w="25400" cap="flat" cmpd="sng" algn="ctr">
          <a:solidFill>
            <a:schemeClr val="tx1"/>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291389" y="3092088"/>
        <a:ext cx="65727" cy="65727"/>
      </dsp:txXfrm>
    </dsp:sp>
    <dsp:sp modelId="{163A39D1-8CFB-43DB-95DB-787F5118002A}">
      <dsp:nvSpPr>
        <dsp:cNvPr id="0" name=""/>
        <dsp:cNvSpPr/>
      </dsp:nvSpPr>
      <dsp:spPr>
        <a:xfrm>
          <a:off x="7857971" y="2841414"/>
          <a:ext cx="2668593" cy="1334296"/>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Transition into Operations</a:t>
          </a:r>
          <a:endParaRPr lang="en-US" sz="3000" kern="1200" dirty="0"/>
        </a:p>
      </dsp:txBody>
      <dsp:txXfrm>
        <a:off x="7897051" y="2880494"/>
        <a:ext cx="2590433" cy="12561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DFAE0-AA50-4F89-9D07-589B4872D593}">
      <dsp:nvSpPr>
        <dsp:cNvPr id="0" name=""/>
        <dsp:cNvSpPr/>
      </dsp:nvSpPr>
      <dsp:spPr>
        <a:xfrm>
          <a:off x="0" y="0"/>
          <a:ext cx="10515600" cy="2154845"/>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US" sz="3400" kern="1200" dirty="0" smtClean="0"/>
            <a:t>Resistance to Change Management </a:t>
          </a:r>
        </a:p>
        <a:p>
          <a:pPr marL="228600" lvl="1" indent="-228600" algn="l" defTabSz="1200150">
            <a:lnSpc>
              <a:spcPct val="90000"/>
            </a:lnSpc>
            <a:spcBef>
              <a:spcPct val="0"/>
            </a:spcBef>
            <a:spcAft>
              <a:spcPct val="15000"/>
            </a:spcAft>
            <a:buChar char="••"/>
          </a:pPr>
          <a:r>
            <a:rPr lang="en-US" sz="2700" kern="1200" dirty="0" smtClean="0"/>
            <a:t>Due to fear that it would create:</a:t>
          </a:r>
          <a:endParaRPr lang="en-US" sz="2700" kern="1200" dirty="0"/>
        </a:p>
        <a:p>
          <a:pPr marL="457200" lvl="2" indent="-228600" algn="l" defTabSz="1200150">
            <a:lnSpc>
              <a:spcPct val="90000"/>
            </a:lnSpc>
            <a:spcBef>
              <a:spcPct val="0"/>
            </a:spcBef>
            <a:spcAft>
              <a:spcPct val="15000"/>
            </a:spcAft>
            <a:buChar char="••"/>
          </a:pPr>
          <a:r>
            <a:rPr lang="en-US" sz="2700" kern="1200" dirty="0" smtClean="0"/>
            <a:t>Overhead</a:t>
          </a:r>
          <a:endParaRPr lang="en-US" sz="2700" kern="1200" dirty="0"/>
        </a:p>
        <a:p>
          <a:pPr marL="457200" lvl="2" indent="-228600" algn="l" defTabSz="1200150">
            <a:lnSpc>
              <a:spcPct val="90000"/>
            </a:lnSpc>
            <a:spcBef>
              <a:spcPct val="0"/>
            </a:spcBef>
            <a:spcAft>
              <a:spcPct val="15000"/>
            </a:spcAft>
            <a:buChar char="••"/>
          </a:pPr>
          <a:r>
            <a:rPr lang="en-US" sz="2700" kern="1200" dirty="0" smtClean="0"/>
            <a:t>Roadblocks</a:t>
          </a:r>
          <a:endParaRPr lang="en-US" sz="2700" kern="1200" dirty="0"/>
        </a:p>
      </dsp:txBody>
      <dsp:txXfrm>
        <a:off x="2318604" y="0"/>
        <a:ext cx="8196995" cy="2154845"/>
      </dsp:txXfrm>
    </dsp:sp>
    <dsp:sp modelId="{E7A24F5B-9106-4240-86B9-AD564447E21E}">
      <dsp:nvSpPr>
        <dsp:cNvPr id="0" name=""/>
        <dsp:cNvSpPr/>
      </dsp:nvSpPr>
      <dsp:spPr>
        <a:xfrm>
          <a:off x="215484" y="215484"/>
          <a:ext cx="2103120" cy="1723876"/>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BBCB8BB-A8E7-4EF3-8911-CCFB5C1480D9}">
      <dsp:nvSpPr>
        <dsp:cNvPr id="0" name=""/>
        <dsp:cNvSpPr/>
      </dsp:nvSpPr>
      <dsp:spPr>
        <a:xfrm>
          <a:off x="0" y="2370329"/>
          <a:ext cx="10515600" cy="2154845"/>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rot lat="0" lon="0" rev="75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29540" tIns="129540" rIns="129540" bIns="129540" numCol="1" spcCol="1270" anchor="t" anchorCtr="0">
          <a:noAutofit/>
        </a:bodyPr>
        <a:lstStyle/>
        <a:p>
          <a:pPr lvl="0" algn="l" defTabSz="1511300">
            <a:lnSpc>
              <a:spcPct val="90000"/>
            </a:lnSpc>
            <a:spcBef>
              <a:spcPct val="0"/>
            </a:spcBef>
            <a:spcAft>
              <a:spcPct val="35000"/>
            </a:spcAft>
          </a:pPr>
          <a:r>
            <a:rPr lang="en-US" sz="3400" kern="1200" dirty="0" smtClean="0"/>
            <a:t>Addressed by:</a:t>
          </a:r>
          <a:endParaRPr lang="en-US" sz="3400" kern="1200" dirty="0"/>
        </a:p>
        <a:p>
          <a:pPr marL="228600" lvl="1" indent="-228600" algn="l" defTabSz="1200150">
            <a:lnSpc>
              <a:spcPct val="90000"/>
            </a:lnSpc>
            <a:spcBef>
              <a:spcPct val="0"/>
            </a:spcBef>
            <a:spcAft>
              <a:spcPct val="15000"/>
            </a:spcAft>
            <a:buChar char="••"/>
          </a:pPr>
          <a:r>
            <a:rPr lang="en-US" sz="2700" kern="1200" dirty="0" smtClean="0"/>
            <a:t>Grassroots approach </a:t>
          </a:r>
          <a:r>
            <a:rPr lang="en-US" sz="2700" kern="1200" dirty="0" smtClean="0">
              <a:latin typeface="Arial"/>
              <a:cs typeface="Arial"/>
            </a:rPr>
            <a:t>→ </a:t>
          </a:r>
          <a:r>
            <a:rPr lang="en-US" sz="2700" kern="1200" dirty="0" smtClean="0"/>
            <a:t>Change Agents</a:t>
          </a:r>
          <a:endParaRPr lang="en-US" sz="2700" kern="1200" dirty="0"/>
        </a:p>
        <a:p>
          <a:pPr marL="228600" lvl="1" indent="-228600" algn="l" defTabSz="1200150">
            <a:lnSpc>
              <a:spcPct val="90000"/>
            </a:lnSpc>
            <a:spcBef>
              <a:spcPct val="0"/>
            </a:spcBef>
            <a:spcAft>
              <a:spcPct val="15000"/>
            </a:spcAft>
            <a:buChar char="••"/>
          </a:pPr>
          <a:r>
            <a:rPr lang="en-US" sz="2700" kern="1200" dirty="0" smtClean="0"/>
            <a:t>Road shows / Feedback sessions</a:t>
          </a:r>
          <a:endParaRPr lang="en-US" sz="2700" kern="1200" dirty="0"/>
        </a:p>
      </dsp:txBody>
      <dsp:txXfrm>
        <a:off x="2318604" y="2370329"/>
        <a:ext cx="8196995" cy="2154845"/>
      </dsp:txXfrm>
    </dsp:sp>
    <dsp:sp modelId="{67D6E355-3B8B-41FF-875F-59FB78CC1BDF}">
      <dsp:nvSpPr>
        <dsp:cNvPr id="0" name=""/>
        <dsp:cNvSpPr/>
      </dsp:nvSpPr>
      <dsp:spPr>
        <a:xfrm>
          <a:off x="215484" y="2585814"/>
          <a:ext cx="2103120" cy="1723876"/>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42AA2-678F-4017-B78E-7DA843CA78AE}" type="datetimeFigureOut">
              <a:rPr lang="en-US" smtClean="0"/>
              <a:pPr/>
              <a:t>3/26/12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3D18A6-EE86-4776-85F6-E4E4119E4774}" type="slidenum">
              <a:rPr lang="en-US" smtClean="0"/>
              <a:pPr/>
              <a:t>‹#›</a:t>
            </a:fld>
            <a:endParaRPr lang="en-US"/>
          </a:p>
        </p:txBody>
      </p:sp>
    </p:spTree>
    <p:extLst>
      <p:ext uri="{BB962C8B-B14F-4D97-AF65-F5344CB8AC3E}">
        <p14:creationId xmlns:p14="http://schemas.microsoft.com/office/powerpoint/2010/main" val="259625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3/26/12 21:40</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3/26/12 21:40</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3/26/12 21:40</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3/26/12 21:40</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18A6-EE86-4776-85F6-E4E4119E4774}" type="slidenum">
              <a:rPr lang="en-US" smtClean="0"/>
              <a:pPr/>
              <a:t>20</a:t>
            </a:fld>
            <a:endParaRPr lang="en-US"/>
          </a:p>
        </p:txBody>
      </p:sp>
    </p:spTree>
    <p:extLst>
      <p:ext uri="{BB962C8B-B14F-4D97-AF65-F5344CB8AC3E}">
        <p14:creationId xmlns:p14="http://schemas.microsoft.com/office/powerpoint/2010/main" val="3575686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r>
              <a:rPr lang="en-US" dirty="0" smtClean="0"/>
              <a:t>Approved change requests required to place projects in production </a:t>
            </a:r>
          </a:p>
          <a:p>
            <a:r>
              <a:rPr lang="en-US" dirty="0" smtClean="0"/>
              <a:t>Looking at release management but not yet implemented </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This may be clarified by considering some of the major frameworks and standards:</a:t>
            </a:r>
          </a:p>
          <a:p>
            <a:pPr fontAlgn="auto">
              <a:spcBef>
                <a:spcPts val="0"/>
              </a:spcBef>
              <a:spcAft>
                <a:spcPts val="0"/>
              </a:spcAft>
              <a:defRPr/>
            </a:pPr>
            <a:r>
              <a:rPr lang="en-US" dirty="0" smtClean="0"/>
              <a:t>• COSO </a:t>
            </a:r>
            <a:r>
              <a:rPr lang="en-US" i="1" dirty="0" smtClean="0"/>
              <a:t>Internal Control—Integrated Framework—This report from the Committee </a:t>
            </a:r>
            <a:r>
              <a:rPr lang="en-US" dirty="0" smtClean="0"/>
              <a:t>of Sponsoring Organizations of the </a:t>
            </a:r>
            <a:r>
              <a:rPr lang="en-US" dirty="0" err="1" smtClean="0"/>
              <a:t>Treadway</a:t>
            </a:r>
            <a:r>
              <a:rPr lang="en-US" dirty="0" smtClean="0"/>
              <a:t> Commission (COSO) consists of four volumes dedicated to improving the quality of financial reporting and ethics through effective internal control (corporate governance).</a:t>
            </a:r>
          </a:p>
          <a:p>
            <a:pPr fontAlgn="auto">
              <a:spcBef>
                <a:spcPts val="0"/>
              </a:spcBef>
              <a:spcAft>
                <a:spcPts val="0"/>
              </a:spcAft>
              <a:defRPr/>
            </a:pPr>
            <a:r>
              <a:rPr lang="en-US" dirty="0" smtClean="0"/>
              <a:t>• ISO 9001—This international quality standard from the International Organization for Standardization is used to increase customer satisfaction and address regulatory requirements (corporate governance).</a:t>
            </a:r>
          </a:p>
          <a:p>
            <a:pPr fontAlgn="auto">
              <a:spcBef>
                <a:spcPts val="0"/>
              </a:spcBef>
              <a:spcAft>
                <a:spcPts val="0"/>
              </a:spcAft>
              <a:defRPr/>
            </a:pPr>
            <a:r>
              <a:rPr lang="en-US" dirty="0" smtClean="0"/>
              <a:t>• IT Infrastructure Library (ITIL)—A collection of best practices in IT service management, it is focused on the service processes of IT and considers the central role of the user.</a:t>
            </a:r>
          </a:p>
          <a:p>
            <a:pPr fontAlgn="auto">
              <a:spcBef>
                <a:spcPts val="0"/>
              </a:spcBef>
              <a:spcAft>
                <a:spcPts val="0"/>
              </a:spcAft>
              <a:defRPr/>
            </a:pPr>
            <a:r>
              <a:rPr lang="en-US" dirty="0" smtClean="0"/>
              <a:t>• ISO 17799, </a:t>
            </a:r>
            <a:r>
              <a:rPr lang="en-US" i="1" dirty="0" smtClean="0"/>
              <a:t>Code of Practice for Information Security Management—This international </a:t>
            </a:r>
            <a:r>
              <a:rPr lang="en-US" dirty="0" smtClean="0"/>
              <a:t>standard is based on BS 7799-1. It is  presented as best practice for implementing</a:t>
            </a:r>
          </a:p>
          <a:p>
            <a:pPr fontAlgn="auto">
              <a:spcBef>
                <a:spcPts val="0"/>
              </a:spcBef>
              <a:spcAft>
                <a:spcPts val="0"/>
              </a:spcAft>
              <a:defRPr/>
            </a:pPr>
            <a:r>
              <a:rPr lang="en-US" dirty="0" smtClean="0"/>
              <a:t>information security management.</a:t>
            </a:r>
          </a:p>
          <a:p>
            <a:pPr fontAlgn="auto">
              <a:spcBef>
                <a:spcPts val="0"/>
              </a:spcBef>
              <a:spcAft>
                <a:spcPts val="0"/>
              </a:spcAft>
              <a:defRPr/>
            </a:pPr>
            <a:r>
              <a:rPr lang="en-US" dirty="0" smtClean="0"/>
              <a:t>• COBIT—This framework and its supporting tools reach beyond information security and</a:t>
            </a:r>
          </a:p>
          <a:p>
            <a:pPr fontAlgn="auto">
              <a:spcBef>
                <a:spcPts val="0"/>
              </a:spcBef>
              <a:spcAft>
                <a:spcPts val="0"/>
              </a:spcAft>
              <a:defRPr/>
            </a:pPr>
            <a:r>
              <a:rPr lang="en-US" dirty="0" smtClean="0"/>
              <a:t>beyond IT service management into general practices for secure, efficient, auditable and effective IT governance. It covers all IT processes, including strategy, finance and human resources.</a:t>
            </a:r>
          </a:p>
          <a:p>
            <a:pPr fontAlgn="auto">
              <a:spcBef>
                <a:spcPts val="0"/>
              </a:spcBef>
              <a:spcAft>
                <a:spcPts val="0"/>
              </a:spcAft>
              <a:defRPr/>
            </a:pPr>
            <a:r>
              <a:rPr lang="en-US" dirty="0" smtClean="0"/>
              <a:t>Based on these descriptions, this slide COBIT into perspective relative to the major</a:t>
            </a:r>
          </a:p>
          <a:p>
            <a:pPr fontAlgn="auto">
              <a:spcBef>
                <a:spcPts val="0"/>
              </a:spcBef>
              <a:spcAft>
                <a:spcPts val="0"/>
              </a:spcAft>
              <a:defRPr/>
            </a:pPr>
            <a:r>
              <a:rPr lang="en-US" dirty="0" smtClean="0"/>
              <a:t>standards and frameworks with regard to corporate and IT governance.</a:t>
            </a:r>
          </a:p>
          <a:p>
            <a:pPr fontAlgn="auto">
              <a:spcBef>
                <a:spcPts val="0"/>
              </a:spcBef>
              <a:spcAft>
                <a:spcPts val="0"/>
              </a:spcAft>
              <a:defRPr/>
            </a:pPr>
            <a:endParaRPr lang="en-US" dirty="0" smtClean="0"/>
          </a:p>
          <a:p>
            <a:pPr fontAlgn="auto">
              <a:spcBef>
                <a:spcPts val="0"/>
              </a:spcBef>
              <a:spcAft>
                <a:spcPts val="0"/>
              </a:spcAft>
              <a:defRPr/>
            </a:pPr>
            <a:r>
              <a:rPr lang="en-US" dirty="0" smtClean="0"/>
              <a:t>Based on these descriptions, this slide places COBIT and ITIL into perspective relative to the major</a:t>
            </a:r>
          </a:p>
          <a:p>
            <a:pPr fontAlgn="auto">
              <a:spcBef>
                <a:spcPts val="0"/>
              </a:spcBef>
              <a:spcAft>
                <a:spcPts val="0"/>
              </a:spcAft>
              <a:defRPr/>
            </a:pPr>
            <a:r>
              <a:rPr lang="en-US" dirty="0" smtClean="0"/>
              <a:t>standards and frameworks with regard to corporate and IT governance.</a:t>
            </a:r>
            <a:endParaRPr 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fld id="{BDE9264F-9540-4312-AAD9-5DD69198E505}" type="slidenum">
              <a:rPr lang="en-US">
                <a:latin typeface="Calibri" pitchFamily="34" charset="0"/>
              </a:rPr>
              <a:pPr/>
              <a:t>24</a:t>
            </a:fld>
            <a:endParaRPr lang="en-US">
              <a:latin typeface="Calibri" pitchFamily="34" charset="0"/>
            </a:endParaRPr>
          </a:p>
        </p:txBody>
      </p:sp>
    </p:spTree>
    <p:extLst>
      <p:ext uri="{BB962C8B-B14F-4D97-AF65-F5344CB8AC3E}">
        <p14:creationId xmlns:p14="http://schemas.microsoft.com/office/powerpoint/2010/main" val="3387490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3D18A6-EE86-4776-85F6-E4E4119E4774}"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3D18A6-EE86-4776-85F6-E4E4119E4774}" type="slidenum">
              <a:rPr lang="en-US" smtClean="0"/>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criteria are based on the University’s strategic plan. If the plan changes the criteria will change to mirror the strategic plan. The objective is to define which projects will provide the greatest value</a:t>
            </a:r>
            <a:r>
              <a:rPr lang="en-US" baseline="0" dirty="0" smtClean="0"/>
              <a:t> to the university without regard to cost. Again this is only a stating point. University leadership may use this list as a factor in making the final decision. We do not expect the tool to make the final decision, but just help make an informed decision. </a:t>
            </a:r>
          </a:p>
          <a:p>
            <a:pPr lvl="0"/>
            <a:r>
              <a:rPr lang="en-US" sz="1200" b="1" kern="1200" dirty="0" smtClean="0">
                <a:solidFill>
                  <a:schemeClr val="tx1"/>
                </a:solidFill>
                <a:effectLst/>
                <a:latin typeface="+mn-lt"/>
                <a:ea typeface="+mn-ea"/>
                <a:cs typeface="+mn-cs"/>
              </a:rPr>
              <a:t>University Mission:</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Pedagogy: Infrastructure that supports quality and desired teaching environment </a:t>
            </a:r>
          </a:p>
          <a:p>
            <a:pPr lvl="1"/>
            <a:r>
              <a:rPr lang="en-US" sz="1200" kern="1200" dirty="0" smtClean="0">
                <a:solidFill>
                  <a:schemeClr val="tx1"/>
                </a:solidFill>
                <a:effectLst/>
                <a:latin typeface="+mn-lt"/>
                <a:ea typeface="+mn-ea"/>
                <a:cs typeface="+mn-cs"/>
              </a:rPr>
              <a:t>Student Success: Infrastructure that maintains competitive edge, supports student success, quality and inventory of right size classrooms, and proper technology “quality technology and resources that enhance instructional variety”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University Stature - </a:t>
            </a:r>
            <a:r>
              <a:rPr lang="en-US" sz="1200" kern="1200" dirty="0" smtClean="0">
                <a:solidFill>
                  <a:schemeClr val="tx1"/>
                </a:solidFill>
                <a:effectLst/>
                <a:latin typeface="+mn-lt"/>
                <a:ea typeface="+mn-ea"/>
                <a:cs typeface="+mn-cs"/>
              </a:rPr>
              <a:t>The project must demonstrate an alignment with university mission or improvement to the university's stature or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Strategic Alignment- </a:t>
            </a:r>
            <a:r>
              <a:rPr lang="en-US" sz="1200" kern="1200" dirty="0" smtClean="0">
                <a:solidFill>
                  <a:schemeClr val="tx1"/>
                </a:solidFill>
                <a:effectLst/>
                <a:latin typeface="+mn-lt"/>
                <a:ea typeface="+mn-ea"/>
                <a:cs typeface="+mn-cs"/>
              </a:rPr>
              <a:t>supports approved initiatives of the University, college and/or departmental programs</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Student Life - </a:t>
            </a:r>
            <a:r>
              <a:rPr lang="en-US" sz="1200" kern="1200" dirty="0" smtClean="0">
                <a:solidFill>
                  <a:schemeClr val="tx1"/>
                </a:solidFill>
                <a:effectLst/>
                <a:latin typeface="+mn-lt"/>
                <a:ea typeface="+mn-ea"/>
                <a:cs typeface="+mn-cs"/>
              </a:rPr>
              <a:t>The project must demonstrate a significant improve in satisfaction or experience of the student body.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Campus Safety</a:t>
            </a:r>
            <a:r>
              <a:rPr lang="en-US" sz="1200" kern="1200" dirty="0" smtClean="0">
                <a:solidFill>
                  <a:schemeClr val="tx1"/>
                </a:solidFill>
                <a:effectLst/>
                <a:latin typeface="+mn-lt"/>
                <a:ea typeface="+mn-ea"/>
                <a:cs typeface="+mn-cs"/>
              </a:rPr>
              <a:t> - The project must demonstrate a significant improve in quality and effectiveness.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Infrastructure </a:t>
            </a:r>
            <a:r>
              <a:rPr lang="en-US" sz="1200" kern="1200" dirty="0" smtClean="0">
                <a:solidFill>
                  <a:schemeClr val="tx1"/>
                </a:solidFill>
                <a:effectLst/>
                <a:latin typeface="+mn-lt"/>
                <a:ea typeface="+mn-ea"/>
                <a:cs typeface="+mn-cs"/>
              </a:rPr>
              <a:t>The project must demonstrate significant risk mitigation to the university infrastructure. </a:t>
            </a:r>
          </a:p>
          <a:p>
            <a:endParaRPr lang="en-US" dirty="0"/>
          </a:p>
        </p:txBody>
      </p:sp>
      <p:sp>
        <p:nvSpPr>
          <p:cNvPr id="4" name="Slide Number Placeholder 3"/>
          <p:cNvSpPr>
            <a:spLocks noGrp="1"/>
          </p:cNvSpPr>
          <p:nvPr>
            <p:ph type="sldNum" sz="quarter" idx="10"/>
          </p:nvPr>
        </p:nvSpPr>
        <p:spPr/>
        <p:txBody>
          <a:bodyPr/>
          <a:lstStyle/>
          <a:p>
            <a:fld id="{439AB8D8-01EC-4DF8-A459-6F815D42DC46}" type="slidenum">
              <a:rPr lang="en-US" smtClean="0"/>
              <a:pPr/>
              <a:t>36</a:t>
            </a:fld>
            <a:endParaRPr lang="en-US" dirty="0"/>
          </a:p>
        </p:txBody>
      </p:sp>
    </p:spTree>
    <p:extLst>
      <p:ext uri="{BB962C8B-B14F-4D97-AF65-F5344CB8AC3E}">
        <p14:creationId xmlns:p14="http://schemas.microsoft.com/office/powerpoint/2010/main" val="99903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21" descr="cyber.jpg"/>
          <p:cNvPicPr>
            <a:picLocks noChangeAspect="1"/>
          </p:cNvPicPr>
          <p:nvPr/>
        </p:nvPicPr>
        <p:blipFill>
          <a:blip r:embed="rId2" cstate="print"/>
          <a:srcRect r="57039"/>
          <a:stretch>
            <a:fillRect/>
          </a:stretch>
        </p:blipFill>
        <p:spPr bwMode="auto">
          <a:xfrm>
            <a:off x="3486151" y="955675"/>
            <a:ext cx="5242983" cy="539750"/>
          </a:xfrm>
          <a:prstGeom prst="rect">
            <a:avLst/>
          </a:prstGeom>
          <a:noFill/>
          <a:ln w="9525">
            <a:noFill/>
            <a:miter lim="800000"/>
            <a:headEnd/>
            <a:tailEnd/>
          </a:ln>
        </p:spPr>
      </p:pic>
      <p:sp>
        <p:nvSpPr>
          <p:cNvPr id="2" name="Title 1"/>
          <p:cNvSpPr>
            <a:spLocks noGrp="1"/>
          </p:cNvSpPr>
          <p:nvPr>
            <p:ph type="ctrTitle"/>
          </p:nvPr>
        </p:nvSpPr>
        <p:spPr>
          <a:xfrm>
            <a:off x="1016000" y="2228296"/>
            <a:ext cx="10363200" cy="1470025"/>
          </a:xfrm>
        </p:spPr>
        <p:txBody>
          <a:bodyPr/>
          <a:lstStyle>
            <a:lvl1pPr algn="ctr">
              <a:defRPr sz="3000">
                <a:solidFill>
                  <a:srgbClr val="0000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930400" y="3491945"/>
            <a:ext cx="8534400" cy="1219200"/>
          </a:xfrm>
        </p:spPr>
        <p:txBody>
          <a:bodyPr>
            <a:normAutofit/>
          </a:bodyPr>
          <a:lstStyle>
            <a:lvl1pPr marL="0" indent="0" algn="ctr">
              <a:buNone/>
              <a:defRPr sz="2000">
                <a:solidFill>
                  <a:srgbClr val="3843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8A750303-E206-4F15-B189-9FF45BD18D60}" type="datetimeFigureOut">
              <a:rPr lang="en-US" smtClean="0"/>
              <a:pPr/>
              <a:t>3/26/12</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F85DAE42-357F-482E-84D3-845B21CBB3E9}" type="slidenum">
              <a:rPr lang="en-US" smtClean="0"/>
              <a:pPr/>
              <a:t>‹#›</a:t>
            </a:fld>
            <a:endParaRPr lang="en-US"/>
          </a:p>
        </p:txBody>
      </p:sp>
    </p:spTree>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8510998"/>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A750303-E206-4F15-B189-9FF45BD18D60}" type="datetimeFigureOut">
              <a:rPr lang="en-US" smtClean="0"/>
              <a:pPr/>
              <a:t>3/26/12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5DAE42-357F-482E-84D3-845B21CBB3E9}" type="slidenum">
              <a:rPr lang="en-US" smtClean="0"/>
              <a:pPr/>
              <a:t>‹#›</a:t>
            </a:fld>
            <a:endParaRPr lang="en-US"/>
          </a:p>
        </p:txBody>
      </p:sp>
    </p:spTree>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12192000" cy="569753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3" name="Date Placeholder 1"/>
          <p:cNvSpPr>
            <a:spLocks noGrp="1"/>
          </p:cNvSpPr>
          <p:nvPr>
            <p:ph type="dt" sz="half" idx="10"/>
          </p:nvPr>
        </p:nvSpPr>
        <p:spPr/>
        <p:txBody>
          <a:bodyPr/>
          <a:lstStyle>
            <a:lvl1pPr>
              <a:defRPr/>
            </a:lvl1pPr>
          </a:lstStyle>
          <a:p>
            <a:fld id="{8A750303-E206-4F15-B189-9FF45BD18D60}" type="datetimeFigureOut">
              <a:rPr lang="en-US" smtClean="0"/>
              <a:pPr/>
              <a:t>3/26/12</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F85DAE42-357F-482E-84D3-845B21CBB3E9}" type="slidenum">
              <a:rPr lang="en-US" smtClean="0"/>
              <a:pPr/>
              <a:t>‹#›</a:t>
            </a:fld>
            <a:endParaRPr lang="en-US"/>
          </a:p>
        </p:txBody>
      </p:sp>
    </p:spTree>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A750303-E206-4F15-B189-9FF45BD18D60}" type="datetimeFigureOut">
              <a:rPr lang="en-US" smtClean="0"/>
              <a:pPr/>
              <a:t>3/26/12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85DAE42-357F-482E-84D3-845B21CBB3E9}" type="slidenum">
              <a:rPr lang="en-US" smtClean="0"/>
              <a:pPr/>
              <a:t>‹#›</a:t>
            </a:fld>
            <a:endParaRPr lang="en-US"/>
          </a:p>
        </p:txBody>
      </p:sp>
    </p:spTree>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A750303-E206-4F15-B189-9FF45BD18D60}" type="datetimeFigureOut">
              <a:rPr lang="en-US" smtClean="0"/>
              <a:pPr/>
              <a:t>3/26/12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85DAE42-357F-482E-84D3-845B21CBB3E9}" type="slidenum">
              <a:rPr lang="en-US" smtClean="0"/>
              <a:pPr/>
              <a:t>‹#›</a:t>
            </a:fld>
            <a:endParaRPr lang="en-US"/>
          </a:p>
        </p:txBody>
      </p:sp>
    </p:spTree>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750303-E206-4F15-B189-9FF45BD18D60}" type="datetimeFigureOut">
              <a:rPr lang="en-US" smtClean="0"/>
              <a:pPr/>
              <a:t>3/26/12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5DAE42-357F-482E-84D3-845B21CBB3E9}" type="slidenum">
              <a:rPr lang="en-US" smtClean="0"/>
              <a:pPr/>
              <a:t>‹#›</a:t>
            </a:fld>
            <a:endParaRPr lang="en-US"/>
          </a:p>
        </p:txBody>
      </p:sp>
    </p:spTree>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8A750303-E206-4F15-B189-9FF45BD18D60}" type="datetimeFigureOut">
              <a:rPr lang="en-US" smtClean="0"/>
              <a:pPr/>
              <a:t>3/26/12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85DAE42-357F-482E-84D3-845B21CBB3E9}" type="slidenum">
              <a:rPr lang="en-US" smtClean="0"/>
              <a:pPr/>
              <a:t>‹#›</a:t>
            </a:fld>
            <a:endParaRPr lang="en-US"/>
          </a:p>
        </p:txBody>
      </p:sp>
    </p:spTree>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buClr>
                <a:srgbClr val="558B34"/>
              </a:buClr>
              <a:defRPr sz="3200"/>
            </a:lvl1pPr>
            <a:lvl2pPr>
              <a:buClrTx/>
              <a:defRPr sz="2800"/>
            </a:lvl2pPr>
            <a:lvl3pPr>
              <a:buClr>
                <a:srgbClr val="558B34"/>
              </a:buClr>
              <a:defRPr sz="2400"/>
            </a:lvl3pPr>
            <a:lvl4pPr>
              <a:buClrTx/>
              <a:defRPr sz="2000"/>
            </a:lvl4pPr>
            <a:lvl5pPr>
              <a:buClr>
                <a:srgbClr val="558B34"/>
              </a:buCl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A750303-E206-4F15-B189-9FF45BD18D60}" type="datetimeFigureOut">
              <a:rPr lang="en-US" smtClean="0"/>
              <a:pPr/>
              <a:t>3/26/12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85DAE42-357F-482E-84D3-845B21CBB3E9}" type="slidenum">
              <a:rPr lang="en-US" smtClean="0"/>
              <a:pPr/>
              <a:t>‹#›</a:t>
            </a:fld>
            <a:endParaRPr lang="en-US"/>
          </a:p>
        </p:txBody>
      </p:sp>
    </p:spTree>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A750303-E206-4F15-B189-9FF45BD18D60}" type="datetimeFigureOut">
              <a:rPr lang="en-US" smtClean="0"/>
              <a:pPr/>
              <a:t>3/26/12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85DAE42-357F-482E-84D3-845B21CBB3E9}" type="slidenum">
              <a:rPr lang="en-US" smtClean="0"/>
              <a:pPr/>
              <a:t>‹#›</a:t>
            </a:fld>
            <a:endParaRPr lang="en-US"/>
          </a:p>
        </p:txBody>
      </p:sp>
    </p:spTree>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6344568"/>
            <a:ext cx="12192000" cy="537450"/>
          </a:xfrm>
          <a:prstGeom prst="rect">
            <a:avLst/>
          </a:prstGeom>
        </p:spPr>
      </p:pic>
      <p:sp>
        <p:nvSpPr>
          <p:cNvPr id="2" name="Title Placeholder 1"/>
          <p:cNvSpPr>
            <a:spLocks noGrp="1"/>
          </p:cNvSpPr>
          <p:nvPr>
            <p:ph type="title"/>
          </p:nvPr>
        </p:nvSpPr>
        <p:spPr>
          <a:xfrm>
            <a:off x="609600" y="458788"/>
            <a:ext cx="11176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1176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A6A6A6"/>
                </a:solidFill>
                <a:cs typeface="Arial" charset="0"/>
              </a:defRPr>
            </a:lvl1pPr>
          </a:lstStyle>
          <a:p>
            <a:fld id="{8A750303-E206-4F15-B189-9FF45BD18D60}" type="datetimeFigureOut">
              <a:rPr lang="en-US" smtClean="0"/>
              <a:pPr/>
              <a:t>3/26/12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A6A6A6"/>
                </a:solidFill>
                <a:cs typeface="Arial"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A6A6A6"/>
                </a:solidFill>
                <a:cs typeface="Arial" charset="0"/>
              </a:defRPr>
            </a:lvl1pPr>
          </a:lstStyle>
          <a:p>
            <a:fld id="{F85DAE42-357F-482E-84D3-845B21CBB3E9}" type="slidenum">
              <a:rPr lang="en-US" smtClean="0"/>
              <a:pPr/>
              <a:t>‹#›</a:t>
            </a:fld>
            <a:endParaRPr lang="en-US"/>
          </a:p>
        </p:txBody>
      </p:sp>
      <p:sp>
        <p:nvSpPr>
          <p:cNvPr id="25" name="Rectangle 24"/>
          <p:cNvSpPr/>
          <p:nvPr/>
        </p:nvSpPr>
        <p:spPr bwMode="auto">
          <a:xfrm>
            <a:off x="6589185" y="6046789"/>
            <a:ext cx="120649" cy="90487"/>
          </a:xfrm>
          <a:prstGeom prst="rect">
            <a:avLst/>
          </a:prstGeom>
          <a:solidFill>
            <a:srgbClr val="F580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6" name="Rectangle 25"/>
          <p:cNvSpPr/>
          <p:nvPr/>
        </p:nvSpPr>
        <p:spPr bwMode="auto">
          <a:xfrm>
            <a:off x="5511800" y="6046789"/>
            <a:ext cx="118533" cy="90487"/>
          </a:xfrm>
          <a:prstGeom prst="rect">
            <a:avLst/>
          </a:prstGeom>
          <a:solidFill>
            <a:srgbClr val="B3083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C00000"/>
              </a:solidFill>
              <a:ea typeface="ＭＳ Ｐゴシック" pitchFamily="96" charset="-128"/>
            </a:endParaRPr>
          </a:p>
        </p:txBody>
      </p:sp>
      <p:sp>
        <p:nvSpPr>
          <p:cNvPr id="27" name="Rectangle 26"/>
          <p:cNvSpPr/>
          <p:nvPr/>
        </p:nvSpPr>
        <p:spPr bwMode="auto">
          <a:xfrm>
            <a:off x="5867400" y="6046789"/>
            <a:ext cx="120651" cy="90487"/>
          </a:xfrm>
          <a:prstGeom prst="rect">
            <a:avLst/>
          </a:prstGeom>
          <a:solidFill>
            <a:srgbClr val="0084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
        <p:nvSpPr>
          <p:cNvPr id="28" name="Rectangle 27"/>
          <p:cNvSpPr/>
          <p:nvPr/>
        </p:nvSpPr>
        <p:spPr bwMode="auto">
          <a:xfrm>
            <a:off x="6229351" y="6046789"/>
            <a:ext cx="118533" cy="90487"/>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96" charset="-128"/>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defTabSz="457200" rtl="0" eaLnBrk="1" fontAlgn="base" hangingPunct="1">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1" fontAlgn="base" hangingPunct="1">
        <a:spcBef>
          <a:spcPct val="0"/>
        </a:spcBef>
        <a:spcAft>
          <a:spcPct val="0"/>
        </a:spcAft>
        <a:defRPr sz="3000" b="1">
          <a:solidFill>
            <a:schemeClr val="tx1"/>
          </a:solidFill>
          <a:latin typeface="Arial" pitchFamily="48" charset="0"/>
          <a:ea typeface="ＭＳ Ｐゴシック" pitchFamily="48" charset="-128"/>
        </a:defRPr>
      </a:lvl2pPr>
      <a:lvl3pPr algn="l" defTabSz="457200" rtl="0" eaLnBrk="1" fontAlgn="base" hangingPunct="1">
        <a:spcBef>
          <a:spcPct val="0"/>
        </a:spcBef>
        <a:spcAft>
          <a:spcPct val="0"/>
        </a:spcAft>
        <a:defRPr sz="3000" b="1">
          <a:solidFill>
            <a:schemeClr val="tx1"/>
          </a:solidFill>
          <a:latin typeface="Arial" pitchFamily="48" charset="0"/>
          <a:ea typeface="ＭＳ Ｐゴシック" pitchFamily="48" charset="-128"/>
        </a:defRPr>
      </a:lvl3pPr>
      <a:lvl4pPr algn="l" defTabSz="457200" rtl="0" eaLnBrk="1" fontAlgn="base" hangingPunct="1">
        <a:spcBef>
          <a:spcPct val="0"/>
        </a:spcBef>
        <a:spcAft>
          <a:spcPct val="0"/>
        </a:spcAft>
        <a:defRPr sz="3000" b="1">
          <a:solidFill>
            <a:schemeClr val="tx1"/>
          </a:solidFill>
          <a:latin typeface="Arial" pitchFamily="48" charset="0"/>
          <a:ea typeface="ＭＳ Ｐゴシック" pitchFamily="48" charset="-128"/>
        </a:defRPr>
      </a:lvl4pPr>
      <a:lvl5pPr algn="l" defTabSz="457200" rtl="0" eaLnBrk="1" fontAlgn="base" hangingPunct="1">
        <a:spcBef>
          <a:spcPct val="0"/>
        </a:spcBef>
        <a:spcAft>
          <a:spcPct val="0"/>
        </a:spcAft>
        <a:defRPr sz="3000" b="1">
          <a:solidFill>
            <a:schemeClr val="tx1"/>
          </a:solidFill>
          <a:latin typeface="Arial" pitchFamily="48" charset="0"/>
          <a:ea typeface="ＭＳ Ｐゴシック" pitchFamily="48" charset="-128"/>
        </a:defRPr>
      </a:lvl5pPr>
      <a:lvl6pPr marL="4572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eaLnBrk="1" fontAlgn="base" hangingPunct="1">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1" fontAlgn="base" hangingPunct="1">
        <a:spcBef>
          <a:spcPct val="20000"/>
        </a:spcBef>
        <a:spcAft>
          <a:spcPct val="0"/>
        </a:spcAft>
        <a:buClr>
          <a:srgbClr val="558B34"/>
        </a:buClr>
        <a:buSzPct val="80000"/>
        <a:buFont typeface="Wingdings" pitchFamily="96" charset="2"/>
        <a:buChar char="§"/>
        <a:defRPr sz="2800" kern="1200">
          <a:solidFill>
            <a:srgbClr val="4C4C4F"/>
          </a:solidFill>
          <a:latin typeface="Arial"/>
          <a:ea typeface="ＭＳ Ｐゴシック" pitchFamily="48" charset="-128"/>
          <a:cs typeface="Arial"/>
        </a:defRPr>
      </a:lvl1pPr>
      <a:lvl2pPr marL="511175" indent="-222250" algn="l" defTabSz="457200" rtl="0" eaLnBrk="1" fontAlgn="base" hangingPunct="1">
        <a:spcBef>
          <a:spcPct val="20000"/>
        </a:spcBef>
        <a:spcAft>
          <a:spcPct val="0"/>
        </a:spcAft>
        <a:buClrTx/>
        <a:buSzPct val="80000"/>
        <a:buFont typeface="Wingdings" pitchFamily="96" charset="2"/>
        <a:buChar char="§"/>
        <a:defRPr sz="2400" kern="1200">
          <a:solidFill>
            <a:srgbClr val="4C4C4F"/>
          </a:solidFill>
          <a:latin typeface="Arial"/>
          <a:ea typeface="ＭＳ Ｐゴシック" pitchFamily="48" charset="-128"/>
          <a:cs typeface="Arial"/>
        </a:defRPr>
      </a:lvl2pPr>
      <a:lvl3pPr marL="857250" indent="-230188" algn="l" defTabSz="457200" rtl="0" eaLnBrk="1" fontAlgn="base" hangingPunct="1">
        <a:spcBef>
          <a:spcPct val="20000"/>
        </a:spcBef>
        <a:spcAft>
          <a:spcPct val="0"/>
        </a:spcAft>
        <a:buClr>
          <a:srgbClr val="558B34"/>
        </a:buClr>
        <a:buSzPct val="80000"/>
        <a:buFont typeface="Wingdings" pitchFamily="96" charset="2"/>
        <a:buChar char="§"/>
        <a:defRPr sz="2000" kern="1200">
          <a:solidFill>
            <a:srgbClr val="4C4C4F"/>
          </a:solidFill>
          <a:latin typeface="Arial"/>
          <a:ea typeface="ＭＳ Ｐゴシック" pitchFamily="48" charset="-128"/>
          <a:cs typeface="Arial"/>
        </a:defRPr>
      </a:lvl3pPr>
      <a:lvl4pPr marL="1146175" indent="-173038" algn="l" defTabSz="457200" rtl="0" eaLnBrk="1" fontAlgn="base" hangingPunct="1">
        <a:spcBef>
          <a:spcPct val="20000"/>
        </a:spcBef>
        <a:spcAft>
          <a:spcPct val="0"/>
        </a:spcAft>
        <a:buClrTx/>
        <a:buSzPct val="80000"/>
        <a:buFont typeface="Wingdings" pitchFamily="96" charset="2"/>
        <a:buChar char="§"/>
        <a:defRPr kern="1200">
          <a:solidFill>
            <a:srgbClr val="4C4C4F"/>
          </a:solidFill>
          <a:latin typeface="Arial"/>
          <a:ea typeface="ＭＳ Ｐゴシック" pitchFamily="48" charset="-128"/>
          <a:cs typeface="Arial"/>
        </a:defRPr>
      </a:lvl4pPr>
      <a:lvl5pPr marL="1427163" indent="-173038" algn="l" defTabSz="457200" rtl="0" eaLnBrk="1" fontAlgn="base" hangingPunct="1">
        <a:spcBef>
          <a:spcPct val="20000"/>
        </a:spcBef>
        <a:spcAft>
          <a:spcPct val="0"/>
        </a:spcAft>
        <a:buClr>
          <a:srgbClr val="558B34"/>
        </a:buClr>
        <a:buSzPct val="80000"/>
        <a:buFont typeface="Wingdings" pitchFamily="96"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 Id="rId3" Type="http://schemas.openxmlformats.org/officeDocument/2006/relationships/image" Target="../media/image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600" y="1790700"/>
            <a:ext cx="11264900" cy="2387600"/>
          </a:xfrm>
        </p:spPr>
        <p:txBody>
          <a:bodyPr>
            <a:normAutofit/>
          </a:bodyPr>
          <a:lstStyle/>
          <a:p>
            <a:r>
              <a:rPr lang="en-US" dirty="0"/>
              <a:t>IT </a:t>
            </a:r>
            <a:r>
              <a:rPr lang="en-US" dirty="0" smtClean="0"/>
              <a:t>Project</a:t>
            </a:r>
            <a:br>
              <a:rPr lang="en-US" dirty="0" smtClean="0"/>
            </a:br>
            <a:r>
              <a:rPr lang="en-US" dirty="0" smtClean="0"/>
              <a:t>and</a:t>
            </a:r>
            <a:br>
              <a:rPr lang="en-US" dirty="0" smtClean="0"/>
            </a:br>
            <a:r>
              <a:rPr lang="en-US" dirty="0" smtClean="0"/>
              <a:t>Service Management</a:t>
            </a:r>
            <a:br>
              <a:rPr lang="en-US" dirty="0" smtClean="0"/>
            </a:br>
            <a:r>
              <a:rPr lang="en-US" dirty="0" smtClean="0"/>
              <a:t>Roundtable </a:t>
            </a:r>
            <a:endParaRPr lang="en-US" dirty="0"/>
          </a:p>
        </p:txBody>
      </p:sp>
      <p:sp>
        <p:nvSpPr>
          <p:cNvPr id="3" name="Subtitle 2"/>
          <p:cNvSpPr>
            <a:spLocks noGrp="1"/>
          </p:cNvSpPr>
          <p:nvPr>
            <p:ph type="subTitle" idx="1"/>
          </p:nvPr>
        </p:nvSpPr>
        <p:spPr>
          <a:xfrm>
            <a:off x="1543050" y="4389438"/>
            <a:ext cx="9144000" cy="1655762"/>
          </a:xfrm>
        </p:spPr>
        <p:txBody>
          <a:bodyPr/>
          <a:lstStyle/>
          <a:p>
            <a:r>
              <a:rPr lang="en-US" dirty="0" smtClean="0"/>
              <a:t>Midwest </a:t>
            </a:r>
            <a:r>
              <a:rPr lang="en-US" dirty="0" err="1" smtClean="0"/>
              <a:t>Educause</a:t>
            </a:r>
            <a:r>
              <a:rPr lang="en-US" dirty="0" smtClean="0"/>
              <a:t> 2012</a:t>
            </a:r>
            <a:endParaRPr lang="en-US" dirty="0"/>
          </a:p>
        </p:txBody>
      </p:sp>
    </p:spTree>
    <p:extLst>
      <p:ext uri="{BB962C8B-B14F-4D97-AF65-F5344CB8AC3E}">
        <p14:creationId xmlns:p14="http://schemas.microsoft.com/office/powerpoint/2010/main" val="159761103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MARQUETTE UNIVERSITY  - Q1</a:t>
            </a:r>
            <a:endParaRPr lang="en-US" dirty="0"/>
          </a:p>
        </p:txBody>
      </p:sp>
      <p:sp>
        <p:nvSpPr>
          <p:cNvPr id="3" name="Content Placeholder 2"/>
          <p:cNvSpPr>
            <a:spLocks noGrp="1"/>
          </p:cNvSpPr>
          <p:nvPr>
            <p:ph idx="1"/>
          </p:nvPr>
        </p:nvSpPr>
        <p:spPr>
          <a:xfrm>
            <a:off x="609600" y="1321905"/>
            <a:ext cx="11176000" cy="4525963"/>
          </a:xfrm>
        </p:spPr>
        <p:txBody>
          <a:bodyPr/>
          <a:lstStyle/>
          <a:p>
            <a:r>
              <a:rPr lang="en-US" dirty="0" smtClean="0"/>
              <a:t>IT Services PMO 6 full time PMs, student PM, BA</a:t>
            </a:r>
          </a:p>
          <a:p>
            <a:endParaRPr lang="en-US" dirty="0" smtClean="0"/>
          </a:p>
        </p:txBody>
      </p:sp>
      <p:pic>
        <p:nvPicPr>
          <p:cNvPr id="4" name="Picture 3"/>
          <p:cNvPicPr>
            <a:picLocks noChangeAspect="1"/>
          </p:cNvPicPr>
          <p:nvPr/>
        </p:nvPicPr>
        <p:blipFill>
          <a:blip r:embed="rId2" cstate="print"/>
          <a:stretch>
            <a:fillRect/>
          </a:stretch>
        </p:blipFill>
        <p:spPr>
          <a:xfrm>
            <a:off x="803082" y="2073518"/>
            <a:ext cx="10281289" cy="3846886"/>
          </a:xfrm>
          <a:prstGeom prst="rect">
            <a:avLst/>
          </a:prstGeom>
        </p:spPr>
      </p:pic>
    </p:spTree>
    <p:extLst>
      <p:ext uri="{BB962C8B-B14F-4D97-AF65-F5344CB8AC3E}">
        <p14:creationId xmlns:p14="http://schemas.microsoft.com/office/powerpoint/2010/main" val="388182348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WISCONSIN-MILWAUKEE - Q1</a:t>
            </a:r>
            <a:endParaRPr lang="en-US" dirty="0"/>
          </a:p>
        </p:txBody>
      </p:sp>
      <p:pic>
        <p:nvPicPr>
          <p:cNvPr id="11" name="Content Placeholder 10" descr="pm_structure.png"/>
          <p:cNvPicPr>
            <a:picLocks noGrp="1" noChangeAspect="1"/>
          </p:cNvPicPr>
          <p:nvPr>
            <p:ph idx="1"/>
          </p:nvPr>
        </p:nvPicPr>
        <p:blipFill>
          <a:blip r:embed="rId2" cstate="print"/>
          <a:stretch>
            <a:fillRect/>
          </a:stretch>
        </p:blipFill>
        <p:spPr>
          <a:xfrm>
            <a:off x="481163" y="1229212"/>
            <a:ext cx="11207619" cy="4919708"/>
          </a:xfrm>
        </p:spPr>
      </p:pic>
    </p:spTree>
    <p:extLst>
      <p:ext uri="{BB962C8B-B14F-4D97-AF65-F5344CB8AC3E}">
        <p14:creationId xmlns:p14="http://schemas.microsoft.com/office/powerpoint/2010/main" val="158534609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Text Placeholder 2"/>
          <p:cNvSpPr>
            <a:spLocks noGrp="1"/>
          </p:cNvSpPr>
          <p:nvPr>
            <p:ph type="body" sz="quarter" idx="10"/>
          </p:nvPr>
        </p:nvSpPr>
        <p:spPr/>
        <p:txBody>
          <a:bodyPr/>
          <a:lstStyle/>
          <a:p>
            <a:pPr marL="0" indent="0">
              <a:buNone/>
            </a:pPr>
            <a:r>
              <a:rPr lang="en-US" sz="4400" dirty="0"/>
              <a:t>Do you have a methodology for project selection</a:t>
            </a:r>
            <a:r>
              <a:rPr lang="en-US" sz="4400" dirty="0" smtClean="0"/>
              <a:t>?</a:t>
            </a:r>
            <a:endParaRPr lang="en-US" sz="4400" dirty="0"/>
          </a:p>
          <a:p>
            <a:endParaRPr lang="en-US" sz="4400" dirty="0"/>
          </a:p>
        </p:txBody>
      </p:sp>
    </p:spTree>
    <p:extLst>
      <p:ext uri="{BB962C8B-B14F-4D97-AF65-F5344CB8AC3E}">
        <p14:creationId xmlns:p14="http://schemas.microsoft.com/office/powerpoint/2010/main" val="24647624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88"/>
            <a:ext cx="11176000" cy="677108"/>
          </a:xfrm>
        </p:spPr>
        <p:txBody>
          <a:bodyPr>
            <a:normAutofit fontScale="90000"/>
          </a:bodyPr>
          <a:lstStyle/>
          <a:p>
            <a:r>
              <a:rPr lang="en-US" dirty="0" smtClean="0"/>
              <a:t>Cardinal </a:t>
            </a:r>
            <a:r>
              <a:rPr lang="en-US" dirty="0" err="1" smtClean="0"/>
              <a:t>Stritch</a:t>
            </a:r>
            <a:r>
              <a:rPr lang="en-US" dirty="0" smtClean="0"/>
              <a:t> University - Q2</a:t>
            </a:r>
            <a:br>
              <a:rPr lang="en-US" dirty="0" smtClean="0"/>
            </a:br>
            <a:r>
              <a:rPr lang="en-US" dirty="0" smtClean="0"/>
              <a:t>To be considered a ‘Project’…</a:t>
            </a:r>
            <a:endParaRPr lang="en-US" dirty="0"/>
          </a:p>
        </p:txBody>
      </p:sp>
      <p:sp>
        <p:nvSpPr>
          <p:cNvPr id="3" name="Text Placeholder 2"/>
          <p:cNvSpPr>
            <a:spLocks noGrp="1"/>
          </p:cNvSpPr>
          <p:nvPr>
            <p:ph type="body" sz="quarter" idx="10"/>
          </p:nvPr>
        </p:nvSpPr>
        <p:spPr>
          <a:xfrm>
            <a:off x="508000" y="1411552"/>
            <a:ext cx="11176000" cy="5565626"/>
          </a:xfrm>
        </p:spPr>
        <p:txBody>
          <a:bodyPr/>
          <a:lstStyle/>
          <a:p>
            <a:r>
              <a:rPr lang="en-US" dirty="0" smtClean="0"/>
              <a:t>DURATION of 30 days or more</a:t>
            </a:r>
          </a:p>
          <a:p>
            <a:pPr algn="ctr">
              <a:buNone/>
            </a:pPr>
            <a:r>
              <a:rPr lang="en-US" sz="2400" dirty="0" smtClean="0"/>
              <a:t>- OR -</a:t>
            </a:r>
          </a:p>
          <a:p>
            <a:r>
              <a:rPr lang="en-US" dirty="0" smtClean="0"/>
              <a:t>DIRECT COST of $5000 or more</a:t>
            </a:r>
          </a:p>
          <a:p>
            <a:pPr algn="ctr">
              <a:buNone/>
            </a:pPr>
            <a:r>
              <a:rPr lang="en-US" sz="2400" dirty="0" smtClean="0"/>
              <a:t>- OR -</a:t>
            </a:r>
          </a:p>
          <a:p>
            <a:r>
              <a:rPr lang="en-US" dirty="0" smtClean="0"/>
              <a:t>EXTERNAL vendor INVOLVEMENT</a:t>
            </a:r>
          </a:p>
          <a:p>
            <a:pPr>
              <a:buNone/>
            </a:pPr>
            <a:endParaRPr lang="en-US" sz="2400" dirty="0" smtClean="0"/>
          </a:p>
          <a:p>
            <a:pPr algn="ctr">
              <a:buNone/>
            </a:pPr>
            <a:r>
              <a:rPr lang="en-US" sz="2400" dirty="0" smtClean="0"/>
              <a:t>- AND - </a:t>
            </a:r>
          </a:p>
          <a:p>
            <a:endParaRPr lang="en-US" sz="2400" dirty="0" smtClean="0"/>
          </a:p>
          <a:p>
            <a:r>
              <a:rPr lang="en-US" dirty="0" smtClean="0"/>
              <a:t>Results in a NEW SERVICE or a SIGNIFICANT CHANGE to an existing service</a:t>
            </a:r>
          </a:p>
          <a:p>
            <a:pPr>
              <a:buFont typeface="Courier New"/>
              <a:buChar char="o"/>
            </a:pPr>
            <a:endParaRPr lang="en-US" dirty="0" smtClean="0"/>
          </a:p>
          <a:p>
            <a:pPr lvl="1"/>
            <a:endParaRPr lang="en-US" dirty="0"/>
          </a:p>
        </p:txBody>
      </p:sp>
    </p:spTree>
    <p:extLst>
      <p:ext uri="{BB962C8B-B14F-4D97-AF65-F5344CB8AC3E}">
        <p14:creationId xmlns:p14="http://schemas.microsoft.com/office/powerpoint/2010/main" val="20915713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89"/>
            <a:ext cx="11176000" cy="1163395"/>
          </a:xfrm>
        </p:spPr>
        <p:txBody>
          <a:bodyPr>
            <a:normAutofit fontScale="90000"/>
          </a:bodyPr>
          <a:lstStyle/>
          <a:p>
            <a:r>
              <a:rPr lang="en-US" dirty="0" smtClean="0"/>
              <a:t>Cardinal </a:t>
            </a:r>
            <a:r>
              <a:rPr lang="en-US" dirty="0" err="1" smtClean="0"/>
              <a:t>Stritch</a:t>
            </a:r>
            <a:r>
              <a:rPr lang="en-US" dirty="0" smtClean="0"/>
              <a:t> University – q2 </a:t>
            </a:r>
            <a:br>
              <a:rPr lang="en-US" dirty="0" smtClean="0"/>
            </a:br>
            <a:r>
              <a:rPr lang="en-US" dirty="0" smtClean="0"/>
              <a:t>Project and Portfolio Management Methodology</a:t>
            </a:r>
            <a:br>
              <a:rPr lang="en-US" dirty="0" smtClean="0"/>
            </a:br>
            <a:endParaRPr lang="en-US" dirty="0">
              <a:solidFill>
                <a:schemeClr val="tx2"/>
              </a:solidFill>
            </a:endParaRPr>
          </a:p>
        </p:txBody>
      </p:sp>
      <p:graphicFrame>
        <p:nvGraphicFramePr>
          <p:cNvPr id="6" name="Diagram 5"/>
          <p:cNvGraphicFramePr/>
          <p:nvPr>
            <p:extLst>
              <p:ext uri="{D42A27DB-BD31-4B8C-83A1-F6EECF244321}">
                <p14:modId xmlns:p14="http://schemas.microsoft.com/office/powerpoint/2010/main" val="4293836598"/>
              </p:ext>
            </p:extLst>
          </p:nvPr>
        </p:nvGraphicFramePr>
        <p:xfrm>
          <a:off x="203200" y="457200"/>
          <a:ext cx="118872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0265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MARQUETTE UNIVERSITY -Q2 Selection Process</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3528" y="1351722"/>
            <a:ext cx="8253153" cy="494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485952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MARQUETTE UNIVERSITY - Q2 Workflow Stages</a:t>
            </a:r>
            <a:endParaRPr lang="en-US" dirty="0"/>
          </a:p>
        </p:txBody>
      </p:sp>
      <p:pic>
        <p:nvPicPr>
          <p:cNvPr id="3" name="Picture 2"/>
          <p:cNvPicPr>
            <a:picLocks noChangeAspect="1"/>
          </p:cNvPicPr>
          <p:nvPr/>
        </p:nvPicPr>
        <p:blipFill>
          <a:blip r:embed="rId2" cstate="print"/>
          <a:stretch>
            <a:fillRect/>
          </a:stretch>
        </p:blipFill>
        <p:spPr>
          <a:xfrm>
            <a:off x="1579828" y="1379519"/>
            <a:ext cx="8707528" cy="2270999"/>
          </a:xfrm>
          <a:prstGeom prst="rect">
            <a:avLst/>
          </a:prstGeom>
        </p:spPr>
      </p:pic>
      <p:pic>
        <p:nvPicPr>
          <p:cNvPr id="4" name="Picture 3"/>
          <p:cNvPicPr>
            <a:picLocks noChangeAspect="1"/>
          </p:cNvPicPr>
          <p:nvPr/>
        </p:nvPicPr>
        <p:blipFill>
          <a:blip r:embed="rId3" cstate="print"/>
          <a:stretch>
            <a:fillRect/>
          </a:stretch>
        </p:blipFill>
        <p:spPr>
          <a:xfrm>
            <a:off x="69845" y="4438996"/>
            <a:ext cx="12070673" cy="1753977"/>
          </a:xfrm>
          <a:prstGeom prst="rect">
            <a:avLst/>
          </a:prstGeom>
        </p:spPr>
      </p:pic>
    </p:spTree>
    <p:extLst>
      <p:ext uri="{BB962C8B-B14F-4D97-AF65-F5344CB8AC3E}">
        <p14:creationId xmlns:p14="http://schemas.microsoft.com/office/powerpoint/2010/main" val="25858841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rvice_proposal_process.png"/>
          <p:cNvPicPr>
            <a:picLocks noChangeAspect="1"/>
          </p:cNvPicPr>
          <p:nvPr/>
        </p:nvPicPr>
        <p:blipFill>
          <a:blip r:embed="rId2" cstate="print"/>
          <a:stretch>
            <a:fillRect/>
          </a:stretch>
        </p:blipFill>
        <p:spPr>
          <a:xfrm>
            <a:off x="1914212" y="954914"/>
            <a:ext cx="8249025" cy="5306738"/>
          </a:xfrm>
          <a:prstGeom prst="rect">
            <a:avLst/>
          </a:prstGeom>
        </p:spPr>
      </p:pic>
      <p:sp>
        <p:nvSpPr>
          <p:cNvPr id="2" name="Title 1"/>
          <p:cNvSpPr>
            <a:spLocks noGrp="1"/>
          </p:cNvSpPr>
          <p:nvPr>
            <p:ph type="title"/>
          </p:nvPr>
        </p:nvSpPr>
        <p:spPr/>
        <p:txBody>
          <a:bodyPr/>
          <a:lstStyle/>
          <a:p>
            <a:r>
              <a:rPr lang="en-US" dirty="0" smtClean="0"/>
              <a:t>UNIVERSITY OF WISCONSIN-MILWAUKEE – Q2</a:t>
            </a:r>
            <a:endParaRPr lang="en-US" dirty="0"/>
          </a:p>
        </p:txBody>
      </p:sp>
      <p:sp>
        <p:nvSpPr>
          <p:cNvPr id="3" name="Content Placeholder 2"/>
          <p:cNvSpPr>
            <a:spLocks noGrp="1"/>
          </p:cNvSpPr>
          <p:nvPr>
            <p:ph idx="1"/>
          </p:nvPr>
        </p:nvSpPr>
        <p:spPr>
          <a:xfrm>
            <a:off x="609600" y="1659835"/>
            <a:ext cx="11176000" cy="4525963"/>
          </a:xfrm>
        </p:spPr>
        <p:txBody>
          <a:bodyPr>
            <a:normAutofit/>
          </a:bodyPr>
          <a:lstStyle/>
          <a:p>
            <a:pPr marL="0" indent="0">
              <a:buNone/>
            </a:pPr>
            <a:r>
              <a:rPr lang="en-US" sz="2800" dirty="0" smtClean="0"/>
              <a:t> </a:t>
            </a:r>
            <a:endParaRPr lang="en-US" sz="2800" b="1" dirty="0"/>
          </a:p>
        </p:txBody>
      </p:sp>
    </p:spTree>
    <p:extLst>
      <p:ext uri="{BB962C8B-B14F-4D97-AF65-F5344CB8AC3E}">
        <p14:creationId xmlns:p14="http://schemas.microsoft.com/office/powerpoint/2010/main" val="248070586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Text Placeholder 2"/>
          <p:cNvSpPr>
            <a:spLocks noGrp="1"/>
          </p:cNvSpPr>
          <p:nvPr>
            <p:ph type="body" sz="quarter" idx="10"/>
          </p:nvPr>
        </p:nvSpPr>
        <p:spPr/>
        <p:txBody>
          <a:bodyPr/>
          <a:lstStyle/>
          <a:p>
            <a:pPr marL="0" indent="0">
              <a:spcBef>
                <a:spcPts val="600"/>
              </a:spcBef>
              <a:spcAft>
                <a:spcPts val="600"/>
              </a:spcAft>
              <a:buNone/>
            </a:pPr>
            <a:r>
              <a:rPr lang="en-US" sz="4400" dirty="0"/>
              <a:t>What is your biggest challenge in project management area today?</a:t>
            </a:r>
          </a:p>
        </p:txBody>
      </p:sp>
    </p:spTree>
    <p:extLst>
      <p:ext uri="{BB962C8B-B14F-4D97-AF65-F5344CB8AC3E}">
        <p14:creationId xmlns:p14="http://schemas.microsoft.com/office/powerpoint/2010/main" val="37917634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Cardinal </a:t>
            </a:r>
            <a:r>
              <a:rPr lang="en-US" dirty="0" err="1" smtClean="0"/>
              <a:t>Stritch</a:t>
            </a:r>
            <a:r>
              <a:rPr lang="en-US" dirty="0" smtClean="0"/>
              <a:t> University - Q3 </a:t>
            </a:r>
            <a:endParaRPr lang="en-US" dirty="0"/>
          </a:p>
        </p:txBody>
      </p:sp>
      <p:sp>
        <p:nvSpPr>
          <p:cNvPr id="3" name="Text Placeholder 2"/>
          <p:cNvSpPr>
            <a:spLocks noGrp="1"/>
          </p:cNvSpPr>
          <p:nvPr>
            <p:ph type="body" sz="quarter" idx="10"/>
          </p:nvPr>
        </p:nvSpPr>
        <p:spPr>
          <a:xfrm>
            <a:off x="508000" y="1411552"/>
            <a:ext cx="11176000" cy="2917722"/>
          </a:xfrm>
        </p:spPr>
        <p:txBody>
          <a:bodyPr/>
          <a:lstStyle/>
          <a:p>
            <a:r>
              <a:rPr lang="en-US" dirty="0" smtClean="0"/>
              <a:t>What is the biggest challenge in the project management area today? </a:t>
            </a:r>
          </a:p>
          <a:p>
            <a:pPr lvl="1"/>
            <a:r>
              <a:rPr lang="en-US" dirty="0" smtClean="0"/>
              <a:t>Culture change and enforcement of PMM across all applicable OIS Projects. </a:t>
            </a:r>
          </a:p>
          <a:p>
            <a:pPr lvl="1"/>
            <a:r>
              <a:rPr lang="en-US" dirty="0" smtClean="0"/>
              <a:t>PMM Maintenance and Automation – PPM System </a:t>
            </a:r>
          </a:p>
          <a:p>
            <a:pPr lvl="1"/>
            <a:endParaRPr lang="en-US" dirty="0" smtClean="0"/>
          </a:p>
          <a:p>
            <a:pPr lvl="1"/>
            <a:endParaRPr lang="en-US" dirty="0"/>
          </a:p>
        </p:txBody>
      </p:sp>
    </p:spTree>
    <p:extLst>
      <p:ext uri="{BB962C8B-B14F-4D97-AF65-F5344CB8AC3E}">
        <p14:creationId xmlns:p14="http://schemas.microsoft.com/office/powerpoint/2010/main" val="18140062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 </a:t>
            </a:r>
            <a:endParaRPr lang="en-US" dirty="0"/>
          </a:p>
        </p:txBody>
      </p:sp>
      <p:sp>
        <p:nvSpPr>
          <p:cNvPr id="3" name="Content Placeholder 2"/>
          <p:cNvSpPr>
            <a:spLocks noGrp="1"/>
          </p:cNvSpPr>
          <p:nvPr>
            <p:ph idx="1"/>
          </p:nvPr>
        </p:nvSpPr>
        <p:spPr/>
        <p:txBody>
          <a:bodyPr/>
          <a:lstStyle/>
          <a:p>
            <a:r>
              <a:rPr lang="en-US" dirty="0" smtClean="0"/>
              <a:t>Cardinal </a:t>
            </a:r>
            <a:r>
              <a:rPr lang="en-US" dirty="0" err="1" smtClean="0"/>
              <a:t>Stritch</a:t>
            </a:r>
            <a:r>
              <a:rPr lang="en-US" dirty="0" smtClean="0"/>
              <a:t> University</a:t>
            </a:r>
          </a:p>
          <a:p>
            <a:r>
              <a:rPr lang="en-US" dirty="0" smtClean="0"/>
              <a:t>Marquette University</a:t>
            </a:r>
          </a:p>
          <a:p>
            <a:r>
              <a:rPr lang="en-US" dirty="0" smtClean="0"/>
              <a:t>University of Wisconsin-Milwaukee</a:t>
            </a:r>
            <a:endParaRPr lang="en-US" dirty="0"/>
          </a:p>
        </p:txBody>
      </p:sp>
    </p:spTree>
    <p:extLst>
      <p:ext uri="{BB962C8B-B14F-4D97-AF65-F5344CB8AC3E}">
        <p14:creationId xmlns:p14="http://schemas.microsoft.com/office/powerpoint/2010/main" val="198265254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69" y="200371"/>
            <a:ext cx="11176000" cy="1143000"/>
          </a:xfrm>
        </p:spPr>
        <p:txBody>
          <a:bodyPr/>
          <a:lstStyle/>
          <a:p>
            <a:r>
              <a:rPr lang="en-US" dirty="0" smtClean="0"/>
              <a:t>MARQUETTE UNIVERSITY – Q3 </a:t>
            </a:r>
            <a:endParaRPr lang="en-US" dirty="0"/>
          </a:p>
        </p:txBody>
      </p:sp>
      <p:sp>
        <p:nvSpPr>
          <p:cNvPr id="3" name="Content Placeholder 2"/>
          <p:cNvSpPr>
            <a:spLocks noGrp="1"/>
          </p:cNvSpPr>
          <p:nvPr>
            <p:ph sz="half" idx="1"/>
          </p:nvPr>
        </p:nvSpPr>
        <p:spPr>
          <a:xfrm>
            <a:off x="215970" y="1586573"/>
            <a:ext cx="3314754" cy="4525963"/>
          </a:xfrm>
        </p:spPr>
        <p:txBody>
          <a:bodyPr/>
          <a:lstStyle/>
          <a:p>
            <a:r>
              <a:rPr lang="en-US" dirty="0" smtClean="0"/>
              <a:t>Cultural Change for project selection </a:t>
            </a:r>
          </a:p>
          <a:p>
            <a:r>
              <a:rPr lang="en-US" dirty="0" smtClean="0"/>
              <a:t>Oracle upgrade project</a:t>
            </a:r>
          </a:p>
          <a:p>
            <a:endParaRPr lang="en-US" dirty="0"/>
          </a:p>
        </p:txBody>
      </p:sp>
      <p:sp>
        <p:nvSpPr>
          <p:cNvPr id="27" name="Rectangle 26"/>
          <p:cNvSpPr>
            <a:spLocks noChangeArrowheads="1"/>
          </p:cNvSpPr>
          <p:nvPr/>
        </p:nvSpPr>
        <p:spPr bwMode="auto">
          <a:xfrm>
            <a:off x="3530724" y="1060382"/>
            <a:ext cx="8613721" cy="5169036"/>
          </a:xfrm>
          <a:prstGeom prst="rect">
            <a:avLst/>
          </a:prstGeom>
          <a:gradFill rotWithShape="0">
            <a:gsLst>
              <a:gs pos="0">
                <a:srgbClr val="CCFFFF"/>
              </a:gs>
              <a:gs pos="100000">
                <a:schemeClr val="bg1"/>
              </a:gs>
            </a:gsLst>
            <a:lin ang="0" scaled="1"/>
          </a:gradFill>
          <a:ln w="12700" cap="sq">
            <a:solidFill>
              <a:schemeClr val="tx1"/>
            </a:solidFill>
            <a:miter lim="800000"/>
            <a:headEnd type="none" w="sm" len="sm"/>
            <a:tailEnd type="none" w="sm" len="sm"/>
          </a:ln>
          <a:effectLst/>
        </p:spPr>
        <p:txBody>
          <a:bodyPr wrap="none" anchor="ctr"/>
          <a:lstStyle/>
          <a:p>
            <a:endParaRPr lang="en-US"/>
          </a:p>
        </p:txBody>
      </p:sp>
      <p:sp>
        <p:nvSpPr>
          <p:cNvPr id="28" name="Rectangle 27"/>
          <p:cNvSpPr>
            <a:spLocks noChangeArrowheads="1"/>
          </p:cNvSpPr>
          <p:nvPr/>
        </p:nvSpPr>
        <p:spPr bwMode="auto">
          <a:xfrm>
            <a:off x="4154557" y="1939200"/>
            <a:ext cx="54502" cy="261610"/>
          </a:xfrm>
          <a:prstGeom prst="rect">
            <a:avLst/>
          </a:prstGeom>
          <a:noFill/>
          <a:ln w="9525">
            <a:noFill/>
            <a:miter lim="800000"/>
            <a:headEnd/>
            <a:tailEnd/>
          </a:ln>
        </p:spPr>
        <p:txBody>
          <a:bodyPr wrap="none" lIns="0" tIns="0" rIns="0" bIns="0">
            <a:spAutoFit/>
          </a:bodyPr>
          <a:lstStyle/>
          <a:p>
            <a:pPr defTabSz="966788"/>
            <a:r>
              <a:rPr kumimoji="1" lang="en-US" sz="1700">
                <a:solidFill>
                  <a:srgbClr val="000000"/>
                </a:solidFill>
                <a:latin typeface="Times New Roman" pitchFamily="18" charset="0"/>
              </a:rPr>
              <a:t> </a:t>
            </a:r>
            <a:endParaRPr kumimoji="1" lang="en-US" sz="3000">
              <a:latin typeface="Tahoma" pitchFamily="34" charset="0"/>
            </a:endParaRPr>
          </a:p>
        </p:txBody>
      </p:sp>
      <p:sp>
        <p:nvSpPr>
          <p:cNvPr id="29" name="Rectangle 28"/>
          <p:cNvSpPr>
            <a:spLocks noChangeArrowheads="1"/>
          </p:cNvSpPr>
          <p:nvPr/>
        </p:nvSpPr>
        <p:spPr bwMode="auto">
          <a:xfrm>
            <a:off x="6448494" y="2839312"/>
            <a:ext cx="46038" cy="198438"/>
          </a:xfrm>
          <a:prstGeom prst="rect">
            <a:avLst/>
          </a:prstGeom>
          <a:noFill/>
          <a:ln w="9525">
            <a:noFill/>
            <a:miter lim="800000"/>
            <a:headEnd/>
            <a:tailEnd/>
          </a:ln>
        </p:spPr>
        <p:txBody>
          <a:bodyPr wrap="none" lIns="0" tIns="0" rIns="0" bIns="0">
            <a:spAutoFit/>
          </a:bodyPr>
          <a:lstStyle/>
          <a:p>
            <a:pPr defTabSz="966788"/>
            <a:r>
              <a:rPr kumimoji="1" lang="en-US" sz="1300">
                <a:solidFill>
                  <a:srgbClr val="000000"/>
                </a:solidFill>
              </a:rPr>
              <a:t> </a:t>
            </a:r>
            <a:endParaRPr kumimoji="1" lang="en-US" sz="3000">
              <a:latin typeface="Tahoma" pitchFamily="34" charset="0"/>
            </a:endParaRPr>
          </a:p>
        </p:txBody>
      </p:sp>
      <p:sp>
        <p:nvSpPr>
          <p:cNvPr id="30" name="Line 10"/>
          <p:cNvSpPr>
            <a:spLocks noChangeShapeType="1"/>
          </p:cNvSpPr>
          <p:nvPr/>
        </p:nvSpPr>
        <p:spPr bwMode="auto">
          <a:xfrm>
            <a:off x="5154682" y="2713900"/>
            <a:ext cx="0" cy="2838450"/>
          </a:xfrm>
          <a:prstGeom prst="line">
            <a:avLst/>
          </a:prstGeom>
          <a:noFill/>
          <a:ln w="28575" cap="sq">
            <a:solidFill>
              <a:schemeClr val="tx1"/>
            </a:solidFill>
            <a:miter lim="800000"/>
            <a:headEnd type="none" w="sm" len="sm"/>
            <a:tailEnd type="none" w="sm" len="sm"/>
          </a:ln>
          <a:effectLst/>
        </p:spPr>
        <p:txBody>
          <a:bodyPr wrap="none"/>
          <a:lstStyle/>
          <a:p>
            <a:endParaRPr lang="en-US"/>
          </a:p>
        </p:txBody>
      </p:sp>
      <p:sp>
        <p:nvSpPr>
          <p:cNvPr id="31" name="Line 11"/>
          <p:cNvSpPr>
            <a:spLocks noChangeShapeType="1"/>
          </p:cNvSpPr>
          <p:nvPr/>
        </p:nvSpPr>
        <p:spPr bwMode="auto">
          <a:xfrm>
            <a:off x="5153095" y="5579337"/>
            <a:ext cx="5789613" cy="0"/>
          </a:xfrm>
          <a:prstGeom prst="line">
            <a:avLst/>
          </a:prstGeom>
          <a:noFill/>
          <a:ln w="28575" cap="sq">
            <a:solidFill>
              <a:schemeClr val="tx1"/>
            </a:solidFill>
            <a:miter lim="800000"/>
            <a:headEnd type="none" w="sm" len="sm"/>
            <a:tailEnd type="none" w="sm" len="sm"/>
          </a:ln>
          <a:effectLst/>
        </p:spPr>
        <p:txBody>
          <a:bodyPr wrap="none"/>
          <a:lstStyle/>
          <a:p>
            <a:endParaRPr lang="en-US"/>
          </a:p>
        </p:txBody>
      </p:sp>
      <p:sp>
        <p:nvSpPr>
          <p:cNvPr id="32" name="Line 30"/>
          <p:cNvSpPr>
            <a:spLocks noChangeShapeType="1"/>
          </p:cNvSpPr>
          <p:nvPr/>
        </p:nvSpPr>
        <p:spPr bwMode="auto">
          <a:xfrm>
            <a:off x="5213419" y="3669575"/>
            <a:ext cx="6242050" cy="0"/>
          </a:xfrm>
          <a:prstGeom prst="line">
            <a:avLst/>
          </a:prstGeom>
          <a:noFill/>
          <a:ln w="9525">
            <a:solidFill>
              <a:srgbClr val="0000FF"/>
            </a:solidFill>
            <a:prstDash val="dash"/>
            <a:round/>
            <a:headEnd/>
            <a:tailEnd/>
          </a:ln>
          <a:effectLst/>
        </p:spPr>
        <p:txBody>
          <a:bodyPr/>
          <a:lstStyle/>
          <a:p>
            <a:endParaRPr lang="en-US"/>
          </a:p>
        </p:txBody>
      </p:sp>
      <p:sp>
        <p:nvSpPr>
          <p:cNvPr id="33" name="Text Box 31"/>
          <p:cNvSpPr txBox="1">
            <a:spLocks noChangeArrowheads="1"/>
          </p:cNvSpPr>
          <p:nvPr/>
        </p:nvSpPr>
        <p:spPr bwMode="auto">
          <a:xfrm>
            <a:off x="7534344" y="3018701"/>
            <a:ext cx="1314450" cy="600075"/>
          </a:xfrm>
          <a:prstGeom prst="rect">
            <a:avLst/>
          </a:prstGeom>
          <a:noFill/>
          <a:ln w="12700" cap="sq">
            <a:noFill/>
            <a:miter lim="800000"/>
            <a:headEnd type="none" w="sm" len="sm"/>
            <a:tailEnd type="none" w="sm" len="sm"/>
          </a:ln>
          <a:effectLst/>
        </p:spPr>
        <p:txBody>
          <a:bodyPr lIns="96661" tIns="48331" rIns="96661" bIns="48331">
            <a:spAutoFit/>
          </a:bodyPr>
          <a:lstStyle/>
          <a:p>
            <a:pPr defTabSz="966788">
              <a:spcBef>
                <a:spcPct val="50000"/>
              </a:spcBef>
            </a:pPr>
            <a:r>
              <a:rPr kumimoji="1" lang="en-US" sz="1100">
                <a:solidFill>
                  <a:srgbClr val="5F5F5F"/>
                </a:solidFill>
                <a:latin typeface="Tahoma" pitchFamily="34" charset="0"/>
              </a:rPr>
              <a:t>Current Level of Business Performance</a:t>
            </a:r>
          </a:p>
        </p:txBody>
      </p:sp>
      <p:sp>
        <p:nvSpPr>
          <p:cNvPr id="34" name="Text Box 32"/>
          <p:cNvSpPr txBox="1">
            <a:spLocks noChangeArrowheads="1"/>
          </p:cNvSpPr>
          <p:nvPr/>
        </p:nvSpPr>
        <p:spPr bwMode="auto">
          <a:xfrm>
            <a:off x="10414070" y="1963012"/>
            <a:ext cx="1763713" cy="436160"/>
          </a:xfrm>
          <a:prstGeom prst="rect">
            <a:avLst/>
          </a:prstGeom>
          <a:noFill/>
          <a:ln w="12700" cap="sq">
            <a:noFill/>
            <a:miter lim="800000"/>
            <a:headEnd type="none" w="sm" len="sm"/>
            <a:tailEnd type="none" w="sm" len="sm"/>
          </a:ln>
          <a:effectLst/>
        </p:spPr>
        <p:txBody>
          <a:bodyPr lIns="96661" tIns="48331" rIns="96661" bIns="48331">
            <a:spAutoFit/>
          </a:bodyPr>
          <a:lstStyle/>
          <a:p>
            <a:pPr defTabSz="966788">
              <a:spcBef>
                <a:spcPct val="50000"/>
              </a:spcBef>
            </a:pPr>
            <a:r>
              <a:rPr kumimoji="1" lang="en-US" sz="1100">
                <a:solidFill>
                  <a:srgbClr val="5F5F5F"/>
                </a:solidFill>
                <a:latin typeface="Tahoma" pitchFamily="34" charset="0"/>
              </a:rPr>
              <a:t>Future Level of Business Performance</a:t>
            </a:r>
          </a:p>
        </p:txBody>
      </p:sp>
      <p:sp>
        <p:nvSpPr>
          <p:cNvPr id="35" name="Line 33"/>
          <p:cNvSpPr>
            <a:spLocks noChangeShapeType="1"/>
          </p:cNvSpPr>
          <p:nvPr/>
        </p:nvSpPr>
        <p:spPr bwMode="auto">
          <a:xfrm>
            <a:off x="5200720" y="2612300"/>
            <a:ext cx="6240463" cy="0"/>
          </a:xfrm>
          <a:prstGeom prst="line">
            <a:avLst/>
          </a:prstGeom>
          <a:noFill/>
          <a:ln w="9525">
            <a:solidFill>
              <a:srgbClr val="0000FF"/>
            </a:solidFill>
            <a:prstDash val="dash"/>
            <a:round/>
            <a:headEnd/>
            <a:tailEnd/>
          </a:ln>
          <a:effectLst/>
        </p:spPr>
        <p:txBody>
          <a:bodyPr/>
          <a:lstStyle/>
          <a:p>
            <a:endParaRPr lang="en-US"/>
          </a:p>
        </p:txBody>
      </p:sp>
      <p:grpSp>
        <p:nvGrpSpPr>
          <p:cNvPr id="36" name="Group 34"/>
          <p:cNvGrpSpPr/>
          <p:nvPr/>
        </p:nvGrpSpPr>
        <p:grpSpPr>
          <a:xfrm>
            <a:off x="5146745" y="2450375"/>
            <a:ext cx="7027863" cy="3039660"/>
            <a:chOff x="1685925" y="2667000"/>
            <a:chExt cx="7027863" cy="3039660"/>
          </a:xfrm>
        </p:grpSpPr>
        <p:sp>
          <p:nvSpPr>
            <p:cNvPr id="37" name="Text Box 6"/>
            <p:cNvSpPr txBox="1">
              <a:spLocks noChangeArrowheads="1"/>
            </p:cNvSpPr>
            <p:nvPr/>
          </p:nvSpPr>
          <p:spPr bwMode="auto">
            <a:xfrm>
              <a:off x="6727825" y="3252787"/>
              <a:ext cx="1879600" cy="266883"/>
            </a:xfrm>
            <a:prstGeom prst="rect">
              <a:avLst/>
            </a:prstGeom>
            <a:noFill/>
            <a:ln w="12700" cap="sq">
              <a:noFill/>
              <a:miter lim="800000"/>
              <a:headEnd type="none" w="sm" len="sm"/>
              <a:tailEnd type="none" w="sm" len="sm"/>
            </a:ln>
            <a:effectLst/>
          </p:spPr>
          <p:txBody>
            <a:bodyPr lIns="96661" tIns="48331" rIns="96661" bIns="48331">
              <a:spAutoFit/>
            </a:bodyPr>
            <a:lstStyle/>
            <a:p>
              <a:pPr defTabSz="966788">
                <a:spcBef>
                  <a:spcPct val="50000"/>
                </a:spcBef>
              </a:pPr>
              <a:r>
                <a:rPr kumimoji="1" lang="en-US" sz="1100">
                  <a:solidFill>
                    <a:srgbClr val="5F5F5F"/>
                  </a:solidFill>
                  <a:latin typeface="Tahoma" pitchFamily="34" charset="0"/>
                </a:rPr>
                <a:t>Transition Complete</a:t>
              </a:r>
            </a:p>
          </p:txBody>
        </p:sp>
        <p:sp>
          <p:nvSpPr>
            <p:cNvPr id="38" name="Text Box 7"/>
            <p:cNvSpPr txBox="1">
              <a:spLocks noChangeArrowheads="1"/>
            </p:cNvSpPr>
            <p:nvPr/>
          </p:nvSpPr>
          <p:spPr bwMode="auto">
            <a:xfrm>
              <a:off x="7513638" y="2667000"/>
              <a:ext cx="1200150" cy="600075"/>
            </a:xfrm>
            <a:prstGeom prst="rect">
              <a:avLst/>
            </a:prstGeom>
            <a:noFill/>
            <a:ln w="12700" cap="sq">
              <a:noFill/>
              <a:miter lim="800000"/>
              <a:headEnd type="none" w="sm" len="sm"/>
              <a:tailEnd type="none" w="sm" len="sm"/>
            </a:ln>
            <a:effectLst/>
          </p:spPr>
          <p:txBody>
            <a:bodyPr lIns="96661" tIns="48331" rIns="96661" bIns="48331">
              <a:spAutoFit/>
            </a:bodyPr>
            <a:lstStyle/>
            <a:p>
              <a:pPr defTabSz="966788">
                <a:spcBef>
                  <a:spcPct val="50000"/>
                </a:spcBef>
              </a:pPr>
              <a:r>
                <a:rPr kumimoji="1" lang="en-US" sz="1100">
                  <a:solidFill>
                    <a:srgbClr val="000000"/>
                  </a:solidFill>
                  <a:latin typeface="Tahoma" pitchFamily="34" charset="0"/>
                </a:rPr>
                <a:t>Assimilation/</a:t>
              </a:r>
              <a:br>
                <a:rPr kumimoji="1" lang="en-US" sz="1100">
                  <a:solidFill>
                    <a:srgbClr val="000000"/>
                  </a:solidFill>
                  <a:latin typeface="Tahoma" pitchFamily="34" charset="0"/>
                </a:rPr>
              </a:br>
              <a:r>
                <a:rPr kumimoji="1" lang="en-US" sz="1100">
                  <a:solidFill>
                    <a:srgbClr val="000000"/>
                  </a:solidFill>
                  <a:latin typeface="Tahoma" pitchFamily="34" charset="0"/>
                </a:rPr>
                <a:t>Continuous Improvement</a:t>
              </a:r>
            </a:p>
          </p:txBody>
        </p:sp>
        <p:sp>
          <p:nvSpPr>
            <p:cNvPr id="39" name="Text Box 16"/>
            <p:cNvSpPr txBox="1">
              <a:spLocks noChangeArrowheads="1"/>
            </p:cNvSpPr>
            <p:nvPr/>
          </p:nvSpPr>
          <p:spPr bwMode="auto">
            <a:xfrm>
              <a:off x="1685925" y="3644900"/>
              <a:ext cx="1587500" cy="436160"/>
            </a:xfrm>
            <a:prstGeom prst="rect">
              <a:avLst/>
            </a:prstGeom>
            <a:noFill/>
            <a:ln w="12700" cap="sq">
              <a:noFill/>
              <a:miter lim="800000"/>
              <a:headEnd type="none" w="sm" len="sm"/>
              <a:tailEnd type="none" w="sm" len="sm"/>
            </a:ln>
            <a:effectLst/>
          </p:spPr>
          <p:txBody>
            <a:bodyPr lIns="96661" tIns="48331" rIns="96661" bIns="48331">
              <a:spAutoFit/>
            </a:bodyPr>
            <a:lstStyle/>
            <a:p>
              <a:pPr defTabSz="966788">
                <a:spcBef>
                  <a:spcPct val="50000"/>
                </a:spcBef>
              </a:pPr>
              <a:r>
                <a:rPr kumimoji="1" lang="en-US" sz="1100" dirty="0">
                  <a:solidFill>
                    <a:srgbClr val="000000"/>
                  </a:solidFill>
                  <a:latin typeface="Tahoma" pitchFamily="34" charset="0"/>
                </a:rPr>
                <a:t>Uninformed Optimism / Uncertainty</a:t>
              </a:r>
            </a:p>
          </p:txBody>
        </p:sp>
        <p:sp>
          <p:nvSpPr>
            <p:cNvPr id="40" name="Text Box 17"/>
            <p:cNvSpPr txBox="1">
              <a:spLocks noChangeArrowheads="1"/>
            </p:cNvSpPr>
            <p:nvPr/>
          </p:nvSpPr>
          <p:spPr bwMode="auto">
            <a:xfrm>
              <a:off x="2139950" y="4308475"/>
              <a:ext cx="1400175" cy="266883"/>
            </a:xfrm>
            <a:prstGeom prst="rect">
              <a:avLst/>
            </a:prstGeom>
            <a:noFill/>
            <a:ln w="12700" cap="sq">
              <a:noFill/>
              <a:miter lim="800000"/>
              <a:headEnd type="none" w="sm" len="sm"/>
              <a:tailEnd type="none" w="sm" len="sm"/>
            </a:ln>
            <a:effectLst/>
          </p:spPr>
          <p:txBody>
            <a:bodyPr lIns="96661" tIns="48331" rIns="96661" bIns="48331">
              <a:spAutoFit/>
            </a:bodyPr>
            <a:lstStyle/>
            <a:p>
              <a:pPr defTabSz="966788">
                <a:spcBef>
                  <a:spcPct val="50000"/>
                </a:spcBef>
              </a:pPr>
              <a:r>
                <a:rPr kumimoji="1" lang="en-US" sz="1100" dirty="0">
                  <a:solidFill>
                    <a:srgbClr val="CCCC00"/>
                  </a:solidFill>
                  <a:latin typeface="Tahoma" pitchFamily="34" charset="0"/>
                </a:rPr>
                <a:t>Denial</a:t>
              </a:r>
            </a:p>
          </p:txBody>
        </p:sp>
        <p:sp>
          <p:nvSpPr>
            <p:cNvPr id="41" name="Text Box 18"/>
            <p:cNvSpPr txBox="1">
              <a:spLocks noChangeArrowheads="1"/>
            </p:cNvSpPr>
            <p:nvPr/>
          </p:nvSpPr>
          <p:spPr bwMode="auto">
            <a:xfrm>
              <a:off x="2327275" y="4660900"/>
              <a:ext cx="1400175" cy="266883"/>
            </a:xfrm>
            <a:prstGeom prst="rect">
              <a:avLst/>
            </a:prstGeom>
            <a:noFill/>
            <a:ln w="12700" cap="sq">
              <a:noFill/>
              <a:miter lim="800000"/>
              <a:headEnd type="none" w="sm" len="sm"/>
              <a:tailEnd type="none" w="sm" len="sm"/>
            </a:ln>
            <a:effectLst/>
          </p:spPr>
          <p:txBody>
            <a:bodyPr lIns="96661" tIns="48331" rIns="96661" bIns="48331">
              <a:spAutoFit/>
            </a:bodyPr>
            <a:lstStyle/>
            <a:p>
              <a:pPr defTabSz="966788">
                <a:spcBef>
                  <a:spcPct val="50000"/>
                </a:spcBef>
              </a:pPr>
              <a:r>
                <a:rPr kumimoji="1" lang="en-US" sz="1100">
                  <a:solidFill>
                    <a:srgbClr val="FF9900"/>
                  </a:solidFill>
                  <a:latin typeface="Tahoma" pitchFamily="34" charset="0"/>
                </a:rPr>
                <a:t>Anger</a:t>
              </a:r>
            </a:p>
          </p:txBody>
        </p:sp>
        <p:sp>
          <p:nvSpPr>
            <p:cNvPr id="42" name="Text Box 19"/>
            <p:cNvSpPr txBox="1">
              <a:spLocks noChangeArrowheads="1"/>
            </p:cNvSpPr>
            <p:nvPr/>
          </p:nvSpPr>
          <p:spPr bwMode="auto">
            <a:xfrm>
              <a:off x="2473325" y="5054600"/>
              <a:ext cx="1400175" cy="266883"/>
            </a:xfrm>
            <a:prstGeom prst="rect">
              <a:avLst/>
            </a:prstGeom>
            <a:noFill/>
            <a:ln w="12700" cap="sq">
              <a:noFill/>
              <a:miter lim="800000"/>
              <a:headEnd type="none" w="sm" len="sm"/>
              <a:tailEnd type="none" w="sm" len="sm"/>
            </a:ln>
            <a:effectLst/>
          </p:spPr>
          <p:txBody>
            <a:bodyPr lIns="96661" tIns="48331" rIns="96661" bIns="48331">
              <a:spAutoFit/>
            </a:bodyPr>
            <a:lstStyle/>
            <a:p>
              <a:pPr defTabSz="966788">
                <a:spcBef>
                  <a:spcPct val="50000"/>
                </a:spcBef>
              </a:pPr>
              <a:r>
                <a:rPr kumimoji="1" lang="en-US" sz="1100">
                  <a:solidFill>
                    <a:srgbClr val="CC3300"/>
                  </a:solidFill>
                  <a:latin typeface="Tahoma" pitchFamily="34" charset="0"/>
                </a:rPr>
                <a:t>Pessimism</a:t>
              </a:r>
            </a:p>
          </p:txBody>
        </p:sp>
        <p:sp>
          <p:nvSpPr>
            <p:cNvPr id="43" name="Text Box 20"/>
            <p:cNvSpPr txBox="1">
              <a:spLocks noChangeArrowheads="1"/>
            </p:cNvSpPr>
            <p:nvPr/>
          </p:nvSpPr>
          <p:spPr bwMode="auto">
            <a:xfrm>
              <a:off x="3433763" y="5270500"/>
              <a:ext cx="1400175" cy="436160"/>
            </a:xfrm>
            <a:prstGeom prst="rect">
              <a:avLst/>
            </a:prstGeom>
            <a:noFill/>
            <a:ln w="12700" cap="sq">
              <a:noFill/>
              <a:miter lim="800000"/>
              <a:headEnd type="none" w="sm" len="sm"/>
              <a:tailEnd type="none" w="sm" len="sm"/>
            </a:ln>
            <a:effectLst/>
          </p:spPr>
          <p:txBody>
            <a:bodyPr lIns="96661" tIns="48331" rIns="96661" bIns="48331">
              <a:spAutoFit/>
            </a:bodyPr>
            <a:lstStyle/>
            <a:p>
              <a:pPr defTabSz="966788">
                <a:spcBef>
                  <a:spcPct val="50000"/>
                </a:spcBef>
              </a:pPr>
              <a:r>
                <a:rPr kumimoji="1" lang="en-US" sz="1100">
                  <a:solidFill>
                    <a:srgbClr val="000000"/>
                  </a:solidFill>
                  <a:latin typeface="Tahoma" pitchFamily="34" charset="0"/>
                </a:rPr>
                <a:t>Despair / Skepticism</a:t>
              </a:r>
            </a:p>
          </p:txBody>
        </p:sp>
        <p:sp>
          <p:nvSpPr>
            <p:cNvPr id="44" name="Text Box 21"/>
            <p:cNvSpPr txBox="1">
              <a:spLocks noChangeArrowheads="1"/>
            </p:cNvSpPr>
            <p:nvPr/>
          </p:nvSpPr>
          <p:spPr bwMode="auto">
            <a:xfrm>
              <a:off x="4927600" y="4878387"/>
              <a:ext cx="1400175" cy="266883"/>
            </a:xfrm>
            <a:prstGeom prst="rect">
              <a:avLst/>
            </a:prstGeom>
            <a:noFill/>
            <a:ln w="12700" cap="sq">
              <a:noFill/>
              <a:miter lim="800000"/>
              <a:headEnd type="none" w="sm" len="sm"/>
              <a:tailEnd type="none" w="sm" len="sm"/>
            </a:ln>
            <a:effectLst/>
          </p:spPr>
          <p:txBody>
            <a:bodyPr lIns="96661" tIns="48331" rIns="96661" bIns="48331">
              <a:spAutoFit/>
            </a:bodyPr>
            <a:lstStyle/>
            <a:p>
              <a:pPr defTabSz="966788">
                <a:spcBef>
                  <a:spcPct val="50000"/>
                </a:spcBef>
              </a:pPr>
              <a:r>
                <a:rPr kumimoji="1" lang="en-US" sz="1100">
                  <a:solidFill>
                    <a:srgbClr val="33CCFF"/>
                  </a:solidFill>
                  <a:latin typeface="Tahoma" pitchFamily="34" charset="0"/>
                </a:rPr>
                <a:t>Acceptance</a:t>
              </a:r>
            </a:p>
          </p:txBody>
        </p:sp>
        <p:sp>
          <p:nvSpPr>
            <p:cNvPr id="45" name="Text Box 22"/>
            <p:cNvSpPr txBox="1">
              <a:spLocks noChangeArrowheads="1"/>
            </p:cNvSpPr>
            <p:nvPr/>
          </p:nvSpPr>
          <p:spPr bwMode="auto">
            <a:xfrm>
              <a:off x="5994400" y="3848100"/>
              <a:ext cx="1879600" cy="436160"/>
            </a:xfrm>
            <a:prstGeom prst="rect">
              <a:avLst/>
            </a:prstGeom>
            <a:noFill/>
            <a:ln w="12700" cap="sq">
              <a:noFill/>
              <a:miter lim="800000"/>
              <a:headEnd type="none" w="sm" len="sm"/>
              <a:tailEnd type="none" w="sm" len="sm"/>
            </a:ln>
            <a:effectLst/>
          </p:spPr>
          <p:txBody>
            <a:bodyPr lIns="96661" tIns="48331" rIns="96661" bIns="48331">
              <a:spAutoFit/>
            </a:bodyPr>
            <a:lstStyle/>
            <a:p>
              <a:pPr defTabSz="966788">
                <a:spcBef>
                  <a:spcPct val="50000"/>
                </a:spcBef>
              </a:pPr>
              <a:r>
                <a:rPr kumimoji="1" lang="en-US" sz="1100">
                  <a:solidFill>
                    <a:srgbClr val="009900"/>
                  </a:solidFill>
                  <a:latin typeface="Tahoma" pitchFamily="34" charset="0"/>
                </a:rPr>
                <a:t>Informed Optimism/</a:t>
              </a:r>
              <a:br>
                <a:rPr kumimoji="1" lang="en-US" sz="1100">
                  <a:solidFill>
                    <a:srgbClr val="009900"/>
                  </a:solidFill>
                  <a:latin typeface="Tahoma" pitchFamily="34" charset="0"/>
                </a:rPr>
              </a:br>
              <a:r>
                <a:rPr kumimoji="1" lang="en-US" sz="1100">
                  <a:solidFill>
                    <a:srgbClr val="009900"/>
                  </a:solidFill>
                  <a:latin typeface="Tahoma" pitchFamily="34" charset="0"/>
                </a:rPr>
                <a:t>Adoption</a:t>
              </a:r>
            </a:p>
          </p:txBody>
        </p:sp>
        <p:sp>
          <p:nvSpPr>
            <p:cNvPr id="46" name="Text Box 27"/>
            <p:cNvSpPr txBox="1">
              <a:spLocks noChangeArrowheads="1"/>
            </p:cNvSpPr>
            <p:nvPr/>
          </p:nvSpPr>
          <p:spPr bwMode="auto">
            <a:xfrm>
              <a:off x="4327525" y="5203825"/>
              <a:ext cx="1400175" cy="266883"/>
            </a:xfrm>
            <a:prstGeom prst="rect">
              <a:avLst/>
            </a:prstGeom>
            <a:noFill/>
            <a:ln w="12700" cap="sq">
              <a:noFill/>
              <a:miter lim="800000"/>
              <a:headEnd type="none" w="sm" len="sm"/>
              <a:tailEnd type="none" w="sm" len="sm"/>
            </a:ln>
            <a:effectLst/>
          </p:spPr>
          <p:txBody>
            <a:bodyPr lIns="96661" tIns="48331" rIns="96661" bIns="48331">
              <a:spAutoFit/>
            </a:bodyPr>
            <a:lstStyle/>
            <a:p>
              <a:pPr defTabSz="966788">
                <a:spcBef>
                  <a:spcPct val="50000"/>
                </a:spcBef>
              </a:pPr>
              <a:r>
                <a:rPr kumimoji="1" lang="en-US" sz="1100">
                  <a:solidFill>
                    <a:srgbClr val="B2B2B2"/>
                  </a:solidFill>
                  <a:latin typeface="Tahoma" pitchFamily="34" charset="0"/>
                </a:rPr>
                <a:t>Awareness</a:t>
              </a:r>
            </a:p>
          </p:txBody>
        </p:sp>
        <p:sp>
          <p:nvSpPr>
            <p:cNvPr id="47" name="Freeform 46"/>
            <p:cNvSpPr>
              <a:spLocks/>
            </p:cNvSpPr>
            <p:nvPr/>
          </p:nvSpPr>
          <p:spPr bwMode="auto">
            <a:xfrm>
              <a:off x="2552700" y="2909887"/>
              <a:ext cx="4987925" cy="2443163"/>
            </a:xfrm>
            <a:custGeom>
              <a:avLst/>
              <a:gdLst/>
              <a:ahLst/>
              <a:cxnLst>
                <a:cxn ang="0">
                  <a:pos x="0" y="585"/>
                </a:cxn>
                <a:cxn ang="0">
                  <a:pos x="739" y="1393"/>
                </a:cxn>
                <a:cxn ang="0">
                  <a:pos x="2390" y="293"/>
                </a:cxn>
                <a:cxn ang="0">
                  <a:pos x="2992" y="0"/>
                </a:cxn>
              </a:cxnLst>
              <a:rect l="0" t="0" r="r" b="b"/>
              <a:pathLst>
                <a:path w="2992" h="1442">
                  <a:moveTo>
                    <a:pt x="0" y="585"/>
                  </a:moveTo>
                  <a:cubicBezTo>
                    <a:pt x="170" y="1013"/>
                    <a:pt x="341" y="1442"/>
                    <a:pt x="739" y="1393"/>
                  </a:cubicBezTo>
                  <a:cubicBezTo>
                    <a:pt x="1137" y="1344"/>
                    <a:pt x="2014" y="525"/>
                    <a:pt x="2390" y="293"/>
                  </a:cubicBezTo>
                  <a:cubicBezTo>
                    <a:pt x="2766" y="61"/>
                    <a:pt x="2892" y="49"/>
                    <a:pt x="2992" y="0"/>
                  </a:cubicBezTo>
                </a:path>
              </a:pathLst>
            </a:custGeom>
            <a:noFill/>
            <a:ln w="25400" cap="sq" cmpd="sng">
              <a:solidFill>
                <a:srgbClr val="000000"/>
              </a:solidFill>
              <a:prstDash val="solid"/>
              <a:miter lim="800000"/>
              <a:headEnd type="none" w="sm" len="sm"/>
              <a:tailEnd type="none" w="sm" len="sm"/>
            </a:ln>
            <a:effectLst/>
          </p:spPr>
          <p:txBody>
            <a:bodyPr wrap="none"/>
            <a:lstStyle/>
            <a:p>
              <a:endParaRPr lang="en-US"/>
            </a:p>
          </p:txBody>
        </p:sp>
      </p:grpSp>
      <p:grpSp>
        <p:nvGrpSpPr>
          <p:cNvPr id="48" name="Group 48"/>
          <p:cNvGrpSpPr/>
          <p:nvPr/>
        </p:nvGrpSpPr>
        <p:grpSpPr>
          <a:xfrm>
            <a:off x="6051620" y="2450376"/>
            <a:ext cx="4519613" cy="2676525"/>
            <a:chOff x="2514600" y="2590800"/>
            <a:chExt cx="4519613" cy="2676525"/>
          </a:xfrm>
        </p:grpSpPr>
        <p:sp>
          <p:nvSpPr>
            <p:cNvPr id="49" name="Freeform 48"/>
            <p:cNvSpPr>
              <a:spLocks/>
            </p:cNvSpPr>
            <p:nvPr/>
          </p:nvSpPr>
          <p:spPr bwMode="auto">
            <a:xfrm>
              <a:off x="2514600" y="2590800"/>
              <a:ext cx="4519613" cy="2274888"/>
            </a:xfrm>
            <a:custGeom>
              <a:avLst/>
              <a:gdLst/>
              <a:ahLst/>
              <a:cxnLst>
                <a:cxn ang="0">
                  <a:pos x="0" y="903"/>
                </a:cxn>
                <a:cxn ang="0">
                  <a:pos x="808" y="1539"/>
                </a:cxn>
                <a:cxn ang="0">
                  <a:pos x="2536" y="327"/>
                </a:cxn>
                <a:cxn ang="0">
                  <a:pos x="3276" y="0"/>
                </a:cxn>
              </a:cxnLst>
              <a:rect l="0" t="0" r="r" b="b"/>
              <a:pathLst>
                <a:path w="3276" h="1635">
                  <a:moveTo>
                    <a:pt x="0" y="903"/>
                  </a:moveTo>
                  <a:cubicBezTo>
                    <a:pt x="192" y="1269"/>
                    <a:pt x="385" y="1635"/>
                    <a:pt x="808" y="1539"/>
                  </a:cubicBezTo>
                  <a:cubicBezTo>
                    <a:pt x="1231" y="1443"/>
                    <a:pt x="2125" y="584"/>
                    <a:pt x="2536" y="327"/>
                  </a:cubicBezTo>
                  <a:cubicBezTo>
                    <a:pt x="2947" y="70"/>
                    <a:pt x="3153" y="55"/>
                    <a:pt x="3276" y="0"/>
                  </a:cubicBezTo>
                </a:path>
              </a:pathLst>
            </a:custGeom>
            <a:noFill/>
            <a:ln w="25400" cap="flat" cmpd="sng">
              <a:solidFill>
                <a:srgbClr val="000000"/>
              </a:solidFill>
              <a:prstDash val="sysDot"/>
              <a:miter lim="800000"/>
              <a:headEnd type="none" w="sm" len="sm"/>
              <a:tailEnd type="none" w="sm" len="sm"/>
            </a:ln>
            <a:effectLst/>
          </p:spPr>
          <p:txBody>
            <a:bodyPr wrap="none"/>
            <a:lstStyle/>
            <a:p>
              <a:endParaRPr lang="en-US"/>
            </a:p>
          </p:txBody>
        </p:sp>
        <p:sp>
          <p:nvSpPr>
            <p:cNvPr id="50" name="Line 23"/>
            <p:cNvSpPr>
              <a:spLocks noChangeShapeType="1"/>
            </p:cNvSpPr>
            <p:nvPr/>
          </p:nvSpPr>
          <p:spPr bwMode="auto">
            <a:xfrm>
              <a:off x="4433888" y="4322762"/>
              <a:ext cx="812800" cy="0"/>
            </a:xfrm>
            <a:prstGeom prst="line">
              <a:avLst/>
            </a:prstGeom>
            <a:noFill/>
            <a:ln w="6350" cap="sq">
              <a:solidFill>
                <a:schemeClr val="tx1"/>
              </a:solidFill>
              <a:miter lim="800000"/>
              <a:headEnd type="triangle" w="med" len="med"/>
              <a:tailEnd type="triangle" w="med" len="med"/>
            </a:ln>
            <a:effectLst/>
          </p:spPr>
          <p:txBody>
            <a:bodyPr wrap="none"/>
            <a:lstStyle/>
            <a:p>
              <a:endParaRPr lang="en-US"/>
            </a:p>
          </p:txBody>
        </p:sp>
        <p:sp>
          <p:nvSpPr>
            <p:cNvPr id="51" name="Line 24"/>
            <p:cNvSpPr>
              <a:spLocks noChangeShapeType="1"/>
            </p:cNvSpPr>
            <p:nvPr/>
          </p:nvSpPr>
          <p:spPr bwMode="auto">
            <a:xfrm>
              <a:off x="3740150" y="4699000"/>
              <a:ext cx="0" cy="568325"/>
            </a:xfrm>
            <a:prstGeom prst="line">
              <a:avLst/>
            </a:prstGeom>
            <a:noFill/>
            <a:ln w="6350" cap="sq">
              <a:solidFill>
                <a:schemeClr val="tx1"/>
              </a:solidFill>
              <a:miter lim="800000"/>
              <a:headEnd type="triangle" w="med" len="med"/>
              <a:tailEnd type="triangle" w="med" len="med"/>
            </a:ln>
            <a:effectLst/>
          </p:spPr>
          <p:txBody>
            <a:bodyPr wrap="none"/>
            <a:lstStyle/>
            <a:p>
              <a:endParaRPr lang="en-US"/>
            </a:p>
          </p:txBody>
        </p:sp>
        <p:sp>
          <p:nvSpPr>
            <p:cNvPr id="52" name="Text Box 34"/>
            <p:cNvSpPr txBox="1">
              <a:spLocks noChangeArrowheads="1"/>
            </p:cNvSpPr>
            <p:nvPr/>
          </p:nvSpPr>
          <p:spPr bwMode="auto">
            <a:xfrm>
              <a:off x="3113088" y="4941887"/>
              <a:ext cx="1400175" cy="266883"/>
            </a:xfrm>
            <a:prstGeom prst="rect">
              <a:avLst/>
            </a:prstGeom>
            <a:noFill/>
            <a:ln w="12700" cap="sq">
              <a:noFill/>
              <a:miter lim="800000"/>
              <a:headEnd type="none" w="sm" len="sm"/>
              <a:tailEnd type="none" w="sm" len="sm"/>
            </a:ln>
            <a:effectLst/>
          </p:spPr>
          <p:txBody>
            <a:bodyPr lIns="96661" tIns="48331" rIns="96661" bIns="48331">
              <a:spAutoFit/>
            </a:bodyPr>
            <a:lstStyle/>
            <a:p>
              <a:pPr defTabSz="966788">
                <a:spcBef>
                  <a:spcPct val="50000"/>
                </a:spcBef>
              </a:pPr>
              <a:r>
                <a:rPr kumimoji="1" lang="en-US" sz="1100" dirty="0">
                  <a:solidFill>
                    <a:srgbClr val="000000"/>
                  </a:solidFill>
                  <a:latin typeface="Tahoma" pitchFamily="34" charset="0"/>
                </a:rPr>
                <a:t>Productivity Dip</a:t>
              </a:r>
            </a:p>
          </p:txBody>
        </p:sp>
      </p:grpSp>
      <p:sp>
        <p:nvSpPr>
          <p:cNvPr id="53" name="Text Box 25"/>
          <p:cNvSpPr txBox="1">
            <a:spLocks noChangeArrowheads="1"/>
          </p:cNvSpPr>
          <p:nvPr/>
        </p:nvSpPr>
        <p:spPr bwMode="auto">
          <a:xfrm>
            <a:off x="7347019" y="4126775"/>
            <a:ext cx="1066800" cy="697770"/>
          </a:xfrm>
          <a:prstGeom prst="rect">
            <a:avLst/>
          </a:prstGeom>
          <a:noFill/>
          <a:ln w="12700" cap="sq">
            <a:noFill/>
            <a:miter lim="800000"/>
            <a:headEnd type="none" w="sm" len="sm"/>
            <a:tailEnd type="none" w="sm" len="sm"/>
          </a:ln>
          <a:effectLst/>
        </p:spPr>
        <p:txBody>
          <a:bodyPr lIns="96661" tIns="48331" rIns="96661" bIns="48331">
            <a:spAutoFit/>
          </a:bodyPr>
          <a:lstStyle/>
          <a:p>
            <a:pPr algn="ctr" defTabSz="966788">
              <a:spcBef>
                <a:spcPct val="50000"/>
              </a:spcBef>
            </a:pPr>
            <a:r>
              <a:rPr kumimoji="1" lang="en-US" sz="1300" dirty="0">
                <a:solidFill>
                  <a:srgbClr val="000000"/>
                </a:solidFill>
                <a:latin typeface="Tahoma" pitchFamily="34" charset="0"/>
              </a:rPr>
              <a:t>How do we minimize the dip?</a:t>
            </a:r>
          </a:p>
        </p:txBody>
      </p:sp>
      <p:sp>
        <p:nvSpPr>
          <p:cNvPr id="54" name="Text Box 26"/>
          <p:cNvSpPr txBox="1">
            <a:spLocks noChangeArrowheads="1"/>
          </p:cNvSpPr>
          <p:nvPr/>
        </p:nvSpPr>
        <p:spPr bwMode="auto">
          <a:xfrm>
            <a:off x="7651819" y="2145576"/>
            <a:ext cx="2813050" cy="497715"/>
          </a:xfrm>
          <a:prstGeom prst="rect">
            <a:avLst/>
          </a:prstGeom>
          <a:noFill/>
          <a:ln w="12700" cap="sq">
            <a:noFill/>
            <a:miter lim="800000"/>
            <a:headEnd type="none" w="sm" len="sm"/>
            <a:tailEnd type="none" w="sm" len="sm"/>
          </a:ln>
          <a:effectLst/>
        </p:spPr>
        <p:txBody>
          <a:bodyPr lIns="96661" tIns="48331" rIns="96661" bIns="48331">
            <a:spAutoFit/>
          </a:bodyPr>
          <a:lstStyle/>
          <a:p>
            <a:pPr defTabSz="966788">
              <a:spcBef>
                <a:spcPct val="50000"/>
              </a:spcBef>
            </a:pPr>
            <a:r>
              <a:rPr kumimoji="1" lang="en-US" sz="1300" dirty="0">
                <a:solidFill>
                  <a:srgbClr val="000000"/>
                </a:solidFill>
                <a:latin typeface="Tahoma" pitchFamily="34" charset="0"/>
              </a:rPr>
              <a:t>How do we accelerate the improvement in performance?</a:t>
            </a:r>
          </a:p>
        </p:txBody>
      </p:sp>
      <p:sp>
        <p:nvSpPr>
          <p:cNvPr id="55" name="Right Arrow 54"/>
          <p:cNvSpPr/>
          <p:nvPr/>
        </p:nvSpPr>
        <p:spPr bwMode="auto">
          <a:xfrm>
            <a:off x="7042219" y="5726977"/>
            <a:ext cx="2819400" cy="533399"/>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55000" lnSpcReduction="20000"/>
          </a:bodyPr>
          <a:lstStyle/>
          <a:p>
            <a:pPr defTabSz="914400" eaLnBrk="0" fontAlgn="base" hangingPunct="0">
              <a:spcBef>
                <a:spcPct val="0"/>
              </a:spcBef>
              <a:spcAft>
                <a:spcPct val="0"/>
              </a:spcAft>
            </a:pPr>
            <a:r>
              <a:rPr lang="en-US" sz="2400" dirty="0">
                <a:latin typeface="Arial" charset="0"/>
                <a:ea typeface="ＭＳ Ｐゴシック" pitchFamily="-80" charset="-128"/>
              </a:rPr>
              <a:t>Time</a:t>
            </a:r>
          </a:p>
        </p:txBody>
      </p:sp>
      <p:sp>
        <p:nvSpPr>
          <p:cNvPr id="56" name="Right Arrow 55"/>
          <p:cNvSpPr/>
          <p:nvPr/>
        </p:nvSpPr>
        <p:spPr bwMode="auto">
          <a:xfrm rot="16200000">
            <a:off x="3384619" y="3974376"/>
            <a:ext cx="2819400" cy="533399"/>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55000" lnSpcReduction="20000"/>
          </a:bodyPr>
          <a:lstStyle/>
          <a:p>
            <a:pPr defTabSz="914400" eaLnBrk="0" fontAlgn="base" hangingPunct="0">
              <a:spcBef>
                <a:spcPct val="0"/>
              </a:spcBef>
              <a:spcAft>
                <a:spcPct val="0"/>
              </a:spcAft>
            </a:pPr>
            <a:r>
              <a:rPr lang="en-US" sz="2400" dirty="0">
                <a:latin typeface="Arial" charset="0"/>
                <a:ea typeface="ＭＳ Ｐゴシック" pitchFamily="-80" charset="-128"/>
              </a:rPr>
              <a:t>Business Performance</a:t>
            </a:r>
          </a:p>
        </p:txBody>
      </p:sp>
    </p:spTree>
    <p:extLst>
      <p:ext uri="{BB962C8B-B14F-4D97-AF65-F5344CB8AC3E}">
        <p14:creationId xmlns:p14="http://schemas.microsoft.com/office/powerpoint/2010/main" val="19361584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3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left)">
                                      <p:cBhvr>
                                        <p:cTn id="18"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WISCONSIN-MILWAUKEE – Q3</a:t>
            </a:r>
            <a:endParaRPr lang="en-US" dirty="0"/>
          </a:p>
        </p:txBody>
      </p:sp>
      <p:sp>
        <p:nvSpPr>
          <p:cNvPr id="3" name="Content Placeholder 2"/>
          <p:cNvSpPr>
            <a:spLocks noGrp="1"/>
          </p:cNvSpPr>
          <p:nvPr>
            <p:ph idx="1"/>
          </p:nvPr>
        </p:nvSpPr>
        <p:spPr/>
        <p:txBody>
          <a:bodyPr>
            <a:normAutofit/>
          </a:bodyPr>
          <a:lstStyle/>
          <a:p>
            <a:r>
              <a:rPr lang="en-US" sz="2800" dirty="0" smtClean="0"/>
              <a:t>What is your biggest challenge in </a:t>
            </a:r>
            <a:r>
              <a:rPr lang="en-US" dirty="0" smtClean="0"/>
              <a:t>the </a:t>
            </a:r>
            <a:r>
              <a:rPr lang="en-US" sz="2800" dirty="0" smtClean="0"/>
              <a:t>project management area today?</a:t>
            </a:r>
          </a:p>
          <a:p>
            <a:r>
              <a:rPr lang="en-US" dirty="0" smtClean="0"/>
              <a:t>Culture</a:t>
            </a:r>
          </a:p>
          <a:p>
            <a:r>
              <a:rPr lang="en-US" dirty="0" smtClean="0"/>
              <a:t>Portfolio management</a:t>
            </a:r>
            <a:endParaRPr lang="en-US" dirty="0" smtClean="0"/>
          </a:p>
          <a:p>
            <a:endParaRPr lang="en-US" sz="2800" dirty="0" smtClean="0"/>
          </a:p>
        </p:txBody>
      </p:sp>
    </p:spTree>
    <p:extLst>
      <p:ext uri="{BB962C8B-B14F-4D97-AF65-F5344CB8AC3E}">
        <p14:creationId xmlns:p14="http://schemas.microsoft.com/office/powerpoint/2010/main" val="382219756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Text Placeholder 2"/>
          <p:cNvSpPr>
            <a:spLocks noGrp="1"/>
          </p:cNvSpPr>
          <p:nvPr>
            <p:ph type="body" sz="quarter" idx="10"/>
          </p:nvPr>
        </p:nvSpPr>
        <p:spPr/>
        <p:txBody>
          <a:bodyPr/>
          <a:lstStyle/>
          <a:p>
            <a:pPr marL="0" indent="0">
              <a:buNone/>
            </a:pPr>
            <a:r>
              <a:rPr lang="en-US" sz="4400" dirty="0"/>
              <a:t>How is </a:t>
            </a:r>
            <a:r>
              <a:rPr lang="en-US" sz="4400" dirty="0" smtClean="0"/>
              <a:t>project </a:t>
            </a:r>
            <a:r>
              <a:rPr lang="en-US" sz="4400" dirty="0"/>
              <a:t>and </a:t>
            </a:r>
            <a:r>
              <a:rPr lang="en-US" sz="4400" dirty="0" smtClean="0"/>
              <a:t>service management </a:t>
            </a:r>
            <a:r>
              <a:rPr lang="en-US" sz="4400" dirty="0"/>
              <a:t>integrated at your institution?</a:t>
            </a:r>
          </a:p>
          <a:p>
            <a:endParaRPr lang="en-US" sz="4400" dirty="0"/>
          </a:p>
        </p:txBody>
      </p:sp>
    </p:spTree>
    <p:extLst>
      <p:ext uri="{BB962C8B-B14F-4D97-AF65-F5344CB8AC3E}">
        <p14:creationId xmlns:p14="http://schemas.microsoft.com/office/powerpoint/2010/main" val="41576405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Cardinal </a:t>
            </a:r>
            <a:r>
              <a:rPr lang="en-US" dirty="0" err="1" smtClean="0"/>
              <a:t>Stritch</a:t>
            </a:r>
            <a:r>
              <a:rPr lang="en-US" dirty="0" smtClean="0"/>
              <a:t> University - Q4</a:t>
            </a:r>
            <a:endParaRPr lang="en-US" dirty="0"/>
          </a:p>
        </p:txBody>
      </p:sp>
      <p:sp>
        <p:nvSpPr>
          <p:cNvPr id="3" name="Text Placeholder 2"/>
          <p:cNvSpPr>
            <a:spLocks noGrp="1"/>
          </p:cNvSpPr>
          <p:nvPr>
            <p:ph type="body" sz="quarter" idx="10"/>
          </p:nvPr>
        </p:nvSpPr>
        <p:spPr>
          <a:xfrm>
            <a:off x="508000" y="1411552"/>
            <a:ext cx="11176000" cy="2917722"/>
          </a:xfrm>
        </p:spPr>
        <p:txBody>
          <a:bodyPr/>
          <a:lstStyle/>
          <a:p>
            <a:r>
              <a:rPr lang="en-US" dirty="0" smtClean="0"/>
              <a:t>Project Management and Service Management are integrated through the operationalizing of project products/services. </a:t>
            </a:r>
          </a:p>
          <a:p>
            <a:pPr lvl="1"/>
            <a:r>
              <a:rPr lang="en-US" dirty="0" smtClean="0"/>
              <a:t>Moving from project status to production operations. </a:t>
            </a:r>
            <a:endParaRPr lang="en-US" dirty="0"/>
          </a:p>
          <a:p>
            <a:pPr lvl="1"/>
            <a:r>
              <a:rPr lang="en-US" dirty="0" smtClean="0"/>
              <a:t>Maintenance and support services shift to tier 1 and 2 support staff. </a:t>
            </a:r>
          </a:p>
          <a:p>
            <a:pPr lvl="1"/>
            <a:r>
              <a:rPr lang="en-US" dirty="0" smtClean="0"/>
              <a:t>Production changes are managed using a standard change management procedure. </a:t>
            </a:r>
          </a:p>
          <a:p>
            <a:pPr lvl="1"/>
            <a:endParaRPr lang="en-US" dirty="0" smtClean="0"/>
          </a:p>
          <a:p>
            <a:pPr lvl="1"/>
            <a:endParaRPr lang="en-US" dirty="0"/>
          </a:p>
        </p:txBody>
      </p:sp>
    </p:spTree>
    <p:extLst>
      <p:ext uri="{BB962C8B-B14F-4D97-AF65-F5344CB8AC3E}">
        <p14:creationId xmlns:p14="http://schemas.microsoft.com/office/powerpoint/2010/main" val="135292015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r>
              <a:rPr lang="en-US" dirty="0" smtClean="0"/>
              <a:t>Marquette University – q4 Perspective of Frameworks and Standards</a:t>
            </a:r>
          </a:p>
        </p:txBody>
      </p:sp>
      <p:grpSp>
        <p:nvGrpSpPr>
          <p:cNvPr id="14" name="Group 23"/>
          <p:cNvGrpSpPr>
            <a:grpSpLocks/>
          </p:cNvGrpSpPr>
          <p:nvPr/>
        </p:nvGrpSpPr>
        <p:grpSpPr bwMode="auto">
          <a:xfrm>
            <a:off x="1676400" y="1828800"/>
            <a:ext cx="8153400" cy="838200"/>
            <a:chOff x="152400" y="2362200"/>
            <a:chExt cx="8153400" cy="838200"/>
          </a:xfrm>
        </p:grpSpPr>
        <p:sp>
          <p:nvSpPr>
            <p:cNvPr id="10266" name="Rectangle 2"/>
            <p:cNvSpPr>
              <a:spLocks noChangeArrowheads="1"/>
            </p:cNvSpPr>
            <p:nvPr/>
          </p:nvSpPr>
          <p:spPr bwMode="auto">
            <a:xfrm>
              <a:off x="914400" y="2362200"/>
              <a:ext cx="7391400" cy="838200"/>
            </a:xfrm>
            <a:prstGeom prst="rect">
              <a:avLst/>
            </a:prstGeom>
            <a:solidFill>
              <a:schemeClr val="accent5">
                <a:lumMod val="40000"/>
                <a:lumOff val="60000"/>
              </a:schemeClr>
            </a:solidFill>
            <a:ln w="9525" algn="ctr">
              <a:solidFill>
                <a:schemeClr val="tx1"/>
              </a:solidFill>
              <a:round/>
              <a:headEnd/>
              <a:tailEnd/>
            </a:ln>
          </p:spPr>
          <p:txBody>
            <a:bodyPr/>
            <a:lstStyle/>
            <a:p>
              <a:pPr algn="ctr" eaLnBrk="0" hangingPunct="0"/>
              <a:r>
                <a:rPr lang="en-US" sz="2400" dirty="0"/>
                <a:t>COSO, ISO 9001,King II, Sarbanes-Oxley, Industry BEE Charter</a:t>
              </a:r>
            </a:p>
          </p:txBody>
        </p:sp>
        <p:sp>
          <p:nvSpPr>
            <p:cNvPr id="10267" name="TextBox 20"/>
            <p:cNvSpPr txBox="1">
              <a:spLocks noChangeArrowheads="1"/>
            </p:cNvSpPr>
            <p:nvPr/>
          </p:nvSpPr>
          <p:spPr bwMode="auto">
            <a:xfrm>
              <a:off x="152400" y="2667000"/>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r>
                <a:rPr lang="en-US"/>
                <a:t>What</a:t>
              </a:r>
            </a:p>
          </p:txBody>
        </p:sp>
      </p:grpSp>
      <p:grpSp>
        <p:nvGrpSpPr>
          <p:cNvPr id="24" name="Group 28"/>
          <p:cNvGrpSpPr>
            <a:grpSpLocks/>
          </p:cNvGrpSpPr>
          <p:nvPr/>
        </p:nvGrpSpPr>
        <p:grpSpPr bwMode="auto">
          <a:xfrm>
            <a:off x="1676400" y="2667000"/>
            <a:ext cx="8153400" cy="1524000"/>
            <a:chOff x="152400" y="3200400"/>
            <a:chExt cx="8153400" cy="1524000"/>
          </a:xfrm>
          <a:solidFill>
            <a:schemeClr val="accent5">
              <a:lumMod val="40000"/>
              <a:lumOff val="60000"/>
            </a:schemeClr>
          </a:solidFill>
        </p:grpSpPr>
        <p:sp>
          <p:nvSpPr>
            <p:cNvPr id="10260" name="Rectangle 3"/>
            <p:cNvSpPr>
              <a:spLocks noChangeArrowheads="1"/>
            </p:cNvSpPr>
            <p:nvPr/>
          </p:nvSpPr>
          <p:spPr bwMode="auto">
            <a:xfrm>
              <a:off x="914400" y="3200400"/>
              <a:ext cx="7391400" cy="838200"/>
            </a:xfrm>
            <a:prstGeom prst="rect">
              <a:avLst/>
            </a:prstGeom>
            <a:grpFill/>
            <a:ln w="9525" algn="ctr">
              <a:solidFill>
                <a:schemeClr val="tx1"/>
              </a:solidFill>
              <a:round/>
              <a:headEnd/>
              <a:tailEnd/>
            </a:ln>
          </p:spPr>
          <p:txBody>
            <a:bodyPr/>
            <a:lstStyle/>
            <a:p>
              <a:pPr algn="ctr" eaLnBrk="0" hangingPunct="0"/>
              <a:r>
                <a:rPr lang="en-US" sz="2400"/>
                <a:t>COBIT Domains</a:t>
              </a:r>
            </a:p>
          </p:txBody>
        </p:sp>
        <p:sp>
          <p:nvSpPr>
            <p:cNvPr id="10261" name="Rectangle 4"/>
            <p:cNvSpPr>
              <a:spLocks noChangeArrowheads="1"/>
            </p:cNvSpPr>
            <p:nvPr/>
          </p:nvSpPr>
          <p:spPr bwMode="auto">
            <a:xfrm>
              <a:off x="914400" y="4038600"/>
              <a:ext cx="1752600" cy="685800"/>
            </a:xfrm>
            <a:prstGeom prst="rect">
              <a:avLst/>
            </a:prstGeom>
            <a:grpFill/>
            <a:ln w="9525" algn="ctr">
              <a:solidFill>
                <a:schemeClr val="tx1"/>
              </a:solidFill>
              <a:round/>
              <a:headEnd/>
              <a:tailEnd/>
            </a:ln>
          </p:spPr>
          <p:txBody>
            <a:bodyPr/>
            <a:lstStyle/>
            <a:p>
              <a:pPr algn="ctr" eaLnBrk="0" hangingPunct="0"/>
              <a:r>
                <a:rPr lang="en-US" dirty="0"/>
                <a:t>Plan &amp; Organize</a:t>
              </a:r>
            </a:p>
          </p:txBody>
        </p:sp>
        <p:sp>
          <p:nvSpPr>
            <p:cNvPr id="10262" name="Rectangle 5"/>
            <p:cNvSpPr>
              <a:spLocks noChangeArrowheads="1"/>
            </p:cNvSpPr>
            <p:nvPr/>
          </p:nvSpPr>
          <p:spPr bwMode="auto">
            <a:xfrm>
              <a:off x="2667000" y="4038600"/>
              <a:ext cx="1828800" cy="685800"/>
            </a:xfrm>
            <a:prstGeom prst="rect">
              <a:avLst/>
            </a:prstGeom>
            <a:grpFill/>
            <a:ln w="9525" algn="ctr">
              <a:solidFill>
                <a:schemeClr val="tx1"/>
              </a:solidFill>
              <a:round/>
              <a:headEnd/>
              <a:tailEnd/>
            </a:ln>
          </p:spPr>
          <p:txBody>
            <a:bodyPr/>
            <a:lstStyle/>
            <a:p>
              <a:pPr algn="ctr" eaLnBrk="0" hangingPunct="0"/>
              <a:r>
                <a:rPr lang="en-US" dirty="0"/>
                <a:t>Acquire &amp; Implement</a:t>
              </a:r>
            </a:p>
          </p:txBody>
        </p:sp>
        <p:sp>
          <p:nvSpPr>
            <p:cNvPr id="10263" name="Rectangle 6"/>
            <p:cNvSpPr>
              <a:spLocks noChangeArrowheads="1"/>
            </p:cNvSpPr>
            <p:nvPr/>
          </p:nvSpPr>
          <p:spPr bwMode="auto">
            <a:xfrm>
              <a:off x="4495800" y="4038600"/>
              <a:ext cx="1905000" cy="685800"/>
            </a:xfrm>
            <a:prstGeom prst="rect">
              <a:avLst/>
            </a:prstGeom>
            <a:grpFill/>
            <a:ln w="9525" algn="ctr">
              <a:solidFill>
                <a:schemeClr val="tx1"/>
              </a:solidFill>
              <a:round/>
              <a:headEnd/>
              <a:tailEnd/>
            </a:ln>
          </p:spPr>
          <p:txBody>
            <a:bodyPr/>
            <a:lstStyle/>
            <a:p>
              <a:pPr algn="ctr" eaLnBrk="0" hangingPunct="0"/>
              <a:r>
                <a:rPr lang="en-US"/>
                <a:t>Deliver &amp; Support</a:t>
              </a:r>
            </a:p>
          </p:txBody>
        </p:sp>
        <p:sp>
          <p:nvSpPr>
            <p:cNvPr id="10264" name="Rectangle 7"/>
            <p:cNvSpPr>
              <a:spLocks noChangeArrowheads="1"/>
            </p:cNvSpPr>
            <p:nvPr/>
          </p:nvSpPr>
          <p:spPr bwMode="auto">
            <a:xfrm>
              <a:off x="6400800" y="4038600"/>
              <a:ext cx="1905000" cy="685800"/>
            </a:xfrm>
            <a:prstGeom prst="rect">
              <a:avLst/>
            </a:prstGeom>
            <a:grpFill/>
            <a:ln w="9525" algn="ctr">
              <a:solidFill>
                <a:schemeClr val="tx1"/>
              </a:solidFill>
              <a:round/>
              <a:headEnd/>
              <a:tailEnd/>
            </a:ln>
          </p:spPr>
          <p:txBody>
            <a:bodyPr/>
            <a:lstStyle/>
            <a:p>
              <a:pPr algn="ctr" eaLnBrk="0" hangingPunct="0"/>
              <a:r>
                <a:rPr lang="en-US"/>
                <a:t>Monitor &amp; Evaluate</a:t>
              </a:r>
            </a:p>
          </p:txBody>
        </p:sp>
        <p:sp>
          <p:nvSpPr>
            <p:cNvPr id="10265" name="TextBox 21"/>
            <p:cNvSpPr txBox="1">
              <a:spLocks noChangeArrowheads="1"/>
            </p:cNvSpPr>
            <p:nvPr/>
          </p:nvSpPr>
          <p:spPr bwMode="auto">
            <a:xfrm>
              <a:off x="152400" y="3810000"/>
              <a:ext cx="762000" cy="3693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r>
                <a:rPr lang="en-US"/>
                <a:t>What</a:t>
              </a:r>
            </a:p>
          </p:txBody>
        </p:sp>
      </p:grpSp>
      <p:grpSp>
        <p:nvGrpSpPr>
          <p:cNvPr id="25" name="Group 27"/>
          <p:cNvGrpSpPr>
            <a:grpSpLocks/>
          </p:cNvGrpSpPr>
          <p:nvPr/>
        </p:nvGrpSpPr>
        <p:grpSpPr bwMode="auto">
          <a:xfrm>
            <a:off x="1676400" y="4191000"/>
            <a:ext cx="8153400" cy="1752600"/>
            <a:chOff x="152400" y="4724400"/>
            <a:chExt cx="8153400" cy="1752600"/>
          </a:xfrm>
          <a:solidFill>
            <a:schemeClr val="accent5">
              <a:lumMod val="40000"/>
              <a:lumOff val="60000"/>
            </a:schemeClr>
          </a:solidFill>
        </p:grpSpPr>
        <p:sp>
          <p:nvSpPr>
            <p:cNvPr id="9" name="Rectangle 8"/>
            <p:cNvSpPr/>
            <p:nvPr/>
          </p:nvSpPr>
          <p:spPr bwMode="auto">
            <a:xfrm>
              <a:off x="914400" y="4724400"/>
              <a:ext cx="609600" cy="1752600"/>
            </a:xfrm>
            <a:prstGeom prst="rect">
              <a:avLst/>
            </a:prstGeom>
            <a:grpFill/>
            <a:ln w="9525" cap="flat" cmpd="sng" algn="ctr">
              <a:solidFill>
                <a:schemeClr val="tx1"/>
              </a:solidFill>
              <a:prstDash val="solid"/>
              <a:round/>
              <a:headEnd type="none" w="med" len="med"/>
              <a:tailEnd type="none" w="med" len="med"/>
            </a:ln>
            <a:effectLst/>
          </p:spPr>
          <p:txBody>
            <a:bodyPr vert="vert"/>
            <a:lstStyle/>
            <a:p>
              <a:pPr algn="ctr" eaLnBrk="0" hangingPunct="0">
                <a:defRPr/>
              </a:pPr>
              <a:r>
                <a:rPr lang="en-US" dirty="0"/>
                <a:t>Bus Alignment</a:t>
              </a:r>
              <a:endParaRPr lang="en-US" dirty="0">
                <a:ea typeface="ＭＳ Ｐゴシック" pitchFamily="-80" charset="-128"/>
              </a:endParaRPr>
            </a:p>
          </p:txBody>
        </p:sp>
        <p:sp>
          <p:nvSpPr>
            <p:cNvPr id="10" name="Rectangle 9"/>
            <p:cNvSpPr/>
            <p:nvPr/>
          </p:nvSpPr>
          <p:spPr bwMode="auto">
            <a:xfrm>
              <a:off x="1524000" y="4724400"/>
              <a:ext cx="609600" cy="1752600"/>
            </a:xfrm>
            <a:prstGeom prst="rect">
              <a:avLst/>
            </a:prstGeom>
            <a:grpFill/>
            <a:ln w="9525" cap="flat" cmpd="sng" algn="ctr">
              <a:solidFill>
                <a:schemeClr val="tx1"/>
              </a:solidFill>
              <a:prstDash val="solid"/>
              <a:round/>
              <a:headEnd type="none" w="med" len="med"/>
              <a:tailEnd type="none" w="med" len="med"/>
            </a:ln>
            <a:effectLst/>
          </p:spPr>
          <p:txBody>
            <a:bodyPr vert="vert"/>
            <a:lstStyle/>
            <a:p>
              <a:pPr algn="ctr" eaLnBrk="0" hangingPunct="0">
                <a:defRPr/>
              </a:pPr>
              <a:r>
                <a:rPr lang="en-US" dirty="0"/>
                <a:t>TOGAF</a:t>
              </a:r>
              <a:endParaRPr lang="en-US" dirty="0">
                <a:ea typeface="ＭＳ Ｐゴシック" pitchFamily="-80" charset="-128"/>
              </a:endParaRPr>
            </a:p>
          </p:txBody>
        </p:sp>
        <p:sp>
          <p:nvSpPr>
            <p:cNvPr id="11" name="Rectangle 10"/>
            <p:cNvSpPr/>
            <p:nvPr/>
          </p:nvSpPr>
          <p:spPr bwMode="auto">
            <a:xfrm>
              <a:off x="2133600" y="4724400"/>
              <a:ext cx="533400" cy="1752600"/>
            </a:xfrm>
            <a:prstGeom prst="rect">
              <a:avLst/>
            </a:prstGeom>
            <a:grpFill/>
            <a:ln w="9525" cap="flat" cmpd="sng" algn="ctr">
              <a:solidFill>
                <a:schemeClr val="tx1"/>
              </a:solidFill>
              <a:prstDash val="solid"/>
              <a:round/>
              <a:headEnd type="none" w="med" len="med"/>
              <a:tailEnd type="none" w="med" len="med"/>
            </a:ln>
            <a:effectLst/>
          </p:spPr>
          <p:txBody>
            <a:bodyPr vert="vert"/>
            <a:lstStyle/>
            <a:p>
              <a:pPr algn="ctr" eaLnBrk="0" hangingPunct="0">
                <a:defRPr/>
              </a:pPr>
              <a:r>
                <a:rPr lang="en-US" dirty="0"/>
                <a:t>PMBOK</a:t>
              </a:r>
              <a:endParaRPr lang="en-US" dirty="0">
                <a:ea typeface="ＭＳ Ｐゴシック" pitchFamily="-80" charset="-128"/>
              </a:endParaRPr>
            </a:p>
          </p:txBody>
        </p:sp>
        <p:sp>
          <p:nvSpPr>
            <p:cNvPr id="12" name="Rectangle 11"/>
            <p:cNvSpPr/>
            <p:nvPr/>
          </p:nvSpPr>
          <p:spPr bwMode="auto">
            <a:xfrm>
              <a:off x="2667000" y="4724400"/>
              <a:ext cx="533400" cy="1752600"/>
            </a:xfrm>
            <a:prstGeom prst="rect">
              <a:avLst/>
            </a:prstGeom>
            <a:grpFill/>
            <a:ln w="9525" cap="flat" cmpd="sng" algn="ctr">
              <a:solidFill>
                <a:schemeClr val="tx1"/>
              </a:solidFill>
              <a:prstDash val="solid"/>
              <a:round/>
              <a:headEnd type="none" w="med" len="med"/>
              <a:tailEnd type="none" w="med" len="med"/>
            </a:ln>
            <a:effectLst/>
          </p:spPr>
          <p:txBody>
            <a:bodyPr vert="vert"/>
            <a:lstStyle/>
            <a:p>
              <a:pPr algn="ctr" eaLnBrk="0" hangingPunct="0">
                <a:defRPr/>
              </a:pPr>
              <a:r>
                <a:rPr lang="en-US" dirty="0"/>
                <a:t>CMMI</a:t>
              </a:r>
              <a:endParaRPr lang="en-US" dirty="0">
                <a:ea typeface="ＭＳ Ｐゴシック" pitchFamily="-80" charset="-128"/>
              </a:endParaRPr>
            </a:p>
          </p:txBody>
        </p:sp>
        <p:sp>
          <p:nvSpPr>
            <p:cNvPr id="13" name="Rectangle 12"/>
            <p:cNvSpPr/>
            <p:nvPr/>
          </p:nvSpPr>
          <p:spPr bwMode="auto">
            <a:xfrm>
              <a:off x="3962400" y="4724400"/>
              <a:ext cx="533400" cy="1752600"/>
            </a:xfrm>
            <a:prstGeom prst="rect">
              <a:avLst/>
            </a:prstGeom>
            <a:grpFill/>
            <a:ln w="9525" cap="flat" cmpd="sng" algn="ctr">
              <a:solidFill>
                <a:schemeClr val="tx1"/>
              </a:solidFill>
              <a:prstDash val="solid"/>
              <a:round/>
              <a:headEnd type="none" w="med" len="med"/>
              <a:tailEnd type="none" w="med" len="med"/>
            </a:ln>
            <a:effectLst/>
          </p:spPr>
          <p:txBody>
            <a:bodyPr vert="vert"/>
            <a:lstStyle/>
            <a:p>
              <a:pPr algn="ctr" eaLnBrk="0" hangingPunct="0">
                <a:defRPr/>
              </a:pPr>
              <a:r>
                <a:rPr lang="en-US" dirty="0"/>
                <a:t>SDLC</a:t>
              </a:r>
              <a:endParaRPr lang="en-US" dirty="0">
                <a:ea typeface="ＭＳ Ｐゴシック" pitchFamily="-80" charset="-128"/>
              </a:endParaRPr>
            </a:p>
          </p:txBody>
        </p:sp>
        <p:sp>
          <p:nvSpPr>
            <p:cNvPr id="15" name="Rectangle 14"/>
            <p:cNvSpPr/>
            <p:nvPr/>
          </p:nvSpPr>
          <p:spPr bwMode="auto">
            <a:xfrm>
              <a:off x="4495800" y="4724400"/>
              <a:ext cx="609600" cy="1752600"/>
            </a:xfrm>
            <a:prstGeom prst="rect">
              <a:avLst/>
            </a:prstGeom>
            <a:grpFill/>
            <a:ln w="9525" cap="flat" cmpd="sng" algn="ctr">
              <a:solidFill>
                <a:schemeClr val="tx1"/>
              </a:solidFill>
              <a:prstDash val="solid"/>
              <a:round/>
              <a:headEnd type="none" w="med" len="med"/>
              <a:tailEnd type="none" w="med" len="med"/>
            </a:ln>
            <a:effectLst/>
          </p:spPr>
          <p:txBody>
            <a:bodyPr vert="vert"/>
            <a:lstStyle/>
            <a:p>
              <a:pPr algn="ctr" eaLnBrk="0" hangingPunct="0">
                <a:defRPr/>
              </a:pPr>
              <a:r>
                <a:rPr lang="en-US" dirty="0"/>
                <a:t>ITIL</a:t>
              </a:r>
              <a:endParaRPr lang="en-US" dirty="0">
                <a:ea typeface="ＭＳ Ｐゴシック" pitchFamily="-80" charset="-128"/>
              </a:endParaRPr>
            </a:p>
          </p:txBody>
        </p:sp>
        <p:sp>
          <p:nvSpPr>
            <p:cNvPr id="16" name="Rectangle 15"/>
            <p:cNvSpPr/>
            <p:nvPr/>
          </p:nvSpPr>
          <p:spPr bwMode="auto">
            <a:xfrm>
              <a:off x="5105400" y="4724400"/>
              <a:ext cx="609600" cy="1752600"/>
            </a:xfrm>
            <a:prstGeom prst="rect">
              <a:avLst/>
            </a:prstGeom>
            <a:grpFill/>
            <a:ln w="9525" cap="flat" cmpd="sng" algn="ctr">
              <a:solidFill>
                <a:schemeClr val="tx1"/>
              </a:solidFill>
              <a:prstDash val="solid"/>
              <a:round/>
              <a:headEnd type="none" w="med" len="med"/>
              <a:tailEnd type="none" w="med" len="med"/>
            </a:ln>
            <a:effectLst/>
          </p:spPr>
          <p:txBody>
            <a:bodyPr vert="vert"/>
            <a:lstStyle/>
            <a:p>
              <a:pPr algn="ctr" eaLnBrk="0" hangingPunct="0">
                <a:defRPr/>
              </a:pPr>
              <a:r>
                <a:rPr lang="en-US" dirty="0"/>
                <a:t>ISO17799</a:t>
              </a:r>
              <a:endParaRPr lang="en-US" dirty="0">
                <a:ea typeface="ＭＳ Ｐゴシック" pitchFamily="-80" charset="-128"/>
              </a:endParaRPr>
            </a:p>
          </p:txBody>
        </p:sp>
        <p:sp>
          <p:nvSpPr>
            <p:cNvPr id="17" name="Rectangle 16"/>
            <p:cNvSpPr/>
            <p:nvPr/>
          </p:nvSpPr>
          <p:spPr bwMode="auto">
            <a:xfrm>
              <a:off x="5715000" y="4724400"/>
              <a:ext cx="685800" cy="1752600"/>
            </a:xfrm>
            <a:prstGeom prst="rect">
              <a:avLst/>
            </a:prstGeom>
            <a:grpFill/>
            <a:ln w="9525" cap="flat" cmpd="sng" algn="ctr">
              <a:solidFill>
                <a:schemeClr val="tx1"/>
              </a:solidFill>
              <a:prstDash val="solid"/>
              <a:round/>
              <a:headEnd type="none" w="med" len="med"/>
              <a:tailEnd type="none" w="med" len="med"/>
            </a:ln>
            <a:effectLst/>
          </p:spPr>
          <p:txBody>
            <a:bodyPr vert="vert"/>
            <a:lstStyle/>
            <a:p>
              <a:pPr algn="ctr" eaLnBrk="0" hangingPunct="0">
                <a:defRPr/>
              </a:pPr>
              <a:r>
                <a:rPr lang="en-US" dirty="0">
                  <a:ea typeface="ＭＳ Ｐゴシック" pitchFamily="-80" charset="-128"/>
                </a:rPr>
                <a:t>NIST 800</a:t>
              </a:r>
            </a:p>
          </p:txBody>
        </p:sp>
        <p:sp>
          <p:nvSpPr>
            <p:cNvPr id="18" name="Rectangle 17"/>
            <p:cNvSpPr/>
            <p:nvPr/>
          </p:nvSpPr>
          <p:spPr bwMode="auto">
            <a:xfrm>
              <a:off x="6400800" y="4724400"/>
              <a:ext cx="609600" cy="1752600"/>
            </a:xfrm>
            <a:prstGeom prst="rect">
              <a:avLst/>
            </a:prstGeom>
            <a:grpFill/>
            <a:ln w="9525" cap="flat" cmpd="sng" algn="ctr">
              <a:solidFill>
                <a:schemeClr val="tx1"/>
              </a:solidFill>
              <a:prstDash val="solid"/>
              <a:round/>
              <a:headEnd type="none" w="med" len="med"/>
              <a:tailEnd type="none" w="med" len="med"/>
            </a:ln>
            <a:effectLst/>
          </p:spPr>
          <p:txBody>
            <a:bodyPr vert="vert"/>
            <a:lstStyle/>
            <a:p>
              <a:pPr algn="ctr" eaLnBrk="0" hangingPunct="0">
                <a:defRPr/>
              </a:pPr>
              <a:r>
                <a:rPr lang="en-US" dirty="0">
                  <a:ea typeface="ＭＳ Ｐゴシック" pitchFamily="-80" charset="-128"/>
                </a:rPr>
                <a:t>Balanced Scorecard</a:t>
              </a:r>
            </a:p>
          </p:txBody>
        </p:sp>
        <p:sp>
          <p:nvSpPr>
            <p:cNvPr id="19" name="Rectangle 18"/>
            <p:cNvSpPr/>
            <p:nvPr/>
          </p:nvSpPr>
          <p:spPr bwMode="auto">
            <a:xfrm>
              <a:off x="7696200" y="4724400"/>
              <a:ext cx="609600" cy="1752600"/>
            </a:xfrm>
            <a:prstGeom prst="rect">
              <a:avLst/>
            </a:prstGeom>
            <a:grpFill/>
            <a:ln w="9525" cap="flat" cmpd="sng" algn="ctr">
              <a:solidFill>
                <a:schemeClr val="tx1"/>
              </a:solidFill>
              <a:prstDash val="solid"/>
              <a:round/>
              <a:headEnd type="none" w="med" len="med"/>
              <a:tailEnd type="none" w="med" len="med"/>
            </a:ln>
            <a:effectLst/>
          </p:spPr>
          <p:txBody>
            <a:bodyPr vert="vert"/>
            <a:lstStyle/>
            <a:p>
              <a:pPr algn="ctr" eaLnBrk="0" hangingPunct="0">
                <a:defRPr/>
              </a:pPr>
              <a:r>
                <a:rPr lang="en-US" dirty="0">
                  <a:ea typeface="ＭＳ Ｐゴシック" pitchFamily="-80" charset="-128"/>
                </a:rPr>
                <a:t>IASCA Audit Standards</a:t>
              </a:r>
            </a:p>
          </p:txBody>
        </p:sp>
        <p:sp>
          <p:nvSpPr>
            <p:cNvPr id="20" name="Rectangle 19"/>
            <p:cNvSpPr/>
            <p:nvPr/>
          </p:nvSpPr>
          <p:spPr bwMode="auto">
            <a:xfrm>
              <a:off x="7010400" y="4724400"/>
              <a:ext cx="685800" cy="1752600"/>
            </a:xfrm>
            <a:prstGeom prst="rect">
              <a:avLst/>
            </a:prstGeom>
            <a:grpFill/>
            <a:ln w="9525" cap="flat" cmpd="sng" algn="ctr">
              <a:solidFill>
                <a:schemeClr val="tx1"/>
              </a:solidFill>
              <a:prstDash val="solid"/>
              <a:round/>
              <a:headEnd type="none" w="med" len="med"/>
              <a:tailEnd type="none" w="med" len="med"/>
            </a:ln>
            <a:effectLst/>
          </p:spPr>
          <p:txBody>
            <a:bodyPr vert="vert"/>
            <a:lstStyle/>
            <a:p>
              <a:pPr algn="ctr" eaLnBrk="0" hangingPunct="0">
                <a:defRPr/>
              </a:pPr>
              <a:r>
                <a:rPr lang="en-US" dirty="0">
                  <a:ea typeface="ＭＳ Ｐゴシック" pitchFamily="-80" charset="-128"/>
                </a:rPr>
                <a:t>Board briefing IT Governance</a:t>
              </a:r>
            </a:p>
          </p:txBody>
        </p:sp>
        <p:sp>
          <p:nvSpPr>
            <p:cNvPr id="10258" name="TextBox 22"/>
            <p:cNvSpPr txBox="1">
              <a:spLocks noChangeArrowheads="1"/>
            </p:cNvSpPr>
            <p:nvPr/>
          </p:nvSpPr>
          <p:spPr bwMode="auto">
            <a:xfrm>
              <a:off x="152400" y="5334000"/>
              <a:ext cx="762000" cy="3693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r>
                <a:rPr lang="en-US"/>
                <a:t>How</a:t>
              </a:r>
            </a:p>
          </p:txBody>
        </p:sp>
        <p:sp>
          <p:nvSpPr>
            <p:cNvPr id="27" name="Rectangle 26"/>
            <p:cNvSpPr/>
            <p:nvPr/>
          </p:nvSpPr>
          <p:spPr bwMode="auto">
            <a:xfrm>
              <a:off x="3200400" y="4724400"/>
              <a:ext cx="762000" cy="1752600"/>
            </a:xfrm>
            <a:prstGeom prst="rect">
              <a:avLst/>
            </a:prstGeom>
            <a:grpFill/>
            <a:ln w="9525" cap="flat" cmpd="sng" algn="ctr">
              <a:solidFill>
                <a:schemeClr val="tx1"/>
              </a:solidFill>
              <a:prstDash val="solid"/>
              <a:round/>
              <a:headEnd type="none" w="med" len="med"/>
              <a:tailEnd type="none" w="med" len="med"/>
            </a:ln>
            <a:effectLst/>
          </p:spPr>
          <p:txBody>
            <a:bodyPr vert="vert"/>
            <a:lstStyle/>
            <a:p>
              <a:pPr algn="ctr" eaLnBrk="0" hangingPunct="0">
                <a:defRPr/>
              </a:pPr>
              <a:r>
                <a:rPr lang="en-US" dirty="0"/>
                <a:t>Project Methodology</a:t>
              </a:r>
              <a:endParaRPr lang="en-US" dirty="0">
                <a:ea typeface="ＭＳ Ｐゴシック" pitchFamily="-80" charset="-128"/>
              </a:endParaRPr>
            </a:p>
          </p:txBody>
        </p:sp>
      </p:grpSp>
      <p:sp>
        <p:nvSpPr>
          <p:cNvPr id="10246" name="TextBox 29"/>
          <p:cNvSpPr txBox="1">
            <a:spLocks noChangeArrowheads="1"/>
          </p:cNvSpPr>
          <p:nvPr/>
        </p:nvSpPr>
        <p:spPr bwMode="auto">
          <a:xfrm>
            <a:off x="8059738" y="6581776"/>
            <a:ext cx="2608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fontAlgn="base">
              <a:spcBef>
                <a:spcPct val="0"/>
              </a:spcBef>
              <a:spcAft>
                <a:spcPct val="0"/>
              </a:spcAft>
              <a:defRPr>
                <a:solidFill>
                  <a:schemeClr val="tx1"/>
                </a:solidFill>
                <a:latin typeface="Arial" charset="0"/>
                <a:ea typeface="ＭＳ Ｐゴシック" pitchFamily="34" charset="-128"/>
              </a:defRPr>
            </a:lvl6pPr>
            <a:lvl7pPr marL="2971800" indent="-228600" fontAlgn="base">
              <a:spcBef>
                <a:spcPct val="0"/>
              </a:spcBef>
              <a:spcAft>
                <a:spcPct val="0"/>
              </a:spcAft>
              <a:defRPr>
                <a:solidFill>
                  <a:schemeClr val="tx1"/>
                </a:solidFill>
                <a:latin typeface="Arial" charset="0"/>
                <a:ea typeface="ＭＳ Ｐゴシック" pitchFamily="34" charset="-128"/>
              </a:defRPr>
            </a:lvl7pPr>
            <a:lvl8pPr marL="3429000" indent="-228600" fontAlgn="base">
              <a:spcBef>
                <a:spcPct val="0"/>
              </a:spcBef>
              <a:spcAft>
                <a:spcPct val="0"/>
              </a:spcAft>
              <a:defRPr>
                <a:solidFill>
                  <a:schemeClr val="tx1"/>
                </a:solidFill>
                <a:latin typeface="Arial" charset="0"/>
                <a:ea typeface="ＭＳ Ｐゴシック" pitchFamily="34" charset="-128"/>
              </a:defRPr>
            </a:lvl8pPr>
            <a:lvl9pPr marL="3886200" indent="-228600" fontAlgn="base">
              <a:spcBef>
                <a:spcPct val="0"/>
              </a:spcBef>
              <a:spcAft>
                <a:spcPct val="0"/>
              </a:spcAft>
              <a:defRPr>
                <a:solidFill>
                  <a:schemeClr val="tx1"/>
                </a:solidFill>
                <a:latin typeface="Arial" charset="0"/>
                <a:ea typeface="ＭＳ Ｐゴシック" pitchFamily="34" charset="-128"/>
              </a:defRPr>
            </a:lvl9pPr>
          </a:lstStyle>
          <a:p>
            <a:r>
              <a:rPr lang="en-US" sz="1200"/>
              <a:t>COBIT Focus April 2007 Volume 1  </a:t>
            </a:r>
          </a:p>
        </p:txBody>
      </p:sp>
      <p:sp>
        <p:nvSpPr>
          <p:cNvPr id="2" name="Oval 1"/>
          <p:cNvSpPr/>
          <p:nvPr/>
        </p:nvSpPr>
        <p:spPr>
          <a:xfrm>
            <a:off x="3657600" y="4191000"/>
            <a:ext cx="533400" cy="1752600"/>
          </a:xfrm>
          <a:prstGeom prst="ellipse">
            <a:avLst/>
          </a:prstGeom>
          <a:solidFill>
            <a:srgbClr val="FFFF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6091031" y="4191000"/>
            <a:ext cx="533400" cy="1752600"/>
          </a:xfrm>
          <a:prstGeom prst="ellipse">
            <a:avLst/>
          </a:prstGeom>
          <a:solidFill>
            <a:srgbClr val="FFFF00">
              <a:alpha val="1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228549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96" y="208786"/>
            <a:ext cx="11508822" cy="1325562"/>
          </a:xfrm>
        </p:spPr>
        <p:txBody>
          <a:bodyPr>
            <a:normAutofit/>
          </a:bodyPr>
          <a:lstStyle/>
          <a:p>
            <a:r>
              <a:rPr lang="en-US" dirty="0" smtClean="0"/>
              <a:t>University of Wisconsin-Milwaukee – Q4</a:t>
            </a:r>
            <a:endParaRPr lang="en-US" dirty="0"/>
          </a:p>
        </p:txBody>
      </p:sp>
      <p:graphicFrame>
        <p:nvGraphicFramePr>
          <p:cNvPr id="9" name="Content Placeholder 8"/>
          <p:cNvGraphicFramePr>
            <a:graphicFrameLocks noGrp="1"/>
          </p:cNvGraphicFramePr>
          <p:nvPr>
            <p:ph idx="1"/>
          </p:nvPr>
        </p:nvGraphicFramePr>
        <p:xfrm>
          <a:off x="560593" y="1820863"/>
          <a:ext cx="10912475"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839332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Text Placeholder 2"/>
          <p:cNvSpPr>
            <a:spLocks noGrp="1"/>
          </p:cNvSpPr>
          <p:nvPr>
            <p:ph type="body" sz="quarter" idx="10"/>
          </p:nvPr>
        </p:nvSpPr>
        <p:spPr/>
        <p:txBody>
          <a:bodyPr/>
          <a:lstStyle/>
          <a:p>
            <a:pPr marL="0" indent="0">
              <a:buNone/>
            </a:pPr>
            <a:r>
              <a:rPr lang="en-US" sz="4400" dirty="0"/>
              <a:t>Have you faced any resistance when implementing project or service management improvement initiatives and what have you done to address it?</a:t>
            </a:r>
          </a:p>
          <a:p>
            <a:endParaRPr lang="en-US" sz="4400" dirty="0"/>
          </a:p>
        </p:txBody>
      </p:sp>
    </p:spTree>
    <p:extLst>
      <p:ext uri="{BB962C8B-B14F-4D97-AF65-F5344CB8AC3E}">
        <p14:creationId xmlns:p14="http://schemas.microsoft.com/office/powerpoint/2010/main" val="41288871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Cardinal </a:t>
            </a:r>
            <a:r>
              <a:rPr lang="en-US" dirty="0" err="1" smtClean="0"/>
              <a:t>Stritch</a:t>
            </a:r>
            <a:r>
              <a:rPr lang="en-US" dirty="0" smtClean="0"/>
              <a:t> University - Q5 </a:t>
            </a:r>
            <a:endParaRPr lang="en-US" dirty="0"/>
          </a:p>
        </p:txBody>
      </p:sp>
      <p:sp>
        <p:nvSpPr>
          <p:cNvPr id="3" name="Text Placeholder 2"/>
          <p:cNvSpPr>
            <a:spLocks noGrp="1"/>
          </p:cNvSpPr>
          <p:nvPr>
            <p:ph type="body" sz="quarter" idx="10"/>
          </p:nvPr>
        </p:nvSpPr>
        <p:spPr>
          <a:xfrm>
            <a:off x="508000" y="1411552"/>
            <a:ext cx="11176000" cy="2917722"/>
          </a:xfrm>
        </p:spPr>
        <p:txBody>
          <a:bodyPr>
            <a:normAutofit/>
          </a:bodyPr>
          <a:lstStyle/>
          <a:p>
            <a:pPr marL="0" indent="0">
              <a:buNone/>
            </a:pPr>
            <a:r>
              <a:rPr lang="en-US" dirty="0"/>
              <a:t>Have you faced any resistance when implementing project or service management improvement initiatives and what have you done to address it?</a:t>
            </a:r>
          </a:p>
          <a:p>
            <a:pPr lvl="1"/>
            <a:r>
              <a:rPr lang="en-US" dirty="0" smtClean="0"/>
              <a:t>Resistance is a natural response to change. Education and holding staff accountable for process adherence is necessary for PM and SM success.   </a:t>
            </a:r>
          </a:p>
          <a:p>
            <a:pPr lvl="1"/>
            <a:endParaRPr lang="en-US" dirty="0" smtClean="0"/>
          </a:p>
          <a:p>
            <a:pPr lvl="1"/>
            <a:endParaRPr lang="en-US" dirty="0"/>
          </a:p>
        </p:txBody>
      </p:sp>
    </p:spTree>
    <p:extLst>
      <p:ext uri="{BB962C8B-B14F-4D97-AF65-F5344CB8AC3E}">
        <p14:creationId xmlns:p14="http://schemas.microsoft.com/office/powerpoint/2010/main" val="18510670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Marquette University – q5 </a:t>
            </a:r>
            <a:endParaRPr lang="en-US" dirty="0"/>
          </a:p>
        </p:txBody>
      </p:sp>
      <p:sp>
        <p:nvSpPr>
          <p:cNvPr id="3" name="Content Placeholder 2"/>
          <p:cNvSpPr>
            <a:spLocks noGrp="1"/>
          </p:cNvSpPr>
          <p:nvPr>
            <p:ph idx="1"/>
          </p:nvPr>
        </p:nvSpPr>
        <p:spPr/>
        <p:txBody>
          <a:bodyPr/>
          <a:lstStyle/>
          <a:p>
            <a:r>
              <a:rPr lang="en-US" dirty="0" smtClean="0"/>
              <a:t>PM </a:t>
            </a:r>
          </a:p>
          <a:p>
            <a:pPr lvl="1"/>
            <a:r>
              <a:rPr lang="en-US" dirty="0" smtClean="0"/>
              <a:t>Grass roots</a:t>
            </a:r>
          </a:p>
          <a:p>
            <a:pPr lvl="1"/>
            <a:r>
              <a:rPr lang="en-US" dirty="0" smtClean="0"/>
              <a:t>Cultural change</a:t>
            </a:r>
          </a:p>
          <a:p>
            <a:pPr lvl="1"/>
            <a:r>
              <a:rPr lang="en-US" dirty="0" smtClean="0"/>
              <a:t>Understanding the value of PM on complex projects</a:t>
            </a:r>
          </a:p>
          <a:p>
            <a:r>
              <a:rPr lang="en-US" dirty="0" smtClean="0"/>
              <a:t>Change Management</a:t>
            </a:r>
          </a:p>
          <a:p>
            <a:pPr lvl="1"/>
            <a:r>
              <a:rPr lang="en-US" dirty="0" smtClean="0"/>
              <a:t>Top down</a:t>
            </a:r>
          </a:p>
          <a:p>
            <a:pPr lvl="1"/>
            <a:r>
              <a:rPr lang="en-US" dirty="0" smtClean="0"/>
              <a:t>Financial audit support</a:t>
            </a:r>
          </a:p>
          <a:p>
            <a:pPr lvl="1"/>
            <a:endParaRPr lang="en-US" dirty="0" smtClean="0"/>
          </a:p>
          <a:p>
            <a:pPr lvl="1"/>
            <a:endParaRPr lang="en-US" dirty="0"/>
          </a:p>
        </p:txBody>
      </p:sp>
    </p:spTree>
    <p:extLst>
      <p:ext uri="{BB962C8B-B14F-4D97-AF65-F5344CB8AC3E}">
        <p14:creationId xmlns:p14="http://schemas.microsoft.com/office/powerpoint/2010/main" val="22213969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10515600" cy="1129619"/>
          </a:xfrm>
        </p:spPr>
        <p:txBody>
          <a:bodyPr>
            <a:normAutofit/>
          </a:bodyPr>
          <a:lstStyle/>
          <a:p>
            <a:r>
              <a:rPr lang="en-US" dirty="0" smtClean="0"/>
              <a:t>University of </a:t>
            </a:r>
            <a:r>
              <a:rPr lang="en-US" dirty="0" err="1" smtClean="0"/>
              <a:t>wisconsin</a:t>
            </a:r>
            <a:r>
              <a:rPr lang="en-US" dirty="0" smtClean="0"/>
              <a:t>-Milwaukee – Q5</a:t>
            </a:r>
            <a:endParaRPr lang="en-US" sz="1200" dirty="0"/>
          </a:p>
        </p:txBody>
      </p:sp>
      <p:graphicFrame>
        <p:nvGraphicFramePr>
          <p:cNvPr id="5" name="Content Placeholder 4"/>
          <p:cNvGraphicFramePr>
            <a:graphicFrameLocks noGrp="1"/>
          </p:cNvGraphicFramePr>
          <p:nvPr>
            <p:ph idx="1"/>
          </p:nvPr>
        </p:nvGraphicFramePr>
        <p:xfrm>
          <a:off x="838200" y="1645921"/>
          <a:ext cx="10515600" cy="452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359276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Cardinal </a:t>
            </a:r>
            <a:r>
              <a:rPr lang="en-US" dirty="0" err="1" smtClean="0"/>
              <a:t>Stritch</a:t>
            </a:r>
            <a:r>
              <a:rPr lang="en-US" dirty="0" smtClean="0"/>
              <a:t> University</a:t>
            </a:r>
            <a:endParaRPr lang="en-US" dirty="0"/>
          </a:p>
        </p:txBody>
      </p:sp>
      <p:sp>
        <p:nvSpPr>
          <p:cNvPr id="3" name="Content Placeholder 2"/>
          <p:cNvSpPr>
            <a:spLocks noGrp="1"/>
          </p:cNvSpPr>
          <p:nvPr>
            <p:ph idx="1"/>
          </p:nvPr>
        </p:nvSpPr>
        <p:spPr>
          <a:xfrm>
            <a:off x="806450" y="1455738"/>
            <a:ext cx="10515600" cy="4351337"/>
          </a:xfrm>
        </p:spPr>
        <p:txBody>
          <a:bodyPr>
            <a:normAutofit/>
          </a:bodyPr>
          <a:lstStyle/>
          <a:p>
            <a:r>
              <a:rPr lang="en-US" dirty="0" smtClean="0"/>
              <a:t>Approximately 7,000 </a:t>
            </a:r>
            <a:r>
              <a:rPr lang="en-US" dirty="0"/>
              <a:t>students</a:t>
            </a:r>
          </a:p>
          <a:p>
            <a:r>
              <a:rPr lang="en-US" dirty="0" smtClean="0"/>
              <a:t>800 </a:t>
            </a:r>
            <a:r>
              <a:rPr lang="en-US" dirty="0"/>
              <a:t>faculty and staff</a:t>
            </a:r>
          </a:p>
          <a:p>
            <a:r>
              <a:rPr lang="en-US" dirty="0"/>
              <a:t>Centralized </a:t>
            </a:r>
            <a:r>
              <a:rPr lang="en-US" dirty="0" smtClean="0"/>
              <a:t>Office of Information Services </a:t>
            </a:r>
            <a:r>
              <a:rPr lang="en-US" dirty="0"/>
              <a:t>staff size of </a:t>
            </a:r>
            <a:r>
              <a:rPr lang="en-US" dirty="0" smtClean="0"/>
              <a:t>~50 FTE (including Library and Learning Services)</a:t>
            </a:r>
            <a:endParaRPr lang="en-US" dirty="0"/>
          </a:p>
          <a:p>
            <a:r>
              <a:rPr lang="en-US" dirty="0" smtClean="0"/>
              <a:t>Project Management Office – 1 Project Office Manager</a:t>
            </a:r>
            <a:r>
              <a:rPr lang="en-US" dirty="0"/>
              <a:t>	</a:t>
            </a:r>
          </a:p>
          <a:p>
            <a:r>
              <a:rPr lang="en-US" dirty="0" smtClean="0"/>
              <a:t>SharePoint</a:t>
            </a:r>
            <a:r>
              <a:rPr lang="en-US" dirty="0"/>
              <a:t>, MS Excel &amp; Word Templates</a:t>
            </a:r>
          </a:p>
          <a:p>
            <a:r>
              <a:rPr lang="en-US" dirty="0" smtClean="0"/>
              <a:t>100% Office of Information Services Project Dedication</a:t>
            </a:r>
            <a:endParaRPr lang="en-US" dirty="0"/>
          </a:p>
          <a:p>
            <a:endParaRPr lang="en-US" dirty="0"/>
          </a:p>
        </p:txBody>
      </p:sp>
    </p:spTree>
    <p:extLst>
      <p:ext uri="{BB962C8B-B14F-4D97-AF65-F5344CB8AC3E}">
        <p14:creationId xmlns:p14="http://schemas.microsoft.com/office/powerpoint/2010/main" val="77225052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a:t>
            </a:r>
            <a:endParaRPr lang="en-US" dirty="0"/>
          </a:p>
        </p:txBody>
      </p:sp>
      <p:sp>
        <p:nvSpPr>
          <p:cNvPr id="3" name="Text Placeholder 2"/>
          <p:cNvSpPr>
            <a:spLocks noGrp="1"/>
          </p:cNvSpPr>
          <p:nvPr>
            <p:ph type="body" sz="quarter" idx="10"/>
          </p:nvPr>
        </p:nvSpPr>
        <p:spPr/>
        <p:txBody>
          <a:bodyPr/>
          <a:lstStyle/>
          <a:p>
            <a:pPr marL="0" indent="0">
              <a:spcBef>
                <a:spcPts val="600"/>
              </a:spcBef>
              <a:spcAft>
                <a:spcPts val="600"/>
              </a:spcAft>
              <a:buNone/>
            </a:pPr>
            <a:r>
              <a:rPr lang="en-US" sz="4400" dirty="0"/>
              <a:t>What communications/marketing tools have you used to disseminate the use of new project and service management processes? Which methods were more successful and which, if any, proved ineffective?</a:t>
            </a:r>
          </a:p>
        </p:txBody>
      </p:sp>
    </p:spTree>
    <p:extLst>
      <p:ext uri="{BB962C8B-B14F-4D97-AF65-F5344CB8AC3E}">
        <p14:creationId xmlns:p14="http://schemas.microsoft.com/office/powerpoint/2010/main" val="15812565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Cardinal </a:t>
            </a:r>
            <a:r>
              <a:rPr lang="en-US" dirty="0" err="1" smtClean="0"/>
              <a:t>Stritch</a:t>
            </a:r>
            <a:r>
              <a:rPr lang="en-US" dirty="0" smtClean="0"/>
              <a:t> University - Q6 </a:t>
            </a:r>
            <a:endParaRPr lang="en-US" dirty="0"/>
          </a:p>
        </p:txBody>
      </p:sp>
      <p:sp>
        <p:nvSpPr>
          <p:cNvPr id="3" name="Text Placeholder 2"/>
          <p:cNvSpPr>
            <a:spLocks noGrp="1"/>
          </p:cNvSpPr>
          <p:nvPr>
            <p:ph type="body" sz="quarter" idx="10"/>
          </p:nvPr>
        </p:nvSpPr>
        <p:spPr>
          <a:xfrm>
            <a:off x="508000" y="1411552"/>
            <a:ext cx="11176000" cy="4989248"/>
          </a:xfrm>
        </p:spPr>
        <p:txBody>
          <a:bodyPr>
            <a:normAutofit/>
          </a:bodyPr>
          <a:lstStyle/>
          <a:p>
            <a:pPr marL="0" indent="0">
              <a:buNone/>
            </a:pPr>
            <a:r>
              <a:rPr lang="en-US" dirty="0"/>
              <a:t>What communications/marketing tools have you used to disseminate the use of new project and service management processes? Which methods were more successful and which, if any, proved ineffective?</a:t>
            </a:r>
          </a:p>
          <a:p>
            <a:pPr lvl="1"/>
            <a:r>
              <a:rPr lang="en-US" dirty="0" smtClean="0"/>
              <a:t>Provide Administrative and Academic staff training on the project initiation and methodology. </a:t>
            </a:r>
          </a:p>
          <a:p>
            <a:pPr lvl="1"/>
            <a:r>
              <a:rPr lang="en-US" dirty="0" smtClean="0"/>
              <a:t>Provide access to the OIS Project Management Reference Guide to all staff. </a:t>
            </a:r>
          </a:p>
          <a:p>
            <a:pPr lvl="1"/>
            <a:r>
              <a:rPr lang="en-US" dirty="0" smtClean="0"/>
              <a:t>Methodology review is a key component to all project kick off meetings.</a:t>
            </a:r>
          </a:p>
          <a:p>
            <a:pPr lvl="1"/>
            <a:endParaRPr lang="en-US" dirty="0" smtClean="0"/>
          </a:p>
          <a:p>
            <a:pPr lvl="1"/>
            <a:endParaRPr lang="en-US" dirty="0"/>
          </a:p>
        </p:txBody>
      </p:sp>
    </p:spTree>
    <p:extLst>
      <p:ext uri="{BB962C8B-B14F-4D97-AF65-F5344CB8AC3E}">
        <p14:creationId xmlns:p14="http://schemas.microsoft.com/office/powerpoint/2010/main" val="32656873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Marquette University – q6 </a:t>
            </a:r>
            <a:endParaRPr lang="en-US" dirty="0"/>
          </a:p>
        </p:txBody>
      </p:sp>
      <p:sp>
        <p:nvSpPr>
          <p:cNvPr id="3" name="Content Placeholder 2"/>
          <p:cNvSpPr>
            <a:spLocks noGrp="1"/>
          </p:cNvSpPr>
          <p:nvPr>
            <p:ph idx="1"/>
          </p:nvPr>
        </p:nvSpPr>
        <p:spPr/>
        <p:txBody>
          <a:bodyPr/>
          <a:lstStyle/>
          <a:p>
            <a:r>
              <a:rPr lang="en-US" dirty="0" smtClean="0"/>
              <a:t>In-house PM Seminars</a:t>
            </a:r>
          </a:p>
          <a:p>
            <a:r>
              <a:rPr lang="en-US" dirty="0" smtClean="0"/>
              <a:t>PM training</a:t>
            </a:r>
          </a:p>
          <a:p>
            <a:r>
              <a:rPr lang="en-US" dirty="0" smtClean="0"/>
              <a:t>PM incentive for obtaining PMP</a:t>
            </a:r>
          </a:p>
          <a:p>
            <a:r>
              <a:rPr lang="en-US" dirty="0" smtClean="0"/>
              <a:t>Bi-weekly project updates for IT Management </a:t>
            </a:r>
            <a:endParaRPr lang="en-US" dirty="0"/>
          </a:p>
        </p:txBody>
      </p:sp>
    </p:spTree>
    <p:extLst>
      <p:ext uri="{BB962C8B-B14F-4D97-AF65-F5344CB8AC3E}">
        <p14:creationId xmlns:p14="http://schemas.microsoft.com/office/powerpoint/2010/main" val="409897539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a:t>
            </a:r>
            <a:r>
              <a:rPr lang="en-US" dirty="0" err="1" smtClean="0"/>
              <a:t>wisconsin-milwaukee</a:t>
            </a:r>
            <a:r>
              <a:rPr lang="en-US" dirty="0" smtClean="0"/>
              <a:t> – q6</a:t>
            </a:r>
            <a:endParaRPr lang="en-US" dirty="0"/>
          </a:p>
        </p:txBody>
      </p:sp>
      <p:sp>
        <p:nvSpPr>
          <p:cNvPr id="3" name="Content Placeholder 2"/>
          <p:cNvSpPr>
            <a:spLocks noGrp="1"/>
          </p:cNvSpPr>
          <p:nvPr>
            <p:ph idx="1"/>
          </p:nvPr>
        </p:nvSpPr>
        <p:spPr/>
        <p:txBody>
          <a:bodyPr/>
          <a:lstStyle/>
          <a:p>
            <a:pPr lvl="0"/>
            <a:r>
              <a:rPr lang="en-US" dirty="0" smtClean="0"/>
              <a:t>Service Management</a:t>
            </a:r>
          </a:p>
          <a:p>
            <a:pPr lvl="1"/>
            <a:r>
              <a:rPr lang="en-US" dirty="0" smtClean="0"/>
              <a:t>Road shows / Feedback sessions</a:t>
            </a:r>
          </a:p>
          <a:p>
            <a:pPr lvl="1"/>
            <a:r>
              <a:rPr lang="en-US" dirty="0" smtClean="0"/>
              <a:t>All-staff Training</a:t>
            </a:r>
          </a:p>
          <a:p>
            <a:pPr lvl="1"/>
            <a:r>
              <a:rPr lang="en-US" dirty="0" smtClean="0"/>
              <a:t>ITSM.uwm.edu</a:t>
            </a:r>
          </a:p>
          <a:p>
            <a:pPr lvl="1"/>
            <a:r>
              <a:rPr lang="en-US" dirty="0" smtClean="0"/>
              <a:t>Email / Newsletter</a:t>
            </a:r>
          </a:p>
          <a:p>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a:t>
            </a:r>
            <a:endParaRPr lang="en-US" dirty="0"/>
          </a:p>
        </p:txBody>
      </p:sp>
      <p:sp>
        <p:nvSpPr>
          <p:cNvPr id="3" name="Text Placeholder 2"/>
          <p:cNvSpPr>
            <a:spLocks noGrp="1"/>
          </p:cNvSpPr>
          <p:nvPr>
            <p:ph type="body" sz="quarter" idx="10"/>
          </p:nvPr>
        </p:nvSpPr>
        <p:spPr/>
        <p:txBody>
          <a:bodyPr/>
          <a:lstStyle/>
          <a:p>
            <a:pPr marL="0" indent="0">
              <a:buNone/>
            </a:pPr>
            <a:r>
              <a:rPr lang="en-US" sz="4400" dirty="0"/>
              <a:t>Can you share any attempts to implement project or service management that didn't meet their specified objectives and what were the main lessons learned from these attempts?</a:t>
            </a:r>
          </a:p>
          <a:p>
            <a:endParaRPr lang="en-US" sz="4400" dirty="0"/>
          </a:p>
        </p:txBody>
      </p:sp>
    </p:spTree>
    <p:extLst>
      <p:ext uri="{BB962C8B-B14F-4D97-AF65-F5344CB8AC3E}">
        <p14:creationId xmlns:p14="http://schemas.microsoft.com/office/powerpoint/2010/main" val="40313049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43" y="458788"/>
            <a:ext cx="11368157" cy="1143000"/>
          </a:xfrm>
        </p:spPr>
        <p:txBody>
          <a:bodyPr/>
          <a:lstStyle/>
          <a:p>
            <a:r>
              <a:rPr lang="en-US" dirty="0" smtClean="0"/>
              <a:t>Cardinal </a:t>
            </a:r>
            <a:r>
              <a:rPr lang="en-US" dirty="0" err="1" smtClean="0"/>
              <a:t>Stritch</a:t>
            </a:r>
            <a:r>
              <a:rPr lang="en-US" dirty="0" smtClean="0"/>
              <a:t> University - Q7 </a:t>
            </a:r>
            <a:endParaRPr lang="en-US" dirty="0"/>
          </a:p>
        </p:txBody>
      </p:sp>
      <p:sp>
        <p:nvSpPr>
          <p:cNvPr id="3" name="Text Placeholder 2"/>
          <p:cNvSpPr>
            <a:spLocks noGrp="1"/>
          </p:cNvSpPr>
          <p:nvPr>
            <p:ph type="body" sz="quarter" idx="10"/>
          </p:nvPr>
        </p:nvSpPr>
        <p:spPr>
          <a:xfrm>
            <a:off x="508000" y="1411552"/>
            <a:ext cx="11176000" cy="4989248"/>
          </a:xfrm>
        </p:spPr>
        <p:txBody>
          <a:bodyPr>
            <a:normAutofit/>
          </a:bodyPr>
          <a:lstStyle/>
          <a:p>
            <a:pPr marL="0" indent="0">
              <a:buNone/>
            </a:pPr>
            <a:r>
              <a:rPr lang="en-US" dirty="0"/>
              <a:t>Can you share any attempts to implement project or service management that didn't meet their specified objectives and what were the main lessons learned from these attempts?</a:t>
            </a:r>
          </a:p>
          <a:p>
            <a:pPr lvl="1"/>
            <a:r>
              <a:rPr lang="en-US" dirty="0" smtClean="0"/>
              <a:t>Previous attempts to establish Project Management and Service Management standards failed due to various factors. </a:t>
            </a:r>
          </a:p>
          <a:p>
            <a:pPr lvl="2"/>
            <a:r>
              <a:rPr lang="en-US" dirty="0" smtClean="0"/>
              <a:t>Lack of Staff Buy In and Support</a:t>
            </a:r>
          </a:p>
          <a:p>
            <a:pPr lvl="2"/>
            <a:r>
              <a:rPr lang="en-US" dirty="0" smtClean="0"/>
              <a:t>Lack of Formal Project Management Methodology </a:t>
            </a:r>
          </a:p>
          <a:p>
            <a:pPr lvl="2"/>
            <a:r>
              <a:rPr lang="en-US" dirty="0" smtClean="0"/>
              <a:t>Lack of Training </a:t>
            </a:r>
          </a:p>
          <a:p>
            <a:pPr lvl="2"/>
            <a:r>
              <a:rPr lang="en-US" dirty="0" smtClean="0"/>
              <a:t>Lack of Performance Management Tracking and Accountability</a:t>
            </a:r>
          </a:p>
          <a:p>
            <a:pPr lvl="1"/>
            <a:endParaRPr lang="en-US" dirty="0" smtClean="0"/>
          </a:p>
          <a:p>
            <a:pPr lvl="1"/>
            <a:endParaRPr lang="en-US" dirty="0"/>
          </a:p>
        </p:txBody>
      </p:sp>
    </p:spTree>
    <p:extLst>
      <p:ext uri="{BB962C8B-B14F-4D97-AF65-F5344CB8AC3E}">
        <p14:creationId xmlns:p14="http://schemas.microsoft.com/office/powerpoint/2010/main" val="18162436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Marquette University – q7 Prioritization Criteria</a:t>
            </a:r>
            <a:br>
              <a:rPr lang="en-US" dirty="0" smtClean="0"/>
            </a:br>
            <a:r>
              <a:rPr lang="en-US" dirty="0" smtClean="0"/>
              <a:t>(Drivers)</a:t>
            </a:r>
            <a:endParaRPr lang="en-US" dirty="0"/>
          </a:p>
        </p:txBody>
      </p:sp>
      <p:sp>
        <p:nvSpPr>
          <p:cNvPr id="3" name="Content Placeholder 2"/>
          <p:cNvSpPr>
            <a:spLocks noGrp="1"/>
          </p:cNvSpPr>
          <p:nvPr>
            <p:ph idx="1"/>
          </p:nvPr>
        </p:nvSpPr>
        <p:spPr/>
        <p:txBody>
          <a:bodyPr>
            <a:normAutofit/>
          </a:bodyPr>
          <a:lstStyle/>
          <a:p>
            <a:r>
              <a:rPr lang="en-US" dirty="0" smtClean="0"/>
              <a:t>To help determine which projects provide the greatest value</a:t>
            </a:r>
          </a:p>
          <a:p>
            <a:r>
              <a:rPr lang="en-US" dirty="0" smtClean="0"/>
              <a:t>Force in and force out handled separately </a:t>
            </a:r>
          </a:p>
          <a:p>
            <a:r>
              <a:rPr lang="en-US" dirty="0" smtClean="0"/>
              <a:t>Developing Prioritization Criteria</a:t>
            </a:r>
          </a:p>
          <a:p>
            <a:pPr lvl="1"/>
            <a:r>
              <a:rPr lang="en-US" dirty="0" smtClean="0"/>
              <a:t>University Mission </a:t>
            </a:r>
          </a:p>
          <a:p>
            <a:pPr lvl="1"/>
            <a:r>
              <a:rPr lang="en-US" dirty="0" smtClean="0"/>
              <a:t>University Stature </a:t>
            </a:r>
          </a:p>
          <a:p>
            <a:pPr lvl="1"/>
            <a:r>
              <a:rPr lang="en-US" dirty="0" smtClean="0"/>
              <a:t>Strategic Alignment </a:t>
            </a:r>
          </a:p>
          <a:p>
            <a:pPr lvl="1"/>
            <a:r>
              <a:rPr lang="en-US" dirty="0" smtClean="0"/>
              <a:t>Student Life</a:t>
            </a:r>
          </a:p>
          <a:p>
            <a:pPr lvl="1"/>
            <a:r>
              <a:rPr lang="en-US" dirty="0" smtClean="0"/>
              <a:t>Campus Safety</a:t>
            </a:r>
          </a:p>
          <a:p>
            <a:pPr lvl="1"/>
            <a:r>
              <a:rPr lang="en-US" dirty="0" smtClean="0"/>
              <a:t>Infrastructure</a:t>
            </a:r>
          </a:p>
          <a:p>
            <a:endParaRPr lang="en-US" dirty="0"/>
          </a:p>
        </p:txBody>
      </p:sp>
    </p:spTree>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Wisconsin-Milwaukee – Q7</a:t>
            </a:r>
            <a:endParaRPr lang="en-US" dirty="0"/>
          </a:p>
        </p:txBody>
      </p:sp>
      <p:pic>
        <p:nvPicPr>
          <p:cNvPr id="6" name="Content Placeholder 5" descr="photo.JPG"/>
          <p:cNvPicPr>
            <a:picLocks noGrp="1" noChangeAspect="1"/>
          </p:cNvPicPr>
          <p:nvPr>
            <p:ph idx="1"/>
          </p:nvPr>
        </p:nvPicPr>
        <p:blipFill>
          <a:blip r:embed="rId2" cstate="print"/>
          <a:stretch>
            <a:fillRect/>
          </a:stretch>
        </p:blipFill>
        <p:spPr>
          <a:xfrm>
            <a:off x="3207633" y="1397382"/>
            <a:ext cx="6500037" cy="4875027"/>
          </a:xfrm>
        </p:spPr>
      </p:pic>
      <p:sp>
        <p:nvSpPr>
          <p:cNvPr id="7" name="Right Arrow 6"/>
          <p:cNvSpPr/>
          <p:nvPr/>
        </p:nvSpPr>
        <p:spPr>
          <a:xfrm>
            <a:off x="475989" y="4208745"/>
            <a:ext cx="3306871" cy="551146"/>
          </a:xfrm>
          <a:prstGeom prst="rightArrow">
            <a:avLst/>
          </a:prstGeom>
          <a:solidFill>
            <a:srgbClr val="EC9C44"/>
          </a:solidFill>
          <a:ln>
            <a:solidFill>
              <a:srgbClr val="EC9C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72509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4400" dirty="0" smtClean="0"/>
          </a:p>
          <a:p>
            <a:pPr marL="0" indent="0" algn="ctr">
              <a:buNone/>
            </a:pPr>
            <a:r>
              <a:rPr lang="en-US" sz="4400" dirty="0" smtClean="0"/>
              <a:t>THANK YOU!</a:t>
            </a:r>
            <a:endParaRPr lang="en-US" sz="4400" dirty="0"/>
          </a:p>
        </p:txBody>
      </p:sp>
    </p:spTree>
    <p:extLst>
      <p:ext uri="{BB962C8B-B14F-4D97-AF65-F5344CB8AC3E}">
        <p14:creationId xmlns:p14="http://schemas.microsoft.com/office/powerpoint/2010/main" val="87704353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Marquette University</a:t>
            </a:r>
          </a:p>
        </p:txBody>
      </p:sp>
      <p:sp>
        <p:nvSpPr>
          <p:cNvPr id="4" name="Content Placeholder 3"/>
          <p:cNvSpPr>
            <a:spLocks noGrp="1"/>
          </p:cNvSpPr>
          <p:nvPr>
            <p:ph idx="1"/>
          </p:nvPr>
        </p:nvSpPr>
        <p:spPr>
          <a:xfrm>
            <a:off x="520701" y="1447800"/>
            <a:ext cx="11149013" cy="4820479"/>
          </a:xfrm>
        </p:spPr>
        <p:txBody>
          <a:bodyPr>
            <a:normAutofit/>
          </a:bodyPr>
          <a:lstStyle/>
          <a:p>
            <a:r>
              <a:rPr lang="en-US" dirty="0" smtClean="0"/>
              <a:t>Approximately 11,000 students</a:t>
            </a:r>
          </a:p>
          <a:p>
            <a:r>
              <a:rPr lang="en-US" dirty="0" smtClean="0"/>
              <a:t>2,500 faculty and staff</a:t>
            </a:r>
          </a:p>
          <a:p>
            <a:r>
              <a:rPr lang="en-US" dirty="0" smtClean="0"/>
              <a:t>Centralized IT Services staff size of ~80 FTE</a:t>
            </a:r>
          </a:p>
          <a:p>
            <a:r>
              <a:rPr lang="en-US" dirty="0" smtClean="0"/>
              <a:t>6 full time PM’s that report to the PMO	</a:t>
            </a:r>
          </a:p>
          <a:p>
            <a:r>
              <a:rPr lang="en-US" dirty="0" smtClean="0"/>
              <a:t>Standardized on Project Server 2010</a:t>
            </a:r>
          </a:p>
          <a:p>
            <a:r>
              <a:rPr lang="en-US" dirty="0" smtClean="0"/>
              <a:t>SharePoint, MS Excel &amp; Word Templates</a:t>
            </a:r>
          </a:p>
          <a:p>
            <a:r>
              <a:rPr lang="en-US" dirty="0" smtClean="0"/>
              <a:t>Approx. 15% IT Projects, 85% Institutional</a:t>
            </a:r>
          </a:p>
          <a:p>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University of Wisconsin-Milwaukee</a:t>
            </a:r>
            <a:endParaRPr lang="en-US" dirty="0"/>
          </a:p>
        </p:txBody>
      </p:sp>
      <p:sp>
        <p:nvSpPr>
          <p:cNvPr id="3" name="Content Placeholder 2"/>
          <p:cNvSpPr>
            <a:spLocks noGrp="1"/>
          </p:cNvSpPr>
          <p:nvPr>
            <p:ph idx="1"/>
          </p:nvPr>
        </p:nvSpPr>
        <p:spPr/>
        <p:txBody>
          <a:bodyPr>
            <a:normAutofit/>
          </a:bodyPr>
          <a:lstStyle/>
          <a:p>
            <a:r>
              <a:rPr lang="en-US" dirty="0" smtClean="0"/>
              <a:t>Approximately 30,000 students</a:t>
            </a:r>
          </a:p>
          <a:p>
            <a:r>
              <a:rPr lang="en-US" dirty="0" smtClean="0"/>
              <a:t>3,600 faculty and staff</a:t>
            </a:r>
          </a:p>
          <a:p>
            <a:r>
              <a:rPr lang="en-US" dirty="0" smtClean="0"/>
              <a:t>Centralized IT division: University Information Technology Services (UITS) responsible for enterprise services, ~150 FTE + ~200 student employees</a:t>
            </a:r>
          </a:p>
          <a:p>
            <a:pPr lvl="1"/>
            <a:r>
              <a:rPr lang="en-US" dirty="0" smtClean="0"/>
              <a:t>Distributed IT units</a:t>
            </a:r>
          </a:p>
          <a:p>
            <a:r>
              <a:rPr lang="en-US" dirty="0" smtClean="0"/>
              <a:t>Functional Project Management Structure</a:t>
            </a:r>
          </a:p>
          <a:p>
            <a:r>
              <a:rPr lang="en-US" dirty="0" smtClean="0"/>
              <a:t>Project Management Advisory Team</a:t>
            </a:r>
          </a:p>
          <a:p>
            <a:r>
              <a:rPr lang="en-US" dirty="0" smtClean="0"/>
              <a:t>IT Service Management Program Committee</a:t>
            </a:r>
          </a:p>
          <a:p>
            <a:endParaRPr lang="en-US" dirty="0" smtClean="0"/>
          </a:p>
          <a:p>
            <a:endParaRPr lang="en-US" dirty="0"/>
          </a:p>
        </p:txBody>
      </p:sp>
    </p:spTree>
    <p:extLst>
      <p:ext uri="{BB962C8B-B14F-4D97-AF65-F5344CB8AC3E}">
        <p14:creationId xmlns:p14="http://schemas.microsoft.com/office/powerpoint/2010/main" val="237570694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normAutofit/>
          </a:bodyPr>
          <a:lstStyle/>
          <a:p>
            <a:pPr marL="0" indent="0">
              <a:spcBef>
                <a:spcPts val="600"/>
              </a:spcBef>
              <a:spcAft>
                <a:spcPts val="600"/>
              </a:spcAft>
              <a:buNone/>
            </a:pPr>
            <a:r>
              <a:rPr lang="en-US" sz="4400" dirty="0" smtClean="0"/>
              <a:t>What is your </a:t>
            </a:r>
            <a:r>
              <a:rPr lang="en-US" sz="4400" dirty="0" smtClean="0"/>
              <a:t>project </a:t>
            </a:r>
            <a:r>
              <a:rPr lang="en-US" sz="4400" dirty="0"/>
              <a:t>m</a:t>
            </a:r>
            <a:r>
              <a:rPr lang="en-US" sz="4400" dirty="0" smtClean="0"/>
              <a:t>anagement </a:t>
            </a:r>
            <a:r>
              <a:rPr lang="en-US" sz="4400" dirty="0" smtClean="0"/>
              <a:t>/ </a:t>
            </a:r>
            <a:r>
              <a:rPr lang="en-US" sz="4400" dirty="0" smtClean="0"/>
              <a:t>service </a:t>
            </a:r>
            <a:r>
              <a:rPr lang="en-US" sz="4400" dirty="0"/>
              <a:t>m</a:t>
            </a:r>
            <a:r>
              <a:rPr lang="en-US" sz="4400" dirty="0" smtClean="0"/>
              <a:t>anagement </a:t>
            </a:r>
            <a:r>
              <a:rPr lang="en-US" sz="4400" dirty="0" smtClean="0"/>
              <a:t>structure? i.e. do you have dedicated PMs, are they in a PMO, to whom does the PMO report, etc.? </a:t>
            </a:r>
          </a:p>
        </p:txBody>
      </p:sp>
    </p:spTree>
    <p:extLst>
      <p:ext uri="{BB962C8B-B14F-4D97-AF65-F5344CB8AC3E}">
        <p14:creationId xmlns:p14="http://schemas.microsoft.com/office/powerpoint/2010/main" val="39031482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89"/>
            <a:ext cx="11176000" cy="1163395"/>
          </a:xfrm>
        </p:spPr>
        <p:txBody>
          <a:bodyPr>
            <a:normAutofit/>
          </a:bodyPr>
          <a:lstStyle/>
          <a:p>
            <a:r>
              <a:rPr lang="en-US" dirty="0" smtClean="0"/>
              <a:t>Cardinal </a:t>
            </a:r>
            <a:r>
              <a:rPr lang="en-US" dirty="0" err="1" smtClean="0"/>
              <a:t>Stritch</a:t>
            </a:r>
            <a:r>
              <a:rPr lang="en-US" dirty="0" smtClean="0"/>
              <a:t> University – Q1</a:t>
            </a:r>
            <a:br>
              <a:rPr lang="en-US" dirty="0" smtClean="0"/>
            </a:br>
            <a:r>
              <a:rPr lang="en-US" sz="3600" dirty="0" smtClean="0">
                <a:solidFill>
                  <a:schemeClr val="tx2"/>
                </a:solidFill>
              </a:rPr>
              <a:t>Organizational Realities</a:t>
            </a:r>
            <a:endParaRPr lang="en-US" dirty="0">
              <a:solidFill>
                <a:schemeClr val="tx2"/>
              </a:solidFill>
            </a:endParaRPr>
          </a:p>
        </p:txBody>
      </p:sp>
      <p:sp>
        <p:nvSpPr>
          <p:cNvPr id="4" name="Text Placeholder 3"/>
          <p:cNvSpPr>
            <a:spLocks noGrp="1"/>
          </p:cNvSpPr>
          <p:nvPr>
            <p:ph type="body" sz="quarter" idx="10"/>
          </p:nvPr>
        </p:nvSpPr>
        <p:spPr>
          <a:xfrm>
            <a:off x="508000" y="1411553"/>
            <a:ext cx="11176000" cy="4376583"/>
          </a:xfrm>
        </p:spPr>
        <p:txBody>
          <a:bodyPr/>
          <a:lstStyle/>
          <a:p>
            <a:pPr>
              <a:buFont typeface="Arial"/>
              <a:buChar char="•"/>
            </a:pPr>
            <a:r>
              <a:rPr lang="en-US" sz="2800" dirty="0" smtClean="0"/>
              <a:t>2010</a:t>
            </a:r>
          </a:p>
          <a:p>
            <a:pPr lvl="1">
              <a:buFont typeface="Arial" pitchFamily="34" charset="0"/>
              <a:buChar char="•"/>
            </a:pPr>
            <a:r>
              <a:rPr lang="en-US" sz="2400" dirty="0" smtClean="0"/>
              <a:t>Highly Centralized IT</a:t>
            </a:r>
          </a:p>
          <a:p>
            <a:pPr lvl="1">
              <a:buFont typeface="Arial" pitchFamily="34" charset="0"/>
              <a:buChar char="•"/>
            </a:pPr>
            <a:r>
              <a:rPr lang="en-US" sz="2400" dirty="0" smtClean="0"/>
              <a:t>No Project Management Experience </a:t>
            </a:r>
          </a:p>
          <a:p>
            <a:pPr lvl="1">
              <a:buFont typeface="Arial" pitchFamily="34" charset="0"/>
              <a:buChar char="•"/>
            </a:pPr>
            <a:r>
              <a:rPr lang="en-US" sz="2400" dirty="0" smtClean="0"/>
              <a:t>Lack of Standard ITSM Practices </a:t>
            </a:r>
          </a:p>
          <a:p>
            <a:pPr marL="517525" lvl="1" indent="0">
              <a:buNone/>
            </a:pPr>
            <a:endParaRPr lang="en-US" sz="2400" dirty="0" smtClean="0"/>
          </a:p>
          <a:p>
            <a:pPr>
              <a:buFont typeface="Arial" pitchFamily="34" charset="0"/>
              <a:buChar char="•"/>
            </a:pPr>
            <a:r>
              <a:rPr lang="en-US" sz="2800" dirty="0" smtClean="0"/>
              <a:t>2011/2012</a:t>
            </a:r>
          </a:p>
          <a:p>
            <a:pPr lvl="1">
              <a:buFont typeface="Arial" pitchFamily="34" charset="0"/>
              <a:buChar char="•"/>
            </a:pPr>
            <a:r>
              <a:rPr lang="en-US" sz="2400" dirty="0" smtClean="0"/>
              <a:t>Highly Centralized IT – Improved Alignment to Administrative and Academic Functions</a:t>
            </a:r>
          </a:p>
          <a:p>
            <a:pPr lvl="1">
              <a:buFont typeface="Arial" pitchFamily="34" charset="0"/>
              <a:buChar char="•"/>
            </a:pPr>
            <a:r>
              <a:rPr lang="en-US" sz="2400" dirty="0" smtClean="0"/>
              <a:t>Established PMO and Formal Project Management Methodology</a:t>
            </a:r>
            <a:endParaRPr lang="en-US" sz="2400" dirty="0"/>
          </a:p>
          <a:p>
            <a:pPr lvl="1">
              <a:buFont typeface="Arial" pitchFamily="34" charset="0"/>
              <a:buChar char="•"/>
            </a:pPr>
            <a:r>
              <a:rPr lang="en-US" sz="2400" dirty="0" smtClean="0"/>
              <a:t>Making Progress in Establishing ITSM Practices</a:t>
            </a:r>
          </a:p>
        </p:txBody>
      </p:sp>
      <p:sp>
        <p:nvSpPr>
          <p:cNvPr id="5" name="Down Arrow 4"/>
          <p:cNvSpPr/>
          <p:nvPr/>
        </p:nvSpPr>
        <p:spPr bwMode="auto">
          <a:xfrm>
            <a:off x="4876800" y="3200400"/>
            <a:ext cx="646176" cy="5334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extLst>
      <p:ext uri="{BB962C8B-B14F-4D97-AF65-F5344CB8AC3E}">
        <p14:creationId xmlns:p14="http://schemas.microsoft.com/office/powerpoint/2010/main" val="3600217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30189"/>
            <a:ext cx="11176000" cy="1163395"/>
          </a:xfrm>
        </p:spPr>
        <p:txBody>
          <a:bodyPr>
            <a:normAutofit/>
          </a:bodyPr>
          <a:lstStyle/>
          <a:p>
            <a:r>
              <a:rPr lang="en-US" dirty="0" smtClean="0"/>
              <a:t>Cardinal </a:t>
            </a:r>
            <a:r>
              <a:rPr lang="en-US" dirty="0" err="1" smtClean="0"/>
              <a:t>Stritch</a:t>
            </a:r>
            <a:r>
              <a:rPr lang="en-US" dirty="0" smtClean="0"/>
              <a:t> University - Q1</a:t>
            </a:r>
            <a:br>
              <a:rPr lang="en-US" dirty="0" smtClean="0"/>
            </a:br>
            <a:r>
              <a:rPr lang="en-US" sz="3600" dirty="0" smtClean="0">
                <a:solidFill>
                  <a:schemeClr val="tx2"/>
                </a:solidFill>
              </a:rPr>
              <a:t>PMO Model</a:t>
            </a:r>
            <a:endParaRPr lang="en-US" dirty="0">
              <a:solidFill>
                <a:schemeClr val="tx2"/>
              </a:solidFill>
            </a:endParaRPr>
          </a:p>
        </p:txBody>
      </p:sp>
      <p:sp>
        <p:nvSpPr>
          <p:cNvPr id="4" name="Text Placeholder 3"/>
          <p:cNvSpPr>
            <a:spLocks noGrp="1"/>
          </p:cNvSpPr>
          <p:nvPr>
            <p:ph type="body" sz="quarter" idx="10"/>
          </p:nvPr>
        </p:nvSpPr>
        <p:spPr>
          <a:xfrm>
            <a:off x="508000" y="1411553"/>
            <a:ext cx="11176000" cy="886397"/>
          </a:xfrm>
        </p:spPr>
        <p:txBody>
          <a:bodyPr/>
          <a:lstStyle/>
          <a:p>
            <a:pPr>
              <a:buFont typeface="Arial" pitchFamily="34" charset="0"/>
              <a:buChar char="•"/>
            </a:pPr>
            <a:r>
              <a:rPr lang="en-US" dirty="0" smtClean="0"/>
              <a:t>Functional Organization Based Project Management (Example)</a:t>
            </a:r>
          </a:p>
        </p:txBody>
      </p:sp>
      <p:graphicFrame>
        <p:nvGraphicFramePr>
          <p:cNvPr id="5" name="Diagram 4"/>
          <p:cNvGraphicFramePr/>
          <p:nvPr>
            <p:extLst>
              <p:ext uri="{D42A27DB-BD31-4B8C-83A1-F6EECF244321}">
                <p14:modId xmlns:p14="http://schemas.microsoft.com/office/powerpoint/2010/main" val="3137624778"/>
              </p:ext>
            </p:extLst>
          </p:nvPr>
        </p:nvGraphicFramePr>
        <p:xfrm>
          <a:off x="412928" y="1219200"/>
          <a:ext cx="11480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02637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032000" y="1371600"/>
            <a:ext cx="7880349" cy="4473496"/>
          </a:xfrm>
          <a:prstGeom prst="rect">
            <a:avLst/>
          </a:prstGeom>
          <a:noFill/>
          <a:ln w="9525">
            <a:noFill/>
            <a:miter lim="800000"/>
            <a:headEnd/>
            <a:tailEnd/>
          </a:ln>
        </p:spPr>
      </p:pic>
      <p:sp>
        <p:nvSpPr>
          <p:cNvPr id="2" name="Title 1"/>
          <p:cNvSpPr>
            <a:spLocks noGrp="1"/>
          </p:cNvSpPr>
          <p:nvPr>
            <p:ph type="title"/>
          </p:nvPr>
        </p:nvSpPr>
        <p:spPr>
          <a:xfrm>
            <a:off x="508000" y="230189"/>
            <a:ext cx="11176000" cy="1163395"/>
          </a:xfrm>
        </p:spPr>
        <p:txBody>
          <a:bodyPr>
            <a:normAutofit/>
          </a:bodyPr>
          <a:lstStyle/>
          <a:p>
            <a:r>
              <a:rPr lang="en-US" dirty="0" smtClean="0"/>
              <a:t>Cardinal </a:t>
            </a:r>
            <a:r>
              <a:rPr lang="en-US" dirty="0" err="1" smtClean="0"/>
              <a:t>Stritch</a:t>
            </a:r>
            <a:r>
              <a:rPr lang="en-US" dirty="0" smtClean="0"/>
              <a:t> University - Q1 </a:t>
            </a:r>
            <a:br>
              <a:rPr lang="en-US" dirty="0" smtClean="0"/>
            </a:br>
            <a:r>
              <a:rPr lang="en-US" dirty="0" smtClean="0"/>
              <a:t>Project Management Maturity Model </a:t>
            </a:r>
            <a:endParaRPr lang="en-US" dirty="0">
              <a:solidFill>
                <a:schemeClr val="tx2"/>
              </a:solidFill>
            </a:endParaRPr>
          </a:p>
        </p:txBody>
      </p:sp>
      <p:sp>
        <p:nvSpPr>
          <p:cNvPr id="9" name="Circular Arrow 8"/>
          <p:cNvSpPr/>
          <p:nvPr/>
        </p:nvSpPr>
        <p:spPr bwMode="auto">
          <a:xfrm rot="17924893">
            <a:off x="2287918" y="1252373"/>
            <a:ext cx="4955574" cy="5262201"/>
          </a:xfrm>
          <a:prstGeom prst="circularArrow">
            <a:avLst>
              <a:gd name="adj1" fmla="val 12500"/>
              <a:gd name="adj2" fmla="val 491629"/>
              <a:gd name="adj3" fmla="val 20457681"/>
              <a:gd name="adj4" fmla="val 13409286"/>
              <a:gd name="adj5" fmla="val 12500"/>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r>
              <a:rPr lang="en-US" sz="2000" dirty="0" smtClean="0">
                <a:solidFill>
                  <a:schemeClr val="tx1"/>
                </a:solidFill>
                <a:latin typeface="Tahoma" pitchFamily="34" charset="0"/>
                <a:ea typeface="Tahoma" pitchFamily="34" charset="0"/>
                <a:cs typeface="Tahoma" pitchFamily="34" charset="0"/>
              </a:rPr>
              <a:t>       </a:t>
            </a:r>
            <a:endParaRPr lang="en-US" sz="1200" dirty="0" smtClean="0">
              <a:solidFill>
                <a:schemeClr val="tx1"/>
              </a:solidFill>
              <a:latin typeface="Tahoma" pitchFamily="34" charset="0"/>
              <a:ea typeface="Tahoma" pitchFamily="34" charset="0"/>
              <a:cs typeface="Tahoma"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0" name="TextBox 9"/>
          <p:cNvSpPr txBox="1"/>
          <p:nvPr/>
        </p:nvSpPr>
        <p:spPr>
          <a:xfrm rot="18053935">
            <a:off x="2692789" y="2740407"/>
            <a:ext cx="1072604" cy="369332"/>
          </a:xfrm>
          <a:prstGeom prst="rect">
            <a:avLst/>
          </a:prstGeom>
          <a:noFill/>
        </p:spPr>
        <p:txBody>
          <a:bodyPr wrap="none" rtlCol="0">
            <a:spAutoFit/>
          </a:bodyPr>
          <a:lstStyle/>
          <a:p>
            <a:r>
              <a:rPr lang="en-US" dirty="0" smtClean="0">
                <a:solidFill>
                  <a:schemeClr val="bg1"/>
                </a:solidFill>
              </a:rPr>
              <a:t>Efficiency</a:t>
            </a:r>
            <a:endParaRPr lang="en-US" dirty="0">
              <a:solidFill>
                <a:schemeClr val="bg1"/>
              </a:solidFill>
            </a:endParaRPr>
          </a:p>
        </p:txBody>
      </p:sp>
      <p:sp>
        <p:nvSpPr>
          <p:cNvPr id="11" name="Left Brace 10"/>
          <p:cNvSpPr/>
          <p:nvPr/>
        </p:nvSpPr>
        <p:spPr>
          <a:xfrm>
            <a:off x="1422400" y="1371600"/>
            <a:ext cx="508000" cy="4419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rot="16200000">
            <a:off x="623159" y="3361728"/>
            <a:ext cx="1358214" cy="276999"/>
          </a:xfrm>
          <a:prstGeom prst="rect">
            <a:avLst/>
          </a:prstGeom>
          <a:noFill/>
        </p:spPr>
        <p:txBody>
          <a:bodyPr wrap="none" rtlCol="0">
            <a:spAutoFit/>
          </a:bodyPr>
          <a:lstStyle/>
          <a:p>
            <a:r>
              <a:rPr lang="en-US" sz="1200" dirty="0" smtClean="0">
                <a:latin typeface="Tahoma" pitchFamily="34" charset="0"/>
                <a:ea typeface="Tahoma" pitchFamily="34" charset="0"/>
                <a:cs typeface="Tahoma" pitchFamily="34" charset="0"/>
              </a:rPr>
              <a:t>Cumulative Gains</a:t>
            </a:r>
            <a:endParaRPr lang="en-US" sz="1200" dirty="0">
              <a:latin typeface="Tahoma" pitchFamily="34" charset="0"/>
              <a:ea typeface="Tahoma" pitchFamily="34" charset="0"/>
              <a:cs typeface="Tahoma" pitchFamily="34" charset="0"/>
            </a:endParaRPr>
          </a:p>
        </p:txBody>
      </p:sp>
      <p:sp>
        <p:nvSpPr>
          <p:cNvPr id="14" name="Rectangular Callout 13"/>
          <p:cNvSpPr/>
          <p:nvPr/>
        </p:nvSpPr>
        <p:spPr bwMode="auto">
          <a:xfrm>
            <a:off x="7315200" y="3657600"/>
            <a:ext cx="2336800" cy="762000"/>
          </a:xfrm>
          <a:prstGeom prst="wedgeRectCallout">
            <a:avLst>
              <a:gd name="adj1" fmla="val -61754"/>
              <a:gd name="adj2" fmla="val -34559"/>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200" dirty="0" err="1" smtClean="0">
                <a:solidFill>
                  <a:schemeClr val="tx1"/>
                </a:solidFill>
                <a:latin typeface="Tahoma" pitchFamily="34" charset="0"/>
              </a:rPr>
              <a:t>Stritch</a:t>
            </a:r>
            <a:r>
              <a:rPr lang="en-US" sz="1200" dirty="0" smtClean="0">
                <a:solidFill>
                  <a:schemeClr val="tx1"/>
                </a:solidFill>
                <a:latin typeface="Tahoma" pitchFamily="34" charset="0"/>
              </a:rPr>
              <a:t> is Currently at the Standardization Level</a:t>
            </a:r>
          </a:p>
        </p:txBody>
      </p:sp>
    </p:spTree>
    <p:extLst>
      <p:ext uri="{BB962C8B-B14F-4D97-AF65-F5344CB8AC3E}">
        <p14:creationId xmlns:p14="http://schemas.microsoft.com/office/powerpoint/2010/main" val="107290668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2000"/>
                                        <p:tgtEl>
                                          <p:spTgt spid="1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animBg="1"/>
    </p:bldLst>
  </p:timing>
</p:sld>
</file>

<file path=ppt/theme/theme1.xml><?xml version="1.0" encoding="utf-8"?>
<a:theme xmlns:a="http://schemas.openxmlformats.org/drawingml/2006/main" name="Educau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Educause</Template>
  <TotalTime>826</TotalTime>
  <Words>2114</Words>
  <Application>Microsoft Macintosh PowerPoint</Application>
  <PresentationFormat>Custom</PresentationFormat>
  <Paragraphs>279</Paragraphs>
  <Slides>38</Slides>
  <Notes>9</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Educause</vt:lpstr>
      <vt:lpstr>IT Project and Service Management Roundtable </vt:lpstr>
      <vt:lpstr>Participants </vt:lpstr>
      <vt:lpstr>Cardinal Stritch University</vt:lpstr>
      <vt:lpstr>Marquette University</vt:lpstr>
      <vt:lpstr>University of Wisconsin-Milwaukee</vt:lpstr>
      <vt:lpstr>Question 1</vt:lpstr>
      <vt:lpstr>Cardinal Stritch University – Q1 Organizational Realities</vt:lpstr>
      <vt:lpstr>Cardinal Stritch University - Q1 PMO Model</vt:lpstr>
      <vt:lpstr>Cardinal Stritch University - Q1  Project Management Maturity Model </vt:lpstr>
      <vt:lpstr>MARQUETTE UNIVERSITY  - Q1</vt:lpstr>
      <vt:lpstr>UNIVERSITY OF WISCONSIN-MILWAUKEE - Q1</vt:lpstr>
      <vt:lpstr>Question 2</vt:lpstr>
      <vt:lpstr>Cardinal Stritch University - Q2 To be considered a ‘Project’…</vt:lpstr>
      <vt:lpstr>Cardinal Stritch University – q2  Project and Portfolio Management Methodology </vt:lpstr>
      <vt:lpstr>MARQUETTE UNIVERSITY -Q2 Selection Process</vt:lpstr>
      <vt:lpstr>MARQUETTE UNIVERSITY - Q2 Workflow Stages</vt:lpstr>
      <vt:lpstr>UNIVERSITY OF WISCONSIN-MILWAUKEE – Q2</vt:lpstr>
      <vt:lpstr>Question 3</vt:lpstr>
      <vt:lpstr>Cardinal Stritch University - Q3 </vt:lpstr>
      <vt:lpstr>MARQUETTE UNIVERSITY – Q3 </vt:lpstr>
      <vt:lpstr>UNIVERSITY OF WISCONSIN-MILWAUKEE – Q3</vt:lpstr>
      <vt:lpstr>Question 4</vt:lpstr>
      <vt:lpstr>Cardinal Stritch University - Q4</vt:lpstr>
      <vt:lpstr>Marquette University – q4 Perspective of Frameworks and Standards</vt:lpstr>
      <vt:lpstr>University of Wisconsin-Milwaukee – Q4</vt:lpstr>
      <vt:lpstr>Question 5</vt:lpstr>
      <vt:lpstr>Cardinal Stritch University - Q5 </vt:lpstr>
      <vt:lpstr>Marquette University – q5 </vt:lpstr>
      <vt:lpstr>University of wisconsin-Milwaukee – Q5</vt:lpstr>
      <vt:lpstr>Question 6</vt:lpstr>
      <vt:lpstr>Cardinal Stritch University - Q6 </vt:lpstr>
      <vt:lpstr>Marquette University – q6 </vt:lpstr>
      <vt:lpstr>University of wisconsin-milwaukee – q6</vt:lpstr>
      <vt:lpstr>Question 7</vt:lpstr>
      <vt:lpstr>Cardinal Stritch University - Q7 </vt:lpstr>
      <vt:lpstr>Marquette University – q7 Prioritization Criteria (Drivers)</vt:lpstr>
      <vt:lpstr>University of Wisconsin-Milwaukee – Q7</vt:lpstr>
      <vt:lpstr>PowerPoint Presentation</vt:lpstr>
    </vt:vector>
  </TitlesOfParts>
  <Company>Marquette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dc:creator>
  <cp:lastModifiedBy>Bobbyjo Morse</cp:lastModifiedBy>
  <cp:revision>89</cp:revision>
  <dcterms:created xsi:type="dcterms:W3CDTF">2012-03-02T21:46:46Z</dcterms:created>
  <dcterms:modified xsi:type="dcterms:W3CDTF">2012-03-27T03:52:16Z</dcterms:modified>
</cp:coreProperties>
</file>