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4" r:id="rId2"/>
    <p:sldMasterId id="2147483792" r:id="rId3"/>
  </p:sldMasterIdLst>
  <p:notesMasterIdLst>
    <p:notesMasterId r:id="rId29"/>
  </p:notesMasterIdLst>
  <p:sldIdLst>
    <p:sldId id="256" r:id="rId4"/>
    <p:sldId id="257" r:id="rId5"/>
    <p:sldId id="258" r:id="rId6"/>
    <p:sldId id="260" r:id="rId7"/>
    <p:sldId id="261" r:id="rId8"/>
    <p:sldId id="259" r:id="rId9"/>
    <p:sldId id="262" r:id="rId10"/>
    <p:sldId id="263" r:id="rId11"/>
    <p:sldId id="264" r:id="rId12"/>
    <p:sldId id="265" r:id="rId13"/>
    <p:sldId id="276" r:id="rId14"/>
    <p:sldId id="277" r:id="rId15"/>
    <p:sldId id="278" r:id="rId16"/>
    <p:sldId id="266" r:id="rId17"/>
    <p:sldId id="267" r:id="rId18"/>
    <p:sldId id="268" r:id="rId19"/>
    <p:sldId id="269" r:id="rId20"/>
    <p:sldId id="270" r:id="rId21"/>
    <p:sldId id="271" r:id="rId22"/>
    <p:sldId id="272" r:id="rId23"/>
    <p:sldId id="274" r:id="rId24"/>
    <p:sldId id="275" r:id="rId25"/>
    <p:sldId id="279" r:id="rId26"/>
    <p:sldId id="273" r:id="rId27"/>
    <p:sldId id="280" r:id="rId2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46" autoAdjust="0"/>
  </p:normalViewPr>
  <p:slideViewPr>
    <p:cSldViewPr snapToGrid="0" snapToObjects="1">
      <p:cViewPr>
        <p:scale>
          <a:sx n="165" d="100"/>
          <a:sy n="165" d="100"/>
        </p:scale>
        <p:origin x="-80" y="60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0A07DA-FE43-4F43-A2A3-6715361879A5}" type="doc">
      <dgm:prSet loTypeId="urn:microsoft.com/office/officeart/2005/8/layout/hProcess11" loCatId="" qsTypeId="urn:microsoft.com/office/officeart/2005/8/quickstyle/simple4" qsCatId="simple" csTypeId="urn:microsoft.com/office/officeart/2005/8/colors/accent1_2" csCatId="accent1" phldr="1"/>
      <dgm:spPr/>
    </dgm:pt>
    <dgm:pt modelId="{A75DC813-B05C-9146-AE9C-310D7EA4A0B2}">
      <dgm:prSet phldrT="[Text]" custT="1"/>
      <dgm:spPr/>
      <dgm:t>
        <a:bodyPr/>
        <a:lstStyle/>
        <a:p>
          <a:r>
            <a:rPr lang="en-US" sz="1800" b="0" i="0" dirty="0" smtClean="0">
              <a:latin typeface="Gotham Book"/>
              <a:cs typeface="Gotham Book"/>
            </a:rPr>
            <a:t>Convene team</a:t>
          </a:r>
          <a:endParaRPr lang="en-US" sz="1800" b="0" i="0" dirty="0">
            <a:latin typeface="Gotham Book"/>
            <a:cs typeface="Gotham Book"/>
          </a:endParaRPr>
        </a:p>
      </dgm:t>
    </dgm:pt>
    <dgm:pt modelId="{5AD108D2-3FE2-1946-A7F6-97C4FC6D179A}" type="parTrans" cxnId="{E957B631-56FE-F247-A1AB-7265EED84342}">
      <dgm:prSet/>
      <dgm:spPr/>
      <dgm:t>
        <a:bodyPr/>
        <a:lstStyle/>
        <a:p>
          <a:endParaRPr lang="en-US"/>
        </a:p>
      </dgm:t>
    </dgm:pt>
    <dgm:pt modelId="{AB0005BE-A70C-2446-851E-F09216F239DC}" type="sibTrans" cxnId="{E957B631-56FE-F247-A1AB-7265EED84342}">
      <dgm:prSet/>
      <dgm:spPr/>
      <dgm:t>
        <a:bodyPr/>
        <a:lstStyle/>
        <a:p>
          <a:endParaRPr lang="en-US"/>
        </a:p>
      </dgm:t>
    </dgm:pt>
    <dgm:pt modelId="{5F724F95-8D66-BE47-9710-9CF389C3340C}">
      <dgm:prSet phldrT="[Text]" custT="1"/>
      <dgm:spPr/>
      <dgm:t>
        <a:bodyPr/>
        <a:lstStyle/>
        <a:p>
          <a:r>
            <a:rPr lang="en-US" sz="1600" b="0" i="0" dirty="0" smtClean="0">
              <a:latin typeface="Gotham Book"/>
              <a:cs typeface="Gotham Book"/>
            </a:rPr>
            <a:t>Students notified of acceptance March 15</a:t>
          </a:r>
          <a:endParaRPr lang="en-US" sz="1600" b="0" i="0" dirty="0">
            <a:latin typeface="Gotham Book"/>
            <a:cs typeface="Gotham Book"/>
          </a:endParaRPr>
        </a:p>
      </dgm:t>
    </dgm:pt>
    <dgm:pt modelId="{699B35E5-C98B-AC4E-8E7B-C07771C65657}" type="sibTrans" cxnId="{7B79A08A-BC57-8D44-98A8-0C4558118536}">
      <dgm:prSet/>
      <dgm:spPr/>
      <dgm:t>
        <a:bodyPr/>
        <a:lstStyle/>
        <a:p>
          <a:endParaRPr lang="en-US"/>
        </a:p>
      </dgm:t>
    </dgm:pt>
    <dgm:pt modelId="{D96BFE1D-A731-7F4A-AD98-6D77604FF1E8}" type="parTrans" cxnId="{7B79A08A-BC57-8D44-98A8-0C4558118536}">
      <dgm:prSet/>
      <dgm:spPr/>
      <dgm:t>
        <a:bodyPr/>
        <a:lstStyle/>
        <a:p>
          <a:endParaRPr lang="en-US"/>
        </a:p>
      </dgm:t>
    </dgm:pt>
    <dgm:pt modelId="{DE4F6697-F31D-1B46-903E-3C0284B926F7}">
      <dgm:prSet custT="1"/>
      <dgm:spPr/>
      <dgm:t>
        <a:bodyPr/>
        <a:lstStyle/>
        <a:p>
          <a:r>
            <a:rPr lang="en-US" sz="1600" b="0" i="0" dirty="0" smtClean="0">
              <a:latin typeface="Gotham Book"/>
              <a:cs typeface="Gotham Book"/>
            </a:rPr>
            <a:t>myMiami portal content for accepted and confirmed students</a:t>
          </a:r>
          <a:endParaRPr lang="en-US" sz="1600" b="0" i="0" dirty="0">
            <a:latin typeface="Gotham Book"/>
            <a:cs typeface="Gotham Book"/>
          </a:endParaRPr>
        </a:p>
      </dgm:t>
    </dgm:pt>
    <dgm:pt modelId="{03389100-81AE-5A49-91A1-26258043C18A}" type="parTrans" cxnId="{C7E914E0-479F-BE45-85F4-77B90038C8CA}">
      <dgm:prSet/>
      <dgm:spPr/>
      <dgm:t>
        <a:bodyPr/>
        <a:lstStyle/>
        <a:p>
          <a:endParaRPr lang="en-US"/>
        </a:p>
      </dgm:t>
    </dgm:pt>
    <dgm:pt modelId="{76BCDB5F-24EB-4C4C-B3ED-4F23C8EA7807}" type="sibTrans" cxnId="{C7E914E0-479F-BE45-85F4-77B90038C8CA}">
      <dgm:prSet/>
      <dgm:spPr/>
      <dgm:t>
        <a:bodyPr/>
        <a:lstStyle/>
        <a:p>
          <a:endParaRPr lang="en-US"/>
        </a:p>
      </dgm:t>
    </dgm:pt>
    <dgm:pt modelId="{AB5DE064-3259-2B43-9FF2-53A85C0B17A9}">
      <dgm:prSet custT="1"/>
      <dgm:spPr/>
      <dgm:t>
        <a:bodyPr/>
        <a:lstStyle/>
        <a:p>
          <a:r>
            <a:rPr lang="en-US" sz="1600" b="0" i="0" dirty="0" smtClean="0">
              <a:latin typeface="Gotham Book"/>
              <a:cs typeface="Gotham Book"/>
            </a:rPr>
            <a:t>Miami Notebook: web site, postcard, brochure prep</a:t>
          </a:r>
          <a:endParaRPr lang="en-US" sz="1600" b="0" i="0" dirty="0">
            <a:latin typeface="Gotham Book"/>
            <a:cs typeface="Gotham Book"/>
          </a:endParaRPr>
        </a:p>
      </dgm:t>
    </dgm:pt>
    <dgm:pt modelId="{D13ACC2F-E898-E043-9CA3-3969CDCDFFD5}" type="parTrans" cxnId="{8273B380-8966-3643-8859-D719A9CD2FF5}">
      <dgm:prSet/>
      <dgm:spPr/>
      <dgm:t>
        <a:bodyPr/>
        <a:lstStyle/>
        <a:p>
          <a:endParaRPr lang="en-US"/>
        </a:p>
      </dgm:t>
    </dgm:pt>
    <dgm:pt modelId="{B57E9186-B7AB-2149-881E-A01A4AEB25D0}" type="sibTrans" cxnId="{8273B380-8966-3643-8859-D719A9CD2FF5}">
      <dgm:prSet/>
      <dgm:spPr/>
      <dgm:t>
        <a:bodyPr/>
        <a:lstStyle/>
        <a:p>
          <a:endParaRPr lang="en-US"/>
        </a:p>
      </dgm:t>
    </dgm:pt>
    <dgm:pt modelId="{056AFE8D-189C-924E-9827-A134F1403570}" type="pres">
      <dgm:prSet presAssocID="{9A0A07DA-FE43-4F43-A2A3-6715361879A5}" presName="Name0" presStyleCnt="0">
        <dgm:presLayoutVars>
          <dgm:dir/>
          <dgm:resizeHandles val="exact"/>
        </dgm:presLayoutVars>
      </dgm:prSet>
      <dgm:spPr/>
    </dgm:pt>
    <dgm:pt modelId="{7DDE8FDE-21B0-7145-B419-3075DC4B298C}" type="pres">
      <dgm:prSet presAssocID="{9A0A07DA-FE43-4F43-A2A3-6715361879A5}" presName="arrow" presStyleLbl="bgShp" presStyleIdx="0" presStyleCnt="1"/>
      <dgm:spPr/>
    </dgm:pt>
    <dgm:pt modelId="{85F1ABEB-7626-4149-AE95-81BF5887B690}" type="pres">
      <dgm:prSet presAssocID="{9A0A07DA-FE43-4F43-A2A3-6715361879A5}" presName="points" presStyleCnt="0"/>
      <dgm:spPr/>
    </dgm:pt>
    <dgm:pt modelId="{2C19B1DC-294D-2A4D-BEA8-260A9F505531}" type="pres">
      <dgm:prSet presAssocID="{A75DC813-B05C-9146-AE9C-310D7EA4A0B2}" presName="compositeA" presStyleCnt="0"/>
      <dgm:spPr/>
    </dgm:pt>
    <dgm:pt modelId="{FD9A77FB-F425-784D-9FC2-C4ADEE09EAEF}" type="pres">
      <dgm:prSet presAssocID="{A75DC813-B05C-9146-AE9C-310D7EA4A0B2}" presName="textA" presStyleLbl="revTx" presStyleIdx="0" presStyleCnt="4">
        <dgm:presLayoutVars>
          <dgm:bulletEnabled val="1"/>
        </dgm:presLayoutVars>
      </dgm:prSet>
      <dgm:spPr/>
      <dgm:t>
        <a:bodyPr/>
        <a:lstStyle/>
        <a:p>
          <a:endParaRPr lang="en-US"/>
        </a:p>
      </dgm:t>
    </dgm:pt>
    <dgm:pt modelId="{505E331F-3DBC-1245-9FB3-A7F6B0291492}" type="pres">
      <dgm:prSet presAssocID="{A75DC813-B05C-9146-AE9C-310D7EA4A0B2}" presName="circleA" presStyleLbl="node1" presStyleIdx="0" presStyleCnt="4"/>
      <dgm:spPr/>
    </dgm:pt>
    <dgm:pt modelId="{A4325284-796E-2A47-90C2-9D06A74BCBB6}" type="pres">
      <dgm:prSet presAssocID="{A75DC813-B05C-9146-AE9C-310D7EA4A0B2}" presName="spaceA" presStyleCnt="0"/>
      <dgm:spPr/>
    </dgm:pt>
    <dgm:pt modelId="{77B0BABE-9F49-4D43-87C7-2D950801DDF3}" type="pres">
      <dgm:prSet presAssocID="{AB0005BE-A70C-2446-851E-F09216F239DC}" presName="space" presStyleCnt="0"/>
      <dgm:spPr/>
    </dgm:pt>
    <dgm:pt modelId="{665DA3D4-5DB9-F94B-BAC5-B4D95DE80D44}" type="pres">
      <dgm:prSet presAssocID="{5F724F95-8D66-BE47-9710-9CF389C3340C}" presName="compositeB" presStyleCnt="0"/>
      <dgm:spPr/>
    </dgm:pt>
    <dgm:pt modelId="{C691B45D-9902-5440-872F-1EC26059EB5E}" type="pres">
      <dgm:prSet presAssocID="{5F724F95-8D66-BE47-9710-9CF389C3340C}" presName="textB" presStyleLbl="revTx" presStyleIdx="1" presStyleCnt="4">
        <dgm:presLayoutVars>
          <dgm:bulletEnabled val="1"/>
        </dgm:presLayoutVars>
      </dgm:prSet>
      <dgm:spPr/>
      <dgm:t>
        <a:bodyPr/>
        <a:lstStyle/>
        <a:p>
          <a:endParaRPr lang="en-US"/>
        </a:p>
      </dgm:t>
    </dgm:pt>
    <dgm:pt modelId="{830AD196-48DE-B64F-919F-99BF37A9C904}" type="pres">
      <dgm:prSet presAssocID="{5F724F95-8D66-BE47-9710-9CF389C3340C}" presName="circleB" presStyleLbl="node1" presStyleIdx="1" presStyleCnt="4"/>
      <dgm:spPr/>
    </dgm:pt>
    <dgm:pt modelId="{DCC7DB94-1322-7C4C-9B59-B571B34E6F06}" type="pres">
      <dgm:prSet presAssocID="{5F724F95-8D66-BE47-9710-9CF389C3340C}" presName="spaceB" presStyleCnt="0"/>
      <dgm:spPr/>
    </dgm:pt>
    <dgm:pt modelId="{BCA6C927-E346-8043-B39F-543E6335C6A6}" type="pres">
      <dgm:prSet presAssocID="{699B35E5-C98B-AC4E-8E7B-C07771C65657}" presName="space" presStyleCnt="0"/>
      <dgm:spPr/>
    </dgm:pt>
    <dgm:pt modelId="{542205CB-5387-5D4C-A5B6-6E0C4D6D3423}" type="pres">
      <dgm:prSet presAssocID="{DE4F6697-F31D-1B46-903E-3C0284B926F7}" presName="compositeA" presStyleCnt="0"/>
      <dgm:spPr/>
    </dgm:pt>
    <dgm:pt modelId="{4EDC4A40-8A35-0241-B726-A436D4F1D04E}" type="pres">
      <dgm:prSet presAssocID="{DE4F6697-F31D-1B46-903E-3C0284B926F7}" presName="textA" presStyleLbl="revTx" presStyleIdx="2" presStyleCnt="4">
        <dgm:presLayoutVars>
          <dgm:bulletEnabled val="1"/>
        </dgm:presLayoutVars>
      </dgm:prSet>
      <dgm:spPr/>
      <dgm:t>
        <a:bodyPr/>
        <a:lstStyle/>
        <a:p>
          <a:endParaRPr lang="en-US"/>
        </a:p>
      </dgm:t>
    </dgm:pt>
    <dgm:pt modelId="{23A5FD24-1CBC-E54E-AC49-273CF37E5359}" type="pres">
      <dgm:prSet presAssocID="{DE4F6697-F31D-1B46-903E-3C0284B926F7}" presName="circleA" presStyleLbl="node1" presStyleIdx="2" presStyleCnt="4"/>
      <dgm:spPr/>
    </dgm:pt>
    <dgm:pt modelId="{98588B64-6CB3-F147-9F17-1864C04FA974}" type="pres">
      <dgm:prSet presAssocID="{DE4F6697-F31D-1B46-903E-3C0284B926F7}" presName="spaceA" presStyleCnt="0"/>
      <dgm:spPr/>
    </dgm:pt>
    <dgm:pt modelId="{9EE81311-D459-7245-A036-7790689EC0B7}" type="pres">
      <dgm:prSet presAssocID="{76BCDB5F-24EB-4C4C-B3ED-4F23C8EA7807}" presName="space" presStyleCnt="0"/>
      <dgm:spPr/>
    </dgm:pt>
    <dgm:pt modelId="{E34FDA86-AFE2-7540-B480-866F0E6DA249}" type="pres">
      <dgm:prSet presAssocID="{AB5DE064-3259-2B43-9FF2-53A85C0B17A9}" presName="compositeB" presStyleCnt="0"/>
      <dgm:spPr/>
    </dgm:pt>
    <dgm:pt modelId="{2E49E848-B66E-A041-8200-59A5263D2FEC}" type="pres">
      <dgm:prSet presAssocID="{AB5DE064-3259-2B43-9FF2-53A85C0B17A9}" presName="textB" presStyleLbl="revTx" presStyleIdx="3" presStyleCnt="4">
        <dgm:presLayoutVars>
          <dgm:bulletEnabled val="1"/>
        </dgm:presLayoutVars>
      </dgm:prSet>
      <dgm:spPr/>
      <dgm:t>
        <a:bodyPr/>
        <a:lstStyle/>
        <a:p>
          <a:endParaRPr lang="en-US"/>
        </a:p>
      </dgm:t>
    </dgm:pt>
    <dgm:pt modelId="{AC7ED00B-3C70-C740-83A6-FDA0C5ED25C1}" type="pres">
      <dgm:prSet presAssocID="{AB5DE064-3259-2B43-9FF2-53A85C0B17A9}" presName="circleB" presStyleLbl="node1" presStyleIdx="3" presStyleCnt="4"/>
      <dgm:spPr/>
    </dgm:pt>
    <dgm:pt modelId="{8D880458-5121-D04A-8B5A-131E2A4DFAEB}" type="pres">
      <dgm:prSet presAssocID="{AB5DE064-3259-2B43-9FF2-53A85C0B17A9}" presName="spaceB" presStyleCnt="0"/>
      <dgm:spPr/>
    </dgm:pt>
  </dgm:ptLst>
  <dgm:cxnLst>
    <dgm:cxn modelId="{7B79A08A-BC57-8D44-98A8-0C4558118536}" srcId="{9A0A07DA-FE43-4F43-A2A3-6715361879A5}" destId="{5F724F95-8D66-BE47-9710-9CF389C3340C}" srcOrd="1" destOrd="0" parTransId="{D96BFE1D-A731-7F4A-AD98-6D77604FF1E8}" sibTransId="{699B35E5-C98B-AC4E-8E7B-C07771C65657}"/>
    <dgm:cxn modelId="{3B201DC1-9C6B-0D4F-B4C6-A06CF8363E75}" type="presOf" srcId="{DE4F6697-F31D-1B46-903E-3C0284B926F7}" destId="{4EDC4A40-8A35-0241-B726-A436D4F1D04E}" srcOrd="0" destOrd="0" presId="urn:microsoft.com/office/officeart/2005/8/layout/hProcess11"/>
    <dgm:cxn modelId="{8273B380-8966-3643-8859-D719A9CD2FF5}" srcId="{9A0A07DA-FE43-4F43-A2A3-6715361879A5}" destId="{AB5DE064-3259-2B43-9FF2-53A85C0B17A9}" srcOrd="3" destOrd="0" parTransId="{D13ACC2F-E898-E043-9CA3-3969CDCDFFD5}" sibTransId="{B57E9186-B7AB-2149-881E-A01A4AEB25D0}"/>
    <dgm:cxn modelId="{94940FCA-676F-904B-BDE5-1043FF75854B}" type="presOf" srcId="{A75DC813-B05C-9146-AE9C-310D7EA4A0B2}" destId="{FD9A77FB-F425-784D-9FC2-C4ADEE09EAEF}" srcOrd="0" destOrd="0" presId="urn:microsoft.com/office/officeart/2005/8/layout/hProcess11"/>
    <dgm:cxn modelId="{CEC7D27B-720B-5C44-A2FE-99A8D0A80B18}" type="presOf" srcId="{5F724F95-8D66-BE47-9710-9CF389C3340C}" destId="{C691B45D-9902-5440-872F-1EC26059EB5E}" srcOrd="0" destOrd="0" presId="urn:microsoft.com/office/officeart/2005/8/layout/hProcess11"/>
    <dgm:cxn modelId="{E957B631-56FE-F247-A1AB-7265EED84342}" srcId="{9A0A07DA-FE43-4F43-A2A3-6715361879A5}" destId="{A75DC813-B05C-9146-AE9C-310D7EA4A0B2}" srcOrd="0" destOrd="0" parTransId="{5AD108D2-3FE2-1946-A7F6-97C4FC6D179A}" sibTransId="{AB0005BE-A70C-2446-851E-F09216F239DC}"/>
    <dgm:cxn modelId="{C299DC6C-501B-4E46-A243-DCB048D7DC9D}" type="presOf" srcId="{9A0A07DA-FE43-4F43-A2A3-6715361879A5}" destId="{056AFE8D-189C-924E-9827-A134F1403570}" srcOrd="0" destOrd="0" presId="urn:microsoft.com/office/officeart/2005/8/layout/hProcess11"/>
    <dgm:cxn modelId="{81417708-417A-DC4C-AF61-906DAA285443}" type="presOf" srcId="{AB5DE064-3259-2B43-9FF2-53A85C0B17A9}" destId="{2E49E848-B66E-A041-8200-59A5263D2FEC}" srcOrd="0" destOrd="0" presId="urn:microsoft.com/office/officeart/2005/8/layout/hProcess11"/>
    <dgm:cxn modelId="{C7E914E0-479F-BE45-85F4-77B90038C8CA}" srcId="{9A0A07DA-FE43-4F43-A2A3-6715361879A5}" destId="{DE4F6697-F31D-1B46-903E-3C0284B926F7}" srcOrd="2" destOrd="0" parTransId="{03389100-81AE-5A49-91A1-26258043C18A}" sibTransId="{76BCDB5F-24EB-4C4C-B3ED-4F23C8EA7807}"/>
    <dgm:cxn modelId="{82327F7E-17E5-D74B-918F-6415EDF36104}" type="presParOf" srcId="{056AFE8D-189C-924E-9827-A134F1403570}" destId="{7DDE8FDE-21B0-7145-B419-3075DC4B298C}" srcOrd="0" destOrd="0" presId="urn:microsoft.com/office/officeart/2005/8/layout/hProcess11"/>
    <dgm:cxn modelId="{55AF1C7E-9E93-1045-8782-7F3D12D567C6}" type="presParOf" srcId="{056AFE8D-189C-924E-9827-A134F1403570}" destId="{85F1ABEB-7626-4149-AE95-81BF5887B690}" srcOrd="1" destOrd="0" presId="urn:microsoft.com/office/officeart/2005/8/layout/hProcess11"/>
    <dgm:cxn modelId="{CEC56CD4-7DC9-1044-853C-FC173351AA0C}" type="presParOf" srcId="{85F1ABEB-7626-4149-AE95-81BF5887B690}" destId="{2C19B1DC-294D-2A4D-BEA8-260A9F505531}" srcOrd="0" destOrd="0" presId="urn:microsoft.com/office/officeart/2005/8/layout/hProcess11"/>
    <dgm:cxn modelId="{246B9E7C-0B1A-D040-9F0F-01784E5275DD}" type="presParOf" srcId="{2C19B1DC-294D-2A4D-BEA8-260A9F505531}" destId="{FD9A77FB-F425-784D-9FC2-C4ADEE09EAEF}" srcOrd="0" destOrd="0" presId="urn:microsoft.com/office/officeart/2005/8/layout/hProcess11"/>
    <dgm:cxn modelId="{4E92353E-1844-BD4F-A79D-1397DB2A36DE}" type="presParOf" srcId="{2C19B1DC-294D-2A4D-BEA8-260A9F505531}" destId="{505E331F-3DBC-1245-9FB3-A7F6B0291492}" srcOrd="1" destOrd="0" presId="urn:microsoft.com/office/officeart/2005/8/layout/hProcess11"/>
    <dgm:cxn modelId="{5BFFD787-63E9-4848-8504-18F7922E9278}" type="presParOf" srcId="{2C19B1DC-294D-2A4D-BEA8-260A9F505531}" destId="{A4325284-796E-2A47-90C2-9D06A74BCBB6}" srcOrd="2" destOrd="0" presId="urn:microsoft.com/office/officeart/2005/8/layout/hProcess11"/>
    <dgm:cxn modelId="{2B7FD1ED-1AE7-B545-9AB8-A9269A79C386}" type="presParOf" srcId="{85F1ABEB-7626-4149-AE95-81BF5887B690}" destId="{77B0BABE-9F49-4D43-87C7-2D950801DDF3}" srcOrd="1" destOrd="0" presId="urn:microsoft.com/office/officeart/2005/8/layout/hProcess11"/>
    <dgm:cxn modelId="{40FD41B8-AC54-6841-B61B-9ADB68428F93}" type="presParOf" srcId="{85F1ABEB-7626-4149-AE95-81BF5887B690}" destId="{665DA3D4-5DB9-F94B-BAC5-B4D95DE80D44}" srcOrd="2" destOrd="0" presId="urn:microsoft.com/office/officeart/2005/8/layout/hProcess11"/>
    <dgm:cxn modelId="{072D4490-65ED-4F47-9869-CD7CE5AC6E21}" type="presParOf" srcId="{665DA3D4-5DB9-F94B-BAC5-B4D95DE80D44}" destId="{C691B45D-9902-5440-872F-1EC26059EB5E}" srcOrd="0" destOrd="0" presId="urn:microsoft.com/office/officeart/2005/8/layout/hProcess11"/>
    <dgm:cxn modelId="{34F6622A-7DA5-D648-958B-24471DB8D176}" type="presParOf" srcId="{665DA3D4-5DB9-F94B-BAC5-B4D95DE80D44}" destId="{830AD196-48DE-B64F-919F-99BF37A9C904}" srcOrd="1" destOrd="0" presId="urn:microsoft.com/office/officeart/2005/8/layout/hProcess11"/>
    <dgm:cxn modelId="{BF25ADCF-0210-E04F-9CD0-70EC5BC82F89}" type="presParOf" srcId="{665DA3D4-5DB9-F94B-BAC5-B4D95DE80D44}" destId="{DCC7DB94-1322-7C4C-9B59-B571B34E6F06}" srcOrd="2" destOrd="0" presId="urn:microsoft.com/office/officeart/2005/8/layout/hProcess11"/>
    <dgm:cxn modelId="{7BEAA399-F6DD-AC4F-B03D-9FB7A508CF6D}" type="presParOf" srcId="{85F1ABEB-7626-4149-AE95-81BF5887B690}" destId="{BCA6C927-E346-8043-B39F-543E6335C6A6}" srcOrd="3" destOrd="0" presId="urn:microsoft.com/office/officeart/2005/8/layout/hProcess11"/>
    <dgm:cxn modelId="{82BCF379-92E4-8E49-B048-ABD0DDBB2F53}" type="presParOf" srcId="{85F1ABEB-7626-4149-AE95-81BF5887B690}" destId="{542205CB-5387-5D4C-A5B6-6E0C4D6D3423}" srcOrd="4" destOrd="0" presId="urn:microsoft.com/office/officeart/2005/8/layout/hProcess11"/>
    <dgm:cxn modelId="{AEED436C-367A-684E-ACFB-2195A6F84F8F}" type="presParOf" srcId="{542205CB-5387-5D4C-A5B6-6E0C4D6D3423}" destId="{4EDC4A40-8A35-0241-B726-A436D4F1D04E}" srcOrd="0" destOrd="0" presId="urn:microsoft.com/office/officeart/2005/8/layout/hProcess11"/>
    <dgm:cxn modelId="{2FEEAE7B-ED37-6145-8470-D63E06F579DA}" type="presParOf" srcId="{542205CB-5387-5D4C-A5B6-6E0C4D6D3423}" destId="{23A5FD24-1CBC-E54E-AC49-273CF37E5359}" srcOrd="1" destOrd="0" presId="urn:microsoft.com/office/officeart/2005/8/layout/hProcess11"/>
    <dgm:cxn modelId="{8B3B1545-9A02-8B46-8794-D7F667B287B7}" type="presParOf" srcId="{542205CB-5387-5D4C-A5B6-6E0C4D6D3423}" destId="{98588B64-6CB3-F147-9F17-1864C04FA974}" srcOrd="2" destOrd="0" presId="urn:microsoft.com/office/officeart/2005/8/layout/hProcess11"/>
    <dgm:cxn modelId="{5BA53F69-DBD1-8749-A2BC-8A989650DDD0}" type="presParOf" srcId="{85F1ABEB-7626-4149-AE95-81BF5887B690}" destId="{9EE81311-D459-7245-A036-7790689EC0B7}" srcOrd="5" destOrd="0" presId="urn:microsoft.com/office/officeart/2005/8/layout/hProcess11"/>
    <dgm:cxn modelId="{67DCA94E-4D77-7C4A-A437-ABFE987AE532}" type="presParOf" srcId="{85F1ABEB-7626-4149-AE95-81BF5887B690}" destId="{E34FDA86-AFE2-7540-B480-866F0E6DA249}" srcOrd="6" destOrd="0" presId="urn:microsoft.com/office/officeart/2005/8/layout/hProcess11"/>
    <dgm:cxn modelId="{B72601D9-D2AA-034C-899B-C164D7219576}" type="presParOf" srcId="{E34FDA86-AFE2-7540-B480-866F0E6DA249}" destId="{2E49E848-B66E-A041-8200-59A5263D2FEC}" srcOrd="0" destOrd="0" presId="urn:microsoft.com/office/officeart/2005/8/layout/hProcess11"/>
    <dgm:cxn modelId="{67038813-0609-EA49-B072-1740B85A9028}" type="presParOf" srcId="{E34FDA86-AFE2-7540-B480-866F0E6DA249}" destId="{AC7ED00B-3C70-C740-83A6-FDA0C5ED25C1}" srcOrd="1" destOrd="0" presId="urn:microsoft.com/office/officeart/2005/8/layout/hProcess11"/>
    <dgm:cxn modelId="{05769DFF-8490-5B47-ADF3-1DC628887578}" type="presParOf" srcId="{E34FDA86-AFE2-7540-B480-866F0E6DA249}" destId="{8D880458-5121-D04A-8B5A-131E2A4DFAEB}"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E4E2C9-D6A0-4741-A650-0F3002EA866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en-US"/>
        </a:p>
      </dgm:t>
    </dgm:pt>
    <dgm:pt modelId="{279FC53E-E3CD-0F48-BEE1-53B12AF177C0}">
      <dgm:prSet phldrT="[Text]"/>
      <dgm:spPr/>
      <dgm:t>
        <a:bodyPr/>
        <a:lstStyle/>
        <a:p>
          <a:r>
            <a:rPr lang="en-US" b="0" i="0" dirty="0" smtClean="0">
              <a:latin typeface="Gotham Book"/>
              <a:cs typeface="Gotham Book"/>
            </a:rPr>
            <a:t>Prepare content for Office of FY Programs’ materials</a:t>
          </a:r>
          <a:endParaRPr lang="en-US" b="0" i="0" dirty="0">
            <a:latin typeface="Gotham Book"/>
            <a:cs typeface="Gotham Book"/>
          </a:endParaRPr>
        </a:p>
      </dgm:t>
    </dgm:pt>
    <dgm:pt modelId="{DA97FA32-DDD5-514B-A4FB-CB02E66166BA}" type="parTrans" cxnId="{3CB648EA-3D1B-FA4F-8ECA-3AC3411AD029}">
      <dgm:prSet/>
      <dgm:spPr/>
      <dgm:t>
        <a:bodyPr/>
        <a:lstStyle/>
        <a:p>
          <a:endParaRPr lang="en-US"/>
        </a:p>
      </dgm:t>
    </dgm:pt>
    <dgm:pt modelId="{69674733-6A43-754A-9162-F9D9347CEC83}" type="sibTrans" cxnId="{3CB648EA-3D1B-FA4F-8ECA-3AC3411AD029}">
      <dgm:prSet/>
      <dgm:spPr/>
      <dgm:t>
        <a:bodyPr/>
        <a:lstStyle/>
        <a:p>
          <a:endParaRPr lang="en-US"/>
        </a:p>
      </dgm:t>
    </dgm:pt>
    <dgm:pt modelId="{6F494278-99A9-B24B-BA80-A6379E56420D}">
      <dgm:prSet phldrT="[Text]"/>
      <dgm:spPr/>
      <dgm:t>
        <a:bodyPr/>
        <a:lstStyle/>
        <a:p>
          <a:r>
            <a:rPr lang="en-US" b="0" i="0" dirty="0" smtClean="0">
              <a:latin typeface="Gotham Book"/>
              <a:cs typeface="Gotham Book"/>
            </a:rPr>
            <a:t>Update New2MU content in knowledge base</a:t>
          </a:r>
          <a:endParaRPr lang="en-US" b="0" i="0" dirty="0">
            <a:latin typeface="Gotham Book"/>
            <a:cs typeface="Gotham Book"/>
          </a:endParaRPr>
        </a:p>
      </dgm:t>
    </dgm:pt>
    <dgm:pt modelId="{0800342D-6232-F044-B47B-82ACEA9BCA18}" type="parTrans" cxnId="{2F6E06FA-CDA8-4143-84FE-BDF938E3C314}">
      <dgm:prSet/>
      <dgm:spPr/>
      <dgm:t>
        <a:bodyPr/>
        <a:lstStyle/>
        <a:p>
          <a:endParaRPr lang="en-US"/>
        </a:p>
      </dgm:t>
    </dgm:pt>
    <dgm:pt modelId="{64C16013-A7E3-CB48-AAF7-0237AF07D44B}" type="sibTrans" cxnId="{2F6E06FA-CDA8-4143-84FE-BDF938E3C314}">
      <dgm:prSet/>
      <dgm:spPr/>
      <dgm:t>
        <a:bodyPr/>
        <a:lstStyle/>
        <a:p>
          <a:endParaRPr lang="en-US"/>
        </a:p>
      </dgm:t>
    </dgm:pt>
    <dgm:pt modelId="{608BDFE4-4A38-CC4A-95C5-4CF476DB7728}">
      <dgm:prSet phldrT="[Text]"/>
      <dgm:spPr/>
      <dgm:t>
        <a:bodyPr/>
        <a:lstStyle/>
        <a:p>
          <a:r>
            <a:rPr lang="en-US" b="0" i="0" dirty="0" smtClean="0">
              <a:latin typeface="Gotham Book"/>
              <a:cs typeface="Gotham Book"/>
            </a:rPr>
            <a:t>Participate in Admissions’ postcard campaign</a:t>
          </a:r>
          <a:endParaRPr lang="en-US" b="0" i="0" dirty="0">
            <a:latin typeface="Gotham Book"/>
            <a:cs typeface="Gotham Book"/>
          </a:endParaRPr>
        </a:p>
      </dgm:t>
    </dgm:pt>
    <dgm:pt modelId="{2E2D9AF0-587B-9E40-8D13-A162C2210DE3}" type="parTrans" cxnId="{EFAA455C-2C5B-564D-87C8-14D3BBBEC2B2}">
      <dgm:prSet/>
      <dgm:spPr/>
      <dgm:t>
        <a:bodyPr/>
        <a:lstStyle/>
        <a:p>
          <a:endParaRPr lang="en-US"/>
        </a:p>
      </dgm:t>
    </dgm:pt>
    <dgm:pt modelId="{2737E601-F972-A041-9EDD-FA0657BCD0A9}" type="sibTrans" cxnId="{EFAA455C-2C5B-564D-87C8-14D3BBBEC2B2}">
      <dgm:prSet/>
      <dgm:spPr/>
      <dgm:t>
        <a:bodyPr/>
        <a:lstStyle/>
        <a:p>
          <a:endParaRPr lang="en-US"/>
        </a:p>
      </dgm:t>
    </dgm:pt>
    <dgm:pt modelId="{39AC227D-8DAD-EF4C-AF23-615B2A1740B5}" type="pres">
      <dgm:prSet presAssocID="{87E4E2C9-D6A0-4741-A650-0F3002EA8669}" presName="Name0" presStyleCnt="0">
        <dgm:presLayoutVars>
          <dgm:dir/>
          <dgm:resizeHandles val="exact"/>
        </dgm:presLayoutVars>
      </dgm:prSet>
      <dgm:spPr/>
      <dgm:t>
        <a:bodyPr/>
        <a:lstStyle/>
        <a:p>
          <a:endParaRPr lang="en-US"/>
        </a:p>
      </dgm:t>
    </dgm:pt>
    <dgm:pt modelId="{17D7AF6A-9DE9-1440-AEE3-A3E56D90433B}" type="pres">
      <dgm:prSet presAssocID="{87E4E2C9-D6A0-4741-A650-0F3002EA8669}" presName="arrow" presStyleLbl="bgShp" presStyleIdx="0" presStyleCnt="1"/>
      <dgm:spPr/>
    </dgm:pt>
    <dgm:pt modelId="{88F7BFFE-F6C3-FB49-96DD-39B90CC3F747}" type="pres">
      <dgm:prSet presAssocID="{87E4E2C9-D6A0-4741-A650-0F3002EA8669}" presName="points" presStyleCnt="0"/>
      <dgm:spPr/>
    </dgm:pt>
    <dgm:pt modelId="{F94FE1A5-57A0-A44C-A8F4-9CD282D11D65}" type="pres">
      <dgm:prSet presAssocID="{279FC53E-E3CD-0F48-BEE1-53B12AF177C0}" presName="compositeA" presStyleCnt="0"/>
      <dgm:spPr/>
    </dgm:pt>
    <dgm:pt modelId="{1DBFD575-20A0-BD44-9A0D-B6AE0A2D72E7}" type="pres">
      <dgm:prSet presAssocID="{279FC53E-E3CD-0F48-BEE1-53B12AF177C0}" presName="textA" presStyleLbl="revTx" presStyleIdx="0" presStyleCnt="3">
        <dgm:presLayoutVars>
          <dgm:bulletEnabled val="1"/>
        </dgm:presLayoutVars>
      </dgm:prSet>
      <dgm:spPr/>
      <dgm:t>
        <a:bodyPr/>
        <a:lstStyle/>
        <a:p>
          <a:endParaRPr lang="en-US"/>
        </a:p>
      </dgm:t>
    </dgm:pt>
    <dgm:pt modelId="{B71753B7-0C1B-B148-B096-77C705422575}" type="pres">
      <dgm:prSet presAssocID="{279FC53E-E3CD-0F48-BEE1-53B12AF177C0}" presName="circleA" presStyleLbl="node1" presStyleIdx="0" presStyleCnt="3"/>
      <dgm:spPr/>
    </dgm:pt>
    <dgm:pt modelId="{BC22BC10-9310-184C-9CB6-D7E99C9DBCD9}" type="pres">
      <dgm:prSet presAssocID="{279FC53E-E3CD-0F48-BEE1-53B12AF177C0}" presName="spaceA" presStyleCnt="0"/>
      <dgm:spPr/>
    </dgm:pt>
    <dgm:pt modelId="{6CBC75A6-E788-3D47-AB7D-A6A041A09313}" type="pres">
      <dgm:prSet presAssocID="{69674733-6A43-754A-9162-F9D9347CEC83}" presName="space" presStyleCnt="0"/>
      <dgm:spPr/>
    </dgm:pt>
    <dgm:pt modelId="{EFDC88FD-9B18-1344-A62B-3783A438AE91}" type="pres">
      <dgm:prSet presAssocID="{6F494278-99A9-B24B-BA80-A6379E56420D}" presName="compositeB" presStyleCnt="0"/>
      <dgm:spPr/>
    </dgm:pt>
    <dgm:pt modelId="{C26BFB2E-15E1-1847-87A4-5E29F3A22856}" type="pres">
      <dgm:prSet presAssocID="{6F494278-99A9-B24B-BA80-A6379E56420D}" presName="textB" presStyleLbl="revTx" presStyleIdx="1" presStyleCnt="3">
        <dgm:presLayoutVars>
          <dgm:bulletEnabled val="1"/>
        </dgm:presLayoutVars>
      </dgm:prSet>
      <dgm:spPr/>
      <dgm:t>
        <a:bodyPr/>
        <a:lstStyle/>
        <a:p>
          <a:endParaRPr lang="en-US"/>
        </a:p>
      </dgm:t>
    </dgm:pt>
    <dgm:pt modelId="{2818C421-A46E-F04B-9451-133A13E8FE29}" type="pres">
      <dgm:prSet presAssocID="{6F494278-99A9-B24B-BA80-A6379E56420D}" presName="circleB" presStyleLbl="node1" presStyleIdx="1" presStyleCnt="3"/>
      <dgm:spPr/>
    </dgm:pt>
    <dgm:pt modelId="{8426A7FC-8615-6A44-A060-218131983F61}" type="pres">
      <dgm:prSet presAssocID="{6F494278-99A9-B24B-BA80-A6379E56420D}" presName="spaceB" presStyleCnt="0"/>
      <dgm:spPr/>
    </dgm:pt>
    <dgm:pt modelId="{4DA015DD-313C-0745-8B1F-4B4E12A2EA1B}" type="pres">
      <dgm:prSet presAssocID="{64C16013-A7E3-CB48-AAF7-0237AF07D44B}" presName="space" presStyleCnt="0"/>
      <dgm:spPr/>
    </dgm:pt>
    <dgm:pt modelId="{23FF9842-328E-C341-8511-2DD3DFBFDDE6}" type="pres">
      <dgm:prSet presAssocID="{608BDFE4-4A38-CC4A-95C5-4CF476DB7728}" presName="compositeA" presStyleCnt="0"/>
      <dgm:spPr/>
    </dgm:pt>
    <dgm:pt modelId="{8DDCA9CA-21A5-5F48-8A8B-4CE8064FB3C2}" type="pres">
      <dgm:prSet presAssocID="{608BDFE4-4A38-CC4A-95C5-4CF476DB7728}" presName="textA" presStyleLbl="revTx" presStyleIdx="2" presStyleCnt="3">
        <dgm:presLayoutVars>
          <dgm:bulletEnabled val="1"/>
        </dgm:presLayoutVars>
      </dgm:prSet>
      <dgm:spPr/>
      <dgm:t>
        <a:bodyPr/>
        <a:lstStyle/>
        <a:p>
          <a:endParaRPr lang="en-US"/>
        </a:p>
      </dgm:t>
    </dgm:pt>
    <dgm:pt modelId="{5A627A20-96E6-CB4D-A230-8567DECCDD98}" type="pres">
      <dgm:prSet presAssocID="{608BDFE4-4A38-CC4A-95C5-4CF476DB7728}" presName="circleA" presStyleLbl="node1" presStyleIdx="2" presStyleCnt="3"/>
      <dgm:spPr/>
    </dgm:pt>
    <dgm:pt modelId="{6F088295-F54E-F948-ABA2-719E4A44E9EC}" type="pres">
      <dgm:prSet presAssocID="{608BDFE4-4A38-CC4A-95C5-4CF476DB7728}" presName="spaceA" presStyleCnt="0"/>
      <dgm:spPr/>
    </dgm:pt>
  </dgm:ptLst>
  <dgm:cxnLst>
    <dgm:cxn modelId="{2F6E06FA-CDA8-4143-84FE-BDF938E3C314}" srcId="{87E4E2C9-D6A0-4741-A650-0F3002EA8669}" destId="{6F494278-99A9-B24B-BA80-A6379E56420D}" srcOrd="1" destOrd="0" parTransId="{0800342D-6232-F044-B47B-82ACEA9BCA18}" sibTransId="{64C16013-A7E3-CB48-AAF7-0237AF07D44B}"/>
    <dgm:cxn modelId="{B134EAB2-546D-604A-984F-5827AF49805C}" type="presOf" srcId="{6F494278-99A9-B24B-BA80-A6379E56420D}" destId="{C26BFB2E-15E1-1847-87A4-5E29F3A22856}" srcOrd="0" destOrd="0" presId="urn:microsoft.com/office/officeart/2005/8/layout/hProcess11"/>
    <dgm:cxn modelId="{EFAA455C-2C5B-564D-87C8-14D3BBBEC2B2}" srcId="{87E4E2C9-D6A0-4741-A650-0F3002EA8669}" destId="{608BDFE4-4A38-CC4A-95C5-4CF476DB7728}" srcOrd="2" destOrd="0" parTransId="{2E2D9AF0-587B-9E40-8D13-A162C2210DE3}" sibTransId="{2737E601-F972-A041-9EDD-FA0657BCD0A9}"/>
    <dgm:cxn modelId="{5050294F-A42A-1641-B787-14FDF6B454E6}" type="presOf" srcId="{608BDFE4-4A38-CC4A-95C5-4CF476DB7728}" destId="{8DDCA9CA-21A5-5F48-8A8B-4CE8064FB3C2}" srcOrd="0" destOrd="0" presId="urn:microsoft.com/office/officeart/2005/8/layout/hProcess11"/>
    <dgm:cxn modelId="{01F90B05-EB1F-3F4A-840D-268987D04C4B}" type="presOf" srcId="{87E4E2C9-D6A0-4741-A650-0F3002EA8669}" destId="{39AC227D-8DAD-EF4C-AF23-615B2A1740B5}" srcOrd="0" destOrd="0" presId="urn:microsoft.com/office/officeart/2005/8/layout/hProcess11"/>
    <dgm:cxn modelId="{1F09E795-422E-A743-9D80-02C56E688CC6}" type="presOf" srcId="{279FC53E-E3CD-0F48-BEE1-53B12AF177C0}" destId="{1DBFD575-20A0-BD44-9A0D-B6AE0A2D72E7}" srcOrd="0" destOrd="0" presId="urn:microsoft.com/office/officeart/2005/8/layout/hProcess11"/>
    <dgm:cxn modelId="{3CB648EA-3D1B-FA4F-8ECA-3AC3411AD029}" srcId="{87E4E2C9-D6A0-4741-A650-0F3002EA8669}" destId="{279FC53E-E3CD-0F48-BEE1-53B12AF177C0}" srcOrd="0" destOrd="0" parTransId="{DA97FA32-DDD5-514B-A4FB-CB02E66166BA}" sibTransId="{69674733-6A43-754A-9162-F9D9347CEC83}"/>
    <dgm:cxn modelId="{EFADACE0-CF7F-2045-BB40-216E392727F5}" type="presParOf" srcId="{39AC227D-8DAD-EF4C-AF23-615B2A1740B5}" destId="{17D7AF6A-9DE9-1440-AEE3-A3E56D90433B}" srcOrd="0" destOrd="0" presId="urn:microsoft.com/office/officeart/2005/8/layout/hProcess11"/>
    <dgm:cxn modelId="{F8996B8C-3ECF-CB4F-89CB-B6DA4FAB6329}" type="presParOf" srcId="{39AC227D-8DAD-EF4C-AF23-615B2A1740B5}" destId="{88F7BFFE-F6C3-FB49-96DD-39B90CC3F747}" srcOrd="1" destOrd="0" presId="urn:microsoft.com/office/officeart/2005/8/layout/hProcess11"/>
    <dgm:cxn modelId="{FAF6AFF0-BE11-C64C-B879-597636A4A25E}" type="presParOf" srcId="{88F7BFFE-F6C3-FB49-96DD-39B90CC3F747}" destId="{F94FE1A5-57A0-A44C-A8F4-9CD282D11D65}" srcOrd="0" destOrd="0" presId="urn:microsoft.com/office/officeart/2005/8/layout/hProcess11"/>
    <dgm:cxn modelId="{A86655A4-CC4F-7843-85A9-CCECC1A11CC8}" type="presParOf" srcId="{F94FE1A5-57A0-A44C-A8F4-9CD282D11D65}" destId="{1DBFD575-20A0-BD44-9A0D-B6AE0A2D72E7}" srcOrd="0" destOrd="0" presId="urn:microsoft.com/office/officeart/2005/8/layout/hProcess11"/>
    <dgm:cxn modelId="{2B9F7204-7464-6D4D-8010-D90F8B272DA7}" type="presParOf" srcId="{F94FE1A5-57A0-A44C-A8F4-9CD282D11D65}" destId="{B71753B7-0C1B-B148-B096-77C705422575}" srcOrd="1" destOrd="0" presId="urn:microsoft.com/office/officeart/2005/8/layout/hProcess11"/>
    <dgm:cxn modelId="{2FC05A4A-4B45-6343-BCA8-847CDF28B77D}" type="presParOf" srcId="{F94FE1A5-57A0-A44C-A8F4-9CD282D11D65}" destId="{BC22BC10-9310-184C-9CB6-D7E99C9DBCD9}" srcOrd="2" destOrd="0" presId="urn:microsoft.com/office/officeart/2005/8/layout/hProcess11"/>
    <dgm:cxn modelId="{B91CB458-520F-4F46-AC23-8D734A800FB8}" type="presParOf" srcId="{88F7BFFE-F6C3-FB49-96DD-39B90CC3F747}" destId="{6CBC75A6-E788-3D47-AB7D-A6A041A09313}" srcOrd="1" destOrd="0" presId="urn:microsoft.com/office/officeart/2005/8/layout/hProcess11"/>
    <dgm:cxn modelId="{FAB7449C-DCBA-D646-842B-DB10402ABC41}" type="presParOf" srcId="{88F7BFFE-F6C3-FB49-96DD-39B90CC3F747}" destId="{EFDC88FD-9B18-1344-A62B-3783A438AE91}" srcOrd="2" destOrd="0" presId="urn:microsoft.com/office/officeart/2005/8/layout/hProcess11"/>
    <dgm:cxn modelId="{DA4C7324-9B61-804F-86A1-B8346A6F44D3}" type="presParOf" srcId="{EFDC88FD-9B18-1344-A62B-3783A438AE91}" destId="{C26BFB2E-15E1-1847-87A4-5E29F3A22856}" srcOrd="0" destOrd="0" presId="urn:microsoft.com/office/officeart/2005/8/layout/hProcess11"/>
    <dgm:cxn modelId="{B98BD6B2-7216-A348-9DAB-80E98B1AEE62}" type="presParOf" srcId="{EFDC88FD-9B18-1344-A62B-3783A438AE91}" destId="{2818C421-A46E-F04B-9451-133A13E8FE29}" srcOrd="1" destOrd="0" presId="urn:microsoft.com/office/officeart/2005/8/layout/hProcess11"/>
    <dgm:cxn modelId="{B3D8BDA2-4C97-C144-BEF9-273AC008EBFB}" type="presParOf" srcId="{EFDC88FD-9B18-1344-A62B-3783A438AE91}" destId="{8426A7FC-8615-6A44-A060-218131983F61}" srcOrd="2" destOrd="0" presId="urn:microsoft.com/office/officeart/2005/8/layout/hProcess11"/>
    <dgm:cxn modelId="{5D021286-AB43-964A-887C-7E65A4FA56FD}" type="presParOf" srcId="{88F7BFFE-F6C3-FB49-96DD-39B90CC3F747}" destId="{4DA015DD-313C-0745-8B1F-4B4E12A2EA1B}" srcOrd="3" destOrd="0" presId="urn:microsoft.com/office/officeart/2005/8/layout/hProcess11"/>
    <dgm:cxn modelId="{DB88B406-011E-4448-8C7F-DB31E05BD301}" type="presParOf" srcId="{88F7BFFE-F6C3-FB49-96DD-39B90CC3F747}" destId="{23FF9842-328E-C341-8511-2DD3DFBFDDE6}" srcOrd="4" destOrd="0" presId="urn:microsoft.com/office/officeart/2005/8/layout/hProcess11"/>
    <dgm:cxn modelId="{13833442-A5E8-0745-BA8B-24B706020F15}" type="presParOf" srcId="{23FF9842-328E-C341-8511-2DD3DFBFDDE6}" destId="{8DDCA9CA-21A5-5F48-8A8B-4CE8064FB3C2}" srcOrd="0" destOrd="0" presId="urn:microsoft.com/office/officeart/2005/8/layout/hProcess11"/>
    <dgm:cxn modelId="{A47D4BA8-320B-1F47-AFE4-A40D044EAAA8}" type="presParOf" srcId="{23FF9842-328E-C341-8511-2DD3DFBFDDE6}" destId="{5A627A20-96E6-CB4D-A230-8567DECCDD98}" srcOrd="1" destOrd="0" presId="urn:microsoft.com/office/officeart/2005/8/layout/hProcess11"/>
    <dgm:cxn modelId="{67439FEA-4C1F-414A-B6D2-78E72EEC1542}" type="presParOf" srcId="{23FF9842-328E-C341-8511-2DD3DFBFDDE6}" destId="{6F088295-F54E-F948-ABA2-719E4A44E9E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E74B4A-995B-1645-92FC-602309FB2BEB}" type="doc">
      <dgm:prSet loTypeId="urn:microsoft.com/office/officeart/2005/8/layout/hProcess11" loCatId="" qsTypeId="urn:microsoft.com/office/officeart/2005/8/quickstyle/simple4" qsCatId="simple" csTypeId="urn:microsoft.com/office/officeart/2005/8/colors/accent1_2" csCatId="accent1" phldr="1"/>
      <dgm:spPr/>
    </dgm:pt>
    <dgm:pt modelId="{83426413-C3F9-EC45-B97F-35DBF05900CF}">
      <dgm:prSet phldrT="[Text]"/>
      <dgm:spPr/>
      <dgm:t>
        <a:bodyPr/>
        <a:lstStyle/>
        <a:p>
          <a:r>
            <a:rPr lang="en-US" b="0" i="0" dirty="0" smtClean="0">
              <a:latin typeface="Gotham Book"/>
              <a:cs typeface="Gotham Book"/>
            </a:rPr>
            <a:t>Students confirm by May 1</a:t>
          </a:r>
          <a:endParaRPr lang="en-US" b="0" i="0" dirty="0">
            <a:latin typeface="Gotham Book"/>
            <a:cs typeface="Gotham Book"/>
          </a:endParaRPr>
        </a:p>
      </dgm:t>
    </dgm:pt>
    <dgm:pt modelId="{57D738E1-3A98-E746-A582-A7C12F97F3CF}" type="parTrans" cxnId="{D6CD96A6-34FA-A843-B86A-C8B19D92FE6A}">
      <dgm:prSet/>
      <dgm:spPr/>
      <dgm:t>
        <a:bodyPr/>
        <a:lstStyle/>
        <a:p>
          <a:endParaRPr lang="en-US"/>
        </a:p>
      </dgm:t>
    </dgm:pt>
    <dgm:pt modelId="{1037115D-7A37-4844-8663-BFEC18F1419E}" type="sibTrans" cxnId="{D6CD96A6-34FA-A843-B86A-C8B19D92FE6A}">
      <dgm:prSet/>
      <dgm:spPr/>
      <dgm:t>
        <a:bodyPr/>
        <a:lstStyle/>
        <a:p>
          <a:endParaRPr lang="en-US"/>
        </a:p>
      </dgm:t>
    </dgm:pt>
    <dgm:pt modelId="{DF236B77-1194-C74E-9249-01FA80B2AE7A}">
      <dgm:prSet phldrT="[Text]"/>
      <dgm:spPr/>
      <dgm:t>
        <a:bodyPr/>
        <a:lstStyle/>
        <a:p>
          <a:r>
            <a:rPr lang="en-US" b="0" i="0" dirty="0" smtClean="0">
              <a:latin typeface="Gotham Book"/>
              <a:cs typeface="Gotham Book"/>
            </a:rPr>
            <a:t>Final prep of materials for Orientation</a:t>
          </a:r>
          <a:endParaRPr lang="en-US" b="0" i="0" dirty="0">
            <a:latin typeface="Gotham Book"/>
            <a:cs typeface="Gotham Book"/>
          </a:endParaRPr>
        </a:p>
      </dgm:t>
    </dgm:pt>
    <dgm:pt modelId="{53A96ADB-EB78-D148-A5F3-B93C01F3F830}" type="parTrans" cxnId="{C16B6C54-1C06-2143-8073-634497E491CA}">
      <dgm:prSet/>
      <dgm:spPr/>
      <dgm:t>
        <a:bodyPr/>
        <a:lstStyle/>
        <a:p>
          <a:endParaRPr lang="en-US"/>
        </a:p>
      </dgm:t>
    </dgm:pt>
    <dgm:pt modelId="{E43F8C7A-2CCD-6F4C-A454-18BD615CB15A}" type="sibTrans" cxnId="{C16B6C54-1C06-2143-8073-634497E491CA}">
      <dgm:prSet/>
      <dgm:spPr/>
      <dgm:t>
        <a:bodyPr/>
        <a:lstStyle/>
        <a:p>
          <a:endParaRPr lang="en-US"/>
        </a:p>
      </dgm:t>
    </dgm:pt>
    <dgm:pt modelId="{AF1D9BCF-0930-454B-BEF5-10F5699C8D65}">
      <dgm:prSet/>
      <dgm:spPr/>
      <dgm:t>
        <a:bodyPr/>
        <a:lstStyle/>
        <a:p>
          <a:r>
            <a:rPr lang="en-US" b="0" i="0" dirty="0" smtClean="0">
              <a:latin typeface="Gotham Book"/>
              <a:cs typeface="Gotham Book"/>
            </a:rPr>
            <a:t>Snail mail letter re: Miami Notebook</a:t>
          </a:r>
          <a:endParaRPr lang="en-US" b="0" i="0" dirty="0">
            <a:latin typeface="Gotham Book"/>
            <a:cs typeface="Gotham Book"/>
          </a:endParaRPr>
        </a:p>
      </dgm:t>
    </dgm:pt>
    <dgm:pt modelId="{2485D5D6-F705-064A-B427-5DE5FD2B0C5D}" type="parTrans" cxnId="{3D10A7AC-35B8-0D4F-9632-C87CC5208E2E}">
      <dgm:prSet/>
      <dgm:spPr/>
      <dgm:t>
        <a:bodyPr/>
        <a:lstStyle/>
        <a:p>
          <a:endParaRPr lang="en-US"/>
        </a:p>
      </dgm:t>
    </dgm:pt>
    <dgm:pt modelId="{803D1CAC-02D6-EE4A-A112-39E714725AF7}" type="sibTrans" cxnId="{3D10A7AC-35B8-0D4F-9632-C87CC5208E2E}">
      <dgm:prSet/>
      <dgm:spPr/>
      <dgm:t>
        <a:bodyPr/>
        <a:lstStyle/>
        <a:p>
          <a:endParaRPr lang="en-US"/>
        </a:p>
      </dgm:t>
    </dgm:pt>
    <dgm:pt modelId="{22EFFC39-19FE-D14B-94AF-4E6FF885CE38}" type="pres">
      <dgm:prSet presAssocID="{10E74B4A-995B-1645-92FC-602309FB2BEB}" presName="Name0" presStyleCnt="0">
        <dgm:presLayoutVars>
          <dgm:dir/>
          <dgm:resizeHandles val="exact"/>
        </dgm:presLayoutVars>
      </dgm:prSet>
      <dgm:spPr/>
    </dgm:pt>
    <dgm:pt modelId="{F534220E-1603-2F4F-890A-84A676CC3E28}" type="pres">
      <dgm:prSet presAssocID="{10E74B4A-995B-1645-92FC-602309FB2BEB}" presName="arrow" presStyleLbl="bgShp" presStyleIdx="0" presStyleCnt="1"/>
      <dgm:spPr/>
    </dgm:pt>
    <dgm:pt modelId="{A85971D2-D7C9-8347-9B09-4DCF5BCC097B}" type="pres">
      <dgm:prSet presAssocID="{10E74B4A-995B-1645-92FC-602309FB2BEB}" presName="points" presStyleCnt="0"/>
      <dgm:spPr/>
    </dgm:pt>
    <dgm:pt modelId="{44C4CCF6-B93B-8345-9C11-939C59217A7E}" type="pres">
      <dgm:prSet presAssocID="{83426413-C3F9-EC45-B97F-35DBF05900CF}" presName="compositeA" presStyleCnt="0"/>
      <dgm:spPr/>
    </dgm:pt>
    <dgm:pt modelId="{9B68BBF0-C831-0E4D-86EB-6C03A96E6156}" type="pres">
      <dgm:prSet presAssocID="{83426413-C3F9-EC45-B97F-35DBF05900CF}" presName="textA" presStyleLbl="revTx" presStyleIdx="0" presStyleCnt="3" custScaleX="110334">
        <dgm:presLayoutVars>
          <dgm:bulletEnabled val="1"/>
        </dgm:presLayoutVars>
      </dgm:prSet>
      <dgm:spPr/>
      <dgm:t>
        <a:bodyPr/>
        <a:lstStyle/>
        <a:p>
          <a:endParaRPr lang="en-US"/>
        </a:p>
      </dgm:t>
    </dgm:pt>
    <dgm:pt modelId="{CB385A3E-ECAD-634C-8E09-54BCDBC87514}" type="pres">
      <dgm:prSet presAssocID="{83426413-C3F9-EC45-B97F-35DBF05900CF}" presName="circleA" presStyleLbl="node1" presStyleIdx="0" presStyleCnt="3"/>
      <dgm:spPr/>
    </dgm:pt>
    <dgm:pt modelId="{66972DEE-777C-FF4A-90FF-5FCA89E9CC63}" type="pres">
      <dgm:prSet presAssocID="{83426413-C3F9-EC45-B97F-35DBF05900CF}" presName="spaceA" presStyleCnt="0"/>
      <dgm:spPr/>
    </dgm:pt>
    <dgm:pt modelId="{49BAEBBA-061B-E846-BD51-48FA3FEE0CA3}" type="pres">
      <dgm:prSet presAssocID="{1037115D-7A37-4844-8663-BFEC18F1419E}" presName="space" presStyleCnt="0"/>
      <dgm:spPr/>
    </dgm:pt>
    <dgm:pt modelId="{240F202F-B2E2-3A45-B40A-D2F439176BB7}" type="pres">
      <dgm:prSet presAssocID="{AF1D9BCF-0930-454B-BEF5-10F5699C8D65}" presName="compositeB" presStyleCnt="0"/>
      <dgm:spPr/>
    </dgm:pt>
    <dgm:pt modelId="{143D7607-2B9E-FE46-99A4-BF4235E09B36}" type="pres">
      <dgm:prSet presAssocID="{AF1D9BCF-0930-454B-BEF5-10F5699C8D65}" presName="textB" presStyleLbl="revTx" presStyleIdx="1" presStyleCnt="3">
        <dgm:presLayoutVars>
          <dgm:bulletEnabled val="1"/>
        </dgm:presLayoutVars>
      </dgm:prSet>
      <dgm:spPr/>
      <dgm:t>
        <a:bodyPr/>
        <a:lstStyle/>
        <a:p>
          <a:endParaRPr lang="en-US"/>
        </a:p>
      </dgm:t>
    </dgm:pt>
    <dgm:pt modelId="{1F6DB0A3-EA07-4641-B349-6316327D85C9}" type="pres">
      <dgm:prSet presAssocID="{AF1D9BCF-0930-454B-BEF5-10F5699C8D65}" presName="circleB" presStyleLbl="node1" presStyleIdx="1" presStyleCnt="3"/>
      <dgm:spPr/>
    </dgm:pt>
    <dgm:pt modelId="{0514E97A-2CDF-D045-8185-AA8A18210EE4}" type="pres">
      <dgm:prSet presAssocID="{AF1D9BCF-0930-454B-BEF5-10F5699C8D65}" presName="spaceB" presStyleCnt="0"/>
      <dgm:spPr/>
    </dgm:pt>
    <dgm:pt modelId="{52DA9B14-349F-1243-BDE9-EE1DDDBEB5D5}" type="pres">
      <dgm:prSet presAssocID="{803D1CAC-02D6-EE4A-A112-39E714725AF7}" presName="space" presStyleCnt="0"/>
      <dgm:spPr/>
    </dgm:pt>
    <dgm:pt modelId="{14DA94CB-FB40-794F-BA5E-E239077BA983}" type="pres">
      <dgm:prSet presAssocID="{DF236B77-1194-C74E-9249-01FA80B2AE7A}" presName="compositeA" presStyleCnt="0"/>
      <dgm:spPr/>
    </dgm:pt>
    <dgm:pt modelId="{4E260FE3-346D-B34D-AB87-789E631E895B}" type="pres">
      <dgm:prSet presAssocID="{DF236B77-1194-C74E-9249-01FA80B2AE7A}" presName="textA" presStyleLbl="revTx" presStyleIdx="2" presStyleCnt="3">
        <dgm:presLayoutVars>
          <dgm:bulletEnabled val="1"/>
        </dgm:presLayoutVars>
      </dgm:prSet>
      <dgm:spPr/>
      <dgm:t>
        <a:bodyPr/>
        <a:lstStyle/>
        <a:p>
          <a:endParaRPr lang="en-US"/>
        </a:p>
      </dgm:t>
    </dgm:pt>
    <dgm:pt modelId="{CE7DF2BD-68AA-5F4E-A389-DC4E44D56741}" type="pres">
      <dgm:prSet presAssocID="{DF236B77-1194-C74E-9249-01FA80B2AE7A}" presName="circleA" presStyleLbl="node1" presStyleIdx="2" presStyleCnt="3"/>
      <dgm:spPr/>
    </dgm:pt>
    <dgm:pt modelId="{318399C3-207C-9847-A300-D718BA23690E}" type="pres">
      <dgm:prSet presAssocID="{DF236B77-1194-C74E-9249-01FA80B2AE7A}" presName="spaceA" presStyleCnt="0"/>
      <dgm:spPr/>
    </dgm:pt>
  </dgm:ptLst>
  <dgm:cxnLst>
    <dgm:cxn modelId="{3D10A7AC-35B8-0D4F-9632-C87CC5208E2E}" srcId="{10E74B4A-995B-1645-92FC-602309FB2BEB}" destId="{AF1D9BCF-0930-454B-BEF5-10F5699C8D65}" srcOrd="1" destOrd="0" parTransId="{2485D5D6-F705-064A-B427-5DE5FD2B0C5D}" sibTransId="{803D1CAC-02D6-EE4A-A112-39E714725AF7}"/>
    <dgm:cxn modelId="{D6CD96A6-34FA-A843-B86A-C8B19D92FE6A}" srcId="{10E74B4A-995B-1645-92FC-602309FB2BEB}" destId="{83426413-C3F9-EC45-B97F-35DBF05900CF}" srcOrd="0" destOrd="0" parTransId="{57D738E1-3A98-E746-A582-A7C12F97F3CF}" sibTransId="{1037115D-7A37-4844-8663-BFEC18F1419E}"/>
    <dgm:cxn modelId="{B86EC1E3-69C0-B844-836A-EDE60F4EF93E}" type="presOf" srcId="{10E74B4A-995B-1645-92FC-602309FB2BEB}" destId="{22EFFC39-19FE-D14B-94AF-4E6FF885CE38}" srcOrd="0" destOrd="0" presId="urn:microsoft.com/office/officeart/2005/8/layout/hProcess11"/>
    <dgm:cxn modelId="{DECFFD0A-F8E3-714A-8A03-0249FFDD1650}" type="presOf" srcId="{83426413-C3F9-EC45-B97F-35DBF05900CF}" destId="{9B68BBF0-C831-0E4D-86EB-6C03A96E6156}" srcOrd="0" destOrd="0" presId="urn:microsoft.com/office/officeart/2005/8/layout/hProcess11"/>
    <dgm:cxn modelId="{34149BAD-59B2-134C-A01E-3785347DA6EC}" type="presOf" srcId="{AF1D9BCF-0930-454B-BEF5-10F5699C8D65}" destId="{143D7607-2B9E-FE46-99A4-BF4235E09B36}" srcOrd="0" destOrd="0" presId="urn:microsoft.com/office/officeart/2005/8/layout/hProcess11"/>
    <dgm:cxn modelId="{C16B6C54-1C06-2143-8073-634497E491CA}" srcId="{10E74B4A-995B-1645-92FC-602309FB2BEB}" destId="{DF236B77-1194-C74E-9249-01FA80B2AE7A}" srcOrd="2" destOrd="0" parTransId="{53A96ADB-EB78-D148-A5F3-B93C01F3F830}" sibTransId="{E43F8C7A-2CCD-6F4C-A454-18BD615CB15A}"/>
    <dgm:cxn modelId="{BB5D92C2-482B-AD4D-AB59-E56CD6820041}" type="presOf" srcId="{DF236B77-1194-C74E-9249-01FA80B2AE7A}" destId="{4E260FE3-346D-B34D-AB87-789E631E895B}" srcOrd="0" destOrd="0" presId="urn:microsoft.com/office/officeart/2005/8/layout/hProcess11"/>
    <dgm:cxn modelId="{A6F94B99-5B89-C440-A485-D3D026C1E2E4}" type="presParOf" srcId="{22EFFC39-19FE-D14B-94AF-4E6FF885CE38}" destId="{F534220E-1603-2F4F-890A-84A676CC3E28}" srcOrd="0" destOrd="0" presId="urn:microsoft.com/office/officeart/2005/8/layout/hProcess11"/>
    <dgm:cxn modelId="{DA89CA27-A274-F247-ACCA-134D79779990}" type="presParOf" srcId="{22EFFC39-19FE-D14B-94AF-4E6FF885CE38}" destId="{A85971D2-D7C9-8347-9B09-4DCF5BCC097B}" srcOrd="1" destOrd="0" presId="urn:microsoft.com/office/officeart/2005/8/layout/hProcess11"/>
    <dgm:cxn modelId="{E2B84B42-9DEC-0E4A-9761-23CA995777DF}" type="presParOf" srcId="{A85971D2-D7C9-8347-9B09-4DCF5BCC097B}" destId="{44C4CCF6-B93B-8345-9C11-939C59217A7E}" srcOrd="0" destOrd="0" presId="urn:microsoft.com/office/officeart/2005/8/layout/hProcess11"/>
    <dgm:cxn modelId="{AF3CE56A-CE06-A14B-BB21-2B9E6A9DD3D5}" type="presParOf" srcId="{44C4CCF6-B93B-8345-9C11-939C59217A7E}" destId="{9B68BBF0-C831-0E4D-86EB-6C03A96E6156}" srcOrd="0" destOrd="0" presId="urn:microsoft.com/office/officeart/2005/8/layout/hProcess11"/>
    <dgm:cxn modelId="{F47E4763-8591-9047-8181-9F6D0CDE04B4}" type="presParOf" srcId="{44C4CCF6-B93B-8345-9C11-939C59217A7E}" destId="{CB385A3E-ECAD-634C-8E09-54BCDBC87514}" srcOrd="1" destOrd="0" presId="urn:microsoft.com/office/officeart/2005/8/layout/hProcess11"/>
    <dgm:cxn modelId="{7E0BBA9F-22A7-204B-A8F1-1D2FFAC480CD}" type="presParOf" srcId="{44C4CCF6-B93B-8345-9C11-939C59217A7E}" destId="{66972DEE-777C-FF4A-90FF-5FCA89E9CC63}" srcOrd="2" destOrd="0" presId="urn:microsoft.com/office/officeart/2005/8/layout/hProcess11"/>
    <dgm:cxn modelId="{A5A52EAC-3988-574B-909A-C00C7C197606}" type="presParOf" srcId="{A85971D2-D7C9-8347-9B09-4DCF5BCC097B}" destId="{49BAEBBA-061B-E846-BD51-48FA3FEE0CA3}" srcOrd="1" destOrd="0" presId="urn:microsoft.com/office/officeart/2005/8/layout/hProcess11"/>
    <dgm:cxn modelId="{7080C7CE-6376-1944-8504-4395C134011F}" type="presParOf" srcId="{A85971D2-D7C9-8347-9B09-4DCF5BCC097B}" destId="{240F202F-B2E2-3A45-B40A-D2F439176BB7}" srcOrd="2" destOrd="0" presId="urn:microsoft.com/office/officeart/2005/8/layout/hProcess11"/>
    <dgm:cxn modelId="{1E542AA9-112F-F94A-A3E5-7ED9851A5804}" type="presParOf" srcId="{240F202F-B2E2-3A45-B40A-D2F439176BB7}" destId="{143D7607-2B9E-FE46-99A4-BF4235E09B36}" srcOrd="0" destOrd="0" presId="urn:microsoft.com/office/officeart/2005/8/layout/hProcess11"/>
    <dgm:cxn modelId="{CBA6405E-DAD4-6F4C-B628-B02A3184BCDF}" type="presParOf" srcId="{240F202F-B2E2-3A45-B40A-D2F439176BB7}" destId="{1F6DB0A3-EA07-4641-B349-6316327D85C9}" srcOrd="1" destOrd="0" presId="urn:microsoft.com/office/officeart/2005/8/layout/hProcess11"/>
    <dgm:cxn modelId="{87CEAFBF-A5B4-7C4C-B7E1-AB40060D377B}" type="presParOf" srcId="{240F202F-B2E2-3A45-B40A-D2F439176BB7}" destId="{0514E97A-2CDF-D045-8185-AA8A18210EE4}" srcOrd="2" destOrd="0" presId="urn:microsoft.com/office/officeart/2005/8/layout/hProcess11"/>
    <dgm:cxn modelId="{53D5B471-8920-AE40-88AD-D3FB7C39BD3D}" type="presParOf" srcId="{A85971D2-D7C9-8347-9B09-4DCF5BCC097B}" destId="{52DA9B14-349F-1243-BDE9-EE1DDDBEB5D5}" srcOrd="3" destOrd="0" presId="urn:microsoft.com/office/officeart/2005/8/layout/hProcess11"/>
    <dgm:cxn modelId="{CAC16CA5-3DF9-324D-B164-E6A62F041415}" type="presParOf" srcId="{A85971D2-D7C9-8347-9B09-4DCF5BCC097B}" destId="{14DA94CB-FB40-794F-BA5E-E239077BA983}" srcOrd="4" destOrd="0" presId="urn:microsoft.com/office/officeart/2005/8/layout/hProcess11"/>
    <dgm:cxn modelId="{780B8E4E-012B-CB48-B7C2-88C5DFC01BC0}" type="presParOf" srcId="{14DA94CB-FB40-794F-BA5E-E239077BA983}" destId="{4E260FE3-346D-B34D-AB87-789E631E895B}" srcOrd="0" destOrd="0" presId="urn:microsoft.com/office/officeart/2005/8/layout/hProcess11"/>
    <dgm:cxn modelId="{13CA2809-6982-314C-A968-8A3EAA96EFD9}" type="presParOf" srcId="{14DA94CB-FB40-794F-BA5E-E239077BA983}" destId="{CE7DF2BD-68AA-5F4E-A389-DC4E44D56741}" srcOrd="1" destOrd="0" presId="urn:microsoft.com/office/officeart/2005/8/layout/hProcess11"/>
    <dgm:cxn modelId="{B09F8D51-A69B-9049-9807-CFAF20BBC91A}" type="presParOf" srcId="{14DA94CB-FB40-794F-BA5E-E239077BA983}" destId="{318399C3-207C-9847-A300-D718BA23690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5E512E-4354-B643-8C24-AFF6486E6E24}" type="doc">
      <dgm:prSet loTypeId="urn:microsoft.com/office/officeart/2005/8/layout/hProcess11" loCatId="" qsTypeId="urn:microsoft.com/office/officeart/2005/8/quickstyle/simple4" qsCatId="simple" csTypeId="urn:microsoft.com/office/officeart/2005/8/colors/accent1_2" csCatId="accent1" phldr="1"/>
      <dgm:spPr/>
    </dgm:pt>
    <dgm:pt modelId="{3A965BD3-05E6-D24A-A95B-5E7E9FE605E3}">
      <dgm:prSet phldrT="[Text]"/>
      <dgm:spPr/>
      <dgm:t>
        <a:bodyPr/>
        <a:lstStyle/>
        <a:p>
          <a:r>
            <a:rPr lang="en-US" b="0" i="0" dirty="0" smtClean="0">
              <a:latin typeface="Gotham Book"/>
              <a:cs typeface="Gotham Book"/>
            </a:rPr>
            <a:t>Tech</a:t>
          </a:r>
          <a:r>
            <a:rPr lang="en-US" b="0" i="0" baseline="0" dirty="0" smtClean="0">
              <a:latin typeface="Gotham Book"/>
              <a:cs typeface="Gotham Book"/>
            </a:rPr>
            <a:t> Talk</a:t>
          </a:r>
          <a:endParaRPr lang="en-US" b="0" i="0" dirty="0">
            <a:latin typeface="Gotham Book"/>
            <a:cs typeface="Gotham Book"/>
          </a:endParaRPr>
        </a:p>
      </dgm:t>
    </dgm:pt>
    <dgm:pt modelId="{EDEB4EF1-9E0D-C846-B92D-A2CEF293573A}" type="parTrans" cxnId="{8E3DF53B-03C5-E649-98FD-3377D0BB5493}">
      <dgm:prSet/>
      <dgm:spPr/>
      <dgm:t>
        <a:bodyPr/>
        <a:lstStyle/>
        <a:p>
          <a:endParaRPr lang="en-US"/>
        </a:p>
      </dgm:t>
    </dgm:pt>
    <dgm:pt modelId="{56BEB0FA-F7DE-3944-963D-38AF2180E10F}" type="sibTrans" cxnId="{8E3DF53B-03C5-E649-98FD-3377D0BB5493}">
      <dgm:prSet/>
      <dgm:spPr/>
      <dgm:t>
        <a:bodyPr/>
        <a:lstStyle/>
        <a:p>
          <a:endParaRPr lang="en-US"/>
        </a:p>
      </dgm:t>
    </dgm:pt>
    <dgm:pt modelId="{F2B7401B-2427-134C-910E-09162B11B2AB}">
      <dgm:prSet phldrT="[Text]"/>
      <dgm:spPr/>
      <dgm:t>
        <a:bodyPr/>
        <a:lstStyle/>
        <a:p>
          <a:r>
            <a:rPr lang="en-US" b="0" i="0" dirty="0" smtClean="0">
              <a:latin typeface="Gotham Book"/>
              <a:cs typeface="Gotham Book"/>
            </a:rPr>
            <a:t>Informal Lunch with Parents</a:t>
          </a:r>
          <a:endParaRPr lang="en-US" b="0" i="0" dirty="0">
            <a:latin typeface="Gotham Book"/>
            <a:cs typeface="Gotham Book"/>
          </a:endParaRPr>
        </a:p>
      </dgm:t>
    </dgm:pt>
    <dgm:pt modelId="{2BE76250-EFEB-FE40-B88B-3483C1EAF6C9}" type="parTrans" cxnId="{4AE5956E-CA29-AD49-AF5E-387D8985DF82}">
      <dgm:prSet/>
      <dgm:spPr/>
      <dgm:t>
        <a:bodyPr/>
        <a:lstStyle/>
        <a:p>
          <a:endParaRPr lang="en-US"/>
        </a:p>
      </dgm:t>
    </dgm:pt>
    <dgm:pt modelId="{F17FB60F-204C-6B4C-B592-EA39E76118F3}" type="sibTrans" cxnId="{4AE5956E-CA29-AD49-AF5E-387D8985DF82}">
      <dgm:prSet/>
      <dgm:spPr/>
      <dgm:t>
        <a:bodyPr/>
        <a:lstStyle/>
        <a:p>
          <a:endParaRPr lang="en-US"/>
        </a:p>
      </dgm:t>
    </dgm:pt>
    <dgm:pt modelId="{5850F21D-4F90-8C4E-9CA3-12DA1ACEC822}">
      <dgm:prSet phldrT="[Text]"/>
      <dgm:spPr/>
      <dgm:t>
        <a:bodyPr/>
        <a:lstStyle/>
        <a:p>
          <a:r>
            <a:rPr lang="en-US" b="0" i="0" dirty="0" smtClean="0">
              <a:latin typeface="Gotham Book"/>
              <a:cs typeface="Gotham Book"/>
            </a:rPr>
            <a:t>Orientation Formal Presentation</a:t>
          </a:r>
          <a:endParaRPr lang="en-US" b="0" i="0" dirty="0">
            <a:latin typeface="Gotham Book"/>
            <a:cs typeface="Gotham Book"/>
          </a:endParaRPr>
        </a:p>
      </dgm:t>
    </dgm:pt>
    <dgm:pt modelId="{6B64AAE6-B1AB-1343-8311-C38063E62F6B}" type="parTrans" cxnId="{CC40BD0F-8623-5D4E-ABC7-CF3CAEDC5719}">
      <dgm:prSet/>
      <dgm:spPr/>
      <dgm:t>
        <a:bodyPr/>
        <a:lstStyle/>
        <a:p>
          <a:endParaRPr lang="en-US"/>
        </a:p>
      </dgm:t>
    </dgm:pt>
    <dgm:pt modelId="{9C28BBDE-B9E6-B147-8307-975B6BB3DE05}" type="sibTrans" cxnId="{CC40BD0F-8623-5D4E-ABC7-CF3CAEDC5719}">
      <dgm:prSet/>
      <dgm:spPr/>
      <dgm:t>
        <a:bodyPr/>
        <a:lstStyle/>
        <a:p>
          <a:endParaRPr lang="en-US"/>
        </a:p>
      </dgm:t>
    </dgm:pt>
    <dgm:pt modelId="{216E2448-3E80-0442-8B8A-320309719C85}">
      <dgm:prSet phldrT="[Text]"/>
      <dgm:spPr/>
      <dgm:t>
        <a:bodyPr/>
        <a:lstStyle/>
        <a:p>
          <a:r>
            <a:rPr lang="en-US" b="0" i="0" dirty="0" smtClean="0">
              <a:latin typeface="Gotham Book"/>
              <a:cs typeface="Gotham Book"/>
            </a:rPr>
            <a:t>Orientation Resource</a:t>
          </a:r>
          <a:r>
            <a:rPr lang="en-US" b="0" i="0" baseline="0" dirty="0" smtClean="0">
              <a:latin typeface="Gotham Book"/>
              <a:cs typeface="Gotham Book"/>
            </a:rPr>
            <a:t> Fair</a:t>
          </a:r>
          <a:endParaRPr lang="en-US" dirty="0"/>
        </a:p>
      </dgm:t>
    </dgm:pt>
    <dgm:pt modelId="{E686A0B9-FFDC-FC41-8C37-10D6AEC1B4B5}" type="parTrans" cxnId="{4E33B0CD-4957-0645-B786-DCAA8AE0CA4E}">
      <dgm:prSet/>
      <dgm:spPr/>
      <dgm:t>
        <a:bodyPr/>
        <a:lstStyle/>
        <a:p>
          <a:endParaRPr lang="en-US"/>
        </a:p>
      </dgm:t>
    </dgm:pt>
    <dgm:pt modelId="{4277D447-582D-CD43-B8CB-8EA3E24597BF}" type="sibTrans" cxnId="{4E33B0CD-4957-0645-B786-DCAA8AE0CA4E}">
      <dgm:prSet/>
      <dgm:spPr/>
      <dgm:t>
        <a:bodyPr/>
        <a:lstStyle/>
        <a:p>
          <a:endParaRPr lang="en-US"/>
        </a:p>
      </dgm:t>
    </dgm:pt>
    <dgm:pt modelId="{2449A285-8479-4C4A-8023-97C2E1B0A41B}" type="pres">
      <dgm:prSet presAssocID="{245E512E-4354-B643-8C24-AFF6486E6E24}" presName="Name0" presStyleCnt="0">
        <dgm:presLayoutVars>
          <dgm:dir/>
          <dgm:resizeHandles val="exact"/>
        </dgm:presLayoutVars>
      </dgm:prSet>
      <dgm:spPr/>
    </dgm:pt>
    <dgm:pt modelId="{FDC34214-54A3-C749-A4B5-E658D4D6138E}" type="pres">
      <dgm:prSet presAssocID="{245E512E-4354-B643-8C24-AFF6486E6E24}" presName="arrow" presStyleLbl="bgShp" presStyleIdx="0" presStyleCnt="1"/>
      <dgm:spPr/>
    </dgm:pt>
    <dgm:pt modelId="{50283837-1628-324F-8AA7-5A7556C1F7BE}" type="pres">
      <dgm:prSet presAssocID="{245E512E-4354-B643-8C24-AFF6486E6E24}" presName="points" presStyleCnt="0"/>
      <dgm:spPr/>
    </dgm:pt>
    <dgm:pt modelId="{11D1D91B-66A0-734F-B535-98E4C95A134D}" type="pres">
      <dgm:prSet presAssocID="{3A965BD3-05E6-D24A-A95B-5E7E9FE605E3}" presName="compositeA" presStyleCnt="0"/>
      <dgm:spPr/>
    </dgm:pt>
    <dgm:pt modelId="{0D3CF2B6-A2E2-CA4E-9497-F8F0B7DE5407}" type="pres">
      <dgm:prSet presAssocID="{3A965BD3-05E6-D24A-A95B-5E7E9FE605E3}" presName="textA" presStyleLbl="revTx" presStyleIdx="0" presStyleCnt="4">
        <dgm:presLayoutVars>
          <dgm:bulletEnabled val="1"/>
        </dgm:presLayoutVars>
      </dgm:prSet>
      <dgm:spPr/>
      <dgm:t>
        <a:bodyPr/>
        <a:lstStyle/>
        <a:p>
          <a:endParaRPr lang="en-US"/>
        </a:p>
      </dgm:t>
    </dgm:pt>
    <dgm:pt modelId="{9C675F17-69CE-BC48-A72B-44E23CD370C1}" type="pres">
      <dgm:prSet presAssocID="{3A965BD3-05E6-D24A-A95B-5E7E9FE605E3}" presName="circleA" presStyleLbl="node1" presStyleIdx="0" presStyleCnt="4"/>
      <dgm:spPr/>
    </dgm:pt>
    <dgm:pt modelId="{09CC14D2-7683-424C-9560-10D43C497C97}" type="pres">
      <dgm:prSet presAssocID="{3A965BD3-05E6-D24A-A95B-5E7E9FE605E3}" presName="spaceA" presStyleCnt="0"/>
      <dgm:spPr/>
    </dgm:pt>
    <dgm:pt modelId="{60456919-1FDD-CD4E-8FB2-B6BB324B8291}" type="pres">
      <dgm:prSet presAssocID="{56BEB0FA-F7DE-3944-963D-38AF2180E10F}" presName="space" presStyleCnt="0"/>
      <dgm:spPr/>
    </dgm:pt>
    <dgm:pt modelId="{AF754DD6-37DB-F14C-85DE-FC73D03AB3A8}" type="pres">
      <dgm:prSet presAssocID="{F2B7401B-2427-134C-910E-09162B11B2AB}" presName="compositeB" presStyleCnt="0"/>
      <dgm:spPr/>
    </dgm:pt>
    <dgm:pt modelId="{D9F63D04-A537-5B4A-96AF-9650DE6CEAFA}" type="pres">
      <dgm:prSet presAssocID="{F2B7401B-2427-134C-910E-09162B11B2AB}" presName="textB" presStyleLbl="revTx" presStyleIdx="1" presStyleCnt="4">
        <dgm:presLayoutVars>
          <dgm:bulletEnabled val="1"/>
        </dgm:presLayoutVars>
      </dgm:prSet>
      <dgm:spPr/>
      <dgm:t>
        <a:bodyPr/>
        <a:lstStyle/>
        <a:p>
          <a:endParaRPr lang="en-US"/>
        </a:p>
      </dgm:t>
    </dgm:pt>
    <dgm:pt modelId="{C59AB541-46B7-9745-BE54-AC413CE45B69}" type="pres">
      <dgm:prSet presAssocID="{F2B7401B-2427-134C-910E-09162B11B2AB}" presName="circleB" presStyleLbl="node1" presStyleIdx="1" presStyleCnt="4"/>
      <dgm:spPr/>
    </dgm:pt>
    <dgm:pt modelId="{F4CFED72-7A6A-BB49-B4E1-5DB3262DF5D5}" type="pres">
      <dgm:prSet presAssocID="{F2B7401B-2427-134C-910E-09162B11B2AB}" presName="spaceB" presStyleCnt="0"/>
      <dgm:spPr/>
    </dgm:pt>
    <dgm:pt modelId="{1DA31AF0-5195-0846-B897-E4059B1D81AF}" type="pres">
      <dgm:prSet presAssocID="{F17FB60F-204C-6B4C-B592-EA39E76118F3}" presName="space" presStyleCnt="0"/>
      <dgm:spPr/>
    </dgm:pt>
    <dgm:pt modelId="{BFF7A433-2E7D-1341-91E5-4A65F23A3291}" type="pres">
      <dgm:prSet presAssocID="{216E2448-3E80-0442-8B8A-320309719C85}" presName="compositeA" presStyleCnt="0"/>
      <dgm:spPr/>
    </dgm:pt>
    <dgm:pt modelId="{BFE0B363-B6A7-A948-92EE-50FCFD61EA95}" type="pres">
      <dgm:prSet presAssocID="{216E2448-3E80-0442-8B8A-320309719C85}" presName="textA" presStyleLbl="revTx" presStyleIdx="2" presStyleCnt="4">
        <dgm:presLayoutVars>
          <dgm:bulletEnabled val="1"/>
        </dgm:presLayoutVars>
      </dgm:prSet>
      <dgm:spPr/>
      <dgm:t>
        <a:bodyPr/>
        <a:lstStyle/>
        <a:p>
          <a:endParaRPr lang="en-US"/>
        </a:p>
      </dgm:t>
    </dgm:pt>
    <dgm:pt modelId="{730A49FB-E871-6341-8777-5628D995C95C}" type="pres">
      <dgm:prSet presAssocID="{216E2448-3E80-0442-8B8A-320309719C85}" presName="circleA" presStyleLbl="node1" presStyleIdx="2" presStyleCnt="4"/>
      <dgm:spPr/>
    </dgm:pt>
    <dgm:pt modelId="{66461575-B850-D340-985B-2EBAAA50B835}" type="pres">
      <dgm:prSet presAssocID="{216E2448-3E80-0442-8B8A-320309719C85}" presName="spaceA" presStyleCnt="0"/>
      <dgm:spPr/>
    </dgm:pt>
    <dgm:pt modelId="{1787BA6F-104B-6140-A8D2-225F1357E808}" type="pres">
      <dgm:prSet presAssocID="{4277D447-582D-CD43-B8CB-8EA3E24597BF}" presName="space" presStyleCnt="0"/>
      <dgm:spPr/>
    </dgm:pt>
    <dgm:pt modelId="{3E246C72-9921-F243-A384-14490AEDD812}" type="pres">
      <dgm:prSet presAssocID="{5850F21D-4F90-8C4E-9CA3-12DA1ACEC822}" presName="compositeB" presStyleCnt="0"/>
      <dgm:spPr/>
    </dgm:pt>
    <dgm:pt modelId="{CAC1373C-C5C8-504B-9C61-C98070A62E56}" type="pres">
      <dgm:prSet presAssocID="{5850F21D-4F90-8C4E-9CA3-12DA1ACEC822}" presName="textB" presStyleLbl="revTx" presStyleIdx="3" presStyleCnt="4">
        <dgm:presLayoutVars>
          <dgm:bulletEnabled val="1"/>
        </dgm:presLayoutVars>
      </dgm:prSet>
      <dgm:spPr/>
      <dgm:t>
        <a:bodyPr/>
        <a:lstStyle/>
        <a:p>
          <a:endParaRPr lang="en-US"/>
        </a:p>
      </dgm:t>
    </dgm:pt>
    <dgm:pt modelId="{C4A19DB2-D82E-DC46-A234-DE3FAC13B435}" type="pres">
      <dgm:prSet presAssocID="{5850F21D-4F90-8C4E-9CA3-12DA1ACEC822}" presName="circleB" presStyleLbl="node1" presStyleIdx="3" presStyleCnt="4"/>
      <dgm:spPr/>
    </dgm:pt>
    <dgm:pt modelId="{1F492594-6154-7445-B299-89BE59D921AE}" type="pres">
      <dgm:prSet presAssocID="{5850F21D-4F90-8C4E-9CA3-12DA1ACEC822}" presName="spaceB" presStyleCnt="0"/>
      <dgm:spPr/>
    </dgm:pt>
  </dgm:ptLst>
  <dgm:cxnLst>
    <dgm:cxn modelId="{4AE5956E-CA29-AD49-AF5E-387D8985DF82}" srcId="{245E512E-4354-B643-8C24-AFF6486E6E24}" destId="{F2B7401B-2427-134C-910E-09162B11B2AB}" srcOrd="1" destOrd="0" parTransId="{2BE76250-EFEB-FE40-B88B-3483C1EAF6C9}" sibTransId="{F17FB60F-204C-6B4C-B592-EA39E76118F3}"/>
    <dgm:cxn modelId="{8E3DF53B-03C5-E649-98FD-3377D0BB5493}" srcId="{245E512E-4354-B643-8C24-AFF6486E6E24}" destId="{3A965BD3-05E6-D24A-A95B-5E7E9FE605E3}" srcOrd="0" destOrd="0" parTransId="{EDEB4EF1-9E0D-C846-B92D-A2CEF293573A}" sibTransId="{56BEB0FA-F7DE-3944-963D-38AF2180E10F}"/>
    <dgm:cxn modelId="{CC40BD0F-8623-5D4E-ABC7-CF3CAEDC5719}" srcId="{245E512E-4354-B643-8C24-AFF6486E6E24}" destId="{5850F21D-4F90-8C4E-9CA3-12DA1ACEC822}" srcOrd="3" destOrd="0" parTransId="{6B64AAE6-B1AB-1343-8311-C38063E62F6B}" sibTransId="{9C28BBDE-B9E6-B147-8307-975B6BB3DE05}"/>
    <dgm:cxn modelId="{8CDB008D-4C7B-FF4A-8CD8-6A6BB20D98FD}" type="presOf" srcId="{216E2448-3E80-0442-8B8A-320309719C85}" destId="{BFE0B363-B6A7-A948-92EE-50FCFD61EA95}" srcOrd="0" destOrd="0" presId="urn:microsoft.com/office/officeart/2005/8/layout/hProcess11"/>
    <dgm:cxn modelId="{8A301A02-7344-7642-B9D3-52F22A0CDA3A}" type="presOf" srcId="{5850F21D-4F90-8C4E-9CA3-12DA1ACEC822}" destId="{CAC1373C-C5C8-504B-9C61-C98070A62E56}" srcOrd="0" destOrd="0" presId="urn:microsoft.com/office/officeart/2005/8/layout/hProcess11"/>
    <dgm:cxn modelId="{4E33B0CD-4957-0645-B786-DCAA8AE0CA4E}" srcId="{245E512E-4354-B643-8C24-AFF6486E6E24}" destId="{216E2448-3E80-0442-8B8A-320309719C85}" srcOrd="2" destOrd="0" parTransId="{E686A0B9-FFDC-FC41-8C37-10D6AEC1B4B5}" sibTransId="{4277D447-582D-CD43-B8CB-8EA3E24597BF}"/>
    <dgm:cxn modelId="{3DB9CF70-1A69-3149-ADB8-AF961B58BE39}" type="presOf" srcId="{3A965BD3-05E6-D24A-A95B-5E7E9FE605E3}" destId="{0D3CF2B6-A2E2-CA4E-9497-F8F0B7DE5407}" srcOrd="0" destOrd="0" presId="urn:microsoft.com/office/officeart/2005/8/layout/hProcess11"/>
    <dgm:cxn modelId="{4CAE29CC-10C6-D44C-90C5-BC920227872D}" type="presOf" srcId="{F2B7401B-2427-134C-910E-09162B11B2AB}" destId="{D9F63D04-A537-5B4A-96AF-9650DE6CEAFA}" srcOrd="0" destOrd="0" presId="urn:microsoft.com/office/officeart/2005/8/layout/hProcess11"/>
    <dgm:cxn modelId="{378E9378-C770-E944-A820-C219733D1106}" type="presOf" srcId="{245E512E-4354-B643-8C24-AFF6486E6E24}" destId="{2449A285-8479-4C4A-8023-97C2E1B0A41B}" srcOrd="0" destOrd="0" presId="urn:microsoft.com/office/officeart/2005/8/layout/hProcess11"/>
    <dgm:cxn modelId="{7F895919-2690-3245-AA02-5A860F8948DB}" type="presParOf" srcId="{2449A285-8479-4C4A-8023-97C2E1B0A41B}" destId="{FDC34214-54A3-C749-A4B5-E658D4D6138E}" srcOrd="0" destOrd="0" presId="urn:microsoft.com/office/officeart/2005/8/layout/hProcess11"/>
    <dgm:cxn modelId="{1E6D81C4-F59E-1D42-B0B1-2265DF8D6278}" type="presParOf" srcId="{2449A285-8479-4C4A-8023-97C2E1B0A41B}" destId="{50283837-1628-324F-8AA7-5A7556C1F7BE}" srcOrd="1" destOrd="0" presId="urn:microsoft.com/office/officeart/2005/8/layout/hProcess11"/>
    <dgm:cxn modelId="{187C69CD-2E56-0E49-AEE1-6BDDBE10AF33}" type="presParOf" srcId="{50283837-1628-324F-8AA7-5A7556C1F7BE}" destId="{11D1D91B-66A0-734F-B535-98E4C95A134D}" srcOrd="0" destOrd="0" presId="urn:microsoft.com/office/officeart/2005/8/layout/hProcess11"/>
    <dgm:cxn modelId="{3D8F0249-E45F-7142-B53C-8D01AFDF30B4}" type="presParOf" srcId="{11D1D91B-66A0-734F-B535-98E4C95A134D}" destId="{0D3CF2B6-A2E2-CA4E-9497-F8F0B7DE5407}" srcOrd="0" destOrd="0" presId="urn:microsoft.com/office/officeart/2005/8/layout/hProcess11"/>
    <dgm:cxn modelId="{CF81D842-E776-774E-9E7B-23ED3A8E7647}" type="presParOf" srcId="{11D1D91B-66A0-734F-B535-98E4C95A134D}" destId="{9C675F17-69CE-BC48-A72B-44E23CD370C1}" srcOrd="1" destOrd="0" presId="urn:microsoft.com/office/officeart/2005/8/layout/hProcess11"/>
    <dgm:cxn modelId="{96F454FD-3F35-6D49-AABE-971C58B9F481}" type="presParOf" srcId="{11D1D91B-66A0-734F-B535-98E4C95A134D}" destId="{09CC14D2-7683-424C-9560-10D43C497C97}" srcOrd="2" destOrd="0" presId="urn:microsoft.com/office/officeart/2005/8/layout/hProcess11"/>
    <dgm:cxn modelId="{A58BAB74-99F9-8D4D-8046-B7E19BFDF15C}" type="presParOf" srcId="{50283837-1628-324F-8AA7-5A7556C1F7BE}" destId="{60456919-1FDD-CD4E-8FB2-B6BB324B8291}" srcOrd="1" destOrd="0" presId="urn:microsoft.com/office/officeart/2005/8/layout/hProcess11"/>
    <dgm:cxn modelId="{25116C75-33BE-C441-9034-827617DDEC3F}" type="presParOf" srcId="{50283837-1628-324F-8AA7-5A7556C1F7BE}" destId="{AF754DD6-37DB-F14C-85DE-FC73D03AB3A8}" srcOrd="2" destOrd="0" presId="urn:microsoft.com/office/officeart/2005/8/layout/hProcess11"/>
    <dgm:cxn modelId="{01360010-3FE6-3E48-A623-0B516C6BAFBA}" type="presParOf" srcId="{AF754DD6-37DB-F14C-85DE-FC73D03AB3A8}" destId="{D9F63D04-A537-5B4A-96AF-9650DE6CEAFA}" srcOrd="0" destOrd="0" presId="urn:microsoft.com/office/officeart/2005/8/layout/hProcess11"/>
    <dgm:cxn modelId="{3277E400-CCA2-5842-B3FB-87CA9243FFC0}" type="presParOf" srcId="{AF754DD6-37DB-F14C-85DE-FC73D03AB3A8}" destId="{C59AB541-46B7-9745-BE54-AC413CE45B69}" srcOrd="1" destOrd="0" presId="urn:microsoft.com/office/officeart/2005/8/layout/hProcess11"/>
    <dgm:cxn modelId="{AD141671-44D5-2442-825C-4D94C54CEC14}" type="presParOf" srcId="{AF754DD6-37DB-F14C-85DE-FC73D03AB3A8}" destId="{F4CFED72-7A6A-BB49-B4E1-5DB3262DF5D5}" srcOrd="2" destOrd="0" presId="urn:microsoft.com/office/officeart/2005/8/layout/hProcess11"/>
    <dgm:cxn modelId="{392D23CD-53B7-A541-9BAB-E98D6254136D}" type="presParOf" srcId="{50283837-1628-324F-8AA7-5A7556C1F7BE}" destId="{1DA31AF0-5195-0846-B897-E4059B1D81AF}" srcOrd="3" destOrd="0" presId="urn:microsoft.com/office/officeart/2005/8/layout/hProcess11"/>
    <dgm:cxn modelId="{A54EA777-2D7E-3C4F-9628-E9E2E3600A9B}" type="presParOf" srcId="{50283837-1628-324F-8AA7-5A7556C1F7BE}" destId="{BFF7A433-2E7D-1341-91E5-4A65F23A3291}" srcOrd="4" destOrd="0" presId="urn:microsoft.com/office/officeart/2005/8/layout/hProcess11"/>
    <dgm:cxn modelId="{3F87D2D3-6417-2F49-9CCF-4AD79C936E3F}" type="presParOf" srcId="{BFF7A433-2E7D-1341-91E5-4A65F23A3291}" destId="{BFE0B363-B6A7-A948-92EE-50FCFD61EA95}" srcOrd="0" destOrd="0" presId="urn:microsoft.com/office/officeart/2005/8/layout/hProcess11"/>
    <dgm:cxn modelId="{20AD1C19-1811-3445-B441-A5F6CFCF39DE}" type="presParOf" srcId="{BFF7A433-2E7D-1341-91E5-4A65F23A3291}" destId="{730A49FB-E871-6341-8777-5628D995C95C}" srcOrd="1" destOrd="0" presId="urn:microsoft.com/office/officeart/2005/8/layout/hProcess11"/>
    <dgm:cxn modelId="{956CFFAE-8C5B-EB49-B854-BAEA9E36A496}" type="presParOf" srcId="{BFF7A433-2E7D-1341-91E5-4A65F23A3291}" destId="{66461575-B850-D340-985B-2EBAAA50B835}" srcOrd="2" destOrd="0" presId="urn:microsoft.com/office/officeart/2005/8/layout/hProcess11"/>
    <dgm:cxn modelId="{30EBD27C-F1F6-EA4B-B322-B1A99569F1A3}" type="presParOf" srcId="{50283837-1628-324F-8AA7-5A7556C1F7BE}" destId="{1787BA6F-104B-6140-A8D2-225F1357E808}" srcOrd="5" destOrd="0" presId="urn:microsoft.com/office/officeart/2005/8/layout/hProcess11"/>
    <dgm:cxn modelId="{1EB8EB4A-2B82-8B49-A70C-E1164EEA3F16}" type="presParOf" srcId="{50283837-1628-324F-8AA7-5A7556C1F7BE}" destId="{3E246C72-9921-F243-A384-14490AEDD812}" srcOrd="6" destOrd="0" presId="urn:microsoft.com/office/officeart/2005/8/layout/hProcess11"/>
    <dgm:cxn modelId="{715471BF-7A1B-734C-A69F-34C38F33E764}" type="presParOf" srcId="{3E246C72-9921-F243-A384-14490AEDD812}" destId="{CAC1373C-C5C8-504B-9C61-C98070A62E56}" srcOrd="0" destOrd="0" presId="urn:microsoft.com/office/officeart/2005/8/layout/hProcess11"/>
    <dgm:cxn modelId="{6EBD9722-F649-0C4D-8EA9-7214CD1283D3}" type="presParOf" srcId="{3E246C72-9921-F243-A384-14490AEDD812}" destId="{C4A19DB2-D82E-DC46-A234-DE3FAC13B435}" srcOrd="1" destOrd="0" presId="urn:microsoft.com/office/officeart/2005/8/layout/hProcess11"/>
    <dgm:cxn modelId="{78910210-EFB9-EA45-807B-B69C344307DD}" type="presParOf" srcId="{3E246C72-9921-F243-A384-14490AEDD812}" destId="{1F492594-6154-7445-B299-89BE59D921A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7B9F94-31B9-2B46-BF8B-EBA196354EEC}" type="doc">
      <dgm:prSet loTypeId="urn:microsoft.com/office/officeart/2005/8/layout/hProcess11" loCatId="" qsTypeId="urn:microsoft.com/office/officeart/2005/8/quickstyle/simple4" qsCatId="simple" csTypeId="urn:microsoft.com/office/officeart/2005/8/colors/accent1_2" csCatId="accent1" phldr="1"/>
      <dgm:spPr/>
    </dgm:pt>
    <dgm:pt modelId="{22334147-5EE2-6045-B417-773A179C86F8}">
      <dgm:prSet phldrT="[Text]"/>
      <dgm:spPr/>
      <dgm:t>
        <a:bodyPr/>
        <a:lstStyle/>
        <a:p>
          <a:r>
            <a:rPr lang="en-US" b="0" i="0" dirty="0" smtClean="0">
              <a:latin typeface="Gotham Book"/>
              <a:cs typeface="Gotham Book"/>
            </a:rPr>
            <a:t>Office of FY Programs Email/Online Newsletter</a:t>
          </a:r>
          <a:endParaRPr lang="en-US" b="0" i="0" dirty="0">
            <a:latin typeface="Gotham Book"/>
            <a:cs typeface="Gotham Book"/>
          </a:endParaRPr>
        </a:p>
      </dgm:t>
    </dgm:pt>
    <dgm:pt modelId="{B5BB2B4E-C82C-2D43-B76E-10F242AB9148}" type="parTrans" cxnId="{C1E202B6-5498-E24E-8870-F8D3F2121A53}">
      <dgm:prSet/>
      <dgm:spPr/>
      <dgm:t>
        <a:bodyPr/>
        <a:lstStyle/>
        <a:p>
          <a:endParaRPr lang="en-US"/>
        </a:p>
      </dgm:t>
    </dgm:pt>
    <dgm:pt modelId="{8604A8E9-35BF-0F4E-941A-6F87527910A3}" type="sibTrans" cxnId="{C1E202B6-5498-E24E-8870-F8D3F2121A53}">
      <dgm:prSet/>
      <dgm:spPr/>
      <dgm:t>
        <a:bodyPr/>
        <a:lstStyle/>
        <a:p>
          <a:endParaRPr lang="en-US"/>
        </a:p>
      </dgm:t>
    </dgm:pt>
    <dgm:pt modelId="{F04E8BEE-58A4-F24D-8DCF-E175F1B2B684}">
      <dgm:prSet phldrT="[Text]"/>
      <dgm:spPr/>
      <dgm:t>
        <a:bodyPr/>
        <a:lstStyle/>
        <a:p>
          <a:r>
            <a:rPr lang="en-US" b="0" i="0" dirty="0" smtClean="0">
              <a:latin typeface="Gotham Book"/>
              <a:cs typeface="Gotham Book"/>
            </a:rPr>
            <a:t>Prepare for Move In</a:t>
          </a:r>
          <a:endParaRPr lang="en-US" b="0" i="0" dirty="0">
            <a:latin typeface="Gotham Book"/>
            <a:cs typeface="Gotham Book"/>
          </a:endParaRPr>
        </a:p>
      </dgm:t>
    </dgm:pt>
    <dgm:pt modelId="{74F56B2C-0D7C-374B-AB74-7E5C17FD2865}" type="parTrans" cxnId="{A148E297-8874-9E4E-84BC-D8C56483F32B}">
      <dgm:prSet/>
      <dgm:spPr/>
      <dgm:t>
        <a:bodyPr/>
        <a:lstStyle/>
        <a:p>
          <a:endParaRPr lang="en-US"/>
        </a:p>
      </dgm:t>
    </dgm:pt>
    <dgm:pt modelId="{937B7475-49A8-034B-ACA5-75232D90ACD8}" type="sibTrans" cxnId="{A148E297-8874-9E4E-84BC-D8C56483F32B}">
      <dgm:prSet/>
      <dgm:spPr/>
      <dgm:t>
        <a:bodyPr/>
        <a:lstStyle/>
        <a:p>
          <a:endParaRPr lang="en-US"/>
        </a:p>
      </dgm:t>
    </dgm:pt>
    <dgm:pt modelId="{D40DD183-5D7F-6742-A959-CBD7760EAC72}">
      <dgm:prSet phldrT="[Text]"/>
      <dgm:spPr/>
      <dgm:t>
        <a:bodyPr/>
        <a:lstStyle/>
        <a:p>
          <a:r>
            <a:rPr lang="en-US" b="0" i="0" dirty="0" smtClean="0">
              <a:latin typeface="Gotham Book"/>
              <a:cs typeface="Gotham Book"/>
            </a:rPr>
            <a:t>Track sales of Miami Notebooks</a:t>
          </a:r>
          <a:endParaRPr lang="en-US" b="0" i="0" dirty="0">
            <a:latin typeface="Gotham Book"/>
            <a:cs typeface="Gotham Book"/>
          </a:endParaRPr>
        </a:p>
      </dgm:t>
    </dgm:pt>
    <dgm:pt modelId="{AA862FCB-5EBF-0242-95CA-5E96AB03095B}" type="parTrans" cxnId="{2C0BF8DB-B835-A94F-BDD9-1C146AAFC1C9}">
      <dgm:prSet/>
      <dgm:spPr/>
      <dgm:t>
        <a:bodyPr/>
        <a:lstStyle/>
        <a:p>
          <a:endParaRPr lang="en-US"/>
        </a:p>
      </dgm:t>
    </dgm:pt>
    <dgm:pt modelId="{A7A61E9D-E780-D745-BED4-D08FFCA144E9}" type="sibTrans" cxnId="{2C0BF8DB-B835-A94F-BDD9-1C146AAFC1C9}">
      <dgm:prSet/>
      <dgm:spPr/>
      <dgm:t>
        <a:bodyPr/>
        <a:lstStyle/>
        <a:p>
          <a:endParaRPr lang="en-US"/>
        </a:p>
      </dgm:t>
    </dgm:pt>
    <dgm:pt modelId="{D33FC36B-C389-F04C-844F-E5BB2FE93D2F}">
      <dgm:prSet/>
      <dgm:spPr/>
      <dgm:t>
        <a:bodyPr/>
        <a:lstStyle/>
        <a:p>
          <a:r>
            <a:rPr lang="en-US" b="0" i="0" dirty="0" smtClean="0">
              <a:latin typeface="Gotham Book"/>
              <a:cs typeface="Gotham Book"/>
            </a:rPr>
            <a:t>Prep for International Student Orientation</a:t>
          </a:r>
          <a:endParaRPr lang="en-US" b="0" i="0" dirty="0">
            <a:latin typeface="Gotham Book"/>
            <a:cs typeface="Gotham Book"/>
          </a:endParaRPr>
        </a:p>
      </dgm:t>
    </dgm:pt>
    <dgm:pt modelId="{6A4A75C4-6D7E-224B-AF87-83EDBF16D67F}" type="parTrans" cxnId="{FE7C1ECB-9239-A844-B27C-C1402B8DAE82}">
      <dgm:prSet/>
      <dgm:spPr/>
      <dgm:t>
        <a:bodyPr/>
        <a:lstStyle/>
        <a:p>
          <a:endParaRPr lang="en-US"/>
        </a:p>
      </dgm:t>
    </dgm:pt>
    <dgm:pt modelId="{DE7C245C-CC3C-FE4E-A554-56974D2142D6}" type="sibTrans" cxnId="{FE7C1ECB-9239-A844-B27C-C1402B8DAE82}">
      <dgm:prSet/>
      <dgm:spPr/>
      <dgm:t>
        <a:bodyPr/>
        <a:lstStyle/>
        <a:p>
          <a:endParaRPr lang="en-US"/>
        </a:p>
      </dgm:t>
    </dgm:pt>
    <dgm:pt modelId="{40FFD5DC-4490-444C-9BC6-9CAFA0D2A524}" type="pres">
      <dgm:prSet presAssocID="{7C7B9F94-31B9-2B46-BF8B-EBA196354EEC}" presName="Name0" presStyleCnt="0">
        <dgm:presLayoutVars>
          <dgm:dir/>
          <dgm:resizeHandles val="exact"/>
        </dgm:presLayoutVars>
      </dgm:prSet>
      <dgm:spPr/>
    </dgm:pt>
    <dgm:pt modelId="{ECA45452-EFFB-7842-8B01-734402E58A0B}" type="pres">
      <dgm:prSet presAssocID="{7C7B9F94-31B9-2B46-BF8B-EBA196354EEC}" presName="arrow" presStyleLbl="bgShp" presStyleIdx="0" presStyleCnt="1"/>
      <dgm:spPr/>
    </dgm:pt>
    <dgm:pt modelId="{C9D097EF-D6B3-8D4A-9892-59EF0AFBF430}" type="pres">
      <dgm:prSet presAssocID="{7C7B9F94-31B9-2B46-BF8B-EBA196354EEC}" presName="points" presStyleCnt="0"/>
      <dgm:spPr/>
    </dgm:pt>
    <dgm:pt modelId="{8FEC2C16-14EA-FB48-81C6-847ECB1115F6}" type="pres">
      <dgm:prSet presAssocID="{22334147-5EE2-6045-B417-773A179C86F8}" presName="compositeA" presStyleCnt="0"/>
      <dgm:spPr/>
    </dgm:pt>
    <dgm:pt modelId="{3E758314-C9D4-CD40-BB9A-5F1E6FB1B89B}" type="pres">
      <dgm:prSet presAssocID="{22334147-5EE2-6045-B417-773A179C86F8}" presName="textA" presStyleLbl="revTx" presStyleIdx="0" presStyleCnt="4">
        <dgm:presLayoutVars>
          <dgm:bulletEnabled val="1"/>
        </dgm:presLayoutVars>
      </dgm:prSet>
      <dgm:spPr/>
      <dgm:t>
        <a:bodyPr/>
        <a:lstStyle/>
        <a:p>
          <a:endParaRPr lang="en-US"/>
        </a:p>
      </dgm:t>
    </dgm:pt>
    <dgm:pt modelId="{A6DEB578-7EE1-E741-A885-08970A6B4A7A}" type="pres">
      <dgm:prSet presAssocID="{22334147-5EE2-6045-B417-773A179C86F8}" presName="circleA" presStyleLbl="node1" presStyleIdx="0" presStyleCnt="4"/>
      <dgm:spPr/>
    </dgm:pt>
    <dgm:pt modelId="{E5D6C094-1CC0-344A-98E7-273F1C9DCFA7}" type="pres">
      <dgm:prSet presAssocID="{22334147-5EE2-6045-B417-773A179C86F8}" presName="spaceA" presStyleCnt="0"/>
      <dgm:spPr/>
    </dgm:pt>
    <dgm:pt modelId="{2A75B8A9-8847-8B4D-8E63-AA09CF424494}" type="pres">
      <dgm:prSet presAssocID="{8604A8E9-35BF-0F4E-941A-6F87527910A3}" presName="space" presStyleCnt="0"/>
      <dgm:spPr/>
    </dgm:pt>
    <dgm:pt modelId="{7946400B-8EA9-CB43-B17A-2DE9E088B5C4}" type="pres">
      <dgm:prSet presAssocID="{F04E8BEE-58A4-F24D-8DCF-E175F1B2B684}" presName="compositeB" presStyleCnt="0"/>
      <dgm:spPr/>
    </dgm:pt>
    <dgm:pt modelId="{48C6E51F-C31D-904B-8000-C1C14EBA2EB0}" type="pres">
      <dgm:prSet presAssocID="{F04E8BEE-58A4-F24D-8DCF-E175F1B2B684}" presName="textB" presStyleLbl="revTx" presStyleIdx="1" presStyleCnt="4">
        <dgm:presLayoutVars>
          <dgm:bulletEnabled val="1"/>
        </dgm:presLayoutVars>
      </dgm:prSet>
      <dgm:spPr/>
      <dgm:t>
        <a:bodyPr/>
        <a:lstStyle/>
        <a:p>
          <a:endParaRPr lang="en-US"/>
        </a:p>
      </dgm:t>
    </dgm:pt>
    <dgm:pt modelId="{B1E7C40D-A01A-D246-B586-6BA8526C63EB}" type="pres">
      <dgm:prSet presAssocID="{F04E8BEE-58A4-F24D-8DCF-E175F1B2B684}" presName="circleB" presStyleLbl="node1" presStyleIdx="1" presStyleCnt="4"/>
      <dgm:spPr/>
    </dgm:pt>
    <dgm:pt modelId="{1CE8B98A-C1F6-094A-92C4-B17B0FEDC01B}" type="pres">
      <dgm:prSet presAssocID="{F04E8BEE-58A4-F24D-8DCF-E175F1B2B684}" presName="spaceB" presStyleCnt="0"/>
      <dgm:spPr/>
    </dgm:pt>
    <dgm:pt modelId="{7400E414-110E-BD4A-8900-25D94F4B58EC}" type="pres">
      <dgm:prSet presAssocID="{937B7475-49A8-034B-ACA5-75232D90ACD8}" presName="space" presStyleCnt="0"/>
      <dgm:spPr/>
    </dgm:pt>
    <dgm:pt modelId="{759ED059-EE5A-B24A-BECD-86D54B160BD1}" type="pres">
      <dgm:prSet presAssocID="{D40DD183-5D7F-6742-A959-CBD7760EAC72}" presName="compositeA" presStyleCnt="0"/>
      <dgm:spPr/>
    </dgm:pt>
    <dgm:pt modelId="{43F1B905-2E56-E74D-AC1B-515756AC74DB}" type="pres">
      <dgm:prSet presAssocID="{D40DD183-5D7F-6742-A959-CBD7760EAC72}" presName="textA" presStyleLbl="revTx" presStyleIdx="2" presStyleCnt="4">
        <dgm:presLayoutVars>
          <dgm:bulletEnabled val="1"/>
        </dgm:presLayoutVars>
      </dgm:prSet>
      <dgm:spPr/>
      <dgm:t>
        <a:bodyPr/>
        <a:lstStyle/>
        <a:p>
          <a:endParaRPr lang="en-US"/>
        </a:p>
      </dgm:t>
    </dgm:pt>
    <dgm:pt modelId="{D5DE6D85-2C2A-FE46-84E2-3AA07CBDFAA2}" type="pres">
      <dgm:prSet presAssocID="{D40DD183-5D7F-6742-A959-CBD7760EAC72}" presName="circleA" presStyleLbl="node1" presStyleIdx="2" presStyleCnt="4"/>
      <dgm:spPr/>
    </dgm:pt>
    <dgm:pt modelId="{0930FEE8-6255-A54B-902D-317913159967}" type="pres">
      <dgm:prSet presAssocID="{D40DD183-5D7F-6742-A959-CBD7760EAC72}" presName="spaceA" presStyleCnt="0"/>
      <dgm:spPr/>
    </dgm:pt>
    <dgm:pt modelId="{C539E1D6-B809-E14A-89D3-BA2EF7A1D17F}" type="pres">
      <dgm:prSet presAssocID="{A7A61E9D-E780-D745-BED4-D08FFCA144E9}" presName="space" presStyleCnt="0"/>
      <dgm:spPr/>
    </dgm:pt>
    <dgm:pt modelId="{72D3991A-CB1A-7F4C-86D5-D20A60F0DD7D}" type="pres">
      <dgm:prSet presAssocID="{D33FC36B-C389-F04C-844F-E5BB2FE93D2F}" presName="compositeB" presStyleCnt="0"/>
      <dgm:spPr/>
    </dgm:pt>
    <dgm:pt modelId="{941B0B92-6E62-284F-B824-2982972E9F63}" type="pres">
      <dgm:prSet presAssocID="{D33FC36B-C389-F04C-844F-E5BB2FE93D2F}" presName="textB" presStyleLbl="revTx" presStyleIdx="3" presStyleCnt="4">
        <dgm:presLayoutVars>
          <dgm:bulletEnabled val="1"/>
        </dgm:presLayoutVars>
      </dgm:prSet>
      <dgm:spPr/>
      <dgm:t>
        <a:bodyPr/>
        <a:lstStyle/>
        <a:p>
          <a:endParaRPr lang="en-US"/>
        </a:p>
      </dgm:t>
    </dgm:pt>
    <dgm:pt modelId="{FEAF23C6-0F51-B940-BBB3-5B2E18C1472C}" type="pres">
      <dgm:prSet presAssocID="{D33FC36B-C389-F04C-844F-E5BB2FE93D2F}" presName="circleB" presStyleLbl="node1" presStyleIdx="3" presStyleCnt="4"/>
      <dgm:spPr/>
    </dgm:pt>
    <dgm:pt modelId="{93F85945-9373-524D-8D25-E595C2DD7B47}" type="pres">
      <dgm:prSet presAssocID="{D33FC36B-C389-F04C-844F-E5BB2FE93D2F}" presName="spaceB" presStyleCnt="0"/>
      <dgm:spPr/>
    </dgm:pt>
  </dgm:ptLst>
  <dgm:cxnLst>
    <dgm:cxn modelId="{C1E202B6-5498-E24E-8870-F8D3F2121A53}" srcId="{7C7B9F94-31B9-2B46-BF8B-EBA196354EEC}" destId="{22334147-5EE2-6045-B417-773A179C86F8}" srcOrd="0" destOrd="0" parTransId="{B5BB2B4E-C82C-2D43-B76E-10F242AB9148}" sibTransId="{8604A8E9-35BF-0F4E-941A-6F87527910A3}"/>
    <dgm:cxn modelId="{2085DB2C-3AB2-DD40-904E-9433F26E9385}" type="presOf" srcId="{22334147-5EE2-6045-B417-773A179C86F8}" destId="{3E758314-C9D4-CD40-BB9A-5F1E6FB1B89B}" srcOrd="0" destOrd="0" presId="urn:microsoft.com/office/officeart/2005/8/layout/hProcess11"/>
    <dgm:cxn modelId="{F40A5F89-C010-8D4E-BF72-DD9E174DFBC7}" type="presOf" srcId="{7C7B9F94-31B9-2B46-BF8B-EBA196354EEC}" destId="{40FFD5DC-4490-444C-9BC6-9CAFA0D2A524}" srcOrd="0" destOrd="0" presId="urn:microsoft.com/office/officeart/2005/8/layout/hProcess11"/>
    <dgm:cxn modelId="{2C0BF8DB-B835-A94F-BDD9-1C146AAFC1C9}" srcId="{7C7B9F94-31B9-2B46-BF8B-EBA196354EEC}" destId="{D40DD183-5D7F-6742-A959-CBD7760EAC72}" srcOrd="2" destOrd="0" parTransId="{AA862FCB-5EBF-0242-95CA-5E96AB03095B}" sibTransId="{A7A61E9D-E780-D745-BED4-D08FFCA144E9}"/>
    <dgm:cxn modelId="{12C5A3AD-7A26-5A43-AC92-4C6E0133EE6B}" type="presOf" srcId="{D33FC36B-C389-F04C-844F-E5BB2FE93D2F}" destId="{941B0B92-6E62-284F-B824-2982972E9F63}" srcOrd="0" destOrd="0" presId="urn:microsoft.com/office/officeart/2005/8/layout/hProcess11"/>
    <dgm:cxn modelId="{19DDF6AF-7CF7-DE46-BA20-420D060D6ABA}" type="presOf" srcId="{F04E8BEE-58A4-F24D-8DCF-E175F1B2B684}" destId="{48C6E51F-C31D-904B-8000-C1C14EBA2EB0}" srcOrd="0" destOrd="0" presId="urn:microsoft.com/office/officeart/2005/8/layout/hProcess11"/>
    <dgm:cxn modelId="{FE7C1ECB-9239-A844-B27C-C1402B8DAE82}" srcId="{7C7B9F94-31B9-2B46-BF8B-EBA196354EEC}" destId="{D33FC36B-C389-F04C-844F-E5BB2FE93D2F}" srcOrd="3" destOrd="0" parTransId="{6A4A75C4-6D7E-224B-AF87-83EDBF16D67F}" sibTransId="{DE7C245C-CC3C-FE4E-A554-56974D2142D6}"/>
    <dgm:cxn modelId="{A148E297-8874-9E4E-84BC-D8C56483F32B}" srcId="{7C7B9F94-31B9-2B46-BF8B-EBA196354EEC}" destId="{F04E8BEE-58A4-F24D-8DCF-E175F1B2B684}" srcOrd="1" destOrd="0" parTransId="{74F56B2C-0D7C-374B-AB74-7E5C17FD2865}" sibTransId="{937B7475-49A8-034B-ACA5-75232D90ACD8}"/>
    <dgm:cxn modelId="{B22D6496-3A16-514C-83BA-2FBADA7A80FB}" type="presOf" srcId="{D40DD183-5D7F-6742-A959-CBD7760EAC72}" destId="{43F1B905-2E56-E74D-AC1B-515756AC74DB}" srcOrd="0" destOrd="0" presId="urn:microsoft.com/office/officeart/2005/8/layout/hProcess11"/>
    <dgm:cxn modelId="{6CF0648B-FFDC-AB4F-A6CD-457EC7BE8EEC}" type="presParOf" srcId="{40FFD5DC-4490-444C-9BC6-9CAFA0D2A524}" destId="{ECA45452-EFFB-7842-8B01-734402E58A0B}" srcOrd="0" destOrd="0" presId="urn:microsoft.com/office/officeart/2005/8/layout/hProcess11"/>
    <dgm:cxn modelId="{FFB3462E-5F85-EB4B-8B30-863E4231CAC3}" type="presParOf" srcId="{40FFD5DC-4490-444C-9BC6-9CAFA0D2A524}" destId="{C9D097EF-D6B3-8D4A-9892-59EF0AFBF430}" srcOrd="1" destOrd="0" presId="urn:microsoft.com/office/officeart/2005/8/layout/hProcess11"/>
    <dgm:cxn modelId="{1B011C15-C94C-B840-9898-CD50B7AF8EEB}" type="presParOf" srcId="{C9D097EF-D6B3-8D4A-9892-59EF0AFBF430}" destId="{8FEC2C16-14EA-FB48-81C6-847ECB1115F6}" srcOrd="0" destOrd="0" presId="urn:microsoft.com/office/officeart/2005/8/layout/hProcess11"/>
    <dgm:cxn modelId="{05379075-A907-7944-85BA-B13313AA2297}" type="presParOf" srcId="{8FEC2C16-14EA-FB48-81C6-847ECB1115F6}" destId="{3E758314-C9D4-CD40-BB9A-5F1E6FB1B89B}" srcOrd="0" destOrd="0" presId="urn:microsoft.com/office/officeart/2005/8/layout/hProcess11"/>
    <dgm:cxn modelId="{04B8ED1A-5654-354A-80C5-26C1C2B971F3}" type="presParOf" srcId="{8FEC2C16-14EA-FB48-81C6-847ECB1115F6}" destId="{A6DEB578-7EE1-E741-A885-08970A6B4A7A}" srcOrd="1" destOrd="0" presId="urn:microsoft.com/office/officeart/2005/8/layout/hProcess11"/>
    <dgm:cxn modelId="{360CFCF0-3CC4-E944-ADB5-CEE3CCF8E265}" type="presParOf" srcId="{8FEC2C16-14EA-FB48-81C6-847ECB1115F6}" destId="{E5D6C094-1CC0-344A-98E7-273F1C9DCFA7}" srcOrd="2" destOrd="0" presId="urn:microsoft.com/office/officeart/2005/8/layout/hProcess11"/>
    <dgm:cxn modelId="{B444D22B-11CF-F749-BAE5-E083303020E2}" type="presParOf" srcId="{C9D097EF-D6B3-8D4A-9892-59EF0AFBF430}" destId="{2A75B8A9-8847-8B4D-8E63-AA09CF424494}" srcOrd="1" destOrd="0" presId="urn:microsoft.com/office/officeart/2005/8/layout/hProcess11"/>
    <dgm:cxn modelId="{77B4E139-1485-8443-8514-D7C3408607F4}" type="presParOf" srcId="{C9D097EF-D6B3-8D4A-9892-59EF0AFBF430}" destId="{7946400B-8EA9-CB43-B17A-2DE9E088B5C4}" srcOrd="2" destOrd="0" presId="urn:microsoft.com/office/officeart/2005/8/layout/hProcess11"/>
    <dgm:cxn modelId="{59218648-EC36-EE40-BFE4-354E2B91D14A}" type="presParOf" srcId="{7946400B-8EA9-CB43-B17A-2DE9E088B5C4}" destId="{48C6E51F-C31D-904B-8000-C1C14EBA2EB0}" srcOrd="0" destOrd="0" presId="urn:microsoft.com/office/officeart/2005/8/layout/hProcess11"/>
    <dgm:cxn modelId="{30ACBD56-D229-554D-842C-16337E533314}" type="presParOf" srcId="{7946400B-8EA9-CB43-B17A-2DE9E088B5C4}" destId="{B1E7C40D-A01A-D246-B586-6BA8526C63EB}" srcOrd="1" destOrd="0" presId="urn:microsoft.com/office/officeart/2005/8/layout/hProcess11"/>
    <dgm:cxn modelId="{53AF3DE6-7035-9046-AA97-662AC6B7DBB5}" type="presParOf" srcId="{7946400B-8EA9-CB43-B17A-2DE9E088B5C4}" destId="{1CE8B98A-C1F6-094A-92C4-B17B0FEDC01B}" srcOrd="2" destOrd="0" presId="urn:microsoft.com/office/officeart/2005/8/layout/hProcess11"/>
    <dgm:cxn modelId="{FED299D4-B458-5B44-9A09-4C32E6755D8F}" type="presParOf" srcId="{C9D097EF-D6B3-8D4A-9892-59EF0AFBF430}" destId="{7400E414-110E-BD4A-8900-25D94F4B58EC}" srcOrd="3" destOrd="0" presId="urn:microsoft.com/office/officeart/2005/8/layout/hProcess11"/>
    <dgm:cxn modelId="{DADAD960-374F-FE41-BEC1-BBF81D4522C2}" type="presParOf" srcId="{C9D097EF-D6B3-8D4A-9892-59EF0AFBF430}" destId="{759ED059-EE5A-B24A-BECD-86D54B160BD1}" srcOrd="4" destOrd="0" presId="urn:microsoft.com/office/officeart/2005/8/layout/hProcess11"/>
    <dgm:cxn modelId="{51D5E32A-1682-AF4F-BA95-B49774B6A0F5}" type="presParOf" srcId="{759ED059-EE5A-B24A-BECD-86D54B160BD1}" destId="{43F1B905-2E56-E74D-AC1B-515756AC74DB}" srcOrd="0" destOrd="0" presId="urn:microsoft.com/office/officeart/2005/8/layout/hProcess11"/>
    <dgm:cxn modelId="{D26AA749-2330-504C-85D6-55B14DFE04CF}" type="presParOf" srcId="{759ED059-EE5A-B24A-BECD-86D54B160BD1}" destId="{D5DE6D85-2C2A-FE46-84E2-3AA07CBDFAA2}" srcOrd="1" destOrd="0" presId="urn:microsoft.com/office/officeart/2005/8/layout/hProcess11"/>
    <dgm:cxn modelId="{D00C06AE-4230-834B-B1BE-432722954AF5}" type="presParOf" srcId="{759ED059-EE5A-B24A-BECD-86D54B160BD1}" destId="{0930FEE8-6255-A54B-902D-317913159967}" srcOrd="2" destOrd="0" presId="urn:microsoft.com/office/officeart/2005/8/layout/hProcess11"/>
    <dgm:cxn modelId="{793A8A74-618E-8344-87E7-4ECA10023CD0}" type="presParOf" srcId="{C9D097EF-D6B3-8D4A-9892-59EF0AFBF430}" destId="{C539E1D6-B809-E14A-89D3-BA2EF7A1D17F}" srcOrd="5" destOrd="0" presId="urn:microsoft.com/office/officeart/2005/8/layout/hProcess11"/>
    <dgm:cxn modelId="{8BD47896-5DCC-564B-BBA7-B2BB2D6B8CB8}" type="presParOf" srcId="{C9D097EF-D6B3-8D4A-9892-59EF0AFBF430}" destId="{72D3991A-CB1A-7F4C-86D5-D20A60F0DD7D}" srcOrd="6" destOrd="0" presId="urn:microsoft.com/office/officeart/2005/8/layout/hProcess11"/>
    <dgm:cxn modelId="{AB2D1633-A1DD-9A4A-A568-B8BF6641020E}" type="presParOf" srcId="{72D3991A-CB1A-7F4C-86D5-D20A60F0DD7D}" destId="{941B0B92-6E62-284F-B824-2982972E9F63}" srcOrd="0" destOrd="0" presId="urn:microsoft.com/office/officeart/2005/8/layout/hProcess11"/>
    <dgm:cxn modelId="{29B04D35-D579-7A48-A265-DCD6018AF5FB}" type="presParOf" srcId="{72D3991A-CB1A-7F4C-86D5-D20A60F0DD7D}" destId="{FEAF23C6-0F51-B940-BBB3-5B2E18C1472C}" srcOrd="1" destOrd="0" presId="urn:microsoft.com/office/officeart/2005/8/layout/hProcess11"/>
    <dgm:cxn modelId="{7B78288E-920C-A548-A7BC-593DE909E93D}" type="presParOf" srcId="{72D3991A-CB1A-7F4C-86D5-D20A60F0DD7D}" destId="{93F85945-9373-524D-8D25-E595C2DD7B4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5EF5AC-18A9-9D44-98E6-C3C05D210B54}" type="doc">
      <dgm:prSet loTypeId="urn:microsoft.com/office/officeart/2005/8/layout/hProcess11" loCatId="" qsTypeId="urn:microsoft.com/office/officeart/2005/8/quickstyle/simple4" qsCatId="simple" csTypeId="urn:microsoft.com/office/officeart/2005/8/colors/accent1_2" csCatId="accent1" phldr="1"/>
      <dgm:spPr/>
    </dgm:pt>
    <dgm:pt modelId="{4CA7D10F-99AC-DD40-B53A-62E18699E66C}">
      <dgm:prSet phldrT="[Text]"/>
      <dgm:spPr/>
      <dgm:t>
        <a:bodyPr/>
        <a:lstStyle/>
        <a:p>
          <a:r>
            <a:rPr lang="en-US" b="0" i="0" dirty="0" smtClean="0">
              <a:latin typeface="Gotham Book"/>
              <a:cs typeface="Gotham Book"/>
            </a:rPr>
            <a:t>Hang Tag</a:t>
          </a:r>
          <a:endParaRPr lang="en-US" b="0" i="0" dirty="0">
            <a:latin typeface="Gotham Book"/>
            <a:cs typeface="Gotham Book"/>
          </a:endParaRPr>
        </a:p>
      </dgm:t>
    </dgm:pt>
    <dgm:pt modelId="{61320A55-C939-E545-9D2D-993407AAC6AC}" type="parTrans" cxnId="{23E7172F-77C2-4745-A1FA-934D630829E8}">
      <dgm:prSet/>
      <dgm:spPr/>
      <dgm:t>
        <a:bodyPr/>
        <a:lstStyle/>
        <a:p>
          <a:endParaRPr lang="en-US"/>
        </a:p>
      </dgm:t>
    </dgm:pt>
    <dgm:pt modelId="{F50CB2AB-F347-3C4E-8A6A-8B4B5E7D5D56}" type="sibTrans" cxnId="{23E7172F-77C2-4745-A1FA-934D630829E8}">
      <dgm:prSet/>
      <dgm:spPr/>
      <dgm:t>
        <a:bodyPr/>
        <a:lstStyle/>
        <a:p>
          <a:endParaRPr lang="en-US"/>
        </a:p>
      </dgm:t>
    </dgm:pt>
    <dgm:pt modelId="{362032DC-04B3-0C49-BA56-EB6FFF0882F9}">
      <dgm:prSet phldrT="[Text]"/>
      <dgm:spPr/>
      <dgm:t>
        <a:bodyPr/>
        <a:lstStyle/>
        <a:p>
          <a:r>
            <a:rPr lang="en-US" b="0" i="0" dirty="0" smtClean="0">
              <a:latin typeface="Gotham Book"/>
              <a:cs typeface="Gotham Book"/>
            </a:rPr>
            <a:t>Wireless Tent</a:t>
          </a:r>
          <a:endParaRPr lang="en-US" b="0" i="0" dirty="0">
            <a:latin typeface="Gotham Book"/>
            <a:cs typeface="Gotham Book"/>
          </a:endParaRPr>
        </a:p>
      </dgm:t>
    </dgm:pt>
    <dgm:pt modelId="{F8A98ED8-022D-8347-BFCE-E85BEB804558}" type="parTrans" cxnId="{510BA3EE-A4D4-5847-B7BA-DB1D64AC7269}">
      <dgm:prSet/>
      <dgm:spPr/>
      <dgm:t>
        <a:bodyPr/>
        <a:lstStyle/>
        <a:p>
          <a:endParaRPr lang="en-US"/>
        </a:p>
      </dgm:t>
    </dgm:pt>
    <dgm:pt modelId="{2E047944-FE34-4F4B-9BB5-550FCEC2F55F}" type="sibTrans" cxnId="{510BA3EE-A4D4-5847-B7BA-DB1D64AC7269}">
      <dgm:prSet/>
      <dgm:spPr/>
      <dgm:t>
        <a:bodyPr/>
        <a:lstStyle/>
        <a:p>
          <a:endParaRPr lang="en-US"/>
        </a:p>
      </dgm:t>
    </dgm:pt>
    <dgm:pt modelId="{3D12C9B1-F159-4643-AEDB-4C2FB6FADA7E}">
      <dgm:prSet phldrT="[Text]"/>
      <dgm:spPr/>
      <dgm:t>
        <a:bodyPr/>
        <a:lstStyle/>
        <a:p>
          <a:r>
            <a:rPr lang="en-US" b="0" i="0" dirty="0" smtClean="0">
              <a:latin typeface="Gotham Book"/>
              <a:cs typeface="Gotham Book"/>
            </a:rPr>
            <a:t>Welcome Week</a:t>
          </a:r>
          <a:endParaRPr lang="en-US" b="0" i="0" dirty="0">
            <a:latin typeface="Gotham Book"/>
            <a:cs typeface="Gotham Book"/>
          </a:endParaRPr>
        </a:p>
      </dgm:t>
    </dgm:pt>
    <dgm:pt modelId="{A267C0C0-B22C-EE4F-82B7-F7BDF8E2E21A}" type="parTrans" cxnId="{759859C3-948D-4744-ADD5-3AF94E47DE06}">
      <dgm:prSet/>
      <dgm:spPr/>
      <dgm:t>
        <a:bodyPr/>
        <a:lstStyle/>
        <a:p>
          <a:endParaRPr lang="en-US"/>
        </a:p>
      </dgm:t>
    </dgm:pt>
    <dgm:pt modelId="{0A16259F-3244-DF48-A733-008092620DBC}" type="sibTrans" cxnId="{759859C3-948D-4744-ADD5-3AF94E47DE06}">
      <dgm:prSet/>
      <dgm:spPr/>
      <dgm:t>
        <a:bodyPr/>
        <a:lstStyle/>
        <a:p>
          <a:endParaRPr lang="en-US"/>
        </a:p>
      </dgm:t>
    </dgm:pt>
    <dgm:pt modelId="{9407D99D-AEAD-CE47-A13F-0B2FE9CBB571}">
      <dgm:prSet/>
      <dgm:spPr/>
      <dgm:t>
        <a:bodyPr/>
        <a:lstStyle/>
        <a:p>
          <a:r>
            <a:rPr lang="en-US" b="0" i="0" dirty="0" smtClean="0">
              <a:latin typeface="Gotham Book"/>
              <a:cs typeface="Gotham Book"/>
            </a:rPr>
            <a:t>Social Media</a:t>
          </a:r>
          <a:endParaRPr lang="en-US" b="0" i="0" dirty="0">
            <a:latin typeface="Gotham Book"/>
            <a:cs typeface="Gotham Book"/>
          </a:endParaRPr>
        </a:p>
      </dgm:t>
    </dgm:pt>
    <dgm:pt modelId="{FC409329-C1AA-F749-85F6-B6349F7447EB}" type="parTrans" cxnId="{3D8C043E-38A6-AC42-A898-FB8C7641EE10}">
      <dgm:prSet/>
      <dgm:spPr/>
      <dgm:t>
        <a:bodyPr/>
        <a:lstStyle/>
        <a:p>
          <a:endParaRPr lang="en-US"/>
        </a:p>
      </dgm:t>
    </dgm:pt>
    <dgm:pt modelId="{FB65CAF1-35A6-0D4C-9862-C9B17BBA9D02}" type="sibTrans" cxnId="{3D8C043E-38A6-AC42-A898-FB8C7641EE10}">
      <dgm:prSet/>
      <dgm:spPr/>
      <dgm:t>
        <a:bodyPr/>
        <a:lstStyle/>
        <a:p>
          <a:endParaRPr lang="en-US"/>
        </a:p>
      </dgm:t>
    </dgm:pt>
    <dgm:pt modelId="{F79EEB66-6978-2C41-BF81-8EC4A6272CDC}">
      <dgm:prSet/>
      <dgm:spPr/>
      <dgm:t>
        <a:bodyPr/>
        <a:lstStyle/>
        <a:p>
          <a:r>
            <a:rPr lang="en-US" b="0" i="0" dirty="0" smtClean="0">
              <a:latin typeface="Gotham Book"/>
              <a:cs typeface="Gotham Book"/>
            </a:rPr>
            <a:t>International student and Transfer/New students Orientation</a:t>
          </a:r>
          <a:endParaRPr lang="en-US" b="0" i="0" dirty="0">
            <a:latin typeface="Gotham Book"/>
            <a:cs typeface="Gotham Book"/>
          </a:endParaRPr>
        </a:p>
      </dgm:t>
    </dgm:pt>
    <dgm:pt modelId="{58B1C0DB-57B8-1B43-909C-9B4573DE7DAB}" type="parTrans" cxnId="{813647DC-DEF1-E34D-97EF-00ACCE4E7F52}">
      <dgm:prSet/>
      <dgm:spPr/>
      <dgm:t>
        <a:bodyPr/>
        <a:lstStyle/>
        <a:p>
          <a:endParaRPr lang="en-US"/>
        </a:p>
      </dgm:t>
    </dgm:pt>
    <dgm:pt modelId="{25EB4A6F-4BF5-5347-8B5B-769E8B37B37F}" type="sibTrans" cxnId="{813647DC-DEF1-E34D-97EF-00ACCE4E7F52}">
      <dgm:prSet/>
      <dgm:spPr/>
      <dgm:t>
        <a:bodyPr/>
        <a:lstStyle/>
        <a:p>
          <a:endParaRPr lang="en-US"/>
        </a:p>
      </dgm:t>
    </dgm:pt>
    <dgm:pt modelId="{A4A8D179-F314-3446-89E4-6914DB2CCE35}" type="pres">
      <dgm:prSet presAssocID="{645EF5AC-18A9-9D44-98E6-C3C05D210B54}" presName="Name0" presStyleCnt="0">
        <dgm:presLayoutVars>
          <dgm:dir/>
          <dgm:resizeHandles val="exact"/>
        </dgm:presLayoutVars>
      </dgm:prSet>
      <dgm:spPr/>
    </dgm:pt>
    <dgm:pt modelId="{D639018B-0BA5-BB41-9846-8865C3B61A38}" type="pres">
      <dgm:prSet presAssocID="{645EF5AC-18A9-9D44-98E6-C3C05D210B54}" presName="arrow" presStyleLbl="bgShp" presStyleIdx="0" presStyleCnt="1"/>
      <dgm:spPr/>
    </dgm:pt>
    <dgm:pt modelId="{72E0704D-4E64-D443-85FB-BDC96F71FEB7}" type="pres">
      <dgm:prSet presAssocID="{645EF5AC-18A9-9D44-98E6-C3C05D210B54}" presName="points" presStyleCnt="0"/>
      <dgm:spPr/>
    </dgm:pt>
    <dgm:pt modelId="{F9F68081-4C65-8042-A724-764276DC3A78}" type="pres">
      <dgm:prSet presAssocID="{F79EEB66-6978-2C41-BF81-8EC4A6272CDC}" presName="compositeA" presStyleCnt="0"/>
      <dgm:spPr/>
    </dgm:pt>
    <dgm:pt modelId="{CAB52E93-0478-8549-841C-4BC2C55FBF9F}" type="pres">
      <dgm:prSet presAssocID="{F79EEB66-6978-2C41-BF81-8EC4A6272CDC}" presName="textA" presStyleLbl="revTx" presStyleIdx="0" presStyleCnt="5">
        <dgm:presLayoutVars>
          <dgm:bulletEnabled val="1"/>
        </dgm:presLayoutVars>
      </dgm:prSet>
      <dgm:spPr/>
      <dgm:t>
        <a:bodyPr/>
        <a:lstStyle/>
        <a:p>
          <a:endParaRPr lang="en-US"/>
        </a:p>
      </dgm:t>
    </dgm:pt>
    <dgm:pt modelId="{4B56858C-6FE6-1943-8575-D019DBDAA558}" type="pres">
      <dgm:prSet presAssocID="{F79EEB66-6978-2C41-BF81-8EC4A6272CDC}" presName="circleA" presStyleLbl="node1" presStyleIdx="0" presStyleCnt="5"/>
      <dgm:spPr/>
    </dgm:pt>
    <dgm:pt modelId="{733FB742-0C5D-1C41-AF39-B378C3C62D9A}" type="pres">
      <dgm:prSet presAssocID="{F79EEB66-6978-2C41-BF81-8EC4A6272CDC}" presName="spaceA" presStyleCnt="0"/>
      <dgm:spPr/>
    </dgm:pt>
    <dgm:pt modelId="{96793C86-2072-DE44-A59C-E15E0FA9334D}" type="pres">
      <dgm:prSet presAssocID="{25EB4A6F-4BF5-5347-8B5B-769E8B37B37F}" presName="space" presStyleCnt="0"/>
      <dgm:spPr/>
    </dgm:pt>
    <dgm:pt modelId="{CF5BD38D-F190-0B4E-BD65-06FE07311B2A}" type="pres">
      <dgm:prSet presAssocID="{4CA7D10F-99AC-DD40-B53A-62E18699E66C}" presName="compositeB" presStyleCnt="0"/>
      <dgm:spPr/>
    </dgm:pt>
    <dgm:pt modelId="{66E5AE92-31FB-884F-BF21-BAFE5F25F6F3}" type="pres">
      <dgm:prSet presAssocID="{4CA7D10F-99AC-DD40-B53A-62E18699E66C}" presName="textB" presStyleLbl="revTx" presStyleIdx="1" presStyleCnt="5">
        <dgm:presLayoutVars>
          <dgm:bulletEnabled val="1"/>
        </dgm:presLayoutVars>
      </dgm:prSet>
      <dgm:spPr/>
      <dgm:t>
        <a:bodyPr/>
        <a:lstStyle/>
        <a:p>
          <a:endParaRPr lang="en-US"/>
        </a:p>
      </dgm:t>
    </dgm:pt>
    <dgm:pt modelId="{572AB227-6CE5-514A-A2EF-C2778AC202D7}" type="pres">
      <dgm:prSet presAssocID="{4CA7D10F-99AC-DD40-B53A-62E18699E66C}" presName="circleB" presStyleLbl="node1" presStyleIdx="1" presStyleCnt="5"/>
      <dgm:spPr/>
    </dgm:pt>
    <dgm:pt modelId="{54847B9B-8708-B146-B507-6F4B9D937475}" type="pres">
      <dgm:prSet presAssocID="{4CA7D10F-99AC-DD40-B53A-62E18699E66C}" presName="spaceB" presStyleCnt="0"/>
      <dgm:spPr/>
    </dgm:pt>
    <dgm:pt modelId="{DF399520-EDFF-0D4E-94AC-3A65EB161172}" type="pres">
      <dgm:prSet presAssocID="{F50CB2AB-F347-3C4E-8A6A-8B4B5E7D5D56}" presName="space" presStyleCnt="0"/>
      <dgm:spPr/>
    </dgm:pt>
    <dgm:pt modelId="{F996E9C9-78E0-BA4F-9C2B-9039556F21B0}" type="pres">
      <dgm:prSet presAssocID="{362032DC-04B3-0C49-BA56-EB6FFF0882F9}" presName="compositeA" presStyleCnt="0"/>
      <dgm:spPr/>
    </dgm:pt>
    <dgm:pt modelId="{A9D0AB1C-EC46-3F42-AF03-B41FF29D6BBF}" type="pres">
      <dgm:prSet presAssocID="{362032DC-04B3-0C49-BA56-EB6FFF0882F9}" presName="textA" presStyleLbl="revTx" presStyleIdx="2" presStyleCnt="5">
        <dgm:presLayoutVars>
          <dgm:bulletEnabled val="1"/>
        </dgm:presLayoutVars>
      </dgm:prSet>
      <dgm:spPr/>
      <dgm:t>
        <a:bodyPr/>
        <a:lstStyle/>
        <a:p>
          <a:endParaRPr lang="en-US"/>
        </a:p>
      </dgm:t>
    </dgm:pt>
    <dgm:pt modelId="{A822614B-5515-3448-9880-50232750FF89}" type="pres">
      <dgm:prSet presAssocID="{362032DC-04B3-0C49-BA56-EB6FFF0882F9}" presName="circleA" presStyleLbl="node1" presStyleIdx="2" presStyleCnt="5"/>
      <dgm:spPr/>
    </dgm:pt>
    <dgm:pt modelId="{1413A201-65B4-E248-9FD2-AD6002C76AAC}" type="pres">
      <dgm:prSet presAssocID="{362032DC-04B3-0C49-BA56-EB6FFF0882F9}" presName="spaceA" presStyleCnt="0"/>
      <dgm:spPr/>
    </dgm:pt>
    <dgm:pt modelId="{FF373C68-7BEE-CB43-BFD7-E63DF61DC9D7}" type="pres">
      <dgm:prSet presAssocID="{2E047944-FE34-4F4B-9BB5-550FCEC2F55F}" presName="space" presStyleCnt="0"/>
      <dgm:spPr/>
    </dgm:pt>
    <dgm:pt modelId="{0A51A2C1-5970-184A-89CA-DE8050DF4D2E}" type="pres">
      <dgm:prSet presAssocID="{9407D99D-AEAD-CE47-A13F-0B2FE9CBB571}" presName="compositeB" presStyleCnt="0"/>
      <dgm:spPr/>
    </dgm:pt>
    <dgm:pt modelId="{C73B00DF-2B53-6442-8D9D-575FA009490D}" type="pres">
      <dgm:prSet presAssocID="{9407D99D-AEAD-CE47-A13F-0B2FE9CBB571}" presName="textB" presStyleLbl="revTx" presStyleIdx="3" presStyleCnt="5">
        <dgm:presLayoutVars>
          <dgm:bulletEnabled val="1"/>
        </dgm:presLayoutVars>
      </dgm:prSet>
      <dgm:spPr/>
      <dgm:t>
        <a:bodyPr/>
        <a:lstStyle/>
        <a:p>
          <a:endParaRPr lang="en-US"/>
        </a:p>
      </dgm:t>
    </dgm:pt>
    <dgm:pt modelId="{A28272E1-F02A-4644-86C8-94550D5FC0E3}" type="pres">
      <dgm:prSet presAssocID="{9407D99D-AEAD-CE47-A13F-0B2FE9CBB571}" presName="circleB" presStyleLbl="node1" presStyleIdx="3" presStyleCnt="5"/>
      <dgm:spPr/>
    </dgm:pt>
    <dgm:pt modelId="{07402BD6-DBCB-164C-844F-903951C6C19F}" type="pres">
      <dgm:prSet presAssocID="{9407D99D-AEAD-CE47-A13F-0B2FE9CBB571}" presName="spaceB" presStyleCnt="0"/>
      <dgm:spPr/>
    </dgm:pt>
    <dgm:pt modelId="{79910A4A-AB85-9D4F-85D8-9F996F6D34B0}" type="pres">
      <dgm:prSet presAssocID="{FB65CAF1-35A6-0D4C-9862-C9B17BBA9D02}" presName="space" presStyleCnt="0"/>
      <dgm:spPr/>
    </dgm:pt>
    <dgm:pt modelId="{4505A0A0-C166-7B4F-BC9B-C3502F616BC4}" type="pres">
      <dgm:prSet presAssocID="{3D12C9B1-F159-4643-AEDB-4C2FB6FADA7E}" presName="compositeA" presStyleCnt="0"/>
      <dgm:spPr/>
    </dgm:pt>
    <dgm:pt modelId="{4C79CB0E-9E2A-6B4B-B27C-8EB6095853FB}" type="pres">
      <dgm:prSet presAssocID="{3D12C9B1-F159-4643-AEDB-4C2FB6FADA7E}" presName="textA" presStyleLbl="revTx" presStyleIdx="4" presStyleCnt="5">
        <dgm:presLayoutVars>
          <dgm:bulletEnabled val="1"/>
        </dgm:presLayoutVars>
      </dgm:prSet>
      <dgm:spPr/>
      <dgm:t>
        <a:bodyPr/>
        <a:lstStyle/>
        <a:p>
          <a:endParaRPr lang="en-US"/>
        </a:p>
      </dgm:t>
    </dgm:pt>
    <dgm:pt modelId="{DE162A7F-9C8B-1646-ADB6-0BC89275BCDF}" type="pres">
      <dgm:prSet presAssocID="{3D12C9B1-F159-4643-AEDB-4C2FB6FADA7E}" presName="circleA" presStyleLbl="node1" presStyleIdx="4" presStyleCnt="5"/>
      <dgm:spPr/>
    </dgm:pt>
    <dgm:pt modelId="{4ABA65EE-C3D1-C047-B200-93A41C1AAE24}" type="pres">
      <dgm:prSet presAssocID="{3D12C9B1-F159-4643-AEDB-4C2FB6FADA7E}" presName="spaceA" presStyleCnt="0"/>
      <dgm:spPr/>
    </dgm:pt>
  </dgm:ptLst>
  <dgm:cxnLst>
    <dgm:cxn modelId="{23E7172F-77C2-4745-A1FA-934D630829E8}" srcId="{645EF5AC-18A9-9D44-98E6-C3C05D210B54}" destId="{4CA7D10F-99AC-DD40-B53A-62E18699E66C}" srcOrd="1" destOrd="0" parTransId="{61320A55-C939-E545-9D2D-993407AAC6AC}" sibTransId="{F50CB2AB-F347-3C4E-8A6A-8B4B5E7D5D56}"/>
    <dgm:cxn modelId="{9541AFDC-AC73-2A4C-BC40-BFBC39FF1ABB}" type="presOf" srcId="{3D12C9B1-F159-4643-AEDB-4C2FB6FADA7E}" destId="{4C79CB0E-9E2A-6B4B-B27C-8EB6095853FB}" srcOrd="0" destOrd="0" presId="urn:microsoft.com/office/officeart/2005/8/layout/hProcess11"/>
    <dgm:cxn modelId="{207FDFD3-7E55-4243-AE16-BFC8A56F4F06}" type="presOf" srcId="{F79EEB66-6978-2C41-BF81-8EC4A6272CDC}" destId="{CAB52E93-0478-8549-841C-4BC2C55FBF9F}" srcOrd="0" destOrd="0" presId="urn:microsoft.com/office/officeart/2005/8/layout/hProcess11"/>
    <dgm:cxn modelId="{3FFDE2B0-5A4E-F24A-A71A-24EB2F23EEED}" type="presOf" srcId="{9407D99D-AEAD-CE47-A13F-0B2FE9CBB571}" destId="{C73B00DF-2B53-6442-8D9D-575FA009490D}" srcOrd="0" destOrd="0" presId="urn:microsoft.com/office/officeart/2005/8/layout/hProcess11"/>
    <dgm:cxn modelId="{6E0FB882-5F33-7D4E-B11B-43F411BA5487}" type="presOf" srcId="{645EF5AC-18A9-9D44-98E6-C3C05D210B54}" destId="{A4A8D179-F314-3446-89E4-6914DB2CCE35}" srcOrd="0" destOrd="0" presId="urn:microsoft.com/office/officeart/2005/8/layout/hProcess11"/>
    <dgm:cxn modelId="{75B419A3-7EE7-5045-B444-3E9E39A960FF}" type="presOf" srcId="{4CA7D10F-99AC-DD40-B53A-62E18699E66C}" destId="{66E5AE92-31FB-884F-BF21-BAFE5F25F6F3}" srcOrd="0" destOrd="0" presId="urn:microsoft.com/office/officeart/2005/8/layout/hProcess11"/>
    <dgm:cxn modelId="{F1F96F18-CC8D-7942-AC30-C11552A88965}" type="presOf" srcId="{362032DC-04B3-0C49-BA56-EB6FFF0882F9}" destId="{A9D0AB1C-EC46-3F42-AF03-B41FF29D6BBF}" srcOrd="0" destOrd="0" presId="urn:microsoft.com/office/officeart/2005/8/layout/hProcess11"/>
    <dgm:cxn modelId="{759859C3-948D-4744-ADD5-3AF94E47DE06}" srcId="{645EF5AC-18A9-9D44-98E6-C3C05D210B54}" destId="{3D12C9B1-F159-4643-AEDB-4C2FB6FADA7E}" srcOrd="4" destOrd="0" parTransId="{A267C0C0-B22C-EE4F-82B7-F7BDF8E2E21A}" sibTransId="{0A16259F-3244-DF48-A733-008092620DBC}"/>
    <dgm:cxn modelId="{813647DC-DEF1-E34D-97EF-00ACCE4E7F52}" srcId="{645EF5AC-18A9-9D44-98E6-C3C05D210B54}" destId="{F79EEB66-6978-2C41-BF81-8EC4A6272CDC}" srcOrd="0" destOrd="0" parTransId="{58B1C0DB-57B8-1B43-909C-9B4573DE7DAB}" sibTransId="{25EB4A6F-4BF5-5347-8B5B-769E8B37B37F}"/>
    <dgm:cxn modelId="{510BA3EE-A4D4-5847-B7BA-DB1D64AC7269}" srcId="{645EF5AC-18A9-9D44-98E6-C3C05D210B54}" destId="{362032DC-04B3-0C49-BA56-EB6FFF0882F9}" srcOrd="2" destOrd="0" parTransId="{F8A98ED8-022D-8347-BFCE-E85BEB804558}" sibTransId="{2E047944-FE34-4F4B-9BB5-550FCEC2F55F}"/>
    <dgm:cxn modelId="{3D8C043E-38A6-AC42-A898-FB8C7641EE10}" srcId="{645EF5AC-18A9-9D44-98E6-C3C05D210B54}" destId="{9407D99D-AEAD-CE47-A13F-0B2FE9CBB571}" srcOrd="3" destOrd="0" parTransId="{FC409329-C1AA-F749-85F6-B6349F7447EB}" sibTransId="{FB65CAF1-35A6-0D4C-9862-C9B17BBA9D02}"/>
    <dgm:cxn modelId="{30382FBC-25B5-A346-BFC1-18AF6450D5F2}" type="presParOf" srcId="{A4A8D179-F314-3446-89E4-6914DB2CCE35}" destId="{D639018B-0BA5-BB41-9846-8865C3B61A38}" srcOrd="0" destOrd="0" presId="urn:microsoft.com/office/officeart/2005/8/layout/hProcess11"/>
    <dgm:cxn modelId="{55F52081-8F26-0A4F-B34E-4AA6757E06B5}" type="presParOf" srcId="{A4A8D179-F314-3446-89E4-6914DB2CCE35}" destId="{72E0704D-4E64-D443-85FB-BDC96F71FEB7}" srcOrd="1" destOrd="0" presId="urn:microsoft.com/office/officeart/2005/8/layout/hProcess11"/>
    <dgm:cxn modelId="{6AA7AC55-DD31-7C41-8EAE-B8168AD8C802}" type="presParOf" srcId="{72E0704D-4E64-D443-85FB-BDC96F71FEB7}" destId="{F9F68081-4C65-8042-A724-764276DC3A78}" srcOrd="0" destOrd="0" presId="urn:microsoft.com/office/officeart/2005/8/layout/hProcess11"/>
    <dgm:cxn modelId="{85AB5968-CC60-C840-99AC-2B505BA02444}" type="presParOf" srcId="{F9F68081-4C65-8042-A724-764276DC3A78}" destId="{CAB52E93-0478-8549-841C-4BC2C55FBF9F}" srcOrd="0" destOrd="0" presId="urn:microsoft.com/office/officeart/2005/8/layout/hProcess11"/>
    <dgm:cxn modelId="{DD2C936A-90FD-B34D-8556-0A18CA7DFE7E}" type="presParOf" srcId="{F9F68081-4C65-8042-A724-764276DC3A78}" destId="{4B56858C-6FE6-1943-8575-D019DBDAA558}" srcOrd="1" destOrd="0" presId="urn:microsoft.com/office/officeart/2005/8/layout/hProcess11"/>
    <dgm:cxn modelId="{0AD44649-90FE-2C4B-BC9D-67521A739146}" type="presParOf" srcId="{F9F68081-4C65-8042-A724-764276DC3A78}" destId="{733FB742-0C5D-1C41-AF39-B378C3C62D9A}" srcOrd="2" destOrd="0" presId="urn:microsoft.com/office/officeart/2005/8/layout/hProcess11"/>
    <dgm:cxn modelId="{F9A51881-EC2B-1648-AB0B-6E8AEF3B6569}" type="presParOf" srcId="{72E0704D-4E64-D443-85FB-BDC96F71FEB7}" destId="{96793C86-2072-DE44-A59C-E15E0FA9334D}" srcOrd="1" destOrd="0" presId="urn:microsoft.com/office/officeart/2005/8/layout/hProcess11"/>
    <dgm:cxn modelId="{CD5A94CD-6224-3A46-89F9-83899157EEE7}" type="presParOf" srcId="{72E0704D-4E64-D443-85FB-BDC96F71FEB7}" destId="{CF5BD38D-F190-0B4E-BD65-06FE07311B2A}" srcOrd="2" destOrd="0" presId="urn:microsoft.com/office/officeart/2005/8/layout/hProcess11"/>
    <dgm:cxn modelId="{C530D147-B54E-E941-92B6-2577494C6A22}" type="presParOf" srcId="{CF5BD38D-F190-0B4E-BD65-06FE07311B2A}" destId="{66E5AE92-31FB-884F-BF21-BAFE5F25F6F3}" srcOrd="0" destOrd="0" presId="urn:microsoft.com/office/officeart/2005/8/layout/hProcess11"/>
    <dgm:cxn modelId="{94A9BE4B-2494-D847-9D86-77D6BA0A59B9}" type="presParOf" srcId="{CF5BD38D-F190-0B4E-BD65-06FE07311B2A}" destId="{572AB227-6CE5-514A-A2EF-C2778AC202D7}" srcOrd="1" destOrd="0" presId="urn:microsoft.com/office/officeart/2005/8/layout/hProcess11"/>
    <dgm:cxn modelId="{1942F39A-8231-924A-AF46-D2E248D6662A}" type="presParOf" srcId="{CF5BD38D-F190-0B4E-BD65-06FE07311B2A}" destId="{54847B9B-8708-B146-B507-6F4B9D937475}" srcOrd="2" destOrd="0" presId="urn:microsoft.com/office/officeart/2005/8/layout/hProcess11"/>
    <dgm:cxn modelId="{BCB22485-8121-0B47-95DB-ADC653B7AA40}" type="presParOf" srcId="{72E0704D-4E64-D443-85FB-BDC96F71FEB7}" destId="{DF399520-EDFF-0D4E-94AC-3A65EB161172}" srcOrd="3" destOrd="0" presId="urn:microsoft.com/office/officeart/2005/8/layout/hProcess11"/>
    <dgm:cxn modelId="{AFB51E0D-92DA-E24B-97A4-88986AE45AE4}" type="presParOf" srcId="{72E0704D-4E64-D443-85FB-BDC96F71FEB7}" destId="{F996E9C9-78E0-BA4F-9C2B-9039556F21B0}" srcOrd="4" destOrd="0" presId="urn:microsoft.com/office/officeart/2005/8/layout/hProcess11"/>
    <dgm:cxn modelId="{36B46852-EBCC-2448-BA36-1AA03E831ABE}" type="presParOf" srcId="{F996E9C9-78E0-BA4F-9C2B-9039556F21B0}" destId="{A9D0AB1C-EC46-3F42-AF03-B41FF29D6BBF}" srcOrd="0" destOrd="0" presId="urn:microsoft.com/office/officeart/2005/8/layout/hProcess11"/>
    <dgm:cxn modelId="{37ABD1EB-19F7-424A-8DEF-5B091810BDF6}" type="presParOf" srcId="{F996E9C9-78E0-BA4F-9C2B-9039556F21B0}" destId="{A822614B-5515-3448-9880-50232750FF89}" srcOrd="1" destOrd="0" presId="urn:microsoft.com/office/officeart/2005/8/layout/hProcess11"/>
    <dgm:cxn modelId="{AB251773-380B-514F-9543-B8DC32E37141}" type="presParOf" srcId="{F996E9C9-78E0-BA4F-9C2B-9039556F21B0}" destId="{1413A201-65B4-E248-9FD2-AD6002C76AAC}" srcOrd="2" destOrd="0" presId="urn:microsoft.com/office/officeart/2005/8/layout/hProcess11"/>
    <dgm:cxn modelId="{7B135387-0831-4348-A29E-7C692B08B3A9}" type="presParOf" srcId="{72E0704D-4E64-D443-85FB-BDC96F71FEB7}" destId="{FF373C68-7BEE-CB43-BFD7-E63DF61DC9D7}" srcOrd="5" destOrd="0" presId="urn:microsoft.com/office/officeart/2005/8/layout/hProcess11"/>
    <dgm:cxn modelId="{FDFFEE0E-FAC5-524F-AECF-7D998FFB0A47}" type="presParOf" srcId="{72E0704D-4E64-D443-85FB-BDC96F71FEB7}" destId="{0A51A2C1-5970-184A-89CA-DE8050DF4D2E}" srcOrd="6" destOrd="0" presId="urn:microsoft.com/office/officeart/2005/8/layout/hProcess11"/>
    <dgm:cxn modelId="{D1E9BB36-E05E-3645-89E0-1F422B2C45DB}" type="presParOf" srcId="{0A51A2C1-5970-184A-89CA-DE8050DF4D2E}" destId="{C73B00DF-2B53-6442-8D9D-575FA009490D}" srcOrd="0" destOrd="0" presId="urn:microsoft.com/office/officeart/2005/8/layout/hProcess11"/>
    <dgm:cxn modelId="{69616148-1F2F-FA4F-A829-09E4D54ED10F}" type="presParOf" srcId="{0A51A2C1-5970-184A-89CA-DE8050DF4D2E}" destId="{A28272E1-F02A-4644-86C8-94550D5FC0E3}" srcOrd="1" destOrd="0" presId="urn:microsoft.com/office/officeart/2005/8/layout/hProcess11"/>
    <dgm:cxn modelId="{F2CB158C-141B-6147-B072-D56F422E97D6}" type="presParOf" srcId="{0A51A2C1-5970-184A-89CA-DE8050DF4D2E}" destId="{07402BD6-DBCB-164C-844F-903951C6C19F}" srcOrd="2" destOrd="0" presId="urn:microsoft.com/office/officeart/2005/8/layout/hProcess11"/>
    <dgm:cxn modelId="{0CE0F97F-6C2D-4644-8F5C-0FFEF279DE05}" type="presParOf" srcId="{72E0704D-4E64-D443-85FB-BDC96F71FEB7}" destId="{79910A4A-AB85-9D4F-85D8-9F996F6D34B0}" srcOrd="7" destOrd="0" presId="urn:microsoft.com/office/officeart/2005/8/layout/hProcess11"/>
    <dgm:cxn modelId="{995B3230-31B6-B24A-910F-D530C8E054F4}" type="presParOf" srcId="{72E0704D-4E64-D443-85FB-BDC96F71FEB7}" destId="{4505A0A0-C166-7B4F-BC9B-C3502F616BC4}" srcOrd="8" destOrd="0" presId="urn:microsoft.com/office/officeart/2005/8/layout/hProcess11"/>
    <dgm:cxn modelId="{46EE656C-FCAD-E749-B05F-3E59E66A4F30}" type="presParOf" srcId="{4505A0A0-C166-7B4F-BC9B-C3502F616BC4}" destId="{4C79CB0E-9E2A-6B4B-B27C-8EB6095853FB}" srcOrd="0" destOrd="0" presId="urn:microsoft.com/office/officeart/2005/8/layout/hProcess11"/>
    <dgm:cxn modelId="{DFD42349-5146-A049-82F4-D5A02C1D31A6}" type="presParOf" srcId="{4505A0A0-C166-7B4F-BC9B-C3502F616BC4}" destId="{DE162A7F-9C8B-1646-ADB6-0BC89275BCDF}" srcOrd="1" destOrd="0" presId="urn:microsoft.com/office/officeart/2005/8/layout/hProcess11"/>
    <dgm:cxn modelId="{29EBCF81-F4B9-4B43-8EED-AA0FD3430BF9}" type="presParOf" srcId="{4505A0A0-C166-7B4F-BC9B-C3502F616BC4}" destId="{4ABA65EE-C3D1-C047-B200-93A41C1AAE24}"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5EF5AC-18A9-9D44-98E6-C3C05D210B54}" type="doc">
      <dgm:prSet loTypeId="urn:microsoft.com/office/officeart/2005/8/layout/hProcess11" loCatId="" qsTypeId="urn:microsoft.com/office/officeart/2005/8/quickstyle/simple4" qsCatId="simple" csTypeId="urn:microsoft.com/office/officeart/2005/8/colors/accent1_2" csCatId="accent1" phldr="1"/>
      <dgm:spPr/>
    </dgm:pt>
    <dgm:pt modelId="{4CA7D10F-99AC-DD40-B53A-62E18699E66C}">
      <dgm:prSet phldrT="[Text]" custT="1"/>
      <dgm:spPr/>
      <dgm:t>
        <a:bodyPr/>
        <a:lstStyle/>
        <a:p>
          <a:r>
            <a:rPr lang="en-US" sz="1800" b="0" i="0" dirty="0" smtClean="0">
              <a:latin typeface="Gotham Book"/>
              <a:cs typeface="Gotham Book"/>
            </a:rPr>
            <a:t>Wireless Tent</a:t>
          </a:r>
          <a:endParaRPr lang="en-US" sz="1800" b="0" i="0" dirty="0">
            <a:latin typeface="Gotham Book"/>
            <a:cs typeface="Gotham Book"/>
          </a:endParaRPr>
        </a:p>
      </dgm:t>
    </dgm:pt>
    <dgm:pt modelId="{61320A55-C939-E545-9D2D-993407AAC6AC}" type="parTrans" cxnId="{23E7172F-77C2-4745-A1FA-934D630829E8}">
      <dgm:prSet/>
      <dgm:spPr/>
      <dgm:t>
        <a:bodyPr/>
        <a:lstStyle/>
        <a:p>
          <a:endParaRPr lang="en-US"/>
        </a:p>
      </dgm:t>
    </dgm:pt>
    <dgm:pt modelId="{F50CB2AB-F347-3C4E-8A6A-8B4B5E7D5D56}" type="sibTrans" cxnId="{23E7172F-77C2-4745-A1FA-934D630829E8}">
      <dgm:prSet/>
      <dgm:spPr/>
      <dgm:t>
        <a:bodyPr/>
        <a:lstStyle/>
        <a:p>
          <a:endParaRPr lang="en-US"/>
        </a:p>
      </dgm:t>
    </dgm:pt>
    <dgm:pt modelId="{362032DC-04B3-0C49-BA56-EB6FFF0882F9}">
      <dgm:prSet phldrT="[Text]" custT="1"/>
      <dgm:spPr/>
      <dgm:t>
        <a:bodyPr/>
        <a:lstStyle/>
        <a:p>
          <a:r>
            <a:rPr lang="en-US" sz="1800" b="0" i="0" dirty="0" smtClean="0">
              <a:latin typeface="Gotham Book"/>
              <a:cs typeface="Gotham Book"/>
            </a:rPr>
            <a:t>Social Media</a:t>
          </a:r>
          <a:endParaRPr lang="en-US" sz="1800" b="0" i="0" dirty="0">
            <a:latin typeface="Gotham Book"/>
            <a:cs typeface="Gotham Book"/>
          </a:endParaRPr>
        </a:p>
      </dgm:t>
    </dgm:pt>
    <dgm:pt modelId="{F8A98ED8-022D-8347-BFCE-E85BEB804558}" type="parTrans" cxnId="{510BA3EE-A4D4-5847-B7BA-DB1D64AC7269}">
      <dgm:prSet/>
      <dgm:spPr/>
      <dgm:t>
        <a:bodyPr/>
        <a:lstStyle/>
        <a:p>
          <a:endParaRPr lang="en-US"/>
        </a:p>
      </dgm:t>
    </dgm:pt>
    <dgm:pt modelId="{2E047944-FE34-4F4B-9BB5-550FCEC2F55F}" type="sibTrans" cxnId="{510BA3EE-A4D4-5847-B7BA-DB1D64AC7269}">
      <dgm:prSet/>
      <dgm:spPr/>
      <dgm:t>
        <a:bodyPr/>
        <a:lstStyle/>
        <a:p>
          <a:endParaRPr lang="en-US"/>
        </a:p>
      </dgm:t>
    </dgm:pt>
    <dgm:pt modelId="{3D12C9B1-F159-4643-AEDB-4C2FB6FADA7E}">
      <dgm:prSet phldrT="[Text]" custT="1"/>
      <dgm:spPr/>
      <dgm:t>
        <a:bodyPr/>
        <a:lstStyle/>
        <a:p>
          <a:r>
            <a:rPr lang="en-US" sz="1800" b="0" i="0" dirty="0" smtClean="0">
              <a:latin typeface="Gotham Book"/>
              <a:cs typeface="Gotham Book"/>
            </a:rPr>
            <a:t>Survey</a:t>
          </a:r>
          <a:endParaRPr lang="en-US" sz="1800" b="0" i="0" dirty="0">
            <a:latin typeface="Gotham Book"/>
            <a:cs typeface="Gotham Book"/>
          </a:endParaRPr>
        </a:p>
      </dgm:t>
    </dgm:pt>
    <dgm:pt modelId="{A267C0C0-B22C-EE4F-82B7-F7BDF8E2E21A}" type="parTrans" cxnId="{759859C3-948D-4744-ADD5-3AF94E47DE06}">
      <dgm:prSet/>
      <dgm:spPr/>
      <dgm:t>
        <a:bodyPr/>
        <a:lstStyle/>
        <a:p>
          <a:endParaRPr lang="en-US"/>
        </a:p>
      </dgm:t>
    </dgm:pt>
    <dgm:pt modelId="{0A16259F-3244-DF48-A733-008092620DBC}" type="sibTrans" cxnId="{759859C3-948D-4744-ADD5-3AF94E47DE06}">
      <dgm:prSet/>
      <dgm:spPr/>
      <dgm:t>
        <a:bodyPr/>
        <a:lstStyle/>
        <a:p>
          <a:endParaRPr lang="en-US"/>
        </a:p>
      </dgm:t>
    </dgm:pt>
    <dgm:pt modelId="{A4A8D179-F314-3446-89E4-6914DB2CCE35}" type="pres">
      <dgm:prSet presAssocID="{645EF5AC-18A9-9D44-98E6-C3C05D210B54}" presName="Name0" presStyleCnt="0">
        <dgm:presLayoutVars>
          <dgm:dir/>
          <dgm:resizeHandles val="exact"/>
        </dgm:presLayoutVars>
      </dgm:prSet>
      <dgm:spPr/>
    </dgm:pt>
    <dgm:pt modelId="{D639018B-0BA5-BB41-9846-8865C3B61A38}" type="pres">
      <dgm:prSet presAssocID="{645EF5AC-18A9-9D44-98E6-C3C05D210B54}" presName="arrow" presStyleLbl="bgShp" presStyleIdx="0" presStyleCnt="1"/>
      <dgm:spPr/>
    </dgm:pt>
    <dgm:pt modelId="{72E0704D-4E64-D443-85FB-BDC96F71FEB7}" type="pres">
      <dgm:prSet presAssocID="{645EF5AC-18A9-9D44-98E6-C3C05D210B54}" presName="points" presStyleCnt="0"/>
      <dgm:spPr/>
    </dgm:pt>
    <dgm:pt modelId="{7482953A-6477-F24A-8AE7-AB88878F2CE6}" type="pres">
      <dgm:prSet presAssocID="{4CA7D10F-99AC-DD40-B53A-62E18699E66C}" presName="compositeA" presStyleCnt="0"/>
      <dgm:spPr/>
    </dgm:pt>
    <dgm:pt modelId="{367A10F3-E1B9-7A44-AABC-4D2C0205758B}" type="pres">
      <dgm:prSet presAssocID="{4CA7D10F-99AC-DD40-B53A-62E18699E66C}" presName="textA" presStyleLbl="revTx" presStyleIdx="0" presStyleCnt="3">
        <dgm:presLayoutVars>
          <dgm:bulletEnabled val="1"/>
        </dgm:presLayoutVars>
      </dgm:prSet>
      <dgm:spPr/>
      <dgm:t>
        <a:bodyPr/>
        <a:lstStyle/>
        <a:p>
          <a:endParaRPr lang="en-US"/>
        </a:p>
      </dgm:t>
    </dgm:pt>
    <dgm:pt modelId="{8545B0EE-55FC-8D4E-9D9B-4E3F9FA1D07C}" type="pres">
      <dgm:prSet presAssocID="{4CA7D10F-99AC-DD40-B53A-62E18699E66C}" presName="circleA" presStyleLbl="node1" presStyleIdx="0" presStyleCnt="3"/>
      <dgm:spPr/>
    </dgm:pt>
    <dgm:pt modelId="{E6388046-7C22-104C-8FC3-5EAA4F3D8ED3}" type="pres">
      <dgm:prSet presAssocID="{4CA7D10F-99AC-DD40-B53A-62E18699E66C}" presName="spaceA" presStyleCnt="0"/>
      <dgm:spPr/>
    </dgm:pt>
    <dgm:pt modelId="{DF399520-EDFF-0D4E-94AC-3A65EB161172}" type="pres">
      <dgm:prSet presAssocID="{F50CB2AB-F347-3C4E-8A6A-8B4B5E7D5D56}" presName="space" presStyleCnt="0"/>
      <dgm:spPr/>
    </dgm:pt>
    <dgm:pt modelId="{46072F19-315D-0E4B-92B1-74FF393CC09B}" type="pres">
      <dgm:prSet presAssocID="{362032DC-04B3-0C49-BA56-EB6FFF0882F9}" presName="compositeB" presStyleCnt="0"/>
      <dgm:spPr/>
    </dgm:pt>
    <dgm:pt modelId="{5957FA47-A214-6244-A287-500E97B08049}" type="pres">
      <dgm:prSet presAssocID="{362032DC-04B3-0C49-BA56-EB6FFF0882F9}" presName="textB" presStyleLbl="revTx" presStyleIdx="1" presStyleCnt="3">
        <dgm:presLayoutVars>
          <dgm:bulletEnabled val="1"/>
        </dgm:presLayoutVars>
      </dgm:prSet>
      <dgm:spPr/>
      <dgm:t>
        <a:bodyPr/>
        <a:lstStyle/>
        <a:p>
          <a:endParaRPr lang="en-US"/>
        </a:p>
      </dgm:t>
    </dgm:pt>
    <dgm:pt modelId="{8EC8719A-B625-CB45-826F-32BA0BE3937D}" type="pres">
      <dgm:prSet presAssocID="{362032DC-04B3-0C49-BA56-EB6FFF0882F9}" presName="circleB" presStyleLbl="node1" presStyleIdx="1" presStyleCnt="3"/>
      <dgm:spPr/>
    </dgm:pt>
    <dgm:pt modelId="{D375EA3A-15C0-CB4B-BF45-78BADBB9983B}" type="pres">
      <dgm:prSet presAssocID="{362032DC-04B3-0C49-BA56-EB6FFF0882F9}" presName="spaceB" presStyleCnt="0"/>
      <dgm:spPr/>
    </dgm:pt>
    <dgm:pt modelId="{FF373C68-7BEE-CB43-BFD7-E63DF61DC9D7}" type="pres">
      <dgm:prSet presAssocID="{2E047944-FE34-4F4B-9BB5-550FCEC2F55F}" presName="space" presStyleCnt="0"/>
      <dgm:spPr/>
    </dgm:pt>
    <dgm:pt modelId="{4505A0A0-C166-7B4F-BC9B-C3502F616BC4}" type="pres">
      <dgm:prSet presAssocID="{3D12C9B1-F159-4643-AEDB-4C2FB6FADA7E}" presName="compositeA" presStyleCnt="0"/>
      <dgm:spPr/>
    </dgm:pt>
    <dgm:pt modelId="{4C79CB0E-9E2A-6B4B-B27C-8EB6095853FB}" type="pres">
      <dgm:prSet presAssocID="{3D12C9B1-F159-4643-AEDB-4C2FB6FADA7E}" presName="textA" presStyleLbl="revTx" presStyleIdx="2" presStyleCnt="3">
        <dgm:presLayoutVars>
          <dgm:bulletEnabled val="1"/>
        </dgm:presLayoutVars>
      </dgm:prSet>
      <dgm:spPr/>
      <dgm:t>
        <a:bodyPr/>
        <a:lstStyle/>
        <a:p>
          <a:endParaRPr lang="en-US"/>
        </a:p>
      </dgm:t>
    </dgm:pt>
    <dgm:pt modelId="{DE162A7F-9C8B-1646-ADB6-0BC89275BCDF}" type="pres">
      <dgm:prSet presAssocID="{3D12C9B1-F159-4643-AEDB-4C2FB6FADA7E}" presName="circleA" presStyleLbl="node1" presStyleIdx="2" presStyleCnt="3"/>
      <dgm:spPr/>
    </dgm:pt>
    <dgm:pt modelId="{4ABA65EE-C3D1-C047-B200-93A41C1AAE24}" type="pres">
      <dgm:prSet presAssocID="{3D12C9B1-F159-4643-AEDB-4C2FB6FADA7E}" presName="spaceA" presStyleCnt="0"/>
      <dgm:spPr/>
    </dgm:pt>
  </dgm:ptLst>
  <dgm:cxnLst>
    <dgm:cxn modelId="{23E7172F-77C2-4745-A1FA-934D630829E8}" srcId="{645EF5AC-18A9-9D44-98E6-C3C05D210B54}" destId="{4CA7D10F-99AC-DD40-B53A-62E18699E66C}" srcOrd="0" destOrd="0" parTransId="{61320A55-C939-E545-9D2D-993407AAC6AC}" sibTransId="{F50CB2AB-F347-3C4E-8A6A-8B4B5E7D5D56}"/>
    <dgm:cxn modelId="{CF285E95-AAA9-8948-9188-F2C93915F132}" type="presOf" srcId="{362032DC-04B3-0C49-BA56-EB6FFF0882F9}" destId="{5957FA47-A214-6244-A287-500E97B08049}" srcOrd="0" destOrd="0" presId="urn:microsoft.com/office/officeart/2005/8/layout/hProcess11"/>
    <dgm:cxn modelId="{AD84BB0D-F0B6-A54D-96CB-81FA1C84A05E}" type="presOf" srcId="{3D12C9B1-F159-4643-AEDB-4C2FB6FADA7E}" destId="{4C79CB0E-9E2A-6B4B-B27C-8EB6095853FB}" srcOrd="0" destOrd="0" presId="urn:microsoft.com/office/officeart/2005/8/layout/hProcess11"/>
    <dgm:cxn modelId="{759859C3-948D-4744-ADD5-3AF94E47DE06}" srcId="{645EF5AC-18A9-9D44-98E6-C3C05D210B54}" destId="{3D12C9B1-F159-4643-AEDB-4C2FB6FADA7E}" srcOrd="2" destOrd="0" parTransId="{A267C0C0-B22C-EE4F-82B7-F7BDF8E2E21A}" sibTransId="{0A16259F-3244-DF48-A733-008092620DBC}"/>
    <dgm:cxn modelId="{338B344B-4126-9343-922F-A077A07A899E}" type="presOf" srcId="{645EF5AC-18A9-9D44-98E6-C3C05D210B54}" destId="{A4A8D179-F314-3446-89E4-6914DB2CCE35}" srcOrd="0" destOrd="0" presId="urn:microsoft.com/office/officeart/2005/8/layout/hProcess11"/>
    <dgm:cxn modelId="{869259E4-829F-2249-AA8F-9FF84B125B13}" type="presOf" srcId="{4CA7D10F-99AC-DD40-B53A-62E18699E66C}" destId="{367A10F3-E1B9-7A44-AABC-4D2C0205758B}" srcOrd="0" destOrd="0" presId="urn:microsoft.com/office/officeart/2005/8/layout/hProcess11"/>
    <dgm:cxn modelId="{510BA3EE-A4D4-5847-B7BA-DB1D64AC7269}" srcId="{645EF5AC-18A9-9D44-98E6-C3C05D210B54}" destId="{362032DC-04B3-0C49-BA56-EB6FFF0882F9}" srcOrd="1" destOrd="0" parTransId="{F8A98ED8-022D-8347-BFCE-E85BEB804558}" sibTransId="{2E047944-FE34-4F4B-9BB5-550FCEC2F55F}"/>
    <dgm:cxn modelId="{3F6431CB-ABFA-CA42-B836-C60E7854F9BF}" type="presParOf" srcId="{A4A8D179-F314-3446-89E4-6914DB2CCE35}" destId="{D639018B-0BA5-BB41-9846-8865C3B61A38}" srcOrd="0" destOrd="0" presId="urn:microsoft.com/office/officeart/2005/8/layout/hProcess11"/>
    <dgm:cxn modelId="{12B5B2C0-B36E-5741-8CC4-A7070B1E78D5}" type="presParOf" srcId="{A4A8D179-F314-3446-89E4-6914DB2CCE35}" destId="{72E0704D-4E64-D443-85FB-BDC96F71FEB7}" srcOrd="1" destOrd="0" presId="urn:microsoft.com/office/officeart/2005/8/layout/hProcess11"/>
    <dgm:cxn modelId="{1C8B45D7-968A-AD4E-9C09-2CECF25EDB62}" type="presParOf" srcId="{72E0704D-4E64-D443-85FB-BDC96F71FEB7}" destId="{7482953A-6477-F24A-8AE7-AB88878F2CE6}" srcOrd="0" destOrd="0" presId="urn:microsoft.com/office/officeart/2005/8/layout/hProcess11"/>
    <dgm:cxn modelId="{D08E8AD9-1765-584C-B09A-14B783A5D701}" type="presParOf" srcId="{7482953A-6477-F24A-8AE7-AB88878F2CE6}" destId="{367A10F3-E1B9-7A44-AABC-4D2C0205758B}" srcOrd="0" destOrd="0" presId="urn:microsoft.com/office/officeart/2005/8/layout/hProcess11"/>
    <dgm:cxn modelId="{63FB86FF-84E3-984E-B6DE-D7FC2EECA22E}" type="presParOf" srcId="{7482953A-6477-F24A-8AE7-AB88878F2CE6}" destId="{8545B0EE-55FC-8D4E-9D9B-4E3F9FA1D07C}" srcOrd="1" destOrd="0" presId="urn:microsoft.com/office/officeart/2005/8/layout/hProcess11"/>
    <dgm:cxn modelId="{5DC8DB21-0211-F449-838A-D60224716D1A}" type="presParOf" srcId="{7482953A-6477-F24A-8AE7-AB88878F2CE6}" destId="{E6388046-7C22-104C-8FC3-5EAA4F3D8ED3}" srcOrd="2" destOrd="0" presId="urn:microsoft.com/office/officeart/2005/8/layout/hProcess11"/>
    <dgm:cxn modelId="{8E8418F5-0950-2944-AA90-E92F5A9EDB0C}" type="presParOf" srcId="{72E0704D-4E64-D443-85FB-BDC96F71FEB7}" destId="{DF399520-EDFF-0D4E-94AC-3A65EB161172}" srcOrd="1" destOrd="0" presId="urn:microsoft.com/office/officeart/2005/8/layout/hProcess11"/>
    <dgm:cxn modelId="{925E2923-AC0A-A744-A84B-3D578909D17C}" type="presParOf" srcId="{72E0704D-4E64-D443-85FB-BDC96F71FEB7}" destId="{46072F19-315D-0E4B-92B1-74FF393CC09B}" srcOrd="2" destOrd="0" presId="urn:microsoft.com/office/officeart/2005/8/layout/hProcess11"/>
    <dgm:cxn modelId="{6728D64D-D105-954A-8523-F4475692CF3B}" type="presParOf" srcId="{46072F19-315D-0E4B-92B1-74FF393CC09B}" destId="{5957FA47-A214-6244-A287-500E97B08049}" srcOrd="0" destOrd="0" presId="urn:microsoft.com/office/officeart/2005/8/layout/hProcess11"/>
    <dgm:cxn modelId="{E3D1E7A9-09E0-4B41-9E4A-CB8502E291A9}" type="presParOf" srcId="{46072F19-315D-0E4B-92B1-74FF393CC09B}" destId="{8EC8719A-B625-CB45-826F-32BA0BE3937D}" srcOrd="1" destOrd="0" presId="urn:microsoft.com/office/officeart/2005/8/layout/hProcess11"/>
    <dgm:cxn modelId="{5FC3C57C-9FA2-7148-B7A0-3778C43FD070}" type="presParOf" srcId="{46072F19-315D-0E4B-92B1-74FF393CC09B}" destId="{D375EA3A-15C0-CB4B-BF45-78BADBB9983B}" srcOrd="2" destOrd="0" presId="urn:microsoft.com/office/officeart/2005/8/layout/hProcess11"/>
    <dgm:cxn modelId="{BB24DF51-97E2-EB4F-A54B-405846FE6497}" type="presParOf" srcId="{72E0704D-4E64-D443-85FB-BDC96F71FEB7}" destId="{FF373C68-7BEE-CB43-BFD7-E63DF61DC9D7}" srcOrd="3" destOrd="0" presId="urn:microsoft.com/office/officeart/2005/8/layout/hProcess11"/>
    <dgm:cxn modelId="{C73991C6-9E15-2147-9254-82DD9767D725}" type="presParOf" srcId="{72E0704D-4E64-D443-85FB-BDC96F71FEB7}" destId="{4505A0A0-C166-7B4F-BC9B-C3502F616BC4}" srcOrd="4" destOrd="0" presId="urn:microsoft.com/office/officeart/2005/8/layout/hProcess11"/>
    <dgm:cxn modelId="{5CA64D7D-8A15-BB45-A5AC-15D8086357D8}" type="presParOf" srcId="{4505A0A0-C166-7B4F-BC9B-C3502F616BC4}" destId="{4C79CB0E-9E2A-6B4B-B27C-8EB6095853FB}" srcOrd="0" destOrd="0" presId="urn:microsoft.com/office/officeart/2005/8/layout/hProcess11"/>
    <dgm:cxn modelId="{EE42D7C1-1F60-6746-B5B4-45005D793EE4}" type="presParOf" srcId="{4505A0A0-C166-7B4F-BC9B-C3502F616BC4}" destId="{DE162A7F-9C8B-1646-ADB6-0BC89275BCDF}" srcOrd="1" destOrd="0" presId="urn:microsoft.com/office/officeart/2005/8/layout/hProcess11"/>
    <dgm:cxn modelId="{4EF40F05-B8CD-574A-8A04-8C1E5D0AE3EB}" type="presParOf" srcId="{4505A0A0-C166-7B4F-BC9B-C3502F616BC4}" destId="{4ABA65EE-C3D1-C047-B200-93A41C1AAE24}"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E8FDE-21B0-7145-B419-3075DC4B298C}">
      <dsp:nvSpPr>
        <dsp:cNvPr id="0" name=""/>
        <dsp:cNvSpPr/>
      </dsp:nvSpPr>
      <dsp:spPr>
        <a:xfrm>
          <a:off x="0" y="1147464"/>
          <a:ext cx="8229600" cy="1529952"/>
        </a:xfrm>
        <a:prstGeom prst="notchedRightArrow">
          <a:avLst/>
        </a:prstGeom>
        <a:solidFill>
          <a:schemeClr val="accent1">
            <a:tint val="40000"/>
            <a:hueOff val="0"/>
            <a:satOff val="0"/>
            <a:lumOff val="0"/>
            <a:alphaOff val="0"/>
          </a:schemeClr>
        </a:soli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FD9A77FB-F425-784D-9FC2-C4ADEE09EAEF}">
      <dsp:nvSpPr>
        <dsp:cNvPr id="0" name=""/>
        <dsp:cNvSpPr/>
      </dsp:nvSpPr>
      <dsp:spPr>
        <a:xfrm>
          <a:off x="3706" y="0"/>
          <a:ext cx="1782946" cy="1529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n-US" sz="1800" b="0" i="0" kern="1200" dirty="0" smtClean="0">
              <a:latin typeface="Gotham Book"/>
              <a:cs typeface="Gotham Book"/>
            </a:rPr>
            <a:t>Convene team</a:t>
          </a:r>
          <a:endParaRPr lang="en-US" sz="1800" b="0" i="0" kern="1200" dirty="0">
            <a:latin typeface="Gotham Book"/>
            <a:cs typeface="Gotham Book"/>
          </a:endParaRPr>
        </a:p>
      </dsp:txBody>
      <dsp:txXfrm>
        <a:off x="3706" y="0"/>
        <a:ext cx="1782946" cy="1529952"/>
      </dsp:txXfrm>
    </dsp:sp>
    <dsp:sp modelId="{505E331F-3DBC-1245-9FB3-A7F6B0291492}">
      <dsp:nvSpPr>
        <dsp:cNvPr id="0" name=""/>
        <dsp:cNvSpPr/>
      </dsp:nvSpPr>
      <dsp:spPr>
        <a:xfrm>
          <a:off x="703935" y="1721196"/>
          <a:ext cx="382488" cy="382488"/>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C691B45D-9902-5440-872F-1EC26059EB5E}">
      <dsp:nvSpPr>
        <dsp:cNvPr id="0" name=""/>
        <dsp:cNvSpPr/>
      </dsp:nvSpPr>
      <dsp:spPr>
        <a:xfrm>
          <a:off x="1875800" y="2294928"/>
          <a:ext cx="1782946" cy="1529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0" i="0" kern="1200" dirty="0" smtClean="0">
              <a:latin typeface="Gotham Book"/>
              <a:cs typeface="Gotham Book"/>
            </a:rPr>
            <a:t>Students notified of acceptance March 15</a:t>
          </a:r>
          <a:endParaRPr lang="en-US" sz="1600" b="0" i="0" kern="1200" dirty="0">
            <a:latin typeface="Gotham Book"/>
            <a:cs typeface="Gotham Book"/>
          </a:endParaRPr>
        </a:p>
      </dsp:txBody>
      <dsp:txXfrm>
        <a:off x="1875800" y="2294928"/>
        <a:ext cx="1782946" cy="1529952"/>
      </dsp:txXfrm>
    </dsp:sp>
    <dsp:sp modelId="{830AD196-48DE-B64F-919F-99BF37A9C904}">
      <dsp:nvSpPr>
        <dsp:cNvPr id="0" name=""/>
        <dsp:cNvSpPr/>
      </dsp:nvSpPr>
      <dsp:spPr>
        <a:xfrm>
          <a:off x="2576029" y="1721196"/>
          <a:ext cx="382488" cy="382488"/>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4EDC4A40-8A35-0241-B726-A436D4F1D04E}">
      <dsp:nvSpPr>
        <dsp:cNvPr id="0" name=""/>
        <dsp:cNvSpPr/>
      </dsp:nvSpPr>
      <dsp:spPr>
        <a:xfrm>
          <a:off x="3747893" y="0"/>
          <a:ext cx="1782946" cy="1529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b="0" i="0" kern="1200" dirty="0" smtClean="0">
              <a:latin typeface="Gotham Book"/>
              <a:cs typeface="Gotham Book"/>
            </a:rPr>
            <a:t>myMiami portal content for accepted and confirmed students</a:t>
          </a:r>
          <a:endParaRPr lang="en-US" sz="1600" b="0" i="0" kern="1200" dirty="0">
            <a:latin typeface="Gotham Book"/>
            <a:cs typeface="Gotham Book"/>
          </a:endParaRPr>
        </a:p>
      </dsp:txBody>
      <dsp:txXfrm>
        <a:off x="3747893" y="0"/>
        <a:ext cx="1782946" cy="1529952"/>
      </dsp:txXfrm>
    </dsp:sp>
    <dsp:sp modelId="{23A5FD24-1CBC-E54E-AC49-273CF37E5359}">
      <dsp:nvSpPr>
        <dsp:cNvPr id="0" name=""/>
        <dsp:cNvSpPr/>
      </dsp:nvSpPr>
      <dsp:spPr>
        <a:xfrm>
          <a:off x="4448122" y="1721196"/>
          <a:ext cx="382488" cy="382488"/>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2E49E848-B66E-A041-8200-59A5263D2FEC}">
      <dsp:nvSpPr>
        <dsp:cNvPr id="0" name=""/>
        <dsp:cNvSpPr/>
      </dsp:nvSpPr>
      <dsp:spPr>
        <a:xfrm>
          <a:off x="5619987" y="2294928"/>
          <a:ext cx="1782946" cy="1529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0" i="0" kern="1200" dirty="0" smtClean="0">
              <a:latin typeface="Gotham Book"/>
              <a:cs typeface="Gotham Book"/>
            </a:rPr>
            <a:t>Miami Notebook: web site, postcard, brochure prep</a:t>
          </a:r>
          <a:endParaRPr lang="en-US" sz="1600" b="0" i="0" kern="1200" dirty="0">
            <a:latin typeface="Gotham Book"/>
            <a:cs typeface="Gotham Book"/>
          </a:endParaRPr>
        </a:p>
      </dsp:txBody>
      <dsp:txXfrm>
        <a:off x="5619987" y="2294928"/>
        <a:ext cx="1782946" cy="1529952"/>
      </dsp:txXfrm>
    </dsp:sp>
    <dsp:sp modelId="{AC7ED00B-3C70-C740-83A6-FDA0C5ED25C1}">
      <dsp:nvSpPr>
        <dsp:cNvPr id="0" name=""/>
        <dsp:cNvSpPr/>
      </dsp:nvSpPr>
      <dsp:spPr>
        <a:xfrm>
          <a:off x="6320216" y="1721196"/>
          <a:ext cx="382488" cy="382488"/>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7AF6A-9DE9-1440-AEE3-A3E56D90433B}">
      <dsp:nvSpPr>
        <dsp:cNvPr id="0" name=""/>
        <dsp:cNvSpPr/>
      </dsp:nvSpPr>
      <dsp:spPr>
        <a:xfrm>
          <a:off x="0" y="881062"/>
          <a:ext cx="7427396" cy="1174750"/>
        </a:xfrm>
        <a:prstGeom prst="notchedRightArrow">
          <a:avLst/>
        </a:prstGeom>
        <a:solidFill>
          <a:schemeClr val="accent1">
            <a:tint val="40000"/>
            <a:hueOff val="0"/>
            <a:satOff val="0"/>
            <a:lumOff val="0"/>
            <a:alphaOff val="0"/>
          </a:schemeClr>
        </a:soli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1DBFD575-20A0-BD44-9A0D-B6AE0A2D72E7}">
      <dsp:nvSpPr>
        <dsp:cNvPr id="0" name=""/>
        <dsp:cNvSpPr/>
      </dsp:nvSpPr>
      <dsp:spPr>
        <a:xfrm>
          <a:off x="3263" y="0"/>
          <a:ext cx="2154234"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b="0" i="0" kern="1200" dirty="0" smtClean="0">
              <a:latin typeface="Gotham Book"/>
              <a:cs typeface="Gotham Book"/>
            </a:rPr>
            <a:t>Prepare content for Office of FY Programs’ materials</a:t>
          </a:r>
          <a:endParaRPr lang="en-US" sz="1600" b="0" i="0" kern="1200" dirty="0">
            <a:latin typeface="Gotham Book"/>
            <a:cs typeface="Gotham Book"/>
          </a:endParaRPr>
        </a:p>
      </dsp:txBody>
      <dsp:txXfrm>
        <a:off x="3263" y="0"/>
        <a:ext cx="2154234" cy="1174750"/>
      </dsp:txXfrm>
    </dsp:sp>
    <dsp:sp modelId="{B71753B7-0C1B-B148-B096-77C705422575}">
      <dsp:nvSpPr>
        <dsp:cNvPr id="0" name=""/>
        <dsp:cNvSpPr/>
      </dsp:nvSpPr>
      <dsp:spPr>
        <a:xfrm>
          <a:off x="933537"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C26BFB2E-15E1-1847-87A4-5E29F3A22856}">
      <dsp:nvSpPr>
        <dsp:cNvPr id="0" name=""/>
        <dsp:cNvSpPr/>
      </dsp:nvSpPr>
      <dsp:spPr>
        <a:xfrm>
          <a:off x="2265210" y="1762124"/>
          <a:ext cx="2154234"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0" i="0" kern="1200" dirty="0" smtClean="0">
              <a:latin typeface="Gotham Book"/>
              <a:cs typeface="Gotham Book"/>
            </a:rPr>
            <a:t>Update New2MU content in knowledge base</a:t>
          </a:r>
          <a:endParaRPr lang="en-US" sz="1600" b="0" i="0" kern="1200" dirty="0">
            <a:latin typeface="Gotham Book"/>
            <a:cs typeface="Gotham Book"/>
          </a:endParaRPr>
        </a:p>
      </dsp:txBody>
      <dsp:txXfrm>
        <a:off x="2265210" y="1762124"/>
        <a:ext cx="2154234" cy="1174750"/>
      </dsp:txXfrm>
    </dsp:sp>
    <dsp:sp modelId="{2818C421-A46E-F04B-9451-133A13E8FE29}">
      <dsp:nvSpPr>
        <dsp:cNvPr id="0" name=""/>
        <dsp:cNvSpPr/>
      </dsp:nvSpPr>
      <dsp:spPr>
        <a:xfrm>
          <a:off x="3195484"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8DDCA9CA-21A5-5F48-8A8B-4CE8064FB3C2}">
      <dsp:nvSpPr>
        <dsp:cNvPr id="0" name=""/>
        <dsp:cNvSpPr/>
      </dsp:nvSpPr>
      <dsp:spPr>
        <a:xfrm>
          <a:off x="4527157" y="0"/>
          <a:ext cx="2154234"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b="0" i="0" kern="1200" dirty="0" smtClean="0">
              <a:latin typeface="Gotham Book"/>
              <a:cs typeface="Gotham Book"/>
            </a:rPr>
            <a:t>Participate in Admissions’ postcard campaign</a:t>
          </a:r>
          <a:endParaRPr lang="en-US" sz="1600" b="0" i="0" kern="1200" dirty="0">
            <a:latin typeface="Gotham Book"/>
            <a:cs typeface="Gotham Book"/>
          </a:endParaRPr>
        </a:p>
      </dsp:txBody>
      <dsp:txXfrm>
        <a:off x="4527157" y="0"/>
        <a:ext cx="2154234" cy="1174750"/>
      </dsp:txXfrm>
    </dsp:sp>
    <dsp:sp modelId="{5A627A20-96E6-CB4D-A230-8567DECCDD98}">
      <dsp:nvSpPr>
        <dsp:cNvPr id="0" name=""/>
        <dsp:cNvSpPr/>
      </dsp:nvSpPr>
      <dsp:spPr>
        <a:xfrm>
          <a:off x="5457431"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4220E-1603-2F4F-890A-84A676CC3E28}">
      <dsp:nvSpPr>
        <dsp:cNvPr id="0" name=""/>
        <dsp:cNvSpPr/>
      </dsp:nvSpPr>
      <dsp:spPr>
        <a:xfrm>
          <a:off x="0" y="881062"/>
          <a:ext cx="7487063" cy="1174750"/>
        </a:xfrm>
        <a:prstGeom prst="notchedRightArrow">
          <a:avLst/>
        </a:prstGeom>
        <a:solidFill>
          <a:schemeClr val="accent1">
            <a:tint val="40000"/>
            <a:hueOff val="0"/>
            <a:satOff val="0"/>
            <a:lumOff val="0"/>
            <a:alphaOff val="0"/>
          </a:schemeClr>
        </a:soli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9B68BBF0-C831-0E4D-86EB-6C03A96E6156}">
      <dsp:nvSpPr>
        <dsp:cNvPr id="0" name=""/>
        <dsp:cNvSpPr/>
      </dsp:nvSpPr>
      <dsp:spPr>
        <a:xfrm>
          <a:off x="1753" y="0"/>
          <a:ext cx="2319713"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a:lnSpc>
              <a:spcPct val="90000"/>
            </a:lnSpc>
            <a:spcBef>
              <a:spcPct val="0"/>
            </a:spcBef>
            <a:spcAft>
              <a:spcPct val="35000"/>
            </a:spcAft>
          </a:pPr>
          <a:r>
            <a:rPr lang="en-US" sz="1900" b="0" i="0" kern="1200" dirty="0" smtClean="0">
              <a:latin typeface="Gotham Book"/>
              <a:cs typeface="Gotham Book"/>
            </a:rPr>
            <a:t>Students confirm by May 1</a:t>
          </a:r>
          <a:endParaRPr lang="en-US" sz="1900" b="0" i="0" kern="1200" dirty="0">
            <a:latin typeface="Gotham Book"/>
            <a:cs typeface="Gotham Book"/>
          </a:endParaRPr>
        </a:p>
      </dsp:txBody>
      <dsp:txXfrm>
        <a:off x="1753" y="0"/>
        <a:ext cx="2319713" cy="1174750"/>
      </dsp:txXfrm>
    </dsp:sp>
    <dsp:sp modelId="{CB385A3E-ECAD-634C-8E09-54BCDBC87514}">
      <dsp:nvSpPr>
        <dsp:cNvPr id="0" name=""/>
        <dsp:cNvSpPr/>
      </dsp:nvSpPr>
      <dsp:spPr>
        <a:xfrm>
          <a:off x="1014766"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143D7607-2B9E-FE46-99A4-BF4235E09B36}">
      <dsp:nvSpPr>
        <dsp:cNvPr id="0" name=""/>
        <dsp:cNvSpPr/>
      </dsp:nvSpPr>
      <dsp:spPr>
        <a:xfrm>
          <a:off x="2426588" y="1762124"/>
          <a:ext cx="2102446"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n-US" sz="1900" b="0" i="0" kern="1200" dirty="0" smtClean="0">
              <a:latin typeface="Gotham Book"/>
              <a:cs typeface="Gotham Book"/>
            </a:rPr>
            <a:t>Snail mail letter re: Miami Notebook</a:t>
          </a:r>
          <a:endParaRPr lang="en-US" sz="1900" b="0" i="0" kern="1200" dirty="0">
            <a:latin typeface="Gotham Book"/>
            <a:cs typeface="Gotham Book"/>
          </a:endParaRPr>
        </a:p>
      </dsp:txBody>
      <dsp:txXfrm>
        <a:off x="2426588" y="1762124"/>
        <a:ext cx="2102446" cy="1174750"/>
      </dsp:txXfrm>
    </dsp:sp>
    <dsp:sp modelId="{1F6DB0A3-EA07-4641-B349-6316327D85C9}">
      <dsp:nvSpPr>
        <dsp:cNvPr id="0" name=""/>
        <dsp:cNvSpPr/>
      </dsp:nvSpPr>
      <dsp:spPr>
        <a:xfrm>
          <a:off x="3330967"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4E260FE3-346D-B34D-AB87-789E631E895B}">
      <dsp:nvSpPr>
        <dsp:cNvPr id="0" name=""/>
        <dsp:cNvSpPr/>
      </dsp:nvSpPr>
      <dsp:spPr>
        <a:xfrm>
          <a:off x="4634157" y="0"/>
          <a:ext cx="2102446"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lvl="0" algn="ctr" defTabSz="844550">
            <a:lnSpc>
              <a:spcPct val="90000"/>
            </a:lnSpc>
            <a:spcBef>
              <a:spcPct val="0"/>
            </a:spcBef>
            <a:spcAft>
              <a:spcPct val="35000"/>
            </a:spcAft>
          </a:pPr>
          <a:r>
            <a:rPr lang="en-US" sz="1900" b="0" i="0" kern="1200" dirty="0" smtClean="0">
              <a:latin typeface="Gotham Book"/>
              <a:cs typeface="Gotham Book"/>
            </a:rPr>
            <a:t>Final prep of materials for Orientation</a:t>
          </a:r>
          <a:endParaRPr lang="en-US" sz="1900" b="0" i="0" kern="1200" dirty="0">
            <a:latin typeface="Gotham Book"/>
            <a:cs typeface="Gotham Book"/>
          </a:endParaRPr>
        </a:p>
      </dsp:txBody>
      <dsp:txXfrm>
        <a:off x="4634157" y="0"/>
        <a:ext cx="2102446" cy="1174750"/>
      </dsp:txXfrm>
    </dsp:sp>
    <dsp:sp modelId="{CE7DF2BD-68AA-5F4E-A389-DC4E44D56741}">
      <dsp:nvSpPr>
        <dsp:cNvPr id="0" name=""/>
        <dsp:cNvSpPr/>
      </dsp:nvSpPr>
      <dsp:spPr>
        <a:xfrm>
          <a:off x="5538536"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34214-54A3-C749-A4B5-E658D4D6138E}">
      <dsp:nvSpPr>
        <dsp:cNvPr id="0" name=""/>
        <dsp:cNvSpPr/>
      </dsp:nvSpPr>
      <dsp:spPr>
        <a:xfrm>
          <a:off x="0" y="881062"/>
          <a:ext cx="7572302" cy="1174750"/>
        </a:xfrm>
        <a:prstGeom prst="notchedRightArrow">
          <a:avLst/>
        </a:prstGeom>
        <a:solidFill>
          <a:schemeClr val="accent1">
            <a:tint val="40000"/>
            <a:hueOff val="0"/>
            <a:satOff val="0"/>
            <a:lumOff val="0"/>
            <a:alphaOff val="0"/>
          </a:schemeClr>
        </a:soli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0D3CF2B6-A2E2-CA4E-9497-F8F0B7DE5407}">
      <dsp:nvSpPr>
        <dsp:cNvPr id="0" name=""/>
        <dsp:cNvSpPr/>
      </dsp:nvSpPr>
      <dsp:spPr>
        <a:xfrm>
          <a:off x="3410" y="0"/>
          <a:ext cx="1640542"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a:lnSpc>
              <a:spcPct val="90000"/>
            </a:lnSpc>
            <a:spcBef>
              <a:spcPct val="0"/>
            </a:spcBef>
            <a:spcAft>
              <a:spcPct val="35000"/>
            </a:spcAft>
          </a:pPr>
          <a:r>
            <a:rPr lang="en-US" sz="1700" b="0" i="0" kern="1200" dirty="0" smtClean="0">
              <a:latin typeface="Gotham Book"/>
              <a:cs typeface="Gotham Book"/>
            </a:rPr>
            <a:t>Tech</a:t>
          </a:r>
          <a:r>
            <a:rPr lang="en-US" sz="1700" b="0" i="0" kern="1200" baseline="0" dirty="0" smtClean="0">
              <a:latin typeface="Gotham Book"/>
              <a:cs typeface="Gotham Book"/>
            </a:rPr>
            <a:t> Talk</a:t>
          </a:r>
          <a:endParaRPr lang="en-US" sz="1700" b="0" i="0" kern="1200" dirty="0">
            <a:latin typeface="Gotham Book"/>
            <a:cs typeface="Gotham Book"/>
          </a:endParaRPr>
        </a:p>
      </dsp:txBody>
      <dsp:txXfrm>
        <a:off x="3410" y="0"/>
        <a:ext cx="1640542" cy="1174750"/>
      </dsp:txXfrm>
    </dsp:sp>
    <dsp:sp modelId="{9C675F17-69CE-BC48-A72B-44E23CD370C1}">
      <dsp:nvSpPr>
        <dsp:cNvPr id="0" name=""/>
        <dsp:cNvSpPr/>
      </dsp:nvSpPr>
      <dsp:spPr>
        <a:xfrm>
          <a:off x="676838"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D9F63D04-A537-5B4A-96AF-9650DE6CEAFA}">
      <dsp:nvSpPr>
        <dsp:cNvPr id="0" name=""/>
        <dsp:cNvSpPr/>
      </dsp:nvSpPr>
      <dsp:spPr>
        <a:xfrm>
          <a:off x="1725980" y="1762125"/>
          <a:ext cx="1640542"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700" b="0" i="0" kern="1200" dirty="0" smtClean="0">
              <a:latin typeface="Gotham Book"/>
              <a:cs typeface="Gotham Book"/>
            </a:rPr>
            <a:t>Informal Lunch with Parents</a:t>
          </a:r>
          <a:endParaRPr lang="en-US" sz="1700" b="0" i="0" kern="1200" dirty="0">
            <a:latin typeface="Gotham Book"/>
            <a:cs typeface="Gotham Book"/>
          </a:endParaRPr>
        </a:p>
      </dsp:txBody>
      <dsp:txXfrm>
        <a:off x="1725980" y="1762125"/>
        <a:ext cx="1640542" cy="1174750"/>
      </dsp:txXfrm>
    </dsp:sp>
    <dsp:sp modelId="{C59AB541-46B7-9745-BE54-AC413CE45B69}">
      <dsp:nvSpPr>
        <dsp:cNvPr id="0" name=""/>
        <dsp:cNvSpPr/>
      </dsp:nvSpPr>
      <dsp:spPr>
        <a:xfrm>
          <a:off x="2399407"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BFE0B363-B6A7-A948-92EE-50FCFD61EA95}">
      <dsp:nvSpPr>
        <dsp:cNvPr id="0" name=""/>
        <dsp:cNvSpPr/>
      </dsp:nvSpPr>
      <dsp:spPr>
        <a:xfrm>
          <a:off x="3448549" y="0"/>
          <a:ext cx="1640542"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a:lnSpc>
              <a:spcPct val="90000"/>
            </a:lnSpc>
            <a:spcBef>
              <a:spcPct val="0"/>
            </a:spcBef>
            <a:spcAft>
              <a:spcPct val="35000"/>
            </a:spcAft>
          </a:pPr>
          <a:r>
            <a:rPr lang="en-US" sz="1700" b="0" i="0" kern="1200" dirty="0" smtClean="0">
              <a:latin typeface="Gotham Book"/>
              <a:cs typeface="Gotham Book"/>
            </a:rPr>
            <a:t>Orientation Resource</a:t>
          </a:r>
          <a:r>
            <a:rPr lang="en-US" sz="1700" b="0" i="0" kern="1200" baseline="0" dirty="0" smtClean="0">
              <a:latin typeface="Gotham Book"/>
              <a:cs typeface="Gotham Book"/>
            </a:rPr>
            <a:t> Fair</a:t>
          </a:r>
          <a:endParaRPr lang="en-US" sz="1700" kern="1200" dirty="0"/>
        </a:p>
      </dsp:txBody>
      <dsp:txXfrm>
        <a:off x="3448549" y="0"/>
        <a:ext cx="1640542" cy="1174750"/>
      </dsp:txXfrm>
    </dsp:sp>
    <dsp:sp modelId="{730A49FB-E871-6341-8777-5628D995C95C}">
      <dsp:nvSpPr>
        <dsp:cNvPr id="0" name=""/>
        <dsp:cNvSpPr/>
      </dsp:nvSpPr>
      <dsp:spPr>
        <a:xfrm>
          <a:off x="4121976"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CAC1373C-C5C8-504B-9C61-C98070A62E56}">
      <dsp:nvSpPr>
        <dsp:cNvPr id="0" name=""/>
        <dsp:cNvSpPr/>
      </dsp:nvSpPr>
      <dsp:spPr>
        <a:xfrm>
          <a:off x="5171118" y="1762124"/>
          <a:ext cx="1640542"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700" b="0" i="0" kern="1200" dirty="0" smtClean="0">
              <a:latin typeface="Gotham Book"/>
              <a:cs typeface="Gotham Book"/>
            </a:rPr>
            <a:t>Orientation Formal Presentation</a:t>
          </a:r>
          <a:endParaRPr lang="en-US" sz="1700" b="0" i="0" kern="1200" dirty="0">
            <a:latin typeface="Gotham Book"/>
            <a:cs typeface="Gotham Book"/>
          </a:endParaRPr>
        </a:p>
      </dsp:txBody>
      <dsp:txXfrm>
        <a:off x="5171118" y="1762124"/>
        <a:ext cx="1640542" cy="1174750"/>
      </dsp:txXfrm>
    </dsp:sp>
    <dsp:sp modelId="{C4A19DB2-D82E-DC46-A234-DE3FAC13B435}">
      <dsp:nvSpPr>
        <dsp:cNvPr id="0" name=""/>
        <dsp:cNvSpPr/>
      </dsp:nvSpPr>
      <dsp:spPr>
        <a:xfrm>
          <a:off x="5844546"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45452-EFFB-7842-8B01-734402E58A0B}">
      <dsp:nvSpPr>
        <dsp:cNvPr id="0" name=""/>
        <dsp:cNvSpPr/>
      </dsp:nvSpPr>
      <dsp:spPr>
        <a:xfrm>
          <a:off x="0" y="881062"/>
          <a:ext cx="7512635" cy="1174750"/>
        </a:xfrm>
        <a:prstGeom prst="notchedRightArrow">
          <a:avLst/>
        </a:prstGeom>
        <a:solidFill>
          <a:schemeClr val="accent1">
            <a:tint val="40000"/>
            <a:hueOff val="0"/>
            <a:satOff val="0"/>
            <a:lumOff val="0"/>
            <a:alphaOff val="0"/>
          </a:schemeClr>
        </a:soli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3E758314-C9D4-CD40-BB9A-5F1E6FB1B89B}">
      <dsp:nvSpPr>
        <dsp:cNvPr id="0" name=""/>
        <dsp:cNvSpPr/>
      </dsp:nvSpPr>
      <dsp:spPr>
        <a:xfrm>
          <a:off x="3383" y="0"/>
          <a:ext cx="1627615"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b="0" i="0" kern="1200" dirty="0" smtClean="0">
              <a:latin typeface="Gotham Book"/>
              <a:cs typeface="Gotham Book"/>
            </a:rPr>
            <a:t>Office of FY Programs Email/Online Newsletter</a:t>
          </a:r>
          <a:endParaRPr lang="en-US" sz="1600" b="0" i="0" kern="1200" dirty="0">
            <a:latin typeface="Gotham Book"/>
            <a:cs typeface="Gotham Book"/>
          </a:endParaRPr>
        </a:p>
      </dsp:txBody>
      <dsp:txXfrm>
        <a:off x="3383" y="0"/>
        <a:ext cx="1627615" cy="1174750"/>
      </dsp:txXfrm>
    </dsp:sp>
    <dsp:sp modelId="{A6DEB578-7EE1-E741-A885-08970A6B4A7A}">
      <dsp:nvSpPr>
        <dsp:cNvPr id="0" name=""/>
        <dsp:cNvSpPr/>
      </dsp:nvSpPr>
      <dsp:spPr>
        <a:xfrm>
          <a:off x="670347"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48C6E51F-C31D-904B-8000-C1C14EBA2EB0}">
      <dsp:nvSpPr>
        <dsp:cNvPr id="0" name=""/>
        <dsp:cNvSpPr/>
      </dsp:nvSpPr>
      <dsp:spPr>
        <a:xfrm>
          <a:off x="1712380" y="1762124"/>
          <a:ext cx="1627615"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0" i="0" kern="1200" dirty="0" smtClean="0">
              <a:latin typeface="Gotham Book"/>
              <a:cs typeface="Gotham Book"/>
            </a:rPr>
            <a:t>Prepare for Move In</a:t>
          </a:r>
          <a:endParaRPr lang="en-US" sz="1600" b="0" i="0" kern="1200" dirty="0">
            <a:latin typeface="Gotham Book"/>
            <a:cs typeface="Gotham Book"/>
          </a:endParaRPr>
        </a:p>
      </dsp:txBody>
      <dsp:txXfrm>
        <a:off x="1712380" y="1762124"/>
        <a:ext cx="1627615" cy="1174750"/>
      </dsp:txXfrm>
    </dsp:sp>
    <dsp:sp modelId="{B1E7C40D-A01A-D246-B586-6BA8526C63EB}">
      <dsp:nvSpPr>
        <dsp:cNvPr id="0" name=""/>
        <dsp:cNvSpPr/>
      </dsp:nvSpPr>
      <dsp:spPr>
        <a:xfrm>
          <a:off x="2379343"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43F1B905-2E56-E74D-AC1B-515756AC74DB}">
      <dsp:nvSpPr>
        <dsp:cNvPr id="0" name=""/>
        <dsp:cNvSpPr/>
      </dsp:nvSpPr>
      <dsp:spPr>
        <a:xfrm>
          <a:off x="3421376" y="0"/>
          <a:ext cx="1627615"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b="0" i="0" kern="1200" dirty="0" smtClean="0">
              <a:latin typeface="Gotham Book"/>
              <a:cs typeface="Gotham Book"/>
            </a:rPr>
            <a:t>Track sales of Miami Notebooks</a:t>
          </a:r>
          <a:endParaRPr lang="en-US" sz="1600" b="0" i="0" kern="1200" dirty="0">
            <a:latin typeface="Gotham Book"/>
            <a:cs typeface="Gotham Book"/>
          </a:endParaRPr>
        </a:p>
      </dsp:txBody>
      <dsp:txXfrm>
        <a:off x="3421376" y="0"/>
        <a:ext cx="1627615" cy="1174750"/>
      </dsp:txXfrm>
    </dsp:sp>
    <dsp:sp modelId="{D5DE6D85-2C2A-FE46-84E2-3AA07CBDFAA2}">
      <dsp:nvSpPr>
        <dsp:cNvPr id="0" name=""/>
        <dsp:cNvSpPr/>
      </dsp:nvSpPr>
      <dsp:spPr>
        <a:xfrm>
          <a:off x="4088340"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941B0B92-6E62-284F-B824-2982972E9F63}">
      <dsp:nvSpPr>
        <dsp:cNvPr id="0" name=""/>
        <dsp:cNvSpPr/>
      </dsp:nvSpPr>
      <dsp:spPr>
        <a:xfrm>
          <a:off x="5130372" y="1762124"/>
          <a:ext cx="1627615"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0" i="0" kern="1200" dirty="0" smtClean="0">
              <a:latin typeface="Gotham Book"/>
              <a:cs typeface="Gotham Book"/>
            </a:rPr>
            <a:t>Prep for International Student Orientation</a:t>
          </a:r>
          <a:endParaRPr lang="en-US" sz="1600" b="0" i="0" kern="1200" dirty="0">
            <a:latin typeface="Gotham Book"/>
            <a:cs typeface="Gotham Book"/>
          </a:endParaRPr>
        </a:p>
      </dsp:txBody>
      <dsp:txXfrm>
        <a:off x="5130372" y="1762124"/>
        <a:ext cx="1627615" cy="1174750"/>
      </dsp:txXfrm>
    </dsp:sp>
    <dsp:sp modelId="{FEAF23C6-0F51-B940-BBB3-5B2E18C1472C}">
      <dsp:nvSpPr>
        <dsp:cNvPr id="0" name=""/>
        <dsp:cNvSpPr/>
      </dsp:nvSpPr>
      <dsp:spPr>
        <a:xfrm>
          <a:off x="5797336"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9018B-0BA5-BB41-9846-8865C3B61A38}">
      <dsp:nvSpPr>
        <dsp:cNvPr id="0" name=""/>
        <dsp:cNvSpPr/>
      </dsp:nvSpPr>
      <dsp:spPr>
        <a:xfrm>
          <a:off x="0" y="881062"/>
          <a:ext cx="7580826" cy="1174750"/>
        </a:xfrm>
        <a:prstGeom prst="notchedRightArrow">
          <a:avLst/>
        </a:prstGeom>
        <a:solidFill>
          <a:schemeClr val="accent1">
            <a:tint val="40000"/>
            <a:hueOff val="0"/>
            <a:satOff val="0"/>
            <a:lumOff val="0"/>
            <a:alphaOff val="0"/>
          </a:schemeClr>
        </a:soli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CAB52E93-0478-8549-841C-4BC2C55FBF9F}">
      <dsp:nvSpPr>
        <dsp:cNvPr id="0" name=""/>
        <dsp:cNvSpPr/>
      </dsp:nvSpPr>
      <dsp:spPr>
        <a:xfrm>
          <a:off x="2998" y="0"/>
          <a:ext cx="1310912"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n-US" sz="1300" b="0" i="0" kern="1200" dirty="0" smtClean="0">
              <a:latin typeface="Gotham Book"/>
              <a:cs typeface="Gotham Book"/>
            </a:rPr>
            <a:t>International student and Transfer/New students Orientation</a:t>
          </a:r>
          <a:endParaRPr lang="en-US" sz="1300" b="0" i="0" kern="1200" dirty="0">
            <a:latin typeface="Gotham Book"/>
            <a:cs typeface="Gotham Book"/>
          </a:endParaRPr>
        </a:p>
      </dsp:txBody>
      <dsp:txXfrm>
        <a:off x="2998" y="0"/>
        <a:ext cx="1310912" cy="1174750"/>
      </dsp:txXfrm>
    </dsp:sp>
    <dsp:sp modelId="{4B56858C-6FE6-1943-8575-D019DBDAA558}">
      <dsp:nvSpPr>
        <dsp:cNvPr id="0" name=""/>
        <dsp:cNvSpPr/>
      </dsp:nvSpPr>
      <dsp:spPr>
        <a:xfrm>
          <a:off x="511610"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66E5AE92-31FB-884F-BF21-BAFE5F25F6F3}">
      <dsp:nvSpPr>
        <dsp:cNvPr id="0" name=""/>
        <dsp:cNvSpPr/>
      </dsp:nvSpPr>
      <dsp:spPr>
        <a:xfrm>
          <a:off x="1379456" y="1762124"/>
          <a:ext cx="1310912"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b="0" i="0" kern="1200" dirty="0" smtClean="0">
              <a:latin typeface="Gotham Book"/>
              <a:cs typeface="Gotham Book"/>
            </a:rPr>
            <a:t>Hang Tag</a:t>
          </a:r>
          <a:endParaRPr lang="en-US" sz="1300" b="0" i="0" kern="1200" dirty="0">
            <a:latin typeface="Gotham Book"/>
            <a:cs typeface="Gotham Book"/>
          </a:endParaRPr>
        </a:p>
      </dsp:txBody>
      <dsp:txXfrm>
        <a:off x="1379456" y="1762124"/>
        <a:ext cx="1310912" cy="1174750"/>
      </dsp:txXfrm>
    </dsp:sp>
    <dsp:sp modelId="{572AB227-6CE5-514A-A2EF-C2778AC202D7}">
      <dsp:nvSpPr>
        <dsp:cNvPr id="0" name=""/>
        <dsp:cNvSpPr/>
      </dsp:nvSpPr>
      <dsp:spPr>
        <a:xfrm>
          <a:off x="1888069"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A9D0AB1C-EC46-3F42-AF03-B41FF29D6BBF}">
      <dsp:nvSpPr>
        <dsp:cNvPr id="0" name=""/>
        <dsp:cNvSpPr/>
      </dsp:nvSpPr>
      <dsp:spPr>
        <a:xfrm>
          <a:off x="2755915" y="0"/>
          <a:ext cx="1310912"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n-US" sz="1300" b="0" i="0" kern="1200" dirty="0" smtClean="0">
              <a:latin typeface="Gotham Book"/>
              <a:cs typeface="Gotham Book"/>
            </a:rPr>
            <a:t>Wireless Tent</a:t>
          </a:r>
          <a:endParaRPr lang="en-US" sz="1300" b="0" i="0" kern="1200" dirty="0">
            <a:latin typeface="Gotham Book"/>
            <a:cs typeface="Gotham Book"/>
          </a:endParaRPr>
        </a:p>
      </dsp:txBody>
      <dsp:txXfrm>
        <a:off x="2755915" y="0"/>
        <a:ext cx="1310912" cy="1174750"/>
      </dsp:txXfrm>
    </dsp:sp>
    <dsp:sp modelId="{A822614B-5515-3448-9880-50232750FF89}">
      <dsp:nvSpPr>
        <dsp:cNvPr id="0" name=""/>
        <dsp:cNvSpPr/>
      </dsp:nvSpPr>
      <dsp:spPr>
        <a:xfrm>
          <a:off x="3264527"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C73B00DF-2B53-6442-8D9D-575FA009490D}">
      <dsp:nvSpPr>
        <dsp:cNvPr id="0" name=""/>
        <dsp:cNvSpPr/>
      </dsp:nvSpPr>
      <dsp:spPr>
        <a:xfrm>
          <a:off x="4132373" y="1762124"/>
          <a:ext cx="1310912"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b="0" i="0" kern="1200" dirty="0" smtClean="0">
              <a:latin typeface="Gotham Book"/>
              <a:cs typeface="Gotham Book"/>
            </a:rPr>
            <a:t>Social Media</a:t>
          </a:r>
          <a:endParaRPr lang="en-US" sz="1300" b="0" i="0" kern="1200" dirty="0">
            <a:latin typeface="Gotham Book"/>
            <a:cs typeface="Gotham Book"/>
          </a:endParaRPr>
        </a:p>
      </dsp:txBody>
      <dsp:txXfrm>
        <a:off x="4132373" y="1762124"/>
        <a:ext cx="1310912" cy="1174750"/>
      </dsp:txXfrm>
    </dsp:sp>
    <dsp:sp modelId="{A28272E1-F02A-4644-86C8-94550D5FC0E3}">
      <dsp:nvSpPr>
        <dsp:cNvPr id="0" name=""/>
        <dsp:cNvSpPr/>
      </dsp:nvSpPr>
      <dsp:spPr>
        <a:xfrm>
          <a:off x="4640986"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4C79CB0E-9E2A-6B4B-B27C-8EB6095853FB}">
      <dsp:nvSpPr>
        <dsp:cNvPr id="0" name=""/>
        <dsp:cNvSpPr/>
      </dsp:nvSpPr>
      <dsp:spPr>
        <a:xfrm>
          <a:off x="5508832" y="0"/>
          <a:ext cx="1310912"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n-US" sz="1300" b="0" i="0" kern="1200" dirty="0" smtClean="0">
              <a:latin typeface="Gotham Book"/>
              <a:cs typeface="Gotham Book"/>
            </a:rPr>
            <a:t>Welcome Week</a:t>
          </a:r>
          <a:endParaRPr lang="en-US" sz="1300" b="0" i="0" kern="1200" dirty="0">
            <a:latin typeface="Gotham Book"/>
            <a:cs typeface="Gotham Book"/>
          </a:endParaRPr>
        </a:p>
      </dsp:txBody>
      <dsp:txXfrm>
        <a:off x="5508832" y="0"/>
        <a:ext cx="1310912" cy="1174750"/>
      </dsp:txXfrm>
    </dsp:sp>
    <dsp:sp modelId="{DE162A7F-9C8B-1646-ADB6-0BC89275BCDF}">
      <dsp:nvSpPr>
        <dsp:cNvPr id="0" name=""/>
        <dsp:cNvSpPr/>
      </dsp:nvSpPr>
      <dsp:spPr>
        <a:xfrm>
          <a:off x="6017444"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9018B-0BA5-BB41-9846-8865C3B61A38}">
      <dsp:nvSpPr>
        <dsp:cNvPr id="0" name=""/>
        <dsp:cNvSpPr/>
      </dsp:nvSpPr>
      <dsp:spPr>
        <a:xfrm>
          <a:off x="0" y="881062"/>
          <a:ext cx="7597873" cy="1174750"/>
        </a:xfrm>
        <a:prstGeom prst="notchedRightArrow">
          <a:avLst/>
        </a:prstGeom>
        <a:solidFill>
          <a:schemeClr val="accent1">
            <a:tint val="40000"/>
            <a:hueOff val="0"/>
            <a:satOff val="0"/>
            <a:lumOff val="0"/>
            <a:alphaOff val="0"/>
          </a:schemeClr>
        </a:soli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367A10F3-E1B9-7A44-AABC-4D2C0205758B}">
      <dsp:nvSpPr>
        <dsp:cNvPr id="0" name=""/>
        <dsp:cNvSpPr/>
      </dsp:nvSpPr>
      <dsp:spPr>
        <a:xfrm>
          <a:off x="3338" y="0"/>
          <a:ext cx="2203679"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n-US" sz="1800" b="0" i="0" kern="1200" dirty="0" smtClean="0">
              <a:latin typeface="Gotham Book"/>
              <a:cs typeface="Gotham Book"/>
            </a:rPr>
            <a:t>Wireless Tent</a:t>
          </a:r>
          <a:endParaRPr lang="en-US" sz="1800" b="0" i="0" kern="1200" dirty="0">
            <a:latin typeface="Gotham Book"/>
            <a:cs typeface="Gotham Book"/>
          </a:endParaRPr>
        </a:p>
      </dsp:txBody>
      <dsp:txXfrm>
        <a:off x="3338" y="0"/>
        <a:ext cx="2203679" cy="1174750"/>
      </dsp:txXfrm>
    </dsp:sp>
    <dsp:sp modelId="{8545B0EE-55FC-8D4E-9D9B-4E3F9FA1D07C}">
      <dsp:nvSpPr>
        <dsp:cNvPr id="0" name=""/>
        <dsp:cNvSpPr/>
      </dsp:nvSpPr>
      <dsp:spPr>
        <a:xfrm>
          <a:off x="958335"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5957FA47-A214-6244-A287-500E97B08049}">
      <dsp:nvSpPr>
        <dsp:cNvPr id="0" name=""/>
        <dsp:cNvSpPr/>
      </dsp:nvSpPr>
      <dsp:spPr>
        <a:xfrm>
          <a:off x="2317202" y="1762124"/>
          <a:ext cx="2203679"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0" i="0" kern="1200" dirty="0" smtClean="0">
              <a:latin typeface="Gotham Book"/>
              <a:cs typeface="Gotham Book"/>
            </a:rPr>
            <a:t>Social Media</a:t>
          </a:r>
          <a:endParaRPr lang="en-US" sz="1800" b="0" i="0" kern="1200" dirty="0">
            <a:latin typeface="Gotham Book"/>
            <a:cs typeface="Gotham Book"/>
          </a:endParaRPr>
        </a:p>
      </dsp:txBody>
      <dsp:txXfrm>
        <a:off x="2317202" y="1762124"/>
        <a:ext cx="2203679" cy="1174750"/>
      </dsp:txXfrm>
    </dsp:sp>
    <dsp:sp modelId="{8EC8719A-B625-CB45-826F-32BA0BE3937D}">
      <dsp:nvSpPr>
        <dsp:cNvPr id="0" name=""/>
        <dsp:cNvSpPr/>
      </dsp:nvSpPr>
      <dsp:spPr>
        <a:xfrm>
          <a:off x="3272199"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4C79CB0E-9E2A-6B4B-B27C-8EB6095853FB}">
      <dsp:nvSpPr>
        <dsp:cNvPr id="0" name=""/>
        <dsp:cNvSpPr/>
      </dsp:nvSpPr>
      <dsp:spPr>
        <a:xfrm>
          <a:off x="4631066" y="0"/>
          <a:ext cx="2203679" cy="117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n-US" sz="1800" b="0" i="0" kern="1200" dirty="0" smtClean="0">
              <a:latin typeface="Gotham Book"/>
              <a:cs typeface="Gotham Book"/>
            </a:rPr>
            <a:t>Survey</a:t>
          </a:r>
          <a:endParaRPr lang="en-US" sz="1800" b="0" i="0" kern="1200" dirty="0">
            <a:latin typeface="Gotham Book"/>
            <a:cs typeface="Gotham Book"/>
          </a:endParaRPr>
        </a:p>
      </dsp:txBody>
      <dsp:txXfrm>
        <a:off x="4631066" y="0"/>
        <a:ext cx="2203679" cy="1174750"/>
      </dsp:txXfrm>
    </dsp:sp>
    <dsp:sp modelId="{DE162A7F-9C8B-1646-ADB6-0BC89275BCDF}">
      <dsp:nvSpPr>
        <dsp:cNvPr id="0" name=""/>
        <dsp:cNvSpPr/>
      </dsp:nvSpPr>
      <dsp:spPr>
        <a:xfrm>
          <a:off x="5586063" y="1321593"/>
          <a:ext cx="293687" cy="293687"/>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DB85D1-FA06-F64C-AE65-D124C75E5C3D}" type="datetimeFigureOut">
              <a:rPr lang="en-US" smtClean="0"/>
              <a:t>3/22/13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F35FE0-C97B-864B-9CD9-A23CCFF18ABE}" type="slidenum">
              <a:rPr lang="en-US" smtClean="0"/>
              <a:t>‹#›</a:t>
            </a:fld>
            <a:endParaRPr lang="en-US"/>
          </a:p>
        </p:txBody>
      </p:sp>
    </p:spTree>
    <p:extLst>
      <p:ext uri="{BB962C8B-B14F-4D97-AF65-F5344CB8AC3E}">
        <p14:creationId xmlns:p14="http://schemas.microsoft.com/office/powerpoint/2010/main" val="4165800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 Meeting Notes (3/19/13 09:44) -----</a:t>
            </a:r>
          </a:p>
          <a:p>
            <a:r>
              <a:rPr lang="en-US" dirty="0"/>
              <a:t>NKOTB - late 1980s</a:t>
            </a:r>
          </a:p>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1</a:t>
            </a:fld>
            <a:endParaRPr lang="en-US"/>
          </a:p>
        </p:txBody>
      </p:sp>
    </p:spTree>
    <p:extLst>
      <p:ext uri="{BB962C8B-B14F-4D97-AF65-F5344CB8AC3E}">
        <p14:creationId xmlns:p14="http://schemas.microsoft.com/office/powerpoint/2010/main" val="2860502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11</a:t>
            </a:fld>
            <a:endParaRPr lang="en-US"/>
          </a:p>
        </p:txBody>
      </p:sp>
    </p:spTree>
    <p:extLst>
      <p:ext uri="{BB962C8B-B14F-4D97-AF65-F5344CB8AC3E}">
        <p14:creationId xmlns:p14="http://schemas.microsoft.com/office/powerpoint/2010/main" val="1365510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Email – Office of FY programs</a:t>
            </a:r>
            <a:r>
              <a:rPr lang="en-US" baseline="0" dirty="0" smtClean="0"/>
              <a:t> e newsletter</a:t>
            </a:r>
          </a:p>
          <a:p>
            <a:endParaRPr lang="en-US" baseline="0" dirty="0" smtClean="0"/>
          </a:p>
          <a:p>
            <a:r>
              <a:rPr lang="en-US" baseline="0" dirty="0" smtClean="0"/>
              <a:t>Snail mail – each confirmed student gets a letter from the VP for IT about the Miami Notebook program</a:t>
            </a:r>
          </a:p>
          <a:p>
            <a:endParaRPr lang="en-US" baseline="0" dirty="0" smtClean="0"/>
          </a:p>
          <a:p>
            <a:r>
              <a:rPr lang="en-US" baseline="0" dirty="0" smtClean="0"/>
              <a:t>Point of Sale – information at the MU Bookstore, Miami Notebook web site</a:t>
            </a:r>
          </a:p>
          <a:p>
            <a:endParaRPr lang="en-US" baseline="0" dirty="0" smtClean="0"/>
          </a:p>
          <a:p>
            <a:r>
              <a:rPr lang="en-US" baseline="0" dirty="0" smtClean="0"/>
              <a:t>Face to face - </a:t>
            </a:r>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12</a:t>
            </a:fld>
            <a:endParaRPr lang="en-US"/>
          </a:p>
        </p:txBody>
      </p:sp>
    </p:spTree>
    <p:extLst>
      <p:ext uri="{BB962C8B-B14F-4D97-AF65-F5344CB8AC3E}">
        <p14:creationId xmlns:p14="http://schemas.microsoft.com/office/powerpoint/2010/main" val="1365510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13</a:t>
            </a:fld>
            <a:endParaRPr lang="en-US"/>
          </a:p>
        </p:txBody>
      </p:sp>
    </p:spTree>
    <p:extLst>
      <p:ext uri="{BB962C8B-B14F-4D97-AF65-F5344CB8AC3E}">
        <p14:creationId xmlns:p14="http://schemas.microsoft.com/office/powerpoint/2010/main" val="1365510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14</a:t>
            </a:fld>
            <a:endParaRPr lang="en-US"/>
          </a:p>
        </p:txBody>
      </p:sp>
    </p:spTree>
    <p:extLst>
      <p:ext uri="{BB962C8B-B14F-4D97-AF65-F5344CB8AC3E}">
        <p14:creationId xmlns:p14="http://schemas.microsoft.com/office/powerpoint/2010/main" val="2393810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16</a:t>
            </a:fld>
            <a:endParaRPr lang="en-US"/>
          </a:p>
        </p:txBody>
      </p:sp>
    </p:spTree>
    <p:extLst>
      <p:ext uri="{BB962C8B-B14F-4D97-AF65-F5344CB8AC3E}">
        <p14:creationId xmlns:p14="http://schemas.microsoft.com/office/powerpoint/2010/main" val="3729378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Orientation in June provides a great opportunity for us to put our arsenal of tools to work. Our major print piece, Tech Talk,</a:t>
            </a:r>
            <a:r>
              <a:rPr lang="en-US" baseline="0" dirty="0" smtClean="0"/>
              <a:t> goes into the folders provided to each parent and student. This newsprint tabloid covers basic information about all of IT’s major services with lots of links</a:t>
            </a:r>
          </a:p>
          <a:p>
            <a:endParaRPr lang="en-US" baseline="0" dirty="0" smtClean="0"/>
          </a:p>
          <a:p>
            <a:r>
              <a:rPr lang="en-US" baseline="0" dirty="0" smtClean="0"/>
              <a:t>During the day and a half parents and students spend on campus, service providers – like IT Services – are invited to join parents during their lunch break during the first day. While this does not reach a broad number of parents, it means we are beginning to make our presence known.</a:t>
            </a:r>
          </a:p>
          <a:p>
            <a:endParaRPr lang="en-US" baseline="0" dirty="0" smtClean="0"/>
          </a:p>
          <a:p>
            <a:r>
              <a:rPr lang="en-US" baseline="0" dirty="0" smtClean="0"/>
              <a:t>In the morning of day 2 students go to register for classes and parents attend the orientation resource fair. When the students are finished registering, they meet up with their parents at the resource fair. Alongside the Miami University Bookstore, our partners in the Miami Notebook Program, we have significant one-on-one time with both parents and students. We answer questions, give advice and point them to the Tech Talk publication and the Support Desk contact information. At a minimum, they get a smile from a member of the IT staff at the end of a very information-packed experience!</a:t>
            </a:r>
          </a:p>
          <a:p>
            <a:endParaRPr lang="en-US" baseline="0" dirty="0" smtClean="0"/>
          </a:p>
          <a:p>
            <a:r>
              <a:rPr lang="en-US" baseline="0" dirty="0" smtClean="0"/>
              <a:t>During the resource fair a variety of small information sessions are scheduled – and IT offers a brief power point and another opportunity for parents and students to get questions answered. And believe me the questions never cease to amaze me.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17</a:t>
            </a:fld>
            <a:endParaRPr lang="en-US"/>
          </a:p>
        </p:txBody>
      </p:sp>
    </p:spTree>
    <p:extLst>
      <p:ext uri="{BB962C8B-B14F-4D97-AF65-F5344CB8AC3E}">
        <p14:creationId xmlns:p14="http://schemas.microsoft.com/office/powerpoint/2010/main" val="944967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July is the lull before the storm.</a:t>
            </a:r>
            <a:r>
              <a:rPr lang="en-US" baseline="0" dirty="0" smtClean="0"/>
              <a:t> Anyone who things summer on a university campus is slow and lazy time has not worked in IT!</a:t>
            </a:r>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18</a:t>
            </a:fld>
            <a:endParaRPr lang="en-US"/>
          </a:p>
        </p:txBody>
      </p:sp>
    </p:spTree>
    <p:extLst>
      <p:ext uri="{BB962C8B-B14F-4D97-AF65-F5344CB8AC3E}">
        <p14:creationId xmlns:p14="http://schemas.microsoft.com/office/powerpoint/2010/main" val="96611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Beginning in early August we welcome the new international students – Miami’s Chinese student population has exploded over the past few years and we offer a special orientation for those students, filled with everything</a:t>
            </a:r>
            <a:r>
              <a:rPr lang="en-US" baseline="0" dirty="0" smtClean="0"/>
              <a:t> from how to set up a bank account to getting a cell phone. Every year the demands of this group shift dramatically – meaning close coordination with our colleagues in International Education is important so we can provide the information that this year’s class needs.</a:t>
            </a:r>
          </a:p>
          <a:p>
            <a:endParaRPr lang="en-US" baseline="0" dirty="0" smtClean="0"/>
          </a:p>
          <a:p>
            <a:r>
              <a:rPr lang="en-US" baseline="0" dirty="0" smtClean="0"/>
              <a:t>Finally it’s Move In Day – and just before the stream of cars and vans pull into town, IT students and staff go into the first year residence halls and place a hang tag on every doorknob. (Show hang tag) This is a perfect example of “just in time” communication, focused on how to connect to the network, how to hook up your </a:t>
            </a:r>
            <a:r>
              <a:rPr lang="en-US" baseline="0" dirty="0" err="1" smtClean="0"/>
              <a:t>tv</a:t>
            </a:r>
            <a:r>
              <a:rPr lang="en-US" baseline="0" dirty="0" smtClean="0"/>
              <a:t>, Xbox, Play Station </a:t>
            </a:r>
            <a:r>
              <a:rPr lang="en-US" baseline="0" dirty="0" err="1" smtClean="0"/>
              <a:t>etc</a:t>
            </a:r>
            <a:r>
              <a:rPr lang="en-US" baseline="0" dirty="0" smtClean="0"/>
              <a:t> and how to get any questions answered.  </a:t>
            </a:r>
          </a:p>
          <a:p>
            <a:endParaRPr lang="en-US" baseline="0" dirty="0"/>
          </a:p>
          <a:p>
            <a:r>
              <a:rPr lang="en-US" baseline="0" dirty="0" smtClean="0"/>
              <a:t>Like many schools we constantly fight the battle of keeping up with the bandwidth demand of our Netflix watching, online gaming, Facebook surfing students. Faced with users clamoring for more and to knit together some of our own silos – we brought the Support Desk and Network Services groups together to staff the MU Wireless Tent – set up in high traffic locations from move in through the first week of classes. Students – and anyone else – can stop by and ask questions about any IT service.</a:t>
            </a:r>
          </a:p>
        </p:txBody>
      </p:sp>
      <p:sp>
        <p:nvSpPr>
          <p:cNvPr id="4" name="Slide Number Placeholder 3"/>
          <p:cNvSpPr>
            <a:spLocks noGrp="1"/>
          </p:cNvSpPr>
          <p:nvPr>
            <p:ph type="sldNum" sz="quarter" idx="10"/>
          </p:nvPr>
        </p:nvSpPr>
        <p:spPr/>
        <p:txBody>
          <a:bodyPr/>
          <a:lstStyle/>
          <a:p>
            <a:fld id="{49F35FE0-C97B-864B-9CD9-A23CCFF18ABE}" type="slidenum">
              <a:rPr lang="en-US" smtClean="0"/>
              <a:t>19</a:t>
            </a:fld>
            <a:endParaRPr lang="en-US"/>
          </a:p>
        </p:txBody>
      </p:sp>
    </p:spTree>
    <p:extLst>
      <p:ext uri="{BB962C8B-B14F-4D97-AF65-F5344CB8AC3E}">
        <p14:creationId xmlns:p14="http://schemas.microsoft.com/office/powerpoint/2010/main" val="4200797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20</a:t>
            </a:fld>
            <a:endParaRPr lang="en-US"/>
          </a:p>
        </p:txBody>
      </p:sp>
    </p:spTree>
    <p:extLst>
      <p:ext uri="{BB962C8B-B14F-4D97-AF65-F5344CB8AC3E}">
        <p14:creationId xmlns:p14="http://schemas.microsoft.com/office/powerpoint/2010/main" val="1193324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 let me take a minute to tell you a little about myself and what qualifies me to speak on this topic. If you would have told me 10 or 15 years ago that I would be working in information technology – I would have been highly skeptical. To bare a deep dark secret – the only “D” I have ever gotten was in a computer programming course as an undergraduate. I could not get those punch cards to run and I think I was lucky to have escaped with the grade I got.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my career has taken me through a pretty wild course, from radio and newspaper to social service to arts management and now in higher education IT, at the core of my experiences is communication. Whether it’s been writing grants, fund raising, event promotion or individual counseling, communication – sharing information and listening – has been key to success in every setting.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lucky to be part of an extraordinary institution - Miami University – located in Ohio, not in Florida. We have a beautiful campus, dedicated and engaged faculty, competitive, bright students and outstanding leadership. Currently we are also facing decreasing state support, escalating health care costs, an aging physical infrastructure and a limited ability to raise tuition – all converging to form a budget picture that we can call “challenging”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enough about me – let’s learn something about you . How many of you have a position that officially includes communication as one of your primary responsibilities? As a part of your regular responsibilities? As an occasional part of your job? How many of you are just curious? Other???</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2</a:t>
            </a:fld>
            <a:endParaRPr lang="en-US"/>
          </a:p>
        </p:txBody>
      </p:sp>
    </p:spTree>
    <p:extLst>
      <p:ext uri="{BB962C8B-B14F-4D97-AF65-F5344CB8AC3E}">
        <p14:creationId xmlns:p14="http://schemas.microsoft.com/office/powerpoint/2010/main" val="43278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–even</a:t>
            </a:r>
            <a:r>
              <a:rPr lang="en-US" baseline="0" dirty="0" smtClean="0"/>
              <a:t> if communication is just a part of your job, you (hopefully) know that one of the basic rules for good communication is “know your audience”.  On Miami’s main campus we primarily serve a traditional college-age student – mostly recruited directly out of high school. So – when we are talking about how to communicate with our incoming class, that homogeneity makes our job somewhat easier, because our primary audience is a 17 – 18 year old and our secondary audience is the parents of those 17 – 18 year olds.</a:t>
            </a:r>
          </a:p>
          <a:p>
            <a:endParaRPr lang="en-US" baseline="0" dirty="0" smtClean="0"/>
          </a:p>
          <a:p>
            <a:r>
              <a:rPr lang="en-US" baseline="0" dirty="0" smtClean="0"/>
              <a:t> </a:t>
            </a:r>
            <a:r>
              <a:rPr lang="en-US" dirty="0" smtClean="0"/>
              <a:t>Define the challenge</a:t>
            </a:r>
          </a:p>
          <a:p>
            <a:pPr lvl="1"/>
            <a:r>
              <a:rPr lang="en-US" dirty="0" smtClean="0"/>
              <a:t>Communicating to 17/18 year olds</a:t>
            </a:r>
          </a:p>
          <a:p>
            <a:pPr lvl="1"/>
            <a:r>
              <a:rPr lang="en-US" dirty="0" smtClean="0"/>
              <a:t>Cutting through the information overload</a:t>
            </a:r>
          </a:p>
          <a:p>
            <a:pPr lvl="1"/>
            <a:r>
              <a:rPr lang="en-US" dirty="0" smtClean="0"/>
              <a:t>Info at the right time</a:t>
            </a:r>
          </a:p>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3</a:t>
            </a:fld>
            <a:endParaRPr lang="en-US"/>
          </a:p>
        </p:txBody>
      </p:sp>
    </p:spTree>
    <p:extLst>
      <p:ext uri="{BB962C8B-B14F-4D97-AF65-F5344CB8AC3E}">
        <p14:creationId xmlns:p14="http://schemas.microsoft.com/office/powerpoint/2010/main" val="419172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Beloit Mindset</a:t>
            </a:r>
            <a:r>
              <a:rPr lang="en-US" baseline="0" dirty="0" smtClean="0"/>
              <a:t> List as a reality check to keep us dinosaurs aware of what it’s like to be 18 today.</a:t>
            </a:r>
          </a:p>
          <a:p>
            <a:endParaRPr lang="en-US" baseline="0" dirty="0" smtClean="0"/>
          </a:p>
          <a:p>
            <a:r>
              <a:rPr lang="en-US" dirty="0" smtClean="0">
                <a:latin typeface="Gotham Book"/>
                <a:cs typeface="Gotham Book"/>
              </a:rPr>
              <a:t>From</a:t>
            </a:r>
            <a:r>
              <a:rPr lang="en-US" baseline="0" dirty="0" smtClean="0">
                <a:latin typeface="Gotham Book"/>
                <a:cs typeface="Gotham Book"/>
              </a:rPr>
              <a:t> last year’s Mindset - </a:t>
            </a:r>
            <a:r>
              <a:rPr lang="en-US" dirty="0" smtClean="0">
                <a:latin typeface="Gotham Book"/>
                <a:cs typeface="Gotham Book"/>
              </a:rPr>
              <a:t> </a:t>
            </a:r>
          </a:p>
          <a:p>
            <a:r>
              <a:rPr lang="en-US" dirty="0" smtClean="0">
                <a:latin typeface="Gotham Book"/>
                <a:cs typeface="Gotham Book"/>
              </a:rPr>
              <a:t>Kurt</a:t>
            </a:r>
            <a:r>
              <a:rPr lang="en-US" baseline="0" dirty="0" smtClean="0">
                <a:latin typeface="Gotham Book"/>
                <a:cs typeface="Gotham Book"/>
              </a:rPr>
              <a:t> </a:t>
            </a:r>
            <a:r>
              <a:rPr lang="en-US" dirty="0" smtClean="0">
                <a:latin typeface="Gotham Book"/>
                <a:cs typeface="Gotham Book"/>
              </a:rPr>
              <a:t>Cobain, Jacqueline Kennedy Onassis, Richard Nixon and John</a:t>
            </a:r>
            <a:r>
              <a:rPr lang="en-US" baseline="0" dirty="0" smtClean="0">
                <a:latin typeface="Gotham Book"/>
                <a:cs typeface="Gotham Book"/>
              </a:rPr>
              <a:t> </a:t>
            </a:r>
            <a:r>
              <a:rPr lang="en-US" dirty="0" smtClean="0">
                <a:latin typeface="Gotham Book"/>
                <a:cs typeface="Gotham Book"/>
              </a:rPr>
              <a:t>Wayne </a:t>
            </a:r>
            <a:r>
              <a:rPr lang="en-US" dirty="0" err="1" smtClean="0">
                <a:latin typeface="Gotham Book"/>
                <a:cs typeface="Gotham Book"/>
              </a:rPr>
              <a:t>Gacy</a:t>
            </a:r>
            <a:r>
              <a:rPr lang="en-US" dirty="0" smtClean="0">
                <a:latin typeface="Gotham Book"/>
                <a:cs typeface="Gotham Book"/>
              </a:rPr>
              <a:t> have always been dead.</a:t>
            </a:r>
          </a:p>
          <a:p>
            <a:r>
              <a:rPr lang="en-US" dirty="0" smtClean="0">
                <a:latin typeface="Gotham Book"/>
                <a:cs typeface="Gotham Book"/>
              </a:rPr>
              <a:t>They watch television everywhere but on a television.</a:t>
            </a:r>
          </a:p>
          <a:p>
            <a:r>
              <a:rPr lang="en-US" dirty="0" smtClean="0"/>
              <a:t>Bill Clinton is a senior statesman of whose presidency they</a:t>
            </a:r>
            <a:r>
              <a:rPr lang="en-US" baseline="0" dirty="0" smtClean="0"/>
              <a:t> </a:t>
            </a:r>
            <a:r>
              <a:rPr lang="en-US" dirty="0" smtClean="0"/>
              <a:t>have little knowledge.</a:t>
            </a:r>
          </a:p>
          <a:p>
            <a:r>
              <a:rPr lang="en-US" dirty="0" smtClean="0"/>
              <a:t>They have never seen an airplane “ticket.”</a:t>
            </a:r>
          </a:p>
          <a:p>
            <a:r>
              <a:rPr lang="en-US" dirty="0" smtClean="0"/>
              <a:t>Women have always piloted war planes and space shuttles.</a:t>
            </a:r>
          </a:p>
          <a:p>
            <a:endParaRPr lang="en-US" dirty="0" smtClean="0"/>
          </a:p>
          <a:p>
            <a:r>
              <a:rPr lang="en-US" dirty="0" smtClean="0"/>
              <a:t>And</a:t>
            </a:r>
            <a:r>
              <a:rPr lang="en-US" baseline="0" dirty="0" smtClean="0"/>
              <a:t> – from a quick search of Google images for 1995 – this year’s incoming class </a:t>
            </a:r>
          </a:p>
          <a:p>
            <a:r>
              <a:rPr lang="en-US" baseline="0" dirty="0" smtClean="0"/>
              <a:t>Joe Montana has always been retired</a:t>
            </a:r>
          </a:p>
          <a:p>
            <a:r>
              <a:rPr lang="en-US" baseline="0" dirty="0" err="1" smtClean="0"/>
              <a:t>Fraiser</a:t>
            </a:r>
            <a:r>
              <a:rPr lang="en-US" baseline="0" dirty="0" smtClean="0"/>
              <a:t> has always been on the air</a:t>
            </a:r>
          </a:p>
          <a:p>
            <a:r>
              <a:rPr lang="en-US" baseline="0" dirty="0" smtClean="0"/>
              <a:t>Prince Harry was always the rowdy royal</a:t>
            </a:r>
          </a:p>
          <a:p>
            <a:r>
              <a:rPr lang="en-US" baseline="0" dirty="0" smtClean="0"/>
              <a:t>And</a:t>
            </a:r>
          </a:p>
          <a:p>
            <a:r>
              <a:rPr lang="en-US" baseline="0" dirty="0" smtClean="0"/>
              <a:t>Bill Gates has always been a high profile public figure</a:t>
            </a:r>
            <a:endParaRPr lang="en-US" dirty="0" smtClean="0"/>
          </a:p>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4</a:t>
            </a:fld>
            <a:endParaRPr lang="en-US"/>
          </a:p>
        </p:txBody>
      </p:sp>
    </p:spTree>
    <p:extLst>
      <p:ext uri="{BB962C8B-B14F-4D97-AF65-F5344CB8AC3E}">
        <p14:creationId xmlns:p14="http://schemas.microsoft.com/office/powerpoint/2010/main" val="1515592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5</a:t>
            </a:fld>
            <a:endParaRPr lang="en-US"/>
          </a:p>
        </p:txBody>
      </p:sp>
    </p:spTree>
    <p:extLst>
      <p:ext uri="{BB962C8B-B14F-4D97-AF65-F5344CB8AC3E}">
        <p14:creationId xmlns:p14="http://schemas.microsoft.com/office/powerpoint/2010/main" val="266211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Miami’s early years </a:t>
            </a:r>
          </a:p>
          <a:p>
            <a:endParaRPr lang="en-US" baseline="0" dirty="0" smtClean="0"/>
          </a:p>
          <a:p>
            <a:pPr lvl="1"/>
            <a:r>
              <a:rPr lang="en-US" dirty="0" smtClean="0">
                <a:latin typeface="Gotham Book"/>
                <a:cs typeface="Gotham Book"/>
              </a:rPr>
              <a:t>Print materials</a:t>
            </a:r>
            <a:r>
              <a:rPr lang="en-US" baseline="0" dirty="0" smtClean="0">
                <a:latin typeface="Gotham Book"/>
                <a:cs typeface="Gotham Book"/>
              </a:rPr>
              <a:t> designed to provide comprehensive information -  </a:t>
            </a:r>
            <a:r>
              <a:rPr lang="en-US" dirty="0" smtClean="0">
                <a:latin typeface="Gotham Book"/>
                <a:cs typeface="Gotham Book"/>
              </a:rPr>
              <a:t>Quickly out of date, expensive, little</a:t>
            </a:r>
            <a:r>
              <a:rPr lang="en-US" baseline="0" dirty="0" smtClean="0">
                <a:latin typeface="Gotham Book"/>
                <a:cs typeface="Gotham Book"/>
              </a:rPr>
              <a:t> visual coherence</a:t>
            </a:r>
          </a:p>
          <a:p>
            <a:pPr lvl="1"/>
            <a:endParaRPr lang="en-US" dirty="0" smtClean="0">
              <a:latin typeface="Gotham Book"/>
              <a:cs typeface="Gotham Book"/>
            </a:endParaRPr>
          </a:p>
          <a:p>
            <a:pPr lvl="1"/>
            <a:r>
              <a:rPr lang="en-US" dirty="0" smtClean="0">
                <a:latin typeface="Gotham Book"/>
                <a:cs typeface="Gotham Book"/>
              </a:rPr>
              <a:t>CD</a:t>
            </a:r>
            <a:r>
              <a:rPr lang="en-US" baseline="0" dirty="0" smtClean="0">
                <a:latin typeface="Gotham Book"/>
                <a:cs typeface="Gotham Book"/>
              </a:rPr>
              <a:t>  -   </a:t>
            </a:r>
            <a:r>
              <a:rPr lang="en-US" dirty="0" smtClean="0">
                <a:latin typeface="Gotham Book"/>
                <a:cs typeface="Gotham Book"/>
              </a:rPr>
              <a:t>Fall</a:t>
            </a:r>
            <a:r>
              <a:rPr lang="en-US" baseline="0" dirty="0" smtClean="0">
                <a:latin typeface="Gotham Book"/>
                <a:cs typeface="Gotham Book"/>
              </a:rPr>
              <a:t> 2005 – fun, but expensive to produce. Ignored by students</a:t>
            </a:r>
          </a:p>
          <a:p>
            <a:pPr lvl="1"/>
            <a:endParaRPr lang="en-US" dirty="0" smtClean="0">
              <a:latin typeface="Gotham Book"/>
              <a:cs typeface="Gotham Book"/>
            </a:endParaRPr>
          </a:p>
          <a:p>
            <a:pPr lvl="1"/>
            <a:r>
              <a:rPr lang="en-US" dirty="0" smtClean="0">
                <a:latin typeface="Gotham Book"/>
                <a:cs typeface="Gotham Book"/>
              </a:rPr>
              <a:t>	</a:t>
            </a:r>
          </a:p>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6</a:t>
            </a:fld>
            <a:endParaRPr lang="en-US"/>
          </a:p>
        </p:txBody>
      </p:sp>
    </p:spTree>
    <p:extLst>
      <p:ext uri="{BB962C8B-B14F-4D97-AF65-F5344CB8AC3E}">
        <p14:creationId xmlns:p14="http://schemas.microsoft.com/office/powerpoint/2010/main" val="3071380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7</a:t>
            </a:fld>
            <a:endParaRPr lang="en-US"/>
          </a:p>
        </p:txBody>
      </p:sp>
    </p:spTree>
    <p:extLst>
      <p:ext uri="{BB962C8B-B14F-4D97-AF65-F5344CB8AC3E}">
        <p14:creationId xmlns:p14="http://schemas.microsoft.com/office/powerpoint/2010/main" val="635712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is</a:t>
            </a:r>
            <a:r>
              <a:rPr lang="en-US" baseline="0" dirty="0" smtClean="0"/>
              <a:t> included?</a:t>
            </a:r>
          </a:p>
          <a:p>
            <a:pPr lvl="1"/>
            <a:r>
              <a:rPr lang="en-US" dirty="0" smtClean="0">
                <a:latin typeface="Gotham Book"/>
                <a:cs typeface="Gotham Book"/>
              </a:rPr>
              <a:t>Primary players – IT Support Desk</a:t>
            </a:r>
            <a:r>
              <a:rPr lang="en-US" baseline="0" dirty="0" smtClean="0">
                <a:latin typeface="Gotham Book"/>
                <a:cs typeface="Gotham Book"/>
              </a:rPr>
              <a:t> and IT </a:t>
            </a:r>
            <a:r>
              <a:rPr lang="en-US" dirty="0" smtClean="0">
                <a:latin typeface="Gotham Book"/>
                <a:cs typeface="Gotham Book"/>
              </a:rPr>
              <a:t>Communications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latin typeface="Gotham Book"/>
                <a:cs typeface="Gotham Book"/>
              </a:rPr>
              <a:t>Resources:  Admissions, </a:t>
            </a:r>
            <a:r>
              <a:rPr lang="en-US" baseline="0" dirty="0" smtClean="0">
                <a:latin typeface="Gotham Book"/>
                <a:cs typeface="Gotham Book"/>
              </a:rPr>
              <a:t>Office of First Year Programs, </a:t>
            </a:r>
            <a:r>
              <a:rPr lang="en-US" dirty="0" smtClean="0">
                <a:latin typeface="Gotham Book"/>
                <a:cs typeface="Gotham Book"/>
              </a:rPr>
              <a:t>MU Bookstore, Portal Team, Networking,</a:t>
            </a:r>
            <a:r>
              <a:rPr lang="en-US" baseline="0" dirty="0" smtClean="0">
                <a:latin typeface="Gotham Book"/>
                <a:cs typeface="Gotham Book"/>
              </a:rPr>
              <a:t> Office of International Studies, Graduate School</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Gotham Book"/>
                <a:cs typeface="Gotham Book"/>
              </a:rPr>
              <a:t>Vendor partners – Apple, Dell</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latin typeface="Gotham Book"/>
              <a:cs typeface="Gotham Book"/>
            </a:endParaRPr>
          </a:p>
          <a:p>
            <a:pPr lvl="0"/>
            <a:r>
              <a:rPr lang="en-US" baseline="0" dirty="0" smtClean="0">
                <a:latin typeface="Gotham Book"/>
                <a:cs typeface="Gotham Book"/>
              </a:rPr>
              <a:t>Why –</a:t>
            </a:r>
          </a:p>
          <a:p>
            <a:pPr lvl="0"/>
            <a:r>
              <a:rPr lang="en-US" baseline="0" dirty="0" smtClean="0">
                <a:latin typeface="Gotham Book"/>
                <a:cs typeface="Gotham Book"/>
              </a:rPr>
              <a:t>Know the role each team member will play, clearly define for them</a:t>
            </a:r>
          </a:p>
          <a:p>
            <a:pPr lvl="0"/>
            <a:endParaRPr lang="en-US" baseline="0" dirty="0" smtClean="0">
              <a:latin typeface="Gotham Book"/>
              <a:cs typeface="Gotham Book"/>
            </a:endParaRPr>
          </a:p>
          <a:p>
            <a:pPr lvl="0"/>
            <a:r>
              <a:rPr lang="en-US" baseline="0" dirty="0" smtClean="0">
                <a:latin typeface="Gotham Book"/>
                <a:cs typeface="Gotham Book"/>
              </a:rPr>
              <a:t>When –</a:t>
            </a:r>
          </a:p>
          <a:p>
            <a:pPr lvl="0"/>
            <a:r>
              <a:rPr lang="en-US" baseline="0" dirty="0" smtClean="0">
                <a:latin typeface="Gotham Book"/>
                <a:cs typeface="Gotham Book"/>
              </a:rPr>
              <a:t>Especially important for the resources – bring them in only as you need them. Don’t chew up your colleagues time in meetings they don’t need to attend.</a:t>
            </a:r>
            <a:endParaRPr lang="en-US" dirty="0" smtClean="0">
              <a:latin typeface="Gotham Book"/>
              <a:cs typeface="Gotham Book"/>
            </a:endParaRPr>
          </a:p>
          <a:p>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8</a:t>
            </a:fld>
            <a:endParaRPr lang="en-US"/>
          </a:p>
        </p:txBody>
      </p:sp>
    </p:spTree>
    <p:extLst>
      <p:ext uri="{BB962C8B-B14F-4D97-AF65-F5344CB8AC3E}">
        <p14:creationId xmlns:p14="http://schemas.microsoft.com/office/powerpoint/2010/main" val="1862793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no longer</a:t>
            </a:r>
            <a:r>
              <a:rPr lang="en-US" baseline="0" dirty="0" smtClean="0"/>
              <a:t> our only communication method – we still rely on print materials. The difference is they are designed to provide only the most basic information and drive the reader to a person or a web site to get more details.</a:t>
            </a:r>
            <a:endParaRPr lang="en-US" dirty="0"/>
          </a:p>
        </p:txBody>
      </p:sp>
      <p:sp>
        <p:nvSpPr>
          <p:cNvPr id="4" name="Slide Number Placeholder 3"/>
          <p:cNvSpPr>
            <a:spLocks noGrp="1"/>
          </p:cNvSpPr>
          <p:nvPr>
            <p:ph type="sldNum" sz="quarter" idx="10"/>
          </p:nvPr>
        </p:nvSpPr>
        <p:spPr/>
        <p:txBody>
          <a:bodyPr/>
          <a:lstStyle/>
          <a:p>
            <a:fld id="{49F35FE0-C97B-864B-9CD9-A23CCFF18ABE}" type="slidenum">
              <a:rPr lang="en-US" smtClean="0"/>
              <a:t>10</a:t>
            </a:fld>
            <a:endParaRPr lang="en-US"/>
          </a:p>
        </p:txBody>
      </p:sp>
    </p:spTree>
    <p:extLst>
      <p:ext uri="{BB962C8B-B14F-4D97-AF65-F5344CB8AC3E}">
        <p14:creationId xmlns:p14="http://schemas.microsoft.com/office/powerpoint/2010/main" val="3702849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5"/>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511F0305-830B-FE49-938F-8A990B11C559}" type="datetimeFigureOut">
              <a:rPr lang="en-US"/>
              <a:pPr>
                <a:defRPr/>
              </a:pPr>
              <a:t>3/22/13</a:t>
            </a:fld>
            <a:endParaRPr lang="en-US"/>
          </a:p>
        </p:txBody>
      </p:sp>
      <p:sp>
        <p:nvSpPr>
          <p:cNvPr id="5" name="Footer Placeholder 4"/>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34D5A7B4-AAEC-B94A-B9B8-DEB6FF46C03F}" type="slidenum">
              <a:rPr lang="en-US"/>
              <a:pPr>
                <a:defRPr/>
              </a:pPr>
              <a:t>‹#›</a:t>
            </a:fld>
            <a:endParaRPr lang="en-US"/>
          </a:p>
        </p:txBody>
      </p:sp>
    </p:spTree>
    <p:extLst>
      <p:ext uri="{BB962C8B-B14F-4D97-AF65-F5344CB8AC3E}">
        <p14:creationId xmlns:p14="http://schemas.microsoft.com/office/powerpoint/2010/main" val="254424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898BAE24-29C6-9643-992C-119EF9C45DC6}" type="datetimeFigureOut">
              <a:rPr lang="en-US"/>
              <a:pPr>
                <a:defRPr/>
              </a:pPr>
              <a:t>3/22/13</a:t>
            </a:fld>
            <a:endParaRPr lang="en-US"/>
          </a:p>
        </p:txBody>
      </p:sp>
      <p:sp>
        <p:nvSpPr>
          <p:cNvPr id="5" name="Footer Placeholder 4"/>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BFC7A58F-404E-4446-B0AE-E38989707F19}" type="slidenum">
              <a:rPr lang="en-US"/>
              <a:pPr>
                <a:defRPr/>
              </a:pPr>
              <a:t>‹#›</a:t>
            </a:fld>
            <a:endParaRPr lang="en-US"/>
          </a:p>
        </p:txBody>
      </p:sp>
    </p:spTree>
    <p:extLst>
      <p:ext uri="{BB962C8B-B14F-4D97-AF65-F5344CB8AC3E}">
        <p14:creationId xmlns:p14="http://schemas.microsoft.com/office/powerpoint/2010/main" val="84187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3A406FAB-A480-464A-9011-E3C59AD8406F}" type="datetimeFigureOut">
              <a:rPr lang="en-US"/>
              <a:pPr>
                <a:defRPr/>
              </a:pPr>
              <a:t>3/22/13</a:t>
            </a:fld>
            <a:endParaRPr lang="en-US"/>
          </a:p>
        </p:txBody>
      </p:sp>
      <p:sp>
        <p:nvSpPr>
          <p:cNvPr id="5" name="Footer Placeholder 4"/>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026A6512-A2D0-2241-A9BC-D3CF8D277151}" type="slidenum">
              <a:rPr lang="en-US"/>
              <a:pPr>
                <a:defRPr/>
              </a:pPr>
              <a:t>‹#›</a:t>
            </a:fld>
            <a:endParaRPr lang="en-US"/>
          </a:p>
        </p:txBody>
      </p:sp>
    </p:spTree>
    <p:extLst>
      <p:ext uri="{BB962C8B-B14F-4D97-AF65-F5344CB8AC3E}">
        <p14:creationId xmlns:p14="http://schemas.microsoft.com/office/powerpoint/2010/main" val="3100688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5"/>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511F0305-830B-FE49-938F-8A990B11C559}" type="datetimeFigureOut">
              <a:rPr lang="en-US" smtClean="0"/>
              <a:pPr>
                <a:defRPr/>
              </a:pPr>
              <a:t>3/22/13</a:t>
            </a:fld>
            <a:endParaRPr lang="en-US"/>
          </a:p>
        </p:txBody>
      </p:sp>
      <p:sp>
        <p:nvSpPr>
          <p:cNvPr id="5" name="Footer Placeholder 4"/>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34D5A7B4-AAEC-B94A-B9B8-DEB6FF46C03F}" type="slidenum">
              <a:rPr lang="en-US" smtClean="0"/>
              <a:pPr>
                <a:defRPr/>
              </a:pPr>
              <a:t>‹#›</a:t>
            </a:fld>
            <a:endParaRPr lang="en-US"/>
          </a:p>
        </p:txBody>
      </p:sp>
    </p:spTree>
    <p:extLst>
      <p:ext uri="{BB962C8B-B14F-4D97-AF65-F5344CB8AC3E}">
        <p14:creationId xmlns:p14="http://schemas.microsoft.com/office/powerpoint/2010/main" val="2544246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451E8478-442F-DC42-A098-FE9513E6F134}" type="datetimeFigureOut">
              <a:rPr lang="en-US" smtClean="0"/>
              <a:pPr>
                <a:defRPr/>
              </a:pPr>
              <a:t>3/22/13</a:t>
            </a:fld>
            <a:endParaRPr lang="en-US"/>
          </a:p>
        </p:txBody>
      </p:sp>
      <p:sp>
        <p:nvSpPr>
          <p:cNvPr id="5" name="Footer Placeholder 4"/>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72494FE8-2B8E-7542-9048-1D1A9447B9AD}" type="slidenum">
              <a:rPr lang="en-US" smtClean="0"/>
              <a:pPr>
                <a:defRPr/>
              </a:pPr>
              <a:t>‹#›</a:t>
            </a:fld>
            <a:endParaRPr lang="en-US"/>
          </a:p>
        </p:txBody>
      </p:sp>
    </p:spTree>
    <p:extLst>
      <p:ext uri="{BB962C8B-B14F-4D97-AF65-F5344CB8AC3E}">
        <p14:creationId xmlns:p14="http://schemas.microsoft.com/office/powerpoint/2010/main" val="321944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0A54CB93-D77E-5C41-819E-D96868D8C674}" type="datetimeFigureOut">
              <a:rPr lang="en-US" smtClean="0"/>
              <a:pPr>
                <a:defRPr/>
              </a:pPr>
              <a:t>3/22/13</a:t>
            </a:fld>
            <a:endParaRPr lang="en-US"/>
          </a:p>
        </p:txBody>
      </p:sp>
      <p:sp>
        <p:nvSpPr>
          <p:cNvPr id="5" name="Footer Placeholder 4"/>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35DD2BDF-B09C-FC46-8584-DF8CD0E2E3E3}" type="slidenum">
              <a:rPr lang="en-US" smtClean="0"/>
              <a:pPr>
                <a:defRPr/>
              </a:pPr>
              <a:t>‹#›</a:t>
            </a:fld>
            <a:endParaRPr lang="en-US"/>
          </a:p>
        </p:txBody>
      </p:sp>
    </p:spTree>
    <p:extLst>
      <p:ext uri="{BB962C8B-B14F-4D97-AF65-F5344CB8AC3E}">
        <p14:creationId xmlns:p14="http://schemas.microsoft.com/office/powerpoint/2010/main" val="2886055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E5AC8999-E8CE-BE40-80C7-8FFA1DBAD9DD}" type="datetimeFigureOut">
              <a:rPr lang="en-US" smtClean="0"/>
              <a:pPr>
                <a:defRPr/>
              </a:pPr>
              <a:t>3/22/13</a:t>
            </a:fld>
            <a:endParaRPr lang="en-US"/>
          </a:p>
        </p:txBody>
      </p:sp>
      <p:sp>
        <p:nvSpPr>
          <p:cNvPr id="6" name="Footer Placeholder 5"/>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C76148C9-D5AB-DB4E-97E2-898D42B479C9}" type="slidenum">
              <a:rPr lang="en-US" smtClean="0"/>
              <a:pPr>
                <a:defRPr/>
              </a:pPr>
              <a:t>‹#›</a:t>
            </a:fld>
            <a:endParaRPr lang="en-US"/>
          </a:p>
        </p:txBody>
      </p:sp>
    </p:spTree>
    <p:extLst>
      <p:ext uri="{BB962C8B-B14F-4D97-AF65-F5344CB8AC3E}">
        <p14:creationId xmlns:p14="http://schemas.microsoft.com/office/powerpoint/2010/main" val="169039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A7C5472D-2A04-0A48-9B97-F92B9C354CDA}" type="datetimeFigureOut">
              <a:rPr lang="en-US" smtClean="0"/>
              <a:pPr>
                <a:defRPr/>
              </a:pPr>
              <a:t>3/22/13</a:t>
            </a:fld>
            <a:endParaRPr lang="en-US"/>
          </a:p>
        </p:txBody>
      </p:sp>
      <p:sp>
        <p:nvSpPr>
          <p:cNvPr id="8" name="Footer Placeholder 7"/>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CBE1000D-AACB-4C4B-BD8C-D3F844A6B494}" type="slidenum">
              <a:rPr lang="en-US" smtClean="0"/>
              <a:pPr>
                <a:defRPr/>
              </a:pPr>
              <a:t>‹#›</a:t>
            </a:fld>
            <a:endParaRPr lang="en-US"/>
          </a:p>
        </p:txBody>
      </p:sp>
    </p:spTree>
    <p:extLst>
      <p:ext uri="{BB962C8B-B14F-4D97-AF65-F5344CB8AC3E}">
        <p14:creationId xmlns:p14="http://schemas.microsoft.com/office/powerpoint/2010/main" val="2541643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77796AE3-E017-034F-9539-E2C2AF0A8983}" type="datetimeFigureOut">
              <a:rPr lang="en-US" smtClean="0"/>
              <a:pPr>
                <a:defRPr/>
              </a:pPr>
              <a:t>3/22/13</a:t>
            </a:fld>
            <a:endParaRPr lang="en-US"/>
          </a:p>
        </p:txBody>
      </p:sp>
      <p:sp>
        <p:nvSpPr>
          <p:cNvPr id="4" name="Footer Placeholder 3"/>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8B44C38A-FEFC-C54F-A8B5-6DBAAFB5AD6E}" type="slidenum">
              <a:rPr lang="en-US" smtClean="0"/>
              <a:pPr>
                <a:defRPr/>
              </a:pPr>
              <a:t>‹#›</a:t>
            </a:fld>
            <a:endParaRPr lang="en-US"/>
          </a:p>
        </p:txBody>
      </p:sp>
    </p:spTree>
    <p:extLst>
      <p:ext uri="{BB962C8B-B14F-4D97-AF65-F5344CB8AC3E}">
        <p14:creationId xmlns:p14="http://schemas.microsoft.com/office/powerpoint/2010/main" val="1057687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B45466B2-52D4-F043-8508-FB4B26A46BAF}" type="datetimeFigureOut">
              <a:rPr lang="en-US" smtClean="0"/>
              <a:pPr>
                <a:defRPr/>
              </a:pPr>
              <a:t>3/22/13</a:t>
            </a:fld>
            <a:endParaRPr lang="en-US"/>
          </a:p>
        </p:txBody>
      </p:sp>
      <p:sp>
        <p:nvSpPr>
          <p:cNvPr id="3" name="Footer Placeholder 2"/>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6FE54A7A-F527-6D43-9D9C-B619EA89BFC8}" type="slidenum">
              <a:rPr lang="en-US" smtClean="0"/>
              <a:pPr>
                <a:defRPr/>
              </a:pPr>
              <a:t>‹#›</a:t>
            </a:fld>
            <a:endParaRPr lang="en-US"/>
          </a:p>
        </p:txBody>
      </p:sp>
    </p:spTree>
    <p:extLst>
      <p:ext uri="{BB962C8B-B14F-4D97-AF65-F5344CB8AC3E}">
        <p14:creationId xmlns:p14="http://schemas.microsoft.com/office/powerpoint/2010/main" val="1997054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0"/>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D5F70206-2425-CF48-8115-211A248881EA}" type="datetimeFigureOut">
              <a:rPr lang="en-US" smtClean="0"/>
              <a:pPr>
                <a:defRPr/>
              </a:pPr>
              <a:t>3/22/13</a:t>
            </a:fld>
            <a:endParaRPr lang="en-US"/>
          </a:p>
        </p:txBody>
      </p:sp>
      <p:sp>
        <p:nvSpPr>
          <p:cNvPr id="6" name="Footer Placeholder 5"/>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810574EC-42B7-3346-8D02-CA3B270A60D5}" type="slidenum">
              <a:rPr lang="en-US" smtClean="0"/>
              <a:pPr>
                <a:defRPr/>
              </a:pPr>
              <a:t>‹#›</a:t>
            </a:fld>
            <a:endParaRPr lang="en-US"/>
          </a:p>
        </p:txBody>
      </p:sp>
    </p:spTree>
    <p:extLst>
      <p:ext uri="{BB962C8B-B14F-4D97-AF65-F5344CB8AC3E}">
        <p14:creationId xmlns:p14="http://schemas.microsoft.com/office/powerpoint/2010/main" val="263781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451E8478-442F-DC42-A098-FE9513E6F134}" type="datetimeFigureOut">
              <a:rPr lang="en-US"/>
              <a:pPr>
                <a:defRPr/>
              </a:pPr>
              <a:t>3/22/13</a:t>
            </a:fld>
            <a:endParaRPr lang="en-US"/>
          </a:p>
        </p:txBody>
      </p:sp>
      <p:sp>
        <p:nvSpPr>
          <p:cNvPr id="5" name="Footer Placeholder 4"/>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72494FE8-2B8E-7542-9048-1D1A9447B9AD}" type="slidenum">
              <a:rPr lang="en-US"/>
              <a:pPr>
                <a:defRPr/>
              </a:pPr>
              <a:t>‹#›</a:t>
            </a:fld>
            <a:endParaRPr lang="en-US"/>
          </a:p>
        </p:txBody>
      </p:sp>
    </p:spTree>
    <p:extLst>
      <p:ext uri="{BB962C8B-B14F-4D97-AF65-F5344CB8AC3E}">
        <p14:creationId xmlns:p14="http://schemas.microsoft.com/office/powerpoint/2010/main" val="3219443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B6A81CD0-E3B3-FB4F-B831-3F6FAF72256D}" type="datetimeFigureOut">
              <a:rPr lang="en-US" smtClean="0"/>
              <a:pPr>
                <a:defRPr/>
              </a:pPr>
              <a:t>3/22/13</a:t>
            </a:fld>
            <a:endParaRPr lang="en-US"/>
          </a:p>
        </p:txBody>
      </p:sp>
      <p:sp>
        <p:nvSpPr>
          <p:cNvPr id="6" name="Footer Placeholder 5"/>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AA4094C3-0992-8642-A228-B419745AF39A}" type="slidenum">
              <a:rPr lang="en-US" smtClean="0"/>
              <a:pPr>
                <a:defRPr/>
              </a:pPr>
              <a:t>‹#›</a:t>
            </a:fld>
            <a:endParaRPr lang="en-US"/>
          </a:p>
        </p:txBody>
      </p:sp>
    </p:spTree>
    <p:extLst>
      <p:ext uri="{BB962C8B-B14F-4D97-AF65-F5344CB8AC3E}">
        <p14:creationId xmlns:p14="http://schemas.microsoft.com/office/powerpoint/2010/main" val="3928833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898BAE24-29C6-9643-992C-119EF9C45DC6}" type="datetimeFigureOut">
              <a:rPr lang="en-US" smtClean="0"/>
              <a:pPr>
                <a:defRPr/>
              </a:pPr>
              <a:t>3/22/13</a:t>
            </a:fld>
            <a:endParaRPr lang="en-US"/>
          </a:p>
        </p:txBody>
      </p:sp>
      <p:sp>
        <p:nvSpPr>
          <p:cNvPr id="5" name="Footer Placeholder 4"/>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BFC7A58F-404E-4446-B0AE-E38989707F19}" type="slidenum">
              <a:rPr lang="en-US" smtClean="0"/>
              <a:pPr>
                <a:defRPr/>
              </a:pPr>
              <a:t>‹#›</a:t>
            </a:fld>
            <a:endParaRPr lang="en-US"/>
          </a:p>
        </p:txBody>
      </p:sp>
    </p:spTree>
    <p:extLst>
      <p:ext uri="{BB962C8B-B14F-4D97-AF65-F5344CB8AC3E}">
        <p14:creationId xmlns:p14="http://schemas.microsoft.com/office/powerpoint/2010/main" val="841877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3A406FAB-A480-464A-9011-E3C59AD8406F}" type="datetimeFigureOut">
              <a:rPr lang="en-US" smtClean="0"/>
              <a:pPr>
                <a:defRPr/>
              </a:pPr>
              <a:t>3/22/13</a:t>
            </a:fld>
            <a:endParaRPr lang="en-US"/>
          </a:p>
        </p:txBody>
      </p:sp>
      <p:sp>
        <p:nvSpPr>
          <p:cNvPr id="5" name="Footer Placeholder 4"/>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026A6512-A2D0-2241-A9BC-D3CF8D277151}" type="slidenum">
              <a:rPr lang="en-US" smtClean="0"/>
              <a:pPr>
                <a:defRPr/>
              </a:pPr>
              <a:t>‹#›</a:t>
            </a:fld>
            <a:endParaRPr lang="en-US"/>
          </a:p>
        </p:txBody>
      </p:sp>
    </p:spTree>
    <p:extLst>
      <p:ext uri="{BB962C8B-B14F-4D97-AF65-F5344CB8AC3E}">
        <p14:creationId xmlns:p14="http://schemas.microsoft.com/office/powerpoint/2010/main" val="3100688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01216"/>
            <a:ext cx="5669280" cy="2925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01216"/>
            <a:ext cx="182880" cy="2915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3156697"/>
            <a:ext cx="5458968" cy="786513"/>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3943350"/>
            <a:ext cx="5458968" cy="466344"/>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292894"/>
            <a:ext cx="5504688" cy="273844"/>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pPr>
              <a:defRPr/>
            </a:pPr>
            <a:fld id="{511F0305-830B-FE49-938F-8A990B11C559}" type="datetimeFigureOut">
              <a:rPr lang="en-US" smtClean="0"/>
              <a:pPr>
                <a:defRPr/>
              </a:pPr>
              <a:t>3/22/13</a:t>
            </a:fld>
            <a:endParaRPr lang="en-US"/>
          </a:p>
        </p:txBody>
      </p:sp>
      <p:sp>
        <p:nvSpPr>
          <p:cNvPr id="5" name="Footer Placeholder 4"/>
          <p:cNvSpPr>
            <a:spLocks noGrp="1"/>
          </p:cNvSpPr>
          <p:nvPr>
            <p:ph type="ftr" sz="quarter" idx="11"/>
          </p:nvPr>
        </p:nvSpPr>
        <p:spPr>
          <a:xfrm>
            <a:off x="3218688" y="4767263"/>
            <a:ext cx="4736592" cy="273844"/>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256494" y="4767263"/>
            <a:ext cx="685800" cy="273844"/>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pPr>
              <a:defRPr/>
            </a:pPr>
            <a:fld id="{34D5A7B4-AAEC-B94A-B9B8-DEB6FF46C03F}" type="slidenum">
              <a:rPr lang="en-US" smtClean="0"/>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01216"/>
            <a:ext cx="1645920"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4767263"/>
            <a:ext cx="1752600" cy="273844"/>
          </a:xfrm>
        </p:spPr>
        <p:txBody>
          <a:bodyPr/>
          <a:lstStyle/>
          <a:p>
            <a:pPr>
              <a:defRPr/>
            </a:pPr>
            <a:fld id="{451E8478-442F-DC42-A098-FE9513E6F134}" type="datetimeFigureOut">
              <a:rPr lang="en-US" smtClean="0"/>
              <a:pPr>
                <a:defRPr/>
              </a:pPr>
              <a:t>3/22/13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494FE8-2B8E-7542-9048-1D1A9447B9AD}" type="slidenum">
              <a:rPr lang="en-US" smtClean="0"/>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01216"/>
            <a:ext cx="5669280" cy="1920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3128962"/>
            <a:ext cx="5457919" cy="814388"/>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3943349"/>
            <a:ext cx="5457918" cy="463924"/>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1" y="292474"/>
            <a:ext cx="5499847" cy="273844"/>
          </a:xfrm>
        </p:spPr>
        <p:txBody>
          <a:bodyPr/>
          <a:lstStyle>
            <a:lvl1pPr>
              <a:defRPr sz="2200" b="0" baseline="0">
                <a:solidFill>
                  <a:schemeClr val="bg1"/>
                </a:solidFill>
              </a:defRPr>
            </a:lvl1pPr>
          </a:lstStyle>
          <a:p>
            <a:fld id="{17D0EFEE-2756-4A20-BF2A-63F0A94F99AC}" type="datetime4">
              <a:rPr lang="en-US" smtClean="0"/>
              <a:pPr/>
              <a:t>March 22, 2013</a:t>
            </a:fld>
            <a:endParaRPr lang="en-US" dirty="0"/>
          </a:p>
        </p:txBody>
      </p:sp>
      <p:sp>
        <p:nvSpPr>
          <p:cNvPr id="5" name="Footer Placeholder 4"/>
          <p:cNvSpPr>
            <a:spLocks noGrp="1"/>
          </p:cNvSpPr>
          <p:nvPr>
            <p:ph type="ftr" sz="quarter" idx="11"/>
          </p:nvPr>
        </p:nvSpPr>
        <p:spPr>
          <a:xfrm>
            <a:off x="3213847" y="4767263"/>
            <a:ext cx="4734112" cy="273844"/>
          </a:xfrm>
        </p:spPr>
        <p:txBody>
          <a:bodyPr/>
          <a:lstStyle/>
          <a:p>
            <a:endParaRPr lang="en-US" dirty="0"/>
          </a:p>
        </p:txBody>
      </p:sp>
      <p:sp>
        <p:nvSpPr>
          <p:cNvPr id="6" name="Slide Number Placeholder 5"/>
          <p:cNvSpPr>
            <a:spLocks noGrp="1"/>
          </p:cNvSpPr>
          <p:nvPr>
            <p:ph type="sldNum" sz="quarter" idx="12"/>
          </p:nvPr>
        </p:nvSpPr>
        <p:spPr>
          <a:xfrm>
            <a:off x="8265459" y="4767263"/>
            <a:ext cx="685800" cy="273844"/>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3200401" y="2158253"/>
            <a:ext cx="5646867" cy="960120"/>
          </a:xfrm>
        </p:spPr>
        <p:txBody>
          <a:bodyPr/>
          <a:lstStyle>
            <a:lvl1pPr>
              <a:buNone/>
              <a:defRPr/>
            </a:lvl1pPr>
          </a:lstStyle>
          <a:p>
            <a:r>
              <a:rPr lang="en-US" smtClean="0"/>
              <a:t>Drag picture to placeholder or click icon to add</a:t>
            </a:r>
            <a:endParaRPr/>
          </a:p>
        </p:txBody>
      </p:sp>
      <p:sp>
        <p:nvSpPr>
          <p:cNvPr id="10" name="Rectangle 9"/>
          <p:cNvSpPr/>
          <p:nvPr/>
        </p:nvSpPr>
        <p:spPr>
          <a:xfrm>
            <a:off x="268940" y="201216"/>
            <a:ext cx="182880" cy="2915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01216"/>
            <a:ext cx="1645920"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4" y="685800"/>
            <a:ext cx="6508377" cy="857250"/>
          </a:xfrm>
        </p:spPr>
        <p:txBody>
          <a:bodyPr/>
          <a:lstStyle/>
          <a:p>
            <a:r>
              <a:rPr lang="en-US" smtClean="0"/>
              <a:t>Click to edit Master title style</a:t>
            </a:r>
            <a:endParaRPr/>
          </a:p>
        </p:txBody>
      </p:sp>
      <p:sp>
        <p:nvSpPr>
          <p:cNvPr id="3" name="Content Placeholder 2"/>
          <p:cNvSpPr>
            <a:spLocks noGrp="1"/>
          </p:cNvSpPr>
          <p:nvPr>
            <p:ph idx="1"/>
          </p:nvPr>
        </p:nvSpPr>
        <p:spPr>
          <a:xfrm>
            <a:off x="2178424" y="1657351"/>
            <a:ext cx="6508377" cy="293727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4767263"/>
            <a:ext cx="1752600" cy="273844"/>
          </a:xfrm>
        </p:spPr>
        <p:txBody>
          <a:bodyPr/>
          <a:lstStyle/>
          <a:p>
            <a:fld id="{17D0EFEE-2756-4A20-BF2A-63F0A94F99AC}" type="datetime4">
              <a:rPr lang="en-US" smtClean="0"/>
              <a:pPr/>
              <a:t>March 22, 2013</a:t>
            </a:fld>
            <a:endParaRPr lang="en-US" dirty="0"/>
          </a:p>
        </p:txBody>
      </p:sp>
      <p:sp>
        <p:nvSpPr>
          <p:cNvPr id="5" name="Footer Placeholder 4"/>
          <p:cNvSpPr>
            <a:spLocks noGrp="1"/>
          </p:cNvSpPr>
          <p:nvPr>
            <p:ph type="ftr" sz="quarter" idx="11"/>
          </p:nvPr>
        </p:nvSpPr>
        <p:spPr>
          <a:xfrm>
            <a:off x="2178423" y="4767263"/>
            <a:ext cx="4926852" cy="273844"/>
          </a:xfrm>
        </p:spPr>
        <p:txBody>
          <a:bodyPr/>
          <a:lstStyle/>
          <a:p>
            <a:endParaRPr lang="en-US" dirty="0"/>
          </a:p>
        </p:txBody>
      </p:sp>
      <p:sp>
        <p:nvSpPr>
          <p:cNvPr id="6" name="Slide Number Placeholder 5"/>
          <p:cNvSpPr>
            <a:spLocks noGrp="1"/>
          </p:cNvSpPr>
          <p:nvPr>
            <p:ph type="sldNum" sz="quarter" idx="12"/>
          </p:nvPr>
        </p:nvSpPr>
        <p:spPr>
          <a:xfrm>
            <a:off x="331694" y="270762"/>
            <a:ext cx="506506" cy="273844"/>
          </a:xfrm>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269875" y="1482539"/>
            <a:ext cx="1645920" cy="3469341"/>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3" y="201216"/>
            <a:ext cx="1099073" cy="4762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2571750"/>
            <a:ext cx="4966446" cy="1048871"/>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3618310"/>
            <a:ext cx="4966446" cy="9906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4767263"/>
            <a:ext cx="1622612" cy="273844"/>
          </a:xfrm>
        </p:spPr>
        <p:txBody>
          <a:bodyPr/>
          <a:lstStyle/>
          <a:p>
            <a:pPr>
              <a:defRPr/>
            </a:pPr>
            <a:fld id="{0A54CB93-D77E-5C41-819E-D96868D8C674}" type="datetimeFigureOut">
              <a:rPr lang="en-US" smtClean="0"/>
              <a:pPr>
                <a:defRPr/>
              </a:pPr>
              <a:t>3/22/13</a:t>
            </a:fld>
            <a:endParaRPr lang="en-US"/>
          </a:p>
        </p:txBody>
      </p:sp>
      <p:sp>
        <p:nvSpPr>
          <p:cNvPr id="5" name="Footer Placeholder 4"/>
          <p:cNvSpPr>
            <a:spLocks noGrp="1"/>
          </p:cNvSpPr>
          <p:nvPr>
            <p:ph type="ftr" sz="quarter" idx="11"/>
          </p:nvPr>
        </p:nvSpPr>
        <p:spPr>
          <a:xfrm>
            <a:off x="174812" y="4767263"/>
            <a:ext cx="5311588" cy="273844"/>
          </a:xfr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5DD2BDF-B09C-FC46-8584-DF8CD0E2E3E3}" type="slidenum">
              <a:rPr lang="en-US" smtClean="0"/>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3580279"/>
            <a:ext cx="2971800" cy="1383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2571751"/>
            <a:ext cx="4966446" cy="1048871"/>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3618310"/>
            <a:ext cx="4966446" cy="9906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4578724"/>
            <a:ext cx="506506" cy="273844"/>
          </a:xfrm>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269874" y="201216"/>
            <a:ext cx="2971800" cy="3328988"/>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9"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685800"/>
            <a:ext cx="7391401" cy="85725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1660922"/>
            <a:ext cx="3566160" cy="29337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1660922"/>
            <a:ext cx="3566160" cy="29337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a:defRPr/>
            </a:pPr>
            <a:fld id="{E5AC8999-E8CE-BE40-80C7-8FFA1DBAD9DD}" type="datetimeFigureOut">
              <a:rPr lang="en-US" smtClean="0"/>
              <a:pPr>
                <a:defRPr/>
              </a:pPr>
              <a:t>3/22/13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6148C9-D5AB-DB4E-97E2-898D42B479C9}"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0A54CB93-D77E-5C41-819E-D96868D8C674}" type="datetimeFigureOut">
              <a:rPr lang="en-US"/>
              <a:pPr>
                <a:defRPr/>
              </a:pPr>
              <a:t>3/22/13</a:t>
            </a:fld>
            <a:endParaRPr lang="en-US"/>
          </a:p>
        </p:txBody>
      </p:sp>
      <p:sp>
        <p:nvSpPr>
          <p:cNvPr id="5" name="Footer Placeholder 4"/>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35DD2BDF-B09C-FC46-8584-DF8CD0E2E3E3}" type="slidenum">
              <a:rPr lang="en-US"/>
              <a:pPr>
                <a:defRPr/>
              </a:pPr>
              <a:t>‹#›</a:t>
            </a:fld>
            <a:endParaRPr lang="en-US"/>
          </a:p>
        </p:txBody>
      </p:sp>
    </p:spTree>
    <p:extLst>
      <p:ext uri="{BB962C8B-B14F-4D97-AF65-F5344CB8AC3E}">
        <p14:creationId xmlns:p14="http://schemas.microsoft.com/office/powerpoint/2010/main" val="2886055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9"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685800"/>
            <a:ext cx="7388352" cy="85725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540599"/>
            <a:ext cx="3566160" cy="47982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17059"/>
            <a:ext cx="3566160" cy="2577563"/>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1540599"/>
            <a:ext cx="3566160" cy="47982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017059"/>
            <a:ext cx="3566160" cy="2577563"/>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a:defRPr/>
            </a:pPr>
            <a:fld id="{A7C5472D-2A04-0A48-9B97-F92B9C354CDA}" type="datetimeFigureOut">
              <a:rPr lang="en-US" smtClean="0"/>
              <a:pPr>
                <a:defRPr/>
              </a:pPr>
              <a:t>3/22/13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BE1000D-AACB-4C4B-BD8C-D3F844A6B494}" type="slidenum">
              <a:rPr lang="en-US" smtClean="0"/>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9"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685800"/>
            <a:ext cx="7391401" cy="85725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1660922"/>
            <a:ext cx="7396163"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7D0EFEE-2756-4A20-BF2A-63F0A94F99AC}" type="datetime4">
              <a:rPr lang="en-US" smtClean="0"/>
              <a:pPr/>
              <a:t>March 22, 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Content Placeholder 2"/>
          <p:cNvSpPr>
            <a:spLocks noGrp="1"/>
          </p:cNvSpPr>
          <p:nvPr>
            <p:ph sz="half" idx="13"/>
          </p:nvPr>
        </p:nvSpPr>
        <p:spPr>
          <a:xfrm>
            <a:off x="457200" y="3168730"/>
            <a:ext cx="7396163"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9"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685800"/>
            <a:ext cx="7391401" cy="85725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1660922"/>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7D0EFEE-2756-4A20-BF2A-63F0A94F99AC}" type="datetime4">
              <a:rPr lang="en-US" smtClean="0"/>
              <a:pPr/>
              <a:t>March 22, 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Content Placeholder 2"/>
          <p:cNvSpPr>
            <a:spLocks noGrp="1"/>
          </p:cNvSpPr>
          <p:nvPr>
            <p:ph sz="half" idx="13"/>
          </p:nvPr>
        </p:nvSpPr>
        <p:spPr>
          <a:xfrm>
            <a:off x="4282440" y="3168730"/>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1660922"/>
            <a:ext cx="3566160" cy="29337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9"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685800"/>
            <a:ext cx="7391401" cy="85725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1660922"/>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7D0EFEE-2756-4A20-BF2A-63F0A94F99AC}" type="datetime4">
              <a:rPr lang="en-US" smtClean="0"/>
              <a:pPr/>
              <a:t>March 22, 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Content Placeholder 2"/>
          <p:cNvSpPr>
            <a:spLocks noGrp="1"/>
          </p:cNvSpPr>
          <p:nvPr>
            <p:ph sz="half" idx="13"/>
          </p:nvPr>
        </p:nvSpPr>
        <p:spPr>
          <a:xfrm>
            <a:off x="4282440" y="3168730"/>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1660922"/>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3168730"/>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9"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77796AE3-E017-034F-9539-E2C2AF0A8983}" type="datetimeFigureOut">
              <a:rPr lang="en-US" smtClean="0"/>
              <a:pPr>
                <a:defRPr/>
              </a:pPr>
              <a:t>3/22/13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B44C38A-FEFC-C54F-A8B5-6DBAAFB5AD6E}" type="slidenum">
              <a:rPr lang="en-US" smtClean="0"/>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9" y="201216"/>
            <a:ext cx="718073" cy="425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pPr>
              <a:defRPr/>
            </a:pPr>
            <a:fld id="{B45466B2-52D4-F043-8508-FB4B26A46BAF}" type="datetimeFigureOut">
              <a:rPr lang="en-US" smtClean="0"/>
              <a:pPr>
                <a:defRPr/>
              </a:pPr>
              <a:t>3/22/13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FE54A7A-F527-6D43-9D9C-B619EA89BFC8}" type="slidenum">
              <a:rPr lang="en-US" smtClean="0"/>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9" y="201216"/>
            <a:ext cx="718073" cy="425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746312"/>
            <a:ext cx="3566160" cy="776568"/>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742951"/>
            <a:ext cx="3566160" cy="385167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1543050"/>
            <a:ext cx="3566160" cy="27432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5F70206-2425-CF48-8115-211A248881EA}" type="datetimeFigureOut">
              <a:rPr lang="en-US" smtClean="0"/>
              <a:pPr>
                <a:defRPr/>
              </a:pPr>
              <a:t>3/22/13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10574EC-42B7-3346-8D02-CA3B270A60D5}" type="slidenum">
              <a:rPr lang="en-US" smtClean="0"/>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01216"/>
            <a:ext cx="4114800" cy="425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746312"/>
            <a:ext cx="3566160" cy="776568"/>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1543050"/>
            <a:ext cx="3566160" cy="27432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4593011"/>
            <a:ext cx="1752600" cy="273844"/>
          </a:xfrm>
        </p:spPr>
        <p:txBody>
          <a:bodyPr/>
          <a:lstStyle>
            <a:lvl1pPr algn="l">
              <a:defRPr/>
            </a:lvl1pPr>
          </a:lstStyle>
          <a:p>
            <a:pPr>
              <a:defRPr/>
            </a:pPr>
            <a:fld id="{B6A81CD0-E3B3-FB4F-B831-3F6FAF72256D}" type="datetimeFigureOut">
              <a:rPr lang="en-US" smtClean="0"/>
              <a:pPr>
                <a:defRPr/>
              </a:pPr>
              <a:t>3/22/13</a:t>
            </a:fld>
            <a:endParaRPr lang="en-US"/>
          </a:p>
        </p:txBody>
      </p:sp>
      <p:sp>
        <p:nvSpPr>
          <p:cNvPr id="6" name="Footer Placeholder 5"/>
          <p:cNvSpPr>
            <a:spLocks noGrp="1"/>
          </p:cNvSpPr>
          <p:nvPr>
            <p:ph type="ftr" sz="quarter" idx="11"/>
          </p:nvPr>
        </p:nvSpPr>
        <p:spPr>
          <a:xfrm>
            <a:off x="174812" y="4767263"/>
            <a:ext cx="3863788" cy="273844"/>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A4094C3-0992-8642-A228-B419745AF39A}" type="slidenum">
              <a:rPr lang="en-US" smtClean="0"/>
              <a:pPr>
                <a:defRPr/>
              </a:pPr>
              <a:t>‹#›</a:t>
            </a:fld>
            <a:endParaRPr lang="en-US"/>
          </a:p>
        </p:txBody>
      </p:sp>
      <p:sp>
        <p:nvSpPr>
          <p:cNvPr id="10" name="Picture Placeholder 9"/>
          <p:cNvSpPr>
            <a:spLocks noGrp="1"/>
          </p:cNvSpPr>
          <p:nvPr>
            <p:ph type="pic" sz="quarter" idx="13"/>
          </p:nvPr>
        </p:nvSpPr>
        <p:spPr>
          <a:xfrm>
            <a:off x="4760258" y="742950"/>
            <a:ext cx="4096512" cy="4208860"/>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6" y="201216"/>
            <a:ext cx="1639457" cy="2729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3200400"/>
            <a:ext cx="6477000" cy="425054"/>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01216"/>
            <a:ext cx="6858000" cy="27294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3630706"/>
            <a:ext cx="6475412" cy="978203"/>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D0EFEE-2756-4A20-BF2A-63F0A94F99AC}" type="datetime4">
              <a:rPr lang="en-US" smtClean="0"/>
              <a:pPr/>
              <a:t>March 22, 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2" y="201216"/>
            <a:ext cx="720761" cy="2729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3200400"/>
            <a:ext cx="6477000" cy="425054"/>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01216"/>
            <a:ext cx="3006726" cy="27294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3630706"/>
            <a:ext cx="6475412" cy="978203"/>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D0EFEE-2756-4A20-BF2A-63F0A94F99AC}" type="datetime4">
              <a:rPr lang="en-US" smtClean="0"/>
              <a:pPr/>
              <a:t>March 22, 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10" name="Picture Placeholder 2"/>
          <p:cNvSpPr>
            <a:spLocks noGrp="1"/>
          </p:cNvSpPr>
          <p:nvPr>
            <p:ph type="pic" idx="13"/>
          </p:nvPr>
        </p:nvSpPr>
        <p:spPr>
          <a:xfrm>
            <a:off x="3352800" y="201216"/>
            <a:ext cx="4701988" cy="13317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Picture Placeholder 2"/>
          <p:cNvSpPr>
            <a:spLocks noGrp="1"/>
          </p:cNvSpPr>
          <p:nvPr>
            <p:ph type="pic" idx="14"/>
          </p:nvPr>
        </p:nvSpPr>
        <p:spPr>
          <a:xfrm>
            <a:off x="3352800" y="1598952"/>
            <a:ext cx="2304288" cy="13317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2" name="Picture Placeholder 2"/>
          <p:cNvSpPr>
            <a:spLocks noGrp="1"/>
          </p:cNvSpPr>
          <p:nvPr>
            <p:ph type="pic" idx="15"/>
          </p:nvPr>
        </p:nvSpPr>
        <p:spPr>
          <a:xfrm>
            <a:off x="5750500" y="1598952"/>
            <a:ext cx="2304288" cy="13317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E5AC8999-E8CE-BE40-80C7-8FFA1DBAD9DD}" type="datetimeFigureOut">
              <a:rPr lang="en-US"/>
              <a:pPr>
                <a:defRPr/>
              </a:pPr>
              <a:t>3/22/13</a:t>
            </a:fld>
            <a:endParaRPr lang="en-US"/>
          </a:p>
        </p:txBody>
      </p:sp>
      <p:sp>
        <p:nvSpPr>
          <p:cNvPr id="6" name="Footer Placeholder 5"/>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C76148C9-D5AB-DB4E-97E2-898D42B479C9}" type="slidenum">
              <a:rPr lang="en-US"/>
              <a:pPr>
                <a:defRPr/>
              </a:pPr>
              <a:t>‹#›</a:t>
            </a:fld>
            <a:endParaRPr lang="en-US"/>
          </a:p>
        </p:txBody>
      </p:sp>
    </p:spTree>
    <p:extLst>
      <p:ext uri="{BB962C8B-B14F-4D97-AF65-F5344CB8AC3E}">
        <p14:creationId xmlns:p14="http://schemas.microsoft.com/office/powerpoint/2010/main" val="1690395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01216"/>
            <a:ext cx="1645920"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898BAE24-29C6-9643-992C-119EF9C45DC6}" type="datetimeFigureOut">
              <a:rPr lang="en-US" smtClean="0"/>
              <a:pPr>
                <a:defRPr/>
              </a:pPr>
              <a:t>3/22/13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FC7A58F-404E-4446-B0AE-E38989707F19}" type="slidenum">
              <a:rPr lang="en-US" smtClean="0"/>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9" y="201216"/>
            <a:ext cx="718073" cy="425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800" y="776569"/>
            <a:ext cx="1322295" cy="3818054"/>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776568"/>
            <a:ext cx="6019800" cy="38323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3A406FAB-A480-464A-9011-E3C59AD8406F}" type="datetimeFigureOut">
              <a:rPr lang="en-US" smtClean="0"/>
              <a:pPr>
                <a:defRPr/>
              </a:pPr>
              <a:t>3/22/13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26A6512-A2D0-2241-A9BC-D3CF8D277151}"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A7C5472D-2A04-0A48-9B97-F92B9C354CDA}" type="datetimeFigureOut">
              <a:rPr lang="en-US"/>
              <a:pPr>
                <a:defRPr/>
              </a:pPr>
              <a:t>3/22/13</a:t>
            </a:fld>
            <a:endParaRPr lang="en-US"/>
          </a:p>
        </p:txBody>
      </p:sp>
      <p:sp>
        <p:nvSpPr>
          <p:cNvPr id="8" name="Footer Placeholder 7"/>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CBE1000D-AACB-4C4B-BD8C-D3F844A6B494}" type="slidenum">
              <a:rPr lang="en-US"/>
              <a:pPr>
                <a:defRPr/>
              </a:pPr>
              <a:t>‹#›</a:t>
            </a:fld>
            <a:endParaRPr lang="en-US"/>
          </a:p>
        </p:txBody>
      </p:sp>
    </p:spTree>
    <p:extLst>
      <p:ext uri="{BB962C8B-B14F-4D97-AF65-F5344CB8AC3E}">
        <p14:creationId xmlns:p14="http://schemas.microsoft.com/office/powerpoint/2010/main" val="2541643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77796AE3-E017-034F-9539-E2C2AF0A8983}" type="datetimeFigureOut">
              <a:rPr lang="en-US"/>
              <a:pPr>
                <a:defRPr/>
              </a:pPr>
              <a:t>3/22/13</a:t>
            </a:fld>
            <a:endParaRPr lang="en-US"/>
          </a:p>
        </p:txBody>
      </p:sp>
      <p:sp>
        <p:nvSpPr>
          <p:cNvPr id="4" name="Footer Placeholder 3"/>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8B44C38A-FEFC-C54F-A8B5-6DBAAFB5AD6E}" type="slidenum">
              <a:rPr lang="en-US"/>
              <a:pPr>
                <a:defRPr/>
              </a:pPr>
              <a:t>‹#›</a:t>
            </a:fld>
            <a:endParaRPr lang="en-US"/>
          </a:p>
        </p:txBody>
      </p:sp>
    </p:spTree>
    <p:extLst>
      <p:ext uri="{BB962C8B-B14F-4D97-AF65-F5344CB8AC3E}">
        <p14:creationId xmlns:p14="http://schemas.microsoft.com/office/powerpoint/2010/main" val="105768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B45466B2-52D4-F043-8508-FB4B26A46BAF}" type="datetimeFigureOut">
              <a:rPr lang="en-US"/>
              <a:pPr>
                <a:defRPr/>
              </a:pPr>
              <a:t>3/22/13</a:t>
            </a:fld>
            <a:endParaRPr lang="en-US"/>
          </a:p>
        </p:txBody>
      </p:sp>
      <p:sp>
        <p:nvSpPr>
          <p:cNvPr id="3" name="Footer Placeholder 2"/>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6FE54A7A-F527-6D43-9D9C-B619EA89BFC8}" type="slidenum">
              <a:rPr lang="en-US"/>
              <a:pPr>
                <a:defRPr/>
              </a:pPr>
              <a:t>‹#›</a:t>
            </a:fld>
            <a:endParaRPr lang="en-US"/>
          </a:p>
        </p:txBody>
      </p:sp>
    </p:spTree>
    <p:extLst>
      <p:ext uri="{BB962C8B-B14F-4D97-AF65-F5344CB8AC3E}">
        <p14:creationId xmlns:p14="http://schemas.microsoft.com/office/powerpoint/2010/main" val="1997054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0"/>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D5F70206-2425-CF48-8115-211A248881EA}" type="datetimeFigureOut">
              <a:rPr lang="en-US"/>
              <a:pPr>
                <a:defRPr/>
              </a:pPr>
              <a:t>3/22/13</a:t>
            </a:fld>
            <a:endParaRPr lang="en-US"/>
          </a:p>
        </p:txBody>
      </p:sp>
      <p:sp>
        <p:nvSpPr>
          <p:cNvPr id="6" name="Footer Placeholder 5"/>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810574EC-42B7-3346-8D02-CA3B270A60D5}" type="slidenum">
              <a:rPr lang="en-US"/>
              <a:pPr>
                <a:defRPr/>
              </a:pPr>
              <a:t>‹#›</a:t>
            </a:fld>
            <a:endParaRPr lang="en-US"/>
          </a:p>
        </p:txBody>
      </p:sp>
    </p:spTree>
    <p:extLst>
      <p:ext uri="{BB962C8B-B14F-4D97-AF65-F5344CB8AC3E}">
        <p14:creationId xmlns:p14="http://schemas.microsoft.com/office/powerpoint/2010/main" val="2637819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B6A81CD0-E3B3-FB4F-B831-3F6FAF72256D}" type="datetimeFigureOut">
              <a:rPr lang="en-US"/>
              <a:pPr>
                <a:defRPr/>
              </a:pPr>
              <a:t>3/22/13</a:t>
            </a:fld>
            <a:endParaRPr lang="en-US"/>
          </a:p>
        </p:txBody>
      </p:sp>
      <p:sp>
        <p:nvSpPr>
          <p:cNvPr id="6" name="Footer Placeholder 5"/>
          <p:cNvSpPr>
            <a:spLocks noGrp="1"/>
          </p:cNvSpPr>
          <p:nvPr>
            <p:ph type="ftr" sz="quarter" idx="11"/>
          </p:nvPr>
        </p:nvSpPr>
        <p:spPr>
          <a:xfrm>
            <a:off x="3124200" y="4767264"/>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4637"/>
          </a:xfrm>
          <a:prstGeom prst="rect">
            <a:avLst/>
          </a:prstGeom>
        </p:spPr>
        <p:txBody>
          <a:bodyPr/>
          <a:lstStyle>
            <a:lvl1pPr fontAlgn="auto">
              <a:spcBef>
                <a:spcPts val="0"/>
              </a:spcBef>
              <a:spcAft>
                <a:spcPts val="0"/>
              </a:spcAft>
              <a:defRPr>
                <a:latin typeface="+mn-lt"/>
                <a:ea typeface="+mn-ea"/>
                <a:cs typeface="+mn-cs"/>
              </a:defRPr>
            </a:lvl1pPr>
          </a:lstStyle>
          <a:p>
            <a:pPr>
              <a:defRPr/>
            </a:pPr>
            <a:fld id="{AA4094C3-0992-8642-A228-B419745AF39A}" type="slidenum">
              <a:rPr lang="en-US"/>
              <a:pPr>
                <a:defRPr/>
              </a:pPr>
              <a:t>‹#›</a:t>
            </a:fld>
            <a:endParaRPr lang="en-US"/>
          </a:p>
        </p:txBody>
      </p:sp>
    </p:spTree>
    <p:extLst>
      <p:ext uri="{BB962C8B-B14F-4D97-AF65-F5344CB8AC3E}">
        <p14:creationId xmlns:p14="http://schemas.microsoft.com/office/powerpoint/2010/main" val="39288336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theme" Target="../theme/theme3.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685800"/>
            <a:ext cx="6508377" cy="85725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1657351"/>
            <a:ext cx="6508377" cy="29372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198659" y="4767263"/>
            <a:ext cx="1752600" cy="273844"/>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B1A24CD3-204F-4468-8EE4-28A6668D006A}" type="datetimeFigureOut">
              <a:rPr lang="en-US" smtClean="0"/>
              <a:t>3/22/13</a:t>
            </a:fld>
            <a:endParaRPr lang="en-US"/>
          </a:p>
        </p:txBody>
      </p:sp>
      <p:sp>
        <p:nvSpPr>
          <p:cNvPr id="5" name="Footer Placeholder 4"/>
          <p:cNvSpPr>
            <a:spLocks noGrp="1"/>
          </p:cNvSpPr>
          <p:nvPr>
            <p:ph type="ftr" sz="quarter" idx="3"/>
          </p:nvPr>
        </p:nvSpPr>
        <p:spPr>
          <a:xfrm>
            <a:off x="174812" y="4767263"/>
            <a:ext cx="6007100" cy="273844"/>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270762"/>
            <a:ext cx="506506" cy="273844"/>
          </a:xfrm>
          <a:prstGeom prst="rect">
            <a:avLst/>
          </a:prstGeom>
        </p:spPr>
        <p:txBody>
          <a:bodyPr vert="horz" lIns="91440" tIns="45720" rIns="91440" bIns="45720" rtlCol="0" anchor="ctr"/>
          <a:lstStyle>
            <a:lvl1pPr algn="r">
              <a:defRPr sz="2200" b="1">
                <a:solidFill>
                  <a:schemeClr val="bg1"/>
                </a:solidFill>
              </a:defRPr>
            </a:lvl1pPr>
          </a:lstStyle>
          <a:p>
            <a:fld id="{57AF16DE-A0D5-4438-950F-5B1E159C2C2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4.xml"/><Relationship Id="rId2"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emf"/><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71840" y="3090745"/>
            <a:ext cx="3500146" cy="1879845"/>
          </a:xfrm>
        </p:spPr>
        <p:txBody>
          <a:bodyPr>
            <a:normAutofit/>
          </a:bodyPr>
          <a:lstStyle/>
          <a:p>
            <a:r>
              <a:rPr lang="en-US" sz="2800" dirty="0" smtClean="0">
                <a:solidFill>
                  <a:schemeClr val="tx1"/>
                </a:solidFill>
                <a:latin typeface="Gotham Bold Italic"/>
                <a:cs typeface="Gotham Bold Italic"/>
              </a:rPr>
              <a:t>Getting Your Message Heard by the New Kids on the Block</a:t>
            </a:r>
            <a:endParaRPr lang="en-US" sz="2800" dirty="0">
              <a:solidFill>
                <a:schemeClr val="tx1"/>
              </a:solidFill>
              <a:latin typeface="Gotham Bold Italic"/>
              <a:cs typeface="Gotham Bold Italic"/>
            </a:endParaRPr>
          </a:p>
        </p:txBody>
      </p:sp>
      <p:pic>
        <p:nvPicPr>
          <p:cNvPr id="4" name="Picture 3" descr="NKOTB.jpg"/>
          <p:cNvPicPr>
            <a:picLocks noChangeAspect="1"/>
          </p:cNvPicPr>
          <p:nvPr/>
        </p:nvPicPr>
        <p:blipFill rotWithShape="1">
          <a:blip r:embed="rId3">
            <a:extLst>
              <a:ext uri="{28A0092B-C50C-407E-A947-70E740481C1C}">
                <a14:useLocalDpi xmlns:a14="http://schemas.microsoft.com/office/drawing/2010/main" val="0"/>
              </a:ext>
            </a:extLst>
          </a:blip>
          <a:srcRect b="45997"/>
          <a:stretch/>
        </p:blipFill>
        <p:spPr>
          <a:xfrm>
            <a:off x="228340" y="2292311"/>
            <a:ext cx="5143500" cy="2777619"/>
          </a:xfrm>
          <a:prstGeom prst="rect">
            <a:avLst/>
          </a:prstGeom>
        </p:spPr>
      </p:pic>
      <p:sp>
        <p:nvSpPr>
          <p:cNvPr id="6" name="Title 5"/>
          <p:cNvSpPr>
            <a:spLocks noGrp="1"/>
          </p:cNvSpPr>
          <p:nvPr>
            <p:ph type="ctrTitle"/>
          </p:nvPr>
        </p:nvSpPr>
        <p:spPr>
          <a:xfrm>
            <a:off x="634708" y="1204980"/>
            <a:ext cx="7326601" cy="786513"/>
          </a:xfrm>
        </p:spPr>
        <p:txBody>
          <a:bodyPr>
            <a:noAutofit/>
          </a:bodyPr>
          <a:lstStyle/>
          <a:p>
            <a:r>
              <a:rPr lang="en-US" sz="5000" dirty="0" smtClean="0">
                <a:solidFill>
                  <a:schemeClr val="tx1"/>
                </a:solidFill>
                <a:latin typeface="Austin Extrabold"/>
                <a:cs typeface="Austin Extrabold"/>
              </a:rPr>
              <a:t>Standing out in the Crowd</a:t>
            </a:r>
            <a:endParaRPr lang="en-US" sz="5000" dirty="0">
              <a:solidFill>
                <a:schemeClr val="tx1"/>
              </a:solidFill>
              <a:latin typeface="Austin Extrabold"/>
              <a:cs typeface="Austin Extrabold"/>
            </a:endParaRPr>
          </a:p>
        </p:txBody>
      </p:sp>
    </p:spTree>
    <p:extLst>
      <p:ext uri="{BB962C8B-B14F-4D97-AF65-F5344CB8AC3E}">
        <p14:creationId xmlns:p14="http://schemas.microsoft.com/office/powerpoint/2010/main" val="41819820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50291"/>
            <a:ext cx="6508377" cy="848301"/>
          </a:xfrm>
        </p:spPr>
        <p:txBody>
          <a:bodyPr>
            <a:normAutofit fontScale="90000"/>
          </a:bodyPr>
          <a:lstStyle/>
          <a:p>
            <a:r>
              <a:rPr lang="en-US" dirty="0" smtClean="0">
                <a:latin typeface="Austin Extrabold"/>
                <a:cs typeface="Austin Extrabold"/>
              </a:rPr>
              <a:t>Tools</a:t>
            </a:r>
            <a:br>
              <a:rPr lang="en-US" dirty="0" smtClean="0">
                <a:latin typeface="Austin Extrabold"/>
                <a:cs typeface="Austin Extrabold"/>
              </a:rPr>
            </a:br>
            <a:endParaRPr lang="en-US" dirty="0">
              <a:latin typeface="Austin Extrabold"/>
              <a:cs typeface="Austin Extrabold"/>
            </a:endParaRPr>
          </a:p>
        </p:txBody>
      </p:sp>
      <p:sp>
        <p:nvSpPr>
          <p:cNvPr id="3" name="Content Placeholder 2"/>
          <p:cNvSpPr>
            <a:spLocks noGrp="1"/>
          </p:cNvSpPr>
          <p:nvPr>
            <p:ph idx="1"/>
          </p:nvPr>
        </p:nvSpPr>
        <p:spPr/>
        <p:txBody>
          <a:bodyPr>
            <a:normAutofit/>
          </a:bodyPr>
          <a:lstStyle/>
          <a:p>
            <a:pPr marL="0" indent="0">
              <a:buNone/>
            </a:pPr>
            <a:endParaRPr lang="en-US" dirty="0" smtClean="0">
              <a:latin typeface="Gotham Book"/>
              <a:cs typeface="Gotham Book"/>
            </a:endParaRPr>
          </a:p>
          <a:p>
            <a:r>
              <a:rPr lang="en-US" dirty="0" smtClean="0">
                <a:latin typeface="Gotham Book"/>
                <a:cs typeface="Gotham Book"/>
              </a:rPr>
              <a:t>Print materials</a:t>
            </a:r>
          </a:p>
        </p:txBody>
      </p:sp>
      <p:pic>
        <p:nvPicPr>
          <p:cNvPr id="5" name="Picture 4" descr="IMG_01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454882" y="894219"/>
            <a:ext cx="5689118" cy="4249280"/>
          </a:xfrm>
          <a:prstGeom prst="rect">
            <a:avLst/>
          </a:prstGeom>
        </p:spPr>
      </p:pic>
    </p:spTree>
    <p:extLst>
      <p:ext uri="{BB962C8B-B14F-4D97-AF65-F5344CB8AC3E}">
        <p14:creationId xmlns:p14="http://schemas.microsoft.com/office/powerpoint/2010/main" val="30233677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412"/>
            <a:ext cx="1215027" cy="785105"/>
          </a:xfrm>
        </p:spPr>
        <p:txBody>
          <a:bodyPr/>
          <a:lstStyle/>
          <a:p>
            <a:r>
              <a:rPr lang="en-US" dirty="0">
                <a:latin typeface="Austin Extrabold"/>
                <a:cs typeface="Austin Extrabold"/>
              </a:rPr>
              <a:t>Tools</a:t>
            </a:r>
            <a:endParaRPr lang="en-US" dirty="0"/>
          </a:p>
        </p:txBody>
      </p:sp>
      <p:sp>
        <p:nvSpPr>
          <p:cNvPr id="3" name="Content Placeholder 2"/>
          <p:cNvSpPr>
            <a:spLocks noGrp="1"/>
          </p:cNvSpPr>
          <p:nvPr>
            <p:ph idx="1"/>
          </p:nvPr>
        </p:nvSpPr>
        <p:spPr>
          <a:xfrm>
            <a:off x="1672227" y="480708"/>
            <a:ext cx="2500748" cy="874955"/>
          </a:xfrm>
        </p:spPr>
        <p:txBody>
          <a:bodyPr>
            <a:normAutofit/>
          </a:bodyPr>
          <a:lstStyle/>
          <a:p>
            <a:r>
              <a:rPr lang="en-US" dirty="0" smtClean="0">
                <a:latin typeface="Gotham Book"/>
                <a:cs typeface="Gotham Book"/>
              </a:rPr>
              <a:t>myMiami portal </a:t>
            </a:r>
          </a:p>
          <a:p>
            <a:pPr marL="0" indent="0">
              <a:buNone/>
            </a:pPr>
            <a:endParaRPr lang="en-US" dirty="0"/>
          </a:p>
        </p:txBody>
      </p:sp>
      <p:pic>
        <p:nvPicPr>
          <p:cNvPr id="4" name="Picture 3" descr="myMiami_accepted.tiff"/>
          <p:cNvPicPr>
            <a:picLocks noChangeAspect="1"/>
          </p:cNvPicPr>
          <p:nvPr/>
        </p:nvPicPr>
        <p:blipFill rotWithShape="1">
          <a:blip r:embed="rId3">
            <a:extLst>
              <a:ext uri="{28A0092B-C50C-407E-A947-70E740481C1C}">
                <a14:useLocalDpi xmlns:a14="http://schemas.microsoft.com/office/drawing/2010/main" val="0"/>
              </a:ext>
            </a:extLst>
          </a:blip>
          <a:srcRect r="15393" b="9772"/>
          <a:stretch/>
        </p:blipFill>
        <p:spPr>
          <a:xfrm>
            <a:off x="180601" y="965520"/>
            <a:ext cx="5191506" cy="3058560"/>
          </a:xfrm>
          <a:prstGeom prst="rect">
            <a:avLst/>
          </a:prstGeom>
        </p:spPr>
      </p:pic>
      <p:pic>
        <p:nvPicPr>
          <p:cNvPr id="5" name="Picture 4" descr="myMiami_confirmed.tiff"/>
          <p:cNvPicPr>
            <a:picLocks noChangeAspect="1"/>
          </p:cNvPicPr>
          <p:nvPr/>
        </p:nvPicPr>
        <p:blipFill rotWithShape="1">
          <a:blip r:embed="rId4">
            <a:extLst>
              <a:ext uri="{28A0092B-C50C-407E-A947-70E740481C1C}">
                <a14:useLocalDpi xmlns:a14="http://schemas.microsoft.com/office/drawing/2010/main" val="0"/>
              </a:ext>
            </a:extLst>
          </a:blip>
          <a:srcRect r="12901"/>
          <a:stretch/>
        </p:blipFill>
        <p:spPr>
          <a:xfrm>
            <a:off x="4172975" y="1976309"/>
            <a:ext cx="4969350" cy="3165516"/>
          </a:xfrm>
          <a:prstGeom prst="rect">
            <a:avLst/>
          </a:prstGeom>
        </p:spPr>
      </p:pic>
    </p:spTree>
    <p:extLst>
      <p:ext uri="{BB962C8B-B14F-4D97-AF65-F5344CB8AC3E}">
        <p14:creationId xmlns:p14="http://schemas.microsoft.com/office/powerpoint/2010/main" val="14359280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312" y="669520"/>
            <a:ext cx="2650616" cy="785105"/>
          </a:xfrm>
        </p:spPr>
        <p:txBody>
          <a:bodyPr/>
          <a:lstStyle/>
          <a:p>
            <a:r>
              <a:rPr lang="en-US" dirty="0">
                <a:latin typeface="Austin Extrabold"/>
                <a:cs typeface="Austin Extrabold"/>
              </a:rPr>
              <a:t>Tools</a:t>
            </a:r>
            <a:endParaRPr lang="en-US" dirty="0"/>
          </a:p>
        </p:txBody>
      </p:sp>
      <p:sp>
        <p:nvSpPr>
          <p:cNvPr id="3" name="Content Placeholder 2"/>
          <p:cNvSpPr>
            <a:spLocks noGrp="1"/>
          </p:cNvSpPr>
          <p:nvPr>
            <p:ph idx="1"/>
          </p:nvPr>
        </p:nvSpPr>
        <p:spPr>
          <a:xfrm>
            <a:off x="457200" y="1853360"/>
            <a:ext cx="3202766" cy="2343484"/>
          </a:xfrm>
        </p:spPr>
        <p:txBody>
          <a:bodyPr>
            <a:normAutofit lnSpcReduction="10000"/>
          </a:bodyPr>
          <a:lstStyle/>
          <a:p>
            <a:r>
              <a:rPr lang="en-US" dirty="0" smtClean="0">
                <a:latin typeface="Gotham Book"/>
                <a:cs typeface="Gotham Book"/>
              </a:rPr>
              <a:t>Email</a:t>
            </a:r>
          </a:p>
          <a:p>
            <a:r>
              <a:rPr lang="en-US" dirty="0" smtClean="0">
                <a:latin typeface="Gotham Book"/>
                <a:cs typeface="Gotham Book"/>
              </a:rPr>
              <a:t>Snail mail</a:t>
            </a:r>
          </a:p>
          <a:p>
            <a:r>
              <a:rPr lang="en-US" dirty="0" smtClean="0">
                <a:latin typeface="Gotham Book"/>
                <a:cs typeface="Gotham Book"/>
              </a:rPr>
              <a:t>Point of sale: </a:t>
            </a:r>
          </a:p>
          <a:p>
            <a:pPr lvl="1"/>
            <a:r>
              <a:rPr lang="en-US" dirty="0" smtClean="0">
                <a:latin typeface="Gotham Book"/>
                <a:cs typeface="Gotham Book"/>
              </a:rPr>
              <a:t>Miami Notebook</a:t>
            </a:r>
          </a:p>
          <a:p>
            <a:r>
              <a:rPr lang="en-US" dirty="0" smtClean="0">
                <a:latin typeface="Gotham Book"/>
                <a:cs typeface="Gotham Book"/>
              </a:rPr>
              <a:t>Face to face</a:t>
            </a:r>
          </a:p>
          <a:p>
            <a:pPr marL="0" indent="0">
              <a:buNone/>
            </a:pPr>
            <a:endParaRPr lang="en-US" dirty="0" smtClean="0"/>
          </a:p>
          <a:p>
            <a:pPr marL="0" indent="0">
              <a:buNone/>
            </a:pPr>
            <a:endParaRPr lang="en-US" dirty="0"/>
          </a:p>
        </p:txBody>
      </p:sp>
      <p:pic>
        <p:nvPicPr>
          <p:cNvPr id="7" name="Picture 6" descr="Screen Shot 2013-03-15 at 2.53.40 PM.png"/>
          <p:cNvPicPr>
            <a:picLocks noChangeAspect="1"/>
          </p:cNvPicPr>
          <p:nvPr/>
        </p:nvPicPr>
        <p:blipFill rotWithShape="1">
          <a:blip r:embed="rId3">
            <a:extLst>
              <a:ext uri="{28A0092B-C50C-407E-A947-70E740481C1C}">
                <a14:useLocalDpi xmlns:a14="http://schemas.microsoft.com/office/drawing/2010/main" val="0"/>
              </a:ext>
            </a:extLst>
          </a:blip>
          <a:srcRect t="9970" b="3221"/>
          <a:stretch/>
        </p:blipFill>
        <p:spPr>
          <a:xfrm>
            <a:off x="3099928" y="1762288"/>
            <a:ext cx="6044072" cy="3381212"/>
          </a:xfrm>
          <a:prstGeom prst="rect">
            <a:avLst/>
          </a:prstGeom>
        </p:spPr>
      </p:pic>
    </p:spTree>
    <p:extLst>
      <p:ext uri="{BB962C8B-B14F-4D97-AF65-F5344CB8AC3E}">
        <p14:creationId xmlns:p14="http://schemas.microsoft.com/office/powerpoint/2010/main" val="6717823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312" y="669520"/>
            <a:ext cx="2650616" cy="785105"/>
          </a:xfrm>
        </p:spPr>
        <p:txBody>
          <a:bodyPr/>
          <a:lstStyle/>
          <a:p>
            <a:r>
              <a:rPr lang="en-US" dirty="0">
                <a:latin typeface="Austin Extrabold"/>
                <a:cs typeface="Austin Extrabold"/>
              </a:rPr>
              <a:t>Tools</a:t>
            </a:r>
            <a:endParaRPr lang="en-US" dirty="0"/>
          </a:p>
        </p:txBody>
      </p:sp>
      <p:sp>
        <p:nvSpPr>
          <p:cNvPr id="3" name="Content Placeholder 2"/>
          <p:cNvSpPr>
            <a:spLocks noGrp="1"/>
          </p:cNvSpPr>
          <p:nvPr>
            <p:ph idx="1"/>
          </p:nvPr>
        </p:nvSpPr>
        <p:spPr>
          <a:xfrm>
            <a:off x="457200" y="1853360"/>
            <a:ext cx="3202766" cy="2343484"/>
          </a:xfrm>
        </p:spPr>
        <p:txBody>
          <a:bodyPr>
            <a:normAutofit/>
          </a:bodyPr>
          <a:lstStyle/>
          <a:p>
            <a:pPr>
              <a:buFont typeface="Wingdings" charset="2"/>
              <a:buChar char="§"/>
            </a:pPr>
            <a:r>
              <a:rPr lang="en-US" dirty="0" smtClean="0">
                <a:latin typeface="Gotham Book"/>
                <a:cs typeface="Gotham Book"/>
              </a:rPr>
              <a:t>Social media</a:t>
            </a:r>
          </a:p>
          <a:p>
            <a:pPr lvl="1">
              <a:buFont typeface="Wingdings" charset="2"/>
              <a:buChar char="§"/>
            </a:pPr>
            <a:r>
              <a:rPr lang="en-US" dirty="0" smtClean="0">
                <a:latin typeface="Gotham Book"/>
                <a:cs typeface="Gotham Book"/>
              </a:rPr>
              <a:t>Facebook</a:t>
            </a:r>
          </a:p>
          <a:p>
            <a:pPr lvl="1">
              <a:buFont typeface="Wingdings" charset="2"/>
              <a:buChar char="§"/>
            </a:pPr>
            <a:r>
              <a:rPr lang="en-US" dirty="0" smtClean="0">
                <a:latin typeface="Gotham Book"/>
                <a:cs typeface="Gotham Book"/>
              </a:rPr>
              <a:t>Twitter</a:t>
            </a:r>
          </a:p>
          <a:p>
            <a:pPr marL="0" indent="0">
              <a:buNone/>
            </a:pPr>
            <a:endParaRPr lang="en-US" dirty="0"/>
          </a:p>
        </p:txBody>
      </p:sp>
      <p:pic>
        <p:nvPicPr>
          <p:cNvPr id="4" name="Picture 3" descr="Screen Shot 2013-03-15 at 2.32.18 PM.png"/>
          <p:cNvPicPr>
            <a:picLocks noChangeAspect="1"/>
          </p:cNvPicPr>
          <p:nvPr/>
        </p:nvPicPr>
        <p:blipFill rotWithShape="1">
          <a:blip r:embed="rId3">
            <a:extLst>
              <a:ext uri="{28A0092B-C50C-407E-A947-70E740481C1C}">
                <a14:useLocalDpi xmlns:a14="http://schemas.microsoft.com/office/drawing/2010/main" val="0"/>
              </a:ext>
            </a:extLst>
          </a:blip>
          <a:srcRect l="16490" t="15644" r="27344" b="15184"/>
          <a:stretch/>
        </p:blipFill>
        <p:spPr>
          <a:xfrm>
            <a:off x="4314658" y="1341097"/>
            <a:ext cx="4622286" cy="3557850"/>
          </a:xfrm>
          <a:prstGeom prst="rect">
            <a:avLst/>
          </a:prstGeom>
        </p:spPr>
      </p:pic>
    </p:spTree>
    <p:extLst>
      <p:ext uri="{BB962C8B-B14F-4D97-AF65-F5344CB8AC3E}">
        <p14:creationId xmlns:p14="http://schemas.microsoft.com/office/powerpoint/2010/main" val="369943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66478"/>
            <a:ext cx="6508377" cy="857250"/>
          </a:xfrm>
        </p:spPr>
        <p:txBody>
          <a:bodyPr/>
          <a:lstStyle/>
          <a:p>
            <a:r>
              <a:rPr lang="en-US" dirty="0" smtClean="0">
                <a:latin typeface="Austin Extrabold"/>
                <a:cs typeface="Austin Extrabold"/>
              </a:rPr>
              <a:t>March</a:t>
            </a:r>
            <a:endParaRPr lang="en-US" dirty="0">
              <a:latin typeface="Austin Extrabold"/>
              <a:cs typeface="Austin Extrabold"/>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1460728"/>
              </p:ext>
            </p:extLst>
          </p:nvPr>
        </p:nvGraphicFramePr>
        <p:xfrm>
          <a:off x="457199" y="980121"/>
          <a:ext cx="8229600" cy="3824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bwMode="auto">
          <a:xfrm>
            <a:off x="426226" y="4212894"/>
            <a:ext cx="8229600" cy="7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800" dirty="0" smtClean="0">
                <a:solidFill>
                  <a:schemeClr val="accent1"/>
                </a:solidFill>
                <a:latin typeface="Gotham Book"/>
                <a:cs typeface="Gotham Book"/>
              </a:rPr>
              <a:t>Messages: </a:t>
            </a:r>
            <a:r>
              <a:rPr lang="en-US" sz="2000" dirty="0" smtClean="0">
                <a:latin typeface="Gotham Book"/>
                <a:cs typeface="Gotham Book"/>
              </a:rPr>
              <a:t>Wireless availability, Miami Notebook  </a:t>
            </a:r>
            <a:endParaRPr lang="en-US" sz="2000" dirty="0">
              <a:latin typeface="Gotham Book"/>
              <a:cs typeface="Gotham Book"/>
            </a:endParaRPr>
          </a:p>
        </p:txBody>
      </p:sp>
    </p:spTree>
    <p:extLst>
      <p:ext uri="{BB962C8B-B14F-4D97-AF65-F5344CB8AC3E}">
        <p14:creationId xmlns:p14="http://schemas.microsoft.com/office/powerpoint/2010/main" val="23957579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49432"/>
            <a:ext cx="6508377" cy="857250"/>
          </a:xfrm>
        </p:spPr>
        <p:txBody>
          <a:bodyPr/>
          <a:lstStyle/>
          <a:p>
            <a:r>
              <a:rPr lang="en-US" dirty="0" smtClean="0">
                <a:latin typeface="Austin Extrabold"/>
                <a:cs typeface="Austin Extrabold"/>
              </a:rPr>
              <a:t>April</a:t>
            </a:r>
            <a:endParaRPr lang="en-US" dirty="0">
              <a:latin typeface="Austin Extrabold"/>
              <a:cs typeface="Austin Extrabold"/>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4972737"/>
              </p:ext>
            </p:extLst>
          </p:nvPr>
        </p:nvGraphicFramePr>
        <p:xfrm>
          <a:off x="457200" y="1512459"/>
          <a:ext cx="7427396" cy="293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bwMode="auto">
          <a:xfrm>
            <a:off x="426226" y="4212894"/>
            <a:ext cx="8229600" cy="7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800" dirty="0" smtClean="0">
                <a:solidFill>
                  <a:srgbClr val="990000"/>
                </a:solidFill>
                <a:latin typeface="Gotham Book"/>
                <a:cs typeface="Gotham Book"/>
              </a:rPr>
              <a:t>Messages: </a:t>
            </a:r>
            <a:r>
              <a:rPr lang="en-US" sz="2400" dirty="0" smtClean="0">
                <a:latin typeface="Gotham Book"/>
                <a:cs typeface="Gotham Book"/>
              </a:rPr>
              <a:t>Support Admissions’ Yield Efforts  </a:t>
            </a:r>
            <a:endParaRPr lang="en-US" sz="2400" dirty="0">
              <a:latin typeface="Gotham Book"/>
              <a:cs typeface="Gotham Book"/>
            </a:endParaRPr>
          </a:p>
        </p:txBody>
      </p:sp>
    </p:spTree>
    <p:extLst>
      <p:ext uri="{BB962C8B-B14F-4D97-AF65-F5344CB8AC3E}">
        <p14:creationId xmlns:p14="http://schemas.microsoft.com/office/powerpoint/2010/main" val="2840985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57955"/>
            <a:ext cx="6508377" cy="857250"/>
          </a:xfrm>
        </p:spPr>
        <p:txBody>
          <a:bodyPr/>
          <a:lstStyle/>
          <a:p>
            <a:r>
              <a:rPr lang="en-US" dirty="0" smtClean="0">
                <a:latin typeface="Austin Extrabold"/>
                <a:cs typeface="Austin Extrabold"/>
              </a:rPr>
              <a:t>May</a:t>
            </a:r>
            <a:endParaRPr lang="en-US" dirty="0">
              <a:latin typeface="Austin Extrabold"/>
              <a:cs typeface="Austin Extrabold"/>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6323061"/>
              </p:ext>
            </p:extLst>
          </p:nvPr>
        </p:nvGraphicFramePr>
        <p:xfrm>
          <a:off x="457199" y="1657350"/>
          <a:ext cx="7487063"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bwMode="auto">
          <a:xfrm>
            <a:off x="426226" y="4212894"/>
            <a:ext cx="8229600" cy="7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800" dirty="0" smtClean="0">
                <a:solidFill>
                  <a:srgbClr val="990000"/>
                </a:solidFill>
                <a:latin typeface="Gotham Book"/>
                <a:cs typeface="Gotham Book"/>
              </a:rPr>
              <a:t>Messages: </a:t>
            </a:r>
            <a:r>
              <a:rPr lang="en-US" sz="2000" dirty="0" smtClean="0">
                <a:latin typeface="Gotham Book"/>
                <a:cs typeface="Gotham Book"/>
              </a:rPr>
              <a:t>Miami Notebook, services</a:t>
            </a:r>
            <a:endParaRPr lang="en-US" sz="2800" dirty="0">
              <a:latin typeface="Gotham Book"/>
              <a:cs typeface="Gotham Book"/>
            </a:endParaRPr>
          </a:p>
        </p:txBody>
      </p:sp>
    </p:spTree>
    <p:extLst>
      <p:ext uri="{BB962C8B-B14F-4D97-AF65-F5344CB8AC3E}">
        <p14:creationId xmlns:p14="http://schemas.microsoft.com/office/powerpoint/2010/main" val="32878228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5001"/>
            <a:ext cx="6508377" cy="857250"/>
          </a:xfrm>
        </p:spPr>
        <p:txBody>
          <a:bodyPr/>
          <a:lstStyle/>
          <a:p>
            <a:r>
              <a:rPr lang="en-US" dirty="0" smtClean="0">
                <a:latin typeface="Austin Extrabold"/>
                <a:cs typeface="Austin Extrabold"/>
              </a:rPr>
              <a:t>June</a:t>
            </a:r>
            <a:endParaRPr lang="en-US" dirty="0">
              <a:latin typeface="Austin Extrabold"/>
              <a:cs typeface="Austin Extrabold"/>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6907022"/>
              </p:ext>
            </p:extLst>
          </p:nvPr>
        </p:nvGraphicFramePr>
        <p:xfrm>
          <a:off x="457200" y="1657350"/>
          <a:ext cx="7572302"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bwMode="auto">
          <a:xfrm>
            <a:off x="426226" y="4212894"/>
            <a:ext cx="8229600" cy="7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800" dirty="0" smtClean="0">
                <a:solidFill>
                  <a:srgbClr val="990000"/>
                </a:solidFill>
                <a:latin typeface="Gotham Book"/>
                <a:cs typeface="Gotham Book"/>
              </a:rPr>
              <a:t>Messages: </a:t>
            </a:r>
            <a:r>
              <a:rPr lang="en-US" sz="2400" dirty="0" smtClean="0">
                <a:latin typeface="Gotham Book"/>
                <a:cs typeface="Gotham Book"/>
              </a:rPr>
              <a:t>Support, Miami Notebook, services  </a:t>
            </a:r>
            <a:endParaRPr lang="en-US" sz="2400" dirty="0">
              <a:latin typeface="Gotham Book"/>
              <a:cs typeface="Gotham Book"/>
            </a:endParaRPr>
          </a:p>
        </p:txBody>
      </p:sp>
    </p:spTree>
    <p:extLst>
      <p:ext uri="{BB962C8B-B14F-4D97-AF65-F5344CB8AC3E}">
        <p14:creationId xmlns:p14="http://schemas.microsoft.com/office/powerpoint/2010/main" val="54336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5001"/>
            <a:ext cx="6508377" cy="857250"/>
          </a:xfrm>
        </p:spPr>
        <p:txBody>
          <a:bodyPr/>
          <a:lstStyle/>
          <a:p>
            <a:r>
              <a:rPr lang="en-US" dirty="0" smtClean="0">
                <a:latin typeface="Austin Extrabold"/>
                <a:cs typeface="Austin Extrabold"/>
              </a:rPr>
              <a:t>July</a:t>
            </a:r>
            <a:endParaRPr lang="en-US" dirty="0">
              <a:latin typeface="Austin Extrabold"/>
              <a:cs typeface="Austin Extrabold"/>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5507419"/>
              </p:ext>
            </p:extLst>
          </p:nvPr>
        </p:nvGraphicFramePr>
        <p:xfrm>
          <a:off x="457199" y="1657350"/>
          <a:ext cx="7512635"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bwMode="auto">
          <a:xfrm>
            <a:off x="426226" y="4212894"/>
            <a:ext cx="8229600" cy="7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800" dirty="0" smtClean="0">
                <a:solidFill>
                  <a:srgbClr val="990000"/>
                </a:solidFill>
                <a:latin typeface="Gotham Book"/>
                <a:cs typeface="Gotham Book"/>
              </a:rPr>
              <a:t>Messages: </a:t>
            </a:r>
            <a:r>
              <a:rPr lang="en-US" sz="2400" dirty="0" smtClean="0">
                <a:latin typeface="Gotham Book"/>
                <a:cs typeface="Gotham Book"/>
              </a:rPr>
              <a:t>Be ready to come to campus!  </a:t>
            </a:r>
            <a:endParaRPr lang="en-US" sz="3200" dirty="0">
              <a:latin typeface="Gotham Book"/>
              <a:cs typeface="Gotham Book"/>
            </a:endParaRPr>
          </a:p>
        </p:txBody>
      </p:sp>
    </p:spTree>
    <p:extLst>
      <p:ext uri="{BB962C8B-B14F-4D97-AF65-F5344CB8AC3E}">
        <p14:creationId xmlns:p14="http://schemas.microsoft.com/office/powerpoint/2010/main" val="4933481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5001"/>
            <a:ext cx="6508377" cy="857250"/>
          </a:xfrm>
        </p:spPr>
        <p:txBody>
          <a:bodyPr/>
          <a:lstStyle/>
          <a:p>
            <a:r>
              <a:rPr lang="en-US" dirty="0" smtClean="0">
                <a:latin typeface="Austin Extrabold"/>
                <a:cs typeface="Austin Extrabold"/>
              </a:rPr>
              <a:t>August</a:t>
            </a:r>
            <a:endParaRPr lang="en-US" dirty="0">
              <a:latin typeface="Austin Extrabold"/>
              <a:cs typeface="Austin Extrabold"/>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223789"/>
              </p:ext>
            </p:extLst>
          </p:nvPr>
        </p:nvGraphicFramePr>
        <p:xfrm>
          <a:off x="457200" y="1657350"/>
          <a:ext cx="7580826"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bwMode="auto">
          <a:xfrm>
            <a:off x="426226" y="4212894"/>
            <a:ext cx="8229600" cy="7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800" dirty="0" smtClean="0">
                <a:solidFill>
                  <a:srgbClr val="990000"/>
                </a:solidFill>
                <a:latin typeface="Gotham Book"/>
                <a:cs typeface="Gotham Book"/>
              </a:rPr>
              <a:t>Messages: </a:t>
            </a:r>
            <a:r>
              <a:rPr lang="en-US" sz="2000" dirty="0" smtClean="0">
                <a:latin typeface="Gotham Book"/>
                <a:cs typeface="Gotham Book"/>
              </a:rPr>
              <a:t>Connecting to network, </a:t>
            </a:r>
            <a:r>
              <a:rPr lang="en-US" sz="2000" dirty="0" err="1" smtClean="0">
                <a:latin typeface="Gotham Book"/>
                <a:cs typeface="Gotham Book"/>
              </a:rPr>
              <a:t>tv</a:t>
            </a:r>
            <a:r>
              <a:rPr lang="en-US" sz="2000" dirty="0">
                <a:latin typeface="Gotham Book"/>
                <a:cs typeface="Gotham Book"/>
              </a:rPr>
              <a:t> </a:t>
            </a:r>
            <a:r>
              <a:rPr lang="en-US" sz="2000" dirty="0" smtClean="0">
                <a:latin typeface="Gotham Book"/>
                <a:cs typeface="Gotham Book"/>
              </a:rPr>
              <a:t>guide, support </a:t>
            </a:r>
            <a:endParaRPr lang="en-US" sz="2400" dirty="0">
              <a:latin typeface="Gotham Book"/>
              <a:cs typeface="Gotham Book"/>
            </a:endParaRPr>
          </a:p>
        </p:txBody>
      </p:sp>
    </p:spTree>
    <p:extLst>
      <p:ext uri="{BB962C8B-B14F-4D97-AF65-F5344CB8AC3E}">
        <p14:creationId xmlns:p14="http://schemas.microsoft.com/office/powerpoint/2010/main" val="17230728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8016" y="230112"/>
            <a:ext cx="3075001" cy="1364471"/>
          </a:xfrm>
        </p:spPr>
        <p:txBody>
          <a:bodyPr/>
          <a:lstStyle/>
          <a:p>
            <a:r>
              <a:rPr lang="en-US" sz="4400" dirty="0" smtClean="0">
                <a:latin typeface="Austin Extrabold"/>
                <a:cs typeface="Austin Extrabold"/>
              </a:rPr>
              <a:t>Setting </a:t>
            </a:r>
            <a:br>
              <a:rPr lang="en-US" sz="4400" dirty="0" smtClean="0">
                <a:latin typeface="Austin Extrabold"/>
                <a:cs typeface="Austin Extrabold"/>
              </a:rPr>
            </a:br>
            <a:r>
              <a:rPr lang="en-US" sz="4400" dirty="0" smtClean="0">
                <a:latin typeface="Austin Extrabold"/>
                <a:cs typeface="Austin Extrabold"/>
              </a:rPr>
              <a:t>the stage</a:t>
            </a:r>
            <a:endParaRPr lang="en-US" sz="4400" dirty="0">
              <a:latin typeface="Austin Extrabold"/>
              <a:cs typeface="Austin Extrabold"/>
            </a:endParaRPr>
          </a:p>
        </p:txBody>
      </p:sp>
      <p:sp>
        <p:nvSpPr>
          <p:cNvPr id="7" name="TextBox 6"/>
          <p:cNvSpPr txBox="1"/>
          <p:nvPr/>
        </p:nvSpPr>
        <p:spPr>
          <a:xfrm>
            <a:off x="300978" y="3323410"/>
            <a:ext cx="5387153" cy="1477328"/>
          </a:xfrm>
          <a:prstGeom prst="rect">
            <a:avLst/>
          </a:prstGeom>
          <a:noFill/>
        </p:spPr>
        <p:txBody>
          <a:bodyPr wrap="square" rtlCol="0">
            <a:spAutoFit/>
          </a:bodyPr>
          <a:lstStyle/>
          <a:p>
            <a:pPr marL="742950" lvl="1" indent="-285750">
              <a:buFont typeface="Arial"/>
              <a:buChar char="•"/>
            </a:pPr>
            <a:r>
              <a:rPr lang="en-US" dirty="0" smtClean="0">
                <a:latin typeface="Gotham Book"/>
                <a:cs typeface="Gotham Book"/>
              </a:rPr>
              <a:t>Located in Oxford, Ohio</a:t>
            </a:r>
          </a:p>
          <a:p>
            <a:pPr marL="742950" lvl="1" indent="-285750">
              <a:buFont typeface="Arial"/>
              <a:buChar char="•"/>
            </a:pPr>
            <a:r>
              <a:rPr lang="en-US" dirty="0" smtClean="0">
                <a:latin typeface="Gotham Book"/>
                <a:cs typeface="Gotham Book"/>
              </a:rPr>
              <a:t>16,000 undergraduate students</a:t>
            </a:r>
          </a:p>
          <a:p>
            <a:pPr marL="742950" lvl="1" indent="-285750">
              <a:buFont typeface="Arial"/>
              <a:buChar char="•"/>
            </a:pPr>
            <a:r>
              <a:rPr lang="en-US" dirty="0" smtClean="0">
                <a:latin typeface="Gotham Book"/>
                <a:cs typeface="Gotham Book"/>
              </a:rPr>
              <a:t>2500 graduate students</a:t>
            </a:r>
          </a:p>
          <a:p>
            <a:pPr marL="742950" lvl="1" indent="-285750">
              <a:buFont typeface="Arial"/>
              <a:buChar char="•"/>
            </a:pPr>
            <a:r>
              <a:rPr lang="en-US" dirty="0" smtClean="0">
                <a:latin typeface="Gotham Book"/>
                <a:cs typeface="Gotham Book"/>
              </a:rPr>
              <a:t>Primarily residential</a:t>
            </a:r>
            <a:endParaRPr lang="en-US" dirty="0">
              <a:latin typeface="Gotham Book"/>
              <a:cs typeface="Gotham Book"/>
            </a:endParaRPr>
          </a:p>
          <a:p>
            <a:pPr marL="742950" lvl="1" indent="-285750">
              <a:buFont typeface="Arial"/>
              <a:buChar char="•"/>
            </a:pPr>
            <a:r>
              <a:rPr lang="en-US" dirty="0" smtClean="0">
                <a:latin typeface="Gotham Book"/>
                <a:cs typeface="Gotham Book"/>
              </a:rPr>
              <a:t>202-year tradition of excellence</a:t>
            </a:r>
            <a:endParaRPr lang="en-US" dirty="0"/>
          </a:p>
        </p:txBody>
      </p:sp>
      <p:pic>
        <p:nvPicPr>
          <p:cNvPr id="8" name="Picture 7" descr="Seal:Upham f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956" y="2910138"/>
            <a:ext cx="3350044" cy="2233362"/>
          </a:xfrm>
          <a:prstGeom prst="rect">
            <a:avLst/>
          </a:prstGeom>
        </p:spPr>
      </p:pic>
      <p:pic>
        <p:nvPicPr>
          <p:cNvPr id="9" name="Picture 8" descr="20120819_K0413_088.jpg"/>
          <p:cNvPicPr>
            <a:picLocks noChangeAspect="1"/>
          </p:cNvPicPr>
          <p:nvPr/>
        </p:nvPicPr>
        <p:blipFill rotWithShape="1">
          <a:blip r:embed="rId4">
            <a:extLst>
              <a:ext uri="{28A0092B-C50C-407E-A947-70E740481C1C}">
                <a14:useLocalDpi xmlns:a14="http://schemas.microsoft.com/office/drawing/2010/main" val="0"/>
              </a:ext>
            </a:extLst>
          </a:blip>
          <a:srcRect t="8537"/>
          <a:stretch/>
        </p:blipFill>
        <p:spPr>
          <a:xfrm>
            <a:off x="0" y="1"/>
            <a:ext cx="3875766" cy="2211134"/>
          </a:xfrm>
          <a:prstGeom prst="rect">
            <a:avLst/>
          </a:prstGeom>
        </p:spPr>
      </p:pic>
      <p:pic>
        <p:nvPicPr>
          <p:cNvPr id="10" name="Picture 9" descr="FSLOD_186K.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7899" y="2312471"/>
            <a:ext cx="5547382" cy="800190"/>
          </a:xfrm>
          <a:prstGeom prst="rect">
            <a:avLst/>
          </a:prstGeom>
        </p:spPr>
      </p:pic>
    </p:spTree>
    <p:extLst>
      <p:ext uri="{BB962C8B-B14F-4D97-AF65-F5344CB8AC3E}">
        <p14:creationId xmlns:p14="http://schemas.microsoft.com/office/powerpoint/2010/main" val="11460621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66478"/>
            <a:ext cx="6508377" cy="857250"/>
          </a:xfrm>
        </p:spPr>
        <p:txBody>
          <a:bodyPr/>
          <a:lstStyle/>
          <a:p>
            <a:r>
              <a:rPr lang="en-US" dirty="0" smtClean="0">
                <a:latin typeface="Austin Extrabold"/>
                <a:cs typeface="Austin Extrabold"/>
              </a:rPr>
              <a:t>September</a:t>
            </a:r>
            <a:endParaRPr lang="en-US" dirty="0">
              <a:latin typeface="Austin Extrabold"/>
              <a:cs typeface="Austin Extrabold"/>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8127007"/>
              </p:ext>
            </p:extLst>
          </p:nvPr>
        </p:nvGraphicFramePr>
        <p:xfrm>
          <a:off x="457199" y="1657350"/>
          <a:ext cx="7597873"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bwMode="auto">
          <a:xfrm>
            <a:off x="426226" y="4212894"/>
            <a:ext cx="8229600" cy="7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800" dirty="0" smtClean="0">
                <a:solidFill>
                  <a:srgbClr val="990000"/>
                </a:solidFill>
                <a:latin typeface="Gotham Book"/>
                <a:cs typeface="Gotham Book"/>
              </a:rPr>
              <a:t>Messages: </a:t>
            </a:r>
            <a:r>
              <a:rPr lang="en-US" sz="2000" dirty="0" smtClean="0">
                <a:latin typeface="Gotham Book"/>
                <a:cs typeface="Gotham Book"/>
              </a:rPr>
              <a:t>Support, support, support  </a:t>
            </a:r>
            <a:endParaRPr lang="en-US" sz="2800" dirty="0">
              <a:latin typeface="Gotham Book"/>
              <a:cs typeface="Gotham Book"/>
            </a:endParaRPr>
          </a:p>
        </p:txBody>
      </p:sp>
    </p:spTree>
    <p:extLst>
      <p:ext uri="{BB962C8B-B14F-4D97-AF65-F5344CB8AC3E}">
        <p14:creationId xmlns:p14="http://schemas.microsoft.com/office/powerpoint/2010/main" val="3238396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799" y="527685"/>
            <a:ext cx="6508377" cy="857250"/>
          </a:xfrm>
        </p:spPr>
        <p:txBody>
          <a:bodyPr/>
          <a:lstStyle/>
          <a:p>
            <a:r>
              <a:rPr lang="en-US" dirty="0" smtClean="0">
                <a:latin typeface="Austin Extrabold"/>
                <a:cs typeface="Austin Extrabold"/>
              </a:rPr>
              <a:t>Survey Results: Post Move-in Day</a:t>
            </a:r>
            <a:endParaRPr lang="en-US" dirty="0">
              <a:latin typeface="Austin Extrabold"/>
              <a:cs typeface="Austin Extrabold"/>
            </a:endParaRPr>
          </a:p>
        </p:txBody>
      </p:sp>
      <p:sp>
        <p:nvSpPr>
          <p:cNvPr id="7" name="TextBox 6"/>
          <p:cNvSpPr txBox="1"/>
          <p:nvPr/>
        </p:nvSpPr>
        <p:spPr>
          <a:xfrm>
            <a:off x="914400" y="1940560"/>
            <a:ext cx="5466080" cy="1200329"/>
          </a:xfrm>
          <a:prstGeom prst="rect">
            <a:avLst/>
          </a:prstGeom>
          <a:noFill/>
        </p:spPr>
        <p:txBody>
          <a:bodyPr wrap="square" rtlCol="0">
            <a:spAutoFit/>
          </a:bodyPr>
          <a:lstStyle/>
          <a:p>
            <a:r>
              <a:rPr lang="en-US" dirty="0" smtClean="0"/>
              <a:t>Did you receive the hang-tag and cards?</a:t>
            </a:r>
          </a:p>
          <a:p>
            <a:r>
              <a:rPr lang="en-US" dirty="0" smtClean="0"/>
              <a:t>Yes 81%	No 19%</a:t>
            </a:r>
          </a:p>
          <a:p>
            <a:endParaRPr lang="en-US" dirty="0"/>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206750386"/>
              </p:ext>
            </p:extLst>
          </p:nvPr>
        </p:nvGraphicFramePr>
        <p:xfrm>
          <a:off x="731520" y="1625600"/>
          <a:ext cx="6979920" cy="3250183"/>
        </p:xfrm>
        <a:graphic>
          <a:graphicData uri="http://schemas.openxmlformats.org/drawingml/2006/table">
            <a:tbl>
              <a:tblPr firstRow="1" bandRow="1">
                <a:tableStyleId>{5C22544A-7EE6-4342-B048-85BDC9FD1C3A}</a:tableStyleId>
              </a:tblPr>
              <a:tblGrid>
                <a:gridCol w="2357120"/>
                <a:gridCol w="1117600"/>
                <a:gridCol w="1016000"/>
                <a:gridCol w="1206946"/>
                <a:gridCol w="1282254"/>
              </a:tblGrid>
              <a:tr h="198882">
                <a:tc>
                  <a:txBody>
                    <a:bodyPr/>
                    <a:lstStyle/>
                    <a:p>
                      <a:pPr marL="0" marR="0">
                        <a:lnSpc>
                          <a:spcPct val="115000"/>
                        </a:lnSpc>
                        <a:spcBef>
                          <a:spcPts val="0"/>
                        </a:spcBef>
                        <a:spcAft>
                          <a:spcPts val="0"/>
                        </a:spcAft>
                      </a:pPr>
                      <a:r>
                        <a:rPr lang="en-US" sz="1100" dirty="0">
                          <a:solidFill>
                            <a:schemeClr val="bg1"/>
                          </a:solidFill>
                          <a:effectLst/>
                          <a:latin typeface="Arial"/>
                          <a:ea typeface="Arial"/>
                        </a:rPr>
                        <a:t> </a:t>
                      </a:r>
                      <a:r>
                        <a:rPr lang="en-US" sz="1100" dirty="0" smtClean="0">
                          <a:solidFill>
                            <a:schemeClr val="bg1"/>
                          </a:solidFill>
                          <a:effectLst/>
                          <a:latin typeface="Arial"/>
                          <a:ea typeface="Arial"/>
                        </a:rPr>
                        <a:t>How helpful did you find the following:</a:t>
                      </a:r>
                      <a:endParaRPr lang="en-US" sz="1100" dirty="0">
                        <a:solidFill>
                          <a:schemeClr val="bg1"/>
                        </a:solidFill>
                        <a:effectLst/>
                        <a:latin typeface="Arial"/>
                        <a:ea typeface="Arial"/>
                      </a:endParaRPr>
                    </a:p>
                  </a:txBody>
                  <a:tcPr marL="63500" marR="63500" marT="63500" marB="63500"/>
                </a:tc>
                <a:tc>
                  <a:txBody>
                    <a:bodyPr/>
                    <a:lstStyle/>
                    <a:p>
                      <a:pPr marL="0" marR="0">
                        <a:lnSpc>
                          <a:spcPct val="115000"/>
                        </a:lnSpc>
                        <a:spcBef>
                          <a:spcPts val="0"/>
                        </a:spcBef>
                        <a:spcAft>
                          <a:spcPts val="0"/>
                        </a:spcAft>
                      </a:pPr>
                      <a:r>
                        <a:rPr lang="en-US" sz="1100" b="1" dirty="0">
                          <a:solidFill>
                            <a:schemeClr val="bg1"/>
                          </a:solidFill>
                          <a:effectLst/>
                          <a:latin typeface="Arial"/>
                          <a:ea typeface="Arial"/>
                        </a:rPr>
                        <a:t>Very helpful</a:t>
                      </a:r>
                      <a:endParaRPr lang="en-US" sz="1100" dirty="0">
                        <a:solidFill>
                          <a:schemeClr val="bg1"/>
                        </a:solidFill>
                        <a:effectLst/>
                        <a:latin typeface="Arial"/>
                        <a:ea typeface="Arial"/>
                      </a:endParaRPr>
                    </a:p>
                  </a:txBody>
                  <a:tcPr marL="63500" marR="63500" marT="63500" marB="63500"/>
                </a:tc>
                <a:tc>
                  <a:txBody>
                    <a:bodyPr/>
                    <a:lstStyle/>
                    <a:p>
                      <a:pPr marL="0" marR="0">
                        <a:lnSpc>
                          <a:spcPct val="115000"/>
                        </a:lnSpc>
                        <a:spcBef>
                          <a:spcPts val="0"/>
                        </a:spcBef>
                        <a:spcAft>
                          <a:spcPts val="0"/>
                        </a:spcAft>
                      </a:pPr>
                      <a:r>
                        <a:rPr lang="en-US" sz="1100" b="1" dirty="0">
                          <a:solidFill>
                            <a:schemeClr val="bg1"/>
                          </a:solidFill>
                          <a:effectLst/>
                          <a:latin typeface="Arial"/>
                          <a:ea typeface="Arial"/>
                        </a:rPr>
                        <a:t>Somewhat helpful</a:t>
                      </a:r>
                      <a:endParaRPr lang="en-US" sz="1100" dirty="0">
                        <a:solidFill>
                          <a:schemeClr val="bg1"/>
                        </a:solidFill>
                        <a:effectLst/>
                        <a:latin typeface="Arial"/>
                        <a:ea typeface="Arial"/>
                      </a:endParaRPr>
                    </a:p>
                  </a:txBody>
                  <a:tcPr marL="63500" marR="63500" marT="63500" marB="63500"/>
                </a:tc>
                <a:tc>
                  <a:txBody>
                    <a:bodyPr/>
                    <a:lstStyle/>
                    <a:p>
                      <a:pPr marL="0" marR="0">
                        <a:lnSpc>
                          <a:spcPct val="115000"/>
                        </a:lnSpc>
                        <a:spcBef>
                          <a:spcPts val="0"/>
                        </a:spcBef>
                        <a:spcAft>
                          <a:spcPts val="0"/>
                        </a:spcAft>
                      </a:pPr>
                      <a:r>
                        <a:rPr lang="en-US" sz="1100" b="1" dirty="0">
                          <a:solidFill>
                            <a:schemeClr val="bg1"/>
                          </a:solidFill>
                          <a:effectLst/>
                          <a:latin typeface="Arial"/>
                          <a:ea typeface="Arial"/>
                        </a:rPr>
                        <a:t>Not at all helpful</a:t>
                      </a:r>
                      <a:endParaRPr lang="en-US" sz="1100" dirty="0">
                        <a:solidFill>
                          <a:schemeClr val="bg1"/>
                        </a:solidFill>
                        <a:effectLst/>
                        <a:latin typeface="Arial"/>
                        <a:ea typeface="Arial"/>
                      </a:endParaRPr>
                    </a:p>
                  </a:txBody>
                  <a:tcPr marL="63500" marR="63500" marT="63500" marB="63500"/>
                </a:tc>
                <a:tc>
                  <a:txBody>
                    <a:bodyPr/>
                    <a:lstStyle/>
                    <a:p>
                      <a:pPr marL="0" marR="0">
                        <a:lnSpc>
                          <a:spcPct val="115000"/>
                        </a:lnSpc>
                        <a:spcBef>
                          <a:spcPts val="0"/>
                        </a:spcBef>
                        <a:spcAft>
                          <a:spcPts val="0"/>
                        </a:spcAft>
                      </a:pPr>
                      <a:r>
                        <a:rPr lang="en-US" sz="1100" b="1" dirty="0">
                          <a:solidFill>
                            <a:schemeClr val="bg1"/>
                          </a:solidFill>
                          <a:effectLst/>
                          <a:latin typeface="Arial"/>
                          <a:ea typeface="Arial"/>
                        </a:rPr>
                        <a:t>Did not use</a:t>
                      </a:r>
                      <a:endParaRPr lang="en-US" sz="1100" dirty="0">
                        <a:solidFill>
                          <a:schemeClr val="bg1"/>
                        </a:solidFill>
                        <a:effectLst/>
                        <a:latin typeface="Arial"/>
                        <a:ea typeface="Arial"/>
                      </a:endParaRPr>
                    </a:p>
                  </a:txBody>
                  <a:tcPr marL="63500" marR="63500" marT="63500" marB="63500"/>
                </a:tc>
              </a:tr>
              <a:tr h="370840">
                <a:tc>
                  <a:txBody>
                    <a:bodyPr/>
                    <a:lstStyle/>
                    <a:p>
                      <a:pPr marL="0" marR="0">
                        <a:lnSpc>
                          <a:spcPct val="115000"/>
                        </a:lnSpc>
                        <a:spcBef>
                          <a:spcPts val="0"/>
                        </a:spcBef>
                        <a:spcAft>
                          <a:spcPts val="0"/>
                        </a:spcAft>
                      </a:pPr>
                      <a:r>
                        <a:rPr lang="en-US" sz="1100">
                          <a:solidFill>
                            <a:srgbClr val="000000"/>
                          </a:solidFill>
                          <a:effectLst/>
                          <a:latin typeface="Arial"/>
                          <a:ea typeface="Arial"/>
                        </a:rPr>
                        <a:t>Network Support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115 (</a:t>
                      </a:r>
                      <a:r>
                        <a:rPr lang="en-US" sz="1100" b="1">
                          <a:solidFill>
                            <a:srgbClr val="000000"/>
                          </a:solidFill>
                          <a:effectLst/>
                          <a:latin typeface="Arial"/>
                          <a:ea typeface="Arial"/>
                        </a:rPr>
                        <a:t>19.32%</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100 (</a:t>
                      </a:r>
                      <a:r>
                        <a:rPr lang="en-US" sz="1100" b="1">
                          <a:solidFill>
                            <a:srgbClr val="000000"/>
                          </a:solidFill>
                          <a:effectLst/>
                          <a:latin typeface="Arial"/>
                          <a:ea typeface="Arial"/>
                        </a:rPr>
                        <a:t>16.81%</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dirty="0">
                          <a:solidFill>
                            <a:srgbClr val="000000"/>
                          </a:solidFill>
                          <a:effectLst/>
                          <a:latin typeface="Arial"/>
                          <a:ea typeface="Arial"/>
                        </a:rPr>
                        <a:t>20 (</a:t>
                      </a:r>
                      <a:r>
                        <a:rPr lang="en-US" sz="1100" b="1" dirty="0">
                          <a:solidFill>
                            <a:srgbClr val="000000"/>
                          </a:solidFill>
                          <a:effectLst/>
                          <a:latin typeface="Arial"/>
                          <a:ea typeface="Arial"/>
                        </a:rPr>
                        <a:t>3.36%</a:t>
                      </a:r>
                      <a:r>
                        <a:rPr lang="en-US" sz="1100" dirty="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363 (</a:t>
                      </a:r>
                      <a:r>
                        <a:rPr lang="en-US" sz="1100" b="1">
                          <a:solidFill>
                            <a:srgbClr val="000000"/>
                          </a:solidFill>
                          <a:effectLst/>
                          <a:latin typeface="Arial"/>
                          <a:ea typeface="Arial"/>
                        </a:rPr>
                        <a:t>61.01%</a:t>
                      </a:r>
                      <a:r>
                        <a:rPr lang="en-US" sz="1100">
                          <a:solidFill>
                            <a:srgbClr val="000000"/>
                          </a:solidFill>
                          <a:effectLst/>
                          <a:latin typeface="Arial"/>
                          <a:ea typeface="Arial"/>
                        </a:rPr>
                        <a:t>)</a:t>
                      </a:r>
                    </a:p>
                  </a:txBody>
                  <a:tcPr marL="63500" marR="63500" marT="63500" marB="63500"/>
                </a:tc>
              </a:tr>
              <a:tr h="370840">
                <a:tc>
                  <a:txBody>
                    <a:bodyPr/>
                    <a:lstStyle/>
                    <a:p>
                      <a:pPr marL="0" marR="0">
                        <a:lnSpc>
                          <a:spcPct val="115000"/>
                        </a:lnSpc>
                        <a:spcBef>
                          <a:spcPts val="0"/>
                        </a:spcBef>
                        <a:spcAft>
                          <a:spcPts val="0"/>
                        </a:spcAft>
                      </a:pPr>
                      <a:r>
                        <a:rPr lang="en-US" sz="1100">
                          <a:solidFill>
                            <a:srgbClr val="000000"/>
                          </a:solidFill>
                          <a:effectLst/>
                          <a:latin typeface="Arial"/>
                          <a:ea typeface="Arial"/>
                        </a:rPr>
                        <a:t>Handheld/Smartphone information</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63 (</a:t>
                      </a:r>
                      <a:r>
                        <a:rPr lang="en-US" sz="1100" b="1">
                          <a:solidFill>
                            <a:srgbClr val="000000"/>
                          </a:solidFill>
                          <a:effectLst/>
                          <a:latin typeface="Arial"/>
                          <a:ea typeface="Arial"/>
                        </a:rPr>
                        <a:t>10.59%</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47 (</a:t>
                      </a:r>
                      <a:r>
                        <a:rPr lang="en-US" sz="1100" b="1">
                          <a:solidFill>
                            <a:srgbClr val="000000"/>
                          </a:solidFill>
                          <a:effectLst/>
                          <a:latin typeface="Arial"/>
                          <a:ea typeface="Arial"/>
                        </a:rPr>
                        <a:t>7.90%</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dirty="0">
                          <a:solidFill>
                            <a:srgbClr val="000000"/>
                          </a:solidFill>
                          <a:effectLst/>
                          <a:latin typeface="Arial"/>
                          <a:ea typeface="Arial"/>
                        </a:rPr>
                        <a:t>21 (</a:t>
                      </a:r>
                      <a:r>
                        <a:rPr lang="en-US" sz="1100" b="1" dirty="0">
                          <a:solidFill>
                            <a:srgbClr val="000000"/>
                          </a:solidFill>
                          <a:effectLst/>
                          <a:latin typeface="Arial"/>
                          <a:ea typeface="Arial"/>
                        </a:rPr>
                        <a:t>3.53%</a:t>
                      </a:r>
                      <a:r>
                        <a:rPr lang="en-US" sz="1100" dirty="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450 (</a:t>
                      </a:r>
                      <a:r>
                        <a:rPr lang="en-US" sz="1100" b="1">
                          <a:solidFill>
                            <a:srgbClr val="000000"/>
                          </a:solidFill>
                          <a:effectLst/>
                          <a:latin typeface="Arial"/>
                          <a:ea typeface="Arial"/>
                        </a:rPr>
                        <a:t>75.63%</a:t>
                      </a:r>
                      <a:r>
                        <a:rPr lang="en-US" sz="1100">
                          <a:solidFill>
                            <a:srgbClr val="000000"/>
                          </a:solidFill>
                          <a:effectLst/>
                          <a:latin typeface="Arial"/>
                          <a:ea typeface="Arial"/>
                        </a:rPr>
                        <a:t>)</a:t>
                      </a:r>
                    </a:p>
                  </a:txBody>
                  <a:tcPr marL="63500" marR="63500" marT="63500" marB="63500"/>
                </a:tc>
              </a:tr>
              <a:tr h="370840">
                <a:tc>
                  <a:txBody>
                    <a:bodyPr/>
                    <a:lstStyle/>
                    <a:p>
                      <a:pPr marL="0" marR="0">
                        <a:lnSpc>
                          <a:spcPct val="115000"/>
                        </a:lnSpc>
                        <a:spcBef>
                          <a:spcPts val="0"/>
                        </a:spcBef>
                        <a:spcAft>
                          <a:spcPts val="0"/>
                        </a:spcAft>
                      </a:pPr>
                      <a:r>
                        <a:rPr lang="en-US" sz="1100">
                          <a:solidFill>
                            <a:srgbClr val="000000"/>
                          </a:solidFill>
                          <a:effectLst/>
                          <a:latin typeface="Arial"/>
                          <a:ea typeface="Arial"/>
                        </a:rPr>
                        <a:t>Other Network Devices information</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69 (</a:t>
                      </a:r>
                      <a:r>
                        <a:rPr lang="en-US" sz="1100" b="1">
                          <a:solidFill>
                            <a:srgbClr val="000000"/>
                          </a:solidFill>
                          <a:effectLst/>
                          <a:latin typeface="Arial"/>
                          <a:ea typeface="Arial"/>
                        </a:rPr>
                        <a:t>11.60%</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55 (</a:t>
                      </a:r>
                      <a:r>
                        <a:rPr lang="en-US" sz="1100" b="1">
                          <a:solidFill>
                            <a:srgbClr val="000000"/>
                          </a:solidFill>
                          <a:effectLst/>
                          <a:latin typeface="Arial"/>
                          <a:ea typeface="Arial"/>
                        </a:rPr>
                        <a:t>9.24%</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dirty="0">
                          <a:solidFill>
                            <a:srgbClr val="000000"/>
                          </a:solidFill>
                          <a:effectLst/>
                          <a:latin typeface="Arial"/>
                          <a:ea typeface="Arial"/>
                        </a:rPr>
                        <a:t>13 (</a:t>
                      </a:r>
                      <a:r>
                        <a:rPr lang="en-US" sz="1100" b="1" dirty="0">
                          <a:solidFill>
                            <a:srgbClr val="000000"/>
                          </a:solidFill>
                          <a:effectLst/>
                          <a:latin typeface="Arial"/>
                          <a:ea typeface="Arial"/>
                        </a:rPr>
                        <a:t>2.18%</a:t>
                      </a:r>
                      <a:r>
                        <a:rPr lang="en-US" sz="1100" dirty="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449 (</a:t>
                      </a:r>
                      <a:r>
                        <a:rPr lang="en-US" sz="1100" b="1">
                          <a:solidFill>
                            <a:srgbClr val="000000"/>
                          </a:solidFill>
                          <a:effectLst/>
                          <a:latin typeface="Arial"/>
                          <a:ea typeface="Arial"/>
                        </a:rPr>
                        <a:t>75.46%</a:t>
                      </a:r>
                      <a:r>
                        <a:rPr lang="en-US" sz="1100">
                          <a:solidFill>
                            <a:srgbClr val="000000"/>
                          </a:solidFill>
                          <a:effectLst/>
                          <a:latin typeface="Arial"/>
                          <a:ea typeface="Arial"/>
                        </a:rPr>
                        <a:t>)</a:t>
                      </a:r>
                    </a:p>
                  </a:txBody>
                  <a:tcPr marL="63500" marR="63500" marT="63500" marB="63500"/>
                </a:tc>
              </a:tr>
              <a:tr h="370840">
                <a:tc>
                  <a:txBody>
                    <a:bodyPr/>
                    <a:lstStyle/>
                    <a:p>
                      <a:pPr marL="0" marR="0">
                        <a:lnSpc>
                          <a:spcPct val="115000"/>
                        </a:lnSpc>
                        <a:spcBef>
                          <a:spcPts val="0"/>
                        </a:spcBef>
                        <a:spcAft>
                          <a:spcPts val="0"/>
                        </a:spcAft>
                      </a:pPr>
                      <a:r>
                        <a:rPr lang="en-US" sz="1100">
                          <a:solidFill>
                            <a:srgbClr val="000000"/>
                          </a:solidFill>
                          <a:effectLst/>
                          <a:latin typeface="Arial"/>
                          <a:ea typeface="Arial"/>
                        </a:rPr>
                        <a:t>Support Services Guide</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107 (</a:t>
                      </a:r>
                      <a:r>
                        <a:rPr lang="en-US" sz="1100" b="1">
                          <a:solidFill>
                            <a:srgbClr val="000000"/>
                          </a:solidFill>
                          <a:effectLst/>
                          <a:latin typeface="Arial"/>
                          <a:ea typeface="Arial"/>
                        </a:rPr>
                        <a:t>17.98%</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128 (</a:t>
                      </a:r>
                      <a:r>
                        <a:rPr lang="en-US" sz="1100" b="1">
                          <a:solidFill>
                            <a:srgbClr val="000000"/>
                          </a:solidFill>
                          <a:effectLst/>
                          <a:latin typeface="Arial"/>
                          <a:ea typeface="Arial"/>
                        </a:rPr>
                        <a:t>21.51%</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dirty="0">
                          <a:solidFill>
                            <a:srgbClr val="000000"/>
                          </a:solidFill>
                          <a:effectLst/>
                          <a:latin typeface="Arial"/>
                          <a:ea typeface="Arial"/>
                        </a:rPr>
                        <a:t>5 (</a:t>
                      </a:r>
                      <a:r>
                        <a:rPr lang="en-US" sz="1100" b="1" dirty="0">
                          <a:solidFill>
                            <a:srgbClr val="000000"/>
                          </a:solidFill>
                          <a:effectLst/>
                          <a:latin typeface="Arial"/>
                          <a:ea typeface="Arial"/>
                        </a:rPr>
                        <a:t>0.84%</a:t>
                      </a:r>
                      <a:r>
                        <a:rPr lang="en-US" sz="1100" dirty="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344 (</a:t>
                      </a:r>
                      <a:r>
                        <a:rPr lang="en-US" sz="1100" b="1">
                          <a:solidFill>
                            <a:srgbClr val="000000"/>
                          </a:solidFill>
                          <a:effectLst/>
                          <a:latin typeface="Arial"/>
                          <a:ea typeface="Arial"/>
                        </a:rPr>
                        <a:t>57.82%</a:t>
                      </a:r>
                      <a:r>
                        <a:rPr lang="en-US" sz="1100">
                          <a:solidFill>
                            <a:srgbClr val="000000"/>
                          </a:solidFill>
                          <a:effectLst/>
                          <a:latin typeface="Arial"/>
                          <a:ea typeface="Arial"/>
                        </a:rPr>
                        <a:t>)</a:t>
                      </a:r>
                    </a:p>
                  </a:txBody>
                  <a:tcPr marL="63500" marR="63500" marT="63500" marB="63500"/>
                </a:tc>
              </a:tr>
              <a:tr h="370840">
                <a:tc>
                  <a:txBody>
                    <a:bodyPr/>
                    <a:lstStyle/>
                    <a:p>
                      <a:pPr marL="0" marR="0">
                        <a:lnSpc>
                          <a:spcPct val="115000"/>
                        </a:lnSpc>
                        <a:spcBef>
                          <a:spcPts val="0"/>
                        </a:spcBef>
                        <a:spcAft>
                          <a:spcPts val="0"/>
                        </a:spcAft>
                      </a:pPr>
                      <a:r>
                        <a:rPr lang="en-US" sz="1100">
                          <a:solidFill>
                            <a:srgbClr val="000000"/>
                          </a:solidFill>
                          <a:effectLst/>
                          <a:latin typeface="Arial"/>
                          <a:ea typeface="Arial"/>
                        </a:rPr>
                        <a:t>Miami Technology Services</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130 (</a:t>
                      </a:r>
                      <a:r>
                        <a:rPr lang="en-US" sz="1100" b="1">
                          <a:solidFill>
                            <a:srgbClr val="000000"/>
                          </a:solidFill>
                          <a:effectLst/>
                          <a:latin typeface="Arial"/>
                          <a:ea typeface="Arial"/>
                        </a:rPr>
                        <a:t>21.85%</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134 (</a:t>
                      </a:r>
                      <a:r>
                        <a:rPr lang="en-US" sz="1100" b="1">
                          <a:solidFill>
                            <a:srgbClr val="000000"/>
                          </a:solidFill>
                          <a:effectLst/>
                          <a:latin typeface="Arial"/>
                          <a:ea typeface="Arial"/>
                        </a:rPr>
                        <a:t>22.52%</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dirty="0">
                          <a:solidFill>
                            <a:srgbClr val="000000"/>
                          </a:solidFill>
                          <a:effectLst/>
                          <a:latin typeface="Arial"/>
                          <a:ea typeface="Arial"/>
                        </a:rPr>
                        <a:t>10 (</a:t>
                      </a:r>
                      <a:r>
                        <a:rPr lang="en-US" sz="1100" b="1" dirty="0">
                          <a:solidFill>
                            <a:srgbClr val="000000"/>
                          </a:solidFill>
                          <a:effectLst/>
                          <a:latin typeface="Arial"/>
                          <a:ea typeface="Arial"/>
                        </a:rPr>
                        <a:t>1.68%</a:t>
                      </a:r>
                      <a:r>
                        <a:rPr lang="en-US" sz="1100" dirty="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315 (</a:t>
                      </a:r>
                      <a:r>
                        <a:rPr lang="en-US" sz="1100" b="1">
                          <a:solidFill>
                            <a:srgbClr val="000000"/>
                          </a:solidFill>
                          <a:effectLst/>
                          <a:latin typeface="Arial"/>
                          <a:ea typeface="Arial"/>
                        </a:rPr>
                        <a:t>52.94%</a:t>
                      </a:r>
                      <a:r>
                        <a:rPr lang="en-US" sz="1100">
                          <a:solidFill>
                            <a:srgbClr val="000000"/>
                          </a:solidFill>
                          <a:effectLst/>
                          <a:latin typeface="Arial"/>
                          <a:ea typeface="Arial"/>
                        </a:rPr>
                        <a:t>)</a:t>
                      </a:r>
                    </a:p>
                  </a:txBody>
                  <a:tcPr marL="63500" marR="63500" marT="63500" marB="63500"/>
                </a:tc>
              </a:tr>
              <a:tr h="370840">
                <a:tc>
                  <a:txBody>
                    <a:bodyPr/>
                    <a:lstStyle/>
                    <a:p>
                      <a:pPr marL="0" marR="0">
                        <a:lnSpc>
                          <a:spcPct val="115000"/>
                        </a:lnSpc>
                        <a:spcBef>
                          <a:spcPts val="0"/>
                        </a:spcBef>
                        <a:spcAft>
                          <a:spcPts val="0"/>
                        </a:spcAft>
                      </a:pPr>
                      <a:r>
                        <a:rPr lang="en-US" sz="1100">
                          <a:solidFill>
                            <a:srgbClr val="000000"/>
                          </a:solidFill>
                          <a:effectLst/>
                          <a:latin typeface="Arial"/>
                          <a:ea typeface="Arial"/>
                        </a:rPr>
                        <a:t>TV Channel Guide</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274 (</a:t>
                      </a:r>
                      <a:r>
                        <a:rPr lang="en-US" sz="1100" b="1">
                          <a:solidFill>
                            <a:srgbClr val="000000"/>
                          </a:solidFill>
                          <a:effectLst/>
                          <a:latin typeface="Arial"/>
                          <a:ea typeface="Arial"/>
                        </a:rPr>
                        <a:t>46.05%</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96 (</a:t>
                      </a:r>
                      <a:r>
                        <a:rPr lang="en-US" sz="1100" b="1">
                          <a:solidFill>
                            <a:srgbClr val="000000"/>
                          </a:solidFill>
                          <a:effectLst/>
                          <a:latin typeface="Arial"/>
                          <a:ea typeface="Arial"/>
                        </a:rPr>
                        <a:t>16.10%</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10 (</a:t>
                      </a:r>
                      <a:r>
                        <a:rPr lang="en-US" sz="1100" b="1">
                          <a:solidFill>
                            <a:srgbClr val="000000"/>
                          </a:solidFill>
                          <a:effectLst/>
                          <a:latin typeface="Arial"/>
                          <a:ea typeface="Arial"/>
                        </a:rPr>
                        <a:t>1.61%</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212 (</a:t>
                      </a:r>
                      <a:r>
                        <a:rPr lang="en-US" sz="1100" b="1">
                          <a:solidFill>
                            <a:srgbClr val="000000"/>
                          </a:solidFill>
                          <a:effectLst/>
                          <a:latin typeface="Arial"/>
                          <a:ea typeface="Arial"/>
                        </a:rPr>
                        <a:t>35.59%</a:t>
                      </a:r>
                      <a:r>
                        <a:rPr lang="en-US" sz="1100">
                          <a:solidFill>
                            <a:srgbClr val="000000"/>
                          </a:solidFill>
                          <a:effectLst/>
                          <a:latin typeface="Arial"/>
                          <a:ea typeface="Arial"/>
                        </a:rPr>
                        <a:t>)</a:t>
                      </a:r>
                    </a:p>
                  </a:txBody>
                  <a:tcPr marL="63500" marR="63500" marT="63500" marB="63500"/>
                </a:tc>
              </a:tr>
              <a:tr h="370840">
                <a:tc>
                  <a:txBody>
                    <a:bodyPr/>
                    <a:lstStyle/>
                    <a:p>
                      <a:pPr marL="0" marR="0">
                        <a:lnSpc>
                          <a:spcPct val="115000"/>
                        </a:lnSpc>
                        <a:spcBef>
                          <a:spcPts val="0"/>
                        </a:spcBef>
                        <a:spcAft>
                          <a:spcPts val="0"/>
                        </a:spcAft>
                      </a:pPr>
                      <a:r>
                        <a:rPr lang="en-US" sz="1100">
                          <a:solidFill>
                            <a:srgbClr val="000000"/>
                          </a:solidFill>
                          <a:effectLst/>
                          <a:latin typeface="Arial"/>
                          <a:ea typeface="Arial"/>
                        </a:rPr>
                        <a:t>General service information on back of hang-tag</a:t>
                      </a:r>
                    </a:p>
                  </a:txBody>
                  <a:tcPr marL="63500" marR="63500" marT="63500" marB="63500"/>
                </a:tc>
                <a:tc>
                  <a:txBody>
                    <a:bodyPr/>
                    <a:lstStyle/>
                    <a:p>
                      <a:pPr marL="0" marR="0">
                        <a:lnSpc>
                          <a:spcPct val="115000"/>
                        </a:lnSpc>
                        <a:spcBef>
                          <a:spcPts val="0"/>
                        </a:spcBef>
                        <a:spcAft>
                          <a:spcPts val="0"/>
                        </a:spcAft>
                      </a:pPr>
                      <a:r>
                        <a:rPr lang="en-US" sz="1100" dirty="0">
                          <a:solidFill>
                            <a:srgbClr val="000000"/>
                          </a:solidFill>
                          <a:effectLst/>
                          <a:latin typeface="Arial"/>
                          <a:ea typeface="Arial"/>
                        </a:rPr>
                        <a:t>149 (</a:t>
                      </a:r>
                      <a:r>
                        <a:rPr lang="en-US" sz="1100" b="1" dirty="0">
                          <a:solidFill>
                            <a:srgbClr val="000000"/>
                          </a:solidFill>
                          <a:effectLst/>
                          <a:latin typeface="Arial"/>
                          <a:ea typeface="Arial"/>
                        </a:rPr>
                        <a:t>25.04%</a:t>
                      </a:r>
                      <a:r>
                        <a:rPr lang="en-US" sz="1100" dirty="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dirty="0">
                          <a:solidFill>
                            <a:srgbClr val="000000"/>
                          </a:solidFill>
                          <a:effectLst/>
                          <a:latin typeface="Arial"/>
                          <a:ea typeface="Arial"/>
                        </a:rPr>
                        <a:t>143 (</a:t>
                      </a:r>
                      <a:r>
                        <a:rPr lang="en-US" sz="1100" b="1" dirty="0">
                          <a:solidFill>
                            <a:srgbClr val="000000"/>
                          </a:solidFill>
                          <a:effectLst/>
                          <a:latin typeface="Arial"/>
                          <a:ea typeface="Arial"/>
                        </a:rPr>
                        <a:t>24.03%</a:t>
                      </a:r>
                      <a:r>
                        <a:rPr lang="en-US" sz="1100" dirty="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a:solidFill>
                            <a:srgbClr val="000000"/>
                          </a:solidFill>
                          <a:effectLst/>
                          <a:latin typeface="Arial"/>
                          <a:ea typeface="Arial"/>
                        </a:rPr>
                        <a:t>8 (</a:t>
                      </a:r>
                      <a:r>
                        <a:rPr lang="en-US" sz="1100" b="1">
                          <a:solidFill>
                            <a:srgbClr val="000000"/>
                          </a:solidFill>
                          <a:effectLst/>
                          <a:latin typeface="Arial"/>
                          <a:ea typeface="Arial"/>
                        </a:rPr>
                        <a:t>1.34%</a:t>
                      </a:r>
                      <a:r>
                        <a:rPr lang="en-US" sz="1100">
                          <a:solidFill>
                            <a:srgbClr val="000000"/>
                          </a:solidFill>
                          <a:effectLst/>
                          <a:latin typeface="Arial"/>
                          <a:ea typeface="Arial"/>
                        </a:rPr>
                        <a:t>)</a:t>
                      </a:r>
                    </a:p>
                  </a:txBody>
                  <a:tcPr marL="63500" marR="63500" marT="63500" marB="63500"/>
                </a:tc>
                <a:tc>
                  <a:txBody>
                    <a:bodyPr/>
                    <a:lstStyle/>
                    <a:p>
                      <a:pPr marL="0" marR="0">
                        <a:lnSpc>
                          <a:spcPct val="115000"/>
                        </a:lnSpc>
                        <a:spcBef>
                          <a:spcPts val="0"/>
                        </a:spcBef>
                        <a:spcAft>
                          <a:spcPts val="0"/>
                        </a:spcAft>
                      </a:pPr>
                      <a:r>
                        <a:rPr lang="en-US" sz="1100" dirty="0">
                          <a:solidFill>
                            <a:srgbClr val="000000"/>
                          </a:solidFill>
                          <a:effectLst/>
                          <a:latin typeface="Arial"/>
                          <a:ea typeface="Arial"/>
                        </a:rPr>
                        <a:t>286 (</a:t>
                      </a:r>
                      <a:r>
                        <a:rPr lang="en-US" sz="1100" b="1" dirty="0">
                          <a:solidFill>
                            <a:srgbClr val="000000"/>
                          </a:solidFill>
                          <a:effectLst/>
                          <a:latin typeface="Arial"/>
                          <a:ea typeface="Arial"/>
                        </a:rPr>
                        <a:t>48.07%</a:t>
                      </a:r>
                      <a:r>
                        <a:rPr lang="en-US" sz="1100" dirty="0">
                          <a:solidFill>
                            <a:srgbClr val="000000"/>
                          </a:solidFill>
                          <a:effectLst/>
                          <a:latin typeface="Arial"/>
                          <a:ea typeface="Arial"/>
                        </a:rPr>
                        <a:t>)</a:t>
                      </a:r>
                    </a:p>
                  </a:txBody>
                  <a:tcPr marL="63500" marR="63500" marT="63500" marB="63500"/>
                </a:tc>
              </a:tr>
            </a:tbl>
          </a:graphicData>
        </a:graphic>
      </p:graphicFrame>
    </p:spTree>
    <p:extLst>
      <p:ext uri="{BB962C8B-B14F-4D97-AF65-F5344CB8AC3E}">
        <p14:creationId xmlns:p14="http://schemas.microsoft.com/office/powerpoint/2010/main" val="19008293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53720"/>
            <a:ext cx="6508377" cy="857250"/>
          </a:xfrm>
        </p:spPr>
        <p:txBody>
          <a:bodyPr/>
          <a:lstStyle/>
          <a:p>
            <a:r>
              <a:rPr lang="en-US" dirty="0">
                <a:latin typeface="Austin Extrabold"/>
                <a:cs typeface="Austin Extrabold"/>
              </a:rPr>
              <a:t>Survey </a:t>
            </a:r>
            <a:r>
              <a:rPr lang="en-US" dirty="0" smtClean="0">
                <a:latin typeface="Austin Extrabold"/>
                <a:cs typeface="Austin Extrabold"/>
              </a:rPr>
              <a:t>Results: Part 2</a:t>
            </a:r>
            <a:endParaRPr lang="en-US" dirty="0"/>
          </a:p>
        </p:txBody>
      </p:sp>
      <p:pic>
        <p:nvPicPr>
          <p:cNvPr id="5" name="image03.png"/>
          <p:cNvPicPr/>
          <p:nvPr/>
        </p:nvPicPr>
        <p:blipFill rotWithShape="1">
          <a:blip r:embed="rId2"/>
          <a:srcRect l="2133" t="3667" r="4355" b="5667"/>
          <a:stretch/>
        </p:blipFill>
        <p:spPr>
          <a:xfrm>
            <a:off x="1158241" y="1513840"/>
            <a:ext cx="5807336" cy="3629660"/>
          </a:xfrm>
          <a:prstGeom prst="rect">
            <a:avLst/>
          </a:prstGeom>
        </p:spPr>
      </p:pic>
    </p:spTree>
    <p:extLst>
      <p:ext uri="{BB962C8B-B14F-4D97-AF65-F5344CB8AC3E}">
        <p14:creationId xmlns:p14="http://schemas.microsoft.com/office/powerpoint/2010/main" val="17415358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ustin Extrabold"/>
                <a:cs typeface="Austin Extrabold"/>
              </a:rPr>
              <a:t>Other sources of </a:t>
            </a:r>
            <a:r>
              <a:rPr lang="en-US" dirty="0" err="1" smtClean="0">
                <a:latin typeface="Austin Extrabold"/>
                <a:cs typeface="Austin Extrabold"/>
              </a:rPr>
              <a:t>intel</a:t>
            </a:r>
            <a:endParaRPr lang="en-US" dirty="0">
              <a:latin typeface="Austin Extrabold"/>
              <a:cs typeface="Austin Extrabold"/>
            </a:endParaRPr>
          </a:p>
        </p:txBody>
      </p:sp>
      <p:sp>
        <p:nvSpPr>
          <p:cNvPr id="3" name="Content Placeholder 2"/>
          <p:cNvSpPr>
            <a:spLocks noGrp="1"/>
          </p:cNvSpPr>
          <p:nvPr>
            <p:ph idx="1"/>
          </p:nvPr>
        </p:nvSpPr>
        <p:spPr/>
        <p:txBody>
          <a:bodyPr/>
          <a:lstStyle/>
          <a:p>
            <a:r>
              <a:rPr lang="en-US" dirty="0" smtClean="0">
                <a:latin typeface="Gotham Book"/>
                <a:cs typeface="Gotham Book"/>
              </a:rPr>
              <a:t>Support Desk tickets</a:t>
            </a:r>
          </a:p>
          <a:p>
            <a:r>
              <a:rPr lang="en-US" dirty="0" smtClean="0">
                <a:latin typeface="Gotham Book"/>
                <a:cs typeface="Gotham Book"/>
              </a:rPr>
              <a:t>Resources</a:t>
            </a:r>
          </a:p>
          <a:p>
            <a:r>
              <a:rPr lang="en-US" dirty="0" smtClean="0">
                <a:latin typeface="Gotham Book"/>
                <a:cs typeface="Gotham Book"/>
              </a:rPr>
              <a:t>Student Technology Advisory Committee</a:t>
            </a:r>
          </a:p>
          <a:p>
            <a:r>
              <a:rPr lang="en-US" dirty="0" smtClean="0">
                <a:latin typeface="Gotham Book"/>
                <a:cs typeface="Gotham Book"/>
              </a:rPr>
              <a:t>Office of Residence Life</a:t>
            </a:r>
          </a:p>
          <a:p>
            <a:r>
              <a:rPr lang="en-US" dirty="0" smtClean="0">
                <a:latin typeface="Gotham Book"/>
                <a:cs typeface="Gotham Book"/>
              </a:rPr>
              <a:t>Other??</a:t>
            </a:r>
            <a:endParaRPr lang="en-US" dirty="0">
              <a:latin typeface="Gotham Book"/>
              <a:cs typeface="Gotham Book"/>
            </a:endParaRPr>
          </a:p>
        </p:txBody>
      </p:sp>
    </p:spTree>
    <p:extLst>
      <p:ext uri="{BB962C8B-B14F-4D97-AF65-F5344CB8AC3E}">
        <p14:creationId xmlns:p14="http://schemas.microsoft.com/office/powerpoint/2010/main" val="11679716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ustin Extrabold"/>
                <a:cs typeface="Austin Extrabold"/>
              </a:rPr>
              <a:t>Lessons Learned</a:t>
            </a:r>
            <a:endParaRPr lang="en-US" dirty="0">
              <a:latin typeface="Austin Extrabold"/>
              <a:cs typeface="Austin Extrabold"/>
            </a:endParaRPr>
          </a:p>
        </p:txBody>
      </p:sp>
      <p:sp>
        <p:nvSpPr>
          <p:cNvPr id="3" name="Content Placeholder 2"/>
          <p:cNvSpPr>
            <a:spLocks noGrp="1"/>
          </p:cNvSpPr>
          <p:nvPr>
            <p:ph idx="1"/>
          </p:nvPr>
        </p:nvSpPr>
        <p:spPr/>
        <p:txBody>
          <a:bodyPr/>
          <a:lstStyle/>
          <a:p>
            <a:r>
              <a:rPr lang="en-US" dirty="0">
                <a:latin typeface="Gotham Book"/>
                <a:cs typeface="Gotham Book"/>
              </a:rPr>
              <a:t>Understand your audience</a:t>
            </a:r>
          </a:p>
          <a:p>
            <a:r>
              <a:rPr lang="en-US" dirty="0">
                <a:latin typeface="Gotham Book"/>
                <a:cs typeface="Gotham Book"/>
              </a:rPr>
              <a:t>Begin planning early</a:t>
            </a:r>
          </a:p>
          <a:p>
            <a:r>
              <a:rPr lang="en-US" dirty="0">
                <a:latin typeface="Gotham Book"/>
                <a:cs typeface="Gotham Book"/>
              </a:rPr>
              <a:t>Support efforts of the Admissions office</a:t>
            </a:r>
          </a:p>
          <a:p>
            <a:r>
              <a:rPr lang="en-US" dirty="0">
                <a:latin typeface="Gotham Book"/>
                <a:cs typeface="Gotham Book"/>
              </a:rPr>
              <a:t>Aim for “just in time” messages</a:t>
            </a:r>
          </a:p>
          <a:p>
            <a:r>
              <a:rPr lang="en-US" dirty="0">
                <a:latin typeface="Gotham Book"/>
                <a:cs typeface="Gotham Book"/>
              </a:rPr>
              <a:t>Look for opportunities to make contact</a:t>
            </a:r>
          </a:p>
        </p:txBody>
      </p:sp>
    </p:spTree>
    <p:extLst>
      <p:ext uri="{BB962C8B-B14F-4D97-AF65-F5344CB8AC3E}">
        <p14:creationId xmlns:p14="http://schemas.microsoft.com/office/powerpoint/2010/main" val="34552662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29" y="2132831"/>
            <a:ext cx="6508377" cy="857250"/>
          </a:xfrm>
        </p:spPr>
        <p:txBody>
          <a:bodyPr>
            <a:normAutofit/>
          </a:bodyPr>
          <a:lstStyle/>
          <a:p>
            <a:pPr algn="ctr"/>
            <a:r>
              <a:rPr lang="en-US" sz="4800" dirty="0">
                <a:latin typeface="Austin Extrabold"/>
                <a:cs typeface="Austin Extrabold"/>
              </a:rPr>
              <a:t>Q</a:t>
            </a:r>
            <a:r>
              <a:rPr lang="en-US" sz="4800" dirty="0" smtClean="0">
                <a:latin typeface="Austin Extrabold"/>
                <a:cs typeface="Austin Extrabold"/>
              </a:rPr>
              <a:t>uestions??</a:t>
            </a:r>
            <a:endParaRPr lang="en-US" sz="4800" dirty="0">
              <a:latin typeface="Austin Extrabold"/>
              <a:cs typeface="Austin Extrabold"/>
            </a:endParaRPr>
          </a:p>
        </p:txBody>
      </p:sp>
    </p:spTree>
    <p:extLst>
      <p:ext uri="{BB962C8B-B14F-4D97-AF65-F5344CB8AC3E}">
        <p14:creationId xmlns:p14="http://schemas.microsoft.com/office/powerpoint/2010/main" val="7980355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66478"/>
            <a:ext cx="6508377" cy="857250"/>
          </a:xfrm>
        </p:spPr>
        <p:txBody>
          <a:bodyPr/>
          <a:lstStyle/>
          <a:p>
            <a:r>
              <a:rPr lang="en-US" dirty="0" smtClean="0">
                <a:latin typeface="Austin Extrabold"/>
                <a:cs typeface="Austin Extrabold"/>
              </a:rPr>
              <a:t>The challenge</a:t>
            </a:r>
            <a:endParaRPr lang="en-US" dirty="0">
              <a:latin typeface="Austin Extrabold"/>
              <a:cs typeface="Austin Extrabold"/>
            </a:endParaRPr>
          </a:p>
        </p:txBody>
      </p:sp>
      <p:pic>
        <p:nvPicPr>
          <p:cNvPr id="7" name="Picture 6" descr="IMG_0178.JPG"/>
          <p:cNvPicPr>
            <a:picLocks noChangeAspect="1"/>
          </p:cNvPicPr>
          <p:nvPr/>
        </p:nvPicPr>
        <p:blipFill rotWithShape="1">
          <a:blip r:embed="rId3">
            <a:extLst>
              <a:ext uri="{28A0092B-C50C-407E-A947-70E740481C1C}">
                <a14:useLocalDpi xmlns:a14="http://schemas.microsoft.com/office/drawing/2010/main" val="0"/>
              </a:ext>
            </a:extLst>
          </a:blip>
          <a:srcRect t="7210"/>
          <a:stretch/>
        </p:blipFill>
        <p:spPr>
          <a:xfrm rot="10800000">
            <a:off x="457198" y="1580506"/>
            <a:ext cx="6705601" cy="3562994"/>
          </a:xfrm>
          <a:prstGeom prst="rect">
            <a:avLst/>
          </a:prstGeom>
        </p:spPr>
      </p:pic>
    </p:spTree>
    <p:extLst>
      <p:ext uri="{BB962C8B-B14F-4D97-AF65-F5344CB8AC3E}">
        <p14:creationId xmlns:p14="http://schemas.microsoft.com/office/powerpoint/2010/main" val="21690685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oyal family.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126" y="1422400"/>
            <a:ext cx="2652827" cy="1727200"/>
          </a:xfrm>
          <a:prstGeom prst="rect">
            <a:avLst/>
          </a:prstGeom>
        </p:spPr>
      </p:pic>
      <p:sp>
        <p:nvSpPr>
          <p:cNvPr id="2" name="Title 1"/>
          <p:cNvSpPr>
            <a:spLocks noGrp="1"/>
          </p:cNvSpPr>
          <p:nvPr>
            <p:ph type="title"/>
          </p:nvPr>
        </p:nvSpPr>
        <p:spPr>
          <a:xfrm>
            <a:off x="457199" y="566478"/>
            <a:ext cx="6508377" cy="857250"/>
          </a:xfrm>
        </p:spPr>
        <p:txBody>
          <a:bodyPr/>
          <a:lstStyle/>
          <a:p>
            <a:r>
              <a:rPr lang="en-US" dirty="0" smtClean="0">
                <a:latin typeface="Austin Extrabold"/>
                <a:cs typeface="Austin Extrabold"/>
              </a:rPr>
              <a:t>Miami Class of 2017:</a:t>
            </a:r>
            <a:br>
              <a:rPr lang="en-US" dirty="0" smtClean="0">
                <a:latin typeface="Austin Extrabold"/>
                <a:cs typeface="Austin Extrabold"/>
              </a:rPr>
            </a:br>
            <a:r>
              <a:rPr lang="en-US" dirty="0" smtClean="0">
                <a:latin typeface="Austin Extrabold"/>
                <a:cs typeface="Austin Extrabold"/>
              </a:rPr>
              <a:t>	Born in 1995</a:t>
            </a:r>
            <a:endParaRPr lang="en-US" dirty="0">
              <a:latin typeface="Austin Extrabold"/>
              <a:cs typeface="Austin Extrabold"/>
            </a:endParaRPr>
          </a:p>
        </p:txBody>
      </p:sp>
      <p:pic>
        <p:nvPicPr>
          <p:cNvPr id="5" name="Picture 4" descr="Clinton.jpeg"/>
          <p:cNvPicPr>
            <a:picLocks noChangeAspect="1"/>
          </p:cNvPicPr>
          <p:nvPr/>
        </p:nvPicPr>
        <p:blipFill rotWithShape="1">
          <a:blip r:embed="rId4">
            <a:extLst>
              <a:ext uri="{28A0092B-C50C-407E-A947-70E740481C1C}">
                <a14:useLocalDpi xmlns:a14="http://schemas.microsoft.com/office/drawing/2010/main" val="0"/>
              </a:ext>
            </a:extLst>
          </a:blip>
          <a:srcRect l="42780"/>
          <a:stretch/>
        </p:blipFill>
        <p:spPr>
          <a:xfrm>
            <a:off x="7261860" y="2679700"/>
            <a:ext cx="1882140" cy="2463800"/>
          </a:xfrm>
          <a:prstGeom prst="rect">
            <a:avLst/>
          </a:prstGeom>
        </p:spPr>
      </p:pic>
      <p:pic>
        <p:nvPicPr>
          <p:cNvPr id="6" name="Picture 5" descr="fraiser.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784" y="2395220"/>
            <a:ext cx="1980124" cy="2550160"/>
          </a:xfrm>
          <a:prstGeom prst="rect">
            <a:avLst/>
          </a:prstGeom>
        </p:spPr>
      </p:pic>
      <p:pic>
        <p:nvPicPr>
          <p:cNvPr id="7" name="Picture 6" descr="Joe Montana.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22400"/>
            <a:ext cx="2540000" cy="3200400"/>
          </a:xfrm>
          <a:prstGeom prst="rect">
            <a:avLst/>
          </a:prstGeom>
        </p:spPr>
      </p:pic>
      <p:pic>
        <p:nvPicPr>
          <p:cNvPr id="8" name="Picture 7" descr="Time Mag Gate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1387" y="2893060"/>
            <a:ext cx="1559126" cy="2052320"/>
          </a:xfrm>
          <a:prstGeom prst="rect">
            <a:avLst/>
          </a:prstGeom>
        </p:spPr>
      </p:pic>
    </p:spTree>
    <p:extLst>
      <p:ext uri="{BB962C8B-B14F-4D97-AF65-F5344CB8AC3E}">
        <p14:creationId xmlns:p14="http://schemas.microsoft.com/office/powerpoint/2010/main" val="20070899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5001"/>
            <a:ext cx="6508377" cy="857250"/>
          </a:xfrm>
        </p:spPr>
        <p:txBody>
          <a:bodyPr/>
          <a:lstStyle/>
          <a:p>
            <a:r>
              <a:rPr lang="en-US" dirty="0" smtClean="0">
                <a:latin typeface="Austin Extrabold"/>
                <a:cs typeface="Austin Extrabold"/>
              </a:rPr>
              <a:t>Miami Class of 2017</a:t>
            </a:r>
            <a:endParaRPr lang="en-US" dirty="0">
              <a:latin typeface="Austin Extrabold"/>
              <a:cs typeface="Austin Extrabold"/>
            </a:endParaRPr>
          </a:p>
        </p:txBody>
      </p:sp>
      <p:sp>
        <p:nvSpPr>
          <p:cNvPr id="3" name="Content Placeholder 2"/>
          <p:cNvSpPr>
            <a:spLocks noGrp="1"/>
          </p:cNvSpPr>
          <p:nvPr>
            <p:ph idx="1"/>
          </p:nvPr>
        </p:nvSpPr>
        <p:spPr/>
        <p:txBody>
          <a:bodyPr/>
          <a:lstStyle/>
          <a:p>
            <a:r>
              <a:rPr lang="en-US" dirty="0" smtClean="0">
                <a:latin typeface="Gotham Book"/>
                <a:cs typeface="Gotham Book"/>
              </a:rPr>
              <a:t>Expectations? </a:t>
            </a:r>
            <a:endParaRPr lang="en-US" dirty="0">
              <a:latin typeface="Gotham Book"/>
              <a:cs typeface="Gotham Book"/>
            </a:endParaRPr>
          </a:p>
          <a:p>
            <a:pPr lvl="1"/>
            <a:r>
              <a:rPr lang="en-US" dirty="0">
                <a:latin typeface="Gotham Book"/>
                <a:cs typeface="Gotham Book"/>
              </a:rPr>
              <a:t>Digital natives??</a:t>
            </a:r>
          </a:p>
          <a:p>
            <a:pPr lvl="1"/>
            <a:r>
              <a:rPr lang="en-US" dirty="0">
                <a:latin typeface="Gotham Book"/>
                <a:cs typeface="Gotham Book"/>
              </a:rPr>
              <a:t>Laptops/tablets/</a:t>
            </a:r>
            <a:r>
              <a:rPr lang="en-US" dirty="0" smtClean="0">
                <a:latin typeface="Gotham Book"/>
                <a:cs typeface="Gotham Book"/>
              </a:rPr>
              <a:t>smartphones/???</a:t>
            </a:r>
          </a:p>
          <a:p>
            <a:r>
              <a:rPr lang="en-US" dirty="0" smtClean="0">
                <a:latin typeface="Gotham Book"/>
                <a:cs typeface="Gotham Book"/>
              </a:rPr>
              <a:t>Reactions?</a:t>
            </a:r>
            <a:endParaRPr lang="en-US" dirty="0">
              <a:latin typeface="Gotham Book"/>
              <a:cs typeface="Gotham Book"/>
            </a:endParaRPr>
          </a:p>
          <a:p>
            <a:pPr lvl="1"/>
            <a:r>
              <a:rPr lang="en-US" dirty="0">
                <a:latin typeface="Gotham Book"/>
                <a:cs typeface="Gotham Book"/>
              </a:rPr>
              <a:t>Communication style – short, attention </a:t>
            </a:r>
            <a:r>
              <a:rPr lang="en-US" dirty="0" smtClean="0">
                <a:latin typeface="Gotham Book"/>
                <a:cs typeface="Gotham Book"/>
              </a:rPr>
              <a:t>grabbing</a:t>
            </a:r>
          </a:p>
          <a:p>
            <a:pPr lvl="1"/>
            <a:r>
              <a:rPr lang="en-US" dirty="0" smtClean="0">
                <a:latin typeface="Gotham Book"/>
                <a:cs typeface="Gotham Book"/>
              </a:rPr>
              <a:t>Communications vehicles – what do they see??</a:t>
            </a:r>
            <a:endParaRPr lang="en-US" dirty="0">
              <a:latin typeface="Gotham Book"/>
              <a:cs typeface="Gotham Book"/>
            </a:endParaRPr>
          </a:p>
          <a:p>
            <a:endParaRPr lang="en-US" dirty="0"/>
          </a:p>
        </p:txBody>
      </p:sp>
    </p:spTree>
    <p:extLst>
      <p:ext uri="{BB962C8B-B14F-4D97-AF65-F5344CB8AC3E}">
        <p14:creationId xmlns:p14="http://schemas.microsoft.com/office/powerpoint/2010/main" val="16593243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66478"/>
            <a:ext cx="6508377" cy="857250"/>
          </a:xfrm>
        </p:spPr>
        <p:txBody>
          <a:bodyPr/>
          <a:lstStyle/>
          <a:p>
            <a:r>
              <a:rPr lang="en-US" dirty="0" smtClean="0">
                <a:latin typeface="Austin Extrabold"/>
                <a:cs typeface="Austin Extrabold"/>
              </a:rPr>
              <a:t>History of </a:t>
            </a:r>
            <a:r>
              <a:rPr lang="en-US" dirty="0" err="1" smtClean="0">
                <a:latin typeface="Austin Extrabold"/>
                <a:cs typeface="Austin Extrabold"/>
              </a:rPr>
              <a:t>MUnet</a:t>
            </a:r>
            <a:endParaRPr lang="en-US" dirty="0">
              <a:latin typeface="Austin Extrabold"/>
              <a:cs typeface="Austin Extrabold"/>
            </a:endParaRPr>
          </a:p>
        </p:txBody>
      </p:sp>
      <p:pic>
        <p:nvPicPr>
          <p:cNvPr id="6" name="Picture 5" descr="IMG_01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50240" y="1524000"/>
            <a:ext cx="6553200" cy="3619500"/>
          </a:xfrm>
          <a:prstGeom prst="rect">
            <a:avLst/>
          </a:prstGeom>
        </p:spPr>
      </p:pic>
    </p:spTree>
    <p:extLst>
      <p:ext uri="{BB962C8B-B14F-4D97-AF65-F5344CB8AC3E}">
        <p14:creationId xmlns:p14="http://schemas.microsoft.com/office/powerpoint/2010/main" val="28335966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83524"/>
            <a:ext cx="6508377" cy="857250"/>
          </a:xfrm>
        </p:spPr>
        <p:txBody>
          <a:bodyPr/>
          <a:lstStyle/>
          <a:p>
            <a:r>
              <a:rPr lang="en-US" dirty="0" smtClean="0">
                <a:latin typeface="Austin Extrabold"/>
                <a:cs typeface="Austin Extrabold"/>
              </a:rPr>
              <a:t>Approach</a:t>
            </a:r>
            <a:endParaRPr lang="en-US" dirty="0">
              <a:latin typeface="Austin Extrabold"/>
              <a:cs typeface="Austin Extrabold"/>
            </a:endParaRPr>
          </a:p>
        </p:txBody>
      </p:sp>
      <p:sp>
        <p:nvSpPr>
          <p:cNvPr id="3" name="Content Placeholder 2"/>
          <p:cNvSpPr>
            <a:spLocks noGrp="1"/>
          </p:cNvSpPr>
          <p:nvPr>
            <p:ph idx="1"/>
          </p:nvPr>
        </p:nvSpPr>
        <p:spPr>
          <a:xfrm>
            <a:off x="457199" y="1921511"/>
            <a:ext cx="6664961" cy="2937272"/>
          </a:xfrm>
        </p:spPr>
        <p:txBody>
          <a:bodyPr>
            <a:normAutofit lnSpcReduction="10000"/>
          </a:bodyPr>
          <a:lstStyle/>
          <a:p>
            <a:r>
              <a:rPr lang="en-US" dirty="0" smtClean="0">
                <a:latin typeface="Gotham Bold"/>
                <a:cs typeface="Gotham Bold"/>
              </a:rPr>
              <a:t>Team</a:t>
            </a:r>
          </a:p>
          <a:p>
            <a:pPr marL="742950" lvl="1" indent="-285750"/>
            <a:r>
              <a:rPr lang="en-US" dirty="0" smtClean="0">
                <a:latin typeface="Gotham Book"/>
                <a:cs typeface="Gotham Book"/>
              </a:rPr>
              <a:t>Get the right persons on the bus</a:t>
            </a:r>
          </a:p>
          <a:p>
            <a:pPr marL="514350" indent="-285750"/>
            <a:r>
              <a:rPr lang="en-US" dirty="0" smtClean="0">
                <a:latin typeface="Gotham Bold"/>
                <a:cs typeface="Gotham Bold"/>
              </a:rPr>
              <a:t>Schedule</a:t>
            </a:r>
          </a:p>
          <a:p>
            <a:pPr marL="742950" lvl="1" indent="-285750"/>
            <a:r>
              <a:rPr lang="en-US" dirty="0" smtClean="0">
                <a:latin typeface="Gotham Book"/>
                <a:cs typeface="Gotham Book"/>
              </a:rPr>
              <a:t>Know the when, where, and how of your admission and acceptance process</a:t>
            </a:r>
            <a:endParaRPr lang="en-US" dirty="0">
              <a:latin typeface="Gotham Book"/>
              <a:cs typeface="Gotham Book"/>
            </a:endParaRPr>
          </a:p>
          <a:p>
            <a:pPr marL="514350" indent="-285750"/>
            <a:r>
              <a:rPr lang="en-US" dirty="0" smtClean="0">
                <a:latin typeface="Gotham Bold"/>
                <a:cs typeface="Gotham Bold"/>
              </a:rPr>
              <a:t>Tools</a:t>
            </a:r>
          </a:p>
          <a:p>
            <a:pPr marL="742950" lvl="1" indent="-285750"/>
            <a:r>
              <a:rPr lang="en-US" dirty="0" smtClean="0">
                <a:latin typeface="Gotham Book"/>
                <a:cs typeface="Gotham Book"/>
              </a:rPr>
              <a:t>Match the delivery and the message to the audience</a:t>
            </a:r>
            <a:endParaRPr lang="en-US" dirty="0">
              <a:latin typeface="Gotham Book"/>
              <a:cs typeface="Gotham Book"/>
            </a:endParaRPr>
          </a:p>
        </p:txBody>
      </p:sp>
    </p:spTree>
    <p:extLst>
      <p:ext uri="{BB962C8B-B14F-4D97-AF65-F5344CB8AC3E}">
        <p14:creationId xmlns:p14="http://schemas.microsoft.com/office/powerpoint/2010/main" val="25641111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4040"/>
            <a:ext cx="6508377" cy="857250"/>
          </a:xfrm>
        </p:spPr>
        <p:txBody>
          <a:bodyPr/>
          <a:lstStyle/>
          <a:p>
            <a:r>
              <a:rPr lang="en-US" dirty="0" smtClean="0">
                <a:latin typeface="Austin Extrabold"/>
                <a:cs typeface="Austin Extrabold"/>
              </a:rPr>
              <a:t>Who’s on the bus?</a:t>
            </a:r>
            <a:endParaRPr lang="en-US" dirty="0">
              <a:latin typeface="Austin Extrabold"/>
              <a:cs typeface="Austin Extrabold"/>
            </a:endParaRPr>
          </a:p>
        </p:txBody>
      </p:sp>
      <p:sp>
        <p:nvSpPr>
          <p:cNvPr id="3" name="Content Placeholder 2"/>
          <p:cNvSpPr>
            <a:spLocks noGrp="1"/>
          </p:cNvSpPr>
          <p:nvPr>
            <p:ph idx="1"/>
          </p:nvPr>
        </p:nvSpPr>
        <p:spPr/>
        <p:txBody>
          <a:bodyPr/>
          <a:lstStyle/>
          <a:p>
            <a:r>
              <a:rPr lang="en-US" dirty="0" smtClean="0">
                <a:latin typeface="Gotham Book"/>
                <a:cs typeface="Gotham Book"/>
              </a:rPr>
              <a:t>Who is included</a:t>
            </a:r>
          </a:p>
          <a:p>
            <a:r>
              <a:rPr lang="en-US" dirty="0" smtClean="0">
                <a:latin typeface="Gotham Book"/>
                <a:cs typeface="Gotham Book"/>
              </a:rPr>
              <a:t>Why</a:t>
            </a:r>
          </a:p>
          <a:p>
            <a:r>
              <a:rPr lang="en-US" dirty="0" smtClean="0">
                <a:latin typeface="Gotham Book"/>
                <a:cs typeface="Gotham Book"/>
              </a:rPr>
              <a:t>When</a:t>
            </a:r>
            <a:endParaRPr lang="en-US" dirty="0">
              <a:latin typeface="Gotham Book"/>
              <a:cs typeface="Gotham Book"/>
            </a:endParaRPr>
          </a:p>
        </p:txBody>
      </p:sp>
      <p:pic>
        <p:nvPicPr>
          <p:cNvPr id="6" name="Picture 5" descr="DSCN0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49" y="1397737"/>
            <a:ext cx="4994351" cy="3745763"/>
          </a:xfrm>
          <a:prstGeom prst="rect">
            <a:avLst/>
          </a:prstGeom>
        </p:spPr>
      </p:pic>
    </p:spTree>
    <p:extLst>
      <p:ext uri="{BB962C8B-B14F-4D97-AF65-F5344CB8AC3E}">
        <p14:creationId xmlns:p14="http://schemas.microsoft.com/office/powerpoint/2010/main" val="36090248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83524"/>
            <a:ext cx="6508377" cy="857250"/>
          </a:xfrm>
        </p:spPr>
        <p:txBody>
          <a:bodyPr/>
          <a:lstStyle/>
          <a:p>
            <a:r>
              <a:rPr lang="en-US" dirty="0" smtClean="0">
                <a:latin typeface="Austin Extrabold"/>
                <a:cs typeface="Austin Extrabold"/>
              </a:rPr>
              <a:t>Schedule</a:t>
            </a:r>
            <a:endParaRPr lang="en-US" dirty="0">
              <a:latin typeface="Austin Extrabold"/>
              <a:cs typeface="Austin Extrabold"/>
            </a:endParaRPr>
          </a:p>
        </p:txBody>
      </p:sp>
      <p:sp>
        <p:nvSpPr>
          <p:cNvPr id="3" name="Content Placeholder 2"/>
          <p:cNvSpPr>
            <a:spLocks noGrp="1"/>
          </p:cNvSpPr>
          <p:nvPr>
            <p:ph idx="1"/>
          </p:nvPr>
        </p:nvSpPr>
        <p:spPr>
          <a:xfrm>
            <a:off x="457200" y="1657351"/>
            <a:ext cx="5637380" cy="2937272"/>
          </a:xfrm>
        </p:spPr>
        <p:txBody>
          <a:bodyPr/>
          <a:lstStyle/>
          <a:p>
            <a:r>
              <a:rPr lang="en-US" dirty="0" smtClean="0">
                <a:latin typeface="Gotham Book"/>
                <a:cs typeface="Gotham Book"/>
              </a:rPr>
              <a:t>Opportunities to make contact:</a:t>
            </a:r>
          </a:p>
          <a:p>
            <a:pPr lvl="1"/>
            <a:r>
              <a:rPr lang="en-US" dirty="0" smtClean="0">
                <a:latin typeface="Gotham Book"/>
                <a:cs typeface="Gotham Book"/>
              </a:rPr>
              <a:t>Acceptance </a:t>
            </a:r>
          </a:p>
          <a:p>
            <a:pPr lvl="1"/>
            <a:r>
              <a:rPr lang="en-US" dirty="0" smtClean="0">
                <a:latin typeface="Gotham Book"/>
                <a:cs typeface="Gotham Book"/>
              </a:rPr>
              <a:t>Confirmation</a:t>
            </a:r>
          </a:p>
          <a:p>
            <a:pPr lvl="1"/>
            <a:r>
              <a:rPr lang="en-US" dirty="0" smtClean="0">
                <a:latin typeface="Gotham Book"/>
                <a:cs typeface="Gotham Book"/>
              </a:rPr>
              <a:t>Orientation</a:t>
            </a:r>
          </a:p>
          <a:p>
            <a:pPr lvl="1"/>
            <a:r>
              <a:rPr lang="en-US" dirty="0" smtClean="0">
                <a:latin typeface="Gotham Book"/>
                <a:cs typeface="Gotham Book"/>
              </a:rPr>
              <a:t>First Year Move In Day</a:t>
            </a:r>
          </a:p>
          <a:p>
            <a:pPr lvl="1"/>
            <a:r>
              <a:rPr lang="en-US" dirty="0" smtClean="0">
                <a:latin typeface="Gotham Book"/>
                <a:cs typeface="Gotham Book"/>
              </a:rPr>
              <a:t>Other??</a:t>
            </a:r>
          </a:p>
        </p:txBody>
      </p:sp>
      <p:pic>
        <p:nvPicPr>
          <p:cNvPr id="4" name="Picture 3" descr="20120815_J0113_010.jpg"/>
          <p:cNvPicPr>
            <a:picLocks noChangeAspect="1"/>
          </p:cNvPicPr>
          <p:nvPr/>
        </p:nvPicPr>
        <p:blipFill rotWithShape="1">
          <a:blip r:embed="rId2">
            <a:extLst>
              <a:ext uri="{28A0092B-C50C-407E-A947-70E740481C1C}">
                <a14:useLocalDpi xmlns:a14="http://schemas.microsoft.com/office/drawing/2010/main" val="0"/>
              </a:ext>
            </a:extLst>
          </a:blip>
          <a:srcRect l="18191" t="-327" r="251" b="327"/>
          <a:stretch/>
        </p:blipFill>
        <p:spPr>
          <a:xfrm>
            <a:off x="4800508" y="2190355"/>
            <a:ext cx="4330136" cy="2604897"/>
          </a:xfrm>
          <a:prstGeom prst="rect">
            <a:avLst/>
          </a:prstGeom>
        </p:spPr>
      </p:pic>
    </p:spTree>
    <p:extLst>
      <p:ext uri="{BB962C8B-B14F-4D97-AF65-F5344CB8AC3E}">
        <p14:creationId xmlns:p14="http://schemas.microsoft.com/office/powerpoint/2010/main" val="38489911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Brand Colors">
      <a:dk1>
        <a:srgbClr val="006971"/>
      </a:dk1>
      <a:lt1>
        <a:sysClr val="window" lastClr="FFFFFF"/>
      </a:lt1>
      <a:dk2>
        <a:srgbClr val="1F497D"/>
      </a:dk2>
      <a:lt2>
        <a:srgbClr val="FFFEEF"/>
      </a:lt2>
      <a:accent1>
        <a:srgbClr val="006971"/>
      </a:accent1>
      <a:accent2>
        <a:srgbClr val="BE0A2A"/>
      </a:accent2>
      <a:accent3>
        <a:srgbClr val="F0CC3F"/>
      </a:accent3>
      <a:accent4>
        <a:srgbClr val="A7C784"/>
      </a:accent4>
      <a:accent5>
        <a:srgbClr val="D84725"/>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Brand Colors">
      <a:dk1>
        <a:srgbClr val="006971"/>
      </a:dk1>
      <a:lt1>
        <a:sysClr val="window" lastClr="FFFFFF"/>
      </a:lt1>
      <a:dk2>
        <a:srgbClr val="1F497D"/>
      </a:dk2>
      <a:lt2>
        <a:srgbClr val="FFFEEF"/>
      </a:lt2>
      <a:accent1>
        <a:srgbClr val="006971"/>
      </a:accent1>
      <a:accent2>
        <a:srgbClr val="BE0A2A"/>
      </a:accent2>
      <a:accent3>
        <a:srgbClr val="F0CC3F"/>
      </a:accent3>
      <a:accent4>
        <a:srgbClr val="A7C784"/>
      </a:accent4>
      <a:accent5>
        <a:srgbClr val="D84725"/>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9826</TotalTime>
  <Words>1781</Words>
  <Application>Microsoft Macintosh PowerPoint</Application>
  <PresentationFormat>On-screen Show (16:9)</PresentationFormat>
  <Paragraphs>237</Paragraphs>
  <Slides>25</Slides>
  <Notes>18</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Default Theme</vt:lpstr>
      <vt:lpstr>Custom Design</vt:lpstr>
      <vt:lpstr>Plaza</vt:lpstr>
      <vt:lpstr>Standing out in the Crowd</vt:lpstr>
      <vt:lpstr>Setting  the stage</vt:lpstr>
      <vt:lpstr>The challenge</vt:lpstr>
      <vt:lpstr>Miami Class of 2017:  Born in 1995</vt:lpstr>
      <vt:lpstr>Miami Class of 2017</vt:lpstr>
      <vt:lpstr>History of MUnet</vt:lpstr>
      <vt:lpstr>Approach</vt:lpstr>
      <vt:lpstr>Who’s on the bus?</vt:lpstr>
      <vt:lpstr>Schedule</vt:lpstr>
      <vt:lpstr>Tools </vt:lpstr>
      <vt:lpstr>Tools</vt:lpstr>
      <vt:lpstr>Tools</vt:lpstr>
      <vt:lpstr>Tools</vt:lpstr>
      <vt:lpstr>March</vt:lpstr>
      <vt:lpstr>April</vt:lpstr>
      <vt:lpstr>May</vt:lpstr>
      <vt:lpstr>June</vt:lpstr>
      <vt:lpstr>July</vt:lpstr>
      <vt:lpstr>August</vt:lpstr>
      <vt:lpstr>September</vt:lpstr>
      <vt:lpstr>Survey Results: Post Move-in Day</vt:lpstr>
      <vt:lpstr>Survey Results: Part 2</vt:lpstr>
      <vt:lpstr>Other sources of intel</vt:lpstr>
      <vt:lpstr>Lessons Learned</vt:lpstr>
      <vt:lpstr>Questions??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Standing out in the Crowd </dc:title>
  <dc:subject>MWRC13</dc:subject>
  <dc:creator>Cathy McVey</dc:creator>
  <cp:keywords/>
  <dc:description/>
  <cp:lastModifiedBy>Cathy McVey</cp:lastModifiedBy>
  <cp:revision>56</cp:revision>
  <dcterms:created xsi:type="dcterms:W3CDTF">2013-03-01T15:05:29Z</dcterms:created>
  <dcterms:modified xsi:type="dcterms:W3CDTF">2013-03-22T18:51:12Z</dcterms:modified>
  <cp:category/>
</cp:coreProperties>
</file>