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theme/themeOverride15.xml" ContentType="application/vnd.openxmlformats-officedocument.themeOverride+xml"/>
  <Override PartName="/ppt/diagrams/colors6.xml" ContentType="application/vnd.openxmlformats-officedocument.drawingml.diagramColors+xml"/>
  <Override PartName="/ppt/theme/themeOverride24.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diagrams/colors4.xml" ContentType="application/vnd.openxmlformats-officedocument.drawingml.diagramColors+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theme/themeOverride16.xml" ContentType="application/vnd.openxmlformats-officedocument.themeOverride+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theme/themeOverride9.xml" ContentType="application/vnd.openxmlformats-officedocument.themeOverride+xml"/>
  <Override PartName="/ppt/theme/themeOverride14.xml" ContentType="application/vnd.openxmlformats-officedocument.themeOverride+xml"/>
  <Override PartName="/ppt/diagrams/quickStyle6.xml" ContentType="application/vnd.openxmlformats-officedocument.drawingml.diagramStyl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iagrams/quickStyle4.xml" ContentType="application/vnd.openxmlformats-officedocument.drawingml.diagramStyle+xml"/>
  <Override PartName="/ppt/theme/themeOverride21.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handoutMasterIdLst>
    <p:handoutMasterId r:id="rId28"/>
  </p:handoutMasterIdLst>
  <p:sldIdLst>
    <p:sldId id="256" r:id="rId2"/>
    <p:sldId id="281" r:id="rId3"/>
    <p:sldId id="272" r:id="rId4"/>
    <p:sldId id="298" r:id="rId5"/>
    <p:sldId id="304" r:id="rId6"/>
    <p:sldId id="257" r:id="rId7"/>
    <p:sldId id="299" r:id="rId8"/>
    <p:sldId id="275" r:id="rId9"/>
    <p:sldId id="291" r:id="rId10"/>
    <p:sldId id="292" r:id="rId11"/>
    <p:sldId id="274" r:id="rId12"/>
    <p:sldId id="266" r:id="rId13"/>
    <p:sldId id="267" r:id="rId14"/>
    <p:sldId id="269" r:id="rId15"/>
    <p:sldId id="290" r:id="rId16"/>
    <p:sldId id="286" r:id="rId17"/>
    <p:sldId id="297" r:id="rId18"/>
    <p:sldId id="288" r:id="rId19"/>
    <p:sldId id="268" r:id="rId20"/>
    <p:sldId id="301" r:id="rId21"/>
    <p:sldId id="302" r:id="rId22"/>
    <p:sldId id="303" r:id="rId23"/>
    <p:sldId id="305" r:id="rId24"/>
    <p:sldId id="300" r:id="rId25"/>
    <p:sldId id="262" r:id="rId26"/>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8FD2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67" autoAdjust="0"/>
    <p:restoredTop sz="74568" autoAdjust="0"/>
  </p:normalViewPr>
  <p:slideViewPr>
    <p:cSldViewPr>
      <p:cViewPr varScale="1">
        <p:scale>
          <a:sx n="64" d="100"/>
          <a:sy n="64" d="100"/>
        </p:scale>
        <p:origin x="-1474" y="-62"/>
      </p:cViewPr>
      <p:guideLst>
        <p:guide orient="horz" pos="2160"/>
        <p:guide pos="2880"/>
      </p:guideLst>
    </p:cSldViewPr>
  </p:slideViewPr>
  <p:outlineViewPr>
    <p:cViewPr>
      <p:scale>
        <a:sx n="33" d="100"/>
        <a:sy n="33" d="100"/>
      </p:scale>
      <p:origin x="29"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A2839-037E-49BE-8194-8BCAA7707043}" type="doc">
      <dgm:prSet loTypeId="urn:microsoft.com/office/officeart/2005/8/layout/equation2" loCatId="process" qsTypeId="urn:microsoft.com/office/officeart/2005/8/quickstyle/simple1" qsCatId="simple" csTypeId="urn:microsoft.com/office/officeart/2005/8/colors/accent0_3" csCatId="mainScheme" phldr="1"/>
      <dgm:spPr/>
      <dgm:t>
        <a:bodyPr/>
        <a:lstStyle/>
        <a:p>
          <a:endParaRPr lang="en-US"/>
        </a:p>
      </dgm:t>
    </dgm:pt>
    <dgm:pt modelId="{13E15CD6-9B85-45AD-8EC5-9FF7CC62EBAC}">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Complex IT Projects that require work by multiple departments</a:t>
          </a:r>
          <a:endParaRPr lang="en-US" sz="1200" dirty="0"/>
        </a:p>
      </dgm:t>
    </dgm:pt>
    <dgm:pt modelId="{DF1C9A2B-293C-40D0-AB01-EC4781257825}" type="parTrans" cxnId="{11F05080-93BE-4E7D-B097-D04D3734794E}">
      <dgm:prSet/>
      <dgm:spPr/>
      <dgm:t>
        <a:bodyPr/>
        <a:lstStyle/>
        <a:p>
          <a:endParaRPr lang="en-US"/>
        </a:p>
      </dgm:t>
    </dgm:pt>
    <dgm:pt modelId="{40CD0109-671A-45DB-856D-F50DD70D2256}" type="sibTrans" cxnId="{11F05080-93BE-4E7D-B097-D04D3734794E}">
      <dgm:prSet>
        <dgm:style>
          <a:lnRef idx="0">
            <a:schemeClr val="dk1"/>
          </a:lnRef>
          <a:fillRef idx="3">
            <a:schemeClr val="dk1"/>
          </a:fillRef>
          <a:effectRef idx="3">
            <a:schemeClr val="dk1"/>
          </a:effectRef>
          <a:fontRef idx="minor">
            <a:schemeClr val="lt1"/>
          </a:fontRef>
        </dgm:style>
      </dgm:prSet>
      <dgm:spPr/>
      <dgm:t>
        <a:bodyPr/>
        <a:lstStyle/>
        <a:p>
          <a:endParaRPr lang="en-US" dirty="0"/>
        </a:p>
      </dgm:t>
    </dgm:pt>
    <dgm:pt modelId="{248BE1CE-1DE6-46E1-BE2B-2850267569AC}">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Lack of full requirements at front end</a:t>
          </a:r>
          <a:endParaRPr lang="en-US" sz="1200" dirty="0"/>
        </a:p>
      </dgm:t>
    </dgm:pt>
    <dgm:pt modelId="{AC68EACA-BF45-4F83-9FF9-DF7464CCBF23}" type="parTrans" cxnId="{5A8D7938-CD1B-48CB-A2EF-ED7569F45859}">
      <dgm:prSet/>
      <dgm:spPr/>
      <dgm:t>
        <a:bodyPr/>
        <a:lstStyle/>
        <a:p>
          <a:endParaRPr lang="en-US"/>
        </a:p>
      </dgm:t>
    </dgm:pt>
    <dgm:pt modelId="{433F8ED6-DE00-420C-BA4A-6A8094D4BB3D}" type="sibTrans" cxnId="{5A8D7938-CD1B-48CB-A2EF-ED7569F45859}">
      <dgm:prSet>
        <dgm:style>
          <a:lnRef idx="0">
            <a:schemeClr val="dk1"/>
          </a:lnRef>
          <a:fillRef idx="3">
            <a:schemeClr val="dk1"/>
          </a:fillRef>
          <a:effectRef idx="3">
            <a:schemeClr val="dk1"/>
          </a:effectRef>
          <a:fontRef idx="minor">
            <a:schemeClr val="lt1"/>
          </a:fontRef>
        </dgm:style>
      </dgm:prSet>
      <dgm:spPr/>
      <dgm:t>
        <a:bodyPr/>
        <a:lstStyle/>
        <a:p>
          <a:endParaRPr lang="en-US" dirty="0"/>
        </a:p>
      </dgm:t>
    </dgm:pt>
    <dgm:pt modelId="{E9898259-8372-4E73-B1FE-BA1D69B89E22}">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t>Communication breakdown and finger pointing if things go badly</a:t>
          </a:r>
          <a:endParaRPr lang="en-US" dirty="0"/>
        </a:p>
      </dgm:t>
    </dgm:pt>
    <dgm:pt modelId="{4CB20C59-642F-4CFB-A7B2-1B21345F5362}" type="parTrans" cxnId="{E3C6E9E1-1E2D-4AB2-8114-636E26DBF0BC}">
      <dgm:prSet/>
      <dgm:spPr/>
      <dgm:t>
        <a:bodyPr/>
        <a:lstStyle/>
        <a:p>
          <a:endParaRPr lang="en-US"/>
        </a:p>
      </dgm:t>
    </dgm:pt>
    <dgm:pt modelId="{E60172B1-39E9-4168-BD13-058039F0F324}" type="sibTrans" cxnId="{E3C6E9E1-1E2D-4AB2-8114-636E26DBF0BC}">
      <dgm:prSet/>
      <dgm:spPr/>
      <dgm:t>
        <a:bodyPr/>
        <a:lstStyle/>
        <a:p>
          <a:endParaRPr lang="en-US"/>
        </a:p>
      </dgm:t>
    </dgm:pt>
    <dgm:pt modelId="{031BBD04-729E-4E4D-8E4D-3520777C5EF3}" type="pres">
      <dgm:prSet presAssocID="{746A2839-037E-49BE-8194-8BCAA7707043}" presName="Name0" presStyleCnt="0">
        <dgm:presLayoutVars>
          <dgm:dir/>
          <dgm:resizeHandles val="exact"/>
        </dgm:presLayoutVars>
      </dgm:prSet>
      <dgm:spPr/>
      <dgm:t>
        <a:bodyPr/>
        <a:lstStyle/>
        <a:p>
          <a:endParaRPr lang="en-US"/>
        </a:p>
      </dgm:t>
    </dgm:pt>
    <dgm:pt modelId="{7064BEDD-E839-4313-8CF3-1C8938A19148}" type="pres">
      <dgm:prSet presAssocID="{746A2839-037E-49BE-8194-8BCAA7707043}" presName="vNodes" presStyleCnt="0"/>
      <dgm:spPr/>
    </dgm:pt>
    <dgm:pt modelId="{ED1F283B-59CF-4F37-83BA-66BD87C7BE52}" type="pres">
      <dgm:prSet presAssocID="{13E15CD6-9B85-45AD-8EC5-9FF7CC62EBAC}" presName="node" presStyleLbl="node1" presStyleIdx="0" presStyleCnt="3">
        <dgm:presLayoutVars>
          <dgm:bulletEnabled val="1"/>
        </dgm:presLayoutVars>
      </dgm:prSet>
      <dgm:spPr/>
      <dgm:t>
        <a:bodyPr/>
        <a:lstStyle/>
        <a:p>
          <a:endParaRPr lang="en-US"/>
        </a:p>
      </dgm:t>
    </dgm:pt>
    <dgm:pt modelId="{B03F1FF6-6C91-46BB-BFE0-5332E6F3A0D6}" type="pres">
      <dgm:prSet presAssocID="{40CD0109-671A-45DB-856D-F50DD70D2256}" presName="spacerT" presStyleCnt="0"/>
      <dgm:spPr/>
    </dgm:pt>
    <dgm:pt modelId="{020DF18D-B659-4842-88D0-BCFD9D0CE43D}" type="pres">
      <dgm:prSet presAssocID="{40CD0109-671A-45DB-856D-F50DD70D2256}" presName="sibTrans" presStyleLbl="sibTrans2D1" presStyleIdx="0" presStyleCnt="2"/>
      <dgm:spPr/>
      <dgm:t>
        <a:bodyPr/>
        <a:lstStyle/>
        <a:p>
          <a:endParaRPr lang="en-US"/>
        </a:p>
      </dgm:t>
    </dgm:pt>
    <dgm:pt modelId="{D2B890BC-C256-45EB-A4DF-4C808BF6A8F0}" type="pres">
      <dgm:prSet presAssocID="{40CD0109-671A-45DB-856D-F50DD70D2256}" presName="spacerB" presStyleCnt="0"/>
      <dgm:spPr/>
    </dgm:pt>
    <dgm:pt modelId="{6A5BBA85-1639-4302-96CD-EACFE0332722}" type="pres">
      <dgm:prSet presAssocID="{248BE1CE-1DE6-46E1-BE2B-2850267569AC}" presName="node" presStyleLbl="node1" presStyleIdx="1" presStyleCnt="3">
        <dgm:presLayoutVars>
          <dgm:bulletEnabled val="1"/>
        </dgm:presLayoutVars>
      </dgm:prSet>
      <dgm:spPr/>
      <dgm:t>
        <a:bodyPr/>
        <a:lstStyle/>
        <a:p>
          <a:endParaRPr lang="en-US"/>
        </a:p>
      </dgm:t>
    </dgm:pt>
    <dgm:pt modelId="{6DBBFB92-F463-4A01-A959-18331EB06EB4}" type="pres">
      <dgm:prSet presAssocID="{746A2839-037E-49BE-8194-8BCAA7707043}" presName="sibTransLast" presStyleLbl="sibTrans2D1" presStyleIdx="1" presStyleCnt="2"/>
      <dgm:spPr/>
      <dgm:t>
        <a:bodyPr/>
        <a:lstStyle/>
        <a:p>
          <a:endParaRPr lang="en-US"/>
        </a:p>
      </dgm:t>
    </dgm:pt>
    <dgm:pt modelId="{3C200CED-EFA2-49CC-8944-9782297C43E3}" type="pres">
      <dgm:prSet presAssocID="{746A2839-037E-49BE-8194-8BCAA7707043}" presName="connectorText" presStyleLbl="sibTrans2D1" presStyleIdx="1" presStyleCnt="2"/>
      <dgm:spPr/>
      <dgm:t>
        <a:bodyPr/>
        <a:lstStyle/>
        <a:p>
          <a:endParaRPr lang="en-US"/>
        </a:p>
      </dgm:t>
    </dgm:pt>
    <dgm:pt modelId="{2486EF7B-C692-4A10-96E7-7FB94214CD6B}" type="pres">
      <dgm:prSet presAssocID="{746A2839-037E-49BE-8194-8BCAA7707043}" presName="lastNode" presStyleLbl="node1" presStyleIdx="2" presStyleCnt="3">
        <dgm:presLayoutVars>
          <dgm:bulletEnabled val="1"/>
        </dgm:presLayoutVars>
      </dgm:prSet>
      <dgm:spPr/>
      <dgm:t>
        <a:bodyPr/>
        <a:lstStyle/>
        <a:p>
          <a:endParaRPr lang="en-US"/>
        </a:p>
      </dgm:t>
    </dgm:pt>
  </dgm:ptLst>
  <dgm:cxnLst>
    <dgm:cxn modelId="{51EADAFC-E735-4129-AF64-275D33379EBA}" type="presOf" srcId="{13E15CD6-9B85-45AD-8EC5-9FF7CC62EBAC}" destId="{ED1F283B-59CF-4F37-83BA-66BD87C7BE52}" srcOrd="0" destOrd="0" presId="urn:microsoft.com/office/officeart/2005/8/layout/equation2"/>
    <dgm:cxn modelId="{5A8D7938-CD1B-48CB-A2EF-ED7569F45859}" srcId="{746A2839-037E-49BE-8194-8BCAA7707043}" destId="{248BE1CE-1DE6-46E1-BE2B-2850267569AC}" srcOrd="1" destOrd="0" parTransId="{AC68EACA-BF45-4F83-9FF9-DF7464CCBF23}" sibTransId="{433F8ED6-DE00-420C-BA4A-6A8094D4BB3D}"/>
    <dgm:cxn modelId="{E3C6E9E1-1E2D-4AB2-8114-636E26DBF0BC}" srcId="{746A2839-037E-49BE-8194-8BCAA7707043}" destId="{E9898259-8372-4E73-B1FE-BA1D69B89E22}" srcOrd="2" destOrd="0" parTransId="{4CB20C59-642F-4CFB-A7B2-1B21345F5362}" sibTransId="{E60172B1-39E9-4168-BD13-058039F0F324}"/>
    <dgm:cxn modelId="{626A8ED2-87A9-4E8E-A1D9-1E04A83D6CD9}" type="presOf" srcId="{E9898259-8372-4E73-B1FE-BA1D69B89E22}" destId="{2486EF7B-C692-4A10-96E7-7FB94214CD6B}" srcOrd="0" destOrd="0" presId="urn:microsoft.com/office/officeart/2005/8/layout/equation2"/>
    <dgm:cxn modelId="{585D9FFB-11BD-4983-919F-16BADAD1A527}" type="presOf" srcId="{433F8ED6-DE00-420C-BA4A-6A8094D4BB3D}" destId="{6DBBFB92-F463-4A01-A959-18331EB06EB4}" srcOrd="0" destOrd="0" presId="urn:microsoft.com/office/officeart/2005/8/layout/equation2"/>
    <dgm:cxn modelId="{031AC882-8033-43A0-851A-2962F3A0AA73}" type="presOf" srcId="{433F8ED6-DE00-420C-BA4A-6A8094D4BB3D}" destId="{3C200CED-EFA2-49CC-8944-9782297C43E3}" srcOrd="1" destOrd="0" presId="urn:microsoft.com/office/officeart/2005/8/layout/equation2"/>
    <dgm:cxn modelId="{A222050C-A2C7-46F6-8FBA-34ABAFBCCF0F}" type="presOf" srcId="{746A2839-037E-49BE-8194-8BCAA7707043}" destId="{031BBD04-729E-4E4D-8E4D-3520777C5EF3}" srcOrd="0" destOrd="0" presId="urn:microsoft.com/office/officeart/2005/8/layout/equation2"/>
    <dgm:cxn modelId="{D9B7EEC1-8E53-48B1-9311-01A9B1232093}" type="presOf" srcId="{40CD0109-671A-45DB-856D-F50DD70D2256}" destId="{020DF18D-B659-4842-88D0-BCFD9D0CE43D}" srcOrd="0" destOrd="0" presId="urn:microsoft.com/office/officeart/2005/8/layout/equation2"/>
    <dgm:cxn modelId="{D44E26D9-C8C2-4FBB-A089-082EBD6A300E}" type="presOf" srcId="{248BE1CE-1DE6-46E1-BE2B-2850267569AC}" destId="{6A5BBA85-1639-4302-96CD-EACFE0332722}" srcOrd="0" destOrd="0" presId="urn:microsoft.com/office/officeart/2005/8/layout/equation2"/>
    <dgm:cxn modelId="{11F05080-93BE-4E7D-B097-D04D3734794E}" srcId="{746A2839-037E-49BE-8194-8BCAA7707043}" destId="{13E15CD6-9B85-45AD-8EC5-9FF7CC62EBAC}" srcOrd="0" destOrd="0" parTransId="{DF1C9A2B-293C-40D0-AB01-EC4781257825}" sibTransId="{40CD0109-671A-45DB-856D-F50DD70D2256}"/>
    <dgm:cxn modelId="{CDD12BE8-404F-445B-866C-A597C0EB78D0}" type="presParOf" srcId="{031BBD04-729E-4E4D-8E4D-3520777C5EF3}" destId="{7064BEDD-E839-4313-8CF3-1C8938A19148}" srcOrd="0" destOrd="0" presId="urn:microsoft.com/office/officeart/2005/8/layout/equation2"/>
    <dgm:cxn modelId="{44C92100-6511-4249-8753-D95C00E67D74}" type="presParOf" srcId="{7064BEDD-E839-4313-8CF3-1C8938A19148}" destId="{ED1F283B-59CF-4F37-83BA-66BD87C7BE52}" srcOrd="0" destOrd="0" presId="urn:microsoft.com/office/officeart/2005/8/layout/equation2"/>
    <dgm:cxn modelId="{0C1A31A0-E32D-464A-AA4A-B98A3CE2B613}" type="presParOf" srcId="{7064BEDD-E839-4313-8CF3-1C8938A19148}" destId="{B03F1FF6-6C91-46BB-BFE0-5332E6F3A0D6}" srcOrd="1" destOrd="0" presId="urn:microsoft.com/office/officeart/2005/8/layout/equation2"/>
    <dgm:cxn modelId="{4672EB5C-EE0F-4C86-A64F-38ACC2230826}" type="presParOf" srcId="{7064BEDD-E839-4313-8CF3-1C8938A19148}" destId="{020DF18D-B659-4842-88D0-BCFD9D0CE43D}" srcOrd="2" destOrd="0" presId="urn:microsoft.com/office/officeart/2005/8/layout/equation2"/>
    <dgm:cxn modelId="{03C1D343-3F00-4F55-A4F1-915D1300F67C}" type="presParOf" srcId="{7064BEDD-E839-4313-8CF3-1C8938A19148}" destId="{D2B890BC-C256-45EB-A4DF-4C808BF6A8F0}" srcOrd="3" destOrd="0" presId="urn:microsoft.com/office/officeart/2005/8/layout/equation2"/>
    <dgm:cxn modelId="{3BA045AC-F300-49C6-A3E1-FE2E3EA1A8B6}" type="presParOf" srcId="{7064BEDD-E839-4313-8CF3-1C8938A19148}" destId="{6A5BBA85-1639-4302-96CD-EACFE0332722}" srcOrd="4" destOrd="0" presId="urn:microsoft.com/office/officeart/2005/8/layout/equation2"/>
    <dgm:cxn modelId="{04F21BDD-B705-4BE6-BDE2-30AC1768F544}" type="presParOf" srcId="{031BBD04-729E-4E4D-8E4D-3520777C5EF3}" destId="{6DBBFB92-F463-4A01-A959-18331EB06EB4}" srcOrd="1" destOrd="0" presId="urn:microsoft.com/office/officeart/2005/8/layout/equation2"/>
    <dgm:cxn modelId="{3D54F069-AD48-4A6B-9E66-ECCAE019558B}" type="presParOf" srcId="{6DBBFB92-F463-4A01-A959-18331EB06EB4}" destId="{3C200CED-EFA2-49CC-8944-9782297C43E3}" srcOrd="0" destOrd="0" presId="urn:microsoft.com/office/officeart/2005/8/layout/equation2"/>
    <dgm:cxn modelId="{4ED17A66-54F4-421B-A223-BA632D23F351}" type="presParOf" srcId="{031BBD04-729E-4E4D-8E4D-3520777C5EF3}" destId="{2486EF7B-C692-4A10-96E7-7FB94214CD6B}" srcOrd="2" destOrd="0" presId="urn:microsoft.com/office/officeart/2005/8/layout/equation2"/>
  </dgm:cxnLst>
  <dgm:bg/>
  <dgm:whole/>
</dgm:dataModel>
</file>

<file path=ppt/diagrams/data2.xml><?xml version="1.0" encoding="utf-8"?>
<dgm:dataModel xmlns:dgm="http://schemas.openxmlformats.org/drawingml/2006/diagram" xmlns:a="http://schemas.openxmlformats.org/drawingml/2006/main">
  <dgm:ptLst>
    <dgm:pt modelId="{A5B94633-0019-40F2-A739-32E6A8567D1E}" type="doc">
      <dgm:prSet loTypeId="urn:microsoft.com/office/officeart/2005/8/layout/equation2" loCatId="relationship" qsTypeId="urn:microsoft.com/office/officeart/2005/8/quickstyle/simple1" qsCatId="simple" csTypeId="urn:microsoft.com/office/officeart/2005/8/colors/accent0_3" csCatId="mainScheme" phldr="1"/>
      <dgm:spPr/>
      <dgm:t>
        <a:bodyPr/>
        <a:lstStyle/>
        <a:p>
          <a:endParaRPr lang="en-US"/>
        </a:p>
      </dgm:t>
    </dgm:pt>
    <dgm:pt modelId="{31DFE236-13EC-434E-8B82-F6A34F075DDB}">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t>Problems with approvals within IT Departments</a:t>
          </a:r>
          <a:endParaRPr lang="en-US" dirty="0"/>
        </a:p>
      </dgm:t>
    </dgm:pt>
    <dgm:pt modelId="{BAC14BD4-ACCC-4016-B438-97CFEA3B1AD0}" type="parTrans" cxnId="{1A060A1A-FC82-463A-AA32-BC520F0C746A}">
      <dgm:prSet/>
      <dgm:spPr/>
      <dgm:t>
        <a:bodyPr/>
        <a:lstStyle/>
        <a:p>
          <a:endParaRPr lang="en-US"/>
        </a:p>
      </dgm:t>
    </dgm:pt>
    <dgm:pt modelId="{EFD8D92E-7460-46B3-A64E-C431FC8506D1}" type="sibTrans" cxnId="{1A060A1A-FC82-463A-AA32-BC520F0C746A}">
      <dgm:prSet>
        <dgm:style>
          <a:lnRef idx="0">
            <a:schemeClr val="dk1"/>
          </a:lnRef>
          <a:fillRef idx="3">
            <a:schemeClr val="dk1"/>
          </a:fillRef>
          <a:effectRef idx="3">
            <a:schemeClr val="dk1"/>
          </a:effectRef>
          <a:fontRef idx="minor">
            <a:schemeClr val="lt1"/>
          </a:fontRef>
        </dgm:style>
      </dgm:prSet>
      <dgm:spPr/>
      <dgm:t>
        <a:bodyPr/>
        <a:lstStyle/>
        <a:p>
          <a:endParaRPr lang="en-US" dirty="0"/>
        </a:p>
      </dgm:t>
    </dgm:pt>
    <dgm:pt modelId="{0B2EEEC7-A0BB-45F4-AA1B-7C0EB62FE556}">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t>COO mandate to create an SDLC process</a:t>
          </a:r>
          <a:endParaRPr lang="en-US" dirty="0"/>
        </a:p>
      </dgm:t>
    </dgm:pt>
    <dgm:pt modelId="{ACF45BB6-EB60-468D-AE12-0403898E80BE}" type="parTrans" cxnId="{3CC9A706-220B-4BB8-9B03-9F8B7D1E5248}">
      <dgm:prSet/>
      <dgm:spPr/>
      <dgm:t>
        <a:bodyPr/>
        <a:lstStyle/>
        <a:p>
          <a:endParaRPr lang="en-US"/>
        </a:p>
      </dgm:t>
    </dgm:pt>
    <dgm:pt modelId="{2CEE52C1-665F-48F9-BE7A-0DA830826E6F}" type="sibTrans" cxnId="{3CC9A706-220B-4BB8-9B03-9F8B7D1E5248}">
      <dgm:prSet/>
      <dgm:spPr/>
      <dgm:t>
        <a:bodyPr/>
        <a:lstStyle/>
        <a:p>
          <a:endParaRPr lang="en-US"/>
        </a:p>
      </dgm:t>
    </dgm:pt>
    <dgm:pt modelId="{91DAEFF7-32E8-4E21-9C1C-FCD5CC9B8B66}">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t>External IT audit found lack of formal procedures for new technology projects</a:t>
          </a:r>
          <a:endParaRPr lang="en-US" dirty="0"/>
        </a:p>
      </dgm:t>
    </dgm:pt>
    <dgm:pt modelId="{8D6CC5F5-0F81-46E3-ACDB-17A9D6C3EA7E}" type="parTrans" cxnId="{59924B61-5C69-48C1-BE20-03E8F408F7DF}">
      <dgm:prSet/>
      <dgm:spPr/>
    </dgm:pt>
    <dgm:pt modelId="{4980C7FB-9BDF-4B53-9278-1642BFD17318}" type="sibTrans" cxnId="{59924B61-5C69-48C1-BE20-03E8F408F7DF}">
      <dgm:prSet>
        <dgm:style>
          <a:lnRef idx="0">
            <a:schemeClr val="dk1"/>
          </a:lnRef>
          <a:fillRef idx="3">
            <a:schemeClr val="dk1"/>
          </a:fillRef>
          <a:effectRef idx="3">
            <a:schemeClr val="dk1"/>
          </a:effectRef>
          <a:fontRef idx="minor">
            <a:schemeClr val="lt1"/>
          </a:fontRef>
        </dgm:style>
      </dgm:prSet>
      <dgm:spPr/>
      <dgm:t>
        <a:bodyPr/>
        <a:lstStyle/>
        <a:p>
          <a:endParaRPr lang="en-US" dirty="0"/>
        </a:p>
      </dgm:t>
    </dgm:pt>
    <dgm:pt modelId="{5CB3C95E-068A-42DC-813A-EED699F3D13C}" type="pres">
      <dgm:prSet presAssocID="{A5B94633-0019-40F2-A739-32E6A8567D1E}" presName="Name0" presStyleCnt="0">
        <dgm:presLayoutVars>
          <dgm:dir/>
          <dgm:resizeHandles val="exact"/>
        </dgm:presLayoutVars>
      </dgm:prSet>
      <dgm:spPr/>
      <dgm:t>
        <a:bodyPr/>
        <a:lstStyle/>
        <a:p>
          <a:endParaRPr lang="en-US"/>
        </a:p>
      </dgm:t>
    </dgm:pt>
    <dgm:pt modelId="{28B89552-ADFD-41EA-8568-5FD11B45E8AE}" type="pres">
      <dgm:prSet presAssocID="{A5B94633-0019-40F2-A739-32E6A8567D1E}" presName="vNodes" presStyleCnt="0"/>
      <dgm:spPr/>
    </dgm:pt>
    <dgm:pt modelId="{101EE276-5A6B-4753-B80B-172AED13206D}" type="pres">
      <dgm:prSet presAssocID="{31DFE236-13EC-434E-8B82-F6A34F075DDB}" presName="node" presStyleLbl="node1" presStyleIdx="0" presStyleCnt="3" custLinFactY="2679" custLinFactNeighborX="-64832" custLinFactNeighborY="100000">
        <dgm:presLayoutVars>
          <dgm:bulletEnabled val="1"/>
        </dgm:presLayoutVars>
      </dgm:prSet>
      <dgm:spPr/>
      <dgm:t>
        <a:bodyPr/>
        <a:lstStyle/>
        <a:p>
          <a:endParaRPr lang="en-US"/>
        </a:p>
      </dgm:t>
    </dgm:pt>
    <dgm:pt modelId="{ECED52D6-9BDD-4340-A088-2CA245053F6D}" type="pres">
      <dgm:prSet presAssocID="{EFD8D92E-7460-46B3-A64E-C431FC8506D1}" presName="spacerT" presStyleCnt="0"/>
      <dgm:spPr/>
    </dgm:pt>
    <dgm:pt modelId="{20A0FBE0-66DD-4418-A8A4-C7B8866DA847}" type="pres">
      <dgm:prSet presAssocID="{EFD8D92E-7460-46B3-A64E-C431FC8506D1}" presName="sibTrans" presStyleLbl="sibTrans2D1" presStyleIdx="0" presStyleCnt="2" custLinFactX="-8164" custLinFactNeighborX="-100000" custLinFactNeighborY="32988"/>
      <dgm:spPr/>
      <dgm:t>
        <a:bodyPr/>
        <a:lstStyle/>
        <a:p>
          <a:endParaRPr lang="en-US"/>
        </a:p>
      </dgm:t>
    </dgm:pt>
    <dgm:pt modelId="{4F46ED99-2B81-4549-8C5A-A9B39E063432}" type="pres">
      <dgm:prSet presAssocID="{EFD8D92E-7460-46B3-A64E-C431FC8506D1}" presName="spacerB" presStyleCnt="0"/>
      <dgm:spPr/>
    </dgm:pt>
    <dgm:pt modelId="{B052B3BD-25BD-455A-9E07-173D25D043A3}" type="pres">
      <dgm:prSet presAssocID="{91DAEFF7-32E8-4E21-9C1C-FCD5CC9B8B66}" presName="node" presStyleLbl="node1" presStyleIdx="1" presStyleCnt="3" custLinFactY="-22985" custLinFactNeighborY="-100000">
        <dgm:presLayoutVars>
          <dgm:bulletEnabled val="1"/>
        </dgm:presLayoutVars>
      </dgm:prSet>
      <dgm:spPr/>
      <dgm:t>
        <a:bodyPr/>
        <a:lstStyle/>
        <a:p>
          <a:endParaRPr lang="en-US"/>
        </a:p>
      </dgm:t>
    </dgm:pt>
    <dgm:pt modelId="{714AF3B9-E2D1-45D0-9EFB-36425220501B}" type="pres">
      <dgm:prSet presAssocID="{A5B94633-0019-40F2-A739-32E6A8567D1E}" presName="sibTransLast" presStyleLbl="sibTrans2D1" presStyleIdx="1" presStyleCnt="2"/>
      <dgm:spPr/>
      <dgm:t>
        <a:bodyPr/>
        <a:lstStyle/>
        <a:p>
          <a:endParaRPr lang="en-US"/>
        </a:p>
      </dgm:t>
    </dgm:pt>
    <dgm:pt modelId="{105DFC81-4D10-4A81-8EC8-ECE8499BE507}" type="pres">
      <dgm:prSet presAssocID="{A5B94633-0019-40F2-A739-32E6A8567D1E}" presName="connectorText" presStyleLbl="sibTrans2D1" presStyleIdx="1" presStyleCnt="2"/>
      <dgm:spPr/>
      <dgm:t>
        <a:bodyPr/>
        <a:lstStyle/>
        <a:p>
          <a:endParaRPr lang="en-US"/>
        </a:p>
      </dgm:t>
    </dgm:pt>
    <dgm:pt modelId="{7807BD89-5BF9-4AFA-AC20-ABBBE7464163}" type="pres">
      <dgm:prSet presAssocID="{A5B94633-0019-40F2-A739-32E6A8567D1E}" presName="lastNode" presStyleLbl="node1" presStyleIdx="2" presStyleCnt="3">
        <dgm:presLayoutVars>
          <dgm:bulletEnabled val="1"/>
        </dgm:presLayoutVars>
      </dgm:prSet>
      <dgm:spPr/>
      <dgm:t>
        <a:bodyPr/>
        <a:lstStyle/>
        <a:p>
          <a:endParaRPr lang="en-US"/>
        </a:p>
      </dgm:t>
    </dgm:pt>
  </dgm:ptLst>
  <dgm:cxnLst>
    <dgm:cxn modelId="{3CC9A706-220B-4BB8-9B03-9F8B7D1E5248}" srcId="{A5B94633-0019-40F2-A739-32E6A8567D1E}" destId="{0B2EEEC7-A0BB-45F4-AA1B-7C0EB62FE556}" srcOrd="2" destOrd="0" parTransId="{ACF45BB6-EB60-468D-AE12-0403898E80BE}" sibTransId="{2CEE52C1-665F-48F9-BE7A-0DA830826E6F}"/>
    <dgm:cxn modelId="{52708892-3999-4C9A-8CAC-5B85DD82E97A}" type="presOf" srcId="{31DFE236-13EC-434E-8B82-F6A34F075DDB}" destId="{101EE276-5A6B-4753-B80B-172AED13206D}" srcOrd="0" destOrd="0" presId="urn:microsoft.com/office/officeart/2005/8/layout/equation2"/>
    <dgm:cxn modelId="{5428D68A-10E6-4BB2-8A4D-F1D9EB7F457C}" type="presOf" srcId="{A5B94633-0019-40F2-A739-32E6A8567D1E}" destId="{5CB3C95E-068A-42DC-813A-EED699F3D13C}" srcOrd="0" destOrd="0" presId="urn:microsoft.com/office/officeart/2005/8/layout/equation2"/>
    <dgm:cxn modelId="{1A060A1A-FC82-463A-AA32-BC520F0C746A}" srcId="{A5B94633-0019-40F2-A739-32E6A8567D1E}" destId="{31DFE236-13EC-434E-8B82-F6A34F075DDB}" srcOrd="0" destOrd="0" parTransId="{BAC14BD4-ACCC-4016-B438-97CFEA3B1AD0}" sibTransId="{EFD8D92E-7460-46B3-A64E-C431FC8506D1}"/>
    <dgm:cxn modelId="{3BAB1F1E-7E6A-4385-AC5A-AB2D3DBC0CCC}" type="presOf" srcId="{EFD8D92E-7460-46B3-A64E-C431FC8506D1}" destId="{20A0FBE0-66DD-4418-A8A4-C7B8866DA847}" srcOrd="0" destOrd="0" presId="urn:microsoft.com/office/officeart/2005/8/layout/equation2"/>
    <dgm:cxn modelId="{59924B61-5C69-48C1-BE20-03E8F408F7DF}" srcId="{A5B94633-0019-40F2-A739-32E6A8567D1E}" destId="{91DAEFF7-32E8-4E21-9C1C-FCD5CC9B8B66}" srcOrd="1" destOrd="0" parTransId="{8D6CC5F5-0F81-46E3-ACDB-17A9D6C3EA7E}" sibTransId="{4980C7FB-9BDF-4B53-9278-1642BFD17318}"/>
    <dgm:cxn modelId="{F1C7C154-135F-4FD1-B6EC-D69DB0C2858D}" type="presOf" srcId="{0B2EEEC7-A0BB-45F4-AA1B-7C0EB62FE556}" destId="{7807BD89-5BF9-4AFA-AC20-ABBBE7464163}" srcOrd="0" destOrd="0" presId="urn:microsoft.com/office/officeart/2005/8/layout/equation2"/>
    <dgm:cxn modelId="{6C4C16D5-1160-4BA3-81CD-9CB387373FF8}" type="presOf" srcId="{91DAEFF7-32E8-4E21-9C1C-FCD5CC9B8B66}" destId="{B052B3BD-25BD-455A-9E07-173D25D043A3}" srcOrd="0" destOrd="0" presId="urn:microsoft.com/office/officeart/2005/8/layout/equation2"/>
    <dgm:cxn modelId="{24DED14C-B382-4B9D-9744-CB4E3465A8EA}" type="presOf" srcId="{4980C7FB-9BDF-4B53-9278-1642BFD17318}" destId="{105DFC81-4D10-4A81-8EC8-ECE8499BE507}" srcOrd="1" destOrd="0" presId="urn:microsoft.com/office/officeart/2005/8/layout/equation2"/>
    <dgm:cxn modelId="{F11893C0-579E-404A-AB6E-762024CAE951}" type="presOf" srcId="{4980C7FB-9BDF-4B53-9278-1642BFD17318}" destId="{714AF3B9-E2D1-45D0-9EFB-36425220501B}" srcOrd="0" destOrd="0" presId="urn:microsoft.com/office/officeart/2005/8/layout/equation2"/>
    <dgm:cxn modelId="{95AD4396-0806-4A91-B0E7-52F37E2A607A}" type="presParOf" srcId="{5CB3C95E-068A-42DC-813A-EED699F3D13C}" destId="{28B89552-ADFD-41EA-8568-5FD11B45E8AE}" srcOrd="0" destOrd="0" presId="urn:microsoft.com/office/officeart/2005/8/layout/equation2"/>
    <dgm:cxn modelId="{2C42FCAF-4C87-4B48-9758-5AB665537E28}" type="presParOf" srcId="{28B89552-ADFD-41EA-8568-5FD11B45E8AE}" destId="{101EE276-5A6B-4753-B80B-172AED13206D}" srcOrd="0" destOrd="0" presId="urn:microsoft.com/office/officeart/2005/8/layout/equation2"/>
    <dgm:cxn modelId="{A888DEE1-DC7F-49BB-9CC8-9AF65C3814E6}" type="presParOf" srcId="{28B89552-ADFD-41EA-8568-5FD11B45E8AE}" destId="{ECED52D6-9BDD-4340-A088-2CA245053F6D}" srcOrd="1" destOrd="0" presId="urn:microsoft.com/office/officeart/2005/8/layout/equation2"/>
    <dgm:cxn modelId="{34217D55-2408-4AC2-8316-462A06A8E9AB}" type="presParOf" srcId="{28B89552-ADFD-41EA-8568-5FD11B45E8AE}" destId="{20A0FBE0-66DD-4418-A8A4-C7B8866DA847}" srcOrd="2" destOrd="0" presId="urn:microsoft.com/office/officeart/2005/8/layout/equation2"/>
    <dgm:cxn modelId="{3E14E6F8-063E-40BD-8231-9DA241161B2D}" type="presParOf" srcId="{28B89552-ADFD-41EA-8568-5FD11B45E8AE}" destId="{4F46ED99-2B81-4549-8C5A-A9B39E063432}" srcOrd="3" destOrd="0" presId="urn:microsoft.com/office/officeart/2005/8/layout/equation2"/>
    <dgm:cxn modelId="{D6734042-68A6-4806-8676-BA1FCB3FFEA2}" type="presParOf" srcId="{28B89552-ADFD-41EA-8568-5FD11B45E8AE}" destId="{B052B3BD-25BD-455A-9E07-173D25D043A3}" srcOrd="4" destOrd="0" presId="urn:microsoft.com/office/officeart/2005/8/layout/equation2"/>
    <dgm:cxn modelId="{190A63DF-8B35-4380-A50F-3F10B28C6BE8}" type="presParOf" srcId="{5CB3C95E-068A-42DC-813A-EED699F3D13C}" destId="{714AF3B9-E2D1-45D0-9EFB-36425220501B}" srcOrd="1" destOrd="0" presId="urn:microsoft.com/office/officeart/2005/8/layout/equation2"/>
    <dgm:cxn modelId="{3EFEE0D3-BF98-44A3-87AA-E847EBA6A8B9}" type="presParOf" srcId="{714AF3B9-E2D1-45D0-9EFB-36425220501B}" destId="{105DFC81-4D10-4A81-8EC8-ECE8499BE507}" srcOrd="0" destOrd="0" presId="urn:microsoft.com/office/officeart/2005/8/layout/equation2"/>
    <dgm:cxn modelId="{06216E55-82A4-4CBA-8CAF-AFCF0614BFAD}" type="presParOf" srcId="{5CB3C95E-068A-42DC-813A-EED699F3D13C}" destId="{7807BD89-5BF9-4AFA-AC20-ABBBE7464163}" srcOrd="2" destOrd="0" presId="urn:microsoft.com/office/officeart/2005/8/layout/equation2"/>
  </dgm:cxnLst>
  <dgm:bg/>
  <dgm:whole/>
</dgm:dataModel>
</file>

<file path=ppt/diagrams/data3.xml><?xml version="1.0" encoding="utf-8"?>
<dgm:dataModel xmlns:dgm="http://schemas.openxmlformats.org/drawingml/2006/diagram" xmlns:a="http://schemas.openxmlformats.org/drawingml/2006/main">
  <dgm:ptLst>
    <dgm:pt modelId="{8355F61A-43B0-4B3C-8D12-28EE376A3756}"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9A242E63-32F3-43D7-BF7C-0F74D65A4A31}">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Formed working team of 3</a:t>
          </a:r>
          <a:endParaRPr lang="en-US" sz="1200" dirty="0"/>
        </a:p>
      </dgm:t>
    </dgm:pt>
    <dgm:pt modelId="{5AC433A5-2F19-4916-BF6F-FE89A9AEF92B}" type="parTrans" cxnId="{8194EAA2-BD3B-4E92-9E17-630E5C5131B5}">
      <dgm:prSet/>
      <dgm:spPr/>
      <dgm:t>
        <a:bodyPr/>
        <a:lstStyle/>
        <a:p>
          <a:endParaRPr lang="en-US"/>
        </a:p>
      </dgm:t>
    </dgm:pt>
    <dgm:pt modelId="{11F73585-6124-44BF-95F4-541BF965E6EA}" type="sibTrans" cxnId="{8194EAA2-BD3B-4E92-9E17-630E5C5131B5}">
      <dgm:prSet custT="1">
        <dgm:style>
          <a:lnRef idx="0">
            <a:schemeClr val="dk1"/>
          </a:lnRef>
          <a:fillRef idx="3">
            <a:schemeClr val="dk1"/>
          </a:fillRef>
          <a:effectRef idx="3">
            <a:schemeClr val="dk1"/>
          </a:effectRef>
          <a:fontRef idx="minor">
            <a:schemeClr val="lt1"/>
          </a:fontRef>
        </dgm:style>
      </dgm:prSet>
      <dgm:spPr/>
      <dgm:t>
        <a:bodyPr/>
        <a:lstStyle/>
        <a:p>
          <a:endParaRPr lang="en-US" sz="1200" dirty="0"/>
        </a:p>
      </dgm:t>
    </dgm:pt>
    <dgm:pt modelId="{6D35376F-9D9B-4A86-89C7-6D86FF7339C8}">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Researched best practices</a:t>
          </a:r>
          <a:endParaRPr lang="en-US" sz="1200" dirty="0"/>
        </a:p>
      </dgm:t>
    </dgm:pt>
    <dgm:pt modelId="{763C6F24-AB75-40F8-8088-7B9A7329F34F}" type="parTrans" cxnId="{2DE2AB22-509B-46F6-95AE-A0DFCF3F08E8}">
      <dgm:prSet/>
      <dgm:spPr/>
      <dgm:t>
        <a:bodyPr/>
        <a:lstStyle/>
        <a:p>
          <a:endParaRPr lang="en-US"/>
        </a:p>
      </dgm:t>
    </dgm:pt>
    <dgm:pt modelId="{B2D328C1-6A9A-46EC-A2B6-EDFBCB4DB4B8}" type="sibTrans" cxnId="{2DE2AB22-509B-46F6-95AE-A0DFCF3F08E8}">
      <dgm:prSet custT="1">
        <dgm:style>
          <a:lnRef idx="0">
            <a:schemeClr val="dk1"/>
          </a:lnRef>
          <a:fillRef idx="3">
            <a:schemeClr val="dk1"/>
          </a:fillRef>
          <a:effectRef idx="3">
            <a:schemeClr val="dk1"/>
          </a:effectRef>
          <a:fontRef idx="minor">
            <a:schemeClr val="lt1"/>
          </a:fontRef>
        </dgm:style>
      </dgm:prSet>
      <dgm:spPr/>
      <dgm:t>
        <a:bodyPr/>
        <a:lstStyle/>
        <a:p>
          <a:endParaRPr lang="en-US" sz="1200" dirty="0"/>
        </a:p>
      </dgm:t>
    </dgm:pt>
    <dgm:pt modelId="{B74F15A4-1943-4482-B10E-14D70822A004}">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Identified key players</a:t>
          </a:r>
          <a:endParaRPr lang="en-US" sz="1200" dirty="0"/>
        </a:p>
      </dgm:t>
    </dgm:pt>
    <dgm:pt modelId="{9367E897-D1DA-4153-A2C4-A4F4F892F195}" type="parTrans" cxnId="{4319DC57-4CEB-4076-A832-14472E8D616A}">
      <dgm:prSet/>
      <dgm:spPr/>
      <dgm:t>
        <a:bodyPr/>
        <a:lstStyle/>
        <a:p>
          <a:endParaRPr lang="en-US"/>
        </a:p>
      </dgm:t>
    </dgm:pt>
    <dgm:pt modelId="{2270BE7B-A167-4EDB-97CD-676368365A8F}" type="sibTrans" cxnId="{4319DC57-4CEB-4076-A832-14472E8D616A}">
      <dgm:prSet custT="1">
        <dgm:style>
          <a:lnRef idx="0">
            <a:schemeClr val="dk1"/>
          </a:lnRef>
          <a:fillRef idx="3">
            <a:schemeClr val="dk1"/>
          </a:fillRef>
          <a:effectRef idx="3">
            <a:schemeClr val="dk1"/>
          </a:effectRef>
          <a:fontRef idx="minor">
            <a:schemeClr val="lt1"/>
          </a:fontRef>
        </dgm:style>
      </dgm:prSet>
      <dgm:spPr/>
      <dgm:t>
        <a:bodyPr/>
        <a:lstStyle/>
        <a:p>
          <a:endParaRPr lang="en-US" sz="1200" dirty="0"/>
        </a:p>
      </dgm:t>
    </dgm:pt>
    <dgm:pt modelId="{DFFE817B-5BC1-42BA-AF4F-AE8ECD594033}">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Identified input</a:t>
          </a:r>
          <a:endParaRPr lang="en-US" sz="1200" dirty="0"/>
        </a:p>
      </dgm:t>
    </dgm:pt>
    <dgm:pt modelId="{C03D3184-C25B-41C2-97FE-FB3BF3B8EBE9}" type="parTrans" cxnId="{A36D170B-57E9-48F8-BA90-0AF9CA5E2645}">
      <dgm:prSet/>
      <dgm:spPr/>
      <dgm:t>
        <a:bodyPr/>
        <a:lstStyle/>
        <a:p>
          <a:endParaRPr lang="en-US"/>
        </a:p>
      </dgm:t>
    </dgm:pt>
    <dgm:pt modelId="{7557186A-5720-4BF1-8EBA-3FA616F12670}" type="sibTrans" cxnId="{A36D170B-57E9-48F8-BA90-0AF9CA5E2645}">
      <dgm:prSet custT="1">
        <dgm:style>
          <a:lnRef idx="0">
            <a:schemeClr val="dk1"/>
          </a:lnRef>
          <a:fillRef idx="3">
            <a:schemeClr val="dk1"/>
          </a:fillRef>
          <a:effectRef idx="3">
            <a:schemeClr val="dk1"/>
          </a:effectRef>
          <a:fontRef idx="minor">
            <a:schemeClr val="lt1"/>
          </a:fontRef>
        </dgm:style>
      </dgm:prSet>
      <dgm:spPr/>
      <dgm:t>
        <a:bodyPr/>
        <a:lstStyle/>
        <a:p>
          <a:endParaRPr lang="en-US" sz="1200" dirty="0"/>
        </a:p>
      </dgm:t>
    </dgm:pt>
    <dgm:pt modelId="{B5194ED3-A594-48B0-A30C-A454F877017C}">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Identified output with signoffs</a:t>
          </a:r>
          <a:endParaRPr lang="en-US" sz="1200" dirty="0"/>
        </a:p>
      </dgm:t>
    </dgm:pt>
    <dgm:pt modelId="{BB8CA870-4BCC-41D4-A4CD-94771DFF0391}" type="parTrans" cxnId="{82BD867E-291A-4A4B-AEAE-AE03BDE68A67}">
      <dgm:prSet/>
      <dgm:spPr/>
      <dgm:t>
        <a:bodyPr/>
        <a:lstStyle/>
        <a:p>
          <a:endParaRPr lang="en-US"/>
        </a:p>
      </dgm:t>
    </dgm:pt>
    <dgm:pt modelId="{EC73EAA6-C71D-4BF2-8B04-E4B7DE71A7AB}" type="sibTrans" cxnId="{82BD867E-291A-4A4B-AEAE-AE03BDE68A67}">
      <dgm:prSet custT="1">
        <dgm:style>
          <a:lnRef idx="0">
            <a:schemeClr val="dk1"/>
          </a:lnRef>
          <a:fillRef idx="3">
            <a:schemeClr val="dk1"/>
          </a:fillRef>
          <a:effectRef idx="3">
            <a:schemeClr val="dk1"/>
          </a:effectRef>
          <a:fontRef idx="minor">
            <a:schemeClr val="lt1"/>
          </a:fontRef>
        </dgm:style>
      </dgm:prSet>
      <dgm:spPr/>
      <dgm:t>
        <a:bodyPr/>
        <a:lstStyle/>
        <a:p>
          <a:endParaRPr lang="en-US" sz="1200" dirty="0"/>
        </a:p>
      </dgm:t>
    </dgm:pt>
    <dgm:pt modelId="{E9BD9860-9C28-4E61-A385-7DE080F065DB}">
      <dgm:prSet custT="1">
        <dgm:style>
          <a:lnRef idx="0">
            <a:schemeClr val="dk1"/>
          </a:lnRef>
          <a:fillRef idx="3">
            <a:schemeClr val="dk1"/>
          </a:fillRef>
          <a:effectRef idx="3">
            <a:schemeClr val="dk1"/>
          </a:effectRef>
          <a:fontRef idx="minor">
            <a:schemeClr val="lt1"/>
          </a:fontRef>
        </dgm:style>
      </dgm:prSet>
      <dgm:spPr/>
      <dgm:t>
        <a:bodyPr/>
        <a:lstStyle/>
        <a:p>
          <a:pPr rtl="0"/>
          <a:r>
            <a:rPr lang="en-US" sz="1200" dirty="0" smtClean="0"/>
            <a:t>Reviewed 1</a:t>
          </a:r>
          <a:r>
            <a:rPr lang="en-US" sz="1200" baseline="30000" dirty="0" smtClean="0"/>
            <a:t>st</a:t>
          </a:r>
          <a:r>
            <a:rPr lang="en-US" sz="1200" dirty="0" smtClean="0"/>
            <a:t> draft with COO</a:t>
          </a:r>
          <a:endParaRPr lang="en-US" sz="1200" dirty="0"/>
        </a:p>
      </dgm:t>
    </dgm:pt>
    <dgm:pt modelId="{A15CCDF9-019F-4832-875D-6F603034E825}" type="parTrans" cxnId="{F492C6D3-E494-4759-A850-498B08A01746}">
      <dgm:prSet/>
      <dgm:spPr/>
      <dgm:t>
        <a:bodyPr/>
        <a:lstStyle/>
        <a:p>
          <a:endParaRPr lang="en-US"/>
        </a:p>
      </dgm:t>
    </dgm:pt>
    <dgm:pt modelId="{BFF0733C-113A-4415-A56D-8B704430B19B}" type="sibTrans" cxnId="{F492C6D3-E494-4759-A850-498B08A01746}">
      <dgm:prSet custT="1">
        <dgm:style>
          <a:lnRef idx="0">
            <a:schemeClr val="dk1"/>
          </a:lnRef>
          <a:fillRef idx="3">
            <a:schemeClr val="dk1"/>
          </a:fillRef>
          <a:effectRef idx="3">
            <a:schemeClr val="dk1"/>
          </a:effectRef>
          <a:fontRef idx="minor">
            <a:schemeClr val="lt1"/>
          </a:fontRef>
        </dgm:style>
      </dgm:prSet>
      <dgm:spPr/>
      <dgm:t>
        <a:bodyPr/>
        <a:lstStyle/>
        <a:p>
          <a:endParaRPr lang="en-US" sz="1200" dirty="0"/>
        </a:p>
      </dgm:t>
    </dgm:pt>
    <dgm:pt modelId="{17E93F25-CE6B-49F9-B3B1-C9B3E20E03BF}" type="pres">
      <dgm:prSet presAssocID="{8355F61A-43B0-4B3C-8D12-28EE376A3756}" presName="cycle" presStyleCnt="0">
        <dgm:presLayoutVars>
          <dgm:dir/>
          <dgm:resizeHandles val="exact"/>
        </dgm:presLayoutVars>
      </dgm:prSet>
      <dgm:spPr/>
      <dgm:t>
        <a:bodyPr/>
        <a:lstStyle/>
        <a:p>
          <a:endParaRPr lang="en-US"/>
        </a:p>
      </dgm:t>
    </dgm:pt>
    <dgm:pt modelId="{73A969A9-7651-4713-84DE-444C2A888F2F}" type="pres">
      <dgm:prSet presAssocID="{9A242E63-32F3-43D7-BF7C-0F74D65A4A31}" presName="node" presStyleLbl="node1" presStyleIdx="0" presStyleCnt="6">
        <dgm:presLayoutVars>
          <dgm:bulletEnabled val="1"/>
        </dgm:presLayoutVars>
      </dgm:prSet>
      <dgm:spPr/>
      <dgm:t>
        <a:bodyPr/>
        <a:lstStyle/>
        <a:p>
          <a:endParaRPr lang="en-US"/>
        </a:p>
      </dgm:t>
    </dgm:pt>
    <dgm:pt modelId="{504CA048-D6B0-421B-B0A9-AD7D5BBADE13}" type="pres">
      <dgm:prSet presAssocID="{11F73585-6124-44BF-95F4-541BF965E6EA}" presName="sibTrans" presStyleLbl="sibTrans2D1" presStyleIdx="0" presStyleCnt="6"/>
      <dgm:spPr/>
      <dgm:t>
        <a:bodyPr/>
        <a:lstStyle/>
        <a:p>
          <a:endParaRPr lang="en-US"/>
        </a:p>
      </dgm:t>
    </dgm:pt>
    <dgm:pt modelId="{C646DD66-5783-44EE-A2CE-191D757B2118}" type="pres">
      <dgm:prSet presAssocID="{11F73585-6124-44BF-95F4-541BF965E6EA}" presName="connectorText" presStyleLbl="sibTrans2D1" presStyleIdx="0" presStyleCnt="6"/>
      <dgm:spPr/>
      <dgm:t>
        <a:bodyPr/>
        <a:lstStyle/>
        <a:p>
          <a:endParaRPr lang="en-US"/>
        </a:p>
      </dgm:t>
    </dgm:pt>
    <dgm:pt modelId="{1B86192C-69FF-4328-B4C3-AF7C7B4E81D2}" type="pres">
      <dgm:prSet presAssocID="{6D35376F-9D9B-4A86-89C7-6D86FF7339C8}" presName="node" presStyleLbl="node1" presStyleIdx="1" presStyleCnt="6" custScaleX="110249" custScaleY="109396">
        <dgm:presLayoutVars>
          <dgm:bulletEnabled val="1"/>
        </dgm:presLayoutVars>
      </dgm:prSet>
      <dgm:spPr/>
      <dgm:t>
        <a:bodyPr/>
        <a:lstStyle/>
        <a:p>
          <a:endParaRPr lang="en-US"/>
        </a:p>
      </dgm:t>
    </dgm:pt>
    <dgm:pt modelId="{B5C52BC8-DBC1-4D97-B17C-02F142BA82F4}" type="pres">
      <dgm:prSet presAssocID="{B2D328C1-6A9A-46EC-A2B6-EDFBCB4DB4B8}" presName="sibTrans" presStyleLbl="sibTrans2D1" presStyleIdx="1" presStyleCnt="6"/>
      <dgm:spPr/>
      <dgm:t>
        <a:bodyPr/>
        <a:lstStyle/>
        <a:p>
          <a:endParaRPr lang="en-US"/>
        </a:p>
      </dgm:t>
    </dgm:pt>
    <dgm:pt modelId="{8FEA06AE-DF98-4A58-9A00-C95B3ADC19EF}" type="pres">
      <dgm:prSet presAssocID="{B2D328C1-6A9A-46EC-A2B6-EDFBCB4DB4B8}" presName="connectorText" presStyleLbl="sibTrans2D1" presStyleIdx="1" presStyleCnt="6"/>
      <dgm:spPr/>
      <dgm:t>
        <a:bodyPr/>
        <a:lstStyle/>
        <a:p>
          <a:endParaRPr lang="en-US"/>
        </a:p>
      </dgm:t>
    </dgm:pt>
    <dgm:pt modelId="{FF8DE6D8-5057-428E-925D-BFA229455B91}" type="pres">
      <dgm:prSet presAssocID="{B74F15A4-1943-4482-B10E-14D70822A004}" presName="node" presStyleLbl="node1" presStyleIdx="2" presStyleCnt="6">
        <dgm:presLayoutVars>
          <dgm:bulletEnabled val="1"/>
        </dgm:presLayoutVars>
      </dgm:prSet>
      <dgm:spPr/>
      <dgm:t>
        <a:bodyPr/>
        <a:lstStyle/>
        <a:p>
          <a:endParaRPr lang="en-US"/>
        </a:p>
      </dgm:t>
    </dgm:pt>
    <dgm:pt modelId="{1D95EF92-AB2F-49CF-A5AB-1C0E993DB6DD}" type="pres">
      <dgm:prSet presAssocID="{2270BE7B-A167-4EDB-97CD-676368365A8F}" presName="sibTrans" presStyleLbl="sibTrans2D1" presStyleIdx="2" presStyleCnt="6"/>
      <dgm:spPr/>
      <dgm:t>
        <a:bodyPr/>
        <a:lstStyle/>
        <a:p>
          <a:endParaRPr lang="en-US"/>
        </a:p>
      </dgm:t>
    </dgm:pt>
    <dgm:pt modelId="{72DCB3C4-8FA0-4136-8E9D-C457B64C7195}" type="pres">
      <dgm:prSet presAssocID="{2270BE7B-A167-4EDB-97CD-676368365A8F}" presName="connectorText" presStyleLbl="sibTrans2D1" presStyleIdx="2" presStyleCnt="6"/>
      <dgm:spPr/>
      <dgm:t>
        <a:bodyPr/>
        <a:lstStyle/>
        <a:p>
          <a:endParaRPr lang="en-US"/>
        </a:p>
      </dgm:t>
    </dgm:pt>
    <dgm:pt modelId="{53DD20D3-093B-4D86-B74C-368B1E1CBF31}" type="pres">
      <dgm:prSet presAssocID="{DFFE817B-5BC1-42BA-AF4F-AE8ECD594033}" presName="node" presStyleLbl="node1" presStyleIdx="3" presStyleCnt="6">
        <dgm:presLayoutVars>
          <dgm:bulletEnabled val="1"/>
        </dgm:presLayoutVars>
      </dgm:prSet>
      <dgm:spPr/>
      <dgm:t>
        <a:bodyPr/>
        <a:lstStyle/>
        <a:p>
          <a:endParaRPr lang="en-US"/>
        </a:p>
      </dgm:t>
    </dgm:pt>
    <dgm:pt modelId="{ECB77E49-5A24-45C5-91D8-9FBB32D268F8}" type="pres">
      <dgm:prSet presAssocID="{7557186A-5720-4BF1-8EBA-3FA616F12670}" presName="sibTrans" presStyleLbl="sibTrans2D1" presStyleIdx="3" presStyleCnt="6"/>
      <dgm:spPr/>
      <dgm:t>
        <a:bodyPr/>
        <a:lstStyle/>
        <a:p>
          <a:endParaRPr lang="en-US"/>
        </a:p>
      </dgm:t>
    </dgm:pt>
    <dgm:pt modelId="{D5301DF0-032E-41BC-9A86-9560622D8168}" type="pres">
      <dgm:prSet presAssocID="{7557186A-5720-4BF1-8EBA-3FA616F12670}" presName="connectorText" presStyleLbl="sibTrans2D1" presStyleIdx="3" presStyleCnt="6"/>
      <dgm:spPr/>
      <dgm:t>
        <a:bodyPr/>
        <a:lstStyle/>
        <a:p>
          <a:endParaRPr lang="en-US"/>
        </a:p>
      </dgm:t>
    </dgm:pt>
    <dgm:pt modelId="{86F75C1E-FC07-40CA-80A8-87E82FC2E592}" type="pres">
      <dgm:prSet presAssocID="{B5194ED3-A594-48B0-A30C-A454F877017C}" presName="node" presStyleLbl="node1" presStyleIdx="4" presStyleCnt="6">
        <dgm:presLayoutVars>
          <dgm:bulletEnabled val="1"/>
        </dgm:presLayoutVars>
      </dgm:prSet>
      <dgm:spPr/>
      <dgm:t>
        <a:bodyPr/>
        <a:lstStyle/>
        <a:p>
          <a:endParaRPr lang="en-US"/>
        </a:p>
      </dgm:t>
    </dgm:pt>
    <dgm:pt modelId="{33D6E796-6B05-4399-B664-7E3A19F937FD}" type="pres">
      <dgm:prSet presAssocID="{EC73EAA6-C71D-4BF2-8B04-E4B7DE71A7AB}" presName="sibTrans" presStyleLbl="sibTrans2D1" presStyleIdx="4" presStyleCnt="6"/>
      <dgm:spPr/>
      <dgm:t>
        <a:bodyPr/>
        <a:lstStyle/>
        <a:p>
          <a:endParaRPr lang="en-US"/>
        </a:p>
      </dgm:t>
    </dgm:pt>
    <dgm:pt modelId="{7FEA2BC6-3895-401C-914A-A8E074114FE8}" type="pres">
      <dgm:prSet presAssocID="{EC73EAA6-C71D-4BF2-8B04-E4B7DE71A7AB}" presName="connectorText" presStyleLbl="sibTrans2D1" presStyleIdx="4" presStyleCnt="6"/>
      <dgm:spPr/>
      <dgm:t>
        <a:bodyPr/>
        <a:lstStyle/>
        <a:p>
          <a:endParaRPr lang="en-US"/>
        </a:p>
      </dgm:t>
    </dgm:pt>
    <dgm:pt modelId="{AF6B801C-8215-4B53-9C20-0F6C76BB7DD1}" type="pres">
      <dgm:prSet presAssocID="{E9BD9860-9C28-4E61-A385-7DE080F065DB}" presName="node" presStyleLbl="node1" presStyleIdx="5" presStyleCnt="6">
        <dgm:presLayoutVars>
          <dgm:bulletEnabled val="1"/>
        </dgm:presLayoutVars>
      </dgm:prSet>
      <dgm:spPr/>
      <dgm:t>
        <a:bodyPr/>
        <a:lstStyle/>
        <a:p>
          <a:endParaRPr lang="en-US"/>
        </a:p>
      </dgm:t>
    </dgm:pt>
    <dgm:pt modelId="{82558C36-76B7-4A56-97C7-33D87CAC0894}" type="pres">
      <dgm:prSet presAssocID="{BFF0733C-113A-4415-A56D-8B704430B19B}" presName="sibTrans" presStyleLbl="sibTrans2D1" presStyleIdx="5" presStyleCnt="6"/>
      <dgm:spPr/>
      <dgm:t>
        <a:bodyPr/>
        <a:lstStyle/>
        <a:p>
          <a:endParaRPr lang="en-US"/>
        </a:p>
      </dgm:t>
    </dgm:pt>
    <dgm:pt modelId="{495FD412-4D8E-4E78-BA6C-833B9C1377D6}" type="pres">
      <dgm:prSet presAssocID="{BFF0733C-113A-4415-A56D-8B704430B19B}" presName="connectorText" presStyleLbl="sibTrans2D1" presStyleIdx="5" presStyleCnt="6"/>
      <dgm:spPr/>
      <dgm:t>
        <a:bodyPr/>
        <a:lstStyle/>
        <a:p>
          <a:endParaRPr lang="en-US"/>
        </a:p>
      </dgm:t>
    </dgm:pt>
  </dgm:ptLst>
  <dgm:cxnLst>
    <dgm:cxn modelId="{CD1D2CE3-A85F-4A95-8C95-1A9DF8DDEF8A}" type="presOf" srcId="{BFF0733C-113A-4415-A56D-8B704430B19B}" destId="{82558C36-76B7-4A56-97C7-33D87CAC0894}" srcOrd="0" destOrd="0" presId="urn:microsoft.com/office/officeart/2005/8/layout/cycle2"/>
    <dgm:cxn modelId="{7E5C01DA-CE58-450E-A22F-392F5443E4F3}" type="presOf" srcId="{E9BD9860-9C28-4E61-A385-7DE080F065DB}" destId="{AF6B801C-8215-4B53-9C20-0F6C76BB7DD1}" srcOrd="0" destOrd="0" presId="urn:microsoft.com/office/officeart/2005/8/layout/cycle2"/>
    <dgm:cxn modelId="{48948FAB-9E01-40DF-9048-16519133325E}" type="presOf" srcId="{8355F61A-43B0-4B3C-8D12-28EE376A3756}" destId="{17E93F25-CE6B-49F9-B3B1-C9B3E20E03BF}" srcOrd="0" destOrd="0" presId="urn:microsoft.com/office/officeart/2005/8/layout/cycle2"/>
    <dgm:cxn modelId="{4821ECCF-2DEB-4434-8777-283FF8025C04}" type="presOf" srcId="{11F73585-6124-44BF-95F4-541BF965E6EA}" destId="{C646DD66-5783-44EE-A2CE-191D757B2118}" srcOrd="1" destOrd="0" presId="urn:microsoft.com/office/officeart/2005/8/layout/cycle2"/>
    <dgm:cxn modelId="{07E47D77-842F-405F-8BC8-DDCBC7D669C1}" type="presOf" srcId="{EC73EAA6-C71D-4BF2-8B04-E4B7DE71A7AB}" destId="{33D6E796-6B05-4399-B664-7E3A19F937FD}" srcOrd="0" destOrd="0" presId="urn:microsoft.com/office/officeart/2005/8/layout/cycle2"/>
    <dgm:cxn modelId="{2DE2AB22-509B-46F6-95AE-A0DFCF3F08E8}" srcId="{8355F61A-43B0-4B3C-8D12-28EE376A3756}" destId="{6D35376F-9D9B-4A86-89C7-6D86FF7339C8}" srcOrd="1" destOrd="0" parTransId="{763C6F24-AB75-40F8-8088-7B9A7329F34F}" sibTransId="{B2D328C1-6A9A-46EC-A2B6-EDFBCB4DB4B8}"/>
    <dgm:cxn modelId="{88143BA7-BA13-4327-B702-5E28F9E9652E}" type="presOf" srcId="{B74F15A4-1943-4482-B10E-14D70822A004}" destId="{FF8DE6D8-5057-428E-925D-BFA229455B91}" srcOrd="0" destOrd="0" presId="urn:microsoft.com/office/officeart/2005/8/layout/cycle2"/>
    <dgm:cxn modelId="{A36D170B-57E9-48F8-BA90-0AF9CA5E2645}" srcId="{8355F61A-43B0-4B3C-8D12-28EE376A3756}" destId="{DFFE817B-5BC1-42BA-AF4F-AE8ECD594033}" srcOrd="3" destOrd="0" parTransId="{C03D3184-C25B-41C2-97FE-FB3BF3B8EBE9}" sibTransId="{7557186A-5720-4BF1-8EBA-3FA616F12670}"/>
    <dgm:cxn modelId="{8194EAA2-BD3B-4E92-9E17-630E5C5131B5}" srcId="{8355F61A-43B0-4B3C-8D12-28EE376A3756}" destId="{9A242E63-32F3-43D7-BF7C-0F74D65A4A31}" srcOrd="0" destOrd="0" parTransId="{5AC433A5-2F19-4916-BF6F-FE89A9AEF92B}" sibTransId="{11F73585-6124-44BF-95F4-541BF965E6EA}"/>
    <dgm:cxn modelId="{886BA00B-C7F7-48CA-8D37-1D65529D9E93}" type="presOf" srcId="{DFFE817B-5BC1-42BA-AF4F-AE8ECD594033}" destId="{53DD20D3-093B-4D86-B74C-368B1E1CBF31}" srcOrd="0" destOrd="0" presId="urn:microsoft.com/office/officeart/2005/8/layout/cycle2"/>
    <dgm:cxn modelId="{86EBBE3F-64DA-4DE5-8413-009380DEE0E0}" type="presOf" srcId="{B5194ED3-A594-48B0-A30C-A454F877017C}" destId="{86F75C1E-FC07-40CA-80A8-87E82FC2E592}" srcOrd="0" destOrd="0" presId="urn:microsoft.com/office/officeart/2005/8/layout/cycle2"/>
    <dgm:cxn modelId="{C93A7B8E-FF5D-4350-A4BD-88683F7EAB45}" type="presOf" srcId="{7557186A-5720-4BF1-8EBA-3FA616F12670}" destId="{ECB77E49-5A24-45C5-91D8-9FBB32D268F8}" srcOrd="0" destOrd="0" presId="urn:microsoft.com/office/officeart/2005/8/layout/cycle2"/>
    <dgm:cxn modelId="{82BD867E-291A-4A4B-AEAE-AE03BDE68A67}" srcId="{8355F61A-43B0-4B3C-8D12-28EE376A3756}" destId="{B5194ED3-A594-48B0-A30C-A454F877017C}" srcOrd="4" destOrd="0" parTransId="{BB8CA870-4BCC-41D4-A4CD-94771DFF0391}" sibTransId="{EC73EAA6-C71D-4BF2-8B04-E4B7DE71A7AB}"/>
    <dgm:cxn modelId="{3E91962C-34CD-47D5-A7AD-E22F1FFA676C}" type="presOf" srcId="{6D35376F-9D9B-4A86-89C7-6D86FF7339C8}" destId="{1B86192C-69FF-4328-B4C3-AF7C7B4E81D2}" srcOrd="0" destOrd="0" presId="urn:microsoft.com/office/officeart/2005/8/layout/cycle2"/>
    <dgm:cxn modelId="{C652DB24-30EB-4A56-BC39-D93B3DA56346}" type="presOf" srcId="{11F73585-6124-44BF-95F4-541BF965E6EA}" destId="{504CA048-D6B0-421B-B0A9-AD7D5BBADE13}" srcOrd="0" destOrd="0" presId="urn:microsoft.com/office/officeart/2005/8/layout/cycle2"/>
    <dgm:cxn modelId="{D00A4D85-C2C8-46A0-99DE-9D15EFA97CE2}" type="presOf" srcId="{9A242E63-32F3-43D7-BF7C-0F74D65A4A31}" destId="{73A969A9-7651-4713-84DE-444C2A888F2F}" srcOrd="0" destOrd="0" presId="urn:microsoft.com/office/officeart/2005/8/layout/cycle2"/>
    <dgm:cxn modelId="{DD8D3C9E-45BE-4D1F-84D9-C911E585B034}" type="presOf" srcId="{BFF0733C-113A-4415-A56D-8B704430B19B}" destId="{495FD412-4D8E-4E78-BA6C-833B9C1377D6}" srcOrd="1" destOrd="0" presId="urn:microsoft.com/office/officeart/2005/8/layout/cycle2"/>
    <dgm:cxn modelId="{F6CD60DA-C192-4B14-A38F-406B7A6F6B8B}" type="presOf" srcId="{2270BE7B-A167-4EDB-97CD-676368365A8F}" destId="{72DCB3C4-8FA0-4136-8E9D-C457B64C7195}" srcOrd="1" destOrd="0" presId="urn:microsoft.com/office/officeart/2005/8/layout/cycle2"/>
    <dgm:cxn modelId="{F492C6D3-E494-4759-A850-498B08A01746}" srcId="{8355F61A-43B0-4B3C-8D12-28EE376A3756}" destId="{E9BD9860-9C28-4E61-A385-7DE080F065DB}" srcOrd="5" destOrd="0" parTransId="{A15CCDF9-019F-4832-875D-6F603034E825}" sibTransId="{BFF0733C-113A-4415-A56D-8B704430B19B}"/>
    <dgm:cxn modelId="{4F9A4E0D-28C6-4B43-B15C-FC43388D9780}" type="presOf" srcId="{7557186A-5720-4BF1-8EBA-3FA616F12670}" destId="{D5301DF0-032E-41BC-9A86-9560622D8168}" srcOrd="1" destOrd="0" presId="urn:microsoft.com/office/officeart/2005/8/layout/cycle2"/>
    <dgm:cxn modelId="{B3464D91-B253-40E0-ACD7-D8051A4432CF}" type="presOf" srcId="{EC73EAA6-C71D-4BF2-8B04-E4B7DE71A7AB}" destId="{7FEA2BC6-3895-401C-914A-A8E074114FE8}" srcOrd="1" destOrd="0" presId="urn:microsoft.com/office/officeart/2005/8/layout/cycle2"/>
    <dgm:cxn modelId="{4319DC57-4CEB-4076-A832-14472E8D616A}" srcId="{8355F61A-43B0-4B3C-8D12-28EE376A3756}" destId="{B74F15A4-1943-4482-B10E-14D70822A004}" srcOrd="2" destOrd="0" parTransId="{9367E897-D1DA-4153-A2C4-A4F4F892F195}" sibTransId="{2270BE7B-A167-4EDB-97CD-676368365A8F}"/>
    <dgm:cxn modelId="{FFD09FD9-4DCF-43DB-8C4E-14DB7387241B}" type="presOf" srcId="{B2D328C1-6A9A-46EC-A2B6-EDFBCB4DB4B8}" destId="{B5C52BC8-DBC1-4D97-B17C-02F142BA82F4}" srcOrd="0" destOrd="0" presId="urn:microsoft.com/office/officeart/2005/8/layout/cycle2"/>
    <dgm:cxn modelId="{593CED03-2B6A-4650-AA29-BE9E15441350}" type="presOf" srcId="{2270BE7B-A167-4EDB-97CD-676368365A8F}" destId="{1D95EF92-AB2F-49CF-A5AB-1C0E993DB6DD}" srcOrd="0" destOrd="0" presId="urn:microsoft.com/office/officeart/2005/8/layout/cycle2"/>
    <dgm:cxn modelId="{A285DFA3-8B8E-42E2-B390-4489F0382598}" type="presOf" srcId="{B2D328C1-6A9A-46EC-A2B6-EDFBCB4DB4B8}" destId="{8FEA06AE-DF98-4A58-9A00-C95B3ADC19EF}" srcOrd="1" destOrd="0" presId="urn:microsoft.com/office/officeart/2005/8/layout/cycle2"/>
    <dgm:cxn modelId="{7AFABAB0-649E-49F8-83EC-C759A5DB2618}" type="presParOf" srcId="{17E93F25-CE6B-49F9-B3B1-C9B3E20E03BF}" destId="{73A969A9-7651-4713-84DE-444C2A888F2F}" srcOrd="0" destOrd="0" presId="urn:microsoft.com/office/officeart/2005/8/layout/cycle2"/>
    <dgm:cxn modelId="{2B3133E5-9F99-45D6-93EF-1187E68BAB91}" type="presParOf" srcId="{17E93F25-CE6B-49F9-B3B1-C9B3E20E03BF}" destId="{504CA048-D6B0-421B-B0A9-AD7D5BBADE13}" srcOrd="1" destOrd="0" presId="urn:microsoft.com/office/officeart/2005/8/layout/cycle2"/>
    <dgm:cxn modelId="{8B56A5DE-94D9-4F11-BEFE-B0FF5472E49A}" type="presParOf" srcId="{504CA048-D6B0-421B-B0A9-AD7D5BBADE13}" destId="{C646DD66-5783-44EE-A2CE-191D757B2118}" srcOrd="0" destOrd="0" presId="urn:microsoft.com/office/officeart/2005/8/layout/cycle2"/>
    <dgm:cxn modelId="{33323E35-0D01-4A1A-A251-077392DB0135}" type="presParOf" srcId="{17E93F25-CE6B-49F9-B3B1-C9B3E20E03BF}" destId="{1B86192C-69FF-4328-B4C3-AF7C7B4E81D2}" srcOrd="2" destOrd="0" presId="urn:microsoft.com/office/officeart/2005/8/layout/cycle2"/>
    <dgm:cxn modelId="{78482077-3E57-4706-89F3-722D290350D6}" type="presParOf" srcId="{17E93F25-CE6B-49F9-B3B1-C9B3E20E03BF}" destId="{B5C52BC8-DBC1-4D97-B17C-02F142BA82F4}" srcOrd="3" destOrd="0" presId="urn:microsoft.com/office/officeart/2005/8/layout/cycle2"/>
    <dgm:cxn modelId="{48439DFD-B864-4A09-98BC-475437D9B5C5}" type="presParOf" srcId="{B5C52BC8-DBC1-4D97-B17C-02F142BA82F4}" destId="{8FEA06AE-DF98-4A58-9A00-C95B3ADC19EF}" srcOrd="0" destOrd="0" presId="urn:microsoft.com/office/officeart/2005/8/layout/cycle2"/>
    <dgm:cxn modelId="{D4CE5DFD-03EB-4C20-B23F-43596251CD21}" type="presParOf" srcId="{17E93F25-CE6B-49F9-B3B1-C9B3E20E03BF}" destId="{FF8DE6D8-5057-428E-925D-BFA229455B91}" srcOrd="4" destOrd="0" presId="urn:microsoft.com/office/officeart/2005/8/layout/cycle2"/>
    <dgm:cxn modelId="{958ECCD3-936F-4261-955F-603448DEAF1A}" type="presParOf" srcId="{17E93F25-CE6B-49F9-B3B1-C9B3E20E03BF}" destId="{1D95EF92-AB2F-49CF-A5AB-1C0E993DB6DD}" srcOrd="5" destOrd="0" presId="urn:microsoft.com/office/officeart/2005/8/layout/cycle2"/>
    <dgm:cxn modelId="{26A5CDED-CD55-454C-99BD-BE3599D0099D}" type="presParOf" srcId="{1D95EF92-AB2F-49CF-A5AB-1C0E993DB6DD}" destId="{72DCB3C4-8FA0-4136-8E9D-C457B64C7195}" srcOrd="0" destOrd="0" presId="urn:microsoft.com/office/officeart/2005/8/layout/cycle2"/>
    <dgm:cxn modelId="{4FFA4FA5-61A8-4EAA-84E3-7BF635FDE00A}" type="presParOf" srcId="{17E93F25-CE6B-49F9-B3B1-C9B3E20E03BF}" destId="{53DD20D3-093B-4D86-B74C-368B1E1CBF31}" srcOrd="6" destOrd="0" presId="urn:microsoft.com/office/officeart/2005/8/layout/cycle2"/>
    <dgm:cxn modelId="{B8A12781-0E02-43D0-83C9-FC3326F5A10C}" type="presParOf" srcId="{17E93F25-CE6B-49F9-B3B1-C9B3E20E03BF}" destId="{ECB77E49-5A24-45C5-91D8-9FBB32D268F8}" srcOrd="7" destOrd="0" presId="urn:microsoft.com/office/officeart/2005/8/layout/cycle2"/>
    <dgm:cxn modelId="{FBAE314D-AE91-4422-AFD6-A002E6EF3CAD}" type="presParOf" srcId="{ECB77E49-5A24-45C5-91D8-9FBB32D268F8}" destId="{D5301DF0-032E-41BC-9A86-9560622D8168}" srcOrd="0" destOrd="0" presId="urn:microsoft.com/office/officeart/2005/8/layout/cycle2"/>
    <dgm:cxn modelId="{2973D8EF-10C9-482A-BBC0-F7B55ECFF61F}" type="presParOf" srcId="{17E93F25-CE6B-49F9-B3B1-C9B3E20E03BF}" destId="{86F75C1E-FC07-40CA-80A8-87E82FC2E592}" srcOrd="8" destOrd="0" presId="urn:microsoft.com/office/officeart/2005/8/layout/cycle2"/>
    <dgm:cxn modelId="{CC114B75-55D7-49A0-AC1C-92A764D92CB9}" type="presParOf" srcId="{17E93F25-CE6B-49F9-B3B1-C9B3E20E03BF}" destId="{33D6E796-6B05-4399-B664-7E3A19F937FD}" srcOrd="9" destOrd="0" presId="urn:microsoft.com/office/officeart/2005/8/layout/cycle2"/>
    <dgm:cxn modelId="{EA990CB7-C976-4AA1-B7E6-022411B2A96F}" type="presParOf" srcId="{33D6E796-6B05-4399-B664-7E3A19F937FD}" destId="{7FEA2BC6-3895-401C-914A-A8E074114FE8}" srcOrd="0" destOrd="0" presId="urn:microsoft.com/office/officeart/2005/8/layout/cycle2"/>
    <dgm:cxn modelId="{6C4C7E31-3169-4F09-A35F-59616E54744A}" type="presParOf" srcId="{17E93F25-CE6B-49F9-B3B1-C9B3E20E03BF}" destId="{AF6B801C-8215-4B53-9C20-0F6C76BB7DD1}" srcOrd="10" destOrd="0" presId="urn:microsoft.com/office/officeart/2005/8/layout/cycle2"/>
    <dgm:cxn modelId="{1EBCA5B8-5A6E-469A-B24F-4F503B268751}" type="presParOf" srcId="{17E93F25-CE6B-49F9-B3B1-C9B3E20E03BF}" destId="{82558C36-76B7-4A56-97C7-33D87CAC0894}" srcOrd="11" destOrd="0" presId="urn:microsoft.com/office/officeart/2005/8/layout/cycle2"/>
    <dgm:cxn modelId="{1CEE5722-C5CF-4238-8BBF-B9ED40A5C3A2}" type="presParOf" srcId="{82558C36-76B7-4A56-97C7-33D87CAC0894}" destId="{495FD412-4D8E-4E78-BA6C-833B9C1377D6}" srcOrd="0" destOrd="0" presId="urn:microsoft.com/office/officeart/2005/8/layout/cycle2"/>
  </dgm:cxnLst>
  <dgm:bg/>
  <dgm:whole/>
</dgm:dataModel>
</file>

<file path=ppt/diagrams/data4.xml><?xml version="1.0" encoding="utf-8"?>
<dgm:dataModel xmlns:dgm="http://schemas.openxmlformats.org/drawingml/2006/diagram" xmlns:a="http://schemas.openxmlformats.org/drawingml/2006/main">
  <dgm:ptLst>
    <dgm:pt modelId="{7D1DE2E9-8B28-44BC-8FF8-6DF6CA3E8EAA}" type="doc">
      <dgm:prSet loTypeId="urn:microsoft.com/office/officeart/2005/8/layout/venn1" loCatId="relationship" qsTypeId="urn:microsoft.com/office/officeart/2005/8/quickstyle/simple1" qsCatId="simple" csTypeId="urn:microsoft.com/office/officeart/2005/8/colors/accent0_3" csCatId="mainScheme" phldr="1"/>
      <dgm:spPr/>
      <dgm:t>
        <a:bodyPr/>
        <a:lstStyle/>
        <a:p>
          <a:endParaRPr lang="en-US"/>
        </a:p>
      </dgm:t>
    </dgm:pt>
    <dgm:pt modelId="{4AA15F31-8344-4738-9661-676D8B2291F6}">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solidFill>
                <a:schemeClr val="bg1"/>
              </a:solidFill>
            </a:rPr>
            <a:t>Began in May 2008</a:t>
          </a:r>
          <a:endParaRPr lang="en-US" dirty="0">
            <a:solidFill>
              <a:schemeClr val="bg1"/>
            </a:solidFill>
          </a:endParaRPr>
        </a:p>
      </dgm:t>
    </dgm:pt>
    <dgm:pt modelId="{F37A3F0F-397A-4EA3-BCAC-CB089DE95D4D}" type="parTrans" cxnId="{EC3D733E-6188-4E83-8221-590E9AB4A597}">
      <dgm:prSet/>
      <dgm:spPr/>
      <dgm:t>
        <a:bodyPr/>
        <a:lstStyle/>
        <a:p>
          <a:endParaRPr lang="en-US"/>
        </a:p>
      </dgm:t>
    </dgm:pt>
    <dgm:pt modelId="{9F669D62-196B-4316-80FD-B029CC845312}" type="sibTrans" cxnId="{EC3D733E-6188-4E83-8221-590E9AB4A597}">
      <dgm:prSet/>
      <dgm:spPr/>
      <dgm:t>
        <a:bodyPr/>
        <a:lstStyle/>
        <a:p>
          <a:endParaRPr lang="en-US"/>
        </a:p>
      </dgm:t>
    </dgm:pt>
    <dgm:pt modelId="{D442D23F-7101-4151-A2A8-6943CEAA89F4}">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solidFill>
                <a:schemeClr val="bg1"/>
              </a:solidFill>
            </a:rPr>
            <a:t>Approved process in August 2008</a:t>
          </a:r>
          <a:endParaRPr lang="en-US" dirty="0">
            <a:solidFill>
              <a:schemeClr val="bg1"/>
            </a:solidFill>
          </a:endParaRPr>
        </a:p>
      </dgm:t>
    </dgm:pt>
    <dgm:pt modelId="{FDCCC8A7-0264-4854-95E3-6F1C6ECE0FC6}" type="parTrans" cxnId="{1469F2FA-74CF-4176-97CB-8104B7987DA8}">
      <dgm:prSet/>
      <dgm:spPr/>
      <dgm:t>
        <a:bodyPr/>
        <a:lstStyle/>
        <a:p>
          <a:endParaRPr lang="en-US"/>
        </a:p>
      </dgm:t>
    </dgm:pt>
    <dgm:pt modelId="{C021D4E9-2E17-488A-B78D-E4BD13B59402}" type="sibTrans" cxnId="{1469F2FA-74CF-4176-97CB-8104B7987DA8}">
      <dgm:prSet/>
      <dgm:spPr/>
      <dgm:t>
        <a:bodyPr/>
        <a:lstStyle/>
        <a:p>
          <a:endParaRPr lang="en-US"/>
        </a:p>
      </dgm:t>
    </dgm:pt>
    <dgm:pt modelId="{1D91CEAD-CE1D-4D29-9A4B-630C5F5DF2FB}">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solidFill>
                <a:schemeClr val="bg1"/>
              </a:solidFill>
            </a:rPr>
            <a:t>Revised in October 2008</a:t>
          </a:r>
          <a:endParaRPr lang="en-US" dirty="0">
            <a:solidFill>
              <a:schemeClr val="bg1"/>
            </a:solidFill>
          </a:endParaRPr>
        </a:p>
      </dgm:t>
    </dgm:pt>
    <dgm:pt modelId="{DC2B3F3F-1B8F-4C1C-933F-F0EFB774244E}" type="parTrans" cxnId="{86117284-65FD-481B-9CF1-A519AF5328AB}">
      <dgm:prSet/>
      <dgm:spPr/>
      <dgm:t>
        <a:bodyPr/>
        <a:lstStyle/>
        <a:p>
          <a:endParaRPr lang="en-US"/>
        </a:p>
      </dgm:t>
    </dgm:pt>
    <dgm:pt modelId="{C5919F36-F225-4ADD-9255-2C0D619ACAD1}" type="sibTrans" cxnId="{86117284-65FD-481B-9CF1-A519AF5328AB}">
      <dgm:prSet/>
      <dgm:spPr/>
      <dgm:t>
        <a:bodyPr/>
        <a:lstStyle/>
        <a:p>
          <a:endParaRPr lang="en-US"/>
        </a:p>
      </dgm:t>
    </dgm:pt>
    <dgm:pt modelId="{D9585ACF-A039-4B3B-859B-8FA3BF36F41F}">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solidFill>
                <a:schemeClr val="bg1"/>
              </a:solidFill>
            </a:rPr>
            <a:t>Revised again in January 2009 due to re-org</a:t>
          </a:r>
          <a:endParaRPr lang="en-US" dirty="0">
            <a:solidFill>
              <a:schemeClr val="bg1"/>
            </a:solidFill>
          </a:endParaRPr>
        </a:p>
      </dgm:t>
    </dgm:pt>
    <dgm:pt modelId="{7124D949-C335-4B42-A5AB-FA5FE9370925}" type="parTrans" cxnId="{58A3BC06-FB18-4C69-A9FC-1E3B3403A7C1}">
      <dgm:prSet/>
      <dgm:spPr/>
      <dgm:t>
        <a:bodyPr/>
        <a:lstStyle/>
        <a:p>
          <a:endParaRPr lang="en-US"/>
        </a:p>
      </dgm:t>
    </dgm:pt>
    <dgm:pt modelId="{8CAD1E30-AF32-4A06-A628-EE429946C3A9}" type="sibTrans" cxnId="{58A3BC06-FB18-4C69-A9FC-1E3B3403A7C1}">
      <dgm:prSet/>
      <dgm:spPr/>
      <dgm:t>
        <a:bodyPr/>
        <a:lstStyle/>
        <a:p>
          <a:endParaRPr lang="en-US"/>
        </a:p>
      </dgm:t>
    </dgm:pt>
    <dgm:pt modelId="{A77A3DE7-7681-470D-A48C-006201606197}" type="pres">
      <dgm:prSet presAssocID="{7D1DE2E9-8B28-44BC-8FF8-6DF6CA3E8EAA}" presName="compositeShape" presStyleCnt="0">
        <dgm:presLayoutVars>
          <dgm:chMax val="7"/>
          <dgm:dir/>
          <dgm:resizeHandles val="exact"/>
        </dgm:presLayoutVars>
      </dgm:prSet>
      <dgm:spPr/>
      <dgm:t>
        <a:bodyPr/>
        <a:lstStyle/>
        <a:p>
          <a:endParaRPr lang="en-US"/>
        </a:p>
      </dgm:t>
    </dgm:pt>
    <dgm:pt modelId="{8BEA00C7-2898-47E5-958F-5B345450F1EB}" type="pres">
      <dgm:prSet presAssocID="{4AA15F31-8344-4738-9661-676D8B2291F6}" presName="circ1" presStyleLbl="vennNode1" presStyleIdx="0" presStyleCnt="4" custLinFactNeighborY="-5161"/>
      <dgm:spPr/>
      <dgm:t>
        <a:bodyPr/>
        <a:lstStyle/>
        <a:p>
          <a:endParaRPr lang="en-US"/>
        </a:p>
      </dgm:t>
    </dgm:pt>
    <dgm:pt modelId="{B38E26A2-2745-44A3-8EEC-48621A37BAF1}" type="pres">
      <dgm:prSet presAssocID="{4AA15F31-8344-4738-9661-676D8B2291F6}" presName="circ1Tx" presStyleLbl="revTx" presStyleIdx="0" presStyleCnt="0">
        <dgm:presLayoutVars>
          <dgm:chMax val="0"/>
          <dgm:chPref val="0"/>
          <dgm:bulletEnabled val="1"/>
        </dgm:presLayoutVars>
      </dgm:prSet>
      <dgm:spPr/>
      <dgm:t>
        <a:bodyPr/>
        <a:lstStyle/>
        <a:p>
          <a:endParaRPr lang="en-US"/>
        </a:p>
      </dgm:t>
    </dgm:pt>
    <dgm:pt modelId="{3081EC24-9A0C-4DDB-859E-511DD8C8554B}" type="pres">
      <dgm:prSet presAssocID="{D442D23F-7101-4151-A2A8-6943CEAA89F4}" presName="circ2" presStyleLbl="vennNode1" presStyleIdx="1" presStyleCnt="4"/>
      <dgm:spPr/>
      <dgm:t>
        <a:bodyPr/>
        <a:lstStyle/>
        <a:p>
          <a:endParaRPr lang="en-US"/>
        </a:p>
      </dgm:t>
    </dgm:pt>
    <dgm:pt modelId="{36B41577-825C-4D50-904F-06FDA3DF7A6A}" type="pres">
      <dgm:prSet presAssocID="{D442D23F-7101-4151-A2A8-6943CEAA89F4}" presName="circ2Tx" presStyleLbl="revTx" presStyleIdx="0" presStyleCnt="0">
        <dgm:presLayoutVars>
          <dgm:chMax val="0"/>
          <dgm:chPref val="0"/>
          <dgm:bulletEnabled val="1"/>
        </dgm:presLayoutVars>
      </dgm:prSet>
      <dgm:spPr/>
      <dgm:t>
        <a:bodyPr/>
        <a:lstStyle/>
        <a:p>
          <a:endParaRPr lang="en-US"/>
        </a:p>
      </dgm:t>
    </dgm:pt>
    <dgm:pt modelId="{A5925E2B-9DD9-4D4E-9697-2601A61F0E6E}" type="pres">
      <dgm:prSet presAssocID="{1D91CEAD-CE1D-4D29-9A4B-630C5F5DF2FB}" presName="circ3" presStyleLbl="vennNode1" presStyleIdx="2" presStyleCnt="4"/>
      <dgm:spPr/>
      <dgm:t>
        <a:bodyPr/>
        <a:lstStyle/>
        <a:p>
          <a:endParaRPr lang="en-US"/>
        </a:p>
      </dgm:t>
    </dgm:pt>
    <dgm:pt modelId="{5CF5B60C-BB8E-49F1-A743-516D59D645E3}" type="pres">
      <dgm:prSet presAssocID="{1D91CEAD-CE1D-4D29-9A4B-630C5F5DF2FB}" presName="circ3Tx" presStyleLbl="revTx" presStyleIdx="0" presStyleCnt="0">
        <dgm:presLayoutVars>
          <dgm:chMax val="0"/>
          <dgm:chPref val="0"/>
          <dgm:bulletEnabled val="1"/>
        </dgm:presLayoutVars>
      </dgm:prSet>
      <dgm:spPr/>
      <dgm:t>
        <a:bodyPr/>
        <a:lstStyle/>
        <a:p>
          <a:endParaRPr lang="en-US"/>
        </a:p>
      </dgm:t>
    </dgm:pt>
    <dgm:pt modelId="{91C97AC8-2122-4504-A73C-62D9B13B2961}" type="pres">
      <dgm:prSet presAssocID="{D9585ACF-A039-4B3B-859B-8FA3BF36F41F}" presName="circ4" presStyleLbl="vennNode1" presStyleIdx="3" presStyleCnt="4"/>
      <dgm:spPr/>
      <dgm:t>
        <a:bodyPr/>
        <a:lstStyle/>
        <a:p>
          <a:endParaRPr lang="en-US"/>
        </a:p>
      </dgm:t>
    </dgm:pt>
    <dgm:pt modelId="{22C1F1C8-09B9-48D2-A8E0-7C2F35A80CB6}" type="pres">
      <dgm:prSet presAssocID="{D9585ACF-A039-4B3B-859B-8FA3BF36F41F}" presName="circ4Tx" presStyleLbl="revTx" presStyleIdx="0" presStyleCnt="0">
        <dgm:presLayoutVars>
          <dgm:chMax val="0"/>
          <dgm:chPref val="0"/>
          <dgm:bulletEnabled val="1"/>
        </dgm:presLayoutVars>
      </dgm:prSet>
      <dgm:spPr/>
      <dgm:t>
        <a:bodyPr/>
        <a:lstStyle/>
        <a:p>
          <a:endParaRPr lang="en-US"/>
        </a:p>
      </dgm:t>
    </dgm:pt>
  </dgm:ptLst>
  <dgm:cxnLst>
    <dgm:cxn modelId="{1469F2FA-74CF-4176-97CB-8104B7987DA8}" srcId="{7D1DE2E9-8B28-44BC-8FF8-6DF6CA3E8EAA}" destId="{D442D23F-7101-4151-A2A8-6943CEAA89F4}" srcOrd="1" destOrd="0" parTransId="{FDCCC8A7-0264-4854-95E3-6F1C6ECE0FC6}" sibTransId="{C021D4E9-2E17-488A-B78D-E4BD13B59402}"/>
    <dgm:cxn modelId="{0A7FB6CD-1C3B-4F65-A983-F5D7801364DA}" type="presOf" srcId="{4AA15F31-8344-4738-9661-676D8B2291F6}" destId="{B38E26A2-2745-44A3-8EEC-48621A37BAF1}" srcOrd="1" destOrd="0" presId="urn:microsoft.com/office/officeart/2005/8/layout/venn1"/>
    <dgm:cxn modelId="{709023C8-3489-4341-BB78-1607D1AA6B05}" type="presOf" srcId="{D9585ACF-A039-4B3B-859B-8FA3BF36F41F}" destId="{91C97AC8-2122-4504-A73C-62D9B13B2961}" srcOrd="0" destOrd="0" presId="urn:microsoft.com/office/officeart/2005/8/layout/venn1"/>
    <dgm:cxn modelId="{2707F84E-0AED-4702-8290-978E9B1701DD}" type="presOf" srcId="{7D1DE2E9-8B28-44BC-8FF8-6DF6CA3E8EAA}" destId="{A77A3DE7-7681-470D-A48C-006201606197}" srcOrd="0" destOrd="0" presId="urn:microsoft.com/office/officeart/2005/8/layout/venn1"/>
    <dgm:cxn modelId="{2DE96828-6831-45BA-8565-75B6AE4F6B0E}" type="presOf" srcId="{D442D23F-7101-4151-A2A8-6943CEAA89F4}" destId="{3081EC24-9A0C-4DDB-859E-511DD8C8554B}" srcOrd="0" destOrd="0" presId="urn:microsoft.com/office/officeart/2005/8/layout/venn1"/>
    <dgm:cxn modelId="{EF8DE03B-3CC9-497A-B23F-BCE161257258}" type="presOf" srcId="{4AA15F31-8344-4738-9661-676D8B2291F6}" destId="{8BEA00C7-2898-47E5-958F-5B345450F1EB}" srcOrd="0" destOrd="0" presId="urn:microsoft.com/office/officeart/2005/8/layout/venn1"/>
    <dgm:cxn modelId="{86117284-65FD-481B-9CF1-A519AF5328AB}" srcId="{7D1DE2E9-8B28-44BC-8FF8-6DF6CA3E8EAA}" destId="{1D91CEAD-CE1D-4D29-9A4B-630C5F5DF2FB}" srcOrd="2" destOrd="0" parTransId="{DC2B3F3F-1B8F-4C1C-933F-F0EFB774244E}" sibTransId="{C5919F36-F225-4ADD-9255-2C0D619ACAD1}"/>
    <dgm:cxn modelId="{0803AD21-F76D-4412-A7BA-BFB56BC9B81D}" type="presOf" srcId="{D9585ACF-A039-4B3B-859B-8FA3BF36F41F}" destId="{22C1F1C8-09B9-48D2-A8E0-7C2F35A80CB6}" srcOrd="1" destOrd="0" presId="urn:microsoft.com/office/officeart/2005/8/layout/venn1"/>
    <dgm:cxn modelId="{EC3D733E-6188-4E83-8221-590E9AB4A597}" srcId="{7D1DE2E9-8B28-44BC-8FF8-6DF6CA3E8EAA}" destId="{4AA15F31-8344-4738-9661-676D8B2291F6}" srcOrd="0" destOrd="0" parTransId="{F37A3F0F-397A-4EA3-BCAC-CB089DE95D4D}" sibTransId="{9F669D62-196B-4316-80FD-B029CC845312}"/>
    <dgm:cxn modelId="{A261D739-A4F3-44FD-8F61-DE3455EFEC8F}" type="presOf" srcId="{D442D23F-7101-4151-A2A8-6943CEAA89F4}" destId="{36B41577-825C-4D50-904F-06FDA3DF7A6A}" srcOrd="1" destOrd="0" presId="urn:microsoft.com/office/officeart/2005/8/layout/venn1"/>
    <dgm:cxn modelId="{AD800FF6-F166-48BE-83A2-21310269CF71}" type="presOf" srcId="{1D91CEAD-CE1D-4D29-9A4B-630C5F5DF2FB}" destId="{5CF5B60C-BB8E-49F1-A743-516D59D645E3}" srcOrd="1" destOrd="0" presId="urn:microsoft.com/office/officeart/2005/8/layout/venn1"/>
    <dgm:cxn modelId="{AB82F226-3FCC-4A8F-AD32-6F6F2BDAEE73}" type="presOf" srcId="{1D91CEAD-CE1D-4D29-9A4B-630C5F5DF2FB}" destId="{A5925E2B-9DD9-4D4E-9697-2601A61F0E6E}" srcOrd="0" destOrd="0" presId="urn:microsoft.com/office/officeart/2005/8/layout/venn1"/>
    <dgm:cxn modelId="{58A3BC06-FB18-4C69-A9FC-1E3B3403A7C1}" srcId="{7D1DE2E9-8B28-44BC-8FF8-6DF6CA3E8EAA}" destId="{D9585ACF-A039-4B3B-859B-8FA3BF36F41F}" srcOrd="3" destOrd="0" parTransId="{7124D949-C335-4B42-A5AB-FA5FE9370925}" sibTransId="{8CAD1E30-AF32-4A06-A628-EE429946C3A9}"/>
    <dgm:cxn modelId="{509FCFC8-D9F9-483D-ABA7-1530917301A8}" type="presParOf" srcId="{A77A3DE7-7681-470D-A48C-006201606197}" destId="{8BEA00C7-2898-47E5-958F-5B345450F1EB}" srcOrd="0" destOrd="0" presId="urn:microsoft.com/office/officeart/2005/8/layout/venn1"/>
    <dgm:cxn modelId="{2D866B8B-E1A4-4BD6-B20E-8729BF24D0E2}" type="presParOf" srcId="{A77A3DE7-7681-470D-A48C-006201606197}" destId="{B38E26A2-2745-44A3-8EEC-48621A37BAF1}" srcOrd="1" destOrd="0" presId="urn:microsoft.com/office/officeart/2005/8/layout/venn1"/>
    <dgm:cxn modelId="{9C20C708-15B6-4189-89E4-405AA51E729A}" type="presParOf" srcId="{A77A3DE7-7681-470D-A48C-006201606197}" destId="{3081EC24-9A0C-4DDB-859E-511DD8C8554B}" srcOrd="2" destOrd="0" presId="urn:microsoft.com/office/officeart/2005/8/layout/venn1"/>
    <dgm:cxn modelId="{2EC6F4AD-4718-4335-AE33-D5507061B38D}" type="presParOf" srcId="{A77A3DE7-7681-470D-A48C-006201606197}" destId="{36B41577-825C-4D50-904F-06FDA3DF7A6A}" srcOrd="3" destOrd="0" presId="urn:microsoft.com/office/officeart/2005/8/layout/venn1"/>
    <dgm:cxn modelId="{8C83F78B-5775-48AB-9C33-E1D8372A6571}" type="presParOf" srcId="{A77A3DE7-7681-470D-A48C-006201606197}" destId="{A5925E2B-9DD9-4D4E-9697-2601A61F0E6E}" srcOrd="4" destOrd="0" presId="urn:microsoft.com/office/officeart/2005/8/layout/venn1"/>
    <dgm:cxn modelId="{3A2023ED-E692-49A8-9126-63E3C2C8A4C5}" type="presParOf" srcId="{A77A3DE7-7681-470D-A48C-006201606197}" destId="{5CF5B60C-BB8E-49F1-A743-516D59D645E3}" srcOrd="5" destOrd="0" presId="urn:microsoft.com/office/officeart/2005/8/layout/venn1"/>
    <dgm:cxn modelId="{510F3E79-2B38-4669-8A38-730924EBD5E8}" type="presParOf" srcId="{A77A3DE7-7681-470D-A48C-006201606197}" destId="{91C97AC8-2122-4504-A73C-62D9B13B2961}" srcOrd="6" destOrd="0" presId="urn:microsoft.com/office/officeart/2005/8/layout/venn1"/>
    <dgm:cxn modelId="{342B88CA-B987-4EE5-B1E5-328A4D548BFC}" type="presParOf" srcId="{A77A3DE7-7681-470D-A48C-006201606197}" destId="{22C1F1C8-09B9-48D2-A8E0-7C2F35A80CB6}" srcOrd="7" destOrd="0" presId="urn:microsoft.com/office/officeart/2005/8/layout/venn1"/>
  </dgm:cxnLst>
  <dgm:bg/>
  <dgm:whole/>
</dgm:dataModel>
</file>

<file path=ppt/diagrams/data5.xml><?xml version="1.0" encoding="utf-8"?>
<dgm:dataModel xmlns:dgm="http://schemas.openxmlformats.org/drawingml/2006/diagram" xmlns:a="http://schemas.openxmlformats.org/drawingml/2006/main">
  <dgm:ptLst>
    <dgm:pt modelId="{23945F35-F7E6-48FD-B68A-86231401B8E0}" type="doc">
      <dgm:prSet loTypeId="urn:microsoft.com/office/officeart/2005/8/layout/arrow2" loCatId="process" qsTypeId="urn:microsoft.com/office/officeart/2005/8/quickstyle/simple1" qsCatId="simple" csTypeId="urn:microsoft.com/office/officeart/2005/8/colors/accent0_3" csCatId="mainScheme" phldr="1"/>
      <dgm:spPr/>
      <dgm:t>
        <a:bodyPr/>
        <a:lstStyle/>
        <a:p>
          <a:endParaRPr lang="en-US"/>
        </a:p>
      </dgm:t>
    </dgm:pt>
    <dgm:pt modelId="{A6B3F468-754A-46F0-A647-7DEE59E53D73}">
      <dgm:prSet/>
      <dgm:spPr/>
      <dgm:t>
        <a:bodyPr/>
        <a:lstStyle/>
        <a:p>
          <a:pPr rtl="0"/>
          <a:r>
            <a:rPr lang="en-US" dirty="0" smtClean="0">
              <a:solidFill>
                <a:schemeClr val="accent4">
                  <a:lumMod val="75000"/>
                </a:schemeClr>
              </a:solidFill>
            </a:rPr>
            <a:t>VPs are more aware of technology projects</a:t>
          </a:r>
          <a:endParaRPr lang="en-US" dirty="0">
            <a:solidFill>
              <a:schemeClr val="accent4">
                <a:lumMod val="75000"/>
              </a:schemeClr>
            </a:solidFill>
          </a:endParaRPr>
        </a:p>
      </dgm:t>
    </dgm:pt>
    <dgm:pt modelId="{C346AEEF-11AA-445D-844A-2B4967D376F5}" type="parTrans" cxnId="{A5B7F969-CE84-4659-A293-5EF0E1399D9B}">
      <dgm:prSet/>
      <dgm:spPr/>
      <dgm:t>
        <a:bodyPr/>
        <a:lstStyle/>
        <a:p>
          <a:endParaRPr lang="en-US"/>
        </a:p>
      </dgm:t>
    </dgm:pt>
    <dgm:pt modelId="{B4C179BC-6984-4FB5-908A-7F84C1DDE491}" type="sibTrans" cxnId="{A5B7F969-CE84-4659-A293-5EF0E1399D9B}">
      <dgm:prSet/>
      <dgm:spPr/>
      <dgm:t>
        <a:bodyPr/>
        <a:lstStyle/>
        <a:p>
          <a:endParaRPr lang="en-US"/>
        </a:p>
      </dgm:t>
    </dgm:pt>
    <dgm:pt modelId="{D46789B5-CD1A-4F25-9585-B53C7F2BB71E}">
      <dgm:prSet/>
      <dgm:spPr/>
      <dgm:t>
        <a:bodyPr/>
        <a:lstStyle/>
        <a:p>
          <a:pPr rtl="0"/>
          <a:r>
            <a:rPr lang="en-US" dirty="0" smtClean="0">
              <a:solidFill>
                <a:schemeClr val="accent4">
                  <a:lumMod val="75000"/>
                </a:schemeClr>
              </a:solidFill>
            </a:rPr>
            <a:t>Key players now approve and signoff before purchase or implementation</a:t>
          </a:r>
          <a:endParaRPr lang="en-US" dirty="0">
            <a:solidFill>
              <a:schemeClr val="accent4">
                <a:lumMod val="75000"/>
              </a:schemeClr>
            </a:solidFill>
          </a:endParaRPr>
        </a:p>
      </dgm:t>
    </dgm:pt>
    <dgm:pt modelId="{A57196A9-4EEC-4AC5-9C65-D7721FE8818D}" type="parTrans" cxnId="{1F33E951-DF2B-4408-B78B-431D6DBF6BCC}">
      <dgm:prSet/>
      <dgm:spPr/>
      <dgm:t>
        <a:bodyPr/>
        <a:lstStyle/>
        <a:p>
          <a:endParaRPr lang="en-US"/>
        </a:p>
      </dgm:t>
    </dgm:pt>
    <dgm:pt modelId="{574AFB17-601F-43A7-A774-9D74EC71AE4E}" type="sibTrans" cxnId="{1F33E951-DF2B-4408-B78B-431D6DBF6BCC}">
      <dgm:prSet/>
      <dgm:spPr/>
      <dgm:t>
        <a:bodyPr/>
        <a:lstStyle/>
        <a:p>
          <a:endParaRPr lang="en-US"/>
        </a:p>
      </dgm:t>
    </dgm:pt>
    <dgm:pt modelId="{BE3A7C88-CE52-4E00-A930-4E3D9F908BCB}">
      <dgm:prSet/>
      <dgm:spPr/>
      <dgm:t>
        <a:bodyPr/>
        <a:lstStyle/>
        <a:p>
          <a:pPr rtl="0"/>
          <a:r>
            <a:rPr lang="en-US" dirty="0" smtClean="0">
              <a:solidFill>
                <a:schemeClr val="accent4">
                  <a:lumMod val="75000"/>
                </a:schemeClr>
              </a:solidFill>
            </a:rPr>
            <a:t>Fewer problems post implementation</a:t>
          </a:r>
          <a:endParaRPr lang="en-US" dirty="0">
            <a:solidFill>
              <a:schemeClr val="accent4">
                <a:lumMod val="75000"/>
              </a:schemeClr>
            </a:solidFill>
          </a:endParaRPr>
        </a:p>
      </dgm:t>
    </dgm:pt>
    <dgm:pt modelId="{52B4BD9D-DD06-4497-9F6B-D1AAAEAEABFC}" type="parTrans" cxnId="{988A3B62-B9A8-47A5-A2B3-6E3558859594}">
      <dgm:prSet/>
      <dgm:spPr/>
      <dgm:t>
        <a:bodyPr/>
        <a:lstStyle/>
        <a:p>
          <a:endParaRPr lang="en-US"/>
        </a:p>
      </dgm:t>
    </dgm:pt>
    <dgm:pt modelId="{4A77A9AF-FD89-4CE9-8B48-6A24ACE342EC}" type="sibTrans" cxnId="{988A3B62-B9A8-47A5-A2B3-6E3558859594}">
      <dgm:prSet/>
      <dgm:spPr/>
      <dgm:t>
        <a:bodyPr/>
        <a:lstStyle/>
        <a:p>
          <a:endParaRPr lang="en-US"/>
        </a:p>
      </dgm:t>
    </dgm:pt>
    <dgm:pt modelId="{40102463-2A05-4784-8AC9-20A526A4C72D}">
      <dgm:prSet/>
      <dgm:spPr/>
      <dgm:t>
        <a:bodyPr/>
        <a:lstStyle/>
        <a:p>
          <a:pPr rtl="0"/>
          <a:r>
            <a:rPr lang="en-US" dirty="0" smtClean="0">
              <a:solidFill>
                <a:schemeClr val="accent4">
                  <a:lumMod val="75000"/>
                </a:schemeClr>
              </a:solidFill>
            </a:rPr>
            <a:t>Better communication = more project success</a:t>
          </a:r>
          <a:endParaRPr lang="en-US" dirty="0">
            <a:solidFill>
              <a:schemeClr val="accent4">
                <a:lumMod val="75000"/>
              </a:schemeClr>
            </a:solidFill>
          </a:endParaRPr>
        </a:p>
      </dgm:t>
    </dgm:pt>
    <dgm:pt modelId="{D1A57E00-0A30-4597-BACA-434754E6744D}" type="parTrans" cxnId="{97486DEA-7A01-4CF9-8615-94E01A33EAB5}">
      <dgm:prSet/>
      <dgm:spPr/>
      <dgm:t>
        <a:bodyPr/>
        <a:lstStyle/>
        <a:p>
          <a:endParaRPr lang="en-US"/>
        </a:p>
      </dgm:t>
    </dgm:pt>
    <dgm:pt modelId="{42D37837-747A-4F7C-A73D-1D262924DAF9}" type="sibTrans" cxnId="{97486DEA-7A01-4CF9-8615-94E01A33EAB5}">
      <dgm:prSet/>
      <dgm:spPr/>
      <dgm:t>
        <a:bodyPr/>
        <a:lstStyle/>
        <a:p>
          <a:endParaRPr lang="en-US"/>
        </a:p>
      </dgm:t>
    </dgm:pt>
    <dgm:pt modelId="{D203A417-B450-4B4A-B97E-C1ED7852F0A8}" type="pres">
      <dgm:prSet presAssocID="{23945F35-F7E6-48FD-B68A-86231401B8E0}" presName="arrowDiagram" presStyleCnt="0">
        <dgm:presLayoutVars>
          <dgm:chMax val="5"/>
          <dgm:dir/>
          <dgm:resizeHandles val="exact"/>
        </dgm:presLayoutVars>
      </dgm:prSet>
      <dgm:spPr/>
      <dgm:t>
        <a:bodyPr/>
        <a:lstStyle/>
        <a:p>
          <a:endParaRPr lang="en-US"/>
        </a:p>
      </dgm:t>
    </dgm:pt>
    <dgm:pt modelId="{BC79823E-2078-41B5-9923-2F57DAD0940E}" type="pres">
      <dgm:prSet presAssocID="{23945F35-F7E6-48FD-B68A-86231401B8E0}" presName="arrow" presStyleLbl="bgShp" presStyleIdx="0" presStyleCnt="1">
        <dgm:style>
          <a:lnRef idx="1">
            <a:schemeClr val="accent4"/>
          </a:lnRef>
          <a:fillRef idx="2">
            <a:schemeClr val="accent4"/>
          </a:fillRef>
          <a:effectRef idx="1">
            <a:schemeClr val="accent4"/>
          </a:effectRef>
          <a:fontRef idx="minor">
            <a:schemeClr val="dk1"/>
          </a:fontRef>
        </dgm:style>
      </dgm:prSet>
      <dgm:spPr/>
      <dgm:t>
        <a:bodyPr/>
        <a:lstStyle/>
        <a:p>
          <a:endParaRPr lang="en-US"/>
        </a:p>
      </dgm:t>
    </dgm:pt>
    <dgm:pt modelId="{4BC35A6D-9091-4741-8D2B-60D826303617}" type="pres">
      <dgm:prSet presAssocID="{23945F35-F7E6-48FD-B68A-86231401B8E0}" presName="arrowDiagram4" presStyleCnt="0"/>
      <dgm:spPr/>
      <dgm:t>
        <a:bodyPr/>
        <a:lstStyle/>
        <a:p>
          <a:endParaRPr lang="en-US"/>
        </a:p>
      </dgm:t>
    </dgm:pt>
    <dgm:pt modelId="{935B864F-B58C-424B-A3D2-3CE715CAA23C}" type="pres">
      <dgm:prSet presAssocID="{A6B3F468-754A-46F0-A647-7DEE59E53D73}" presName="bullet4a" presStyleLbl="node1" presStyleIdx="0" presStyleCnt="4">
        <dgm:style>
          <a:lnRef idx="0">
            <a:schemeClr val="dk1"/>
          </a:lnRef>
          <a:fillRef idx="3">
            <a:schemeClr val="dk1"/>
          </a:fillRef>
          <a:effectRef idx="3">
            <a:schemeClr val="dk1"/>
          </a:effectRef>
          <a:fontRef idx="minor">
            <a:schemeClr val="lt1"/>
          </a:fontRef>
        </dgm:style>
      </dgm:prSet>
      <dgm:spPr/>
      <dgm:t>
        <a:bodyPr/>
        <a:lstStyle/>
        <a:p>
          <a:endParaRPr lang="en-US"/>
        </a:p>
      </dgm:t>
    </dgm:pt>
    <dgm:pt modelId="{5DC0A83F-67FC-4F91-9519-90F3CB65968A}" type="pres">
      <dgm:prSet presAssocID="{A6B3F468-754A-46F0-A647-7DEE59E53D73}" presName="textBox4a" presStyleLbl="revTx" presStyleIdx="0" presStyleCnt="4">
        <dgm:presLayoutVars>
          <dgm:bulletEnabled val="1"/>
        </dgm:presLayoutVars>
      </dgm:prSet>
      <dgm:spPr/>
      <dgm:t>
        <a:bodyPr/>
        <a:lstStyle/>
        <a:p>
          <a:endParaRPr lang="en-US"/>
        </a:p>
      </dgm:t>
    </dgm:pt>
    <dgm:pt modelId="{3686D806-2B2E-4B07-A16B-57963787B57E}" type="pres">
      <dgm:prSet presAssocID="{D46789B5-CD1A-4F25-9585-B53C7F2BB71E}" presName="bullet4b" presStyleLbl="node1" presStyleIdx="1" presStyleCnt="4">
        <dgm:style>
          <a:lnRef idx="0">
            <a:schemeClr val="dk1"/>
          </a:lnRef>
          <a:fillRef idx="3">
            <a:schemeClr val="dk1"/>
          </a:fillRef>
          <a:effectRef idx="3">
            <a:schemeClr val="dk1"/>
          </a:effectRef>
          <a:fontRef idx="minor">
            <a:schemeClr val="lt1"/>
          </a:fontRef>
        </dgm:style>
      </dgm:prSet>
      <dgm:spPr/>
      <dgm:t>
        <a:bodyPr/>
        <a:lstStyle/>
        <a:p>
          <a:endParaRPr lang="en-US"/>
        </a:p>
      </dgm:t>
    </dgm:pt>
    <dgm:pt modelId="{10E17F43-4992-4B97-B51F-91163AB67139}" type="pres">
      <dgm:prSet presAssocID="{D46789B5-CD1A-4F25-9585-B53C7F2BB71E}" presName="textBox4b" presStyleLbl="revTx" presStyleIdx="1" presStyleCnt="4">
        <dgm:presLayoutVars>
          <dgm:bulletEnabled val="1"/>
        </dgm:presLayoutVars>
      </dgm:prSet>
      <dgm:spPr/>
      <dgm:t>
        <a:bodyPr/>
        <a:lstStyle/>
        <a:p>
          <a:endParaRPr lang="en-US"/>
        </a:p>
      </dgm:t>
    </dgm:pt>
    <dgm:pt modelId="{285D0F43-B884-4869-9DCF-669A95783BF6}" type="pres">
      <dgm:prSet presAssocID="{BE3A7C88-CE52-4E00-A930-4E3D9F908BCB}" presName="bullet4c" presStyleLbl="node1" presStyleIdx="2" presStyleCnt="4">
        <dgm:style>
          <a:lnRef idx="0">
            <a:schemeClr val="dk1"/>
          </a:lnRef>
          <a:fillRef idx="3">
            <a:schemeClr val="dk1"/>
          </a:fillRef>
          <a:effectRef idx="3">
            <a:schemeClr val="dk1"/>
          </a:effectRef>
          <a:fontRef idx="minor">
            <a:schemeClr val="lt1"/>
          </a:fontRef>
        </dgm:style>
      </dgm:prSet>
      <dgm:spPr/>
      <dgm:t>
        <a:bodyPr/>
        <a:lstStyle/>
        <a:p>
          <a:endParaRPr lang="en-US"/>
        </a:p>
      </dgm:t>
    </dgm:pt>
    <dgm:pt modelId="{DA33F106-8141-4BD8-BF9E-80428717F527}" type="pres">
      <dgm:prSet presAssocID="{BE3A7C88-CE52-4E00-A930-4E3D9F908BCB}" presName="textBox4c" presStyleLbl="revTx" presStyleIdx="2" presStyleCnt="4">
        <dgm:presLayoutVars>
          <dgm:bulletEnabled val="1"/>
        </dgm:presLayoutVars>
      </dgm:prSet>
      <dgm:spPr/>
      <dgm:t>
        <a:bodyPr/>
        <a:lstStyle/>
        <a:p>
          <a:endParaRPr lang="en-US"/>
        </a:p>
      </dgm:t>
    </dgm:pt>
    <dgm:pt modelId="{C3F88B49-099D-436A-B5BA-380121CAED4A}" type="pres">
      <dgm:prSet presAssocID="{40102463-2A05-4784-8AC9-20A526A4C72D}" presName="bullet4d" presStyleLbl="node1" presStyleIdx="3" presStyleCnt="4">
        <dgm:style>
          <a:lnRef idx="0">
            <a:schemeClr val="dk1"/>
          </a:lnRef>
          <a:fillRef idx="3">
            <a:schemeClr val="dk1"/>
          </a:fillRef>
          <a:effectRef idx="3">
            <a:schemeClr val="dk1"/>
          </a:effectRef>
          <a:fontRef idx="minor">
            <a:schemeClr val="lt1"/>
          </a:fontRef>
        </dgm:style>
      </dgm:prSet>
      <dgm:spPr/>
      <dgm:t>
        <a:bodyPr/>
        <a:lstStyle/>
        <a:p>
          <a:endParaRPr lang="en-US"/>
        </a:p>
      </dgm:t>
    </dgm:pt>
    <dgm:pt modelId="{DF6C21E8-A91D-4F4B-9B47-18545898670B}" type="pres">
      <dgm:prSet presAssocID="{40102463-2A05-4784-8AC9-20A526A4C72D}" presName="textBox4d" presStyleLbl="revTx" presStyleIdx="3" presStyleCnt="4">
        <dgm:presLayoutVars>
          <dgm:bulletEnabled val="1"/>
        </dgm:presLayoutVars>
      </dgm:prSet>
      <dgm:spPr/>
      <dgm:t>
        <a:bodyPr/>
        <a:lstStyle/>
        <a:p>
          <a:endParaRPr lang="en-US"/>
        </a:p>
      </dgm:t>
    </dgm:pt>
  </dgm:ptLst>
  <dgm:cxnLst>
    <dgm:cxn modelId="{FEB2A14A-CB5C-4CF2-9DCD-0CF0F614B86D}" type="presOf" srcId="{D46789B5-CD1A-4F25-9585-B53C7F2BB71E}" destId="{10E17F43-4992-4B97-B51F-91163AB67139}" srcOrd="0" destOrd="0" presId="urn:microsoft.com/office/officeart/2005/8/layout/arrow2"/>
    <dgm:cxn modelId="{1F33E951-DF2B-4408-B78B-431D6DBF6BCC}" srcId="{23945F35-F7E6-48FD-B68A-86231401B8E0}" destId="{D46789B5-CD1A-4F25-9585-B53C7F2BB71E}" srcOrd="1" destOrd="0" parTransId="{A57196A9-4EEC-4AC5-9C65-D7721FE8818D}" sibTransId="{574AFB17-601F-43A7-A774-9D74EC71AE4E}"/>
    <dgm:cxn modelId="{A5B7F969-CE84-4659-A293-5EF0E1399D9B}" srcId="{23945F35-F7E6-48FD-B68A-86231401B8E0}" destId="{A6B3F468-754A-46F0-A647-7DEE59E53D73}" srcOrd="0" destOrd="0" parTransId="{C346AEEF-11AA-445D-844A-2B4967D376F5}" sibTransId="{B4C179BC-6984-4FB5-908A-7F84C1DDE491}"/>
    <dgm:cxn modelId="{988A3B62-B9A8-47A5-A2B3-6E3558859594}" srcId="{23945F35-F7E6-48FD-B68A-86231401B8E0}" destId="{BE3A7C88-CE52-4E00-A930-4E3D9F908BCB}" srcOrd="2" destOrd="0" parTransId="{52B4BD9D-DD06-4497-9F6B-D1AAAEAEABFC}" sibTransId="{4A77A9AF-FD89-4CE9-8B48-6A24ACE342EC}"/>
    <dgm:cxn modelId="{6AE01AE5-DEE0-4E19-B5A7-DD128352A45F}" type="presOf" srcId="{23945F35-F7E6-48FD-B68A-86231401B8E0}" destId="{D203A417-B450-4B4A-B97E-C1ED7852F0A8}" srcOrd="0" destOrd="0" presId="urn:microsoft.com/office/officeart/2005/8/layout/arrow2"/>
    <dgm:cxn modelId="{371681D9-B494-4065-9222-04412D96F518}" type="presOf" srcId="{A6B3F468-754A-46F0-A647-7DEE59E53D73}" destId="{5DC0A83F-67FC-4F91-9519-90F3CB65968A}" srcOrd="0" destOrd="0" presId="urn:microsoft.com/office/officeart/2005/8/layout/arrow2"/>
    <dgm:cxn modelId="{4F6C10C1-0005-4299-9D4E-8D0CCDB1F44B}" type="presOf" srcId="{BE3A7C88-CE52-4E00-A930-4E3D9F908BCB}" destId="{DA33F106-8141-4BD8-BF9E-80428717F527}" srcOrd="0" destOrd="0" presId="urn:microsoft.com/office/officeart/2005/8/layout/arrow2"/>
    <dgm:cxn modelId="{97486DEA-7A01-4CF9-8615-94E01A33EAB5}" srcId="{23945F35-F7E6-48FD-B68A-86231401B8E0}" destId="{40102463-2A05-4784-8AC9-20A526A4C72D}" srcOrd="3" destOrd="0" parTransId="{D1A57E00-0A30-4597-BACA-434754E6744D}" sibTransId="{42D37837-747A-4F7C-A73D-1D262924DAF9}"/>
    <dgm:cxn modelId="{042A8678-210D-488F-BD12-449096329DD6}" type="presOf" srcId="{40102463-2A05-4784-8AC9-20A526A4C72D}" destId="{DF6C21E8-A91D-4F4B-9B47-18545898670B}" srcOrd="0" destOrd="0" presId="urn:microsoft.com/office/officeart/2005/8/layout/arrow2"/>
    <dgm:cxn modelId="{6149AA8B-8377-4029-9202-0827BEA3D615}" type="presParOf" srcId="{D203A417-B450-4B4A-B97E-C1ED7852F0A8}" destId="{BC79823E-2078-41B5-9923-2F57DAD0940E}" srcOrd="0" destOrd="0" presId="urn:microsoft.com/office/officeart/2005/8/layout/arrow2"/>
    <dgm:cxn modelId="{B9B02ADD-F716-492E-A4DF-8879661B43E8}" type="presParOf" srcId="{D203A417-B450-4B4A-B97E-C1ED7852F0A8}" destId="{4BC35A6D-9091-4741-8D2B-60D826303617}" srcOrd="1" destOrd="0" presId="urn:microsoft.com/office/officeart/2005/8/layout/arrow2"/>
    <dgm:cxn modelId="{04353CBA-57AE-42F9-AFF5-C410C01FC823}" type="presParOf" srcId="{4BC35A6D-9091-4741-8D2B-60D826303617}" destId="{935B864F-B58C-424B-A3D2-3CE715CAA23C}" srcOrd="0" destOrd="0" presId="urn:microsoft.com/office/officeart/2005/8/layout/arrow2"/>
    <dgm:cxn modelId="{A9878402-8B22-44DA-820B-D9E0A3FB9007}" type="presParOf" srcId="{4BC35A6D-9091-4741-8D2B-60D826303617}" destId="{5DC0A83F-67FC-4F91-9519-90F3CB65968A}" srcOrd="1" destOrd="0" presId="urn:microsoft.com/office/officeart/2005/8/layout/arrow2"/>
    <dgm:cxn modelId="{5950DF4F-E0FA-4864-B615-80FF50885126}" type="presParOf" srcId="{4BC35A6D-9091-4741-8D2B-60D826303617}" destId="{3686D806-2B2E-4B07-A16B-57963787B57E}" srcOrd="2" destOrd="0" presId="urn:microsoft.com/office/officeart/2005/8/layout/arrow2"/>
    <dgm:cxn modelId="{F5F3222A-FE9E-4EA4-B878-A944F0156C4E}" type="presParOf" srcId="{4BC35A6D-9091-4741-8D2B-60D826303617}" destId="{10E17F43-4992-4B97-B51F-91163AB67139}" srcOrd="3" destOrd="0" presId="urn:microsoft.com/office/officeart/2005/8/layout/arrow2"/>
    <dgm:cxn modelId="{CF3205F0-DA22-48B6-97CE-2F91E9163048}" type="presParOf" srcId="{4BC35A6D-9091-4741-8D2B-60D826303617}" destId="{285D0F43-B884-4869-9DCF-669A95783BF6}" srcOrd="4" destOrd="0" presId="urn:microsoft.com/office/officeart/2005/8/layout/arrow2"/>
    <dgm:cxn modelId="{56FE9774-3957-49A2-8F78-AFDAA8EFDAE7}" type="presParOf" srcId="{4BC35A6D-9091-4741-8D2B-60D826303617}" destId="{DA33F106-8141-4BD8-BF9E-80428717F527}" srcOrd="5" destOrd="0" presId="urn:microsoft.com/office/officeart/2005/8/layout/arrow2"/>
    <dgm:cxn modelId="{70C33208-51AE-4FD1-80A6-2F720284D874}" type="presParOf" srcId="{4BC35A6D-9091-4741-8D2B-60D826303617}" destId="{C3F88B49-099D-436A-B5BA-380121CAED4A}" srcOrd="6" destOrd="0" presId="urn:microsoft.com/office/officeart/2005/8/layout/arrow2"/>
    <dgm:cxn modelId="{2B3F579C-E745-4B03-8748-70A32C9758F2}" type="presParOf" srcId="{4BC35A6D-9091-4741-8D2B-60D826303617}" destId="{DF6C21E8-A91D-4F4B-9B47-18545898670B}" srcOrd="7" destOrd="0" presId="urn:microsoft.com/office/officeart/2005/8/layout/arrow2"/>
  </dgm:cxnLst>
  <dgm:bg/>
  <dgm:whole/>
</dgm:dataModel>
</file>

<file path=ppt/diagrams/data6.xml><?xml version="1.0" encoding="utf-8"?>
<dgm:dataModel xmlns:dgm="http://schemas.openxmlformats.org/drawingml/2006/diagram" xmlns:a="http://schemas.openxmlformats.org/drawingml/2006/main">
  <dgm:ptLst>
    <dgm:pt modelId="{0B2E0F04-FCC1-4D56-801A-DF2A97C6A659}" type="doc">
      <dgm:prSet loTypeId="urn:microsoft.com/office/officeart/2005/8/layout/vList6" loCatId="process" qsTypeId="urn:microsoft.com/office/officeart/2005/8/quickstyle/simple1" qsCatId="simple" csTypeId="urn:microsoft.com/office/officeart/2005/8/colors/accent4_2" csCatId="accent4" phldr="1"/>
      <dgm:spPr/>
      <dgm:t>
        <a:bodyPr/>
        <a:lstStyle/>
        <a:p>
          <a:endParaRPr lang="en-US"/>
        </a:p>
      </dgm:t>
    </dgm:pt>
    <dgm:pt modelId="{A33F9F24-5D3F-44AF-9F7C-2D3095E80E39}">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t>Hand written signatures</a:t>
          </a:r>
          <a:endParaRPr lang="en-US" dirty="0"/>
        </a:p>
      </dgm:t>
    </dgm:pt>
    <dgm:pt modelId="{6F348A90-1A7C-47BB-ABD9-670DC231F40B}" type="parTrans" cxnId="{5E734610-CD4C-4208-9B46-229F1246DE09}">
      <dgm:prSet/>
      <dgm:spPr/>
      <dgm:t>
        <a:bodyPr/>
        <a:lstStyle/>
        <a:p>
          <a:endParaRPr lang="en-US"/>
        </a:p>
      </dgm:t>
    </dgm:pt>
    <dgm:pt modelId="{1358B913-E325-4818-BDE7-CA8D93233752}" type="sibTrans" cxnId="{5E734610-CD4C-4208-9B46-229F1246DE09}">
      <dgm:prSet/>
      <dgm:spPr/>
      <dgm:t>
        <a:bodyPr/>
        <a:lstStyle/>
        <a:p>
          <a:endParaRPr lang="en-US"/>
        </a:p>
      </dgm:t>
    </dgm:pt>
    <dgm:pt modelId="{36C43A65-0DB7-4E44-AF01-A4FBC599DDA5}">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t>VP Meeting at Functional Analysis stage</a:t>
          </a:r>
          <a:endParaRPr lang="en-US" dirty="0"/>
        </a:p>
      </dgm:t>
    </dgm:pt>
    <dgm:pt modelId="{CACD67CE-DB72-44A2-A6E9-3E84311636E2}" type="parTrans" cxnId="{FFC94549-18AB-4547-B5F7-26B8C2C843D1}">
      <dgm:prSet/>
      <dgm:spPr/>
      <dgm:t>
        <a:bodyPr/>
        <a:lstStyle/>
        <a:p>
          <a:endParaRPr lang="en-US"/>
        </a:p>
      </dgm:t>
    </dgm:pt>
    <dgm:pt modelId="{679383A0-CC1C-4E86-88BA-EB01117B88E8}" type="sibTrans" cxnId="{FFC94549-18AB-4547-B5F7-26B8C2C843D1}">
      <dgm:prSet/>
      <dgm:spPr/>
      <dgm:t>
        <a:bodyPr/>
        <a:lstStyle/>
        <a:p>
          <a:endParaRPr lang="en-US"/>
        </a:p>
      </dgm:t>
    </dgm:pt>
    <dgm:pt modelId="{2AB7339E-7484-46A7-9882-34D569105986}">
      <dgm:prSet>
        <dgm:style>
          <a:lnRef idx="2">
            <a:schemeClr val="dk1"/>
          </a:lnRef>
          <a:fillRef idx="1">
            <a:schemeClr val="lt1"/>
          </a:fillRef>
          <a:effectRef idx="0">
            <a:schemeClr val="dk1"/>
          </a:effectRef>
          <a:fontRef idx="minor">
            <a:schemeClr val="dk1"/>
          </a:fontRef>
        </dgm:style>
      </dgm:prSet>
      <dgm:spPr/>
      <dgm:t>
        <a:bodyPr/>
        <a:lstStyle/>
        <a:p>
          <a:r>
            <a:rPr lang="en-US" dirty="0" smtClean="0"/>
            <a:t>Electronic approvals via e-mail</a:t>
          </a:r>
          <a:endParaRPr lang="en-US" dirty="0"/>
        </a:p>
      </dgm:t>
    </dgm:pt>
    <dgm:pt modelId="{341F4163-8797-4ED4-A923-2C624BE4E5B3}" type="parTrans" cxnId="{275412B4-A2E9-47B8-B77F-C404E16133A6}">
      <dgm:prSet/>
      <dgm:spPr/>
      <dgm:t>
        <a:bodyPr/>
        <a:lstStyle/>
        <a:p>
          <a:endParaRPr lang="en-US"/>
        </a:p>
      </dgm:t>
    </dgm:pt>
    <dgm:pt modelId="{E6E9622B-C340-44CC-B369-9E4CF9E3F5EF}" type="sibTrans" cxnId="{275412B4-A2E9-47B8-B77F-C404E16133A6}">
      <dgm:prSet/>
      <dgm:spPr/>
      <dgm:t>
        <a:bodyPr/>
        <a:lstStyle/>
        <a:p>
          <a:endParaRPr lang="en-US"/>
        </a:p>
      </dgm:t>
    </dgm:pt>
    <dgm:pt modelId="{F3649AA9-C636-4ED7-B68A-AF08182737B5}">
      <dgm:prSet>
        <dgm:style>
          <a:lnRef idx="2">
            <a:schemeClr val="dk1"/>
          </a:lnRef>
          <a:fillRef idx="1">
            <a:schemeClr val="lt1"/>
          </a:fillRef>
          <a:effectRef idx="0">
            <a:schemeClr val="dk1"/>
          </a:effectRef>
          <a:fontRef idx="minor">
            <a:schemeClr val="dk1"/>
          </a:fontRef>
        </dgm:style>
      </dgm:prSet>
      <dgm:spPr/>
      <dgm:t>
        <a:bodyPr/>
        <a:lstStyle/>
        <a:p>
          <a:r>
            <a:rPr lang="en-US" dirty="0" smtClean="0"/>
            <a:t>Integrated into Functional Analysis</a:t>
          </a:r>
          <a:endParaRPr lang="en-US" dirty="0"/>
        </a:p>
      </dgm:t>
    </dgm:pt>
    <dgm:pt modelId="{F179C528-3B96-42D0-A5CC-AE3F99CA6DBC}" type="parTrans" cxnId="{5D7DD34C-2E43-404A-961A-A4D1F93A078B}">
      <dgm:prSet/>
      <dgm:spPr/>
      <dgm:t>
        <a:bodyPr/>
        <a:lstStyle/>
        <a:p>
          <a:endParaRPr lang="en-US"/>
        </a:p>
      </dgm:t>
    </dgm:pt>
    <dgm:pt modelId="{2C1F6C36-E53E-48EE-A60A-8311D4B190E7}" type="sibTrans" cxnId="{5D7DD34C-2E43-404A-961A-A4D1F93A078B}">
      <dgm:prSet/>
      <dgm:spPr/>
      <dgm:t>
        <a:bodyPr/>
        <a:lstStyle/>
        <a:p>
          <a:endParaRPr lang="en-US"/>
        </a:p>
      </dgm:t>
    </dgm:pt>
    <dgm:pt modelId="{C3D256CE-FAE2-4855-BD13-33D225AA66DE}">
      <dgm:prSet>
        <dgm:style>
          <a:lnRef idx="0">
            <a:schemeClr val="dk1"/>
          </a:lnRef>
          <a:fillRef idx="3">
            <a:schemeClr val="dk1"/>
          </a:fillRef>
          <a:effectRef idx="3">
            <a:schemeClr val="dk1"/>
          </a:effectRef>
          <a:fontRef idx="minor">
            <a:schemeClr val="lt1"/>
          </a:fontRef>
        </dgm:style>
      </dgm:prSet>
      <dgm:spPr/>
      <dgm:t>
        <a:bodyPr/>
        <a:lstStyle/>
        <a:p>
          <a:pPr rtl="0"/>
          <a:r>
            <a:rPr lang="en-US" dirty="0" smtClean="0"/>
            <a:t>Separate Network &amp; Security Review</a:t>
          </a:r>
          <a:endParaRPr lang="en-US" dirty="0"/>
        </a:p>
      </dgm:t>
    </dgm:pt>
    <dgm:pt modelId="{3ECDB3E5-1D01-4387-B724-9E0C2421EF64}" type="parTrans" cxnId="{DB6BAE54-3EB8-43CC-A94B-0B696DA7B852}">
      <dgm:prSet/>
      <dgm:spPr/>
      <dgm:t>
        <a:bodyPr/>
        <a:lstStyle/>
        <a:p>
          <a:endParaRPr lang="en-US"/>
        </a:p>
      </dgm:t>
    </dgm:pt>
    <dgm:pt modelId="{6A2003AF-54E2-435A-BAD5-F10E33B76C56}" type="sibTrans" cxnId="{DB6BAE54-3EB8-43CC-A94B-0B696DA7B852}">
      <dgm:prSet/>
      <dgm:spPr/>
      <dgm:t>
        <a:bodyPr/>
        <a:lstStyle/>
        <a:p>
          <a:endParaRPr lang="en-US"/>
        </a:p>
      </dgm:t>
    </dgm:pt>
    <dgm:pt modelId="{974FA795-C055-4E10-B407-E406B85A3503}">
      <dgm:prSet>
        <dgm:style>
          <a:lnRef idx="2">
            <a:schemeClr val="dk1"/>
          </a:lnRef>
          <a:fillRef idx="1">
            <a:schemeClr val="lt1"/>
          </a:fillRef>
          <a:effectRef idx="0">
            <a:schemeClr val="dk1"/>
          </a:effectRef>
          <a:fontRef idx="minor">
            <a:schemeClr val="dk1"/>
          </a:fontRef>
        </dgm:style>
      </dgm:prSet>
      <dgm:spPr/>
      <dgm:t>
        <a:bodyPr/>
        <a:lstStyle/>
        <a:p>
          <a:r>
            <a:rPr lang="en-US" dirty="0" smtClean="0"/>
            <a:t>VP approval via e-mail</a:t>
          </a:r>
          <a:endParaRPr lang="en-US" dirty="0"/>
        </a:p>
      </dgm:t>
    </dgm:pt>
    <dgm:pt modelId="{75C05AC4-70D0-4F33-AA24-62BDBC0BA25B}" type="parTrans" cxnId="{16723B99-1F0F-4C9A-830A-3FEFF6F1F1E1}">
      <dgm:prSet/>
      <dgm:spPr/>
    </dgm:pt>
    <dgm:pt modelId="{B03890C4-705A-4C33-B1A8-0FFE176C6C05}" type="sibTrans" cxnId="{16723B99-1F0F-4C9A-830A-3FEFF6F1F1E1}">
      <dgm:prSet/>
      <dgm:spPr/>
    </dgm:pt>
    <dgm:pt modelId="{75B78402-EF4B-491D-81DE-A6A2D1835F9F}" type="pres">
      <dgm:prSet presAssocID="{0B2E0F04-FCC1-4D56-801A-DF2A97C6A659}" presName="Name0" presStyleCnt="0">
        <dgm:presLayoutVars>
          <dgm:dir/>
          <dgm:animLvl val="lvl"/>
          <dgm:resizeHandles/>
        </dgm:presLayoutVars>
      </dgm:prSet>
      <dgm:spPr/>
      <dgm:t>
        <a:bodyPr/>
        <a:lstStyle/>
        <a:p>
          <a:endParaRPr lang="en-US"/>
        </a:p>
      </dgm:t>
    </dgm:pt>
    <dgm:pt modelId="{BD5FDD78-D2F4-42AF-927A-E129DB6C0354}" type="pres">
      <dgm:prSet presAssocID="{A33F9F24-5D3F-44AF-9F7C-2D3095E80E39}" presName="linNode" presStyleCnt="0"/>
      <dgm:spPr/>
    </dgm:pt>
    <dgm:pt modelId="{30FA216F-79CB-4D79-89AA-F0D72FD18A6A}" type="pres">
      <dgm:prSet presAssocID="{A33F9F24-5D3F-44AF-9F7C-2D3095E80E39}" presName="parentShp" presStyleLbl="node1" presStyleIdx="0" presStyleCnt="3">
        <dgm:presLayoutVars>
          <dgm:bulletEnabled val="1"/>
        </dgm:presLayoutVars>
      </dgm:prSet>
      <dgm:spPr/>
      <dgm:t>
        <a:bodyPr/>
        <a:lstStyle/>
        <a:p>
          <a:endParaRPr lang="en-US"/>
        </a:p>
      </dgm:t>
    </dgm:pt>
    <dgm:pt modelId="{BD60C2E7-24F9-44AF-A0B8-AA47F6EBB3D1}" type="pres">
      <dgm:prSet presAssocID="{A33F9F24-5D3F-44AF-9F7C-2D3095E80E39}" presName="childShp" presStyleLbl="bgAccFollowNode1" presStyleIdx="0" presStyleCnt="3">
        <dgm:presLayoutVars>
          <dgm:bulletEnabled val="1"/>
        </dgm:presLayoutVars>
      </dgm:prSet>
      <dgm:spPr/>
      <dgm:t>
        <a:bodyPr/>
        <a:lstStyle/>
        <a:p>
          <a:endParaRPr lang="en-US"/>
        </a:p>
      </dgm:t>
    </dgm:pt>
    <dgm:pt modelId="{D4C680F4-53D9-4700-9AF9-75971B1F4F4B}" type="pres">
      <dgm:prSet presAssocID="{1358B913-E325-4818-BDE7-CA8D93233752}" presName="spacing" presStyleCnt="0"/>
      <dgm:spPr/>
    </dgm:pt>
    <dgm:pt modelId="{416ED876-5A58-434C-B104-5B7160E744F8}" type="pres">
      <dgm:prSet presAssocID="{36C43A65-0DB7-4E44-AF01-A4FBC599DDA5}" presName="linNode" presStyleCnt="0"/>
      <dgm:spPr/>
    </dgm:pt>
    <dgm:pt modelId="{5F4002B4-46E7-4611-BE12-F817A0A78BD8}" type="pres">
      <dgm:prSet presAssocID="{36C43A65-0DB7-4E44-AF01-A4FBC599DDA5}" presName="parentShp" presStyleLbl="node1" presStyleIdx="1" presStyleCnt="3">
        <dgm:presLayoutVars>
          <dgm:bulletEnabled val="1"/>
        </dgm:presLayoutVars>
      </dgm:prSet>
      <dgm:spPr/>
      <dgm:t>
        <a:bodyPr/>
        <a:lstStyle/>
        <a:p>
          <a:endParaRPr lang="en-US"/>
        </a:p>
      </dgm:t>
    </dgm:pt>
    <dgm:pt modelId="{6FF18831-BAC6-4BA6-8166-19F2B0D55AC5}" type="pres">
      <dgm:prSet presAssocID="{36C43A65-0DB7-4E44-AF01-A4FBC599DDA5}" presName="childShp" presStyleLbl="bgAccFollowNode1" presStyleIdx="1" presStyleCnt="3">
        <dgm:presLayoutVars>
          <dgm:bulletEnabled val="1"/>
        </dgm:presLayoutVars>
      </dgm:prSet>
      <dgm:spPr/>
      <dgm:t>
        <a:bodyPr/>
        <a:lstStyle/>
        <a:p>
          <a:endParaRPr lang="en-US"/>
        </a:p>
      </dgm:t>
    </dgm:pt>
    <dgm:pt modelId="{76B0F6EB-7A07-4897-B6AD-294B57C1DFAB}" type="pres">
      <dgm:prSet presAssocID="{679383A0-CC1C-4E86-88BA-EB01117B88E8}" presName="spacing" presStyleCnt="0"/>
      <dgm:spPr/>
    </dgm:pt>
    <dgm:pt modelId="{E185C9FE-BF31-4EFE-8FC9-EF769ABCDB12}" type="pres">
      <dgm:prSet presAssocID="{C3D256CE-FAE2-4855-BD13-33D225AA66DE}" presName="linNode" presStyleCnt="0"/>
      <dgm:spPr/>
    </dgm:pt>
    <dgm:pt modelId="{8E825E83-8755-43B0-8182-414CCA4FABA6}" type="pres">
      <dgm:prSet presAssocID="{C3D256CE-FAE2-4855-BD13-33D225AA66DE}" presName="parentShp" presStyleLbl="node1" presStyleIdx="2" presStyleCnt="3">
        <dgm:presLayoutVars>
          <dgm:bulletEnabled val="1"/>
        </dgm:presLayoutVars>
      </dgm:prSet>
      <dgm:spPr/>
      <dgm:t>
        <a:bodyPr/>
        <a:lstStyle/>
        <a:p>
          <a:endParaRPr lang="en-US"/>
        </a:p>
      </dgm:t>
    </dgm:pt>
    <dgm:pt modelId="{6244A574-CEB0-46BF-A2D3-DF53FCBE9CE6}" type="pres">
      <dgm:prSet presAssocID="{C3D256CE-FAE2-4855-BD13-33D225AA66DE}" presName="childShp" presStyleLbl="bgAccFollowNode1" presStyleIdx="2" presStyleCnt="3">
        <dgm:presLayoutVars>
          <dgm:bulletEnabled val="1"/>
        </dgm:presLayoutVars>
      </dgm:prSet>
      <dgm:spPr/>
      <dgm:t>
        <a:bodyPr/>
        <a:lstStyle/>
        <a:p>
          <a:endParaRPr lang="en-US"/>
        </a:p>
      </dgm:t>
    </dgm:pt>
  </dgm:ptLst>
  <dgm:cxnLst>
    <dgm:cxn modelId="{5E734610-CD4C-4208-9B46-229F1246DE09}" srcId="{0B2E0F04-FCC1-4D56-801A-DF2A97C6A659}" destId="{A33F9F24-5D3F-44AF-9F7C-2D3095E80E39}" srcOrd="0" destOrd="0" parTransId="{6F348A90-1A7C-47BB-ABD9-670DC231F40B}" sibTransId="{1358B913-E325-4818-BDE7-CA8D93233752}"/>
    <dgm:cxn modelId="{664C1A91-1DFD-443B-AE3F-8094505C3839}" type="presOf" srcId="{974FA795-C055-4E10-B407-E406B85A3503}" destId="{6FF18831-BAC6-4BA6-8166-19F2B0D55AC5}" srcOrd="0" destOrd="0" presId="urn:microsoft.com/office/officeart/2005/8/layout/vList6"/>
    <dgm:cxn modelId="{FFC94549-18AB-4547-B5F7-26B8C2C843D1}" srcId="{0B2E0F04-FCC1-4D56-801A-DF2A97C6A659}" destId="{36C43A65-0DB7-4E44-AF01-A4FBC599DDA5}" srcOrd="1" destOrd="0" parTransId="{CACD67CE-DB72-44A2-A6E9-3E84311636E2}" sibTransId="{679383A0-CC1C-4E86-88BA-EB01117B88E8}"/>
    <dgm:cxn modelId="{DB6BAE54-3EB8-43CC-A94B-0B696DA7B852}" srcId="{0B2E0F04-FCC1-4D56-801A-DF2A97C6A659}" destId="{C3D256CE-FAE2-4855-BD13-33D225AA66DE}" srcOrd="2" destOrd="0" parTransId="{3ECDB3E5-1D01-4387-B724-9E0C2421EF64}" sibTransId="{6A2003AF-54E2-435A-BAD5-F10E33B76C56}"/>
    <dgm:cxn modelId="{8CE26D67-8BE6-4798-BEE4-499B2903F11C}" type="presOf" srcId="{2AB7339E-7484-46A7-9882-34D569105986}" destId="{BD60C2E7-24F9-44AF-A0B8-AA47F6EBB3D1}" srcOrd="0" destOrd="0" presId="urn:microsoft.com/office/officeart/2005/8/layout/vList6"/>
    <dgm:cxn modelId="{5630324B-8391-4C8D-9464-A744046E0FB8}" type="presOf" srcId="{F3649AA9-C636-4ED7-B68A-AF08182737B5}" destId="{6244A574-CEB0-46BF-A2D3-DF53FCBE9CE6}" srcOrd="0" destOrd="0" presId="urn:microsoft.com/office/officeart/2005/8/layout/vList6"/>
    <dgm:cxn modelId="{3CB85FCE-5DCF-4813-B9FD-AF6F1FB01E20}" type="presOf" srcId="{A33F9F24-5D3F-44AF-9F7C-2D3095E80E39}" destId="{30FA216F-79CB-4D79-89AA-F0D72FD18A6A}" srcOrd="0" destOrd="0" presId="urn:microsoft.com/office/officeart/2005/8/layout/vList6"/>
    <dgm:cxn modelId="{0D515203-4F12-4C3C-810B-7EA75F6D4088}" type="presOf" srcId="{0B2E0F04-FCC1-4D56-801A-DF2A97C6A659}" destId="{75B78402-EF4B-491D-81DE-A6A2D1835F9F}" srcOrd="0" destOrd="0" presId="urn:microsoft.com/office/officeart/2005/8/layout/vList6"/>
    <dgm:cxn modelId="{16723B99-1F0F-4C9A-830A-3FEFF6F1F1E1}" srcId="{36C43A65-0DB7-4E44-AF01-A4FBC599DDA5}" destId="{974FA795-C055-4E10-B407-E406B85A3503}" srcOrd="0" destOrd="0" parTransId="{75C05AC4-70D0-4F33-AA24-62BDBC0BA25B}" sibTransId="{B03890C4-705A-4C33-B1A8-0FFE176C6C05}"/>
    <dgm:cxn modelId="{275412B4-A2E9-47B8-B77F-C404E16133A6}" srcId="{A33F9F24-5D3F-44AF-9F7C-2D3095E80E39}" destId="{2AB7339E-7484-46A7-9882-34D569105986}" srcOrd="0" destOrd="0" parTransId="{341F4163-8797-4ED4-A923-2C624BE4E5B3}" sibTransId="{E6E9622B-C340-44CC-B369-9E4CF9E3F5EF}"/>
    <dgm:cxn modelId="{723C0754-49D5-48C2-AFA2-E1D0BAD37040}" type="presOf" srcId="{36C43A65-0DB7-4E44-AF01-A4FBC599DDA5}" destId="{5F4002B4-46E7-4611-BE12-F817A0A78BD8}" srcOrd="0" destOrd="0" presId="urn:microsoft.com/office/officeart/2005/8/layout/vList6"/>
    <dgm:cxn modelId="{5D7DD34C-2E43-404A-961A-A4D1F93A078B}" srcId="{C3D256CE-FAE2-4855-BD13-33D225AA66DE}" destId="{F3649AA9-C636-4ED7-B68A-AF08182737B5}" srcOrd="0" destOrd="0" parTransId="{F179C528-3B96-42D0-A5CC-AE3F99CA6DBC}" sibTransId="{2C1F6C36-E53E-48EE-A60A-8311D4B190E7}"/>
    <dgm:cxn modelId="{7B1A2CDD-9942-433E-A6F4-E41328B07177}" type="presOf" srcId="{C3D256CE-FAE2-4855-BD13-33D225AA66DE}" destId="{8E825E83-8755-43B0-8182-414CCA4FABA6}" srcOrd="0" destOrd="0" presId="urn:microsoft.com/office/officeart/2005/8/layout/vList6"/>
    <dgm:cxn modelId="{CE27F4EC-6F16-4606-AFDA-006B14478987}" type="presParOf" srcId="{75B78402-EF4B-491D-81DE-A6A2D1835F9F}" destId="{BD5FDD78-D2F4-42AF-927A-E129DB6C0354}" srcOrd="0" destOrd="0" presId="urn:microsoft.com/office/officeart/2005/8/layout/vList6"/>
    <dgm:cxn modelId="{2F09539B-1FEA-46CC-8A0D-130783B8BEAE}" type="presParOf" srcId="{BD5FDD78-D2F4-42AF-927A-E129DB6C0354}" destId="{30FA216F-79CB-4D79-89AA-F0D72FD18A6A}" srcOrd="0" destOrd="0" presId="urn:microsoft.com/office/officeart/2005/8/layout/vList6"/>
    <dgm:cxn modelId="{C0D30196-79D7-46FD-8622-9D1749C6F5EB}" type="presParOf" srcId="{BD5FDD78-D2F4-42AF-927A-E129DB6C0354}" destId="{BD60C2E7-24F9-44AF-A0B8-AA47F6EBB3D1}" srcOrd="1" destOrd="0" presId="urn:microsoft.com/office/officeart/2005/8/layout/vList6"/>
    <dgm:cxn modelId="{5F7CFDDB-7F46-431C-B3A2-6A6AEB5BAA87}" type="presParOf" srcId="{75B78402-EF4B-491D-81DE-A6A2D1835F9F}" destId="{D4C680F4-53D9-4700-9AF9-75971B1F4F4B}" srcOrd="1" destOrd="0" presId="urn:microsoft.com/office/officeart/2005/8/layout/vList6"/>
    <dgm:cxn modelId="{64DAB458-78AB-4D97-BDC6-E19A56D958F6}" type="presParOf" srcId="{75B78402-EF4B-491D-81DE-A6A2D1835F9F}" destId="{416ED876-5A58-434C-B104-5B7160E744F8}" srcOrd="2" destOrd="0" presId="urn:microsoft.com/office/officeart/2005/8/layout/vList6"/>
    <dgm:cxn modelId="{5A4D76AA-565C-4018-9249-56CCFFE22A93}" type="presParOf" srcId="{416ED876-5A58-434C-B104-5B7160E744F8}" destId="{5F4002B4-46E7-4611-BE12-F817A0A78BD8}" srcOrd="0" destOrd="0" presId="urn:microsoft.com/office/officeart/2005/8/layout/vList6"/>
    <dgm:cxn modelId="{530D272C-411E-416C-A482-96DDD0A310EC}" type="presParOf" srcId="{416ED876-5A58-434C-B104-5B7160E744F8}" destId="{6FF18831-BAC6-4BA6-8166-19F2B0D55AC5}" srcOrd="1" destOrd="0" presId="urn:microsoft.com/office/officeart/2005/8/layout/vList6"/>
    <dgm:cxn modelId="{E53121E3-AC4F-4794-9E9D-EC20B56B0559}" type="presParOf" srcId="{75B78402-EF4B-491D-81DE-A6A2D1835F9F}" destId="{76B0F6EB-7A07-4897-B6AD-294B57C1DFAB}" srcOrd="3" destOrd="0" presId="urn:microsoft.com/office/officeart/2005/8/layout/vList6"/>
    <dgm:cxn modelId="{D559DFEA-FA23-44B2-A1E8-D1AD671654A9}" type="presParOf" srcId="{75B78402-EF4B-491D-81DE-A6A2D1835F9F}" destId="{E185C9FE-BF31-4EFE-8FC9-EF769ABCDB12}" srcOrd="4" destOrd="0" presId="urn:microsoft.com/office/officeart/2005/8/layout/vList6"/>
    <dgm:cxn modelId="{C928CF39-F343-4414-8AB9-7C3A94C888F4}" type="presParOf" srcId="{E185C9FE-BF31-4EFE-8FC9-EF769ABCDB12}" destId="{8E825E83-8755-43B0-8182-414CCA4FABA6}" srcOrd="0" destOrd="0" presId="urn:microsoft.com/office/officeart/2005/8/layout/vList6"/>
    <dgm:cxn modelId="{A68EECD6-5A0C-4DDC-9656-798930D0281E}" type="presParOf" srcId="{E185C9FE-BF31-4EFE-8FC9-EF769ABCDB12}" destId="{6244A574-CEB0-46BF-A2D3-DF53FCBE9CE6}"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dirty="0"/>
          </a:p>
        </p:txBody>
      </p:sp>
      <p:sp>
        <p:nvSpPr>
          <p:cNvPr id="1638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dirty="0"/>
          </a:p>
        </p:txBody>
      </p:sp>
      <p:sp>
        <p:nvSpPr>
          <p:cNvPr id="16388"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dirty="0"/>
          </a:p>
        </p:txBody>
      </p:sp>
      <p:sp>
        <p:nvSpPr>
          <p:cNvPr id="16389"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CD8BC0F0-0FDC-49B8-98F2-B8E7B416DC5C}"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dirty="0"/>
          </a:p>
        </p:txBody>
      </p:sp>
      <p:sp>
        <p:nvSpPr>
          <p:cNvPr id="614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dirty="0"/>
          </a:p>
        </p:txBody>
      </p:sp>
      <p:sp>
        <p:nvSpPr>
          <p:cNvPr id="6151"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B79DCE7C-E1BC-4DB2-9708-487FB64C3F21}"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09E0-DD36-4ADD-973C-9C9FF7CA6960}" type="slidenum">
              <a:rPr lang="en-US"/>
              <a:pPr/>
              <a:t>1</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69503-DF7C-4BE9-85D7-F048D3E40D0B}" type="slidenum">
              <a:rPr lang="en-US"/>
              <a:pPr/>
              <a:t>10</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C8B75-F613-4997-AFBE-C9882B2CF0E1}" type="slidenum">
              <a:rPr lang="en-US"/>
              <a:pPr/>
              <a:t>11</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dirty="0" smtClean="0"/>
              <a:t>Although</a:t>
            </a:r>
            <a:r>
              <a:rPr lang="en-US" baseline="0" dirty="0" smtClean="0"/>
              <a:t> it might seem like a lot, there are all normal phases of projects. We just added process and signoffs at most of those phases.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5051D-8209-44F0-9A9C-77137B5DC2AB}" type="slidenum">
              <a:rPr lang="en-US"/>
              <a:pPr/>
              <a:t>12</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smtClean="0"/>
              <a:t>If a small project or something that leverages</a:t>
            </a:r>
            <a:r>
              <a:rPr lang="en-US" baseline="0" dirty="0" smtClean="0"/>
              <a:t> existing technology, the Key Users fills out the request form, their VP signs off on the request, and then our Director of A.S. and I jointly review and approve. If we need to make modifications, (i.e. Next week is unrealistic for this, we do that and send it back to the Key User.</a:t>
            </a:r>
          </a:p>
          <a:p>
            <a:r>
              <a:rPr lang="en-US" baseline="0" dirty="0" smtClean="0"/>
              <a:t>If this is a major project, we engage in an RFP, review architecture of selected vendor, request funding (and get funding), then move to the next phase.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3F98B-4D64-4968-B531-D76BA716A0BF}" type="slidenum">
              <a:rPr lang="en-US"/>
              <a:pPr/>
              <a:t>13</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dirty="0" smtClean="0"/>
              <a:t>This is the core of the new process. There</a:t>
            </a:r>
            <a:r>
              <a:rPr lang="en-US" baseline="0" dirty="0" smtClean="0"/>
              <a:t> is a significant amount of effort performed in this phase to document why we need the solution, the ROI, how the technology will work, network diagrams, etc.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4245-7874-468B-89B1-BAC01278F607}" type="slidenum">
              <a:rPr lang="en-US"/>
              <a:pPr/>
              <a:t>14</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6BC84-B7D5-41EB-A57D-B77762EA79CB}" type="slidenum">
              <a:rPr lang="en-US"/>
              <a:pPr/>
              <a:t>15</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dirty="0" smtClean="0"/>
              <a:t>This</a:t>
            </a:r>
            <a:r>
              <a:rPr lang="en-US" baseline="0" dirty="0" smtClean="0"/>
              <a:t> used to be thought of as the meat of the project; by this point now we have performed significant analysis and upfront work to make sure anything new we build is correct or any new products we implement (hosted or non hosted) are in accordance with the University’s Security standards.  Although I am not the person doing the building, I now consider this the easy piece!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CE87F-CBEA-4932-8C0F-D7E4D7152497}" type="slidenum">
              <a:rPr lang="en-US"/>
              <a:pPr/>
              <a:t>16</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smtClean="0"/>
              <a:t>This is one phase</a:t>
            </a:r>
            <a:r>
              <a:rPr lang="en-US" baseline="0" dirty="0" smtClean="0"/>
              <a:t> that does not have a formal document. However, we do use standardized test plans, and create FAQs, and training materials as needed on projects. Sample of a test plan is attached, but do to the nature of IT projects, and the changes that occur, we give project managers more flexibility to customize the test, project plans and documentation.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2C729-A26D-4D98-A5A2-1B8E21C68E91}" type="slidenum">
              <a:rPr lang="en-US"/>
              <a:pPr/>
              <a:t>17</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6DCBC-8CA7-4BC8-92E5-3ABFBBA15314}" type="slidenum">
              <a:rPr lang="en-US"/>
              <a:pPr/>
              <a:t>18</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EE2C2-386A-49AD-A89B-8B3050BA9C1D}" type="slidenum">
              <a:rPr lang="en-US"/>
              <a:pPr/>
              <a:t>19</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smtClean="0"/>
              <a:t>Any questions on things so far? Have I scared everyone</a:t>
            </a:r>
            <a:r>
              <a:rPr lang="en-US" baseline="0" dirty="0" smtClean="0"/>
              <a:t> with too much detail?</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6DF0F-997F-47B4-ACD8-66348F9908F6}" type="slidenum">
              <a:rPr lang="en-US"/>
              <a:pPr/>
              <a:t>2</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the visual, color coded flow chart is great as a quick reference guide, it is good to have more detailed backup of what should happen in each stage, and the signoffs if people forgot and need to reference the details.</a:t>
            </a:r>
          </a:p>
          <a:p>
            <a:endParaRPr lang="en-US" baseline="0" dirty="0" smtClean="0"/>
          </a:p>
          <a:p>
            <a:r>
              <a:rPr lang="en-US" baseline="0" dirty="0" smtClean="0"/>
              <a:t>It is also helpful to have one master spreadsheet that shows where you are in all projects to make sure deliverables are getting addressed. </a:t>
            </a:r>
            <a:endParaRPr lang="en-US" dirty="0"/>
          </a:p>
        </p:txBody>
      </p:sp>
      <p:sp>
        <p:nvSpPr>
          <p:cNvPr id="4" name="Slide Number Placeholder 3"/>
          <p:cNvSpPr>
            <a:spLocks noGrp="1"/>
          </p:cNvSpPr>
          <p:nvPr>
            <p:ph type="sldNum" sz="quarter" idx="10"/>
          </p:nvPr>
        </p:nvSpPr>
        <p:spPr/>
        <p:txBody>
          <a:bodyPr/>
          <a:lstStyle/>
          <a:p>
            <a:fld id="{B79DCE7C-E1BC-4DB2-9708-487FB64C3F2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B78ED-BCB1-4C4C-B504-C0D5AD2A6266}" type="slidenum">
              <a:rPr lang="en-US"/>
              <a:pPr/>
              <a:t>25</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5D7EE-0453-4FC4-AD4B-3AE4C06B304B}" type="slidenum">
              <a:rPr lang="en-US"/>
              <a:pPr/>
              <a:t>3</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really mean?</a:t>
            </a:r>
            <a:r>
              <a:rPr lang="en-US" baseline="0" dirty="0" smtClean="0"/>
              <a:t> Creating a process that facilitates information gathering, communication and signoff so that everyone is on the same page. </a:t>
            </a:r>
            <a:endParaRPr lang="en-US" dirty="0"/>
          </a:p>
        </p:txBody>
      </p:sp>
      <p:sp>
        <p:nvSpPr>
          <p:cNvPr id="4" name="Slide Number Placeholder 3"/>
          <p:cNvSpPr>
            <a:spLocks noGrp="1"/>
          </p:cNvSpPr>
          <p:nvPr>
            <p:ph type="sldNum" sz="quarter" idx="10"/>
          </p:nvPr>
        </p:nvSpPr>
        <p:spPr/>
        <p:txBody>
          <a:bodyPr/>
          <a:lstStyle/>
          <a:p>
            <a:fld id="{B79DCE7C-E1BC-4DB2-9708-487FB64C3F2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5D7EE-0453-4FC4-AD4B-3AE4C06B304B}" type="slidenum">
              <a:rPr lang="en-US"/>
              <a:pPr/>
              <a:t>5</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2D476-A792-49B3-87F5-99AA4EA6A132}" type="slidenum">
              <a:rPr lang="en-US"/>
              <a:pPr/>
              <a:t>6</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dirty="0" smtClean="0"/>
              <a:t>Although</a:t>
            </a:r>
            <a:r>
              <a:rPr lang="en-US" baseline="0" dirty="0" smtClean="0"/>
              <a:t> it would be nice to have a cookie cutter system for technology projects, technology changes so rapidly, it is difficult to set standards, then keep those standards without revision.</a:t>
            </a:r>
          </a:p>
          <a:p>
            <a:endParaRPr lang="en-US" baseline="0" dirty="0" smtClean="0"/>
          </a:p>
          <a:p>
            <a:r>
              <a:rPr lang="en-US" baseline="0" dirty="0" smtClean="0"/>
              <a:t>An example of a project that went poorly, was a standard upgrade to our Advancement application. When rolled out 3 years ago, it was acceptable to have a front end web server in the DMZ because VPN was not as widely used or as accepted for general use. During a routine upgrade, we kept the server in the existing location. Once upgraded, the Director of Networks was upset because he did not think that server should be in our DMZ. After some quick scrambling after the upgrade, the server was moved. This is an example of technology changes that was not know, affecting an existing application. Similar problems arise on new implementations and new data integrations.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Beyond the problems</a:t>
            </a:r>
            <a:r>
              <a:rPr lang="en-US" baseline="0" dirty="0" smtClean="0"/>
              <a:t> I just noted, we also an external IT audit performed. </a:t>
            </a:r>
            <a:endParaRPr lang="en-US" dirty="0"/>
          </a:p>
        </p:txBody>
      </p:sp>
      <p:sp>
        <p:nvSpPr>
          <p:cNvPr id="4" name="Slide Number Placeholder 3"/>
          <p:cNvSpPr>
            <a:spLocks noGrp="1"/>
          </p:cNvSpPr>
          <p:nvPr>
            <p:ph type="sldNum" sz="quarter" idx="10"/>
          </p:nvPr>
        </p:nvSpPr>
        <p:spPr/>
        <p:txBody>
          <a:bodyPr/>
          <a:lstStyle/>
          <a:p>
            <a:fld id="{B79DCE7C-E1BC-4DB2-9708-487FB64C3F2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2D070-A98B-44F7-9F50-F6633D22A9BD}" type="slidenum">
              <a:rPr lang="en-US"/>
              <a:pPr/>
              <a:t>8</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smtClean="0"/>
              <a:t>Formed a team of three;</a:t>
            </a:r>
            <a:r>
              <a:rPr lang="en-US" baseline="0" dirty="0" smtClean="0"/>
              <a:t> myself, our Director of Administrative Systems and our Manager of Database Administration. We researched other SDLC processes, consulted our PMs for templates they used at previous places of employment. We assessed key players and who should be involved at what stage and where people should sign off. We created a first draft and reviewed with our COO.</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EC1E5-6A4E-4CEA-9ED0-C07D7F2ABAED}" type="slidenum">
              <a:rPr lang="en-US"/>
              <a:pPr/>
              <a:t>9</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324600" y="5695950"/>
            <a:ext cx="2819400" cy="933450"/>
          </a:xfrm>
        </p:spPr>
        <p:txBody>
          <a:bodyPr/>
          <a:lstStyle>
            <a:lvl1pPr>
              <a:defRPr baseline="0">
                <a:solidFill>
                  <a:schemeClr val="tx1"/>
                </a:solidFill>
              </a:defRPr>
            </a:lvl1pPr>
          </a:lstStyle>
          <a:p>
            <a:r>
              <a:rPr lang="en-US" dirty="0" smtClean="0"/>
              <a:t>Copyright Bentley College 2007. This work is the intellectual property of the author. Permission is granted for this material to be shared for non-commercial, educational purposes, provided that this copyright statement appears in the reproduced materials and notice is given that the copying is by permission of the author. To disseminate otherwise or to republish requires written permission from the author.</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pic>
        <p:nvPicPr>
          <p:cNvPr id="56327" name="Picture 7" descr="new_rev_logo"/>
          <p:cNvPicPr>
            <a:picLocks noChangeAspect="1" noChangeArrowheads="1"/>
          </p:cNvPicPr>
          <p:nvPr/>
        </p:nvPicPr>
        <p:blipFill>
          <a:blip r:embed="rId14"/>
          <a:srcRect/>
          <a:stretch>
            <a:fillRect/>
          </a:stretch>
        </p:blipFill>
        <p:spPr bwMode="auto">
          <a:xfrm>
            <a:off x="838200" y="5740400"/>
            <a:ext cx="1219200" cy="993775"/>
          </a:xfrm>
          <a:prstGeom prst="rect">
            <a:avLst/>
          </a:prstGeom>
          <a:noFill/>
        </p:spPr>
      </p:pic>
      <p:sp>
        <p:nvSpPr>
          <p:cNvPr id="56328" name="Rectangle 8"/>
          <p:cNvSpPr>
            <a:spLocks noChangeArrowheads="1"/>
          </p:cNvSpPr>
          <p:nvPr/>
        </p:nvSpPr>
        <p:spPr bwMode="auto">
          <a:xfrm>
            <a:off x="7162800" y="6381750"/>
            <a:ext cx="1676400" cy="476250"/>
          </a:xfrm>
          <a:prstGeom prst="rect">
            <a:avLst/>
          </a:prstGeom>
          <a:noFill/>
          <a:ln w="9525">
            <a:noFill/>
            <a:miter lim="800000"/>
            <a:headEnd/>
            <a:tailEnd/>
          </a:ln>
          <a:effectLst/>
        </p:spPr>
        <p:txBody>
          <a:bodyPr/>
          <a:lstStyle/>
          <a:p>
            <a:pPr algn="ctr"/>
            <a:endParaRPr lang="en-US" sz="1400" dirty="0"/>
          </a:p>
        </p:txBody>
      </p:sp>
      <p:sp>
        <p:nvSpPr>
          <p:cNvPr id="56326" name="Rectangle 6"/>
          <p:cNvSpPr>
            <a:spLocks noGrp="1" noChangeArrowheads="1"/>
          </p:cNvSpPr>
          <p:nvPr>
            <p:ph type="sldNum" sz="quarter" idx="4"/>
          </p:nvPr>
        </p:nvSpPr>
        <p:spPr bwMode="auto">
          <a:xfrm>
            <a:off x="6324600" y="5791200"/>
            <a:ext cx="2819400" cy="93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6.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7.png"/><Relationship Id="rId5" Type="http://schemas.openxmlformats.org/officeDocument/2006/relationships/hyperlink" Target="Life%20Cycle%20Forms%20for%20SDLC%20Presentation/Project%20Life%20Cycle%20Forms/A%20%20Technology%20Request%20Form.docx" TargetMode="Externa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8.png"/><Relationship Id="rId5" Type="http://schemas.openxmlformats.org/officeDocument/2006/relationships/hyperlink" Target="Life%20Cycle%20Forms%20for%20SDLC%20Presentation/Project%20Life%20Cycle%20Forms/B.%20Functional%20Analysis.docx" TargetMode="Externa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9.png"/><Relationship Id="rId5" Type="http://schemas.openxmlformats.org/officeDocument/2006/relationships/hyperlink" Target="Life%20Cycle%20Forms%20for%20SDLC%20Presentation/Project%20Life%20Cycle%20Forms/C.%20Technical%20Spec.docx" TargetMode="Externa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0.em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11.png"/><Relationship Id="rId5" Type="http://schemas.openxmlformats.org/officeDocument/2006/relationships/hyperlink" Target="Life%20Cycle%20Forms%20for%20SDLC%20Presentation/Project%20Life%20Cycle%20Forms/Exchange%202007%20Test%20Plan.xlsx" TargetMode="Externa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12.png"/><Relationship Id="rId5" Type="http://schemas.openxmlformats.org/officeDocument/2006/relationships/hyperlink" Target="Life%20Cycle%20Forms%20for%20SDLC%20Presentation/Project%20Life%20Cycle%20Forms/D.%20QA.docx" TargetMode="Externa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1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0.xml"/><Relationship Id="rId7" Type="http://schemas.openxmlformats.org/officeDocument/2006/relationships/hyperlink" Target="Life%20Cycle%20Forms%20for%20SDLC%20Presentation/Life%20Cycle%20Spreadsheet.xlsx" TargetMode="External"/><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15.png"/><Relationship Id="rId5" Type="http://schemas.openxmlformats.org/officeDocument/2006/relationships/hyperlink" Target="Life%20Cycle%20Forms%20for%20SDLC%20Presentation/Development%20Life%20Cycle%20Description.xlsx" TargetMode="Externa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hyperlink" Target="http://www.bentley.edu/EI/Policies-and-Procedures.cfm"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7.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8.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5.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477000" y="5715000"/>
            <a:ext cx="2514600" cy="933450"/>
          </a:xfrm>
        </p:spPr>
        <p:txBody>
          <a:bodyPr/>
          <a:lstStyle/>
          <a:p>
            <a:r>
              <a:rPr lang="en-US" dirty="0">
                <a:solidFill>
                  <a:schemeClr val="tx2"/>
                </a:solidFill>
              </a:rPr>
              <a:t>Copyright Bentley </a:t>
            </a:r>
            <a:r>
              <a:rPr lang="en-US" dirty="0" smtClean="0">
                <a:solidFill>
                  <a:schemeClr val="tx2"/>
                </a:solidFill>
              </a:rPr>
              <a:t>University 2009. </a:t>
            </a:r>
            <a:r>
              <a:rPr lang="en-US" dirty="0">
                <a:solidFill>
                  <a:schemeClr val="tx2"/>
                </a:solidFill>
              </a:rPr>
              <a:t>This work is the intellectual property of the author. Permission is granted for this material to be </a:t>
            </a:r>
            <a:r>
              <a:rPr lang="en-US" dirty="0" smtClean="0">
                <a:solidFill>
                  <a:schemeClr val="tx2"/>
                </a:solidFill>
              </a:rPr>
              <a:t>shared </a:t>
            </a:r>
            <a:r>
              <a:rPr lang="en-US" dirty="0">
                <a:solidFill>
                  <a:schemeClr val="tx2"/>
                </a:solidFill>
              </a:rPr>
              <a:t>for non-commercial, educational </a:t>
            </a:r>
            <a:r>
              <a:rPr lang="en-US" dirty="0" smtClean="0">
                <a:solidFill>
                  <a:schemeClr val="tx2"/>
                </a:solidFill>
              </a:rPr>
              <a:t>purposes. To </a:t>
            </a:r>
            <a:r>
              <a:rPr lang="en-US" dirty="0">
                <a:solidFill>
                  <a:schemeClr val="tx2"/>
                </a:solidFill>
              </a:rPr>
              <a:t>disseminate otherwise or to republish requires written permission from the author.</a:t>
            </a:r>
          </a:p>
        </p:txBody>
      </p:sp>
      <p:sp>
        <p:nvSpPr>
          <p:cNvPr id="2050" name="Rectangle 2"/>
          <p:cNvSpPr>
            <a:spLocks noGrp="1" noChangeArrowheads="1"/>
          </p:cNvSpPr>
          <p:nvPr>
            <p:ph type="ctrTitle"/>
          </p:nvPr>
        </p:nvSpPr>
        <p:spPr>
          <a:xfrm>
            <a:off x="381000" y="1371600"/>
            <a:ext cx="8382000" cy="2819400"/>
          </a:xfrm>
        </p:spPr>
        <p:txBody>
          <a:bodyPr/>
          <a:lstStyle/>
          <a:p>
            <a:r>
              <a:rPr lang="en-US" dirty="0">
                <a:solidFill>
                  <a:srgbClr val="002060"/>
                </a:solidFill>
                <a:latin typeface="+mj-lt"/>
                <a:ea typeface="+mj-ea"/>
                <a:cs typeface="+mj-cs"/>
              </a:rPr>
              <a:t>Improving Project Success through </a:t>
            </a:r>
            <a:r>
              <a:rPr lang="en-US" dirty="0" smtClean="0">
                <a:solidFill>
                  <a:srgbClr val="002060"/>
                </a:solidFill>
                <a:latin typeface="+mj-lt"/>
                <a:ea typeface="+mj-ea"/>
                <a:cs typeface="+mj-cs"/>
              </a:rPr>
              <a:t>Systems Development </a:t>
            </a:r>
            <a:r>
              <a:rPr lang="en-US" dirty="0">
                <a:solidFill>
                  <a:srgbClr val="002060"/>
                </a:solidFill>
                <a:latin typeface="+mj-lt"/>
                <a:ea typeface="+mj-ea"/>
                <a:cs typeface="+mj-cs"/>
              </a:rPr>
              <a:t>Methodologies</a:t>
            </a:r>
            <a:endParaRPr lang="en-US" dirty="0">
              <a:solidFill>
                <a:srgbClr val="002060"/>
              </a:solidFill>
            </a:endParaRPr>
          </a:p>
        </p:txBody>
      </p:sp>
      <p:sp>
        <p:nvSpPr>
          <p:cNvPr id="2053" name="Rectangle 5"/>
          <p:cNvSpPr>
            <a:spLocks noChangeArrowheads="1"/>
          </p:cNvSpPr>
          <p:nvPr/>
        </p:nvSpPr>
        <p:spPr bwMode="auto">
          <a:xfrm>
            <a:off x="4038600" y="4800600"/>
            <a:ext cx="4876800" cy="685800"/>
          </a:xfrm>
          <a:prstGeom prst="rect">
            <a:avLst/>
          </a:prstGeom>
          <a:noFill/>
          <a:ln w="9525">
            <a:noFill/>
            <a:miter lim="800000"/>
            <a:headEnd/>
            <a:tailEnd/>
          </a:ln>
          <a:effectLst/>
        </p:spPr>
        <p:txBody>
          <a:bodyPr wrap="none" anchor="ctr"/>
          <a:lstStyle/>
          <a:p>
            <a:pPr algn="r"/>
            <a:r>
              <a:rPr lang="en-US" sz="2000" b="1" i="1" dirty="0" smtClean="0">
                <a:solidFill>
                  <a:srgbClr val="002060"/>
                </a:solidFill>
                <a:latin typeface="+mj-lt"/>
                <a:ea typeface="+mj-ea"/>
                <a:cs typeface="+mj-cs"/>
              </a:rPr>
              <a:t>Patty </a:t>
            </a:r>
            <a:r>
              <a:rPr lang="en-US" sz="2000" b="1" i="1" dirty="0">
                <a:solidFill>
                  <a:srgbClr val="002060"/>
                </a:solidFill>
                <a:latin typeface="+mj-lt"/>
                <a:ea typeface="+mj-ea"/>
                <a:cs typeface="+mj-cs"/>
              </a:rPr>
              <a:t>Patria , </a:t>
            </a:r>
            <a:r>
              <a:rPr lang="en-US" sz="2000" b="1" i="1" dirty="0" smtClean="0">
                <a:solidFill>
                  <a:srgbClr val="002060"/>
                </a:solidFill>
                <a:latin typeface="+mj-lt"/>
                <a:ea typeface="+mj-ea"/>
                <a:cs typeface="+mj-cs"/>
              </a:rPr>
              <a:t>Director, Enterprise </a:t>
            </a:r>
            <a:r>
              <a:rPr lang="en-US" sz="2000" b="1" i="1" dirty="0" smtClean="0">
                <a:solidFill>
                  <a:srgbClr val="002060"/>
                </a:solidFill>
              </a:rPr>
              <a:t>Initiatives</a:t>
            </a:r>
            <a:endParaRPr lang="en-US" sz="2000" b="1" i="1" dirty="0">
              <a:solidFill>
                <a:srgbClr val="002060"/>
              </a:solidFill>
            </a:endParaRPr>
          </a:p>
        </p:txBody>
      </p:sp>
      <p:sp>
        <p:nvSpPr>
          <p:cNvPr id="2054" name="Rectangle 6"/>
          <p:cNvSpPr>
            <a:spLocks noChangeArrowheads="1"/>
          </p:cNvSpPr>
          <p:nvPr/>
        </p:nvSpPr>
        <p:spPr bwMode="auto">
          <a:xfrm>
            <a:off x="2514600" y="3276600"/>
            <a:ext cx="6096000" cy="3886200"/>
          </a:xfrm>
          <a:prstGeom prst="rect">
            <a:avLst/>
          </a:prstGeom>
          <a:noFill/>
          <a:ln w="9525">
            <a:noFill/>
            <a:miter lim="800000"/>
            <a:headEnd/>
            <a:tailEnd/>
          </a:ln>
          <a:effectLst/>
        </p:spPr>
        <p:txBody>
          <a:bodyPr/>
          <a:lstStyle/>
          <a:p>
            <a:pPr algn="ctr">
              <a:spcBef>
                <a:spcPct val="20000"/>
              </a:spcBef>
            </a:pPr>
            <a:endParaRPr lang="en-US" sz="2800" dirty="0">
              <a:latin typeface="Arial Unicode MS" pitchFamily="34"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Our second draft</a:t>
            </a:r>
            <a:endParaRPr lang="en-US" dirty="0"/>
          </a:p>
        </p:txBody>
      </p:sp>
      <p:sp>
        <p:nvSpPr>
          <p:cNvPr id="7"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9218" name="Picture 2"/>
          <p:cNvPicPr>
            <a:picLocks noChangeAspect="1" noChangeArrowheads="1"/>
          </p:cNvPicPr>
          <p:nvPr/>
        </p:nvPicPr>
        <p:blipFill>
          <a:blip r:embed="rId5"/>
          <a:srcRect/>
          <a:stretch>
            <a:fillRect/>
          </a:stretch>
        </p:blipFill>
        <p:spPr bwMode="auto">
          <a:xfrm>
            <a:off x="1" y="169034"/>
            <a:ext cx="9144000" cy="676140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1143000"/>
          </a:xfrm>
        </p:spPr>
        <p:txBody>
          <a:bodyPr/>
          <a:lstStyle/>
          <a:p>
            <a:r>
              <a:rPr lang="en-US" dirty="0" smtClean="0">
                <a:solidFill>
                  <a:srgbClr val="002060"/>
                </a:solidFill>
              </a:rPr>
              <a:t>Components of SDLC</a:t>
            </a:r>
            <a:endParaRPr lang="en-US" dirty="0">
              <a:solidFill>
                <a:srgbClr val="002060"/>
              </a:solidFill>
            </a:endParaRPr>
          </a:p>
        </p:txBody>
      </p:sp>
      <p:sp>
        <p:nvSpPr>
          <p:cNvPr id="38915" name="Rectangle 3"/>
          <p:cNvSpPr>
            <a:spLocks noGrp="1" noChangeArrowheads="1"/>
          </p:cNvSpPr>
          <p:nvPr>
            <p:ph idx="1"/>
          </p:nvPr>
        </p:nvSpPr>
        <p:spPr>
          <a:xfrm>
            <a:off x="457200" y="1412875"/>
            <a:ext cx="8229600" cy="4149725"/>
          </a:xfrm>
        </p:spPr>
        <p:txBody>
          <a:bodyPr/>
          <a:lstStyle/>
          <a:p>
            <a:pPr marL="514350" indent="-514350">
              <a:lnSpc>
                <a:spcPct val="80000"/>
              </a:lnSpc>
              <a:buFontTx/>
              <a:buAutoNum type="arabicPeriod"/>
            </a:pPr>
            <a:r>
              <a:rPr lang="en-US" sz="2600" dirty="0" smtClean="0">
                <a:solidFill>
                  <a:srgbClr val="002060"/>
                </a:solidFill>
              </a:rPr>
              <a:t>Request Phase</a:t>
            </a:r>
          </a:p>
          <a:p>
            <a:pPr marL="514350" indent="-514350">
              <a:lnSpc>
                <a:spcPct val="80000"/>
              </a:lnSpc>
              <a:buFontTx/>
              <a:buAutoNum type="arabicPeriod"/>
            </a:pPr>
            <a:r>
              <a:rPr lang="en-US" sz="2600" dirty="0" smtClean="0">
                <a:solidFill>
                  <a:srgbClr val="002060"/>
                </a:solidFill>
              </a:rPr>
              <a:t>Analysis Phase</a:t>
            </a:r>
          </a:p>
          <a:p>
            <a:pPr marL="514350" indent="-514350">
              <a:lnSpc>
                <a:spcPct val="80000"/>
              </a:lnSpc>
              <a:buFontTx/>
              <a:buAutoNum type="arabicPeriod"/>
            </a:pPr>
            <a:r>
              <a:rPr lang="en-US" sz="2600" dirty="0" smtClean="0">
                <a:solidFill>
                  <a:srgbClr val="002060"/>
                </a:solidFill>
              </a:rPr>
              <a:t>Design Phase</a:t>
            </a:r>
          </a:p>
          <a:p>
            <a:pPr marL="514350" indent="-514350">
              <a:lnSpc>
                <a:spcPct val="80000"/>
              </a:lnSpc>
              <a:buFontTx/>
              <a:buAutoNum type="arabicPeriod"/>
            </a:pPr>
            <a:r>
              <a:rPr lang="en-US" sz="2600" dirty="0" smtClean="0">
                <a:solidFill>
                  <a:srgbClr val="002060"/>
                </a:solidFill>
              </a:rPr>
              <a:t>Build Phase</a:t>
            </a:r>
          </a:p>
          <a:p>
            <a:pPr marL="514350" indent="-514350">
              <a:lnSpc>
                <a:spcPct val="80000"/>
              </a:lnSpc>
              <a:buFontTx/>
              <a:buAutoNum type="arabicPeriod"/>
            </a:pPr>
            <a:r>
              <a:rPr lang="en-US" sz="2600" dirty="0" smtClean="0">
                <a:solidFill>
                  <a:srgbClr val="002060"/>
                </a:solidFill>
              </a:rPr>
              <a:t>Documentation Phase</a:t>
            </a:r>
          </a:p>
          <a:p>
            <a:pPr marL="514350" indent="-514350">
              <a:lnSpc>
                <a:spcPct val="80000"/>
              </a:lnSpc>
              <a:buFontTx/>
              <a:buAutoNum type="arabicPeriod"/>
            </a:pPr>
            <a:r>
              <a:rPr lang="en-US" sz="2600" dirty="0" smtClean="0">
                <a:solidFill>
                  <a:srgbClr val="002060"/>
                </a:solidFill>
              </a:rPr>
              <a:t>QA/Testing</a:t>
            </a:r>
          </a:p>
          <a:p>
            <a:pPr marL="514350" indent="-514350">
              <a:lnSpc>
                <a:spcPct val="80000"/>
              </a:lnSpc>
              <a:buFontTx/>
              <a:buAutoNum type="arabicPeriod"/>
            </a:pPr>
            <a:r>
              <a:rPr lang="en-US" sz="2600" dirty="0" smtClean="0">
                <a:solidFill>
                  <a:srgbClr val="002060"/>
                </a:solidFill>
              </a:rPr>
              <a:t>Implementation</a:t>
            </a:r>
          </a:p>
          <a:p>
            <a:pPr marL="514350" indent="-514350">
              <a:lnSpc>
                <a:spcPct val="80000"/>
              </a:lnSpc>
              <a:buFontTx/>
              <a:buAutoNum type="arabicPeriod"/>
            </a:pPr>
            <a:r>
              <a:rPr lang="en-US" sz="2600" dirty="0" smtClean="0">
                <a:solidFill>
                  <a:srgbClr val="002060"/>
                </a:solidFill>
              </a:rPr>
              <a:t>Maintenance</a:t>
            </a:r>
            <a:endParaRPr lang="en-US" sz="2600"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143000"/>
          </a:xfrm>
        </p:spPr>
        <p:txBody>
          <a:bodyPr/>
          <a:lstStyle/>
          <a:p>
            <a:r>
              <a:rPr lang="en-US" dirty="0" smtClean="0">
                <a:solidFill>
                  <a:srgbClr val="002060"/>
                </a:solidFill>
              </a:rPr>
              <a:t>Request Phase</a:t>
            </a:r>
            <a:endParaRPr lang="en-US" dirty="0">
              <a:solidFill>
                <a:srgbClr val="002060"/>
              </a:solidFill>
            </a:endParaRPr>
          </a:p>
        </p:txBody>
      </p:sp>
      <p:sp>
        <p:nvSpPr>
          <p:cNvPr id="26627" name="Rectangle 3"/>
          <p:cNvSpPr>
            <a:spLocks noGrp="1" noChangeArrowheads="1"/>
          </p:cNvSpPr>
          <p:nvPr>
            <p:ph idx="1"/>
          </p:nvPr>
        </p:nvSpPr>
        <p:spPr>
          <a:xfrm>
            <a:off x="457200" y="3048000"/>
            <a:ext cx="8305800" cy="2590800"/>
          </a:xfrm>
        </p:spPr>
        <p:txBody>
          <a:bodyPr/>
          <a:lstStyle/>
          <a:p>
            <a:r>
              <a:rPr lang="en-US" dirty="0" smtClean="0">
                <a:solidFill>
                  <a:srgbClr val="002060"/>
                </a:solidFill>
              </a:rPr>
              <a:t>Electronic request from Key User</a:t>
            </a:r>
          </a:p>
          <a:p>
            <a:r>
              <a:rPr lang="en-US" dirty="0" smtClean="0">
                <a:solidFill>
                  <a:srgbClr val="002060"/>
                </a:solidFill>
              </a:rPr>
              <a:t>VP sign off via e-mail</a:t>
            </a:r>
          </a:p>
          <a:p>
            <a:r>
              <a:rPr lang="en-US" dirty="0" smtClean="0">
                <a:solidFill>
                  <a:srgbClr val="002060"/>
                </a:solidFill>
              </a:rPr>
              <a:t>Dir. of A.S. sign off via e-mail</a:t>
            </a:r>
          </a:p>
          <a:p>
            <a:r>
              <a:rPr lang="en-US" dirty="0" smtClean="0">
                <a:solidFill>
                  <a:srgbClr val="002060"/>
                </a:solidFill>
              </a:rPr>
              <a:t>Dir. of E.I. sign off via e-mail</a:t>
            </a:r>
            <a:endParaRPr lang="en-US"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1026" name="Picture 2">
            <a:hlinkClick r:id="rId5" action="ppaction://hlinkfile"/>
          </p:cNvPr>
          <p:cNvPicPr>
            <a:picLocks noChangeAspect="1" noChangeArrowheads="1"/>
          </p:cNvPicPr>
          <p:nvPr/>
        </p:nvPicPr>
        <p:blipFill>
          <a:blip r:embed="rId6"/>
          <a:srcRect/>
          <a:stretch>
            <a:fillRect/>
          </a:stretch>
        </p:blipFill>
        <p:spPr bwMode="auto">
          <a:xfrm>
            <a:off x="1676400" y="990600"/>
            <a:ext cx="5534025" cy="188521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1143000"/>
          </a:xfrm>
        </p:spPr>
        <p:txBody>
          <a:bodyPr/>
          <a:lstStyle/>
          <a:p>
            <a:r>
              <a:rPr lang="en-US" dirty="0" smtClean="0">
                <a:solidFill>
                  <a:srgbClr val="002060"/>
                </a:solidFill>
              </a:rPr>
              <a:t>Analysis Phase</a:t>
            </a:r>
            <a:endParaRPr lang="en-US" dirty="0">
              <a:solidFill>
                <a:srgbClr val="002060"/>
              </a:solidFill>
            </a:endParaRPr>
          </a:p>
        </p:txBody>
      </p:sp>
      <p:sp>
        <p:nvSpPr>
          <p:cNvPr id="27651" name="Rectangle 3"/>
          <p:cNvSpPr>
            <a:spLocks noGrp="1" noChangeArrowheads="1"/>
          </p:cNvSpPr>
          <p:nvPr>
            <p:ph idx="1"/>
          </p:nvPr>
        </p:nvSpPr>
        <p:spPr>
          <a:xfrm>
            <a:off x="381000" y="2819400"/>
            <a:ext cx="8229600" cy="2743200"/>
          </a:xfrm>
        </p:spPr>
        <p:txBody>
          <a:bodyPr/>
          <a:lstStyle/>
          <a:p>
            <a:pPr>
              <a:lnSpc>
                <a:spcPct val="80000"/>
              </a:lnSpc>
            </a:pPr>
            <a:endParaRPr lang="en-US" sz="2800" dirty="0">
              <a:solidFill>
                <a:srgbClr val="002060"/>
              </a:solidFill>
            </a:endParaRPr>
          </a:p>
          <a:p>
            <a:pPr>
              <a:lnSpc>
                <a:spcPct val="80000"/>
              </a:lnSpc>
            </a:pPr>
            <a:r>
              <a:rPr lang="en-US" sz="2800" dirty="0" smtClean="0">
                <a:solidFill>
                  <a:srgbClr val="002060"/>
                </a:solidFill>
              </a:rPr>
              <a:t>Detailed functional specifications which include any systems and network components</a:t>
            </a:r>
          </a:p>
          <a:p>
            <a:pPr>
              <a:lnSpc>
                <a:spcPct val="80000"/>
              </a:lnSpc>
            </a:pPr>
            <a:r>
              <a:rPr lang="en-US" sz="2800" dirty="0" smtClean="0">
                <a:solidFill>
                  <a:srgbClr val="002060"/>
                </a:solidFill>
              </a:rPr>
              <a:t>Formal review meeting by Key Users and all key IT personnel</a:t>
            </a:r>
          </a:p>
          <a:p>
            <a:pPr>
              <a:lnSpc>
                <a:spcPct val="80000"/>
              </a:lnSpc>
            </a:pPr>
            <a:r>
              <a:rPr lang="en-US" sz="2800" dirty="0" smtClean="0">
                <a:solidFill>
                  <a:srgbClr val="002060"/>
                </a:solidFill>
              </a:rPr>
              <a:t>Sign off by technical team, Director of SNT, Data Security Administrator and VP</a:t>
            </a:r>
            <a:endParaRPr lang="en-US" sz="2800"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2050" name="Picture 2">
            <a:hlinkClick r:id="rId5" action="ppaction://hlinkfile"/>
          </p:cNvPr>
          <p:cNvPicPr>
            <a:picLocks noChangeAspect="1" noChangeArrowheads="1"/>
          </p:cNvPicPr>
          <p:nvPr/>
        </p:nvPicPr>
        <p:blipFill>
          <a:blip r:embed="rId6"/>
          <a:srcRect/>
          <a:stretch>
            <a:fillRect/>
          </a:stretch>
        </p:blipFill>
        <p:spPr bwMode="auto">
          <a:xfrm>
            <a:off x="762000" y="1257300"/>
            <a:ext cx="7210425" cy="19431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dirty="0" smtClean="0">
                <a:solidFill>
                  <a:srgbClr val="002060"/>
                </a:solidFill>
              </a:rPr>
              <a:t>Design Phase</a:t>
            </a:r>
            <a:endParaRPr lang="en-US" dirty="0">
              <a:solidFill>
                <a:srgbClr val="002060"/>
              </a:solidFill>
            </a:endParaRPr>
          </a:p>
        </p:txBody>
      </p:sp>
      <p:sp>
        <p:nvSpPr>
          <p:cNvPr id="29699" name="Rectangle 3"/>
          <p:cNvSpPr>
            <a:spLocks noGrp="1" noChangeArrowheads="1"/>
          </p:cNvSpPr>
          <p:nvPr>
            <p:ph idx="1"/>
          </p:nvPr>
        </p:nvSpPr>
        <p:spPr>
          <a:xfrm>
            <a:off x="457200" y="3276600"/>
            <a:ext cx="8229600" cy="2438400"/>
          </a:xfrm>
        </p:spPr>
        <p:txBody>
          <a:bodyPr/>
          <a:lstStyle/>
          <a:p>
            <a:pPr>
              <a:lnSpc>
                <a:spcPct val="90000"/>
              </a:lnSpc>
            </a:pPr>
            <a:r>
              <a:rPr lang="en-US" dirty="0" smtClean="0">
                <a:solidFill>
                  <a:srgbClr val="002060"/>
                </a:solidFill>
              </a:rPr>
              <a:t>Project Kickoff with Project Plan</a:t>
            </a:r>
          </a:p>
          <a:p>
            <a:pPr>
              <a:lnSpc>
                <a:spcPct val="90000"/>
              </a:lnSpc>
            </a:pPr>
            <a:r>
              <a:rPr lang="en-US" dirty="0" smtClean="0">
                <a:solidFill>
                  <a:srgbClr val="002060"/>
                </a:solidFill>
              </a:rPr>
              <a:t>Technical Review &amp; Code Walk through</a:t>
            </a:r>
          </a:p>
          <a:p>
            <a:pPr>
              <a:lnSpc>
                <a:spcPct val="90000"/>
              </a:lnSpc>
            </a:pPr>
            <a:r>
              <a:rPr lang="en-US" dirty="0" smtClean="0">
                <a:solidFill>
                  <a:srgbClr val="002060"/>
                </a:solidFill>
              </a:rPr>
              <a:t>Signoffs by Manager of Database Administration, Developer, Key Users, Project Manager and the Director of A.S.</a:t>
            </a:r>
            <a:endParaRPr lang="en-US" dirty="0">
              <a:solidFill>
                <a:srgbClr val="002060"/>
              </a:solidFill>
            </a:endParaRPr>
          </a:p>
          <a:p>
            <a:pPr>
              <a:lnSpc>
                <a:spcPct val="90000"/>
              </a:lnSpc>
            </a:pPr>
            <a:endParaRPr lang="en-US"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3074" name="Picture 2">
            <a:hlinkClick r:id="rId5" action="ppaction://hlinkfile"/>
          </p:cNvPr>
          <p:cNvPicPr>
            <a:picLocks noChangeAspect="1" noChangeArrowheads="1"/>
          </p:cNvPicPr>
          <p:nvPr/>
        </p:nvPicPr>
        <p:blipFill>
          <a:blip r:embed="rId6"/>
          <a:srcRect/>
          <a:stretch>
            <a:fillRect/>
          </a:stretch>
        </p:blipFill>
        <p:spPr bwMode="auto">
          <a:xfrm>
            <a:off x="1009650" y="1219200"/>
            <a:ext cx="7067550" cy="19812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1143000"/>
          </a:xfrm>
        </p:spPr>
        <p:txBody>
          <a:bodyPr/>
          <a:lstStyle/>
          <a:p>
            <a:r>
              <a:rPr lang="en-US" dirty="0" smtClean="0">
                <a:solidFill>
                  <a:srgbClr val="002060"/>
                </a:solidFill>
              </a:rPr>
              <a:t>Build</a:t>
            </a:r>
            <a:r>
              <a:rPr lang="en-US" dirty="0" smtClean="0"/>
              <a:t> </a:t>
            </a:r>
            <a:r>
              <a:rPr lang="en-US" dirty="0" smtClean="0">
                <a:solidFill>
                  <a:srgbClr val="002060"/>
                </a:solidFill>
              </a:rPr>
              <a:t>Phase</a:t>
            </a:r>
            <a:endParaRPr lang="en-US" dirty="0">
              <a:solidFill>
                <a:srgbClr val="002060"/>
              </a:solidFill>
            </a:endParaRPr>
          </a:p>
        </p:txBody>
      </p:sp>
      <p:sp>
        <p:nvSpPr>
          <p:cNvPr id="68611" name="Rectangle 3"/>
          <p:cNvSpPr>
            <a:spLocks noGrp="1" noChangeArrowheads="1"/>
          </p:cNvSpPr>
          <p:nvPr>
            <p:ph idx="1"/>
          </p:nvPr>
        </p:nvSpPr>
        <p:spPr>
          <a:xfrm>
            <a:off x="381000" y="1295400"/>
            <a:ext cx="4648200" cy="3997325"/>
          </a:xfrm>
        </p:spPr>
        <p:txBody>
          <a:bodyPr/>
          <a:lstStyle/>
          <a:p>
            <a:pPr>
              <a:lnSpc>
                <a:spcPct val="80000"/>
              </a:lnSpc>
            </a:pPr>
            <a:r>
              <a:rPr lang="en-US" dirty="0" smtClean="0">
                <a:solidFill>
                  <a:srgbClr val="002060"/>
                </a:solidFill>
              </a:rPr>
              <a:t>Develop application or implement product</a:t>
            </a:r>
          </a:p>
          <a:p>
            <a:pPr>
              <a:lnSpc>
                <a:spcPct val="80000"/>
              </a:lnSpc>
            </a:pPr>
            <a:r>
              <a:rPr lang="en-US" dirty="0" smtClean="0">
                <a:solidFill>
                  <a:srgbClr val="002060"/>
                </a:solidFill>
              </a:rPr>
              <a:t>Create necessary interfaces</a:t>
            </a:r>
          </a:p>
          <a:p>
            <a:pPr>
              <a:lnSpc>
                <a:spcPct val="80000"/>
              </a:lnSpc>
            </a:pPr>
            <a:r>
              <a:rPr lang="en-US" dirty="0" smtClean="0">
                <a:solidFill>
                  <a:srgbClr val="002060"/>
                </a:solidFill>
              </a:rPr>
              <a:t>Perform developer testing, functional testing and data integration testing</a:t>
            </a:r>
            <a:endParaRPr lang="en-US" dirty="0">
              <a:solidFill>
                <a:srgbClr val="002060"/>
              </a:solidFill>
            </a:endParaRPr>
          </a:p>
          <a:p>
            <a:pPr>
              <a:lnSpc>
                <a:spcPct val="80000"/>
              </a:lnSpc>
            </a:pPr>
            <a:endParaRPr lang="en-US" sz="2400" dirty="0"/>
          </a:p>
          <a:p>
            <a:pPr>
              <a:lnSpc>
                <a:spcPct val="80000"/>
              </a:lnSpc>
            </a:pPr>
            <a:endParaRPr lang="en-US" sz="2400" dirty="0"/>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7" name="Picture 2"/>
          <p:cNvPicPr>
            <a:picLocks noChangeAspect="1" noChangeArrowheads="1"/>
          </p:cNvPicPr>
          <p:nvPr/>
        </p:nvPicPr>
        <p:blipFill>
          <a:blip r:embed="rId5"/>
          <a:srcRect/>
          <a:stretch>
            <a:fillRect/>
          </a:stretch>
        </p:blipFill>
        <p:spPr bwMode="auto">
          <a:xfrm>
            <a:off x="5257800" y="1524000"/>
            <a:ext cx="3733800" cy="2786063"/>
          </a:xfrm>
          <a:prstGeom prst="rect">
            <a:avLst/>
          </a:prstGeom>
          <a:noFill/>
          <a:ln w="9525">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solidFill>
                  <a:srgbClr val="002060"/>
                </a:solidFill>
              </a:rPr>
              <a:t>Documentation</a:t>
            </a:r>
            <a:r>
              <a:rPr lang="en-US" dirty="0" smtClean="0"/>
              <a:t> </a:t>
            </a:r>
            <a:r>
              <a:rPr lang="en-US" dirty="0" smtClean="0">
                <a:solidFill>
                  <a:srgbClr val="002060"/>
                </a:solidFill>
              </a:rPr>
              <a:t>Phase</a:t>
            </a:r>
            <a:endParaRPr lang="en-US" dirty="0">
              <a:solidFill>
                <a:srgbClr val="002060"/>
              </a:solidFill>
            </a:endParaRPr>
          </a:p>
        </p:txBody>
      </p:sp>
      <p:sp>
        <p:nvSpPr>
          <p:cNvPr id="58371" name="Rectangle 3"/>
          <p:cNvSpPr>
            <a:spLocks noGrp="1" noChangeArrowheads="1"/>
          </p:cNvSpPr>
          <p:nvPr>
            <p:ph idx="1"/>
          </p:nvPr>
        </p:nvSpPr>
        <p:spPr>
          <a:xfrm>
            <a:off x="381000" y="3352800"/>
            <a:ext cx="8534400" cy="1782763"/>
          </a:xfrm>
        </p:spPr>
        <p:txBody>
          <a:bodyPr/>
          <a:lstStyle/>
          <a:p>
            <a:r>
              <a:rPr lang="en-US" dirty="0" smtClean="0">
                <a:solidFill>
                  <a:srgbClr val="002060"/>
                </a:solidFill>
                <a:latin typeface="+mj-lt"/>
                <a:ea typeface="+mj-ea"/>
                <a:cs typeface="+mj-cs"/>
              </a:rPr>
              <a:t>Create uniform test plans, project plans and custom training material</a:t>
            </a:r>
          </a:p>
          <a:p>
            <a:r>
              <a:rPr lang="en-US" dirty="0" smtClean="0">
                <a:solidFill>
                  <a:srgbClr val="002060"/>
                </a:solidFill>
                <a:latin typeface="+mj-lt"/>
                <a:ea typeface="+mj-ea"/>
                <a:cs typeface="+mj-cs"/>
              </a:rPr>
              <a:t>Ensure documentation is up to date. </a:t>
            </a:r>
            <a:endParaRPr lang="en-US" dirty="0">
              <a:solidFill>
                <a:srgbClr val="002060"/>
              </a:solidFill>
              <a:latin typeface="+mj-lt"/>
              <a:ea typeface="+mj-ea"/>
              <a:cs typeface="+mj-cs"/>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5122" name="Picture 2">
            <a:hlinkClick r:id="rId5" action="ppaction://hlinkfile"/>
          </p:cNvPr>
          <p:cNvPicPr>
            <a:picLocks noChangeAspect="1" noChangeArrowheads="1"/>
          </p:cNvPicPr>
          <p:nvPr/>
        </p:nvPicPr>
        <p:blipFill>
          <a:blip r:embed="rId6"/>
          <a:srcRect/>
          <a:stretch>
            <a:fillRect/>
          </a:stretch>
        </p:blipFill>
        <p:spPr bwMode="auto">
          <a:xfrm>
            <a:off x="609600" y="1600200"/>
            <a:ext cx="7819587" cy="14382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solidFill>
                  <a:srgbClr val="002060"/>
                </a:solidFill>
              </a:rPr>
              <a:t>QA/Testing Phase</a:t>
            </a:r>
            <a:endParaRPr lang="en-US" dirty="0">
              <a:solidFill>
                <a:srgbClr val="002060"/>
              </a:solidFill>
            </a:endParaRPr>
          </a:p>
        </p:txBody>
      </p:sp>
      <p:sp>
        <p:nvSpPr>
          <p:cNvPr id="103427" name="Rectangle 3"/>
          <p:cNvSpPr>
            <a:spLocks noGrp="1" noChangeArrowheads="1"/>
          </p:cNvSpPr>
          <p:nvPr>
            <p:ph idx="1"/>
          </p:nvPr>
        </p:nvSpPr>
        <p:spPr>
          <a:xfrm>
            <a:off x="609600" y="3733800"/>
            <a:ext cx="8534400" cy="2087563"/>
          </a:xfrm>
        </p:spPr>
        <p:txBody>
          <a:bodyPr/>
          <a:lstStyle/>
          <a:p>
            <a:r>
              <a:rPr lang="en-US" dirty="0" smtClean="0">
                <a:solidFill>
                  <a:srgbClr val="002060"/>
                </a:solidFill>
              </a:rPr>
              <a:t>Perform IT testing &amp; Client Testing.</a:t>
            </a:r>
            <a:endParaRPr lang="en-US" dirty="0">
              <a:solidFill>
                <a:srgbClr val="002060"/>
              </a:solidFill>
            </a:endParaRPr>
          </a:p>
          <a:p>
            <a:r>
              <a:rPr lang="en-US" dirty="0" smtClean="0">
                <a:solidFill>
                  <a:srgbClr val="002060"/>
                </a:solidFill>
              </a:rPr>
              <a:t>QA Test Plan signed at multiple levels.</a:t>
            </a:r>
            <a:endParaRPr lang="en-US" dirty="0">
              <a:solidFill>
                <a:srgbClr val="002060"/>
              </a:solidFill>
            </a:endParaRPr>
          </a:p>
          <a:p>
            <a:endParaRPr lang="en-US" sz="2800"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6146" name="Picture 2">
            <a:hlinkClick r:id="rId5" action="ppaction://hlinkfile"/>
          </p:cNvPr>
          <p:cNvPicPr>
            <a:picLocks noChangeAspect="1" noChangeArrowheads="1"/>
          </p:cNvPicPr>
          <p:nvPr/>
        </p:nvPicPr>
        <p:blipFill>
          <a:blip r:embed="rId6"/>
          <a:srcRect/>
          <a:stretch>
            <a:fillRect/>
          </a:stretch>
        </p:blipFill>
        <p:spPr bwMode="auto">
          <a:xfrm>
            <a:off x="304800" y="1600200"/>
            <a:ext cx="8596265" cy="13716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solidFill>
                  <a:srgbClr val="002060"/>
                </a:solidFill>
              </a:rPr>
              <a:t>Implementation Phase</a:t>
            </a:r>
            <a:endParaRPr lang="en-US" dirty="0">
              <a:solidFill>
                <a:srgbClr val="002060"/>
              </a:solidFill>
            </a:endParaRPr>
          </a:p>
        </p:txBody>
      </p:sp>
      <p:sp>
        <p:nvSpPr>
          <p:cNvPr id="64515" name="Rectangle 3"/>
          <p:cNvSpPr>
            <a:spLocks noGrp="1" noChangeArrowheads="1"/>
          </p:cNvSpPr>
          <p:nvPr>
            <p:ph idx="1"/>
          </p:nvPr>
        </p:nvSpPr>
        <p:spPr>
          <a:xfrm>
            <a:off x="457200" y="3581400"/>
            <a:ext cx="8458200" cy="2163763"/>
          </a:xfrm>
        </p:spPr>
        <p:txBody>
          <a:bodyPr/>
          <a:lstStyle/>
          <a:p>
            <a:r>
              <a:rPr lang="en-US" dirty="0" smtClean="0">
                <a:solidFill>
                  <a:srgbClr val="002060"/>
                </a:solidFill>
              </a:rPr>
              <a:t>Communication Plan, Production Task List and SLA are major deliverables</a:t>
            </a:r>
          </a:p>
          <a:p>
            <a:r>
              <a:rPr lang="en-US" dirty="0" smtClean="0">
                <a:solidFill>
                  <a:srgbClr val="002060"/>
                </a:solidFill>
              </a:rPr>
              <a:t>Also make sure we test for Disaster Recovery if necessary</a:t>
            </a:r>
            <a:endParaRPr lang="en-US"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7170" name="Picture 2"/>
          <p:cNvPicPr>
            <a:picLocks noChangeAspect="1" noChangeArrowheads="1"/>
          </p:cNvPicPr>
          <p:nvPr/>
        </p:nvPicPr>
        <p:blipFill>
          <a:blip r:embed="rId5"/>
          <a:srcRect/>
          <a:stretch>
            <a:fillRect/>
          </a:stretch>
        </p:blipFill>
        <p:spPr bwMode="auto">
          <a:xfrm>
            <a:off x="1905000" y="1295400"/>
            <a:ext cx="5048250" cy="22479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solidFill>
                  <a:schemeClr val="accent4">
                    <a:lumMod val="75000"/>
                  </a:schemeClr>
                </a:solidFill>
              </a:rPr>
              <a:t>Maintenance</a:t>
            </a:r>
            <a:endParaRPr lang="en-US" dirty="0">
              <a:solidFill>
                <a:schemeClr val="accent4">
                  <a:lumMod val="75000"/>
                </a:schemeClr>
              </a:solidFill>
            </a:endParaRPr>
          </a:p>
        </p:txBody>
      </p:sp>
      <p:sp>
        <p:nvSpPr>
          <p:cNvPr id="28678" name="Rectangle 6"/>
          <p:cNvSpPr>
            <a:spLocks noGrp="1" noChangeArrowheads="1"/>
          </p:cNvSpPr>
          <p:nvPr>
            <p:ph idx="1"/>
          </p:nvPr>
        </p:nvSpPr>
        <p:spPr>
          <a:xfrm>
            <a:off x="457200" y="2971800"/>
            <a:ext cx="8534400" cy="1862138"/>
          </a:xfrm>
          <a:noFill/>
          <a:ln/>
        </p:spPr>
        <p:txBody>
          <a:bodyPr/>
          <a:lstStyle/>
          <a:p>
            <a:r>
              <a:rPr lang="en-US" dirty="0" smtClean="0">
                <a:solidFill>
                  <a:schemeClr val="accent4">
                    <a:lumMod val="75000"/>
                  </a:schemeClr>
                </a:solidFill>
              </a:rPr>
              <a:t>Communicate changes in ownership if necessary</a:t>
            </a:r>
          </a:p>
          <a:p>
            <a:r>
              <a:rPr lang="en-US" dirty="0" smtClean="0">
                <a:solidFill>
                  <a:schemeClr val="accent4">
                    <a:lumMod val="75000"/>
                  </a:schemeClr>
                </a:solidFill>
              </a:rPr>
              <a:t>Address bugs</a:t>
            </a:r>
          </a:p>
          <a:p>
            <a:r>
              <a:rPr lang="en-US" dirty="0" smtClean="0">
                <a:solidFill>
                  <a:schemeClr val="accent4">
                    <a:lumMod val="75000"/>
                  </a:schemeClr>
                </a:solidFill>
              </a:rPr>
              <a:t>Hold post-mortem on project to discuss what worked, what did not and how to improve</a:t>
            </a:r>
            <a:endParaRPr lang="en-US" dirty="0">
              <a:solidFill>
                <a:schemeClr val="accent4">
                  <a:lumMod val="75000"/>
                </a:schemeClr>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8194" name="Picture 2"/>
          <p:cNvPicPr>
            <a:picLocks noChangeAspect="1" noChangeArrowheads="1"/>
          </p:cNvPicPr>
          <p:nvPr/>
        </p:nvPicPr>
        <p:blipFill>
          <a:blip r:embed="rId5"/>
          <a:srcRect/>
          <a:stretch>
            <a:fillRect/>
          </a:stretch>
        </p:blipFill>
        <p:spPr bwMode="auto">
          <a:xfrm>
            <a:off x="1219200" y="1447799"/>
            <a:ext cx="6553200" cy="144463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229600" cy="1143000"/>
          </a:xfrm>
        </p:spPr>
        <p:txBody>
          <a:bodyPr/>
          <a:lstStyle/>
          <a:p>
            <a:r>
              <a:rPr lang="en-US" dirty="0">
                <a:solidFill>
                  <a:srgbClr val="002060"/>
                </a:solidFill>
              </a:rPr>
              <a:t>Overview</a:t>
            </a:r>
          </a:p>
        </p:txBody>
      </p:sp>
      <p:sp>
        <p:nvSpPr>
          <p:cNvPr id="47107" name="Rectangle 3"/>
          <p:cNvSpPr>
            <a:spLocks noGrp="1" noChangeArrowheads="1"/>
          </p:cNvSpPr>
          <p:nvPr>
            <p:ph idx="1"/>
          </p:nvPr>
        </p:nvSpPr>
        <p:spPr>
          <a:xfrm>
            <a:off x="457200" y="1371600"/>
            <a:ext cx="8229600" cy="3886200"/>
          </a:xfrm>
        </p:spPr>
        <p:txBody>
          <a:bodyPr/>
          <a:lstStyle/>
          <a:p>
            <a:pPr>
              <a:lnSpc>
                <a:spcPct val="90000"/>
              </a:lnSpc>
            </a:pPr>
            <a:r>
              <a:rPr lang="en-US" dirty="0" smtClean="0">
                <a:solidFill>
                  <a:srgbClr val="002060"/>
                </a:solidFill>
              </a:rPr>
              <a:t>Overview of Bentley culture and how it impacts technology projects</a:t>
            </a:r>
          </a:p>
          <a:p>
            <a:pPr>
              <a:lnSpc>
                <a:spcPct val="90000"/>
              </a:lnSpc>
            </a:pPr>
            <a:r>
              <a:rPr lang="en-US" dirty="0" smtClean="0">
                <a:solidFill>
                  <a:srgbClr val="002060"/>
                </a:solidFill>
              </a:rPr>
              <a:t>Discuss the drivers behind a formal SDLC process</a:t>
            </a:r>
            <a:endParaRPr lang="en-US" dirty="0">
              <a:solidFill>
                <a:srgbClr val="002060"/>
              </a:solidFill>
            </a:endParaRPr>
          </a:p>
          <a:p>
            <a:pPr>
              <a:lnSpc>
                <a:spcPct val="90000"/>
              </a:lnSpc>
            </a:pPr>
            <a:r>
              <a:rPr lang="en-US" dirty="0" smtClean="0">
                <a:solidFill>
                  <a:srgbClr val="002060"/>
                </a:solidFill>
              </a:rPr>
              <a:t>Discuss the planning &amp; design process </a:t>
            </a:r>
            <a:endParaRPr lang="en-US" dirty="0">
              <a:solidFill>
                <a:srgbClr val="002060"/>
              </a:solidFill>
            </a:endParaRPr>
          </a:p>
          <a:p>
            <a:pPr>
              <a:lnSpc>
                <a:spcPct val="90000"/>
              </a:lnSpc>
            </a:pPr>
            <a:r>
              <a:rPr lang="en-US" dirty="0" smtClean="0">
                <a:solidFill>
                  <a:srgbClr val="002060"/>
                </a:solidFill>
              </a:rPr>
              <a:t>Review the SDLC components</a:t>
            </a:r>
            <a:endParaRPr lang="en-US" dirty="0">
              <a:solidFill>
                <a:srgbClr val="002060"/>
              </a:solidFill>
            </a:endParaRPr>
          </a:p>
          <a:p>
            <a:pPr>
              <a:lnSpc>
                <a:spcPct val="90000"/>
              </a:lnSpc>
            </a:pPr>
            <a:r>
              <a:rPr lang="en-US" dirty="0">
                <a:solidFill>
                  <a:srgbClr val="002060"/>
                </a:solidFill>
              </a:rPr>
              <a:t>Discuss benefits</a:t>
            </a:r>
          </a:p>
          <a:p>
            <a:pPr>
              <a:lnSpc>
                <a:spcPct val="90000"/>
              </a:lnSpc>
            </a:pPr>
            <a:r>
              <a:rPr lang="en-US" dirty="0">
                <a:solidFill>
                  <a:srgbClr val="002060"/>
                </a:solidFill>
              </a:rPr>
              <a:t>Q&amp;A</a:t>
            </a:r>
          </a:p>
          <a:p>
            <a:pPr>
              <a:lnSpc>
                <a:spcPct val="90000"/>
              </a:lnSpc>
            </a:pPr>
            <a:endParaRPr lang="en-US" dirty="0"/>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Detail and Governance</a:t>
            </a:r>
            <a:endParaRPr lang="en-US" dirty="0">
              <a:solidFill>
                <a:srgbClr val="002060"/>
              </a:solidFill>
            </a:endParaRPr>
          </a:p>
        </p:txBody>
      </p:sp>
      <p:sp>
        <p:nvSpPr>
          <p:cNvPr id="3" name="Content Placeholder 2"/>
          <p:cNvSpPr>
            <a:spLocks noGrp="1"/>
          </p:cNvSpPr>
          <p:nvPr>
            <p:ph idx="1"/>
          </p:nvPr>
        </p:nvSpPr>
        <p:spPr>
          <a:xfrm>
            <a:off x="457200" y="1600201"/>
            <a:ext cx="3505200" cy="3886200"/>
          </a:xfrm>
        </p:spPr>
        <p:txBody>
          <a:bodyPr/>
          <a:lstStyle/>
          <a:p>
            <a:r>
              <a:rPr lang="en-US" dirty="0" smtClean="0">
                <a:solidFill>
                  <a:srgbClr val="002060"/>
                </a:solidFill>
              </a:rPr>
              <a:t>Create documentation to back up your flow</a:t>
            </a:r>
          </a:p>
          <a:p>
            <a:r>
              <a:rPr lang="en-US" dirty="0" smtClean="0">
                <a:solidFill>
                  <a:srgbClr val="002060"/>
                </a:solidFill>
              </a:rPr>
              <a:t>Create a tool to track all projects</a:t>
            </a:r>
            <a:endParaRPr lang="en-US" dirty="0">
              <a:solidFill>
                <a:srgbClr val="002060"/>
              </a:solidFill>
            </a:endParaRPr>
          </a:p>
        </p:txBody>
      </p:sp>
      <p:sp>
        <p:nvSpPr>
          <p:cNvPr id="4" name="Slide Number Placeholder 3"/>
          <p:cNvSpPr>
            <a:spLocks noGrp="1"/>
          </p:cNvSpPr>
          <p:nvPr>
            <p:ph type="sldNum" sz="quarter" idx="12"/>
          </p:nvPr>
        </p:nvSpPr>
        <p:spPr/>
        <p:txBody>
          <a:bodyPr/>
          <a:lstStyle/>
          <a:p>
            <a:r>
              <a:rPr lang="en-US" dirty="0" smtClean="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pic>
        <p:nvPicPr>
          <p:cNvPr id="4098" name="Picture 2">
            <a:hlinkClick r:id="rId5" action="ppaction://hlinkfile"/>
          </p:cNvPr>
          <p:cNvPicPr>
            <a:picLocks noChangeAspect="1" noChangeArrowheads="1"/>
          </p:cNvPicPr>
          <p:nvPr/>
        </p:nvPicPr>
        <p:blipFill>
          <a:blip r:embed="rId6"/>
          <a:srcRect/>
          <a:stretch>
            <a:fillRect/>
          </a:stretch>
        </p:blipFill>
        <p:spPr bwMode="auto">
          <a:xfrm>
            <a:off x="6324600" y="1295400"/>
            <a:ext cx="2684859" cy="1905000"/>
          </a:xfrm>
          <a:prstGeom prst="rect">
            <a:avLst/>
          </a:prstGeom>
          <a:noFill/>
          <a:ln w="9525">
            <a:noFill/>
            <a:miter lim="800000"/>
            <a:headEnd/>
            <a:tailEnd/>
          </a:ln>
          <a:effectLst/>
        </p:spPr>
      </p:pic>
      <p:pic>
        <p:nvPicPr>
          <p:cNvPr id="4100" name="Picture 4">
            <a:hlinkClick r:id="rId7" action="ppaction://hlinkfile"/>
          </p:cNvPr>
          <p:cNvPicPr>
            <a:picLocks noChangeAspect="1" noChangeArrowheads="1"/>
          </p:cNvPicPr>
          <p:nvPr/>
        </p:nvPicPr>
        <p:blipFill>
          <a:blip r:embed="rId8"/>
          <a:srcRect/>
          <a:stretch>
            <a:fillRect/>
          </a:stretch>
        </p:blipFill>
        <p:spPr bwMode="auto">
          <a:xfrm>
            <a:off x="4419600" y="3429000"/>
            <a:ext cx="3490515" cy="19653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Process Time Line</a:t>
            </a:r>
            <a:endParaRPr lang="en-US" dirty="0">
              <a:solidFill>
                <a:srgbClr val="002060"/>
              </a:solidFill>
            </a:endParaRPr>
          </a:p>
        </p:txBody>
      </p:sp>
      <p:graphicFrame>
        <p:nvGraphicFramePr>
          <p:cNvPr id="5" name="Content Placeholder 4"/>
          <p:cNvGraphicFramePr>
            <a:graphicFrameLocks noGrp="1"/>
          </p:cNvGraphicFramePr>
          <p:nvPr>
            <p:ph idx="1"/>
          </p:nvPr>
        </p:nvGraphicFramePr>
        <p:xfrm>
          <a:off x="457200" y="10668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r>
              <a:rPr lang="en-US" dirty="0" smtClean="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8BEA00C7-2898-47E5-958F-5B345450F1EB}"/>
                                            </p:graphicEl>
                                          </p:spTgt>
                                        </p:tgtEl>
                                        <p:attrNameLst>
                                          <p:attrName>style.visibility</p:attrName>
                                        </p:attrNameLst>
                                      </p:cBhvr>
                                      <p:to>
                                        <p:strVal val="visible"/>
                                      </p:to>
                                    </p:set>
                                    <p:animEffect transition="in" filter="blinds(horizontal)">
                                      <p:cBhvr>
                                        <p:cTn id="7" dur="500"/>
                                        <p:tgtEl>
                                          <p:spTgt spid="5">
                                            <p:graphicEl>
                                              <a:dgm id="{8BEA00C7-2898-47E5-958F-5B345450F1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3081EC24-9A0C-4DDB-859E-511DD8C8554B}"/>
                                            </p:graphicEl>
                                          </p:spTgt>
                                        </p:tgtEl>
                                        <p:attrNameLst>
                                          <p:attrName>style.visibility</p:attrName>
                                        </p:attrNameLst>
                                      </p:cBhvr>
                                      <p:to>
                                        <p:strVal val="visible"/>
                                      </p:to>
                                    </p:set>
                                    <p:animEffect transition="in" filter="blinds(horizontal)">
                                      <p:cBhvr>
                                        <p:cTn id="12" dur="500"/>
                                        <p:tgtEl>
                                          <p:spTgt spid="5">
                                            <p:graphicEl>
                                              <a:dgm id="{3081EC24-9A0C-4DDB-859E-511DD8C8554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A5925E2B-9DD9-4D4E-9697-2601A61F0E6E}"/>
                                            </p:graphicEl>
                                          </p:spTgt>
                                        </p:tgtEl>
                                        <p:attrNameLst>
                                          <p:attrName>style.visibility</p:attrName>
                                        </p:attrNameLst>
                                      </p:cBhvr>
                                      <p:to>
                                        <p:strVal val="visible"/>
                                      </p:to>
                                    </p:set>
                                    <p:animEffect transition="in" filter="blinds(horizontal)">
                                      <p:cBhvr>
                                        <p:cTn id="17" dur="500"/>
                                        <p:tgtEl>
                                          <p:spTgt spid="5">
                                            <p:graphicEl>
                                              <a:dgm id="{A5925E2B-9DD9-4D4E-9697-2601A61F0E6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91C97AC8-2122-4504-A73C-62D9B13B2961}"/>
                                            </p:graphicEl>
                                          </p:spTgt>
                                        </p:tgtEl>
                                        <p:attrNameLst>
                                          <p:attrName>style.visibility</p:attrName>
                                        </p:attrNameLst>
                                      </p:cBhvr>
                                      <p:to>
                                        <p:strVal val="visible"/>
                                      </p:to>
                                    </p:set>
                                    <p:animEffect transition="in" filter="blinds(horizontal)">
                                      <p:cBhvr>
                                        <p:cTn id="22" dur="500"/>
                                        <p:tgtEl>
                                          <p:spTgt spid="5">
                                            <p:graphicEl>
                                              <a:dgm id="{91C97AC8-2122-4504-A73C-62D9B13B29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Benefits</a:t>
            </a:r>
            <a:endParaRPr lang="en-US" dirty="0">
              <a:solidFill>
                <a:schemeClr val="accent4">
                  <a:lumMod val="75000"/>
                </a:schemeClr>
              </a:solidFill>
            </a:endParaRPr>
          </a:p>
        </p:txBody>
      </p:sp>
      <p:graphicFrame>
        <p:nvGraphicFramePr>
          <p:cNvPr id="5" name="Content Placeholder 4"/>
          <p:cNvGraphicFramePr>
            <a:graphicFrameLocks noGrp="1"/>
          </p:cNvGraphicFramePr>
          <p:nvPr>
            <p:ph idx="1"/>
          </p:nvPr>
        </p:nvGraphicFramePr>
        <p:xfrm>
          <a:off x="457200" y="10668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r>
              <a:rPr lang="en-US" dirty="0" smtClean="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BC79823E-2078-41B5-9923-2F57DAD0940E}"/>
                                            </p:graphicEl>
                                          </p:spTgt>
                                        </p:tgtEl>
                                        <p:attrNameLst>
                                          <p:attrName>style.visibility</p:attrName>
                                        </p:attrNameLst>
                                      </p:cBhvr>
                                      <p:to>
                                        <p:strVal val="visible"/>
                                      </p:to>
                                    </p:set>
                                    <p:animEffect transition="in" filter="blinds(horizontal)">
                                      <p:cBhvr>
                                        <p:cTn id="7" dur="500"/>
                                        <p:tgtEl>
                                          <p:spTgt spid="5">
                                            <p:graphicEl>
                                              <a:dgm id="{BC79823E-2078-41B5-9923-2F57DAD0940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935B864F-B58C-424B-A3D2-3CE715CAA23C}"/>
                                            </p:graphicEl>
                                          </p:spTgt>
                                        </p:tgtEl>
                                        <p:attrNameLst>
                                          <p:attrName>style.visibility</p:attrName>
                                        </p:attrNameLst>
                                      </p:cBhvr>
                                      <p:to>
                                        <p:strVal val="visible"/>
                                      </p:to>
                                    </p:set>
                                    <p:animEffect transition="in" filter="blinds(horizontal)">
                                      <p:cBhvr>
                                        <p:cTn id="12" dur="500"/>
                                        <p:tgtEl>
                                          <p:spTgt spid="5">
                                            <p:graphicEl>
                                              <a:dgm id="{935B864F-B58C-424B-A3D2-3CE715CAA23C}"/>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graphicEl>
                                              <a:dgm id="{5DC0A83F-67FC-4F91-9519-90F3CB65968A}"/>
                                            </p:graphicEl>
                                          </p:spTgt>
                                        </p:tgtEl>
                                        <p:attrNameLst>
                                          <p:attrName>style.visibility</p:attrName>
                                        </p:attrNameLst>
                                      </p:cBhvr>
                                      <p:to>
                                        <p:strVal val="visible"/>
                                      </p:to>
                                    </p:set>
                                    <p:animEffect transition="in" filter="blinds(horizontal)">
                                      <p:cBhvr>
                                        <p:cTn id="15" dur="500"/>
                                        <p:tgtEl>
                                          <p:spTgt spid="5">
                                            <p:graphicEl>
                                              <a:dgm id="{5DC0A83F-67FC-4F91-9519-90F3CB65968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graphicEl>
                                              <a:dgm id="{3686D806-2B2E-4B07-A16B-57963787B57E}"/>
                                            </p:graphicEl>
                                          </p:spTgt>
                                        </p:tgtEl>
                                        <p:attrNameLst>
                                          <p:attrName>style.visibility</p:attrName>
                                        </p:attrNameLst>
                                      </p:cBhvr>
                                      <p:to>
                                        <p:strVal val="visible"/>
                                      </p:to>
                                    </p:set>
                                    <p:animEffect transition="in" filter="blinds(horizontal)">
                                      <p:cBhvr>
                                        <p:cTn id="20" dur="500"/>
                                        <p:tgtEl>
                                          <p:spTgt spid="5">
                                            <p:graphicEl>
                                              <a:dgm id="{3686D806-2B2E-4B07-A16B-57963787B57E}"/>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graphicEl>
                                              <a:dgm id="{10E17F43-4992-4B97-B51F-91163AB67139}"/>
                                            </p:graphicEl>
                                          </p:spTgt>
                                        </p:tgtEl>
                                        <p:attrNameLst>
                                          <p:attrName>style.visibility</p:attrName>
                                        </p:attrNameLst>
                                      </p:cBhvr>
                                      <p:to>
                                        <p:strVal val="visible"/>
                                      </p:to>
                                    </p:set>
                                    <p:animEffect transition="in" filter="blinds(horizontal)">
                                      <p:cBhvr>
                                        <p:cTn id="23" dur="500"/>
                                        <p:tgtEl>
                                          <p:spTgt spid="5">
                                            <p:graphicEl>
                                              <a:dgm id="{10E17F43-4992-4B97-B51F-91163AB671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graphicEl>
                                              <a:dgm id="{285D0F43-B884-4869-9DCF-669A95783BF6}"/>
                                            </p:graphicEl>
                                          </p:spTgt>
                                        </p:tgtEl>
                                        <p:attrNameLst>
                                          <p:attrName>style.visibility</p:attrName>
                                        </p:attrNameLst>
                                      </p:cBhvr>
                                      <p:to>
                                        <p:strVal val="visible"/>
                                      </p:to>
                                    </p:set>
                                    <p:animEffect transition="in" filter="blinds(horizontal)">
                                      <p:cBhvr>
                                        <p:cTn id="28" dur="500"/>
                                        <p:tgtEl>
                                          <p:spTgt spid="5">
                                            <p:graphicEl>
                                              <a:dgm id="{285D0F43-B884-4869-9DCF-669A95783BF6}"/>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graphicEl>
                                              <a:dgm id="{DA33F106-8141-4BD8-BF9E-80428717F527}"/>
                                            </p:graphicEl>
                                          </p:spTgt>
                                        </p:tgtEl>
                                        <p:attrNameLst>
                                          <p:attrName>style.visibility</p:attrName>
                                        </p:attrNameLst>
                                      </p:cBhvr>
                                      <p:to>
                                        <p:strVal val="visible"/>
                                      </p:to>
                                    </p:set>
                                    <p:animEffect transition="in" filter="blinds(horizontal)">
                                      <p:cBhvr>
                                        <p:cTn id="31" dur="500"/>
                                        <p:tgtEl>
                                          <p:spTgt spid="5">
                                            <p:graphicEl>
                                              <a:dgm id="{DA33F106-8141-4BD8-BF9E-80428717F52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graphicEl>
                                              <a:dgm id="{C3F88B49-099D-436A-B5BA-380121CAED4A}"/>
                                            </p:graphicEl>
                                          </p:spTgt>
                                        </p:tgtEl>
                                        <p:attrNameLst>
                                          <p:attrName>style.visibility</p:attrName>
                                        </p:attrNameLst>
                                      </p:cBhvr>
                                      <p:to>
                                        <p:strVal val="visible"/>
                                      </p:to>
                                    </p:set>
                                    <p:animEffect transition="in" filter="blinds(horizontal)">
                                      <p:cBhvr>
                                        <p:cTn id="36" dur="500"/>
                                        <p:tgtEl>
                                          <p:spTgt spid="5">
                                            <p:graphicEl>
                                              <a:dgm id="{C3F88B49-099D-436A-B5BA-380121CAED4A}"/>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
                                            <p:graphicEl>
                                              <a:dgm id="{DF6C21E8-A91D-4F4B-9B47-18545898670B}"/>
                                            </p:graphicEl>
                                          </p:spTgt>
                                        </p:tgtEl>
                                        <p:attrNameLst>
                                          <p:attrName>style.visibility</p:attrName>
                                        </p:attrNameLst>
                                      </p:cBhvr>
                                      <p:to>
                                        <p:strVal val="visible"/>
                                      </p:to>
                                    </p:set>
                                    <p:animEffect transition="in" filter="blinds(horizontal)">
                                      <p:cBhvr>
                                        <p:cTn id="39" dur="500"/>
                                        <p:tgtEl>
                                          <p:spTgt spid="5">
                                            <p:graphicEl>
                                              <a:dgm id="{DF6C21E8-A91D-4F4B-9B47-1854589867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accent4">
                    <a:lumMod val="75000"/>
                  </a:schemeClr>
                </a:solidFill>
              </a:rPr>
              <a:t>Changes Over Time</a:t>
            </a:r>
            <a:endParaRPr lang="en-US" dirty="0">
              <a:solidFill>
                <a:schemeClr val="accent4">
                  <a:lumMod val="75000"/>
                </a:schemeClr>
              </a:solidFill>
            </a:endParaRPr>
          </a:p>
        </p:txBody>
      </p:sp>
      <p:graphicFrame>
        <p:nvGraphicFramePr>
          <p:cNvPr id="8" name="Content Placeholder 7"/>
          <p:cNvGraphicFramePr>
            <a:graphicFrameLocks noGrp="1"/>
          </p:cNvGraphicFramePr>
          <p:nvPr>
            <p:ph idx="1"/>
          </p:nvPr>
        </p:nvGraphicFramePr>
        <p:xfrm>
          <a:off x="457200" y="1219201"/>
          <a:ext cx="7848600"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r>
              <a:rPr lang="en-US" dirty="0" smtClean="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30FA216F-79CB-4D79-89AA-F0D72FD18A6A}"/>
                                            </p:graphicEl>
                                          </p:spTgt>
                                        </p:tgtEl>
                                        <p:attrNameLst>
                                          <p:attrName>style.visibility</p:attrName>
                                        </p:attrNameLst>
                                      </p:cBhvr>
                                      <p:to>
                                        <p:strVal val="visible"/>
                                      </p:to>
                                    </p:set>
                                    <p:animEffect transition="in" filter="fade">
                                      <p:cBhvr>
                                        <p:cTn id="7" dur="2000"/>
                                        <p:tgtEl>
                                          <p:spTgt spid="8">
                                            <p:graphicEl>
                                              <a:dgm id="{30FA216F-79CB-4D79-89AA-F0D72FD18A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BD60C2E7-24F9-44AF-A0B8-AA47F6EBB3D1}"/>
                                            </p:graphicEl>
                                          </p:spTgt>
                                        </p:tgtEl>
                                        <p:attrNameLst>
                                          <p:attrName>style.visibility</p:attrName>
                                        </p:attrNameLst>
                                      </p:cBhvr>
                                      <p:to>
                                        <p:strVal val="visible"/>
                                      </p:to>
                                    </p:set>
                                    <p:animEffect transition="in" filter="fade">
                                      <p:cBhvr>
                                        <p:cTn id="12" dur="2000"/>
                                        <p:tgtEl>
                                          <p:spTgt spid="8">
                                            <p:graphicEl>
                                              <a:dgm id="{BD60C2E7-24F9-44AF-A0B8-AA47F6EBB3D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5F4002B4-46E7-4611-BE12-F817A0A78BD8}"/>
                                            </p:graphicEl>
                                          </p:spTgt>
                                        </p:tgtEl>
                                        <p:attrNameLst>
                                          <p:attrName>style.visibility</p:attrName>
                                        </p:attrNameLst>
                                      </p:cBhvr>
                                      <p:to>
                                        <p:strVal val="visible"/>
                                      </p:to>
                                    </p:set>
                                    <p:animEffect transition="in" filter="fade">
                                      <p:cBhvr>
                                        <p:cTn id="17" dur="2000"/>
                                        <p:tgtEl>
                                          <p:spTgt spid="8">
                                            <p:graphicEl>
                                              <a:dgm id="{5F4002B4-46E7-4611-BE12-F817A0A78B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6FF18831-BAC6-4BA6-8166-19F2B0D55AC5}"/>
                                            </p:graphicEl>
                                          </p:spTgt>
                                        </p:tgtEl>
                                        <p:attrNameLst>
                                          <p:attrName>style.visibility</p:attrName>
                                        </p:attrNameLst>
                                      </p:cBhvr>
                                      <p:to>
                                        <p:strVal val="visible"/>
                                      </p:to>
                                    </p:set>
                                    <p:animEffect transition="in" filter="fade">
                                      <p:cBhvr>
                                        <p:cTn id="22" dur="2000"/>
                                        <p:tgtEl>
                                          <p:spTgt spid="8">
                                            <p:graphicEl>
                                              <a:dgm id="{6FF18831-BAC6-4BA6-8166-19F2B0D55AC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8E825E83-8755-43B0-8182-414CCA4FABA6}"/>
                                            </p:graphicEl>
                                          </p:spTgt>
                                        </p:tgtEl>
                                        <p:attrNameLst>
                                          <p:attrName>style.visibility</p:attrName>
                                        </p:attrNameLst>
                                      </p:cBhvr>
                                      <p:to>
                                        <p:strVal val="visible"/>
                                      </p:to>
                                    </p:set>
                                    <p:animEffect transition="in" filter="fade">
                                      <p:cBhvr>
                                        <p:cTn id="27" dur="2000"/>
                                        <p:tgtEl>
                                          <p:spTgt spid="8">
                                            <p:graphicEl>
                                              <a:dgm id="{8E825E83-8755-43B0-8182-414CCA4FABA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6244A574-CEB0-46BF-A2D3-DF53FCBE9CE6}"/>
                                            </p:graphicEl>
                                          </p:spTgt>
                                        </p:tgtEl>
                                        <p:attrNameLst>
                                          <p:attrName>style.visibility</p:attrName>
                                        </p:attrNameLst>
                                      </p:cBhvr>
                                      <p:to>
                                        <p:strVal val="visible"/>
                                      </p:to>
                                    </p:set>
                                    <p:animEffect transition="in" filter="fade">
                                      <p:cBhvr>
                                        <p:cTn id="32" dur="2000"/>
                                        <p:tgtEl>
                                          <p:spTgt spid="8">
                                            <p:graphicEl>
                                              <a:dgm id="{6244A574-CEB0-46BF-A2D3-DF53FCBE9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Lessons Learned</a:t>
            </a:r>
            <a:endParaRPr lang="en-US" dirty="0">
              <a:solidFill>
                <a:schemeClr val="accent4">
                  <a:lumMod val="75000"/>
                </a:schemeClr>
              </a:solidFill>
            </a:endParaRPr>
          </a:p>
        </p:txBody>
      </p:sp>
      <p:sp>
        <p:nvSpPr>
          <p:cNvPr id="3" name="Content Placeholder 2"/>
          <p:cNvSpPr>
            <a:spLocks noGrp="1"/>
          </p:cNvSpPr>
          <p:nvPr>
            <p:ph idx="1"/>
          </p:nvPr>
        </p:nvSpPr>
        <p:spPr>
          <a:xfrm>
            <a:off x="457200" y="1219200"/>
            <a:ext cx="8229600" cy="4525963"/>
          </a:xfrm>
        </p:spPr>
        <p:txBody>
          <a:bodyPr/>
          <a:lstStyle/>
          <a:p>
            <a:r>
              <a:rPr lang="en-US" dirty="0" smtClean="0">
                <a:solidFill>
                  <a:schemeClr val="accent4">
                    <a:lumMod val="75000"/>
                  </a:schemeClr>
                </a:solidFill>
              </a:rPr>
              <a:t>Process will need several rounds of refinement</a:t>
            </a:r>
          </a:p>
          <a:p>
            <a:r>
              <a:rPr lang="en-US" dirty="0" smtClean="0">
                <a:solidFill>
                  <a:schemeClr val="accent4">
                    <a:lumMod val="75000"/>
                  </a:schemeClr>
                </a:solidFill>
              </a:rPr>
              <a:t>Make sure signors understand what their area of responsibility is (i.e. network security or all security)</a:t>
            </a:r>
          </a:p>
          <a:p>
            <a:r>
              <a:rPr lang="en-US" dirty="0" smtClean="0">
                <a:solidFill>
                  <a:schemeClr val="accent4">
                    <a:lumMod val="75000"/>
                  </a:schemeClr>
                </a:solidFill>
              </a:rPr>
              <a:t>You may experience resistance at first…</a:t>
            </a:r>
          </a:p>
          <a:p>
            <a:r>
              <a:rPr lang="en-US" dirty="0" smtClean="0">
                <a:solidFill>
                  <a:schemeClr val="accent4">
                    <a:lumMod val="75000"/>
                  </a:schemeClr>
                </a:solidFill>
              </a:rPr>
              <a:t>Investing time on the front end, saves problems on the back end.</a:t>
            </a:r>
          </a:p>
          <a:p>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r>
              <a:rPr lang="en-US" dirty="0" smtClean="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0"/>
            <a:ext cx="8229600" cy="1143000"/>
          </a:xfrm>
        </p:spPr>
        <p:txBody>
          <a:bodyPr/>
          <a:lstStyle/>
          <a:p>
            <a:r>
              <a:rPr lang="en-US" dirty="0" smtClean="0">
                <a:solidFill>
                  <a:schemeClr val="accent4">
                    <a:lumMod val="75000"/>
                  </a:schemeClr>
                </a:solidFill>
              </a:rPr>
              <a:t>Additional Information</a:t>
            </a:r>
            <a:endParaRPr lang="en-US" dirty="0">
              <a:solidFill>
                <a:schemeClr val="accent4">
                  <a:lumMod val="75000"/>
                </a:schemeClr>
              </a:solidFill>
            </a:endParaRPr>
          </a:p>
        </p:txBody>
      </p:sp>
      <p:sp>
        <p:nvSpPr>
          <p:cNvPr id="5"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
        <p:nvSpPr>
          <p:cNvPr id="4" name="Rectangle 3"/>
          <p:cNvSpPr txBox="1">
            <a:spLocks noChangeArrowheads="1"/>
          </p:cNvSpPr>
          <p:nvPr/>
        </p:nvSpPr>
        <p:spPr bwMode="auto">
          <a:xfrm>
            <a:off x="457200" y="1219200"/>
            <a:ext cx="8077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kumimoji="0" lang="en-US" sz="3200" b="0" i="0" u="none" strike="noStrike" kern="0" cap="none" spc="0" normalizeH="0" baseline="0" noProof="0" dirty="0" smtClean="0">
                <a:ln>
                  <a:noFill/>
                </a:ln>
                <a:solidFill>
                  <a:schemeClr val="accent4">
                    <a:lumMod val="75000"/>
                  </a:schemeClr>
                </a:solidFill>
                <a:effectLst/>
                <a:uLnTx/>
                <a:uFillTx/>
                <a:latin typeface="+mn-lt"/>
                <a:ea typeface="+mn-ea"/>
                <a:cs typeface="+mn-cs"/>
              </a:rPr>
              <a:t>Forms and Life Cycle Flow chart can be found </a:t>
            </a:r>
            <a:r>
              <a:rPr lang="en-US" sz="3200" kern="0" dirty="0" smtClean="0">
                <a:solidFill>
                  <a:schemeClr val="accent4">
                    <a:lumMod val="75000"/>
                  </a:schemeClr>
                </a:solidFill>
                <a:latin typeface="+mn-lt"/>
                <a:cs typeface="+mn-cs"/>
              </a:rPr>
              <a:t>at </a:t>
            </a:r>
            <a:r>
              <a:rPr lang="en-US" sz="3200" kern="0" dirty="0" smtClean="0">
                <a:solidFill>
                  <a:schemeClr val="accent4">
                    <a:lumMod val="75000"/>
                  </a:schemeClr>
                </a:solidFill>
                <a:latin typeface="+mn-lt"/>
                <a:cs typeface="+mn-cs"/>
                <a:hlinkClick r:id="rId5"/>
              </a:rPr>
              <a:t>www.bentley.edu/EI/Policies-and-Procedures.cfm</a:t>
            </a:r>
            <a:r>
              <a:rPr lang="en-US" sz="3200" kern="0" dirty="0" smtClean="0">
                <a:solidFill>
                  <a:schemeClr val="accent4">
                    <a:lumMod val="75000"/>
                  </a:schemeClr>
                </a:solidFill>
                <a:latin typeface="+mn-lt"/>
                <a:cs typeface="+mn-cs"/>
              </a:rPr>
              <a:t> </a:t>
            </a:r>
          </a:p>
          <a:p>
            <a:pPr marL="342900" lvl="0" indent="-342900">
              <a:spcBef>
                <a:spcPct val="20000"/>
              </a:spcBef>
              <a:buFontTx/>
              <a:buChar char="•"/>
            </a:pPr>
            <a:r>
              <a:rPr kumimoji="0" lang="en-US" sz="3200" b="0" i="0" u="none" strike="noStrike" kern="0" cap="none" spc="0" normalizeH="0" baseline="0" noProof="0" dirty="0" smtClean="0">
                <a:ln>
                  <a:noFill/>
                </a:ln>
                <a:solidFill>
                  <a:schemeClr val="accent4">
                    <a:lumMod val="75000"/>
                  </a:schemeClr>
                </a:solidFill>
                <a:effectLst/>
                <a:uLnTx/>
                <a:uFillTx/>
                <a:latin typeface="+mn-lt"/>
                <a:ea typeface="+mn-ea"/>
                <a:cs typeface="+mn-cs"/>
              </a:rPr>
              <a:t>Other questions can be</a:t>
            </a:r>
            <a:r>
              <a:rPr kumimoji="0" lang="en-US" sz="3200" b="0" i="0" u="none" strike="noStrike" kern="0" cap="none" spc="0" normalizeH="0" noProof="0" dirty="0" smtClean="0">
                <a:ln>
                  <a:noFill/>
                </a:ln>
                <a:solidFill>
                  <a:schemeClr val="accent4">
                    <a:lumMod val="75000"/>
                  </a:schemeClr>
                </a:solidFill>
                <a:effectLst/>
                <a:uLnTx/>
                <a:uFillTx/>
                <a:latin typeface="+mn-lt"/>
                <a:ea typeface="+mn-ea"/>
                <a:cs typeface="+mn-cs"/>
              </a:rPr>
              <a:t> e-mailed to ppatria@bentley.edu</a:t>
            </a:r>
            <a:endParaRPr kumimoji="0" lang="en-US" sz="3200" b="0" i="0" u="none" strike="noStrike" kern="0" cap="none" spc="0" normalizeH="0" baseline="0" noProof="0" dirty="0" smtClean="0">
              <a:ln>
                <a:noFill/>
              </a:ln>
              <a:solidFill>
                <a:schemeClr val="accent4">
                  <a:lumMod val="75000"/>
                </a:schemeClr>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1143000"/>
          </a:xfrm>
        </p:spPr>
        <p:txBody>
          <a:bodyPr/>
          <a:lstStyle/>
          <a:p>
            <a:r>
              <a:rPr lang="en-US" dirty="0">
                <a:solidFill>
                  <a:srgbClr val="002060"/>
                </a:solidFill>
              </a:rPr>
              <a:t>Bentley</a:t>
            </a:r>
            <a:r>
              <a:rPr lang="en-US" dirty="0"/>
              <a:t> </a:t>
            </a:r>
            <a:r>
              <a:rPr lang="en-US" dirty="0">
                <a:solidFill>
                  <a:srgbClr val="002060"/>
                </a:solidFill>
              </a:rPr>
              <a:t>Facts</a:t>
            </a:r>
          </a:p>
        </p:txBody>
      </p:sp>
      <p:sp>
        <p:nvSpPr>
          <p:cNvPr id="36867" name="Rectangle 3"/>
          <p:cNvSpPr>
            <a:spLocks noGrp="1" noChangeArrowheads="1"/>
          </p:cNvSpPr>
          <p:nvPr>
            <p:ph idx="1"/>
          </p:nvPr>
        </p:nvSpPr>
        <p:spPr>
          <a:xfrm>
            <a:off x="457200" y="1219200"/>
            <a:ext cx="8229600" cy="4530725"/>
          </a:xfrm>
        </p:spPr>
        <p:txBody>
          <a:bodyPr/>
          <a:lstStyle/>
          <a:p>
            <a:pPr>
              <a:lnSpc>
                <a:spcPct val="90000"/>
              </a:lnSpc>
            </a:pPr>
            <a:r>
              <a:rPr lang="en-US" sz="2400" dirty="0">
                <a:solidFill>
                  <a:srgbClr val="002060"/>
                </a:solidFill>
              </a:rPr>
              <a:t>Bentley is a business school that focuses on the integration of business with information technology.</a:t>
            </a:r>
          </a:p>
          <a:p>
            <a:pPr>
              <a:lnSpc>
                <a:spcPct val="90000"/>
              </a:lnSpc>
            </a:pPr>
            <a:r>
              <a:rPr lang="en-US" sz="2400" dirty="0" smtClean="0">
                <a:solidFill>
                  <a:srgbClr val="002060"/>
                </a:solidFill>
              </a:rPr>
              <a:t>We </a:t>
            </a:r>
            <a:r>
              <a:rPr lang="en-US" sz="2400" dirty="0">
                <a:solidFill>
                  <a:srgbClr val="002060"/>
                </a:solidFill>
              </a:rPr>
              <a:t>enroll approximately 4,000 undergraduate, 1,250 graduate and </a:t>
            </a:r>
            <a:r>
              <a:rPr lang="en-US" sz="2400" dirty="0" smtClean="0">
                <a:solidFill>
                  <a:srgbClr val="002060"/>
                </a:solidFill>
              </a:rPr>
              <a:t>have 2 PhD programs. </a:t>
            </a:r>
            <a:r>
              <a:rPr lang="en-US" sz="2400" dirty="0">
                <a:solidFill>
                  <a:srgbClr val="002060"/>
                </a:solidFill>
              </a:rPr>
              <a:t>We have almost 50,000 </a:t>
            </a:r>
            <a:r>
              <a:rPr lang="en-US" sz="2400" dirty="0" smtClean="0">
                <a:solidFill>
                  <a:srgbClr val="002060"/>
                </a:solidFill>
              </a:rPr>
              <a:t>alumni and are located </a:t>
            </a:r>
            <a:r>
              <a:rPr lang="en-US" sz="2400" dirty="0">
                <a:solidFill>
                  <a:srgbClr val="002060"/>
                </a:solidFill>
              </a:rPr>
              <a:t>on 163 acres in Waltham Massachusetts, 10 miles west of Boston</a:t>
            </a:r>
            <a:r>
              <a:rPr lang="en-US" sz="2400" dirty="0" smtClean="0">
                <a:solidFill>
                  <a:srgbClr val="002060"/>
                </a:solidFill>
              </a:rPr>
              <a:t>.</a:t>
            </a:r>
          </a:p>
          <a:p>
            <a:pPr>
              <a:lnSpc>
                <a:spcPct val="90000"/>
              </a:lnSpc>
            </a:pPr>
            <a:r>
              <a:rPr lang="en-US" sz="2400" dirty="0" smtClean="0">
                <a:solidFill>
                  <a:srgbClr val="002060"/>
                </a:solidFill>
              </a:rPr>
              <a:t>We have a centralized IT environment, but there are several departments within IT that work on most major initiatives.</a:t>
            </a:r>
          </a:p>
          <a:p>
            <a:pPr>
              <a:lnSpc>
                <a:spcPct val="90000"/>
              </a:lnSpc>
            </a:pPr>
            <a:r>
              <a:rPr lang="en-US" sz="2400" dirty="0" smtClean="0">
                <a:solidFill>
                  <a:srgbClr val="002060"/>
                </a:solidFill>
              </a:rPr>
              <a:t>Very high security levels, but short on formal standards for those levels.</a:t>
            </a:r>
          </a:p>
          <a:p>
            <a:pPr>
              <a:lnSpc>
                <a:spcPct val="90000"/>
              </a:lnSpc>
            </a:pPr>
            <a:endParaRPr lang="en-US" sz="2400"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What is an SDLC?</a:t>
            </a:r>
            <a:endParaRPr lang="en-US" dirty="0">
              <a:solidFill>
                <a:srgbClr val="002060"/>
              </a:solidFill>
            </a:endParaRPr>
          </a:p>
        </p:txBody>
      </p:sp>
      <p:sp>
        <p:nvSpPr>
          <p:cNvPr id="3" name="Content Placeholder 2"/>
          <p:cNvSpPr>
            <a:spLocks noGrp="1"/>
          </p:cNvSpPr>
          <p:nvPr>
            <p:ph idx="1"/>
          </p:nvPr>
        </p:nvSpPr>
        <p:spPr/>
        <p:txBody>
          <a:bodyPr/>
          <a:lstStyle/>
          <a:p>
            <a:r>
              <a:rPr lang="en-US" b="1" dirty="0" smtClean="0">
                <a:solidFill>
                  <a:srgbClr val="002060"/>
                </a:solidFill>
              </a:rPr>
              <a:t>Systems Development Life Cycle</a:t>
            </a:r>
            <a:r>
              <a:rPr lang="en-US" dirty="0" smtClean="0">
                <a:solidFill>
                  <a:srgbClr val="002060"/>
                </a:solidFill>
              </a:rPr>
              <a:t> (SDLC), or </a:t>
            </a:r>
            <a:r>
              <a:rPr lang="en-US" i="1" dirty="0" smtClean="0">
                <a:solidFill>
                  <a:srgbClr val="002060"/>
                </a:solidFill>
              </a:rPr>
              <a:t>Software Development Life Cycle </a:t>
            </a:r>
            <a:r>
              <a:rPr lang="en-US" dirty="0" smtClean="0">
                <a:solidFill>
                  <a:srgbClr val="002060"/>
                </a:solidFill>
              </a:rPr>
              <a:t>process of developing systems, and the models and methodologies, that people use to develop these systems, generally computer or information systems.</a:t>
            </a:r>
          </a:p>
          <a:p>
            <a:pPr>
              <a:buNone/>
            </a:pPr>
            <a:r>
              <a:rPr lang="en-US" dirty="0" smtClean="0">
                <a:solidFill>
                  <a:srgbClr val="002060"/>
                </a:solidFill>
              </a:rPr>
              <a:t>Source: Wikipedia</a:t>
            </a:r>
            <a:endParaRPr lang="en-US" dirty="0">
              <a:solidFill>
                <a:srgbClr val="002060"/>
              </a:solidFill>
            </a:endParaRPr>
          </a:p>
        </p:txBody>
      </p:sp>
      <p:sp>
        <p:nvSpPr>
          <p:cNvPr id="4" name="Slide Number Placeholder 3"/>
          <p:cNvSpPr>
            <a:spLocks noGrp="1"/>
          </p:cNvSpPr>
          <p:nvPr>
            <p:ph type="sldNum" sz="quarter" idx="12"/>
          </p:nvPr>
        </p:nvSpPr>
        <p:spPr/>
        <p:txBody>
          <a:bodyPr/>
          <a:lstStyle/>
          <a:p>
            <a:r>
              <a:rPr lang="en-US" dirty="0" smtClean="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762000"/>
          </a:xfrm>
        </p:spPr>
        <p:txBody>
          <a:bodyPr/>
          <a:lstStyle/>
          <a:p>
            <a:r>
              <a:rPr lang="en-US" dirty="0" smtClean="0">
                <a:solidFill>
                  <a:srgbClr val="002060"/>
                </a:solidFill>
              </a:rPr>
              <a:t>Bentley Structure</a:t>
            </a:r>
            <a:endParaRPr lang="en-US"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18434" name="Picture 2"/>
          <p:cNvPicPr>
            <a:picLocks noChangeAspect="1" noChangeArrowheads="1"/>
          </p:cNvPicPr>
          <p:nvPr/>
        </p:nvPicPr>
        <p:blipFill>
          <a:blip r:embed="rId5"/>
          <a:srcRect/>
          <a:stretch>
            <a:fillRect/>
          </a:stretch>
        </p:blipFill>
        <p:spPr bwMode="auto">
          <a:xfrm>
            <a:off x="558800" y="774700"/>
            <a:ext cx="8026400" cy="49403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solidFill>
                  <a:srgbClr val="002060"/>
                </a:solidFill>
              </a:rPr>
              <a:t>Problems without an SDLC</a:t>
            </a:r>
            <a:endParaRPr lang="en-US" dirty="0">
              <a:solidFill>
                <a:srgbClr val="002060"/>
              </a:solidFill>
            </a:endParaRPr>
          </a:p>
        </p:txBody>
      </p:sp>
      <p:sp>
        <p:nvSpPr>
          <p:cNvPr id="6"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graphicFrame>
        <p:nvGraphicFramePr>
          <p:cNvPr id="7" name="Diagram 6"/>
          <p:cNvGraphicFramePr/>
          <p:nvPr/>
        </p:nvGraphicFramePr>
        <p:xfrm>
          <a:off x="457200" y="1600200"/>
          <a:ext cx="8229600" cy="38052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ED1F283B-59CF-4F37-83BA-66BD87C7BE52}"/>
                                            </p:graphicEl>
                                          </p:spTgt>
                                        </p:tgtEl>
                                        <p:attrNameLst>
                                          <p:attrName>style.visibility</p:attrName>
                                        </p:attrNameLst>
                                      </p:cBhvr>
                                      <p:to>
                                        <p:strVal val="visible"/>
                                      </p:to>
                                    </p:set>
                                    <p:animEffect transition="in" filter="blinds(horizontal)">
                                      <p:cBhvr>
                                        <p:cTn id="7" dur="500"/>
                                        <p:tgtEl>
                                          <p:spTgt spid="7">
                                            <p:graphicEl>
                                              <a:dgm id="{ED1F283B-59CF-4F37-83BA-66BD87C7BE5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020DF18D-B659-4842-88D0-BCFD9D0CE43D}"/>
                                            </p:graphicEl>
                                          </p:spTgt>
                                        </p:tgtEl>
                                        <p:attrNameLst>
                                          <p:attrName>style.visibility</p:attrName>
                                        </p:attrNameLst>
                                      </p:cBhvr>
                                      <p:to>
                                        <p:strVal val="visible"/>
                                      </p:to>
                                    </p:set>
                                    <p:animEffect transition="in" filter="blinds(horizontal)">
                                      <p:cBhvr>
                                        <p:cTn id="12" dur="500"/>
                                        <p:tgtEl>
                                          <p:spTgt spid="7">
                                            <p:graphicEl>
                                              <a:dgm id="{020DF18D-B659-4842-88D0-BCFD9D0CE43D}"/>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graphicEl>
                                              <a:dgm id="{6A5BBA85-1639-4302-96CD-EACFE0332722}"/>
                                            </p:graphicEl>
                                          </p:spTgt>
                                        </p:tgtEl>
                                        <p:attrNameLst>
                                          <p:attrName>style.visibility</p:attrName>
                                        </p:attrNameLst>
                                      </p:cBhvr>
                                      <p:to>
                                        <p:strVal val="visible"/>
                                      </p:to>
                                    </p:set>
                                    <p:animEffect transition="in" filter="blinds(horizontal)">
                                      <p:cBhvr>
                                        <p:cTn id="15" dur="500"/>
                                        <p:tgtEl>
                                          <p:spTgt spid="7">
                                            <p:graphicEl>
                                              <a:dgm id="{6A5BBA85-1639-4302-96CD-EACFE033272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graphicEl>
                                              <a:dgm id="{6DBBFB92-F463-4A01-A959-18331EB06EB4}"/>
                                            </p:graphicEl>
                                          </p:spTgt>
                                        </p:tgtEl>
                                        <p:attrNameLst>
                                          <p:attrName>style.visibility</p:attrName>
                                        </p:attrNameLst>
                                      </p:cBhvr>
                                      <p:to>
                                        <p:strVal val="visible"/>
                                      </p:to>
                                    </p:set>
                                    <p:animEffect transition="in" filter="blinds(horizontal)">
                                      <p:cBhvr>
                                        <p:cTn id="20" dur="500"/>
                                        <p:tgtEl>
                                          <p:spTgt spid="7">
                                            <p:graphicEl>
                                              <a:dgm id="{6DBBFB92-F463-4A01-A959-18331EB06EB4}"/>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graphicEl>
                                              <a:dgm id="{2486EF7B-C692-4A10-96E7-7FB94214CD6B}"/>
                                            </p:graphicEl>
                                          </p:spTgt>
                                        </p:tgtEl>
                                        <p:attrNameLst>
                                          <p:attrName>style.visibility</p:attrName>
                                        </p:attrNameLst>
                                      </p:cBhvr>
                                      <p:to>
                                        <p:strVal val="visible"/>
                                      </p:to>
                                    </p:set>
                                    <p:animEffect transition="in" filter="blinds(horizontal)">
                                      <p:cBhvr>
                                        <p:cTn id="23" dur="500"/>
                                        <p:tgtEl>
                                          <p:spTgt spid="7">
                                            <p:graphicEl>
                                              <a:dgm id="{2486EF7B-C692-4A10-96E7-7FB94214CD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Major drivers for an SDLC</a:t>
            </a:r>
            <a:endParaRPr lang="en-US" dirty="0">
              <a:solidFill>
                <a:schemeClr val="accent4">
                  <a:lumMod val="75000"/>
                </a:schemeClr>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r>
              <a:rPr lang="en-US" dirty="0" smtClean="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101EE276-5A6B-4753-B80B-172AED13206D}"/>
                                            </p:graphicEl>
                                          </p:spTgt>
                                        </p:tgtEl>
                                        <p:attrNameLst>
                                          <p:attrName>style.visibility</p:attrName>
                                        </p:attrNameLst>
                                      </p:cBhvr>
                                      <p:to>
                                        <p:strVal val="visible"/>
                                      </p:to>
                                    </p:set>
                                    <p:animEffect transition="in" filter="blinds(horizontal)">
                                      <p:cBhvr>
                                        <p:cTn id="7" dur="500"/>
                                        <p:tgtEl>
                                          <p:spTgt spid="5">
                                            <p:graphicEl>
                                              <a:dgm id="{101EE276-5A6B-4753-B80B-172AED13206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20A0FBE0-66DD-4418-A8A4-C7B8866DA847}"/>
                                            </p:graphicEl>
                                          </p:spTgt>
                                        </p:tgtEl>
                                        <p:attrNameLst>
                                          <p:attrName>style.visibility</p:attrName>
                                        </p:attrNameLst>
                                      </p:cBhvr>
                                      <p:to>
                                        <p:strVal val="visible"/>
                                      </p:to>
                                    </p:set>
                                    <p:animEffect transition="in" filter="blinds(horizontal)">
                                      <p:cBhvr>
                                        <p:cTn id="12" dur="500"/>
                                        <p:tgtEl>
                                          <p:spTgt spid="5">
                                            <p:graphicEl>
                                              <a:dgm id="{20A0FBE0-66DD-4418-A8A4-C7B8866DA847}"/>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graphicEl>
                                              <a:dgm id="{B052B3BD-25BD-455A-9E07-173D25D043A3}"/>
                                            </p:graphicEl>
                                          </p:spTgt>
                                        </p:tgtEl>
                                        <p:attrNameLst>
                                          <p:attrName>style.visibility</p:attrName>
                                        </p:attrNameLst>
                                      </p:cBhvr>
                                      <p:to>
                                        <p:strVal val="visible"/>
                                      </p:to>
                                    </p:set>
                                    <p:animEffect transition="in" filter="blinds(horizontal)">
                                      <p:cBhvr>
                                        <p:cTn id="15" dur="500"/>
                                        <p:tgtEl>
                                          <p:spTgt spid="5">
                                            <p:graphicEl>
                                              <a:dgm id="{B052B3BD-25BD-455A-9E07-173D25D043A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graphicEl>
                                              <a:dgm id="{714AF3B9-E2D1-45D0-9EFB-36425220501B}"/>
                                            </p:graphicEl>
                                          </p:spTgt>
                                        </p:tgtEl>
                                        <p:attrNameLst>
                                          <p:attrName>style.visibility</p:attrName>
                                        </p:attrNameLst>
                                      </p:cBhvr>
                                      <p:to>
                                        <p:strVal val="visible"/>
                                      </p:to>
                                    </p:set>
                                    <p:animEffect transition="in" filter="blinds(horizontal)">
                                      <p:cBhvr>
                                        <p:cTn id="20" dur="500"/>
                                        <p:tgtEl>
                                          <p:spTgt spid="5">
                                            <p:graphicEl>
                                              <a:dgm id="{714AF3B9-E2D1-45D0-9EFB-36425220501B}"/>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graphicEl>
                                              <a:dgm id="{7807BD89-5BF9-4AFA-AC20-ABBBE7464163}"/>
                                            </p:graphicEl>
                                          </p:spTgt>
                                        </p:tgtEl>
                                        <p:attrNameLst>
                                          <p:attrName>style.visibility</p:attrName>
                                        </p:attrNameLst>
                                      </p:cBhvr>
                                      <p:to>
                                        <p:strVal val="visible"/>
                                      </p:to>
                                    </p:set>
                                    <p:animEffect transition="in" filter="blinds(horizontal)">
                                      <p:cBhvr>
                                        <p:cTn id="23" dur="500"/>
                                        <p:tgtEl>
                                          <p:spTgt spid="5">
                                            <p:graphicEl>
                                              <a:dgm id="{7807BD89-5BF9-4AFA-AC20-ABBBE74641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
            <a:ext cx="8229600" cy="1143000"/>
          </a:xfrm>
        </p:spPr>
        <p:txBody>
          <a:bodyPr/>
          <a:lstStyle/>
          <a:p>
            <a:r>
              <a:rPr lang="en-US" dirty="0" smtClean="0">
                <a:solidFill>
                  <a:schemeClr val="accent4">
                    <a:lumMod val="75000"/>
                  </a:schemeClr>
                </a:solidFill>
              </a:rPr>
              <a:t>How Bentley created our SDLC</a:t>
            </a:r>
            <a:endParaRPr lang="en-US" dirty="0">
              <a:solidFill>
                <a:schemeClr val="accent4">
                  <a:lumMod val="75000"/>
                </a:schemeClr>
              </a:solidFill>
            </a:endParaRPr>
          </a:p>
        </p:txBody>
      </p:sp>
      <p:sp>
        <p:nvSpPr>
          <p:cNvPr id="7"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graphicFrame>
        <p:nvGraphicFramePr>
          <p:cNvPr id="8" name="Diagram 7"/>
          <p:cNvGraphicFramePr/>
          <p:nvPr/>
        </p:nvGraphicFramePr>
        <p:xfrm>
          <a:off x="457200" y="1031875"/>
          <a:ext cx="8153400" cy="4530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graphicEl>
                                              <a:dgm id="{73A969A9-7651-4713-84DE-444C2A888F2F}"/>
                                            </p:graphicEl>
                                          </p:spTgt>
                                        </p:tgtEl>
                                        <p:attrNameLst>
                                          <p:attrName>style.visibility</p:attrName>
                                        </p:attrNameLst>
                                      </p:cBhvr>
                                      <p:to>
                                        <p:strVal val="visible"/>
                                      </p:to>
                                    </p:set>
                                    <p:animEffect transition="in" filter="blinds(horizontal)">
                                      <p:cBhvr>
                                        <p:cTn id="7" dur="500"/>
                                        <p:tgtEl>
                                          <p:spTgt spid="8">
                                            <p:graphicEl>
                                              <a:dgm id="{73A969A9-7651-4713-84DE-444C2A888F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graphicEl>
                                              <a:dgm id="{504CA048-D6B0-421B-B0A9-AD7D5BBADE13}"/>
                                            </p:graphicEl>
                                          </p:spTgt>
                                        </p:tgtEl>
                                        <p:attrNameLst>
                                          <p:attrName>style.visibility</p:attrName>
                                        </p:attrNameLst>
                                      </p:cBhvr>
                                      <p:to>
                                        <p:strVal val="visible"/>
                                      </p:to>
                                    </p:set>
                                    <p:animEffect transition="in" filter="blinds(horizontal)">
                                      <p:cBhvr>
                                        <p:cTn id="12" dur="500"/>
                                        <p:tgtEl>
                                          <p:spTgt spid="8">
                                            <p:graphicEl>
                                              <a:dgm id="{504CA048-D6B0-421B-B0A9-AD7D5BBADE13}"/>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graphicEl>
                                              <a:dgm id="{1B86192C-69FF-4328-B4C3-AF7C7B4E81D2}"/>
                                            </p:graphicEl>
                                          </p:spTgt>
                                        </p:tgtEl>
                                        <p:attrNameLst>
                                          <p:attrName>style.visibility</p:attrName>
                                        </p:attrNameLst>
                                      </p:cBhvr>
                                      <p:to>
                                        <p:strVal val="visible"/>
                                      </p:to>
                                    </p:set>
                                    <p:animEffect transition="in" filter="blinds(horizontal)">
                                      <p:cBhvr>
                                        <p:cTn id="15" dur="500"/>
                                        <p:tgtEl>
                                          <p:spTgt spid="8">
                                            <p:graphicEl>
                                              <a:dgm id="{1B86192C-69FF-4328-B4C3-AF7C7B4E81D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graphicEl>
                                              <a:dgm id="{B5C52BC8-DBC1-4D97-B17C-02F142BA82F4}"/>
                                            </p:graphicEl>
                                          </p:spTgt>
                                        </p:tgtEl>
                                        <p:attrNameLst>
                                          <p:attrName>style.visibility</p:attrName>
                                        </p:attrNameLst>
                                      </p:cBhvr>
                                      <p:to>
                                        <p:strVal val="visible"/>
                                      </p:to>
                                    </p:set>
                                    <p:animEffect transition="in" filter="blinds(horizontal)">
                                      <p:cBhvr>
                                        <p:cTn id="20" dur="500"/>
                                        <p:tgtEl>
                                          <p:spTgt spid="8">
                                            <p:graphicEl>
                                              <a:dgm id="{B5C52BC8-DBC1-4D97-B17C-02F142BA82F4}"/>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graphicEl>
                                              <a:dgm id="{FF8DE6D8-5057-428E-925D-BFA229455B91}"/>
                                            </p:graphicEl>
                                          </p:spTgt>
                                        </p:tgtEl>
                                        <p:attrNameLst>
                                          <p:attrName>style.visibility</p:attrName>
                                        </p:attrNameLst>
                                      </p:cBhvr>
                                      <p:to>
                                        <p:strVal val="visible"/>
                                      </p:to>
                                    </p:set>
                                    <p:animEffect transition="in" filter="blinds(horizontal)">
                                      <p:cBhvr>
                                        <p:cTn id="23" dur="500"/>
                                        <p:tgtEl>
                                          <p:spTgt spid="8">
                                            <p:graphicEl>
                                              <a:dgm id="{FF8DE6D8-5057-428E-925D-BFA229455B9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graphicEl>
                                              <a:dgm id="{1D95EF92-AB2F-49CF-A5AB-1C0E993DB6DD}"/>
                                            </p:graphicEl>
                                          </p:spTgt>
                                        </p:tgtEl>
                                        <p:attrNameLst>
                                          <p:attrName>style.visibility</p:attrName>
                                        </p:attrNameLst>
                                      </p:cBhvr>
                                      <p:to>
                                        <p:strVal val="visible"/>
                                      </p:to>
                                    </p:set>
                                    <p:animEffect transition="in" filter="blinds(horizontal)">
                                      <p:cBhvr>
                                        <p:cTn id="28" dur="500"/>
                                        <p:tgtEl>
                                          <p:spTgt spid="8">
                                            <p:graphicEl>
                                              <a:dgm id="{1D95EF92-AB2F-49CF-A5AB-1C0E993DB6DD}"/>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graphicEl>
                                              <a:dgm id="{53DD20D3-093B-4D86-B74C-368B1E1CBF31}"/>
                                            </p:graphicEl>
                                          </p:spTgt>
                                        </p:tgtEl>
                                        <p:attrNameLst>
                                          <p:attrName>style.visibility</p:attrName>
                                        </p:attrNameLst>
                                      </p:cBhvr>
                                      <p:to>
                                        <p:strVal val="visible"/>
                                      </p:to>
                                    </p:set>
                                    <p:animEffect transition="in" filter="blinds(horizontal)">
                                      <p:cBhvr>
                                        <p:cTn id="31" dur="500"/>
                                        <p:tgtEl>
                                          <p:spTgt spid="8">
                                            <p:graphicEl>
                                              <a:dgm id="{53DD20D3-093B-4D86-B74C-368B1E1CBF3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graphicEl>
                                              <a:dgm id="{ECB77E49-5A24-45C5-91D8-9FBB32D268F8}"/>
                                            </p:graphicEl>
                                          </p:spTgt>
                                        </p:tgtEl>
                                        <p:attrNameLst>
                                          <p:attrName>style.visibility</p:attrName>
                                        </p:attrNameLst>
                                      </p:cBhvr>
                                      <p:to>
                                        <p:strVal val="visible"/>
                                      </p:to>
                                    </p:set>
                                    <p:animEffect transition="in" filter="blinds(horizontal)">
                                      <p:cBhvr>
                                        <p:cTn id="36" dur="500"/>
                                        <p:tgtEl>
                                          <p:spTgt spid="8">
                                            <p:graphicEl>
                                              <a:dgm id="{ECB77E49-5A24-45C5-91D8-9FBB32D268F8}"/>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
                                            <p:graphicEl>
                                              <a:dgm id="{86F75C1E-FC07-40CA-80A8-87E82FC2E592}"/>
                                            </p:graphicEl>
                                          </p:spTgt>
                                        </p:tgtEl>
                                        <p:attrNameLst>
                                          <p:attrName>style.visibility</p:attrName>
                                        </p:attrNameLst>
                                      </p:cBhvr>
                                      <p:to>
                                        <p:strVal val="visible"/>
                                      </p:to>
                                    </p:set>
                                    <p:animEffect transition="in" filter="blinds(horizontal)">
                                      <p:cBhvr>
                                        <p:cTn id="39" dur="500"/>
                                        <p:tgtEl>
                                          <p:spTgt spid="8">
                                            <p:graphicEl>
                                              <a:dgm id="{86F75C1E-FC07-40CA-80A8-87E82FC2E59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graphicEl>
                                              <a:dgm id="{33D6E796-6B05-4399-B664-7E3A19F937FD}"/>
                                            </p:graphicEl>
                                          </p:spTgt>
                                        </p:tgtEl>
                                        <p:attrNameLst>
                                          <p:attrName>style.visibility</p:attrName>
                                        </p:attrNameLst>
                                      </p:cBhvr>
                                      <p:to>
                                        <p:strVal val="visible"/>
                                      </p:to>
                                    </p:set>
                                    <p:animEffect transition="in" filter="blinds(horizontal)">
                                      <p:cBhvr>
                                        <p:cTn id="44" dur="500"/>
                                        <p:tgtEl>
                                          <p:spTgt spid="8">
                                            <p:graphicEl>
                                              <a:dgm id="{33D6E796-6B05-4399-B664-7E3A19F937FD}"/>
                                            </p:graphic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
                                            <p:graphicEl>
                                              <a:dgm id="{AF6B801C-8215-4B53-9C20-0F6C76BB7DD1}"/>
                                            </p:graphicEl>
                                          </p:spTgt>
                                        </p:tgtEl>
                                        <p:attrNameLst>
                                          <p:attrName>style.visibility</p:attrName>
                                        </p:attrNameLst>
                                      </p:cBhvr>
                                      <p:to>
                                        <p:strVal val="visible"/>
                                      </p:to>
                                    </p:set>
                                    <p:animEffect transition="in" filter="blinds(horizontal)">
                                      <p:cBhvr>
                                        <p:cTn id="47" dur="500"/>
                                        <p:tgtEl>
                                          <p:spTgt spid="8">
                                            <p:graphicEl>
                                              <a:dgm id="{AF6B801C-8215-4B53-9C20-0F6C76BB7DD1}"/>
                                            </p:graphic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
                                            <p:graphicEl>
                                              <a:dgm id="{82558C36-76B7-4A56-97C7-33D87CAC0894}"/>
                                            </p:graphicEl>
                                          </p:spTgt>
                                        </p:tgtEl>
                                        <p:attrNameLst>
                                          <p:attrName>style.visibility</p:attrName>
                                        </p:attrNameLst>
                                      </p:cBhvr>
                                      <p:to>
                                        <p:strVal val="visible"/>
                                      </p:to>
                                    </p:set>
                                    <p:animEffect transition="in" filter="blinds(horizontal)">
                                      <p:cBhvr>
                                        <p:cTn id="50" dur="500"/>
                                        <p:tgtEl>
                                          <p:spTgt spid="8">
                                            <p:graphicEl>
                                              <a:dgm id="{82558C36-76B7-4A56-97C7-33D87CAC08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lum/>
          </a:blip>
          <a:srcRect/>
          <a:stretch>
            <a:fillRect l="-7000" r="-7000"/>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Our first draft</a:t>
            </a:r>
            <a:endParaRPr lang="en-US" dirty="0"/>
          </a:p>
        </p:txBody>
      </p:sp>
      <p:sp>
        <p:nvSpPr>
          <p:cNvPr id="7" name="Slide Number Placeholder 5"/>
          <p:cNvSpPr>
            <a:spLocks noGrp="1"/>
          </p:cNvSpPr>
          <p:nvPr>
            <p:ph type="sldNum" sz="quarter" idx="12"/>
          </p:nvPr>
        </p:nvSpPr>
        <p:spPr/>
        <p:txBody>
          <a:bodyPr/>
          <a:lstStyle/>
          <a:p>
            <a:r>
              <a:rPr lang="en-US" dirty="0"/>
              <a:t>Copyright Bentley College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pic>
        <p:nvPicPr>
          <p:cNvPr id="1026" name="Picture 2"/>
          <p:cNvPicPr>
            <a:picLocks noChangeAspect="1" noChangeArrowheads="1"/>
          </p:cNvPicPr>
          <p:nvPr/>
        </p:nvPicPr>
        <p:blipFill>
          <a:blip r:embed="rId5"/>
          <a:srcRect/>
          <a:stretch>
            <a:fillRect/>
          </a:stretch>
        </p:blipFill>
        <p:spPr bwMode="auto">
          <a:xfrm>
            <a:off x="-152400" y="0"/>
            <a:ext cx="9476766" cy="68580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template_it">
  <a:themeElements>
    <a:clrScheme name="template_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it">
      <a:majorFont>
        <a:latin typeface="Arial"/>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0.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1.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2.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3.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4.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5.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6.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7.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8.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19.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2.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20.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21.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22.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23.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24.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3.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4.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5.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6.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7.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8.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ppt/theme/themeOverride9.xml><?xml version="1.0" encoding="utf-8"?>
<a:themeOverride xmlns:a="http://schemas.openxmlformats.org/drawingml/2006/main">
  <a:clrScheme name="template_it 13">
    <a:dk1>
      <a:srgbClr val="005CAA"/>
    </a:dk1>
    <a:lt1>
      <a:srgbClr val="FFFFFF"/>
    </a:lt1>
    <a:dk2>
      <a:srgbClr val="0035AA"/>
    </a:dk2>
    <a:lt2>
      <a:srgbClr val="FFCC00"/>
    </a:lt2>
    <a:accent1>
      <a:srgbClr val="FFFFCC"/>
    </a:accent1>
    <a:accent2>
      <a:srgbClr val="CCCCFF"/>
    </a:accent2>
    <a:accent3>
      <a:srgbClr val="FFFFFF"/>
    </a:accent3>
    <a:accent4>
      <a:srgbClr val="004D91"/>
    </a:accent4>
    <a:accent5>
      <a:srgbClr val="FFFFE2"/>
    </a:accent5>
    <a:accent6>
      <a:srgbClr val="B9B9E7"/>
    </a:accent6>
    <a:hlink>
      <a:srgbClr val="3333CC"/>
    </a:hlink>
    <a:folHlink>
      <a:srgbClr val="3D0080"/>
    </a:folHlink>
  </a:clrScheme>
</a:themeOverride>
</file>

<file path=docProps/app.xml><?xml version="1.0" encoding="utf-8"?>
<Properties xmlns="http://schemas.openxmlformats.org/officeDocument/2006/extended-properties" xmlns:vt="http://schemas.openxmlformats.org/officeDocument/2006/docPropsVTypes">
  <Template/>
  <TotalTime>2593</TotalTime>
  <Words>3012</Words>
  <Application>Microsoft PowerPoint</Application>
  <PresentationFormat>On-screen Show (4:3)</PresentationFormat>
  <Paragraphs>165</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template_it</vt:lpstr>
      <vt:lpstr>Improving Project Success through Systems Development Methodologies</vt:lpstr>
      <vt:lpstr>Overview</vt:lpstr>
      <vt:lpstr>Bentley Facts</vt:lpstr>
      <vt:lpstr>What is an SDLC?</vt:lpstr>
      <vt:lpstr>Bentley Structure</vt:lpstr>
      <vt:lpstr>Problems without an SDLC</vt:lpstr>
      <vt:lpstr>Major drivers for an SDLC</vt:lpstr>
      <vt:lpstr>How Bentley created our SDLC</vt:lpstr>
      <vt:lpstr>Our first draft</vt:lpstr>
      <vt:lpstr>Our second draft</vt:lpstr>
      <vt:lpstr>Components of SDLC</vt:lpstr>
      <vt:lpstr>Request Phase</vt:lpstr>
      <vt:lpstr>Analysis Phase</vt:lpstr>
      <vt:lpstr>Design Phase</vt:lpstr>
      <vt:lpstr>Build Phase</vt:lpstr>
      <vt:lpstr>Documentation Phase</vt:lpstr>
      <vt:lpstr>QA/Testing Phase</vt:lpstr>
      <vt:lpstr>Implementation Phase</vt:lpstr>
      <vt:lpstr>Maintenance</vt:lpstr>
      <vt:lpstr>Detail and Governance</vt:lpstr>
      <vt:lpstr>Process Time Line</vt:lpstr>
      <vt:lpstr>Benefits</vt:lpstr>
      <vt:lpstr>Changes Over Time</vt:lpstr>
      <vt:lpstr>Lessons Learned</vt:lpstr>
      <vt:lpstr>Additional Information</vt:lpstr>
    </vt:vector>
  </TitlesOfParts>
  <Company>Bentley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Project Success through Systems Development Methodologies</dc:title>
  <dc:subject>NC09</dc:subject>
  <dc:creator>Patty Patria</dc:creator>
  <cp:keywords>SDLC</cp:keywords>
  <cp:lastModifiedBy>Patty Patria</cp:lastModifiedBy>
  <cp:revision>173</cp:revision>
  <dcterms:created xsi:type="dcterms:W3CDTF">2004-09-10T14:20:14Z</dcterms:created>
  <dcterms:modified xsi:type="dcterms:W3CDTF">2009-03-09T14:09:14Z</dcterms:modified>
</cp:coreProperties>
</file>