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Default Extension="pdf" ContentType="application/pdf"/>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49"/>
  </p:notesMasterIdLst>
  <p:sldIdLst>
    <p:sldId id="310" r:id="rId2"/>
    <p:sldId id="301" r:id="rId3"/>
    <p:sldId id="257" r:id="rId4"/>
    <p:sldId id="260" r:id="rId5"/>
    <p:sldId id="308" r:id="rId6"/>
    <p:sldId id="264" r:id="rId7"/>
    <p:sldId id="265" r:id="rId8"/>
    <p:sldId id="266" r:id="rId9"/>
    <p:sldId id="309" r:id="rId10"/>
    <p:sldId id="267" r:id="rId11"/>
    <p:sldId id="268" r:id="rId12"/>
    <p:sldId id="303" r:id="rId13"/>
    <p:sldId id="304" r:id="rId14"/>
    <p:sldId id="305" r:id="rId15"/>
    <p:sldId id="269" r:id="rId16"/>
    <p:sldId id="270" r:id="rId17"/>
    <p:sldId id="261" r:id="rId18"/>
    <p:sldId id="312"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307" r:id="rId43"/>
    <p:sldId id="295" r:id="rId44"/>
    <p:sldId id="296" r:id="rId45"/>
    <p:sldId id="297" r:id="rId46"/>
    <p:sldId id="299" r:id="rId47"/>
    <p:sldId id="300"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70" autoAdjust="0"/>
  </p:normalViewPr>
  <p:slideViewPr>
    <p:cSldViewPr snapToObjects="1">
      <p:cViewPr varScale="1">
        <p:scale>
          <a:sx n="70" d="100"/>
          <a:sy n="70" d="100"/>
        </p:scale>
        <p:origin x="-11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0316C4-1CA0-4111-98DF-8F88DA392FCC}"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n-US"/>
        </a:p>
      </dgm:t>
    </dgm:pt>
    <dgm:pt modelId="{A0222900-E402-47FA-9183-6BECFE65FEF7}">
      <dgm:prSet phldrT="[Text]"/>
      <dgm:spPr>
        <a:solidFill>
          <a:schemeClr val="accent3">
            <a:lumMod val="75000"/>
          </a:schemeClr>
        </a:solidFill>
      </dgm:spPr>
      <dgm:t>
        <a:bodyPr/>
        <a:lstStyle/>
        <a:p>
          <a:r>
            <a:rPr lang="en-US" dirty="0" smtClean="0"/>
            <a:t>NEASC </a:t>
          </a:r>
        </a:p>
        <a:p>
          <a:r>
            <a:rPr lang="en-US" dirty="0" smtClean="0"/>
            <a:t>2010 Accreditation</a:t>
          </a:r>
          <a:endParaRPr lang="en-US" dirty="0"/>
        </a:p>
      </dgm:t>
    </dgm:pt>
    <dgm:pt modelId="{BE16C109-2D1F-4916-8D13-1473C40FAAF3}" type="parTrans" cxnId="{9B0B9225-F704-4DAE-97F5-5915A07E9204}">
      <dgm:prSet/>
      <dgm:spPr/>
      <dgm:t>
        <a:bodyPr/>
        <a:lstStyle/>
        <a:p>
          <a:endParaRPr lang="en-US"/>
        </a:p>
      </dgm:t>
    </dgm:pt>
    <dgm:pt modelId="{5CE0491D-19B0-467F-9FB9-9C6E51E4C354}" type="sibTrans" cxnId="{9B0B9225-F704-4DAE-97F5-5915A07E9204}">
      <dgm:prSet/>
      <dgm:spPr>
        <a:solidFill>
          <a:schemeClr val="accent3">
            <a:lumMod val="20000"/>
            <a:lumOff val="80000"/>
          </a:schemeClr>
        </a:solidFill>
      </dgm:spPr>
      <dgm:t>
        <a:bodyPr/>
        <a:lstStyle/>
        <a:p>
          <a:endParaRPr lang="en-US" dirty="0"/>
        </a:p>
      </dgm:t>
    </dgm:pt>
    <dgm:pt modelId="{990BAAE7-85B1-424B-8478-01779E70C21D}">
      <dgm:prSet phldrT="[Text]" custT="1"/>
      <dgm:spPr>
        <a:ln>
          <a:solidFill>
            <a:schemeClr val="accent3">
              <a:lumMod val="50000"/>
            </a:schemeClr>
          </a:solidFill>
        </a:ln>
      </dgm:spPr>
      <dgm:t>
        <a:bodyPr/>
        <a:lstStyle/>
        <a:p>
          <a:r>
            <a:rPr lang="en-US" sz="1600" dirty="0" smtClean="0"/>
            <a:t>Cross-functional reporting, analysis &amp; communication</a:t>
          </a:r>
        </a:p>
      </dgm:t>
    </dgm:pt>
    <dgm:pt modelId="{BA248BA6-478C-4904-9FEC-449E079864A8}" type="parTrans" cxnId="{2394B986-4813-4469-8DF0-7D547B4A3588}">
      <dgm:prSet/>
      <dgm:spPr/>
      <dgm:t>
        <a:bodyPr/>
        <a:lstStyle/>
        <a:p>
          <a:endParaRPr lang="en-US"/>
        </a:p>
      </dgm:t>
    </dgm:pt>
    <dgm:pt modelId="{B47CA029-C7B4-49EF-A449-808F312544AA}" type="sibTrans" cxnId="{2394B986-4813-4469-8DF0-7D547B4A3588}">
      <dgm:prSet/>
      <dgm:spPr/>
      <dgm:t>
        <a:bodyPr/>
        <a:lstStyle/>
        <a:p>
          <a:endParaRPr lang="en-US"/>
        </a:p>
      </dgm:t>
    </dgm:pt>
    <dgm:pt modelId="{E7BA1C2D-7EB1-4A72-AF6A-D6E128F90EBC}">
      <dgm:prSet phldrT="[Text]" custT="1"/>
      <dgm:spPr>
        <a:solidFill>
          <a:schemeClr val="accent3">
            <a:lumMod val="75000"/>
          </a:schemeClr>
        </a:solidFill>
      </dgm:spPr>
      <dgm:t>
        <a:bodyPr/>
        <a:lstStyle/>
        <a:p>
          <a:r>
            <a:rPr lang="en-US" sz="1800" dirty="0" smtClean="0"/>
            <a:t>Financial Planning</a:t>
          </a:r>
          <a:endParaRPr lang="en-US" sz="1800" dirty="0"/>
        </a:p>
      </dgm:t>
    </dgm:pt>
    <dgm:pt modelId="{725E8FB3-A1CA-4028-9C38-3DFDA6F372E6}" type="parTrans" cxnId="{5AB3425D-CEA1-4AAF-BFC0-749CDC8029ED}">
      <dgm:prSet/>
      <dgm:spPr/>
      <dgm:t>
        <a:bodyPr/>
        <a:lstStyle/>
        <a:p>
          <a:endParaRPr lang="en-US"/>
        </a:p>
      </dgm:t>
    </dgm:pt>
    <dgm:pt modelId="{D79DF989-46C8-47DA-BF9D-CA1AABA3D6E3}" type="sibTrans" cxnId="{5AB3425D-CEA1-4AAF-BFC0-749CDC8029ED}">
      <dgm:prSet/>
      <dgm:spPr>
        <a:solidFill>
          <a:schemeClr val="accent3">
            <a:lumMod val="20000"/>
            <a:lumOff val="80000"/>
          </a:schemeClr>
        </a:solidFill>
      </dgm:spPr>
      <dgm:t>
        <a:bodyPr/>
        <a:lstStyle/>
        <a:p>
          <a:endParaRPr lang="en-US" dirty="0"/>
        </a:p>
      </dgm:t>
    </dgm:pt>
    <dgm:pt modelId="{5FE721BF-253D-428D-A826-B84CF3238708}">
      <dgm:prSet custT="1"/>
      <dgm:spPr>
        <a:ln>
          <a:solidFill>
            <a:schemeClr val="accent3">
              <a:lumMod val="50000"/>
            </a:schemeClr>
          </a:solidFill>
        </a:ln>
      </dgm:spPr>
      <dgm:t>
        <a:bodyPr/>
        <a:lstStyle/>
        <a:p>
          <a:r>
            <a:rPr lang="en-US" sz="1800" dirty="0" smtClean="0"/>
            <a:t>Assessment</a:t>
          </a:r>
          <a:endParaRPr lang="en-US" sz="1800" dirty="0"/>
        </a:p>
      </dgm:t>
    </dgm:pt>
    <dgm:pt modelId="{A26A2AA6-7A25-470C-B8D4-B0B82BE164AA}" type="parTrans" cxnId="{65EF17D3-FE58-41DE-8DB1-DBF8B7AC4D76}">
      <dgm:prSet/>
      <dgm:spPr/>
      <dgm:t>
        <a:bodyPr/>
        <a:lstStyle/>
        <a:p>
          <a:endParaRPr lang="en-US"/>
        </a:p>
      </dgm:t>
    </dgm:pt>
    <dgm:pt modelId="{ECBA6856-A2B5-4672-9403-90DF0E57A95B}" type="sibTrans" cxnId="{65EF17D3-FE58-41DE-8DB1-DBF8B7AC4D76}">
      <dgm:prSet/>
      <dgm:spPr/>
      <dgm:t>
        <a:bodyPr/>
        <a:lstStyle/>
        <a:p>
          <a:endParaRPr lang="en-US"/>
        </a:p>
      </dgm:t>
    </dgm:pt>
    <dgm:pt modelId="{569CD64D-5050-4A15-B888-89D9B8EAE81B}">
      <dgm:prSet custT="1"/>
      <dgm:spPr>
        <a:ln>
          <a:solidFill>
            <a:schemeClr val="accent3">
              <a:lumMod val="50000"/>
            </a:schemeClr>
          </a:solidFill>
        </a:ln>
      </dgm:spPr>
      <dgm:t>
        <a:bodyPr/>
        <a:lstStyle/>
        <a:p>
          <a:r>
            <a:rPr lang="en-US" sz="1800" dirty="0" smtClean="0"/>
            <a:t>Quality</a:t>
          </a:r>
          <a:endParaRPr lang="en-US" sz="1800" dirty="0"/>
        </a:p>
      </dgm:t>
    </dgm:pt>
    <dgm:pt modelId="{1F3DED57-BC28-4A2E-9A29-8C5250EDFC0B}" type="parTrans" cxnId="{1EDAD35B-9C68-4423-9D94-A08A7CD2B5A3}">
      <dgm:prSet/>
      <dgm:spPr/>
      <dgm:t>
        <a:bodyPr/>
        <a:lstStyle/>
        <a:p>
          <a:endParaRPr lang="en-US"/>
        </a:p>
      </dgm:t>
    </dgm:pt>
    <dgm:pt modelId="{19AEBB60-306F-4767-BA76-85E8B4F858B1}" type="sibTrans" cxnId="{1EDAD35B-9C68-4423-9D94-A08A7CD2B5A3}">
      <dgm:prSet/>
      <dgm:spPr/>
      <dgm:t>
        <a:bodyPr/>
        <a:lstStyle/>
        <a:p>
          <a:endParaRPr lang="en-US"/>
        </a:p>
      </dgm:t>
    </dgm:pt>
    <dgm:pt modelId="{4B226BE3-D225-45E5-B1B9-7C2A1260CC65}">
      <dgm:prSet custT="1"/>
      <dgm:spPr>
        <a:ln>
          <a:solidFill>
            <a:schemeClr val="accent3">
              <a:lumMod val="50000"/>
            </a:schemeClr>
          </a:solidFill>
        </a:ln>
      </dgm:spPr>
      <dgm:t>
        <a:bodyPr/>
        <a:lstStyle/>
        <a:p>
          <a:r>
            <a:rPr lang="en-US" sz="1800" dirty="0" smtClean="0"/>
            <a:t>Institutional Effectiveness</a:t>
          </a:r>
          <a:endParaRPr lang="en-US" sz="1800" dirty="0"/>
        </a:p>
      </dgm:t>
    </dgm:pt>
    <dgm:pt modelId="{1F098427-B092-4FC8-A863-6128733F6292}" type="parTrans" cxnId="{7279368D-F140-4A50-A8F7-997B56B274A4}">
      <dgm:prSet/>
      <dgm:spPr/>
      <dgm:t>
        <a:bodyPr/>
        <a:lstStyle/>
        <a:p>
          <a:endParaRPr lang="en-US"/>
        </a:p>
      </dgm:t>
    </dgm:pt>
    <dgm:pt modelId="{7E2ACC79-61E6-4731-A850-F59B2B226460}" type="sibTrans" cxnId="{7279368D-F140-4A50-A8F7-997B56B274A4}">
      <dgm:prSet/>
      <dgm:spPr/>
      <dgm:t>
        <a:bodyPr/>
        <a:lstStyle/>
        <a:p>
          <a:endParaRPr lang="en-US"/>
        </a:p>
      </dgm:t>
    </dgm:pt>
    <dgm:pt modelId="{7FC0C45A-023F-4878-BD8F-D820CC1832CC}">
      <dgm:prSet custScaleX="128861" custLinFactX="-100000" custLinFactY="100000" custLinFactNeighborX="-173754" custLinFactNeighborY="190854"/>
      <dgm:spPr/>
      <dgm:t>
        <a:bodyPr/>
        <a:lstStyle/>
        <a:p>
          <a:endParaRPr lang="en-US" dirty="0"/>
        </a:p>
      </dgm:t>
    </dgm:pt>
    <dgm:pt modelId="{9AA17B97-5570-40FE-A4ED-9A3D436FBE04}" type="parTrans" cxnId="{B582E872-D1F0-4298-8757-E498E8D97F49}">
      <dgm:prSet/>
      <dgm:spPr/>
      <dgm:t>
        <a:bodyPr/>
        <a:lstStyle/>
        <a:p>
          <a:endParaRPr lang="en-US"/>
        </a:p>
      </dgm:t>
    </dgm:pt>
    <dgm:pt modelId="{1E0965B3-D2AE-490E-A986-E06FD3BDE1A1}" type="sibTrans" cxnId="{B582E872-D1F0-4298-8757-E498E8D97F49}">
      <dgm:prSet/>
      <dgm:spPr/>
      <dgm:t>
        <a:bodyPr/>
        <a:lstStyle/>
        <a:p>
          <a:endParaRPr lang="en-US"/>
        </a:p>
      </dgm:t>
    </dgm:pt>
    <dgm:pt modelId="{3D3F8A46-AE50-4325-A5CC-46D097FD6A7E}">
      <dgm:prSet custScaleX="128861" custLinFactX="-100000" custLinFactY="100000" custLinFactNeighborX="-173754" custLinFactNeighborY="190854"/>
      <dgm:spPr/>
      <dgm:t>
        <a:bodyPr/>
        <a:lstStyle/>
        <a:p>
          <a:endParaRPr lang="en-US" dirty="0"/>
        </a:p>
      </dgm:t>
    </dgm:pt>
    <dgm:pt modelId="{8040706B-CE31-415C-B6B9-851AC30823E7}" type="parTrans" cxnId="{59178856-334E-408D-BD64-4BB8A7217248}">
      <dgm:prSet/>
      <dgm:spPr/>
      <dgm:t>
        <a:bodyPr/>
        <a:lstStyle/>
        <a:p>
          <a:endParaRPr lang="en-US"/>
        </a:p>
      </dgm:t>
    </dgm:pt>
    <dgm:pt modelId="{AA94A31A-4BD2-4B56-A6D6-AFA6B70B4493}" type="sibTrans" cxnId="{59178856-334E-408D-BD64-4BB8A7217248}">
      <dgm:prSet/>
      <dgm:spPr/>
      <dgm:t>
        <a:bodyPr/>
        <a:lstStyle/>
        <a:p>
          <a:endParaRPr lang="en-US"/>
        </a:p>
      </dgm:t>
    </dgm:pt>
    <dgm:pt modelId="{83DE57C7-E671-41CF-A66E-0E4C83873CBB}">
      <dgm:prSet custScaleX="128861" custLinFactX="-100000" custLinFactY="100000" custLinFactNeighborX="-173754" custLinFactNeighborY="190854"/>
      <dgm:spPr/>
      <dgm:t>
        <a:bodyPr/>
        <a:lstStyle/>
        <a:p>
          <a:endParaRPr lang="en-US" dirty="0"/>
        </a:p>
      </dgm:t>
    </dgm:pt>
    <dgm:pt modelId="{0FBBE37E-149C-4082-9512-0F0B16E0D9CB}" type="parTrans" cxnId="{60D42F02-4824-4870-95FC-D143EC26D366}">
      <dgm:prSet/>
      <dgm:spPr/>
      <dgm:t>
        <a:bodyPr/>
        <a:lstStyle/>
        <a:p>
          <a:endParaRPr lang="en-US"/>
        </a:p>
      </dgm:t>
    </dgm:pt>
    <dgm:pt modelId="{38CE3FE4-C07F-4CAA-BF17-7CA57B225C38}" type="sibTrans" cxnId="{60D42F02-4824-4870-95FC-D143EC26D366}">
      <dgm:prSet/>
      <dgm:spPr/>
      <dgm:t>
        <a:bodyPr/>
        <a:lstStyle/>
        <a:p>
          <a:endParaRPr lang="en-US"/>
        </a:p>
      </dgm:t>
    </dgm:pt>
    <dgm:pt modelId="{0CD0DF2F-62B8-4A87-9E27-8AE33380F92A}">
      <dgm:prSet custScaleX="128861" custLinFactX="-100000" custLinFactY="100000" custLinFactNeighborX="-173754" custLinFactNeighborY="190854"/>
      <dgm:spPr/>
      <dgm:t>
        <a:bodyPr/>
        <a:lstStyle/>
        <a:p>
          <a:endParaRPr lang="en-US" dirty="0"/>
        </a:p>
      </dgm:t>
    </dgm:pt>
    <dgm:pt modelId="{DCA887B7-5B73-43E5-AF4F-3E36B9D57558}" type="parTrans" cxnId="{2992AAF5-32F8-417D-862D-C91B56491CF9}">
      <dgm:prSet/>
      <dgm:spPr/>
      <dgm:t>
        <a:bodyPr/>
        <a:lstStyle/>
        <a:p>
          <a:endParaRPr lang="en-US"/>
        </a:p>
      </dgm:t>
    </dgm:pt>
    <dgm:pt modelId="{3BE91992-484C-4695-AAF3-F25F99666278}" type="sibTrans" cxnId="{2992AAF5-32F8-417D-862D-C91B56491CF9}">
      <dgm:prSet/>
      <dgm:spPr/>
      <dgm:t>
        <a:bodyPr/>
        <a:lstStyle/>
        <a:p>
          <a:endParaRPr lang="en-US"/>
        </a:p>
      </dgm:t>
    </dgm:pt>
    <dgm:pt modelId="{A7AC10F9-566C-49E9-B294-984B3A2FFB68}">
      <dgm:prSet custScaleX="128861" custLinFactX="-100000" custLinFactY="100000" custLinFactNeighborX="-173754" custLinFactNeighborY="190854"/>
      <dgm:spPr/>
      <dgm:t>
        <a:bodyPr/>
        <a:lstStyle/>
        <a:p>
          <a:endParaRPr lang="en-US" dirty="0"/>
        </a:p>
      </dgm:t>
    </dgm:pt>
    <dgm:pt modelId="{19384BD3-DC0F-4F97-8A3C-CCE6B54A6543}" type="parTrans" cxnId="{B8900807-2FDC-49FF-B70D-FF7CD29E17B7}">
      <dgm:prSet/>
      <dgm:spPr/>
      <dgm:t>
        <a:bodyPr/>
        <a:lstStyle/>
        <a:p>
          <a:endParaRPr lang="en-US"/>
        </a:p>
      </dgm:t>
    </dgm:pt>
    <dgm:pt modelId="{A208E4E3-AF06-4F39-9ECB-66D76D2B644A}" type="sibTrans" cxnId="{B8900807-2FDC-49FF-B70D-FF7CD29E17B7}">
      <dgm:prSet/>
      <dgm:spPr/>
      <dgm:t>
        <a:bodyPr/>
        <a:lstStyle/>
        <a:p>
          <a:endParaRPr lang="en-US"/>
        </a:p>
      </dgm:t>
    </dgm:pt>
    <dgm:pt modelId="{E6E8E27E-ED8B-48BA-A792-B4107E08A268}">
      <dgm:prSet custScaleX="128861" custLinFactX="-100000" custLinFactY="100000" custLinFactNeighborX="-173754" custLinFactNeighborY="190854"/>
      <dgm:spPr/>
      <dgm:t>
        <a:bodyPr/>
        <a:lstStyle/>
        <a:p>
          <a:endParaRPr lang="en-US" dirty="0"/>
        </a:p>
      </dgm:t>
    </dgm:pt>
    <dgm:pt modelId="{C9E87F5A-D5B7-4824-AE7A-AF79CCC655F4}" type="parTrans" cxnId="{845CBDC1-4CCC-4CAD-9191-E6624C20C60C}">
      <dgm:prSet/>
      <dgm:spPr/>
      <dgm:t>
        <a:bodyPr/>
        <a:lstStyle/>
        <a:p>
          <a:endParaRPr lang="en-US"/>
        </a:p>
      </dgm:t>
    </dgm:pt>
    <dgm:pt modelId="{D8047FF5-E62D-4EB3-9F0F-F367C8F2E8A9}" type="sibTrans" cxnId="{845CBDC1-4CCC-4CAD-9191-E6624C20C60C}">
      <dgm:prSet/>
      <dgm:spPr/>
      <dgm:t>
        <a:bodyPr/>
        <a:lstStyle/>
        <a:p>
          <a:endParaRPr lang="en-US"/>
        </a:p>
      </dgm:t>
    </dgm:pt>
    <dgm:pt modelId="{11182451-96F4-4D8A-BEB5-160037EFFE20}">
      <dgm:prSet/>
      <dgm:spPr>
        <a:solidFill>
          <a:schemeClr val="accent3">
            <a:lumMod val="75000"/>
          </a:schemeClr>
        </a:solidFill>
      </dgm:spPr>
      <dgm:t>
        <a:bodyPr/>
        <a:lstStyle/>
        <a:p>
          <a:r>
            <a:rPr lang="en-US" dirty="0" smtClean="0"/>
            <a:t>Strategic Planning</a:t>
          </a:r>
          <a:endParaRPr lang="en-US" dirty="0"/>
        </a:p>
      </dgm:t>
    </dgm:pt>
    <dgm:pt modelId="{887B284D-20A9-4694-83A9-C24B3B0E23E2}" type="parTrans" cxnId="{F5B44AEF-395C-4399-936A-451F95D4478D}">
      <dgm:prSet/>
      <dgm:spPr/>
      <dgm:t>
        <a:bodyPr/>
        <a:lstStyle/>
        <a:p>
          <a:endParaRPr lang="en-US"/>
        </a:p>
      </dgm:t>
    </dgm:pt>
    <dgm:pt modelId="{5C49267E-3F50-4D15-969E-265541A03470}" type="sibTrans" cxnId="{F5B44AEF-395C-4399-936A-451F95D4478D}">
      <dgm:prSet/>
      <dgm:spPr>
        <a:solidFill>
          <a:schemeClr val="accent3">
            <a:lumMod val="20000"/>
            <a:lumOff val="80000"/>
          </a:schemeClr>
        </a:solidFill>
      </dgm:spPr>
      <dgm:t>
        <a:bodyPr/>
        <a:lstStyle/>
        <a:p>
          <a:endParaRPr lang="en-US" dirty="0"/>
        </a:p>
      </dgm:t>
    </dgm:pt>
    <dgm:pt modelId="{E766902B-AC42-42C4-8DD3-7452D5D85107}">
      <dgm:prSet phldrT="[Text]" custT="1"/>
      <dgm:spPr>
        <a:ln>
          <a:solidFill>
            <a:schemeClr val="accent3">
              <a:lumMod val="50000"/>
            </a:schemeClr>
          </a:solidFill>
        </a:ln>
      </dgm:spPr>
      <dgm:t>
        <a:bodyPr/>
        <a:lstStyle/>
        <a:p>
          <a:r>
            <a:rPr lang="en-US" sz="1600" dirty="0" smtClean="0"/>
            <a:t>Leadership development</a:t>
          </a:r>
        </a:p>
      </dgm:t>
    </dgm:pt>
    <dgm:pt modelId="{A27C75B3-20B2-46DF-A19F-B543D20A2047}" type="parTrans" cxnId="{0F9DD505-8FF6-4237-95AD-7A9F7067A049}">
      <dgm:prSet/>
      <dgm:spPr/>
      <dgm:t>
        <a:bodyPr/>
        <a:lstStyle/>
        <a:p>
          <a:endParaRPr lang="en-US"/>
        </a:p>
      </dgm:t>
    </dgm:pt>
    <dgm:pt modelId="{B0746E39-1B28-4892-8A5F-2C8A6D590200}" type="sibTrans" cxnId="{0F9DD505-8FF6-4237-95AD-7A9F7067A049}">
      <dgm:prSet/>
      <dgm:spPr/>
      <dgm:t>
        <a:bodyPr/>
        <a:lstStyle/>
        <a:p>
          <a:endParaRPr lang="en-US"/>
        </a:p>
      </dgm:t>
    </dgm:pt>
    <dgm:pt modelId="{FF22BBEC-5111-4081-BC5C-E5A60154A69D}">
      <dgm:prSet phldrT="[Text]" custT="1"/>
      <dgm:spPr>
        <a:ln>
          <a:solidFill>
            <a:schemeClr val="accent3">
              <a:lumMod val="50000"/>
            </a:schemeClr>
          </a:solidFill>
        </a:ln>
      </dgm:spPr>
      <dgm:t>
        <a:bodyPr/>
        <a:lstStyle/>
        <a:p>
          <a:r>
            <a:rPr lang="en-US" sz="1600" dirty="0" smtClean="0"/>
            <a:t>Data integrity</a:t>
          </a:r>
        </a:p>
      </dgm:t>
    </dgm:pt>
    <dgm:pt modelId="{59BCCA0A-E1C1-49CF-9BBF-9086B52A392A}" type="parTrans" cxnId="{D75DE79C-7C3B-4BD2-892B-7A5319DFB767}">
      <dgm:prSet/>
      <dgm:spPr/>
      <dgm:t>
        <a:bodyPr/>
        <a:lstStyle/>
        <a:p>
          <a:endParaRPr lang="en-US"/>
        </a:p>
      </dgm:t>
    </dgm:pt>
    <dgm:pt modelId="{28B2474A-2161-45BB-9464-9E41330A0116}" type="sibTrans" cxnId="{D75DE79C-7C3B-4BD2-892B-7A5319DFB767}">
      <dgm:prSet/>
      <dgm:spPr/>
      <dgm:t>
        <a:bodyPr/>
        <a:lstStyle/>
        <a:p>
          <a:endParaRPr lang="en-US"/>
        </a:p>
      </dgm:t>
    </dgm:pt>
    <dgm:pt modelId="{E85B901C-F857-4481-AC88-87C4ACBB36CA}" type="pres">
      <dgm:prSet presAssocID="{F90316C4-1CA0-4111-98DF-8F88DA392FCC}" presName="composite" presStyleCnt="0">
        <dgm:presLayoutVars>
          <dgm:chMax val="3"/>
          <dgm:animLvl val="lvl"/>
          <dgm:resizeHandles val="exact"/>
        </dgm:presLayoutVars>
      </dgm:prSet>
      <dgm:spPr/>
      <dgm:t>
        <a:bodyPr/>
        <a:lstStyle/>
        <a:p>
          <a:endParaRPr lang="en-US"/>
        </a:p>
      </dgm:t>
    </dgm:pt>
    <dgm:pt modelId="{82A36564-5362-4769-9BAA-2DC97DD532A0}" type="pres">
      <dgm:prSet presAssocID="{A0222900-E402-47FA-9183-6BECFE65FEF7}" presName="gear1" presStyleLbl="node1" presStyleIdx="0" presStyleCnt="3">
        <dgm:presLayoutVars>
          <dgm:chMax val="1"/>
          <dgm:bulletEnabled val="1"/>
        </dgm:presLayoutVars>
      </dgm:prSet>
      <dgm:spPr/>
      <dgm:t>
        <a:bodyPr/>
        <a:lstStyle/>
        <a:p>
          <a:endParaRPr lang="en-US"/>
        </a:p>
      </dgm:t>
    </dgm:pt>
    <dgm:pt modelId="{26D227D2-F5B7-4AE7-91D7-D377D4658EED}" type="pres">
      <dgm:prSet presAssocID="{A0222900-E402-47FA-9183-6BECFE65FEF7}" presName="gear1srcNode" presStyleLbl="node1" presStyleIdx="0" presStyleCnt="3"/>
      <dgm:spPr/>
      <dgm:t>
        <a:bodyPr/>
        <a:lstStyle/>
        <a:p>
          <a:endParaRPr lang="en-US"/>
        </a:p>
      </dgm:t>
    </dgm:pt>
    <dgm:pt modelId="{755ECB5E-B10F-4447-BCDC-FB3F8215BA9C}" type="pres">
      <dgm:prSet presAssocID="{A0222900-E402-47FA-9183-6BECFE65FEF7}" presName="gear1dstNode" presStyleLbl="node1" presStyleIdx="0" presStyleCnt="3"/>
      <dgm:spPr/>
      <dgm:t>
        <a:bodyPr/>
        <a:lstStyle/>
        <a:p>
          <a:endParaRPr lang="en-US"/>
        </a:p>
      </dgm:t>
    </dgm:pt>
    <dgm:pt modelId="{CAEFA953-0C3A-4A80-8360-5C347A43D194}" type="pres">
      <dgm:prSet presAssocID="{11182451-96F4-4D8A-BEB5-160037EFFE20}" presName="gear2" presStyleLbl="node1" presStyleIdx="1" presStyleCnt="3">
        <dgm:presLayoutVars>
          <dgm:chMax val="1"/>
          <dgm:bulletEnabled val="1"/>
        </dgm:presLayoutVars>
      </dgm:prSet>
      <dgm:spPr/>
      <dgm:t>
        <a:bodyPr/>
        <a:lstStyle/>
        <a:p>
          <a:endParaRPr lang="en-US"/>
        </a:p>
      </dgm:t>
    </dgm:pt>
    <dgm:pt modelId="{2D74E576-102B-433A-9533-A9914AB50CE3}" type="pres">
      <dgm:prSet presAssocID="{11182451-96F4-4D8A-BEB5-160037EFFE20}" presName="gear2srcNode" presStyleLbl="node1" presStyleIdx="1" presStyleCnt="3"/>
      <dgm:spPr/>
      <dgm:t>
        <a:bodyPr/>
        <a:lstStyle/>
        <a:p>
          <a:endParaRPr lang="en-US"/>
        </a:p>
      </dgm:t>
    </dgm:pt>
    <dgm:pt modelId="{24B4910B-5F6C-4FEF-9274-FD5A7B554C06}" type="pres">
      <dgm:prSet presAssocID="{11182451-96F4-4D8A-BEB5-160037EFFE20}" presName="gear2dstNode" presStyleLbl="node1" presStyleIdx="1" presStyleCnt="3"/>
      <dgm:spPr/>
      <dgm:t>
        <a:bodyPr/>
        <a:lstStyle/>
        <a:p>
          <a:endParaRPr lang="en-US"/>
        </a:p>
      </dgm:t>
    </dgm:pt>
    <dgm:pt modelId="{03960251-ABE8-4C54-9CC9-2D68BBE26153}" type="pres">
      <dgm:prSet presAssocID="{11182451-96F4-4D8A-BEB5-160037EFFE20}" presName="gear2ch" presStyleLbl="fgAcc1" presStyleIdx="0" presStyleCnt="2" custScaleX="143940" custScaleY="172588" custLinFactX="100000" custLinFactY="-100000" custLinFactNeighborX="161253" custLinFactNeighborY="-139896">
        <dgm:presLayoutVars>
          <dgm:chMax val="0"/>
          <dgm:bulletEnabled val="1"/>
        </dgm:presLayoutVars>
      </dgm:prSet>
      <dgm:spPr/>
      <dgm:t>
        <a:bodyPr/>
        <a:lstStyle/>
        <a:p>
          <a:endParaRPr lang="en-US"/>
        </a:p>
      </dgm:t>
    </dgm:pt>
    <dgm:pt modelId="{0B8C198F-163B-46DA-9680-F9422BCF7936}" type="pres">
      <dgm:prSet presAssocID="{E7BA1C2D-7EB1-4A72-AF6A-D6E128F90EBC}" presName="gear3" presStyleLbl="node1" presStyleIdx="2" presStyleCnt="3"/>
      <dgm:spPr/>
      <dgm:t>
        <a:bodyPr/>
        <a:lstStyle/>
        <a:p>
          <a:endParaRPr lang="en-US"/>
        </a:p>
      </dgm:t>
    </dgm:pt>
    <dgm:pt modelId="{D2AF5CF2-D84F-4511-86FA-69E50EB101D2}" type="pres">
      <dgm:prSet presAssocID="{E7BA1C2D-7EB1-4A72-AF6A-D6E128F90EBC}" presName="gear3tx" presStyleLbl="node1" presStyleIdx="2" presStyleCnt="3">
        <dgm:presLayoutVars>
          <dgm:chMax val="1"/>
          <dgm:bulletEnabled val="1"/>
        </dgm:presLayoutVars>
      </dgm:prSet>
      <dgm:spPr/>
      <dgm:t>
        <a:bodyPr/>
        <a:lstStyle/>
        <a:p>
          <a:endParaRPr lang="en-US"/>
        </a:p>
      </dgm:t>
    </dgm:pt>
    <dgm:pt modelId="{FAC89DE6-1BB2-4530-A55D-029821FE6BD2}" type="pres">
      <dgm:prSet presAssocID="{E7BA1C2D-7EB1-4A72-AF6A-D6E128F90EBC}" presName="gear3srcNode" presStyleLbl="node1" presStyleIdx="2" presStyleCnt="3"/>
      <dgm:spPr/>
      <dgm:t>
        <a:bodyPr/>
        <a:lstStyle/>
        <a:p>
          <a:endParaRPr lang="en-US"/>
        </a:p>
      </dgm:t>
    </dgm:pt>
    <dgm:pt modelId="{9F5A7419-0864-49A5-AC9C-DAC3519012FC}" type="pres">
      <dgm:prSet presAssocID="{E7BA1C2D-7EB1-4A72-AF6A-D6E128F90EBC}" presName="gear3dstNode" presStyleLbl="node1" presStyleIdx="2" presStyleCnt="3"/>
      <dgm:spPr/>
      <dgm:t>
        <a:bodyPr/>
        <a:lstStyle/>
        <a:p>
          <a:endParaRPr lang="en-US"/>
        </a:p>
      </dgm:t>
    </dgm:pt>
    <dgm:pt modelId="{2EE3FD15-4FF1-4E87-8554-9DFCD9F133BB}" type="pres">
      <dgm:prSet presAssocID="{E7BA1C2D-7EB1-4A72-AF6A-D6E128F90EBC}" presName="gear3ch" presStyleLbl="fgAcc1" presStyleIdx="1" presStyleCnt="2" custScaleX="140563" custScaleY="132068" custLinFactX="-100000" custLinFactY="100000" custLinFactNeighborX="-154316" custLinFactNeighborY="171028">
        <dgm:presLayoutVars>
          <dgm:chMax val="0"/>
          <dgm:bulletEnabled val="1"/>
        </dgm:presLayoutVars>
      </dgm:prSet>
      <dgm:spPr/>
      <dgm:t>
        <a:bodyPr/>
        <a:lstStyle/>
        <a:p>
          <a:endParaRPr lang="en-US"/>
        </a:p>
      </dgm:t>
    </dgm:pt>
    <dgm:pt modelId="{27E68B5C-32B1-4D08-96A9-8A5263E541EA}" type="pres">
      <dgm:prSet presAssocID="{5CE0491D-19B0-467F-9FB9-9C6E51E4C354}" presName="connector1" presStyleLbl="sibTrans2D1" presStyleIdx="0" presStyleCnt="3" custLinFactNeighborX="618" custLinFactNeighborY="-1845"/>
      <dgm:spPr/>
      <dgm:t>
        <a:bodyPr/>
        <a:lstStyle/>
        <a:p>
          <a:endParaRPr lang="en-US"/>
        </a:p>
      </dgm:t>
    </dgm:pt>
    <dgm:pt modelId="{01072220-2E8E-491A-A437-29F7641A132F}" type="pres">
      <dgm:prSet presAssocID="{5C49267E-3F50-4D15-969E-265541A03470}" presName="connector2" presStyleLbl="sibTrans2D1" presStyleIdx="1" presStyleCnt="3" custLinFactNeighborX="850" custLinFactNeighborY="-2539"/>
      <dgm:spPr/>
      <dgm:t>
        <a:bodyPr/>
        <a:lstStyle/>
        <a:p>
          <a:endParaRPr lang="en-US"/>
        </a:p>
      </dgm:t>
    </dgm:pt>
    <dgm:pt modelId="{A2C6A41E-42A5-4AF7-B5F0-C5A328A65F4E}" type="pres">
      <dgm:prSet presAssocID="{D79DF989-46C8-47DA-BF9D-CA1AABA3D6E3}" presName="connector3" presStyleLbl="sibTrans2D1" presStyleIdx="2" presStyleCnt="3" custLinFactNeighborX="788" custLinFactNeighborY="-2355"/>
      <dgm:spPr/>
      <dgm:t>
        <a:bodyPr/>
        <a:lstStyle/>
        <a:p>
          <a:endParaRPr lang="en-US"/>
        </a:p>
      </dgm:t>
    </dgm:pt>
  </dgm:ptLst>
  <dgm:cxnLst>
    <dgm:cxn modelId="{D75DE79C-7C3B-4BD2-892B-7A5319DFB767}" srcId="{11182451-96F4-4D8A-BEB5-160037EFFE20}" destId="{FF22BBEC-5111-4081-BC5C-E5A60154A69D}" srcOrd="1" destOrd="0" parTransId="{59BCCA0A-E1C1-49CF-9BBF-9086B52A392A}" sibTransId="{28B2474A-2161-45BB-9464-9E41330A0116}"/>
    <dgm:cxn modelId="{A5AF4EC3-1656-448A-AAC2-57FB430D826F}" type="presOf" srcId="{4B226BE3-D225-45E5-B1B9-7C2A1260CC65}" destId="{2EE3FD15-4FF1-4E87-8554-9DFCD9F133BB}" srcOrd="0" destOrd="2" presId="urn:microsoft.com/office/officeart/2005/8/layout/gear1"/>
    <dgm:cxn modelId="{92CEEA5C-FD04-4C4B-AE87-97B829658841}" type="presOf" srcId="{A0222900-E402-47FA-9183-6BECFE65FEF7}" destId="{82A36564-5362-4769-9BAA-2DC97DD532A0}" srcOrd="0" destOrd="0" presId="urn:microsoft.com/office/officeart/2005/8/layout/gear1"/>
    <dgm:cxn modelId="{82F5BE5C-8946-4825-813A-F34897B183BA}" type="presOf" srcId="{11182451-96F4-4D8A-BEB5-160037EFFE20}" destId="{24B4910B-5F6C-4FEF-9274-FD5A7B554C06}" srcOrd="2" destOrd="0" presId="urn:microsoft.com/office/officeart/2005/8/layout/gear1"/>
    <dgm:cxn modelId="{2394B986-4813-4469-8DF0-7D547B4A3588}" srcId="{11182451-96F4-4D8A-BEB5-160037EFFE20}" destId="{990BAAE7-85B1-424B-8478-01779E70C21D}" srcOrd="0" destOrd="0" parTransId="{BA248BA6-478C-4904-9FEC-449E079864A8}" sibTransId="{B47CA029-C7B4-49EF-A449-808F312544AA}"/>
    <dgm:cxn modelId="{75E9EF7B-5AC1-4D31-BA0D-7390ECC99AEB}" type="presOf" srcId="{F90316C4-1CA0-4111-98DF-8F88DA392FCC}" destId="{E85B901C-F857-4481-AC88-87C4ACBB36CA}" srcOrd="0" destOrd="0" presId="urn:microsoft.com/office/officeart/2005/8/layout/gear1"/>
    <dgm:cxn modelId="{60D42F02-4824-4870-95FC-D143EC26D366}" srcId="{F90316C4-1CA0-4111-98DF-8F88DA392FCC}" destId="{83DE57C7-E671-41CF-A66E-0E4C83873CBB}" srcOrd="5" destOrd="0" parTransId="{0FBBE37E-149C-4082-9512-0F0B16E0D9CB}" sibTransId="{38CE3FE4-C07F-4CAA-BF17-7CA57B225C38}"/>
    <dgm:cxn modelId="{B8900807-2FDC-49FF-B70D-FF7CD29E17B7}" srcId="{F90316C4-1CA0-4111-98DF-8F88DA392FCC}" destId="{A7AC10F9-566C-49E9-B294-984B3A2FFB68}" srcOrd="7" destOrd="0" parTransId="{19384BD3-DC0F-4F97-8A3C-CCE6B54A6543}" sibTransId="{A208E4E3-AF06-4F39-9ECB-66D76D2B644A}"/>
    <dgm:cxn modelId="{59178856-334E-408D-BD64-4BB8A7217248}" srcId="{F90316C4-1CA0-4111-98DF-8F88DA392FCC}" destId="{3D3F8A46-AE50-4325-A5CC-46D097FD6A7E}" srcOrd="4" destOrd="0" parTransId="{8040706B-CE31-415C-B6B9-851AC30823E7}" sibTransId="{AA94A31A-4BD2-4B56-A6D6-AFA6B70B4493}"/>
    <dgm:cxn modelId="{B582E872-D1F0-4298-8757-E498E8D97F49}" srcId="{F90316C4-1CA0-4111-98DF-8F88DA392FCC}" destId="{7FC0C45A-023F-4878-BD8F-D820CC1832CC}" srcOrd="3" destOrd="0" parTransId="{9AA17B97-5570-40FE-A4ED-9A3D436FBE04}" sibTransId="{1E0965B3-D2AE-490E-A986-E06FD3BDE1A1}"/>
    <dgm:cxn modelId="{7420C390-C82C-4198-9521-35892F4F6B28}" type="presOf" srcId="{5FE721BF-253D-428D-A826-B84CF3238708}" destId="{2EE3FD15-4FF1-4E87-8554-9DFCD9F133BB}" srcOrd="0" destOrd="0" presId="urn:microsoft.com/office/officeart/2005/8/layout/gear1"/>
    <dgm:cxn modelId="{96F2227D-3525-4D8F-A94E-DE6B2000E765}" type="presOf" srcId="{5CE0491D-19B0-467F-9FB9-9C6E51E4C354}" destId="{27E68B5C-32B1-4D08-96A9-8A5263E541EA}" srcOrd="0" destOrd="0" presId="urn:microsoft.com/office/officeart/2005/8/layout/gear1"/>
    <dgm:cxn modelId="{21180516-533A-4318-A01E-EDEBFF8F9F79}" type="presOf" srcId="{D79DF989-46C8-47DA-BF9D-CA1AABA3D6E3}" destId="{A2C6A41E-42A5-4AF7-B5F0-C5A328A65F4E}" srcOrd="0" destOrd="0" presId="urn:microsoft.com/office/officeart/2005/8/layout/gear1"/>
    <dgm:cxn modelId="{845CBDC1-4CCC-4CAD-9191-E6624C20C60C}" srcId="{F90316C4-1CA0-4111-98DF-8F88DA392FCC}" destId="{E6E8E27E-ED8B-48BA-A792-B4107E08A268}" srcOrd="8" destOrd="0" parTransId="{C9E87F5A-D5B7-4824-AE7A-AF79CCC655F4}" sibTransId="{D8047FF5-E62D-4EB3-9F0F-F367C8F2E8A9}"/>
    <dgm:cxn modelId="{5E57C969-FD13-4FE4-9449-307653094E9E}" type="presOf" srcId="{569CD64D-5050-4A15-B888-89D9B8EAE81B}" destId="{2EE3FD15-4FF1-4E87-8554-9DFCD9F133BB}" srcOrd="0" destOrd="1" presId="urn:microsoft.com/office/officeart/2005/8/layout/gear1"/>
    <dgm:cxn modelId="{CFFFA189-B0F2-4B0A-AD23-E02244CC9FE3}" type="presOf" srcId="{990BAAE7-85B1-424B-8478-01779E70C21D}" destId="{03960251-ABE8-4C54-9CC9-2D68BBE26153}" srcOrd="0" destOrd="0" presId="urn:microsoft.com/office/officeart/2005/8/layout/gear1"/>
    <dgm:cxn modelId="{D9D6B9C2-96F2-4AC3-BC21-9F032CBA709C}" type="presOf" srcId="{FF22BBEC-5111-4081-BC5C-E5A60154A69D}" destId="{03960251-ABE8-4C54-9CC9-2D68BBE26153}" srcOrd="0" destOrd="1" presId="urn:microsoft.com/office/officeart/2005/8/layout/gear1"/>
    <dgm:cxn modelId="{0F9DD505-8FF6-4237-95AD-7A9F7067A049}" srcId="{11182451-96F4-4D8A-BEB5-160037EFFE20}" destId="{E766902B-AC42-42C4-8DD3-7452D5D85107}" srcOrd="2" destOrd="0" parTransId="{A27C75B3-20B2-46DF-A19F-B543D20A2047}" sibTransId="{B0746E39-1B28-4892-8A5F-2C8A6D590200}"/>
    <dgm:cxn modelId="{7D41CB39-E004-4770-958E-10A4A995F031}" type="presOf" srcId="{E766902B-AC42-42C4-8DD3-7452D5D85107}" destId="{03960251-ABE8-4C54-9CC9-2D68BBE26153}" srcOrd="0" destOrd="2" presId="urn:microsoft.com/office/officeart/2005/8/layout/gear1"/>
    <dgm:cxn modelId="{5BA6F9E0-AF7B-4352-BF87-0F77B356AD5F}" type="presOf" srcId="{5C49267E-3F50-4D15-969E-265541A03470}" destId="{01072220-2E8E-491A-A437-29F7641A132F}" srcOrd="0" destOrd="0" presId="urn:microsoft.com/office/officeart/2005/8/layout/gear1"/>
    <dgm:cxn modelId="{65EF17D3-FE58-41DE-8DB1-DBF8B7AC4D76}" srcId="{E7BA1C2D-7EB1-4A72-AF6A-D6E128F90EBC}" destId="{5FE721BF-253D-428D-A826-B84CF3238708}" srcOrd="0" destOrd="0" parTransId="{A26A2AA6-7A25-470C-B8D4-B0B82BE164AA}" sibTransId="{ECBA6856-A2B5-4672-9403-90DF0E57A95B}"/>
    <dgm:cxn modelId="{9B0B9225-F704-4DAE-97F5-5915A07E9204}" srcId="{F90316C4-1CA0-4111-98DF-8F88DA392FCC}" destId="{A0222900-E402-47FA-9183-6BECFE65FEF7}" srcOrd="0" destOrd="0" parTransId="{BE16C109-2D1F-4916-8D13-1473C40FAAF3}" sibTransId="{5CE0491D-19B0-467F-9FB9-9C6E51E4C354}"/>
    <dgm:cxn modelId="{7279368D-F140-4A50-A8F7-997B56B274A4}" srcId="{E7BA1C2D-7EB1-4A72-AF6A-D6E128F90EBC}" destId="{4B226BE3-D225-45E5-B1B9-7C2A1260CC65}" srcOrd="2" destOrd="0" parTransId="{1F098427-B092-4FC8-A863-6128733F6292}" sibTransId="{7E2ACC79-61E6-4731-A850-F59B2B226460}"/>
    <dgm:cxn modelId="{02660724-B702-41E5-89D2-E522E3539E0F}" type="presOf" srcId="{E7BA1C2D-7EB1-4A72-AF6A-D6E128F90EBC}" destId="{9F5A7419-0864-49A5-AC9C-DAC3519012FC}" srcOrd="3" destOrd="0" presId="urn:microsoft.com/office/officeart/2005/8/layout/gear1"/>
    <dgm:cxn modelId="{75A9B631-BA50-4520-B204-6D6F4DA84996}" type="presOf" srcId="{11182451-96F4-4D8A-BEB5-160037EFFE20}" destId="{2D74E576-102B-433A-9533-A9914AB50CE3}" srcOrd="1" destOrd="0" presId="urn:microsoft.com/office/officeart/2005/8/layout/gear1"/>
    <dgm:cxn modelId="{2C97B048-EA30-446E-8DF0-0725E781F95E}" type="presOf" srcId="{A0222900-E402-47FA-9183-6BECFE65FEF7}" destId="{26D227D2-F5B7-4AE7-91D7-D377D4658EED}" srcOrd="1" destOrd="0" presId="urn:microsoft.com/office/officeart/2005/8/layout/gear1"/>
    <dgm:cxn modelId="{51C2EAF1-501D-40B8-81D0-34B387B9D0D2}" type="presOf" srcId="{A0222900-E402-47FA-9183-6BECFE65FEF7}" destId="{755ECB5E-B10F-4447-BCDC-FB3F8215BA9C}" srcOrd="2" destOrd="0" presId="urn:microsoft.com/office/officeart/2005/8/layout/gear1"/>
    <dgm:cxn modelId="{E41D7CA8-AA23-42BD-BF18-17D8C20821FD}" type="presOf" srcId="{E7BA1C2D-7EB1-4A72-AF6A-D6E128F90EBC}" destId="{FAC89DE6-1BB2-4530-A55D-029821FE6BD2}" srcOrd="2" destOrd="0" presId="urn:microsoft.com/office/officeart/2005/8/layout/gear1"/>
    <dgm:cxn modelId="{F5B44AEF-395C-4399-936A-451F95D4478D}" srcId="{F90316C4-1CA0-4111-98DF-8F88DA392FCC}" destId="{11182451-96F4-4D8A-BEB5-160037EFFE20}" srcOrd="1" destOrd="0" parTransId="{887B284D-20A9-4694-83A9-C24B3B0E23E2}" sibTransId="{5C49267E-3F50-4D15-969E-265541A03470}"/>
    <dgm:cxn modelId="{1EDAD35B-9C68-4423-9D94-A08A7CD2B5A3}" srcId="{E7BA1C2D-7EB1-4A72-AF6A-D6E128F90EBC}" destId="{569CD64D-5050-4A15-B888-89D9B8EAE81B}" srcOrd="1" destOrd="0" parTransId="{1F3DED57-BC28-4A2E-9A29-8C5250EDFC0B}" sibTransId="{19AEBB60-306F-4767-BA76-85E8B4F858B1}"/>
    <dgm:cxn modelId="{5AB3425D-CEA1-4AAF-BFC0-749CDC8029ED}" srcId="{F90316C4-1CA0-4111-98DF-8F88DA392FCC}" destId="{E7BA1C2D-7EB1-4A72-AF6A-D6E128F90EBC}" srcOrd="2" destOrd="0" parTransId="{725E8FB3-A1CA-4028-9C38-3DFDA6F372E6}" sibTransId="{D79DF989-46C8-47DA-BF9D-CA1AABA3D6E3}"/>
    <dgm:cxn modelId="{5082AD1A-E1A0-490F-8B58-D63552D83578}" type="presOf" srcId="{E7BA1C2D-7EB1-4A72-AF6A-D6E128F90EBC}" destId="{D2AF5CF2-D84F-4511-86FA-69E50EB101D2}" srcOrd="1" destOrd="0" presId="urn:microsoft.com/office/officeart/2005/8/layout/gear1"/>
    <dgm:cxn modelId="{2992AAF5-32F8-417D-862D-C91B56491CF9}" srcId="{F90316C4-1CA0-4111-98DF-8F88DA392FCC}" destId="{0CD0DF2F-62B8-4A87-9E27-8AE33380F92A}" srcOrd="6" destOrd="0" parTransId="{DCA887B7-5B73-43E5-AF4F-3E36B9D57558}" sibTransId="{3BE91992-484C-4695-AAF3-F25F99666278}"/>
    <dgm:cxn modelId="{00A6B9A6-214D-410A-A433-0AC254877C89}" type="presOf" srcId="{E7BA1C2D-7EB1-4A72-AF6A-D6E128F90EBC}" destId="{0B8C198F-163B-46DA-9680-F9422BCF7936}" srcOrd="0" destOrd="0" presId="urn:microsoft.com/office/officeart/2005/8/layout/gear1"/>
    <dgm:cxn modelId="{E850805D-4417-4C79-A5ED-02F5259E55A0}" type="presOf" srcId="{11182451-96F4-4D8A-BEB5-160037EFFE20}" destId="{CAEFA953-0C3A-4A80-8360-5C347A43D194}" srcOrd="0" destOrd="0" presId="urn:microsoft.com/office/officeart/2005/8/layout/gear1"/>
    <dgm:cxn modelId="{9E145426-DB08-4E12-89F2-0966844E03A3}" type="presParOf" srcId="{E85B901C-F857-4481-AC88-87C4ACBB36CA}" destId="{82A36564-5362-4769-9BAA-2DC97DD532A0}" srcOrd="0" destOrd="0" presId="urn:microsoft.com/office/officeart/2005/8/layout/gear1"/>
    <dgm:cxn modelId="{34E443BF-4F14-4678-A7A1-4286F2E0B838}" type="presParOf" srcId="{E85B901C-F857-4481-AC88-87C4ACBB36CA}" destId="{26D227D2-F5B7-4AE7-91D7-D377D4658EED}" srcOrd="1" destOrd="0" presId="urn:microsoft.com/office/officeart/2005/8/layout/gear1"/>
    <dgm:cxn modelId="{B639C8EF-7585-480C-85CC-85993CC9557E}" type="presParOf" srcId="{E85B901C-F857-4481-AC88-87C4ACBB36CA}" destId="{755ECB5E-B10F-4447-BCDC-FB3F8215BA9C}" srcOrd="2" destOrd="0" presId="urn:microsoft.com/office/officeart/2005/8/layout/gear1"/>
    <dgm:cxn modelId="{D62C0021-7D45-4D6A-8D2B-ABCFBDF0570D}" type="presParOf" srcId="{E85B901C-F857-4481-AC88-87C4ACBB36CA}" destId="{CAEFA953-0C3A-4A80-8360-5C347A43D194}" srcOrd="3" destOrd="0" presId="urn:microsoft.com/office/officeart/2005/8/layout/gear1"/>
    <dgm:cxn modelId="{567447E8-A605-44CC-AB42-B433E66B6801}" type="presParOf" srcId="{E85B901C-F857-4481-AC88-87C4ACBB36CA}" destId="{2D74E576-102B-433A-9533-A9914AB50CE3}" srcOrd="4" destOrd="0" presId="urn:microsoft.com/office/officeart/2005/8/layout/gear1"/>
    <dgm:cxn modelId="{D9329353-5297-497A-8560-10BC55707CE0}" type="presParOf" srcId="{E85B901C-F857-4481-AC88-87C4ACBB36CA}" destId="{24B4910B-5F6C-4FEF-9274-FD5A7B554C06}" srcOrd="5" destOrd="0" presId="urn:microsoft.com/office/officeart/2005/8/layout/gear1"/>
    <dgm:cxn modelId="{C61CD94D-BAD7-4DDD-89A1-F6375C6CC6B8}" type="presParOf" srcId="{E85B901C-F857-4481-AC88-87C4ACBB36CA}" destId="{03960251-ABE8-4C54-9CC9-2D68BBE26153}" srcOrd="6" destOrd="0" presId="urn:microsoft.com/office/officeart/2005/8/layout/gear1"/>
    <dgm:cxn modelId="{42594C47-A9AF-477F-820E-D93E59DE63A9}" type="presParOf" srcId="{E85B901C-F857-4481-AC88-87C4ACBB36CA}" destId="{0B8C198F-163B-46DA-9680-F9422BCF7936}" srcOrd="7" destOrd="0" presId="urn:microsoft.com/office/officeart/2005/8/layout/gear1"/>
    <dgm:cxn modelId="{576D2DAA-9983-44C0-A74A-1F6D94A81FCB}" type="presParOf" srcId="{E85B901C-F857-4481-AC88-87C4ACBB36CA}" destId="{D2AF5CF2-D84F-4511-86FA-69E50EB101D2}" srcOrd="8" destOrd="0" presId="urn:microsoft.com/office/officeart/2005/8/layout/gear1"/>
    <dgm:cxn modelId="{2AEE860C-333B-4B8A-9E2B-6A7BAFE5ADB9}" type="presParOf" srcId="{E85B901C-F857-4481-AC88-87C4ACBB36CA}" destId="{FAC89DE6-1BB2-4530-A55D-029821FE6BD2}" srcOrd="9" destOrd="0" presId="urn:microsoft.com/office/officeart/2005/8/layout/gear1"/>
    <dgm:cxn modelId="{4E896DB8-C1DA-4799-8268-AAA313D0FF1F}" type="presParOf" srcId="{E85B901C-F857-4481-AC88-87C4ACBB36CA}" destId="{9F5A7419-0864-49A5-AC9C-DAC3519012FC}" srcOrd="10" destOrd="0" presId="urn:microsoft.com/office/officeart/2005/8/layout/gear1"/>
    <dgm:cxn modelId="{25F3AE8C-C108-4537-89A5-50AFF08FFC85}" type="presParOf" srcId="{E85B901C-F857-4481-AC88-87C4ACBB36CA}" destId="{2EE3FD15-4FF1-4E87-8554-9DFCD9F133BB}" srcOrd="11" destOrd="0" presId="urn:microsoft.com/office/officeart/2005/8/layout/gear1"/>
    <dgm:cxn modelId="{E1E463D2-F771-4C97-80FC-F3E901EB7119}" type="presParOf" srcId="{E85B901C-F857-4481-AC88-87C4ACBB36CA}" destId="{27E68B5C-32B1-4D08-96A9-8A5263E541EA}" srcOrd="12" destOrd="0" presId="urn:microsoft.com/office/officeart/2005/8/layout/gear1"/>
    <dgm:cxn modelId="{B41ED0C9-CE3B-46E3-A202-909AFF0F4247}" type="presParOf" srcId="{E85B901C-F857-4481-AC88-87C4ACBB36CA}" destId="{01072220-2E8E-491A-A437-29F7641A132F}" srcOrd="13" destOrd="0" presId="urn:microsoft.com/office/officeart/2005/8/layout/gear1"/>
    <dgm:cxn modelId="{C2E101AA-8F58-4B97-8722-207AB0E24F76}" type="presParOf" srcId="{E85B901C-F857-4481-AC88-87C4ACBB36CA}" destId="{A2C6A41E-42A5-4AF7-B5F0-C5A328A65F4E}" srcOrd="14"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20BD70-C74E-4931-9E08-54A449074B04}" type="doc">
      <dgm:prSet loTypeId="urn:microsoft.com/office/officeart/2005/8/layout/radial6" loCatId="relationship" qsTypeId="urn:microsoft.com/office/officeart/2005/8/quickstyle/3d3" qsCatId="3D" csTypeId="urn:microsoft.com/office/officeart/2005/8/colors/accent1_2" csCatId="accent1" phldr="1"/>
      <dgm:spPr/>
      <dgm:t>
        <a:bodyPr/>
        <a:lstStyle/>
        <a:p>
          <a:endParaRPr lang="en-US"/>
        </a:p>
      </dgm:t>
    </dgm:pt>
    <dgm:pt modelId="{50AEB61D-215C-4BC4-BED8-35576E012426}">
      <dgm:prSet phldrT="[Text]"/>
      <dgm:spPr>
        <a:solidFill>
          <a:schemeClr val="accent4">
            <a:lumMod val="75000"/>
          </a:schemeClr>
        </a:solidFill>
      </dgm:spPr>
      <dgm:t>
        <a:bodyPr/>
        <a:lstStyle/>
        <a:p>
          <a:r>
            <a:rPr lang="en-US" dirty="0" smtClean="0"/>
            <a:t>Compliance</a:t>
          </a:r>
          <a:endParaRPr lang="en-US" dirty="0"/>
        </a:p>
      </dgm:t>
    </dgm:pt>
    <dgm:pt modelId="{774AA57C-6236-410B-BFD2-DB4157D4F6CE}" type="parTrans" cxnId="{F959B70F-64B0-4F56-BF74-DA268E44EFE1}">
      <dgm:prSet/>
      <dgm:spPr/>
      <dgm:t>
        <a:bodyPr/>
        <a:lstStyle/>
        <a:p>
          <a:endParaRPr lang="en-US"/>
        </a:p>
      </dgm:t>
    </dgm:pt>
    <dgm:pt modelId="{75E4CFE6-0049-4B6E-8E1A-F79D2ED3C690}" type="sibTrans" cxnId="{F959B70F-64B0-4F56-BF74-DA268E44EFE1}">
      <dgm:prSet/>
      <dgm:spPr/>
      <dgm:t>
        <a:bodyPr/>
        <a:lstStyle/>
        <a:p>
          <a:endParaRPr lang="en-US"/>
        </a:p>
      </dgm:t>
    </dgm:pt>
    <dgm:pt modelId="{887CD064-F3E0-4098-A873-D2E1EE88DED2}">
      <dgm:prSet phldrT="[Text]"/>
      <dgm:spPr>
        <a:solidFill>
          <a:schemeClr val="accent4">
            <a:lumMod val="75000"/>
          </a:schemeClr>
        </a:solidFill>
      </dgm:spPr>
      <dgm:t>
        <a:bodyPr/>
        <a:lstStyle/>
        <a:p>
          <a:r>
            <a:rPr lang="en-US" dirty="0" smtClean="0"/>
            <a:t>Finance</a:t>
          </a:r>
          <a:endParaRPr lang="en-US" dirty="0"/>
        </a:p>
      </dgm:t>
    </dgm:pt>
    <dgm:pt modelId="{9A8C75AA-0D4D-4A0C-A395-E892FC540169}" type="parTrans" cxnId="{33F0F2F5-DF8C-435F-B3F1-556581797EE6}">
      <dgm:prSet/>
      <dgm:spPr/>
      <dgm:t>
        <a:bodyPr/>
        <a:lstStyle/>
        <a:p>
          <a:endParaRPr lang="en-US"/>
        </a:p>
      </dgm:t>
    </dgm:pt>
    <dgm:pt modelId="{590C144C-4A66-44CE-ABCC-F370019F697F}" type="sibTrans" cxnId="{33F0F2F5-DF8C-435F-B3F1-556581797EE6}">
      <dgm:prSet/>
      <dgm:spPr>
        <a:solidFill>
          <a:schemeClr val="accent4">
            <a:lumMod val="75000"/>
          </a:schemeClr>
        </a:solidFill>
      </dgm:spPr>
      <dgm:t>
        <a:bodyPr/>
        <a:lstStyle/>
        <a:p>
          <a:endParaRPr lang="en-US" dirty="0"/>
        </a:p>
      </dgm:t>
    </dgm:pt>
    <dgm:pt modelId="{FEF11A80-8EBB-47D1-9DE9-A346E1C6A8E4}">
      <dgm:prSet phldrT="[Text]"/>
      <dgm:spPr>
        <a:solidFill>
          <a:schemeClr val="accent4">
            <a:lumMod val="75000"/>
          </a:schemeClr>
        </a:solidFill>
      </dgm:spPr>
      <dgm:t>
        <a:bodyPr/>
        <a:lstStyle/>
        <a:p>
          <a:r>
            <a:rPr lang="en-US" dirty="0" smtClean="0"/>
            <a:t>Human Resources</a:t>
          </a:r>
          <a:endParaRPr lang="en-US" dirty="0"/>
        </a:p>
      </dgm:t>
    </dgm:pt>
    <dgm:pt modelId="{24F4D01E-6CB4-4BEB-A205-67DEFF75C972}" type="parTrans" cxnId="{7FF3D2DA-42CE-4186-87E2-CE3366C86E60}">
      <dgm:prSet/>
      <dgm:spPr/>
      <dgm:t>
        <a:bodyPr/>
        <a:lstStyle/>
        <a:p>
          <a:endParaRPr lang="en-US"/>
        </a:p>
      </dgm:t>
    </dgm:pt>
    <dgm:pt modelId="{C4ECDC5F-551B-4AF1-83E6-1273C6B6A558}" type="sibTrans" cxnId="{7FF3D2DA-42CE-4186-87E2-CE3366C86E60}">
      <dgm:prSet/>
      <dgm:spPr/>
      <dgm:t>
        <a:bodyPr/>
        <a:lstStyle/>
        <a:p>
          <a:endParaRPr lang="en-US" dirty="0"/>
        </a:p>
      </dgm:t>
    </dgm:pt>
    <dgm:pt modelId="{668B3250-680E-40C5-9402-B6868E2C39E1}">
      <dgm:prSet/>
      <dgm:spPr>
        <a:solidFill>
          <a:schemeClr val="accent4">
            <a:lumMod val="75000"/>
          </a:schemeClr>
        </a:solidFill>
      </dgm:spPr>
      <dgm:t>
        <a:bodyPr/>
        <a:lstStyle/>
        <a:p>
          <a:r>
            <a:rPr lang="en-US" dirty="0" smtClean="0"/>
            <a:t>Financial Aid</a:t>
          </a:r>
          <a:endParaRPr lang="en-US" dirty="0"/>
        </a:p>
      </dgm:t>
    </dgm:pt>
    <dgm:pt modelId="{CEDA574A-90F5-4DAB-AC6F-8C8FDF803E62}" type="parTrans" cxnId="{7FBCCC1D-A948-4524-B0C6-B80C9DA89189}">
      <dgm:prSet/>
      <dgm:spPr/>
      <dgm:t>
        <a:bodyPr/>
        <a:lstStyle/>
        <a:p>
          <a:endParaRPr lang="en-US"/>
        </a:p>
      </dgm:t>
    </dgm:pt>
    <dgm:pt modelId="{D56232F6-32CB-4F90-A3AA-45257850662B}" type="sibTrans" cxnId="{7FBCCC1D-A948-4524-B0C6-B80C9DA89189}">
      <dgm:prSet/>
      <dgm:spPr/>
      <dgm:t>
        <a:bodyPr/>
        <a:lstStyle/>
        <a:p>
          <a:endParaRPr lang="en-US" dirty="0"/>
        </a:p>
      </dgm:t>
    </dgm:pt>
    <dgm:pt modelId="{F52FF6B4-C27A-4282-A1B9-3C4376B20246}">
      <dgm:prSet/>
      <dgm:spPr>
        <a:solidFill>
          <a:schemeClr val="accent4">
            <a:lumMod val="75000"/>
          </a:schemeClr>
        </a:solidFill>
      </dgm:spPr>
      <dgm:t>
        <a:bodyPr/>
        <a:lstStyle/>
        <a:p>
          <a:r>
            <a:rPr lang="en-US" dirty="0" smtClean="0"/>
            <a:t>Registrar</a:t>
          </a:r>
          <a:endParaRPr lang="en-US" dirty="0"/>
        </a:p>
      </dgm:t>
    </dgm:pt>
    <dgm:pt modelId="{E2E7E582-30ED-4A60-BE16-101B1AB3B043}" type="parTrans" cxnId="{937D8B90-3B58-43E6-B265-C334EC071E07}">
      <dgm:prSet/>
      <dgm:spPr/>
      <dgm:t>
        <a:bodyPr/>
        <a:lstStyle/>
        <a:p>
          <a:endParaRPr lang="en-US"/>
        </a:p>
      </dgm:t>
    </dgm:pt>
    <dgm:pt modelId="{9E10C945-D74F-46F3-A309-188D839011B7}" type="sibTrans" cxnId="{937D8B90-3B58-43E6-B265-C334EC071E07}">
      <dgm:prSet/>
      <dgm:spPr/>
      <dgm:t>
        <a:bodyPr/>
        <a:lstStyle/>
        <a:p>
          <a:endParaRPr lang="en-US" dirty="0"/>
        </a:p>
      </dgm:t>
    </dgm:pt>
    <dgm:pt modelId="{7E974557-1012-4541-9BB7-23311061A553}">
      <dgm:prSet/>
      <dgm:spPr>
        <a:solidFill>
          <a:schemeClr val="accent4">
            <a:lumMod val="75000"/>
          </a:schemeClr>
        </a:solidFill>
      </dgm:spPr>
      <dgm:t>
        <a:bodyPr/>
        <a:lstStyle/>
        <a:p>
          <a:r>
            <a:rPr lang="en-US" dirty="0" smtClean="0"/>
            <a:t>IT</a:t>
          </a:r>
          <a:endParaRPr lang="en-US" dirty="0"/>
        </a:p>
      </dgm:t>
    </dgm:pt>
    <dgm:pt modelId="{5CD00C4D-6166-484D-99F7-CEFD8CCC01E9}" type="parTrans" cxnId="{47F952C6-BCB7-4609-A6BC-5E4D0F4FD68F}">
      <dgm:prSet/>
      <dgm:spPr/>
      <dgm:t>
        <a:bodyPr/>
        <a:lstStyle/>
        <a:p>
          <a:endParaRPr lang="en-US"/>
        </a:p>
      </dgm:t>
    </dgm:pt>
    <dgm:pt modelId="{E16CF113-65BC-45F4-8389-40C1EE35CE39}" type="sibTrans" cxnId="{47F952C6-BCB7-4609-A6BC-5E4D0F4FD68F}">
      <dgm:prSet/>
      <dgm:spPr/>
      <dgm:t>
        <a:bodyPr/>
        <a:lstStyle/>
        <a:p>
          <a:endParaRPr lang="en-US" dirty="0"/>
        </a:p>
      </dgm:t>
    </dgm:pt>
    <dgm:pt modelId="{34AE5D13-392C-4AEF-941D-3085117C2954}">
      <dgm:prSet phldrT="[Text]"/>
      <dgm:spPr>
        <a:solidFill>
          <a:schemeClr val="accent4">
            <a:lumMod val="75000"/>
          </a:schemeClr>
        </a:solidFill>
      </dgm:spPr>
      <dgm:t>
        <a:bodyPr/>
        <a:lstStyle/>
        <a:p>
          <a:r>
            <a:rPr lang="en-US" dirty="0" smtClean="0"/>
            <a:t>Institutional Research</a:t>
          </a:r>
          <a:endParaRPr lang="en-US" dirty="0"/>
        </a:p>
      </dgm:t>
    </dgm:pt>
    <dgm:pt modelId="{C205EF72-9DC0-401C-85A0-5CA20596ABD4}" type="sibTrans" cxnId="{92EC44D1-5B0D-4649-AB62-AD7D92E91FC0}">
      <dgm:prSet/>
      <dgm:spPr/>
      <dgm:t>
        <a:bodyPr/>
        <a:lstStyle/>
        <a:p>
          <a:endParaRPr lang="en-US" dirty="0"/>
        </a:p>
      </dgm:t>
    </dgm:pt>
    <dgm:pt modelId="{77BB487D-C521-411A-B426-2BB7A567AD50}" type="parTrans" cxnId="{92EC44D1-5B0D-4649-AB62-AD7D92E91FC0}">
      <dgm:prSet/>
      <dgm:spPr/>
      <dgm:t>
        <a:bodyPr/>
        <a:lstStyle/>
        <a:p>
          <a:endParaRPr lang="en-US"/>
        </a:p>
      </dgm:t>
    </dgm:pt>
    <dgm:pt modelId="{714BCCDD-CA61-40E4-8100-15E057FF517A}" type="pres">
      <dgm:prSet presAssocID="{6C20BD70-C74E-4931-9E08-54A449074B04}" presName="Name0" presStyleCnt="0">
        <dgm:presLayoutVars>
          <dgm:chMax val="1"/>
          <dgm:dir/>
          <dgm:animLvl val="ctr"/>
          <dgm:resizeHandles val="exact"/>
        </dgm:presLayoutVars>
      </dgm:prSet>
      <dgm:spPr/>
      <dgm:t>
        <a:bodyPr/>
        <a:lstStyle/>
        <a:p>
          <a:endParaRPr lang="en-US"/>
        </a:p>
      </dgm:t>
    </dgm:pt>
    <dgm:pt modelId="{611900A4-DA0D-4E7B-B77D-D7CF20AE21F7}" type="pres">
      <dgm:prSet presAssocID="{50AEB61D-215C-4BC4-BED8-35576E012426}" presName="centerShape" presStyleLbl="node0" presStyleIdx="0" presStyleCnt="1"/>
      <dgm:spPr/>
      <dgm:t>
        <a:bodyPr/>
        <a:lstStyle/>
        <a:p>
          <a:endParaRPr lang="en-US"/>
        </a:p>
      </dgm:t>
    </dgm:pt>
    <dgm:pt modelId="{4BF292EF-E032-4A46-BC6F-B5233E02E3E5}" type="pres">
      <dgm:prSet presAssocID="{F52FF6B4-C27A-4282-A1B9-3C4376B20246}" presName="node" presStyleLbl="node1" presStyleIdx="0" presStyleCnt="6">
        <dgm:presLayoutVars>
          <dgm:bulletEnabled val="1"/>
        </dgm:presLayoutVars>
      </dgm:prSet>
      <dgm:spPr/>
      <dgm:t>
        <a:bodyPr/>
        <a:lstStyle/>
        <a:p>
          <a:endParaRPr lang="en-US"/>
        </a:p>
      </dgm:t>
    </dgm:pt>
    <dgm:pt modelId="{A25DC1BE-EB86-4EAE-A608-AD719C8836C5}" type="pres">
      <dgm:prSet presAssocID="{F52FF6B4-C27A-4282-A1B9-3C4376B20246}" presName="dummy" presStyleCnt="0"/>
      <dgm:spPr/>
      <dgm:t>
        <a:bodyPr/>
        <a:lstStyle/>
        <a:p>
          <a:endParaRPr lang="en-US"/>
        </a:p>
      </dgm:t>
    </dgm:pt>
    <dgm:pt modelId="{75850EFE-1795-451F-A5FA-CB0FED183B64}" type="pres">
      <dgm:prSet presAssocID="{9E10C945-D74F-46F3-A309-188D839011B7}" presName="sibTrans" presStyleLbl="sibTrans2D1" presStyleIdx="0" presStyleCnt="6"/>
      <dgm:spPr/>
      <dgm:t>
        <a:bodyPr/>
        <a:lstStyle/>
        <a:p>
          <a:endParaRPr lang="en-US"/>
        </a:p>
      </dgm:t>
    </dgm:pt>
    <dgm:pt modelId="{B29232D5-1B6A-42C9-89BD-8ED2C772381A}" type="pres">
      <dgm:prSet presAssocID="{7E974557-1012-4541-9BB7-23311061A553}" presName="node" presStyleLbl="node1" presStyleIdx="1" presStyleCnt="6">
        <dgm:presLayoutVars>
          <dgm:bulletEnabled val="1"/>
        </dgm:presLayoutVars>
      </dgm:prSet>
      <dgm:spPr/>
      <dgm:t>
        <a:bodyPr/>
        <a:lstStyle/>
        <a:p>
          <a:endParaRPr lang="en-US"/>
        </a:p>
      </dgm:t>
    </dgm:pt>
    <dgm:pt modelId="{595EC3E4-D20F-4207-BCB1-716BEA7D6513}" type="pres">
      <dgm:prSet presAssocID="{7E974557-1012-4541-9BB7-23311061A553}" presName="dummy" presStyleCnt="0"/>
      <dgm:spPr/>
      <dgm:t>
        <a:bodyPr/>
        <a:lstStyle/>
        <a:p>
          <a:endParaRPr lang="en-US"/>
        </a:p>
      </dgm:t>
    </dgm:pt>
    <dgm:pt modelId="{5B580645-0B4C-4AC2-9493-745DEDC6C7A7}" type="pres">
      <dgm:prSet presAssocID="{E16CF113-65BC-45F4-8389-40C1EE35CE39}" presName="sibTrans" presStyleLbl="sibTrans2D1" presStyleIdx="1" presStyleCnt="6"/>
      <dgm:spPr/>
      <dgm:t>
        <a:bodyPr/>
        <a:lstStyle/>
        <a:p>
          <a:endParaRPr lang="en-US"/>
        </a:p>
      </dgm:t>
    </dgm:pt>
    <dgm:pt modelId="{3A0BD2F2-B967-4FB6-898D-758E6C6EC2B3}" type="pres">
      <dgm:prSet presAssocID="{34AE5D13-392C-4AEF-941D-3085117C2954}" presName="node" presStyleLbl="node1" presStyleIdx="2" presStyleCnt="6">
        <dgm:presLayoutVars>
          <dgm:bulletEnabled val="1"/>
        </dgm:presLayoutVars>
      </dgm:prSet>
      <dgm:spPr/>
      <dgm:t>
        <a:bodyPr/>
        <a:lstStyle/>
        <a:p>
          <a:endParaRPr lang="en-US"/>
        </a:p>
      </dgm:t>
    </dgm:pt>
    <dgm:pt modelId="{C85CAAED-3F9E-4158-972F-0D402E971CC6}" type="pres">
      <dgm:prSet presAssocID="{34AE5D13-392C-4AEF-941D-3085117C2954}" presName="dummy" presStyleCnt="0"/>
      <dgm:spPr/>
      <dgm:t>
        <a:bodyPr/>
        <a:lstStyle/>
        <a:p>
          <a:endParaRPr lang="en-US"/>
        </a:p>
      </dgm:t>
    </dgm:pt>
    <dgm:pt modelId="{D9D3C2EC-154A-4673-8854-B75B7F7580C4}" type="pres">
      <dgm:prSet presAssocID="{C205EF72-9DC0-401C-85A0-5CA20596ABD4}" presName="sibTrans" presStyleLbl="sibTrans2D1" presStyleIdx="2" presStyleCnt="6"/>
      <dgm:spPr/>
      <dgm:t>
        <a:bodyPr/>
        <a:lstStyle/>
        <a:p>
          <a:endParaRPr lang="en-US"/>
        </a:p>
      </dgm:t>
    </dgm:pt>
    <dgm:pt modelId="{00771D0C-6DDD-4117-9437-2D7E8478C795}" type="pres">
      <dgm:prSet presAssocID="{887CD064-F3E0-4098-A873-D2E1EE88DED2}" presName="node" presStyleLbl="node1" presStyleIdx="3" presStyleCnt="6">
        <dgm:presLayoutVars>
          <dgm:bulletEnabled val="1"/>
        </dgm:presLayoutVars>
      </dgm:prSet>
      <dgm:spPr/>
      <dgm:t>
        <a:bodyPr/>
        <a:lstStyle/>
        <a:p>
          <a:endParaRPr lang="en-US"/>
        </a:p>
      </dgm:t>
    </dgm:pt>
    <dgm:pt modelId="{8281E7FD-560F-485F-852B-877E123731F2}" type="pres">
      <dgm:prSet presAssocID="{887CD064-F3E0-4098-A873-D2E1EE88DED2}" presName="dummy" presStyleCnt="0"/>
      <dgm:spPr/>
      <dgm:t>
        <a:bodyPr/>
        <a:lstStyle/>
        <a:p>
          <a:endParaRPr lang="en-US"/>
        </a:p>
      </dgm:t>
    </dgm:pt>
    <dgm:pt modelId="{FFC6688B-0AB1-4314-9B5C-1A0A971DC46A}" type="pres">
      <dgm:prSet presAssocID="{590C144C-4A66-44CE-ABCC-F370019F697F}" presName="sibTrans" presStyleLbl="sibTrans2D1" presStyleIdx="3" presStyleCnt="6"/>
      <dgm:spPr/>
      <dgm:t>
        <a:bodyPr/>
        <a:lstStyle/>
        <a:p>
          <a:endParaRPr lang="en-US"/>
        </a:p>
      </dgm:t>
    </dgm:pt>
    <dgm:pt modelId="{7FE4AF02-918E-466A-A0B8-07689D4B4D07}" type="pres">
      <dgm:prSet presAssocID="{FEF11A80-8EBB-47D1-9DE9-A346E1C6A8E4}" presName="node" presStyleLbl="node1" presStyleIdx="4" presStyleCnt="6" custRadScaleRad="101272" custRadScaleInc="7711">
        <dgm:presLayoutVars>
          <dgm:bulletEnabled val="1"/>
        </dgm:presLayoutVars>
      </dgm:prSet>
      <dgm:spPr/>
      <dgm:t>
        <a:bodyPr/>
        <a:lstStyle/>
        <a:p>
          <a:endParaRPr lang="en-US"/>
        </a:p>
      </dgm:t>
    </dgm:pt>
    <dgm:pt modelId="{9B612CD6-6C84-49AD-826C-4F8C1C9B0196}" type="pres">
      <dgm:prSet presAssocID="{FEF11A80-8EBB-47D1-9DE9-A346E1C6A8E4}" presName="dummy" presStyleCnt="0"/>
      <dgm:spPr/>
      <dgm:t>
        <a:bodyPr/>
        <a:lstStyle/>
        <a:p>
          <a:endParaRPr lang="en-US"/>
        </a:p>
      </dgm:t>
    </dgm:pt>
    <dgm:pt modelId="{8BA0AA69-1CBB-4D5D-B770-415CE96307AF}" type="pres">
      <dgm:prSet presAssocID="{C4ECDC5F-551B-4AF1-83E6-1273C6B6A558}" presName="sibTrans" presStyleLbl="sibTrans2D1" presStyleIdx="4" presStyleCnt="6"/>
      <dgm:spPr/>
      <dgm:t>
        <a:bodyPr/>
        <a:lstStyle/>
        <a:p>
          <a:endParaRPr lang="en-US"/>
        </a:p>
      </dgm:t>
    </dgm:pt>
    <dgm:pt modelId="{FD122832-740D-4E53-8D36-D0DEFA65AB69}" type="pres">
      <dgm:prSet presAssocID="{668B3250-680E-40C5-9402-B6868E2C39E1}" presName="node" presStyleLbl="node1" presStyleIdx="5" presStyleCnt="6">
        <dgm:presLayoutVars>
          <dgm:bulletEnabled val="1"/>
        </dgm:presLayoutVars>
      </dgm:prSet>
      <dgm:spPr/>
      <dgm:t>
        <a:bodyPr/>
        <a:lstStyle/>
        <a:p>
          <a:endParaRPr lang="en-US"/>
        </a:p>
      </dgm:t>
    </dgm:pt>
    <dgm:pt modelId="{F70DD13B-FE76-4B14-9C03-5ED05481DC57}" type="pres">
      <dgm:prSet presAssocID="{668B3250-680E-40C5-9402-B6868E2C39E1}" presName="dummy" presStyleCnt="0"/>
      <dgm:spPr/>
      <dgm:t>
        <a:bodyPr/>
        <a:lstStyle/>
        <a:p>
          <a:endParaRPr lang="en-US"/>
        </a:p>
      </dgm:t>
    </dgm:pt>
    <dgm:pt modelId="{1BABD9B7-1A03-4D5C-A22E-F9F4EE726B94}" type="pres">
      <dgm:prSet presAssocID="{D56232F6-32CB-4F90-A3AA-45257850662B}" presName="sibTrans" presStyleLbl="sibTrans2D1" presStyleIdx="5" presStyleCnt="6"/>
      <dgm:spPr/>
      <dgm:t>
        <a:bodyPr/>
        <a:lstStyle/>
        <a:p>
          <a:endParaRPr lang="en-US"/>
        </a:p>
      </dgm:t>
    </dgm:pt>
  </dgm:ptLst>
  <dgm:cxnLst>
    <dgm:cxn modelId="{401DE0E8-DC4A-4BB7-A877-B3B2685BD3C7}" type="presOf" srcId="{887CD064-F3E0-4098-A873-D2E1EE88DED2}" destId="{00771D0C-6DDD-4117-9437-2D7E8478C795}" srcOrd="0" destOrd="0" presId="urn:microsoft.com/office/officeart/2005/8/layout/radial6"/>
    <dgm:cxn modelId="{12821AE7-466C-4AF6-8AEE-A9A1D94D7CF0}" type="presOf" srcId="{50AEB61D-215C-4BC4-BED8-35576E012426}" destId="{611900A4-DA0D-4E7B-B77D-D7CF20AE21F7}" srcOrd="0" destOrd="0" presId="urn:microsoft.com/office/officeart/2005/8/layout/radial6"/>
    <dgm:cxn modelId="{28442EB9-76C4-4966-87F6-94E4782445C9}" type="presOf" srcId="{9E10C945-D74F-46F3-A309-188D839011B7}" destId="{75850EFE-1795-451F-A5FA-CB0FED183B64}" srcOrd="0" destOrd="0" presId="urn:microsoft.com/office/officeart/2005/8/layout/radial6"/>
    <dgm:cxn modelId="{F959B70F-64B0-4F56-BF74-DA268E44EFE1}" srcId="{6C20BD70-C74E-4931-9E08-54A449074B04}" destId="{50AEB61D-215C-4BC4-BED8-35576E012426}" srcOrd="0" destOrd="0" parTransId="{774AA57C-6236-410B-BFD2-DB4157D4F6CE}" sibTransId="{75E4CFE6-0049-4B6E-8E1A-F79D2ED3C690}"/>
    <dgm:cxn modelId="{33F0F2F5-DF8C-435F-B3F1-556581797EE6}" srcId="{50AEB61D-215C-4BC4-BED8-35576E012426}" destId="{887CD064-F3E0-4098-A873-D2E1EE88DED2}" srcOrd="3" destOrd="0" parTransId="{9A8C75AA-0D4D-4A0C-A395-E892FC540169}" sibTransId="{590C144C-4A66-44CE-ABCC-F370019F697F}"/>
    <dgm:cxn modelId="{92EC44D1-5B0D-4649-AB62-AD7D92E91FC0}" srcId="{50AEB61D-215C-4BC4-BED8-35576E012426}" destId="{34AE5D13-392C-4AEF-941D-3085117C2954}" srcOrd="2" destOrd="0" parTransId="{77BB487D-C521-411A-B426-2BB7A567AD50}" sibTransId="{C205EF72-9DC0-401C-85A0-5CA20596ABD4}"/>
    <dgm:cxn modelId="{0759FB85-27D4-4736-A242-5C2FBF3FD9A2}" type="presOf" srcId="{E16CF113-65BC-45F4-8389-40C1EE35CE39}" destId="{5B580645-0B4C-4AC2-9493-745DEDC6C7A7}" srcOrd="0" destOrd="0" presId="urn:microsoft.com/office/officeart/2005/8/layout/radial6"/>
    <dgm:cxn modelId="{D93BAFA6-73CC-49F7-A4D3-0BABA5229235}" type="presOf" srcId="{668B3250-680E-40C5-9402-B6868E2C39E1}" destId="{FD122832-740D-4E53-8D36-D0DEFA65AB69}" srcOrd="0" destOrd="0" presId="urn:microsoft.com/office/officeart/2005/8/layout/radial6"/>
    <dgm:cxn modelId="{9CFA7F99-8FBC-4B90-80CB-B05B14E74003}" type="presOf" srcId="{C4ECDC5F-551B-4AF1-83E6-1273C6B6A558}" destId="{8BA0AA69-1CBB-4D5D-B770-415CE96307AF}" srcOrd="0" destOrd="0" presId="urn:microsoft.com/office/officeart/2005/8/layout/radial6"/>
    <dgm:cxn modelId="{EB28D03A-CD15-4A81-A237-EE397819872B}" type="presOf" srcId="{7E974557-1012-4541-9BB7-23311061A553}" destId="{B29232D5-1B6A-42C9-89BD-8ED2C772381A}" srcOrd="0" destOrd="0" presId="urn:microsoft.com/office/officeart/2005/8/layout/radial6"/>
    <dgm:cxn modelId="{7FBCCC1D-A948-4524-B0C6-B80C9DA89189}" srcId="{50AEB61D-215C-4BC4-BED8-35576E012426}" destId="{668B3250-680E-40C5-9402-B6868E2C39E1}" srcOrd="5" destOrd="0" parTransId="{CEDA574A-90F5-4DAB-AC6F-8C8FDF803E62}" sibTransId="{D56232F6-32CB-4F90-A3AA-45257850662B}"/>
    <dgm:cxn modelId="{C7257F46-2DE7-4B99-9E77-9C0D9037FB9C}" type="presOf" srcId="{590C144C-4A66-44CE-ABCC-F370019F697F}" destId="{FFC6688B-0AB1-4314-9B5C-1A0A971DC46A}" srcOrd="0" destOrd="0" presId="urn:microsoft.com/office/officeart/2005/8/layout/radial6"/>
    <dgm:cxn modelId="{937D8B90-3B58-43E6-B265-C334EC071E07}" srcId="{50AEB61D-215C-4BC4-BED8-35576E012426}" destId="{F52FF6B4-C27A-4282-A1B9-3C4376B20246}" srcOrd="0" destOrd="0" parTransId="{E2E7E582-30ED-4A60-BE16-101B1AB3B043}" sibTransId="{9E10C945-D74F-46F3-A309-188D839011B7}"/>
    <dgm:cxn modelId="{42627BCA-0A17-47EF-AFF5-49FF6971D69B}" type="presOf" srcId="{FEF11A80-8EBB-47D1-9DE9-A346E1C6A8E4}" destId="{7FE4AF02-918E-466A-A0B8-07689D4B4D07}" srcOrd="0" destOrd="0" presId="urn:microsoft.com/office/officeart/2005/8/layout/radial6"/>
    <dgm:cxn modelId="{B47A786D-7466-440B-A032-B7062D9BB2F3}" type="presOf" srcId="{C205EF72-9DC0-401C-85A0-5CA20596ABD4}" destId="{D9D3C2EC-154A-4673-8854-B75B7F7580C4}" srcOrd="0" destOrd="0" presId="urn:microsoft.com/office/officeart/2005/8/layout/radial6"/>
    <dgm:cxn modelId="{9FE654AE-C80D-40AE-AF87-8C534D1D350E}" type="presOf" srcId="{6C20BD70-C74E-4931-9E08-54A449074B04}" destId="{714BCCDD-CA61-40E4-8100-15E057FF517A}" srcOrd="0" destOrd="0" presId="urn:microsoft.com/office/officeart/2005/8/layout/radial6"/>
    <dgm:cxn modelId="{7FF3D2DA-42CE-4186-87E2-CE3366C86E60}" srcId="{50AEB61D-215C-4BC4-BED8-35576E012426}" destId="{FEF11A80-8EBB-47D1-9DE9-A346E1C6A8E4}" srcOrd="4" destOrd="0" parTransId="{24F4D01E-6CB4-4BEB-A205-67DEFF75C972}" sibTransId="{C4ECDC5F-551B-4AF1-83E6-1273C6B6A558}"/>
    <dgm:cxn modelId="{297333F1-6837-464E-877B-A1157B49A1E4}" type="presOf" srcId="{34AE5D13-392C-4AEF-941D-3085117C2954}" destId="{3A0BD2F2-B967-4FB6-898D-758E6C6EC2B3}" srcOrd="0" destOrd="0" presId="urn:microsoft.com/office/officeart/2005/8/layout/radial6"/>
    <dgm:cxn modelId="{47F952C6-BCB7-4609-A6BC-5E4D0F4FD68F}" srcId="{50AEB61D-215C-4BC4-BED8-35576E012426}" destId="{7E974557-1012-4541-9BB7-23311061A553}" srcOrd="1" destOrd="0" parTransId="{5CD00C4D-6166-484D-99F7-CEFD8CCC01E9}" sibTransId="{E16CF113-65BC-45F4-8389-40C1EE35CE39}"/>
    <dgm:cxn modelId="{AA745AC2-3A65-4D6E-B4D1-4691D4E0833F}" type="presOf" srcId="{F52FF6B4-C27A-4282-A1B9-3C4376B20246}" destId="{4BF292EF-E032-4A46-BC6F-B5233E02E3E5}" srcOrd="0" destOrd="0" presId="urn:microsoft.com/office/officeart/2005/8/layout/radial6"/>
    <dgm:cxn modelId="{280FDE19-9212-49F6-8997-8A70F1AF05A5}" type="presOf" srcId="{D56232F6-32CB-4F90-A3AA-45257850662B}" destId="{1BABD9B7-1A03-4D5C-A22E-F9F4EE726B94}" srcOrd="0" destOrd="0" presId="urn:microsoft.com/office/officeart/2005/8/layout/radial6"/>
    <dgm:cxn modelId="{6768B0AF-A450-4ACA-8D4F-2D58EF8B640A}" type="presParOf" srcId="{714BCCDD-CA61-40E4-8100-15E057FF517A}" destId="{611900A4-DA0D-4E7B-B77D-D7CF20AE21F7}" srcOrd="0" destOrd="0" presId="urn:microsoft.com/office/officeart/2005/8/layout/radial6"/>
    <dgm:cxn modelId="{F2628A8B-ACF8-4640-BE94-66ECAA8B9D39}" type="presParOf" srcId="{714BCCDD-CA61-40E4-8100-15E057FF517A}" destId="{4BF292EF-E032-4A46-BC6F-B5233E02E3E5}" srcOrd="1" destOrd="0" presId="urn:microsoft.com/office/officeart/2005/8/layout/radial6"/>
    <dgm:cxn modelId="{442A1691-F662-4D01-B7B5-585B35F5F8F4}" type="presParOf" srcId="{714BCCDD-CA61-40E4-8100-15E057FF517A}" destId="{A25DC1BE-EB86-4EAE-A608-AD719C8836C5}" srcOrd="2" destOrd="0" presId="urn:microsoft.com/office/officeart/2005/8/layout/radial6"/>
    <dgm:cxn modelId="{7993B24E-3BF7-4AB9-9DF0-4FDB98E3CB1A}" type="presParOf" srcId="{714BCCDD-CA61-40E4-8100-15E057FF517A}" destId="{75850EFE-1795-451F-A5FA-CB0FED183B64}" srcOrd="3" destOrd="0" presId="urn:microsoft.com/office/officeart/2005/8/layout/radial6"/>
    <dgm:cxn modelId="{78BDA3B2-BF28-42E1-9D3B-1A0991ED801A}" type="presParOf" srcId="{714BCCDD-CA61-40E4-8100-15E057FF517A}" destId="{B29232D5-1B6A-42C9-89BD-8ED2C772381A}" srcOrd="4" destOrd="0" presId="urn:microsoft.com/office/officeart/2005/8/layout/radial6"/>
    <dgm:cxn modelId="{3D4A5D88-FD13-4686-BFDB-8352135556A5}" type="presParOf" srcId="{714BCCDD-CA61-40E4-8100-15E057FF517A}" destId="{595EC3E4-D20F-4207-BCB1-716BEA7D6513}" srcOrd="5" destOrd="0" presId="urn:microsoft.com/office/officeart/2005/8/layout/radial6"/>
    <dgm:cxn modelId="{F75895AF-9D9E-4E0A-8693-CD75860CF338}" type="presParOf" srcId="{714BCCDD-CA61-40E4-8100-15E057FF517A}" destId="{5B580645-0B4C-4AC2-9493-745DEDC6C7A7}" srcOrd="6" destOrd="0" presId="urn:microsoft.com/office/officeart/2005/8/layout/radial6"/>
    <dgm:cxn modelId="{661E5536-D1DA-4DAE-9E57-E14FB90610EC}" type="presParOf" srcId="{714BCCDD-CA61-40E4-8100-15E057FF517A}" destId="{3A0BD2F2-B967-4FB6-898D-758E6C6EC2B3}" srcOrd="7" destOrd="0" presId="urn:microsoft.com/office/officeart/2005/8/layout/radial6"/>
    <dgm:cxn modelId="{53A26EF1-6FC9-4EDC-B9A3-32C71B530555}" type="presParOf" srcId="{714BCCDD-CA61-40E4-8100-15E057FF517A}" destId="{C85CAAED-3F9E-4158-972F-0D402E971CC6}" srcOrd="8" destOrd="0" presId="urn:microsoft.com/office/officeart/2005/8/layout/radial6"/>
    <dgm:cxn modelId="{E7ADC1E2-3C06-479A-A655-806CF1C68C29}" type="presParOf" srcId="{714BCCDD-CA61-40E4-8100-15E057FF517A}" destId="{D9D3C2EC-154A-4673-8854-B75B7F7580C4}" srcOrd="9" destOrd="0" presId="urn:microsoft.com/office/officeart/2005/8/layout/radial6"/>
    <dgm:cxn modelId="{50CF8B83-4C78-41FC-A9A1-B5ADEDD05A77}" type="presParOf" srcId="{714BCCDD-CA61-40E4-8100-15E057FF517A}" destId="{00771D0C-6DDD-4117-9437-2D7E8478C795}" srcOrd="10" destOrd="0" presId="urn:microsoft.com/office/officeart/2005/8/layout/radial6"/>
    <dgm:cxn modelId="{9E06F9BA-801E-46B6-90D2-F4D6E6CC4E6C}" type="presParOf" srcId="{714BCCDD-CA61-40E4-8100-15E057FF517A}" destId="{8281E7FD-560F-485F-852B-877E123731F2}" srcOrd="11" destOrd="0" presId="urn:microsoft.com/office/officeart/2005/8/layout/radial6"/>
    <dgm:cxn modelId="{54855803-CD5C-4C50-8E7E-38D353D7771B}" type="presParOf" srcId="{714BCCDD-CA61-40E4-8100-15E057FF517A}" destId="{FFC6688B-0AB1-4314-9B5C-1A0A971DC46A}" srcOrd="12" destOrd="0" presId="urn:microsoft.com/office/officeart/2005/8/layout/radial6"/>
    <dgm:cxn modelId="{4327E4FC-1F88-4CBE-9E6E-26FFAEC7ADDE}" type="presParOf" srcId="{714BCCDD-CA61-40E4-8100-15E057FF517A}" destId="{7FE4AF02-918E-466A-A0B8-07689D4B4D07}" srcOrd="13" destOrd="0" presId="urn:microsoft.com/office/officeart/2005/8/layout/radial6"/>
    <dgm:cxn modelId="{EEF0B6F5-EBD6-4467-9C60-82609F97573D}" type="presParOf" srcId="{714BCCDD-CA61-40E4-8100-15E057FF517A}" destId="{9B612CD6-6C84-49AD-826C-4F8C1C9B0196}" srcOrd="14" destOrd="0" presId="urn:microsoft.com/office/officeart/2005/8/layout/radial6"/>
    <dgm:cxn modelId="{74E58153-7716-4C23-97FB-8FE5D85D1323}" type="presParOf" srcId="{714BCCDD-CA61-40E4-8100-15E057FF517A}" destId="{8BA0AA69-1CBB-4D5D-B770-415CE96307AF}" srcOrd="15" destOrd="0" presId="urn:microsoft.com/office/officeart/2005/8/layout/radial6"/>
    <dgm:cxn modelId="{11ADFC95-9B4E-4ED0-BD2E-18125EEB7C32}" type="presParOf" srcId="{714BCCDD-CA61-40E4-8100-15E057FF517A}" destId="{FD122832-740D-4E53-8D36-D0DEFA65AB69}" srcOrd="16" destOrd="0" presId="urn:microsoft.com/office/officeart/2005/8/layout/radial6"/>
    <dgm:cxn modelId="{4AFB3AA7-55EA-4CCA-B26D-707FCBC86B78}" type="presParOf" srcId="{714BCCDD-CA61-40E4-8100-15E057FF517A}" destId="{F70DD13B-FE76-4B14-9C03-5ED05481DC57}" srcOrd="17" destOrd="0" presId="urn:microsoft.com/office/officeart/2005/8/layout/radial6"/>
    <dgm:cxn modelId="{9BE68FAF-8125-4BC0-8F30-7BD6EEA6157B}" type="presParOf" srcId="{714BCCDD-CA61-40E4-8100-15E057FF517A}" destId="{1BABD9B7-1A03-4D5C-A22E-F9F4EE726B94}" srcOrd="18"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20BD70-C74E-4931-9E08-54A449074B04}" type="doc">
      <dgm:prSet loTypeId="urn:microsoft.com/office/officeart/2005/8/layout/radial6" loCatId="relationship" qsTypeId="urn:microsoft.com/office/officeart/2005/8/quickstyle/3d3" qsCatId="3D" csTypeId="urn:microsoft.com/office/officeart/2005/8/colors/accent1_2" csCatId="accent1" phldr="1"/>
      <dgm:spPr/>
      <dgm:t>
        <a:bodyPr/>
        <a:lstStyle/>
        <a:p>
          <a:endParaRPr lang="en-US"/>
        </a:p>
      </dgm:t>
    </dgm:pt>
    <dgm:pt modelId="{50AEB61D-215C-4BC4-BED8-35576E012426}">
      <dgm:prSet phldrT="[Text]"/>
      <dgm:spPr>
        <a:solidFill>
          <a:schemeClr val="accent4">
            <a:lumMod val="75000"/>
          </a:schemeClr>
        </a:solidFill>
      </dgm:spPr>
      <dgm:t>
        <a:bodyPr/>
        <a:lstStyle/>
        <a:p>
          <a:r>
            <a:rPr lang="en-US" dirty="0" smtClean="0"/>
            <a:t>Compliance</a:t>
          </a:r>
          <a:endParaRPr lang="en-US" dirty="0"/>
        </a:p>
      </dgm:t>
    </dgm:pt>
    <dgm:pt modelId="{774AA57C-6236-410B-BFD2-DB4157D4F6CE}" type="parTrans" cxnId="{F959B70F-64B0-4F56-BF74-DA268E44EFE1}">
      <dgm:prSet/>
      <dgm:spPr/>
      <dgm:t>
        <a:bodyPr/>
        <a:lstStyle/>
        <a:p>
          <a:endParaRPr lang="en-US"/>
        </a:p>
      </dgm:t>
    </dgm:pt>
    <dgm:pt modelId="{75E4CFE6-0049-4B6E-8E1A-F79D2ED3C690}" type="sibTrans" cxnId="{F959B70F-64B0-4F56-BF74-DA268E44EFE1}">
      <dgm:prSet/>
      <dgm:spPr/>
      <dgm:t>
        <a:bodyPr/>
        <a:lstStyle/>
        <a:p>
          <a:endParaRPr lang="en-US"/>
        </a:p>
      </dgm:t>
    </dgm:pt>
    <dgm:pt modelId="{887CD064-F3E0-4098-A873-D2E1EE88DED2}">
      <dgm:prSet phldrT="[Text]"/>
      <dgm:spPr>
        <a:solidFill>
          <a:schemeClr val="accent4">
            <a:lumMod val="75000"/>
          </a:schemeClr>
        </a:solidFill>
      </dgm:spPr>
      <dgm:t>
        <a:bodyPr/>
        <a:lstStyle/>
        <a:p>
          <a:r>
            <a:rPr lang="en-US" dirty="0" smtClean="0"/>
            <a:t>Finance</a:t>
          </a:r>
          <a:endParaRPr lang="en-US" dirty="0"/>
        </a:p>
      </dgm:t>
    </dgm:pt>
    <dgm:pt modelId="{9A8C75AA-0D4D-4A0C-A395-E892FC540169}" type="parTrans" cxnId="{33F0F2F5-DF8C-435F-B3F1-556581797EE6}">
      <dgm:prSet/>
      <dgm:spPr/>
      <dgm:t>
        <a:bodyPr/>
        <a:lstStyle/>
        <a:p>
          <a:endParaRPr lang="en-US"/>
        </a:p>
      </dgm:t>
    </dgm:pt>
    <dgm:pt modelId="{590C144C-4A66-44CE-ABCC-F370019F697F}" type="sibTrans" cxnId="{33F0F2F5-DF8C-435F-B3F1-556581797EE6}">
      <dgm:prSet/>
      <dgm:spPr/>
      <dgm:t>
        <a:bodyPr/>
        <a:lstStyle/>
        <a:p>
          <a:endParaRPr lang="en-US" dirty="0"/>
        </a:p>
      </dgm:t>
    </dgm:pt>
    <dgm:pt modelId="{FEF11A80-8EBB-47D1-9DE9-A346E1C6A8E4}">
      <dgm:prSet phldrT="[Text]"/>
      <dgm:spPr>
        <a:solidFill>
          <a:schemeClr val="accent4">
            <a:lumMod val="75000"/>
          </a:schemeClr>
        </a:solidFill>
      </dgm:spPr>
      <dgm:t>
        <a:bodyPr/>
        <a:lstStyle/>
        <a:p>
          <a:r>
            <a:rPr lang="en-US" dirty="0" smtClean="0"/>
            <a:t>Human Resources</a:t>
          </a:r>
          <a:endParaRPr lang="en-US" dirty="0"/>
        </a:p>
      </dgm:t>
    </dgm:pt>
    <dgm:pt modelId="{24F4D01E-6CB4-4BEB-A205-67DEFF75C972}" type="parTrans" cxnId="{7FF3D2DA-42CE-4186-87E2-CE3366C86E60}">
      <dgm:prSet/>
      <dgm:spPr/>
      <dgm:t>
        <a:bodyPr/>
        <a:lstStyle/>
        <a:p>
          <a:endParaRPr lang="en-US"/>
        </a:p>
      </dgm:t>
    </dgm:pt>
    <dgm:pt modelId="{C4ECDC5F-551B-4AF1-83E6-1273C6B6A558}" type="sibTrans" cxnId="{7FF3D2DA-42CE-4186-87E2-CE3366C86E60}">
      <dgm:prSet/>
      <dgm:spPr/>
      <dgm:t>
        <a:bodyPr/>
        <a:lstStyle/>
        <a:p>
          <a:endParaRPr lang="en-US" dirty="0"/>
        </a:p>
      </dgm:t>
    </dgm:pt>
    <dgm:pt modelId="{668B3250-680E-40C5-9402-B6868E2C39E1}">
      <dgm:prSet/>
      <dgm:spPr>
        <a:solidFill>
          <a:schemeClr val="accent4">
            <a:lumMod val="75000"/>
          </a:schemeClr>
        </a:solidFill>
      </dgm:spPr>
      <dgm:t>
        <a:bodyPr/>
        <a:lstStyle/>
        <a:p>
          <a:r>
            <a:rPr lang="en-US" dirty="0" smtClean="0"/>
            <a:t>Financial Aid</a:t>
          </a:r>
          <a:endParaRPr lang="en-US" dirty="0"/>
        </a:p>
      </dgm:t>
    </dgm:pt>
    <dgm:pt modelId="{CEDA574A-90F5-4DAB-AC6F-8C8FDF803E62}" type="parTrans" cxnId="{7FBCCC1D-A948-4524-B0C6-B80C9DA89189}">
      <dgm:prSet/>
      <dgm:spPr/>
      <dgm:t>
        <a:bodyPr/>
        <a:lstStyle/>
        <a:p>
          <a:endParaRPr lang="en-US"/>
        </a:p>
      </dgm:t>
    </dgm:pt>
    <dgm:pt modelId="{D56232F6-32CB-4F90-A3AA-45257850662B}" type="sibTrans" cxnId="{7FBCCC1D-A948-4524-B0C6-B80C9DA89189}">
      <dgm:prSet/>
      <dgm:spPr/>
      <dgm:t>
        <a:bodyPr/>
        <a:lstStyle/>
        <a:p>
          <a:endParaRPr lang="en-US" dirty="0"/>
        </a:p>
      </dgm:t>
    </dgm:pt>
    <dgm:pt modelId="{F52FF6B4-C27A-4282-A1B9-3C4376B20246}">
      <dgm:prSet/>
      <dgm:spPr>
        <a:solidFill>
          <a:schemeClr val="accent4">
            <a:lumMod val="75000"/>
          </a:schemeClr>
        </a:solidFill>
      </dgm:spPr>
      <dgm:t>
        <a:bodyPr/>
        <a:lstStyle/>
        <a:p>
          <a:r>
            <a:rPr lang="en-US" dirty="0" smtClean="0"/>
            <a:t>Registrar</a:t>
          </a:r>
          <a:endParaRPr lang="en-US" dirty="0"/>
        </a:p>
      </dgm:t>
    </dgm:pt>
    <dgm:pt modelId="{E2E7E582-30ED-4A60-BE16-101B1AB3B043}" type="parTrans" cxnId="{937D8B90-3B58-43E6-B265-C334EC071E07}">
      <dgm:prSet/>
      <dgm:spPr/>
      <dgm:t>
        <a:bodyPr/>
        <a:lstStyle/>
        <a:p>
          <a:endParaRPr lang="en-US"/>
        </a:p>
      </dgm:t>
    </dgm:pt>
    <dgm:pt modelId="{9E10C945-D74F-46F3-A309-188D839011B7}" type="sibTrans" cxnId="{937D8B90-3B58-43E6-B265-C334EC071E07}">
      <dgm:prSet/>
      <dgm:spPr/>
      <dgm:t>
        <a:bodyPr/>
        <a:lstStyle/>
        <a:p>
          <a:endParaRPr lang="en-US" dirty="0"/>
        </a:p>
      </dgm:t>
    </dgm:pt>
    <dgm:pt modelId="{7E974557-1012-4541-9BB7-23311061A553}">
      <dgm:prSet/>
      <dgm:spPr>
        <a:solidFill>
          <a:schemeClr val="accent4">
            <a:lumMod val="75000"/>
          </a:schemeClr>
        </a:solidFill>
      </dgm:spPr>
      <dgm:t>
        <a:bodyPr/>
        <a:lstStyle/>
        <a:p>
          <a:r>
            <a:rPr lang="en-US" dirty="0" smtClean="0"/>
            <a:t>IT</a:t>
          </a:r>
          <a:endParaRPr lang="en-US" dirty="0"/>
        </a:p>
      </dgm:t>
    </dgm:pt>
    <dgm:pt modelId="{5CD00C4D-6166-484D-99F7-CEFD8CCC01E9}" type="parTrans" cxnId="{47F952C6-BCB7-4609-A6BC-5E4D0F4FD68F}">
      <dgm:prSet/>
      <dgm:spPr/>
      <dgm:t>
        <a:bodyPr/>
        <a:lstStyle/>
        <a:p>
          <a:endParaRPr lang="en-US"/>
        </a:p>
      </dgm:t>
    </dgm:pt>
    <dgm:pt modelId="{E16CF113-65BC-45F4-8389-40C1EE35CE39}" type="sibTrans" cxnId="{47F952C6-BCB7-4609-A6BC-5E4D0F4FD68F}">
      <dgm:prSet/>
      <dgm:spPr/>
      <dgm:t>
        <a:bodyPr/>
        <a:lstStyle/>
        <a:p>
          <a:endParaRPr lang="en-US" dirty="0"/>
        </a:p>
      </dgm:t>
    </dgm:pt>
    <dgm:pt modelId="{34AE5D13-392C-4AEF-941D-3085117C2954}">
      <dgm:prSet phldrT="[Text]"/>
      <dgm:spPr>
        <a:solidFill>
          <a:schemeClr val="accent4">
            <a:lumMod val="75000"/>
          </a:schemeClr>
        </a:solidFill>
      </dgm:spPr>
      <dgm:t>
        <a:bodyPr/>
        <a:lstStyle/>
        <a:p>
          <a:r>
            <a:rPr lang="en-US" dirty="0" smtClean="0"/>
            <a:t>Institutional Research</a:t>
          </a:r>
          <a:endParaRPr lang="en-US" dirty="0"/>
        </a:p>
      </dgm:t>
    </dgm:pt>
    <dgm:pt modelId="{C205EF72-9DC0-401C-85A0-5CA20596ABD4}" type="sibTrans" cxnId="{92EC44D1-5B0D-4649-AB62-AD7D92E91FC0}">
      <dgm:prSet/>
      <dgm:spPr>
        <a:solidFill>
          <a:schemeClr val="accent4">
            <a:lumMod val="75000"/>
          </a:schemeClr>
        </a:solidFill>
      </dgm:spPr>
      <dgm:t>
        <a:bodyPr/>
        <a:lstStyle/>
        <a:p>
          <a:endParaRPr lang="en-US" dirty="0"/>
        </a:p>
      </dgm:t>
    </dgm:pt>
    <dgm:pt modelId="{77BB487D-C521-411A-B426-2BB7A567AD50}" type="parTrans" cxnId="{92EC44D1-5B0D-4649-AB62-AD7D92E91FC0}">
      <dgm:prSet/>
      <dgm:spPr/>
      <dgm:t>
        <a:bodyPr/>
        <a:lstStyle/>
        <a:p>
          <a:endParaRPr lang="en-US"/>
        </a:p>
      </dgm:t>
    </dgm:pt>
    <dgm:pt modelId="{B1D879AD-13BB-4B47-A495-9C174BB97630}">
      <dgm:prSet/>
      <dgm:spPr/>
      <dgm:t>
        <a:bodyPr/>
        <a:lstStyle/>
        <a:p>
          <a:endParaRPr lang="en-US" dirty="0"/>
        </a:p>
      </dgm:t>
    </dgm:pt>
    <dgm:pt modelId="{6ACB1CE8-7949-4846-B190-E865758A1C3F}" type="parTrans" cxnId="{8CEC7AF6-9070-4DC2-9ACB-AEBFC0260F3F}">
      <dgm:prSet/>
      <dgm:spPr/>
      <dgm:t>
        <a:bodyPr/>
        <a:lstStyle/>
        <a:p>
          <a:endParaRPr lang="en-US"/>
        </a:p>
      </dgm:t>
    </dgm:pt>
    <dgm:pt modelId="{07781C12-90C1-4F0B-BEE3-D3968018DCC4}" type="sibTrans" cxnId="{8CEC7AF6-9070-4DC2-9ACB-AEBFC0260F3F}">
      <dgm:prSet/>
      <dgm:spPr/>
      <dgm:t>
        <a:bodyPr/>
        <a:lstStyle/>
        <a:p>
          <a:endParaRPr lang="en-US"/>
        </a:p>
      </dgm:t>
    </dgm:pt>
    <dgm:pt modelId="{714BCCDD-CA61-40E4-8100-15E057FF517A}" type="pres">
      <dgm:prSet presAssocID="{6C20BD70-C74E-4931-9E08-54A449074B04}" presName="Name0" presStyleCnt="0">
        <dgm:presLayoutVars>
          <dgm:chMax val="1"/>
          <dgm:dir/>
          <dgm:animLvl val="ctr"/>
          <dgm:resizeHandles val="exact"/>
        </dgm:presLayoutVars>
      </dgm:prSet>
      <dgm:spPr/>
      <dgm:t>
        <a:bodyPr/>
        <a:lstStyle/>
        <a:p>
          <a:endParaRPr lang="en-US"/>
        </a:p>
      </dgm:t>
    </dgm:pt>
    <dgm:pt modelId="{611900A4-DA0D-4E7B-B77D-D7CF20AE21F7}" type="pres">
      <dgm:prSet presAssocID="{50AEB61D-215C-4BC4-BED8-35576E012426}" presName="centerShape" presStyleLbl="node0" presStyleIdx="0" presStyleCnt="1"/>
      <dgm:spPr/>
      <dgm:t>
        <a:bodyPr/>
        <a:lstStyle/>
        <a:p>
          <a:endParaRPr lang="en-US"/>
        </a:p>
      </dgm:t>
    </dgm:pt>
    <dgm:pt modelId="{4BF292EF-E032-4A46-BC6F-B5233E02E3E5}" type="pres">
      <dgm:prSet presAssocID="{F52FF6B4-C27A-4282-A1B9-3C4376B20246}" presName="node" presStyleLbl="node1" presStyleIdx="0" presStyleCnt="6">
        <dgm:presLayoutVars>
          <dgm:bulletEnabled val="1"/>
        </dgm:presLayoutVars>
      </dgm:prSet>
      <dgm:spPr/>
      <dgm:t>
        <a:bodyPr/>
        <a:lstStyle/>
        <a:p>
          <a:endParaRPr lang="en-US"/>
        </a:p>
      </dgm:t>
    </dgm:pt>
    <dgm:pt modelId="{A25DC1BE-EB86-4EAE-A608-AD719C8836C5}" type="pres">
      <dgm:prSet presAssocID="{F52FF6B4-C27A-4282-A1B9-3C4376B20246}" presName="dummy" presStyleCnt="0"/>
      <dgm:spPr/>
      <dgm:t>
        <a:bodyPr/>
        <a:lstStyle/>
        <a:p>
          <a:endParaRPr lang="en-US"/>
        </a:p>
      </dgm:t>
    </dgm:pt>
    <dgm:pt modelId="{75850EFE-1795-451F-A5FA-CB0FED183B64}" type="pres">
      <dgm:prSet presAssocID="{9E10C945-D74F-46F3-A309-188D839011B7}" presName="sibTrans" presStyleLbl="sibTrans2D1" presStyleIdx="0" presStyleCnt="6"/>
      <dgm:spPr/>
      <dgm:t>
        <a:bodyPr/>
        <a:lstStyle/>
        <a:p>
          <a:endParaRPr lang="en-US"/>
        </a:p>
      </dgm:t>
    </dgm:pt>
    <dgm:pt modelId="{B29232D5-1B6A-42C9-89BD-8ED2C772381A}" type="pres">
      <dgm:prSet presAssocID="{7E974557-1012-4541-9BB7-23311061A553}" presName="node" presStyleLbl="node1" presStyleIdx="1" presStyleCnt="6">
        <dgm:presLayoutVars>
          <dgm:bulletEnabled val="1"/>
        </dgm:presLayoutVars>
      </dgm:prSet>
      <dgm:spPr/>
      <dgm:t>
        <a:bodyPr/>
        <a:lstStyle/>
        <a:p>
          <a:endParaRPr lang="en-US"/>
        </a:p>
      </dgm:t>
    </dgm:pt>
    <dgm:pt modelId="{595EC3E4-D20F-4207-BCB1-716BEA7D6513}" type="pres">
      <dgm:prSet presAssocID="{7E974557-1012-4541-9BB7-23311061A553}" presName="dummy" presStyleCnt="0"/>
      <dgm:spPr/>
      <dgm:t>
        <a:bodyPr/>
        <a:lstStyle/>
        <a:p>
          <a:endParaRPr lang="en-US"/>
        </a:p>
      </dgm:t>
    </dgm:pt>
    <dgm:pt modelId="{5B580645-0B4C-4AC2-9493-745DEDC6C7A7}" type="pres">
      <dgm:prSet presAssocID="{E16CF113-65BC-45F4-8389-40C1EE35CE39}" presName="sibTrans" presStyleLbl="sibTrans2D1" presStyleIdx="1" presStyleCnt="6"/>
      <dgm:spPr/>
      <dgm:t>
        <a:bodyPr/>
        <a:lstStyle/>
        <a:p>
          <a:endParaRPr lang="en-US"/>
        </a:p>
      </dgm:t>
    </dgm:pt>
    <dgm:pt modelId="{3A0BD2F2-B967-4FB6-898D-758E6C6EC2B3}" type="pres">
      <dgm:prSet presAssocID="{34AE5D13-392C-4AEF-941D-3085117C2954}" presName="node" presStyleLbl="node1" presStyleIdx="2" presStyleCnt="6">
        <dgm:presLayoutVars>
          <dgm:bulletEnabled val="1"/>
        </dgm:presLayoutVars>
      </dgm:prSet>
      <dgm:spPr/>
      <dgm:t>
        <a:bodyPr/>
        <a:lstStyle/>
        <a:p>
          <a:endParaRPr lang="en-US"/>
        </a:p>
      </dgm:t>
    </dgm:pt>
    <dgm:pt modelId="{C85CAAED-3F9E-4158-972F-0D402E971CC6}" type="pres">
      <dgm:prSet presAssocID="{34AE5D13-392C-4AEF-941D-3085117C2954}" presName="dummy" presStyleCnt="0"/>
      <dgm:spPr/>
      <dgm:t>
        <a:bodyPr/>
        <a:lstStyle/>
        <a:p>
          <a:endParaRPr lang="en-US"/>
        </a:p>
      </dgm:t>
    </dgm:pt>
    <dgm:pt modelId="{D9D3C2EC-154A-4673-8854-B75B7F7580C4}" type="pres">
      <dgm:prSet presAssocID="{C205EF72-9DC0-401C-85A0-5CA20596ABD4}" presName="sibTrans" presStyleLbl="sibTrans2D1" presStyleIdx="2" presStyleCnt="6"/>
      <dgm:spPr/>
      <dgm:t>
        <a:bodyPr/>
        <a:lstStyle/>
        <a:p>
          <a:endParaRPr lang="en-US"/>
        </a:p>
      </dgm:t>
    </dgm:pt>
    <dgm:pt modelId="{00771D0C-6DDD-4117-9437-2D7E8478C795}" type="pres">
      <dgm:prSet presAssocID="{887CD064-F3E0-4098-A873-D2E1EE88DED2}" presName="node" presStyleLbl="node1" presStyleIdx="3" presStyleCnt="6">
        <dgm:presLayoutVars>
          <dgm:bulletEnabled val="1"/>
        </dgm:presLayoutVars>
      </dgm:prSet>
      <dgm:spPr/>
      <dgm:t>
        <a:bodyPr/>
        <a:lstStyle/>
        <a:p>
          <a:endParaRPr lang="en-US"/>
        </a:p>
      </dgm:t>
    </dgm:pt>
    <dgm:pt modelId="{8281E7FD-560F-485F-852B-877E123731F2}" type="pres">
      <dgm:prSet presAssocID="{887CD064-F3E0-4098-A873-D2E1EE88DED2}" presName="dummy" presStyleCnt="0"/>
      <dgm:spPr/>
      <dgm:t>
        <a:bodyPr/>
        <a:lstStyle/>
        <a:p>
          <a:endParaRPr lang="en-US"/>
        </a:p>
      </dgm:t>
    </dgm:pt>
    <dgm:pt modelId="{FFC6688B-0AB1-4314-9B5C-1A0A971DC46A}" type="pres">
      <dgm:prSet presAssocID="{590C144C-4A66-44CE-ABCC-F370019F697F}" presName="sibTrans" presStyleLbl="sibTrans2D1" presStyleIdx="3" presStyleCnt="6"/>
      <dgm:spPr/>
      <dgm:t>
        <a:bodyPr/>
        <a:lstStyle/>
        <a:p>
          <a:endParaRPr lang="en-US"/>
        </a:p>
      </dgm:t>
    </dgm:pt>
    <dgm:pt modelId="{7FE4AF02-918E-466A-A0B8-07689D4B4D07}" type="pres">
      <dgm:prSet presAssocID="{FEF11A80-8EBB-47D1-9DE9-A346E1C6A8E4}" presName="node" presStyleLbl="node1" presStyleIdx="4" presStyleCnt="6" custRadScaleRad="101272" custRadScaleInc="7711">
        <dgm:presLayoutVars>
          <dgm:bulletEnabled val="1"/>
        </dgm:presLayoutVars>
      </dgm:prSet>
      <dgm:spPr/>
      <dgm:t>
        <a:bodyPr/>
        <a:lstStyle/>
        <a:p>
          <a:endParaRPr lang="en-US"/>
        </a:p>
      </dgm:t>
    </dgm:pt>
    <dgm:pt modelId="{9B612CD6-6C84-49AD-826C-4F8C1C9B0196}" type="pres">
      <dgm:prSet presAssocID="{FEF11A80-8EBB-47D1-9DE9-A346E1C6A8E4}" presName="dummy" presStyleCnt="0"/>
      <dgm:spPr/>
      <dgm:t>
        <a:bodyPr/>
        <a:lstStyle/>
        <a:p>
          <a:endParaRPr lang="en-US"/>
        </a:p>
      </dgm:t>
    </dgm:pt>
    <dgm:pt modelId="{8BA0AA69-1CBB-4D5D-B770-415CE96307AF}" type="pres">
      <dgm:prSet presAssocID="{C4ECDC5F-551B-4AF1-83E6-1273C6B6A558}" presName="sibTrans" presStyleLbl="sibTrans2D1" presStyleIdx="4" presStyleCnt="6"/>
      <dgm:spPr/>
      <dgm:t>
        <a:bodyPr/>
        <a:lstStyle/>
        <a:p>
          <a:endParaRPr lang="en-US"/>
        </a:p>
      </dgm:t>
    </dgm:pt>
    <dgm:pt modelId="{FD122832-740D-4E53-8D36-D0DEFA65AB69}" type="pres">
      <dgm:prSet presAssocID="{668B3250-680E-40C5-9402-B6868E2C39E1}" presName="node" presStyleLbl="node1" presStyleIdx="5" presStyleCnt="6">
        <dgm:presLayoutVars>
          <dgm:bulletEnabled val="1"/>
        </dgm:presLayoutVars>
      </dgm:prSet>
      <dgm:spPr/>
      <dgm:t>
        <a:bodyPr/>
        <a:lstStyle/>
        <a:p>
          <a:endParaRPr lang="en-US"/>
        </a:p>
      </dgm:t>
    </dgm:pt>
    <dgm:pt modelId="{F70DD13B-FE76-4B14-9C03-5ED05481DC57}" type="pres">
      <dgm:prSet presAssocID="{668B3250-680E-40C5-9402-B6868E2C39E1}" presName="dummy" presStyleCnt="0"/>
      <dgm:spPr/>
      <dgm:t>
        <a:bodyPr/>
        <a:lstStyle/>
        <a:p>
          <a:endParaRPr lang="en-US"/>
        </a:p>
      </dgm:t>
    </dgm:pt>
    <dgm:pt modelId="{1BABD9B7-1A03-4D5C-A22E-F9F4EE726B94}" type="pres">
      <dgm:prSet presAssocID="{D56232F6-32CB-4F90-A3AA-45257850662B}" presName="sibTrans" presStyleLbl="sibTrans2D1" presStyleIdx="5" presStyleCnt="6"/>
      <dgm:spPr/>
      <dgm:t>
        <a:bodyPr/>
        <a:lstStyle/>
        <a:p>
          <a:endParaRPr lang="en-US"/>
        </a:p>
      </dgm:t>
    </dgm:pt>
  </dgm:ptLst>
  <dgm:cxnLst>
    <dgm:cxn modelId="{8CEC7AF6-9070-4DC2-9ACB-AEBFC0260F3F}" srcId="{6C20BD70-C74E-4931-9E08-54A449074B04}" destId="{B1D879AD-13BB-4B47-A495-9C174BB97630}" srcOrd="1" destOrd="0" parTransId="{6ACB1CE8-7949-4846-B190-E865758A1C3F}" sibTransId="{07781C12-90C1-4F0B-BEE3-D3968018DCC4}"/>
    <dgm:cxn modelId="{E5FF4643-22BE-4DE4-82BA-0AB1395E3AB8}" type="presOf" srcId="{34AE5D13-392C-4AEF-941D-3085117C2954}" destId="{3A0BD2F2-B967-4FB6-898D-758E6C6EC2B3}" srcOrd="0" destOrd="0" presId="urn:microsoft.com/office/officeart/2005/8/layout/radial6"/>
    <dgm:cxn modelId="{DD5F6C21-FD6F-4652-8249-4A5BCAE6AE6C}" type="presOf" srcId="{9E10C945-D74F-46F3-A309-188D839011B7}" destId="{75850EFE-1795-451F-A5FA-CB0FED183B64}" srcOrd="0" destOrd="0" presId="urn:microsoft.com/office/officeart/2005/8/layout/radial6"/>
    <dgm:cxn modelId="{2608049C-E7F3-460B-9CCB-0B6E67674527}" type="presOf" srcId="{7E974557-1012-4541-9BB7-23311061A553}" destId="{B29232D5-1B6A-42C9-89BD-8ED2C772381A}" srcOrd="0" destOrd="0" presId="urn:microsoft.com/office/officeart/2005/8/layout/radial6"/>
    <dgm:cxn modelId="{D7E0F227-F018-4D0E-AC5C-CD98F07EE60A}" type="presOf" srcId="{50AEB61D-215C-4BC4-BED8-35576E012426}" destId="{611900A4-DA0D-4E7B-B77D-D7CF20AE21F7}" srcOrd="0" destOrd="0" presId="urn:microsoft.com/office/officeart/2005/8/layout/radial6"/>
    <dgm:cxn modelId="{BA8E63FC-C102-437C-B8EB-E11B5FC09E1C}" type="presOf" srcId="{E16CF113-65BC-45F4-8389-40C1EE35CE39}" destId="{5B580645-0B4C-4AC2-9493-745DEDC6C7A7}" srcOrd="0" destOrd="0" presId="urn:microsoft.com/office/officeart/2005/8/layout/radial6"/>
    <dgm:cxn modelId="{F959B70F-64B0-4F56-BF74-DA268E44EFE1}" srcId="{6C20BD70-C74E-4931-9E08-54A449074B04}" destId="{50AEB61D-215C-4BC4-BED8-35576E012426}" srcOrd="0" destOrd="0" parTransId="{774AA57C-6236-410B-BFD2-DB4157D4F6CE}" sibTransId="{75E4CFE6-0049-4B6E-8E1A-F79D2ED3C690}"/>
    <dgm:cxn modelId="{33F0F2F5-DF8C-435F-B3F1-556581797EE6}" srcId="{50AEB61D-215C-4BC4-BED8-35576E012426}" destId="{887CD064-F3E0-4098-A873-D2E1EE88DED2}" srcOrd="3" destOrd="0" parTransId="{9A8C75AA-0D4D-4A0C-A395-E892FC540169}" sibTransId="{590C144C-4A66-44CE-ABCC-F370019F697F}"/>
    <dgm:cxn modelId="{B71B7C48-F92C-41F7-9DAD-CE715EA51B39}" type="presOf" srcId="{C205EF72-9DC0-401C-85A0-5CA20596ABD4}" destId="{D9D3C2EC-154A-4673-8854-B75B7F7580C4}" srcOrd="0" destOrd="0" presId="urn:microsoft.com/office/officeart/2005/8/layout/radial6"/>
    <dgm:cxn modelId="{92EC44D1-5B0D-4649-AB62-AD7D92E91FC0}" srcId="{50AEB61D-215C-4BC4-BED8-35576E012426}" destId="{34AE5D13-392C-4AEF-941D-3085117C2954}" srcOrd="2" destOrd="0" parTransId="{77BB487D-C521-411A-B426-2BB7A567AD50}" sibTransId="{C205EF72-9DC0-401C-85A0-5CA20596ABD4}"/>
    <dgm:cxn modelId="{B10F36B7-AE6C-4A09-AFE3-02A5E072C800}" type="presOf" srcId="{887CD064-F3E0-4098-A873-D2E1EE88DED2}" destId="{00771D0C-6DDD-4117-9437-2D7E8478C795}" srcOrd="0" destOrd="0" presId="urn:microsoft.com/office/officeart/2005/8/layout/radial6"/>
    <dgm:cxn modelId="{D0EF9578-C51D-4C26-963D-B57FC0352BEB}" type="presOf" srcId="{590C144C-4A66-44CE-ABCC-F370019F697F}" destId="{FFC6688B-0AB1-4314-9B5C-1A0A971DC46A}" srcOrd="0" destOrd="0" presId="urn:microsoft.com/office/officeart/2005/8/layout/radial6"/>
    <dgm:cxn modelId="{E63B4901-7B15-4167-B0AB-2DB0524C820C}" type="presOf" srcId="{6C20BD70-C74E-4931-9E08-54A449074B04}" destId="{714BCCDD-CA61-40E4-8100-15E057FF517A}" srcOrd="0" destOrd="0" presId="urn:microsoft.com/office/officeart/2005/8/layout/radial6"/>
    <dgm:cxn modelId="{7FBCCC1D-A948-4524-B0C6-B80C9DA89189}" srcId="{50AEB61D-215C-4BC4-BED8-35576E012426}" destId="{668B3250-680E-40C5-9402-B6868E2C39E1}" srcOrd="5" destOrd="0" parTransId="{CEDA574A-90F5-4DAB-AC6F-8C8FDF803E62}" sibTransId="{D56232F6-32CB-4F90-A3AA-45257850662B}"/>
    <dgm:cxn modelId="{96C65510-2E39-4164-A30C-E596DD072BC8}" type="presOf" srcId="{FEF11A80-8EBB-47D1-9DE9-A346E1C6A8E4}" destId="{7FE4AF02-918E-466A-A0B8-07689D4B4D07}" srcOrd="0" destOrd="0" presId="urn:microsoft.com/office/officeart/2005/8/layout/radial6"/>
    <dgm:cxn modelId="{6B873025-8AC2-4411-B652-A40D219BC732}" type="presOf" srcId="{F52FF6B4-C27A-4282-A1B9-3C4376B20246}" destId="{4BF292EF-E032-4A46-BC6F-B5233E02E3E5}" srcOrd="0" destOrd="0" presId="urn:microsoft.com/office/officeart/2005/8/layout/radial6"/>
    <dgm:cxn modelId="{937D8B90-3B58-43E6-B265-C334EC071E07}" srcId="{50AEB61D-215C-4BC4-BED8-35576E012426}" destId="{F52FF6B4-C27A-4282-A1B9-3C4376B20246}" srcOrd="0" destOrd="0" parTransId="{E2E7E582-30ED-4A60-BE16-101B1AB3B043}" sibTransId="{9E10C945-D74F-46F3-A309-188D839011B7}"/>
    <dgm:cxn modelId="{7FF3D2DA-42CE-4186-87E2-CE3366C86E60}" srcId="{50AEB61D-215C-4BC4-BED8-35576E012426}" destId="{FEF11A80-8EBB-47D1-9DE9-A346E1C6A8E4}" srcOrd="4" destOrd="0" parTransId="{24F4D01E-6CB4-4BEB-A205-67DEFF75C972}" sibTransId="{C4ECDC5F-551B-4AF1-83E6-1273C6B6A558}"/>
    <dgm:cxn modelId="{47F952C6-BCB7-4609-A6BC-5E4D0F4FD68F}" srcId="{50AEB61D-215C-4BC4-BED8-35576E012426}" destId="{7E974557-1012-4541-9BB7-23311061A553}" srcOrd="1" destOrd="0" parTransId="{5CD00C4D-6166-484D-99F7-CEFD8CCC01E9}" sibTransId="{E16CF113-65BC-45F4-8389-40C1EE35CE39}"/>
    <dgm:cxn modelId="{4C443A85-5798-4931-B336-634A9A64D889}" type="presOf" srcId="{C4ECDC5F-551B-4AF1-83E6-1273C6B6A558}" destId="{8BA0AA69-1CBB-4D5D-B770-415CE96307AF}" srcOrd="0" destOrd="0" presId="urn:microsoft.com/office/officeart/2005/8/layout/radial6"/>
    <dgm:cxn modelId="{6E372FDD-3EF9-4EF2-97F8-95B2CE9A248F}" type="presOf" srcId="{D56232F6-32CB-4F90-A3AA-45257850662B}" destId="{1BABD9B7-1A03-4D5C-A22E-F9F4EE726B94}" srcOrd="0" destOrd="0" presId="urn:microsoft.com/office/officeart/2005/8/layout/radial6"/>
    <dgm:cxn modelId="{DC2BA85D-5B88-427A-96A9-E28380DFF755}" type="presOf" srcId="{668B3250-680E-40C5-9402-B6868E2C39E1}" destId="{FD122832-740D-4E53-8D36-D0DEFA65AB69}" srcOrd="0" destOrd="0" presId="urn:microsoft.com/office/officeart/2005/8/layout/radial6"/>
    <dgm:cxn modelId="{3F6CDDB7-CD15-461A-AC2F-C16821DB9F19}" type="presParOf" srcId="{714BCCDD-CA61-40E4-8100-15E057FF517A}" destId="{611900A4-DA0D-4E7B-B77D-D7CF20AE21F7}" srcOrd="0" destOrd="0" presId="urn:microsoft.com/office/officeart/2005/8/layout/radial6"/>
    <dgm:cxn modelId="{48E301CD-DB0E-4FFA-B61B-006DBAEFF4F9}" type="presParOf" srcId="{714BCCDD-CA61-40E4-8100-15E057FF517A}" destId="{4BF292EF-E032-4A46-BC6F-B5233E02E3E5}" srcOrd="1" destOrd="0" presId="urn:microsoft.com/office/officeart/2005/8/layout/radial6"/>
    <dgm:cxn modelId="{2B3549AE-FBD2-447F-88A1-9A967620D7A8}" type="presParOf" srcId="{714BCCDD-CA61-40E4-8100-15E057FF517A}" destId="{A25DC1BE-EB86-4EAE-A608-AD719C8836C5}" srcOrd="2" destOrd="0" presId="urn:microsoft.com/office/officeart/2005/8/layout/radial6"/>
    <dgm:cxn modelId="{242DEBA1-B66B-4F6C-9A53-3B246FA21F11}" type="presParOf" srcId="{714BCCDD-CA61-40E4-8100-15E057FF517A}" destId="{75850EFE-1795-451F-A5FA-CB0FED183B64}" srcOrd="3" destOrd="0" presId="urn:microsoft.com/office/officeart/2005/8/layout/radial6"/>
    <dgm:cxn modelId="{BCFA5C3F-8926-4779-B820-A62760263353}" type="presParOf" srcId="{714BCCDD-CA61-40E4-8100-15E057FF517A}" destId="{B29232D5-1B6A-42C9-89BD-8ED2C772381A}" srcOrd="4" destOrd="0" presId="urn:microsoft.com/office/officeart/2005/8/layout/radial6"/>
    <dgm:cxn modelId="{4A039B39-E600-4CE6-820E-0288748A4BF9}" type="presParOf" srcId="{714BCCDD-CA61-40E4-8100-15E057FF517A}" destId="{595EC3E4-D20F-4207-BCB1-716BEA7D6513}" srcOrd="5" destOrd="0" presId="urn:microsoft.com/office/officeart/2005/8/layout/radial6"/>
    <dgm:cxn modelId="{0B9FADC7-A513-4AA6-9824-BF4D58156A45}" type="presParOf" srcId="{714BCCDD-CA61-40E4-8100-15E057FF517A}" destId="{5B580645-0B4C-4AC2-9493-745DEDC6C7A7}" srcOrd="6" destOrd="0" presId="urn:microsoft.com/office/officeart/2005/8/layout/radial6"/>
    <dgm:cxn modelId="{8279E02A-3FC6-4344-B42A-87632E661F18}" type="presParOf" srcId="{714BCCDD-CA61-40E4-8100-15E057FF517A}" destId="{3A0BD2F2-B967-4FB6-898D-758E6C6EC2B3}" srcOrd="7" destOrd="0" presId="urn:microsoft.com/office/officeart/2005/8/layout/radial6"/>
    <dgm:cxn modelId="{925C2C7F-F3A7-42E7-8F06-38D4E7431904}" type="presParOf" srcId="{714BCCDD-CA61-40E4-8100-15E057FF517A}" destId="{C85CAAED-3F9E-4158-972F-0D402E971CC6}" srcOrd="8" destOrd="0" presId="urn:microsoft.com/office/officeart/2005/8/layout/radial6"/>
    <dgm:cxn modelId="{9498BC19-CA79-47F7-9E65-02B0BDB6A0D6}" type="presParOf" srcId="{714BCCDD-CA61-40E4-8100-15E057FF517A}" destId="{D9D3C2EC-154A-4673-8854-B75B7F7580C4}" srcOrd="9" destOrd="0" presId="urn:microsoft.com/office/officeart/2005/8/layout/radial6"/>
    <dgm:cxn modelId="{3F9CC949-DA00-428E-BEAD-326D5544838D}" type="presParOf" srcId="{714BCCDD-CA61-40E4-8100-15E057FF517A}" destId="{00771D0C-6DDD-4117-9437-2D7E8478C795}" srcOrd="10" destOrd="0" presId="urn:microsoft.com/office/officeart/2005/8/layout/radial6"/>
    <dgm:cxn modelId="{75BBD338-4B37-4B58-8E0E-CA7CBE202EA4}" type="presParOf" srcId="{714BCCDD-CA61-40E4-8100-15E057FF517A}" destId="{8281E7FD-560F-485F-852B-877E123731F2}" srcOrd="11" destOrd="0" presId="urn:microsoft.com/office/officeart/2005/8/layout/radial6"/>
    <dgm:cxn modelId="{E8897030-367A-4846-8453-92B04ED07087}" type="presParOf" srcId="{714BCCDD-CA61-40E4-8100-15E057FF517A}" destId="{FFC6688B-0AB1-4314-9B5C-1A0A971DC46A}" srcOrd="12" destOrd="0" presId="urn:microsoft.com/office/officeart/2005/8/layout/radial6"/>
    <dgm:cxn modelId="{AD1A959D-B8F5-4611-BEF5-3A4E0E299D00}" type="presParOf" srcId="{714BCCDD-CA61-40E4-8100-15E057FF517A}" destId="{7FE4AF02-918E-466A-A0B8-07689D4B4D07}" srcOrd="13" destOrd="0" presId="urn:microsoft.com/office/officeart/2005/8/layout/radial6"/>
    <dgm:cxn modelId="{0B3F070C-D563-4DC8-BCD5-80A92EA0AD51}" type="presParOf" srcId="{714BCCDD-CA61-40E4-8100-15E057FF517A}" destId="{9B612CD6-6C84-49AD-826C-4F8C1C9B0196}" srcOrd="14" destOrd="0" presId="urn:microsoft.com/office/officeart/2005/8/layout/radial6"/>
    <dgm:cxn modelId="{CC7E02BC-FC12-4343-AC5A-69A7E1EA3E61}" type="presParOf" srcId="{714BCCDD-CA61-40E4-8100-15E057FF517A}" destId="{8BA0AA69-1CBB-4D5D-B770-415CE96307AF}" srcOrd="15" destOrd="0" presId="urn:microsoft.com/office/officeart/2005/8/layout/radial6"/>
    <dgm:cxn modelId="{BBD47590-7A6F-42A2-BC5C-29D18E2F54C4}" type="presParOf" srcId="{714BCCDD-CA61-40E4-8100-15E057FF517A}" destId="{FD122832-740D-4E53-8D36-D0DEFA65AB69}" srcOrd="16" destOrd="0" presId="urn:microsoft.com/office/officeart/2005/8/layout/radial6"/>
    <dgm:cxn modelId="{DE3D6D7B-EC62-4CEC-8B08-162EEDBD803F}" type="presParOf" srcId="{714BCCDD-CA61-40E4-8100-15E057FF517A}" destId="{F70DD13B-FE76-4B14-9C03-5ED05481DC57}" srcOrd="17" destOrd="0" presId="urn:microsoft.com/office/officeart/2005/8/layout/radial6"/>
    <dgm:cxn modelId="{36B9EEF9-61B0-45B6-B2B5-7B2FF46EE56B}" type="presParOf" srcId="{714BCCDD-CA61-40E4-8100-15E057FF517A}" destId="{1BABD9B7-1A03-4D5C-A22E-F9F4EE726B94}" srcOrd="18"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B91B08-1FED-4ECB-A78D-66E3DC7F40D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4E8DB1C3-1B56-46BF-9E05-3CBDC64C13FD}">
      <dgm:prSet phldrT="[Text]"/>
      <dgm:spPr>
        <a:solidFill>
          <a:schemeClr val="accent4">
            <a:lumMod val="75000"/>
          </a:schemeClr>
        </a:solidFill>
      </dgm:spPr>
      <dgm:t>
        <a:bodyPr/>
        <a:lstStyle/>
        <a:p>
          <a:r>
            <a:rPr lang="en-US" dirty="0" smtClean="0"/>
            <a:t>Inspiration</a:t>
          </a:r>
          <a:endParaRPr lang="en-US" dirty="0"/>
        </a:p>
      </dgm:t>
    </dgm:pt>
    <dgm:pt modelId="{B7F3EBC4-B27F-4361-8665-0A39428C7727}" type="parTrans" cxnId="{1CE93BD7-281D-4150-AE65-B2CBA1C0CD8B}">
      <dgm:prSet/>
      <dgm:spPr/>
      <dgm:t>
        <a:bodyPr/>
        <a:lstStyle/>
        <a:p>
          <a:endParaRPr lang="en-US"/>
        </a:p>
      </dgm:t>
    </dgm:pt>
    <dgm:pt modelId="{EFF60B29-18BF-444C-B858-F09A53D97393}" type="sibTrans" cxnId="{1CE93BD7-281D-4150-AE65-B2CBA1C0CD8B}">
      <dgm:prSet/>
      <dgm:spPr>
        <a:ln w="44450"/>
      </dgm:spPr>
      <dgm:t>
        <a:bodyPr/>
        <a:lstStyle/>
        <a:p>
          <a:endParaRPr lang="en-US" sz="4000" dirty="0"/>
        </a:p>
      </dgm:t>
    </dgm:pt>
    <dgm:pt modelId="{E73DCD2A-AFD7-4C4D-93E9-F4356D6A94B0}">
      <dgm:prSet phldrT="[Text]"/>
      <dgm:spPr>
        <a:solidFill>
          <a:schemeClr val="accent4">
            <a:lumMod val="75000"/>
          </a:schemeClr>
        </a:solidFill>
      </dgm:spPr>
      <dgm:t>
        <a:bodyPr/>
        <a:lstStyle/>
        <a:p>
          <a:r>
            <a:rPr lang="en-US" dirty="0" smtClean="0"/>
            <a:t>Ideation</a:t>
          </a:r>
          <a:endParaRPr lang="en-US" dirty="0"/>
        </a:p>
      </dgm:t>
    </dgm:pt>
    <dgm:pt modelId="{DD9DEE98-E8E8-4181-B23B-88B153ED6C03}" type="parTrans" cxnId="{F9868A93-82B0-4CA0-9BE5-525F6294F550}">
      <dgm:prSet/>
      <dgm:spPr/>
      <dgm:t>
        <a:bodyPr/>
        <a:lstStyle/>
        <a:p>
          <a:endParaRPr lang="en-US"/>
        </a:p>
      </dgm:t>
    </dgm:pt>
    <dgm:pt modelId="{13556F5D-EA85-48E5-97A4-F34646E67D1A}" type="sibTrans" cxnId="{F9868A93-82B0-4CA0-9BE5-525F6294F550}">
      <dgm:prSet/>
      <dgm:spPr>
        <a:ln w="44450"/>
      </dgm:spPr>
      <dgm:t>
        <a:bodyPr/>
        <a:lstStyle/>
        <a:p>
          <a:endParaRPr lang="en-US" dirty="0"/>
        </a:p>
      </dgm:t>
    </dgm:pt>
    <dgm:pt modelId="{9602A41C-8189-4E97-87A6-18CDDD81411C}">
      <dgm:prSet phldrT="[Text]"/>
      <dgm:spPr>
        <a:solidFill>
          <a:schemeClr val="accent4">
            <a:lumMod val="75000"/>
          </a:schemeClr>
        </a:solidFill>
      </dgm:spPr>
      <dgm:t>
        <a:bodyPr/>
        <a:lstStyle/>
        <a:p>
          <a:r>
            <a:rPr lang="en-US" dirty="0" smtClean="0"/>
            <a:t>Implementation</a:t>
          </a:r>
          <a:endParaRPr lang="en-US" dirty="0"/>
        </a:p>
      </dgm:t>
    </dgm:pt>
    <dgm:pt modelId="{7CD01DE9-51BF-4CAF-96F2-24C379285669}" type="parTrans" cxnId="{22D508F7-42E7-4AE5-939F-0674D085320A}">
      <dgm:prSet/>
      <dgm:spPr/>
      <dgm:t>
        <a:bodyPr/>
        <a:lstStyle/>
        <a:p>
          <a:endParaRPr lang="en-US"/>
        </a:p>
      </dgm:t>
    </dgm:pt>
    <dgm:pt modelId="{E17C5743-766D-4643-9F94-2DF207678BB5}" type="sibTrans" cxnId="{22D508F7-42E7-4AE5-939F-0674D085320A}">
      <dgm:prSet/>
      <dgm:spPr>
        <a:solidFill>
          <a:schemeClr val="accent4">
            <a:lumMod val="75000"/>
          </a:schemeClr>
        </a:solidFill>
        <a:ln w="44450"/>
      </dgm:spPr>
      <dgm:t>
        <a:bodyPr/>
        <a:lstStyle/>
        <a:p>
          <a:endParaRPr lang="en-US" dirty="0"/>
        </a:p>
      </dgm:t>
    </dgm:pt>
    <dgm:pt modelId="{4127A668-DD3C-450F-A5AB-340353D6E3F3}" type="pres">
      <dgm:prSet presAssocID="{ABB91B08-1FED-4ECB-A78D-66E3DC7F40DD}" presName="cycle" presStyleCnt="0">
        <dgm:presLayoutVars>
          <dgm:dir/>
          <dgm:resizeHandles val="exact"/>
        </dgm:presLayoutVars>
      </dgm:prSet>
      <dgm:spPr/>
      <dgm:t>
        <a:bodyPr/>
        <a:lstStyle/>
        <a:p>
          <a:endParaRPr lang="en-US"/>
        </a:p>
      </dgm:t>
    </dgm:pt>
    <dgm:pt modelId="{85C2FBA8-5324-4AD3-A8CB-0032098C3051}" type="pres">
      <dgm:prSet presAssocID="{4E8DB1C3-1B56-46BF-9E05-3CBDC64C13FD}" presName="node" presStyleLbl="node1" presStyleIdx="0" presStyleCnt="3">
        <dgm:presLayoutVars>
          <dgm:bulletEnabled val="1"/>
        </dgm:presLayoutVars>
      </dgm:prSet>
      <dgm:spPr/>
      <dgm:t>
        <a:bodyPr/>
        <a:lstStyle/>
        <a:p>
          <a:endParaRPr lang="en-US"/>
        </a:p>
      </dgm:t>
    </dgm:pt>
    <dgm:pt modelId="{83FF444B-B527-4D95-AD36-F4419D157B78}" type="pres">
      <dgm:prSet presAssocID="{4E8DB1C3-1B56-46BF-9E05-3CBDC64C13FD}" presName="spNode" presStyleCnt="0"/>
      <dgm:spPr/>
      <dgm:t>
        <a:bodyPr/>
        <a:lstStyle/>
        <a:p>
          <a:endParaRPr lang="en-US"/>
        </a:p>
      </dgm:t>
    </dgm:pt>
    <dgm:pt modelId="{B946113E-2CA3-4C1F-9FB2-CFAC397E7B02}" type="pres">
      <dgm:prSet presAssocID="{EFF60B29-18BF-444C-B858-F09A53D97393}" presName="sibTrans" presStyleLbl="sibTrans1D1" presStyleIdx="0" presStyleCnt="3"/>
      <dgm:spPr/>
      <dgm:t>
        <a:bodyPr/>
        <a:lstStyle/>
        <a:p>
          <a:endParaRPr lang="en-US"/>
        </a:p>
      </dgm:t>
    </dgm:pt>
    <dgm:pt modelId="{64066B27-BA0E-4A7C-8269-C37798D6A145}" type="pres">
      <dgm:prSet presAssocID="{E73DCD2A-AFD7-4C4D-93E9-F4356D6A94B0}" presName="node" presStyleLbl="node1" presStyleIdx="1" presStyleCnt="3">
        <dgm:presLayoutVars>
          <dgm:bulletEnabled val="1"/>
        </dgm:presLayoutVars>
      </dgm:prSet>
      <dgm:spPr/>
      <dgm:t>
        <a:bodyPr/>
        <a:lstStyle/>
        <a:p>
          <a:endParaRPr lang="en-US"/>
        </a:p>
      </dgm:t>
    </dgm:pt>
    <dgm:pt modelId="{076EA0B5-2962-4C1D-976F-D748B6A36691}" type="pres">
      <dgm:prSet presAssocID="{E73DCD2A-AFD7-4C4D-93E9-F4356D6A94B0}" presName="spNode" presStyleCnt="0"/>
      <dgm:spPr/>
      <dgm:t>
        <a:bodyPr/>
        <a:lstStyle/>
        <a:p>
          <a:endParaRPr lang="en-US"/>
        </a:p>
      </dgm:t>
    </dgm:pt>
    <dgm:pt modelId="{DE618315-1468-47A1-8B19-14563A6499F2}" type="pres">
      <dgm:prSet presAssocID="{13556F5D-EA85-48E5-97A4-F34646E67D1A}" presName="sibTrans" presStyleLbl="sibTrans1D1" presStyleIdx="1" presStyleCnt="3"/>
      <dgm:spPr/>
      <dgm:t>
        <a:bodyPr/>
        <a:lstStyle/>
        <a:p>
          <a:endParaRPr lang="en-US"/>
        </a:p>
      </dgm:t>
    </dgm:pt>
    <dgm:pt modelId="{539B941B-499F-438C-8435-92D73AE72A56}" type="pres">
      <dgm:prSet presAssocID="{9602A41C-8189-4E97-87A6-18CDDD81411C}" presName="node" presStyleLbl="node1" presStyleIdx="2" presStyleCnt="3">
        <dgm:presLayoutVars>
          <dgm:bulletEnabled val="1"/>
        </dgm:presLayoutVars>
      </dgm:prSet>
      <dgm:spPr/>
      <dgm:t>
        <a:bodyPr/>
        <a:lstStyle/>
        <a:p>
          <a:endParaRPr lang="en-US"/>
        </a:p>
      </dgm:t>
    </dgm:pt>
    <dgm:pt modelId="{1DE30531-BE3A-4D3E-B880-700228FF9BF5}" type="pres">
      <dgm:prSet presAssocID="{9602A41C-8189-4E97-87A6-18CDDD81411C}" presName="spNode" presStyleCnt="0"/>
      <dgm:spPr/>
      <dgm:t>
        <a:bodyPr/>
        <a:lstStyle/>
        <a:p>
          <a:endParaRPr lang="en-US"/>
        </a:p>
      </dgm:t>
    </dgm:pt>
    <dgm:pt modelId="{8B8E8FBA-6169-46A6-99DF-5D6841E1A286}" type="pres">
      <dgm:prSet presAssocID="{E17C5743-766D-4643-9F94-2DF207678BB5}" presName="sibTrans" presStyleLbl="sibTrans1D1" presStyleIdx="2" presStyleCnt="3"/>
      <dgm:spPr/>
      <dgm:t>
        <a:bodyPr/>
        <a:lstStyle/>
        <a:p>
          <a:endParaRPr lang="en-US"/>
        </a:p>
      </dgm:t>
    </dgm:pt>
  </dgm:ptLst>
  <dgm:cxnLst>
    <dgm:cxn modelId="{22D508F7-42E7-4AE5-939F-0674D085320A}" srcId="{ABB91B08-1FED-4ECB-A78D-66E3DC7F40DD}" destId="{9602A41C-8189-4E97-87A6-18CDDD81411C}" srcOrd="2" destOrd="0" parTransId="{7CD01DE9-51BF-4CAF-96F2-24C379285669}" sibTransId="{E17C5743-766D-4643-9F94-2DF207678BB5}"/>
    <dgm:cxn modelId="{1CE93BD7-281D-4150-AE65-B2CBA1C0CD8B}" srcId="{ABB91B08-1FED-4ECB-A78D-66E3DC7F40DD}" destId="{4E8DB1C3-1B56-46BF-9E05-3CBDC64C13FD}" srcOrd="0" destOrd="0" parTransId="{B7F3EBC4-B27F-4361-8665-0A39428C7727}" sibTransId="{EFF60B29-18BF-444C-B858-F09A53D97393}"/>
    <dgm:cxn modelId="{F9868A93-82B0-4CA0-9BE5-525F6294F550}" srcId="{ABB91B08-1FED-4ECB-A78D-66E3DC7F40DD}" destId="{E73DCD2A-AFD7-4C4D-93E9-F4356D6A94B0}" srcOrd="1" destOrd="0" parTransId="{DD9DEE98-E8E8-4181-B23B-88B153ED6C03}" sibTransId="{13556F5D-EA85-48E5-97A4-F34646E67D1A}"/>
    <dgm:cxn modelId="{7DC96E3A-20C0-4AD7-BE21-61C5F7072D7B}" type="presOf" srcId="{9602A41C-8189-4E97-87A6-18CDDD81411C}" destId="{539B941B-499F-438C-8435-92D73AE72A56}" srcOrd="0" destOrd="0" presId="urn:microsoft.com/office/officeart/2005/8/layout/cycle5"/>
    <dgm:cxn modelId="{FC922B10-6CBE-46A5-A38B-84F6E842576F}" type="presOf" srcId="{13556F5D-EA85-48E5-97A4-F34646E67D1A}" destId="{DE618315-1468-47A1-8B19-14563A6499F2}" srcOrd="0" destOrd="0" presId="urn:microsoft.com/office/officeart/2005/8/layout/cycle5"/>
    <dgm:cxn modelId="{85050261-FC08-4C7E-AED5-173233153121}" type="presOf" srcId="{EFF60B29-18BF-444C-B858-F09A53D97393}" destId="{B946113E-2CA3-4C1F-9FB2-CFAC397E7B02}" srcOrd="0" destOrd="0" presId="urn:microsoft.com/office/officeart/2005/8/layout/cycle5"/>
    <dgm:cxn modelId="{D45F0D2A-941F-4536-B977-2A8C018ED9DA}" type="presOf" srcId="{ABB91B08-1FED-4ECB-A78D-66E3DC7F40DD}" destId="{4127A668-DD3C-450F-A5AB-340353D6E3F3}" srcOrd="0" destOrd="0" presId="urn:microsoft.com/office/officeart/2005/8/layout/cycle5"/>
    <dgm:cxn modelId="{4D609171-BE1F-4E92-AD8A-1C9C05752491}" type="presOf" srcId="{4E8DB1C3-1B56-46BF-9E05-3CBDC64C13FD}" destId="{85C2FBA8-5324-4AD3-A8CB-0032098C3051}" srcOrd="0" destOrd="0" presId="urn:microsoft.com/office/officeart/2005/8/layout/cycle5"/>
    <dgm:cxn modelId="{1665564B-95FA-471F-B6F0-C5AAF90AEA97}" type="presOf" srcId="{E17C5743-766D-4643-9F94-2DF207678BB5}" destId="{8B8E8FBA-6169-46A6-99DF-5D6841E1A286}" srcOrd="0" destOrd="0" presId="urn:microsoft.com/office/officeart/2005/8/layout/cycle5"/>
    <dgm:cxn modelId="{469F214A-DE95-4EAD-8610-47E45E576E4F}" type="presOf" srcId="{E73DCD2A-AFD7-4C4D-93E9-F4356D6A94B0}" destId="{64066B27-BA0E-4A7C-8269-C37798D6A145}" srcOrd="0" destOrd="0" presId="urn:microsoft.com/office/officeart/2005/8/layout/cycle5"/>
    <dgm:cxn modelId="{D388F905-FC3C-40DF-AD4A-53FF3322ECED}" type="presParOf" srcId="{4127A668-DD3C-450F-A5AB-340353D6E3F3}" destId="{85C2FBA8-5324-4AD3-A8CB-0032098C3051}" srcOrd="0" destOrd="0" presId="urn:microsoft.com/office/officeart/2005/8/layout/cycle5"/>
    <dgm:cxn modelId="{B0480D0F-4951-4B93-B3AC-8D9508ADB15C}" type="presParOf" srcId="{4127A668-DD3C-450F-A5AB-340353D6E3F3}" destId="{83FF444B-B527-4D95-AD36-F4419D157B78}" srcOrd="1" destOrd="0" presId="urn:microsoft.com/office/officeart/2005/8/layout/cycle5"/>
    <dgm:cxn modelId="{5FB3851B-8C9C-474F-B11B-9BCEF0ED2126}" type="presParOf" srcId="{4127A668-DD3C-450F-A5AB-340353D6E3F3}" destId="{B946113E-2CA3-4C1F-9FB2-CFAC397E7B02}" srcOrd="2" destOrd="0" presId="urn:microsoft.com/office/officeart/2005/8/layout/cycle5"/>
    <dgm:cxn modelId="{005273B4-C5A1-40FB-8A70-F74220590205}" type="presParOf" srcId="{4127A668-DD3C-450F-A5AB-340353D6E3F3}" destId="{64066B27-BA0E-4A7C-8269-C37798D6A145}" srcOrd="3" destOrd="0" presId="urn:microsoft.com/office/officeart/2005/8/layout/cycle5"/>
    <dgm:cxn modelId="{4B00E917-F542-4275-B501-1B03CD5BBF0D}" type="presParOf" srcId="{4127A668-DD3C-450F-A5AB-340353D6E3F3}" destId="{076EA0B5-2962-4C1D-976F-D748B6A36691}" srcOrd="4" destOrd="0" presId="urn:microsoft.com/office/officeart/2005/8/layout/cycle5"/>
    <dgm:cxn modelId="{6791758F-FE43-48FE-81BC-0EDACDA1BBFF}" type="presParOf" srcId="{4127A668-DD3C-450F-A5AB-340353D6E3F3}" destId="{DE618315-1468-47A1-8B19-14563A6499F2}" srcOrd="5" destOrd="0" presId="urn:microsoft.com/office/officeart/2005/8/layout/cycle5"/>
    <dgm:cxn modelId="{C245423B-1716-49EF-BB26-A597F7AD6C2D}" type="presParOf" srcId="{4127A668-DD3C-450F-A5AB-340353D6E3F3}" destId="{539B941B-499F-438C-8435-92D73AE72A56}" srcOrd="6" destOrd="0" presId="urn:microsoft.com/office/officeart/2005/8/layout/cycle5"/>
    <dgm:cxn modelId="{63FE5CC6-947E-4A95-A113-38D6F4E21C5D}" type="presParOf" srcId="{4127A668-DD3C-450F-A5AB-340353D6E3F3}" destId="{1DE30531-BE3A-4D3E-B880-700228FF9BF5}" srcOrd="7" destOrd="0" presId="urn:microsoft.com/office/officeart/2005/8/layout/cycle5"/>
    <dgm:cxn modelId="{25318F64-9EA8-46AA-88B8-8A77E4B8070F}" type="presParOf" srcId="{4127A668-DD3C-450F-A5AB-340353D6E3F3}" destId="{8B8E8FBA-6169-46A6-99DF-5D6841E1A286}" srcOrd="8"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978028-F65C-4979-9BE4-8F24E5CAE7D8}" type="doc">
      <dgm:prSet loTypeId="urn:microsoft.com/office/officeart/2005/8/layout/hProcess3" loCatId="process" qsTypeId="urn:microsoft.com/office/officeart/2005/8/quickstyle/simple1" qsCatId="simple" csTypeId="urn:microsoft.com/office/officeart/2005/8/colors/accent1_2" csCatId="accent1" phldr="1"/>
      <dgm:spPr/>
    </dgm:pt>
    <dgm:pt modelId="{97F4911A-A228-492F-8C47-D5E1B3621328}">
      <dgm:prSet phldrT="[Text]"/>
      <dgm:spPr/>
      <dgm:t>
        <a:bodyPr/>
        <a:lstStyle/>
        <a:p>
          <a:r>
            <a:rPr lang="en-US" dirty="0" smtClean="0"/>
            <a:t> </a:t>
          </a:r>
          <a:endParaRPr lang="en-US" dirty="0"/>
        </a:p>
      </dgm:t>
    </dgm:pt>
    <dgm:pt modelId="{7E306354-4ED2-4806-942B-31234D438840}" type="parTrans" cxnId="{23DB7BBD-AD6D-4693-A6A6-CC620321A39A}">
      <dgm:prSet/>
      <dgm:spPr/>
      <dgm:t>
        <a:bodyPr/>
        <a:lstStyle/>
        <a:p>
          <a:endParaRPr lang="en-US"/>
        </a:p>
      </dgm:t>
    </dgm:pt>
    <dgm:pt modelId="{D44CBBFD-8A84-469C-8BA9-45C5A445B7F9}" type="sibTrans" cxnId="{23DB7BBD-AD6D-4693-A6A6-CC620321A39A}">
      <dgm:prSet/>
      <dgm:spPr/>
      <dgm:t>
        <a:bodyPr/>
        <a:lstStyle/>
        <a:p>
          <a:endParaRPr lang="en-US"/>
        </a:p>
      </dgm:t>
    </dgm:pt>
    <dgm:pt modelId="{CAE55B4D-9A27-468C-B60E-0364DBC8B94B}">
      <dgm:prSet phldrT="[Text]"/>
      <dgm:spPr/>
      <dgm:t>
        <a:bodyPr/>
        <a:lstStyle/>
        <a:p>
          <a:r>
            <a:rPr lang="en-US" dirty="0" smtClean="0"/>
            <a:t> </a:t>
          </a:r>
          <a:endParaRPr lang="en-US" dirty="0"/>
        </a:p>
      </dgm:t>
    </dgm:pt>
    <dgm:pt modelId="{948AC0F9-90B1-4B8A-AC1D-8C954CB6CC01}" type="parTrans" cxnId="{B0EA21FC-0BE1-4D75-B951-321A743DB95F}">
      <dgm:prSet/>
      <dgm:spPr/>
      <dgm:t>
        <a:bodyPr/>
        <a:lstStyle/>
        <a:p>
          <a:endParaRPr lang="en-US"/>
        </a:p>
      </dgm:t>
    </dgm:pt>
    <dgm:pt modelId="{CF2D3AB4-D51F-497D-9D7A-742B95AD8623}" type="sibTrans" cxnId="{B0EA21FC-0BE1-4D75-B951-321A743DB95F}">
      <dgm:prSet/>
      <dgm:spPr/>
      <dgm:t>
        <a:bodyPr/>
        <a:lstStyle/>
        <a:p>
          <a:endParaRPr lang="en-US"/>
        </a:p>
      </dgm:t>
    </dgm:pt>
    <dgm:pt modelId="{CF00EA3A-CD33-4D9A-912F-46B708B64204}">
      <dgm:prSet phldrT="[Text]"/>
      <dgm:spPr/>
      <dgm:t>
        <a:bodyPr/>
        <a:lstStyle/>
        <a:p>
          <a:r>
            <a:rPr lang="en-US" dirty="0" smtClean="0"/>
            <a:t>Demonstration</a:t>
          </a:r>
          <a:endParaRPr lang="en-US" dirty="0"/>
        </a:p>
      </dgm:t>
    </dgm:pt>
    <dgm:pt modelId="{1EFAE3B6-E498-420C-ABC2-458D6A393494}" type="parTrans" cxnId="{0F468327-CBBF-435C-A9D6-AE40A8A6660F}">
      <dgm:prSet/>
      <dgm:spPr/>
      <dgm:t>
        <a:bodyPr/>
        <a:lstStyle/>
        <a:p>
          <a:endParaRPr lang="en-US"/>
        </a:p>
      </dgm:t>
    </dgm:pt>
    <dgm:pt modelId="{3571854E-134E-41DD-A4A4-8F3C0186E97E}" type="sibTrans" cxnId="{0F468327-CBBF-435C-A9D6-AE40A8A6660F}">
      <dgm:prSet/>
      <dgm:spPr/>
      <dgm:t>
        <a:bodyPr/>
        <a:lstStyle/>
        <a:p>
          <a:endParaRPr lang="en-US"/>
        </a:p>
      </dgm:t>
    </dgm:pt>
    <dgm:pt modelId="{DE9E413E-F17C-4F42-9F1C-3A275A57D72B}" type="pres">
      <dgm:prSet presAssocID="{47978028-F65C-4979-9BE4-8F24E5CAE7D8}" presName="Name0" presStyleCnt="0">
        <dgm:presLayoutVars>
          <dgm:dir/>
          <dgm:animLvl val="lvl"/>
          <dgm:resizeHandles val="exact"/>
        </dgm:presLayoutVars>
      </dgm:prSet>
      <dgm:spPr/>
    </dgm:pt>
    <dgm:pt modelId="{2D566736-54BD-4045-A255-D5D2EB43872E}" type="pres">
      <dgm:prSet presAssocID="{47978028-F65C-4979-9BE4-8F24E5CAE7D8}" presName="dummy" presStyleCnt="0"/>
      <dgm:spPr/>
    </dgm:pt>
    <dgm:pt modelId="{EF2F9932-568C-457A-A224-E4B1C72AE715}" type="pres">
      <dgm:prSet presAssocID="{47978028-F65C-4979-9BE4-8F24E5CAE7D8}" presName="linH" presStyleCnt="0"/>
      <dgm:spPr/>
    </dgm:pt>
    <dgm:pt modelId="{89AF6A6C-8BE9-4C17-9568-4A77034A351D}" type="pres">
      <dgm:prSet presAssocID="{47978028-F65C-4979-9BE4-8F24E5CAE7D8}" presName="padding1" presStyleCnt="0"/>
      <dgm:spPr/>
    </dgm:pt>
    <dgm:pt modelId="{64A3E168-AC04-4B80-8CBF-51652B4745C6}" type="pres">
      <dgm:prSet presAssocID="{97F4911A-A228-492F-8C47-D5E1B3621328}" presName="linV" presStyleCnt="0"/>
      <dgm:spPr/>
    </dgm:pt>
    <dgm:pt modelId="{CDEDD895-BA77-4ABA-9A0B-228CE5B65823}" type="pres">
      <dgm:prSet presAssocID="{97F4911A-A228-492F-8C47-D5E1B3621328}" presName="spVertical1" presStyleCnt="0"/>
      <dgm:spPr/>
    </dgm:pt>
    <dgm:pt modelId="{17776325-99CF-426E-8536-33509478A6FB}" type="pres">
      <dgm:prSet presAssocID="{97F4911A-A228-492F-8C47-D5E1B3621328}" presName="parTx" presStyleLbl="revTx" presStyleIdx="0" presStyleCnt="3">
        <dgm:presLayoutVars>
          <dgm:chMax val="0"/>
          <dgm:chPref val="0"/>
          <dgm:bulletEnabled val="1"/>
        </dgm:presLayoutVars>
      </dgm:prSet>
      <dgm:spPr/>
      <dgm:t>
        <a:bodyPr/>
        <a:lstStyle/>
        <a:p>
          <a:endParaRPr lang="en-US"/>
        </a:p>
      </dgm:t>
    </dgm:pt>
    <dgm:pt modelId="{9E8DCADE-E9C1-4BEA-A1A2-AE238558FEB8}" type="pres">
      <dgm:prSet presAssocID="{97F4911A-A228-492F-8C47-D5E1B3621328}" presName="spVertical2" presStyleCnt="0"/>
      <dgm:spPr/>
    </dgm:pt>
    <dgm:pt modelId="{273BF837-C4F5-4EB1-90D8-E6DFF8D950F9}" type="pres">
      <dgm:prSet presAssocID="{97F4911A-A228-492F-8C47-D5E1B3621328}" presName="spVertical3" presStyleCnt="0"/>
      <dgm:spPr/>
    </dgm:pt>
    <dgm:pt modelId="{47B1F346-B45B-406E-80AB-996E9C69CA89}" type="pres">
      <dgm:prSet presAssocID="{D44CBBFD-8A84-469C-8BA9-45C5A445B7F9}" presName="space" presStyleCnt="0"/>
      <dgm:spPr/>
    </dgm:pt>
    <dgm:pt modelId="{7D6F9458-0077-471E-843F-D614473E0278}" type="pres">
      <dgm:prSet presAssocID="{CAE55B4D-9A27-468C-B60E-0364DBC8B94B}" presName="linV" presStyleCnt="0"/>
      <dgm:spPr/>
    </dgm:pt>
    <dgm:pt modelId="{3EE22AFB-7160-40FB-B00E-353E097AE7E3}" type="pres">
      <dgm:prSet presAssocID="{CAE55B4D-9A27-468C-B60E-0364DBC8B94B}" presName="spVertical1" presStyleCnt="0"/>
      <dgm:spPr/>
    </dgm:pt>
    <dgm:pt modelId="{F1D871A0-E8BF-4CB2-8E87-E7ACD7BFF8F1}" type="pres">
      <dgm:prSet presAssocID="{CAE55B4D-9A27-468C-B60E-0364DBC8B94B}" presName="parTx" presStyleLbl="revTx" presStyleIdx="1" presStyleCnt="3">
        <dgm:presLayoutVars>
          <dgm:chMax val="0"/>
          <dgm:chPref val="0"/>
          <dgm:bulletEnabled val="1"/>
        </dgm:presLayoutVars>
      </dgm:prSet>
      <dgm:spPr/>
      <dgm:t>
        <a:bodyPr/>
        <a:lstStyle/>
        <a:p>
          <a:endParaRPr lang="en-US"/>
        </a:p>
      </dgm:t>
    </dgm:pt>
    <dgm:pt modelId="{3F1057B7-66DE-41E1-907E-CE73209EC31E}" type="pres">
      <dgm:prSet presAssocID="{CAE55B4D-9A27-468C-B60E-0364DBC8B94B}" presName="spVertical2" presStyleCnt="0"/>
      <dgm:spPr/>
    </dgm:pt>
    <dgm:pt modelId="{07DE63A9-9A1F-4BC6-BC6D-88D2FAAFF955}" type="pres">
      <dgm:prSet presAssocID="{CAE55B4D-9A27-468C-B60E-0364DBC8B94B}" presName="spVertical3" presStyleCnt="0"/>
      <dgm:spPr/>
    </dgm:pt>
    <dgm:pt modelId="{4531A293-01C0-4A3B-A15E-1AEFC2721606}" type="pres">
      <dgm:prSet presAssocID="{CF2D3AB4-D51F-497D-9D7A-742B95AD8623}" presName="space" presStyleCnt="0"/>
      <dgm:spPr/>
    </dgm:pt>
    <dgm:pt modelId="{7A8D17EF-A59B-4AF7-B2BF-BECB8DF61EC7}" type="pres">
      <dgm:prSet presAssocID="{CF00EA3A-CD33-4D9A-912F-46B708B64204}" presName="linV" presStyleCnt="0"/>
      <dgm:spPr/>
    </dgm:pt>
    <dgm:pt modelId="{52DF297F-B8EE-4A5B-89AF-0CDBD7ED3F6C}" type="pres">
      <dgm:prSet presAssocID="{CF00EA3A-CD33-4D9A-912F-46B708B64204}" presName="spVertical1" presStyleCnt="0"/>
      <dgm:spPr/>
    </dgm:pt>
    <dgm:pt modelId="{1580D8FD-FEF3-4F93-9A9B-D29AD42E87BD}" type="pres">
      <dgm:prSet presAssocID="{CF00EA3A-CD33-4D9A-912F-46B708B64204}" presName="parTx" presStyleLbl="revTx" presStyleIdx="2" presStyleCnt="3" custScaleX="384162" custLinFactX="-100000" custLinFactNeighborX="-146598" custLinFactNeighborY="3515">
        <dgm:presLayoutVars>
          <dgm:chMax val="0"/>
          <dgm:chPref val="0"/>
          <dgm:bulletEnabled val="1"/>
        </dgm:presLayoutVars>
      </dgm:prSet>
      <dgm:spPr/>
      <dgm:t>
        <a:bodyPr/>
        <a:lstStyle/>
        <a:p>
          <a:endParaRPr lang="en-US"/>
        </a:p>
      </dgm:t>
    </dgm:pt>
    <dgm:pt modelId="{646B9CA8-3A8B-43DA-9690-8EDF23489B4A}" type="pres">
      <dgm:prSet presAssocID="{CF00EA3A-CD33-4D9A-912F-46B708B64204}" presName="spVertical2" presStyleCnt="0"/>
      <dgm:spPr/>
    </dgm:pt>
    <dgm:pt modelId="{2EFE8838-CAD1-4DC1-A24C-0FCDD65241DE}" type="pres">
      <dgm:prSet presAssocID="{CF00EA3A-CD33-4D9A-912F-46B708B64204}" presName="spVertical3" presStyleCnt="0"/>
      <dgm:spPr/>
    </dgm:pt>
    <dgm:pt modelId="{C9C9046E-B83A-469E-B9C2-0C3B66521823}" type="pres">
      <dgm:prSet presAssocID="{47978028-F65C-4979-9BE4-8F24E5CAE7D8}" presName="padding2" presStyleCnt="0"/>
      <dgm:spPr/>
    </dgm:pt>
    <dgm:pt modelId="{FC49CA6D-4D7B-459C-A444-6E28C3DAEBC2}" type="pres">
      <dgm:prSet presAssocID="{47978028-F65C-4979-9BE4-8F24E5CAE7D8}" presName="negArrow" presStyleCnt="0"/>
      <dgm:spPr/>
    </dgm:pt>
    <dgm:pt modelId="{5464FC4A-0395-46C0-AC56-0C48D7FAF837}" type="pres">
      <dgm:prSet presAssocID="{47978028-F65C-4979-9BE4-8F24E5CAE7D8}" presName="backgroundArrow" presStyleLbl="node1" presStyleIdx="0" presStyleCnt="1" custLinFactNeighborY="682"/>
      <dgm:spPr>
        <a:solidFill>
          <a:schemeClr val="accent3">
            <a:lumMod val="40000"/>
            <a:lumOff val="60000"/>
          </a:schemeClr>
        </a:solidFill>
      </dgm:spPr>
    </dgm:pt>
  </dgm:ptLst>
  <dgm:cxnLst>
    <dgm:cxn modelId="{9DE6EC5A-69C3-495F-9266-C128778C5032}" type="presOf" srcId="{97F4911A-A228-492F-8C47-D5E1B3621328}" destId="{17776325-99CF-426E-8536-33509478A6FB}" srcOrd="0" destOrd="0" presId="urn:microsoft.com/office/officeart/2005/8/layout/hProcess3"/>
    <dgm:cxn modelId="{23DB7BBD-AD6D-4693-A6A6-CC620321A39A}" srcId="{47978028-F65C-4979-9BE4-8F24E5CAE7D8}" destId="{97F4911A-A228-492F-8C47-D5E1B3621328}" srcOrd="0" destOrd="0" parTransId="{7E306354-4ED2-4806-942B-31234D438840}" sibTransId="{D44CBBFD-8A84-469C-8BA9-45C5A445B7F9}"/>
    <dgm:cxn modelId="{39979AB2-0CDD-417F-9774-9D34ED200C2E}" type="presOf" srcId="{CAE55B4D-9A27-468C-B60E-0364DBC8B94B}" destId="{F1D871A0-E8BF-4CB2-8E87-E7ACD7BFF8F1}" srcOrd="0" destOrd="0" presId="urn:microsoft.com/office/officeart/2005/8/layout/hProcess3"/>
    <dgm:cxn modelId="{0F468327-CBBF-435C-A9D6-AE40A8A6660F}" srcId="{47978028-F65C-4979-9BE4-8F24E5CAE7D8}" destId="{CF00EA3A-CD33-4D9A-912F-46B708B64204}" srcOrd="2" destOrd="0" parTransId="{1EFAE3B6-E498-420C-ABC2-458D6A393494}" sibTransId="{3571854E-134E-41DD-A4A4-8F3C0186E97E}"/>
    <dgm:cxn modelId="{99A6C21A-1922-4E44-AF02-25526F2CEB41}" type="presOf" srcId="{47978028-F65C-4979-9BE4-8F24E5CAE7D8}" destId="{DE9E413E-F17C-4F42-9F1C-3A275A57D72B}" srcOrd="0" destOrd="0" presId="urn:microsoft.com/office/officeart/2005/8/layout/hProcess3"/>
    <dgm:cxn modelId="{B0EA21FC-0BE1-4D75-B951-321A743DB95F}" srcId="{47978028-F65C-4979-9BE4-8F24E5CAE7D8}" destId="{CAE55B4D-9A27-468C-B60E-0364DBC8B94B}" srcOrd="1" destOrd="0" parTransId="{948AC0F9-90B1-4B8A-AC1D-8C954CB6CC01}" sibTransId="{CF2D3AB4-D51F-497D-9D7A-742B95AD8623}"/>
    <dgm:cxn modelId="{822FDCC1-0655-44EB-8584-8DECD4624708}" type="presOf" srcId="{CF00EA3A-CD33-4D9A-912F-46B708B64204}" destId="{1580D8FD-FEF3-4F93-9A9B-D29AD42E87BD}" srcOrd="0" destOrd="0" presId="urn:microsoft.com/office/officeart/2005/8/layout/hProcess3"/>
    <dgm:cxn modelId="{C1D3AF59-DACE-4521-B736-4CF2438C6994}" type="presParOf" srcId="{DE9E413E-F17C-4F42-9F1C-3A275A57D72B}" destId="{2D566736-54BD-4045-A255-D5D2EB43872E}" srcOrd="0" destOrd="0" presId="urn:microsoft.com/office/officeart/2005/8/layout/hProcess3"/>
    <dgm:cxn modelId="{4022B039-CBBE-4047-BE94-D3CB73C43272}" type="presParOf" srcId="{DE9E413E-F17C-4F42-9F1C-3A275A57D72B}" destId="{EF2F9932-568C-457A-A224-E4B1C72AE715}" srcOrd="1" destOrd="0" presId="urn:microsoft.com/office/officeart/2005/8/layout/hProcess3"/>
    <dgm:cxn modelId="{8F8B25E3-7219-4A71-8BBB-4964C14AB381}" type="presParOf" srcId="{EF2F9932-568C-457A-A224-E4B1C72AE715}" destId="{89AF6A6C-8BE9-4C17-9568-4A77034A351D}" srcOrd="0" destOrd="0" presId="urn:microsoft.com/office/officeart/2005/8/layout/hProcess3"/>
    <dgm:cxn modelId="{4E6B68E0-F9EC-4FA0-A69C-98B366243179}" type="presParOf" srcId="{EF2F9932-568C-457A-A224-E4B1C72AE715}" destId="{64A3E168-AC04-4B80-8CBF-51652B4745C6}" srcOrd="1" destOrd="0" presId="urn:microsoft.com/office/officeart/2005/8/layout/hProcess3"/>
    <dgm:cxn modelId="{05BEB289-18FF-4433-B7AF-105CF35366FA}" type="presParOf" srcId="{64A3E168-AC04-4B80-8CBF-51652B4745C6}" destId="{CDEDD895-BA77-4ABA-9A0B-228CE5B65823}" srcOrd="0" destOrd="0" presId="urn:microsoft.com/office/officeart/2005/8/layout/hProcess3"/>
    <dgm:cxn modelId="{3C4554B4-6883-4A43-AA24-1AA01F5F4DC8}" type="presParOf" srcId="{64A3E168-AC04-4B80-8CBF-51652B4745C6}" destId="{17776325-99CF-426E-8536-33509478A6FB}" srcOrd="1" destOrd="0" presId="urn:microsoft.com/office/officeart/2005/8/layout/hProcess3"/>
    <dgm:cxn modelId="{4AB3B8A7-A959-482F-8E1D-72A09996DF1E}" type="presParOf" srcId="{64A3E168-AC04-4B80-8CBF-51652B4745C6}" destId="{9E8DCADE-E9C1-4BEA-A1A2-AE238558FEB8}" srcOrd="2" destOrd="0" presId="urn:microsoft.com/office/officeart/2005/8/layout/hProcess3"/>
    <dgm:cxn modelId="{7535236C-4B05-4450-B62E-4B07D09A1D94}" type="presParOf" srcId="{64A3E168-AC04-4B80-8CBF-51652B4745C6}" destId="{273BF837-C4F5-4EB1-90D8-E6DFF8D950F9}" srcOrd="3" destOrd="0" presId="urn:microsoft.com/office/officeart/2005/8/layout/hProcess3"/>
    <dgm:cxn modelId="{569E8CEE-A7B7-49D4-A3B7-AC7572026F09}" type="presParOf" srcId="{EF2F9932-568C-457A-A224-E4B1C72AE715}" destId="{47B1F346-B45B-406E-80AB-996E9C69CA89}" srcOrd="2" destOrd="0" presId="urn:microsoft.com/office/officeart/2005/8/layout/hProcess3"/>
    <dgm:cxn modelId="{94FD1EE2-40D2-4970-9F64-991EDD7CF343}" type="presParOf" srcId="{EF2F9932-568C-457A-A224-E4B1C72AE715}" destId="{7D6F9458-0077-471E-843F-D614473E0278}" srcOrd="3" destOrd="0" presId="urn:microsoft.com/office/officeart/2005/8/layout/hProcess3"/>
    <dgm:cxn modelId="{94B6DA80-8D56-4BDC-8949-DFC66B90E94D}" type="presParOf" srcId="{7D6F9458-0077-471E-843F-D614473E0278}" destId="{3EE22AFB-7160-40FB-B00E-353E097AE7E3}" srcOrd="0" destOrd="0" presId="urn:microsoft.com/office/officeart/2005/8/layout/hProcess3"/>
    <dgm:cxn modelId="{CC5704BC-FF95-482F-87BD-2DC6C6B1F063}" type="presParOf" srcId="{7D6F9458-0077-471E-843F-D614473E0278}" destId="{F1D871A0-E8BF-4CB2-8E87-E7ACD7BFF8F1}" srcOrd="1" destOrd="0" presId="urn:microsoft.com/office/officeart/2005/8/layout/hProcess3"/>
    <dgm:cxn modelId="{FE10D603-EB5C-4EFD-9791-B255FD3680F2}" type="presParOf" srcId="{7D6F9458-0077-471E-843F-D614473E0278}" destId="{3F1057B7-66DE-41E1-907E-CE73209EC31E}" srcOrd="2" destOrd="0" presId="urn:microsoft.com/office/officeart/2005/8/layout/hProcess3"/>
    <dgm:cxn modelId="{8CD39930-2FDB-4093-8A19-117C95B685F0}" type="presParOf" srcId="{7D6F9458-0077-471E-843F-D614473E0278}" destId="{07DE63A9-9A1F-4BC6-BC6D-88D2FAAFF955}" srcOrd="3" destOrd="0" presId="urn:microsoft.com/office/officeart/2005/8/layout/hProcess3"/>
    <dgm:cxn modelId="{2E137762-50B2-477E-950B-57E39E60D007}" type="presParOf" srcId="{EF2F9932-568C-457A-A224-E4B1C72AE715}" destId="{4531A293-01C0-4A3B-A15E-1AEFC2721606}" srcOrd="4" destOrd="0" presId="urn:microsoft.com/office/officeart/2005/8/layout/hProcess3"/>
    <dgm:cxn modelId="{0A7B45E6-1554-4723-852B-0D1C2C300F78}" type="presParOf" srcId="{EF2F9932-568C-457A-A224-E4B1C72AE715}" destId="{7A8D17EF-A59B-4AF7-B2BF-BECB8DF61EC7}" srcOrd="5" destOrd="0" presId="urn:microsoft.com/office/officeart/2005/8/layout/hProcess3"/>
    <dgm:cxn modelId="{E826E3E6-FC52-403F-BD3A-0D48DA5D731C}" type="presParOf" srcId="{7A8D17EF-A59B-4AF7-B2BF-BECB8DF61EC7}" destId="{52DF297F-B8EE-4A5B-89AF-0CDBD7ED3F6C}" srcOrd="0" destOrd="0" presId="urn:microsoft.com/office/officeart/2005/8/layout/hProcess3"/>
    <dgm:cxn modelId="{E0C0FE14-6678-4D67-A6B8-10CB77502988}" type="presParOf" srcId="{7A8D17EF-A59B-4AF7-B2BF-BECB8DF61EC7}" destId="{1580D8FD-FEF3-4F93-9A9B-D29AD42E87BD}" srcOrd="1" destOrd="0" presId="urn:microsoft.com/office/officeart/2005/8/layout/hProcess3"/>
    <dgm:cxn modelId="{61CE3088-F362-45B0-831F-F07A5B151559}" type="presParOf" srcId="{7A8D17EF-A59B-4AF7-B2BF-BECB8DF61EC7}" destId="{646B9CA8-3A8B-43DA-9690-8EDF23489B4A}" srcOrd="2" destOrd="0" presId="urn:microsoft.com/office/officeart/2005/8/layout/hProcess3"/>
    <dgm:cxn modelId="{1B6770EA-77E1-40F1-99A1-EC73365A9120}" type="presParOf" srcId="{7A8D17EF-A59B-4AF7-B2BF-BECB8DF61EC7}" destId="{2EFE8838-CAD1-4DC1-A24C-0FCDD65241DE}" srcOrd="3" destOrd="0" presId="urn:microsoft.com/office/officeart/2005/8/layout/hProcess3"/>
    <dgm:cxn modelId="{D2ABA07D-0C88-4B51-8810-70225A7343C1}" type="presParOf" srcId="{EF2F9932-568C-457A-A224-E4B1C72AE715}" destId="{C9C9046E-B83A-469E-B9C2-0C3B66521823}" srcOrd="6" destOrd="0" presId="urn:microsoft.com/office/officeart/2005/8/layout/hProcess3"/>
    <dgm:cxn modelId="{D11230B2-236C-430A-B953-B566607D1CBB}" type="presParOf" srcId="{EF2F9932-568C-457A-A224-E4B1C72AE715}" destId="{FC49CA6D-4D7B-459C-A444-6E28C3DAEBC2}" srcOrd="7" destOrd="0" presId="urn:microsoft.com/office/officeart/2005/8/layout/hProcess3"/>
    <dgm:cxn modelId="{B12E8F5E-BAF2-440C-AE67-C9400CB8F101}" type="presParOf" srcId="{EF2F9932-568C-457A-A224-E4B1C72AE715}" destId="{5464FC4A-0395-46C0-AC56-0C48D7FAF837}" srcOrd="8" destOrd="0" presId="urn:microsoft.com/office/officeart/2005/8/layout/h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A36564-5362-4769-9BAA-2DC97DD532A0}">
      <dsp:nvSpPr>
        <dsp:cNvPr id="0" name=""/>
        <dsp:cNvSpPr/>
      </dsp:nvSpPr>
      <dsp:spPr>
        <a:xfrm>
          <a:off x="3908298" y="1975246"/>
          <a:ext cx="2414190" cy="2414190"/>
        </a:xfrm>
        <a:prstGeom prst="gear9">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NEASC </a:t>
          </a:r>
        </a:p>
        <a:p>
          <a:pPr lvl="0" algn="ctr" defTabSz="711200">
            <a:lnSpc>
              <a:spcPct val="90000"/>
            </a:lnSpc>
            <a:spcBef>
              <a:spcPct val="0"/>
            </a:spcBef>
            <a:spcAft>
              <a:spcPct val="35000"/>
            </a:spcAft>
          </a:pPr>
          <a:r>
            <a:rPr lang="en-US" sz="1600" kern="1200" dirty="0" smtClean="0"/>
            <a:t>2010 Accreditation</a:t>
          </a:r>
          <a:endParaRPr lang="en-US" sz="1600" kern="1200" dirty="0"/>
        </a:p>
      </dsp:txBody>
      <dsp:txXfrm>
        <a:off x="3908298" y="1975246"/>
        <a:ext cx="2414190" cy="2414190"/>
      </dsp:txXfrm>
    </dsp:sp>
    <dsp:sp modelId="{CAEFA953-0C3A-4A80-8360-5C347A43D194}">
      <dsp:nvSpPr>
        <dsp:cNvPr id="0" name=""/>
        <dsp:cNvSpPr/>
      </dsp:nvSpPr>
      <dsp:spPr>
        <a:xfrm>
          <a:off x="2503678" y="1404619"/>
          <a:ext cx="1755774" cy="1755774"/>
        </a:xfrm>
        <a:prstGeom prst="gear6">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Strategic Planning</a:t>
          </a:r>
          <a:endParaRPr lang="en-US" sz="1600" kern="1200" dirty="0"/>
        </a:p>
      </dsp:txBody>
      <dsp:txXfrm>
        <a:off x="2503678" y="1404619"/>
        <a:ext cx="1755774" cy="1755774"/>
      </dsp:txXfrm>
    </dsp:sp>
    <dsp:sp modelId="{03960251-ABE8-4C54-9CC9-2D68BBE26153}">
      <dsp:nvSpPr>
        <dsp:cNvPr id="0" name=""/>
        <dsp:cNvSpPr/>
      </dsp:nvSpPr>
      <dsp:spPr>
        <a:xfrm>
          <a:off x="5609163" y="4"/>
          <a:ext cx="2211354" cy="1590884"/>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Cross-functional reporting, analysis &amp; communication</a:t>
          </a:r>
        </a:p>
        <a:p>
          <a:pPr marL="171450" lvl="1" indent="-171450" algn="l" defTabSz="711200">
            <a:lnSpc>
              <a:spcPct val="90000"/>
            </a:lnSpc>
            <a:spcBef>
              <a:spcPct val="0"/>
            </a:spcBef>
            <a:spcAft>
              <a:spcPct val="15000"/>
            </a:spcAft>
            <a:buChar char="••"/>
          </a:pPr>
          <a:r>
            <a:rPr lang="en-US" sz="1600" kern="1200" dirty="0" smtClean="0"/>
            <a:t>Data integrity</a:t>
          </a:r>
        </a:p>
        <a:p>
          <a:pPr marL="171450" lvl="1" indent="-171450" algn="l" defTabSz="711200">
            <a:lnSpc>
              <a:spcPct val="90000"/>
            </a:lnSpc>
            <a:spcBef>
              <a:spcPct val="0"/>
            </a:spcBef>
            <a:spcAft>
              <a:spcPct val="15000"/>
            </a:spcAft>
            <a:buChar char="••"/>
          </a:pPr>
          <a:r>
            <a:rPr lang="en-US" sz="1600" kern="1200" dirty="0" smtClean="0"/>
            <a:t>Leadership development</a:t>
          </a:r>
        </a:p>
      </dsp:txBody>
      <dsp:txXfrm>
        <a:off x="5609163" y="4"/>
        <a:ext cx="2211354" cy="1590884"/>
      </dsp:txXfrm>
    </dsp:sp>
    <dsp:sp modelId="{0B8C198F-163B-46DA-9680-F9422BCF7936}">
      <dsp:nvSpPr>
        <dsp:cNvPr id="0" name=""/>
        <dsp:cNvSpPr/>
      </dsp:nvSpPr>
      <dsp:spPr>
        <a:xfrm rot="20700000">
          <a:off x="3487091" y="193314"/>
          <a:ext cx="1720300" cy="1720300"/>
        </a:xfrm>
        <a:prstGeom prst="gear6">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Financial Planning</a:t>
          </a:r>
          <a:endParaRPr lang="en-US" sz="1800" kern="1200" dirty="0"/>
        </a:p>
      </dsp:txBody>
      <dsp:txXfrm>
        <a:off x="3864404" y="570626"/>
        <a:ext cx="965676" cy="965676"/>
      </dsp:txXfrm>
    </dsp:sp>
    <dsp:sp modelId="{2EE3FD15-4FF1-4E87-8554-9DFCD9F133BB}">
      <dsp:nvSpPr>
        <dsp:cNvPr id="0" name=""/>
        <dsp:cNvSpPr/>
      </dsp:nvSpPr>
      <dsp:spPr>
        <a:xfrm>
          <a:off x="567536" y="2921115"/>
          <a:ext cx="2159473" cy="1217378"/>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Assessment</a:t>
          </a:r>
          <a:endParaRPr lang="en-US" sz="1800" kern="1200" dirty="0"/>
        </a:p>
        <a:p>
          <a:pPr marL="171450" lvl="1" indent="-171450" algn="l" defTabSz="800100">
            <a:lnSpc>
              <a:spcPct val="90000"/>
            </a:lnSpc>
            <a:spcBef>
              <a:spcPct val="0"/>
            </a:spcBef>
            <a:spcAft>
              <a:spcPct val="15000"/>
            </a:spcAft>
            <a:buChar char="••"/>
          </a:pPr>
          <a:r>
            <a:rPr lang="en-US" sz="1800" kern="1200" dirty="0" smtClean="0"/>
            <a:t>Quality</a:t>
          </a:r>
          <a:endParaRPr lang="en-US" sz="1800" kern="1200" dirty="0"/>
        </a:p>
        <a:p>
          <a:pPr marL="171450" lvl="1" indent="-171450" algn="l" defTabSz="800100">
            <a:lnSpc>
              <a:spcPct val="90000"/>
            </a:lnSpc>
            <a:spcBef>
              <a:spcPct val="0"/>
            </a:spcBef>
            <a:spcAft>
              <a:spcPct val="15000"/>
            </a:spcAft>
            <a:buChar char="••"/>
          </a:pPr>
          <a:r>
            <a:rPr lang="en-US" sz="1800" kern="1200" dirty="0" smtClean="0"/>
            <a:t>Institutional Effectiveness</a:t>
          </a:r>
          <a:endParaRPr lang="en-US" sz="1800" kern="1200" dirty="0"/>
        </a:p>
      </dsp:txBody>
      <dsp:txXfrm>
        <a:off x="567536" y="2921115"/>
        <a:ext cx="2159473" cy="1217378"/>
      </dsp:txXfrm>
    </dsp:sp>
    <dsp:sp modelId="{27E68B5C-32B1-4D08-96A9-8A5263E541EA}">
      <dsp:nvSpPr>
        <dsp:cNvPr id="0" name=""/>
        <dsp:cNvSpPr/>
      </dsp:nvSpPr>
      <dsp:spPr>
        <a:xfrm>
          <a:off x="3743905" y="1552716"/>
          <a:ext cx="3090163" cy="3090163"/>
        </a:xfrm>
        <a:prstGeom prst="circularArrow">
          <a:avLst>
            <a:gd name="adj1" fmla="val 4687"/>
            <a:gd name="adj2" fmla="val 299029"/>
            <a:gd name="adj3" fmla="val 2520674"/>
            <a:gd name="adj4" fmla="val 15851599"/>
            <a:gd name="adj5" fmla="val 5469"/>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01072220-2E8E-491A-A437-29F7641A132F}">
      <dsp:nvSpPr>
        <dsp:cNvPr id="0" name=""/>
        <dsp:cNvSpPr/>
      </dsp:nvSpPr>
      <dsp:spPr>
        <a:xfrm>
          <a:off x="2211818" y="958290"/>
          <a:ext cx="2245197" cy="2245197"/>
        </a:xfrm>
        <a:prstGeom prst="leftCircularArrow">
          <a:avLst>
            <a:gd name="adj1" fmla="val 6452"/>
            <a:gd name="adj2" fmla="val 429999"/>
            <a:gd name="adj3" fmla="val 10489124"/>
            <a:gd name="adj4" fmla="val 14837806"/>
            <a:gd name="adj5" fmla="val 7527"/>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A2C6A41E-42A5-4AF7-B5F0-C5A328A65F4E}">
      <dsp:nvSpPr>
        <dsp:cNvPr id="0" name=""/>
        <dsp:cNvSpPr/>
      </dsp:nvSpPr>
      <dsp:spPr>
        <a:xfrm>
          <a:off x="3108243" y="-241342"/>
          <a:ext cx="2420774" cy="2420774"/>
        </a:xfrm>
        <a:prstGeom prst="circularArrow">
          <a:avLst>
            <a:gd name="adj1" fmla="val 5984"/>
            <a:gd name="adj2" fmla="val 394124"/>
            <a:gd name="adj3" fmla="val 13313824"/>
            <a:gd name="adj4" fmla="val 10508221"/>
            <a:gd name="adj5" fmla="val 6981"/>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ABD9B7-1A03-4D5C-A22E-F9F4EE726B94}">
      <dsp:nvSpPr>
        <dsp:cNvPr id="0" name=""/>
        <dsp:cNvSpPr/>
      </dsp:nvSpPr>
      <dsp:spPr>
        <a:xfrm>
          <a:off x="2416915" y="496834"/>
          <a:ext cx="3395768" cy="3395768"/>
        </a:xfrm>
        <a:prstGeom prst="blockArc">
          <a:avLst>
            <a:gd name="adj1" fmla="val 12600000"/>
            <a:gd name="adj2" fmla="val 16200000"/>
            <a:gd name="adj3" fmla="val 4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BA0AA69-1CBB-4D5D-B770-415CE96307AF}">
      <dsp:nvSpPr>
        <dsp:cNvPr id="0" name=""/>
        <dsp:cNvSpPr/>
      </dsp:nvSpPr>
      <dsp:spPr>
        <a:xfrm>
          <a:off x="2404400" y="518143"/>
          <a:ext cx="3395768" cy="3395768"/>
        </a:xfrm>
        <a:prstGeom prst="blockArc">
          <a:avLst>
            <a:gd name="adj1" fmla="val 9118988"/>
            <a:gd name="adj2" fmla="val 12651196"/>
            <a:gd name="adj3" fmla="val 4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FC6688B-0AB1-4314-9B5C-1A0A971DC46A}">
      <dsp:nvSpPr>
        <dsp:cNvPr id="0" name=""/>
        <dsp:cNvSpPr/>
      </dsp:nvSpPr>
      <dsp:spPr>
        <a:xfrm>
          <a:off x="2392956" y="497007"/>
          <a:ext cx="3395768" cy="3395768"/>
        </a:xfrm>
        <a:prstGeom prst="blockArc">
          <a:avLst>
            <a:gd name="adj1" fmla="val 5350364"/>
            <a:gd name="adj2" fmla="val 9069196"/>
            <a:gd name="adj3" fmla="val 4527"/>
          </a:avLst>
        </a:prstGeom>
        <a:solidFill>
          <a:schemeClr val="accent4">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9D3C2EC-154A-4673-8854-B75B7F7580C4}">
      <dsp:nvSpPr>
        <dsp:cNvPr id="0" name=""/>
        <dsp:cNvSpPr/>
      </dsp:nvSpPr>
      <dsp:spPr>
        <a:xfrm>
          <a:off x="2416915" y="496834"/>
          <a:ext cx="3395768" cy="3395768"/>
        </a:xfrm>
        <a:prstGeom prst="blockArc">
          <a:avLst>
            <a:gd name="adj1" fmla="val 1800000"/>
            <a:gd name="adj2" fmla="val 5400000"/>
            <a:gd name="adj3" fmla="val 4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B580645-0B4C-4AC2-9493-745DEDC6C7A7}">
      <dsp:nvSpPr>
        <dsp:cNvPr id="0" name=""/>
        <dsp:cNvSpPr/>
      </dsp:nvSpPr>
      <dsp:spPr>
        <a:xfrm>
          <a:off x="2416915" y="496834"/>
          <a:ext cx="3395768" cy="3395768"/>
        </a:xfrm>
        <a:prstGeom prst="blockArc">
          <a:avLst>
            <a:gd name="adj1" fmla="val 19800000"/>
            <a:gd name="adj2" fmla="val 1800000"/>
            <a:gd name="adj3" fmla="val 4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5850EFE-1795-451F-A5FA-CB0FED183B64}">
      <dsp:nvSpPr>
        <dsp:cNvPr id="0" name=""/>
        <dsp:cNvSpPr/>
      </dsp:nvSpPr>
      <dsp:spPr>
        <a:xfrm>
          <a:off x="2416915" y="496834"/>
          <a:ext cx="3395768" cy="3395768"/>
        </a:xfrm>
        <a:prstGeom prst="blockArc">
          <a:avLst>
            <a:gd name="adj1" fmla="val 16200000"/>
            <a:gd name="adj2" fmla="val 19800000"/>
            <a:gd name="adj3" fmla="val 4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11900A4-DA0D-4E7B-B77D-D7CF20AE21F7}">
      <dsp:nvSpPr>
        <dsp:cNvPr id="0" name=""/>
        <dsp:cNvSpPr/>
      </dsp:nvSpPr>
      <dsp:spPr>
        <a:xfrm>
          <a:off x="3352316" y="1432234"/>
          <a:ext cx="1524967" cy="1524967"/>
        </a:xfrm>
        <a:prstGeom prst="ellipse">
          <a:avLst/>
        </a:prstGeom>
        <a:solidFill>
          <a:schemeClr val="accent4">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Compliance</a:t>
          </a:r>
          <a:endParaRPr lang="en-US" sz="1500" kern="1200" dirty="0"/>
        </a:p>
      </dsp:txBody>
      <dsp:txXfrm>
        <a:off x="3352316" y="1432234"/>
        <a:ext cx="1524967" cy="1524967"/>
      </dsp:txXfrm>
    </dsp:sp>
    <dsp:sp modelId="{4BF292EF-E032-4A46-BC6F-B5233E02E3E5}">
      <dsp:nvSpPr>
        <dsp:cNvPr id="0" name=""/>
        <dsp:cNvSpPr/>
      </dsp:nvSpPr>
      <dsp:spPr>
        <a:xfrm>
          <a:off x="3581061" y="1524"/>
          <a:ext cx="1067477" cy="1067477"/>
        </a:xfrm>
        <a:prstGeom prst="ellipse">
          <a:avLst/>
        </a:prstGeom>
        <a:solidFill>
          <a:schemeClr val="accent4">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Registrar</a:t>
          </a:r>
          <a:endParaRPr lang="en-US" sz="1000" kern="1200" dirty="0"/>
        </a:p>
      </dsp:txBody>
      <dsp:txXfrm>
        <a:off x="3581061" y="1524"/>
        <a:ext cx="1067477" cy="1067477"/>
      </dsp:txXfrm>
    </dsp:sp>
    <dsp:sp modelId="{B29232D5-1B6A-42C9-89BD-8ED2C772381A}">
      <dsp:nvSpPr>
        <dsp:cNvPr id="0" name=""/>
        <dsp:cNvSpPr/>
      </dsp:nvSpPr>
      <dsp:spPr>
        <a:xfrm>
          <a:off x="5018191" y="831252"/>
          <a:ext cx="1067477" cy="1067477"/>
        </a:xfrm>
        <a:prstGeom prst="ellipse">
          <a:avLst/>
        </a:prstGeom>
        <a:solidFill>
          <a:schemeClr val="accent4">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IT</a:t>
          </a:r>
          <a:endParaRPr lang="en-US" sz="1000" kern="1200" dirty="0"/>
        </a:p>
      </dsp:txBody>
      <dsp:txXfrm>
        <a:off x="5018191" y="831252"/>
        <a:ext cx="1067477" cy="1067477"/>
      </dsp:txXfrm>
    </dsp:sp>
    <dsp:sp modelId="{3A0BD2F2-B967-4FB6-898D-758E6C6EC2B3}">
      <dsp:nvSpPr>
        <dsp:cNvPr id="0" name=""/>
        <dsp:cNvSpPr/>
      </dsp:nvSpPr>
      <dsp:spPr>
        <a:xfrm>
          <a:off x="5018191" y="2490707"/>
          <a:ext cx="1067477" cy="1067477"/>
        </a:xfrm>
        <a:prstGeom prst="ellipse">
          <a:avLst/>
        </a:prstGeom>
        <a:solidFill>
          <a:schemeClr val="accent4">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Institutional Research</a:t>
          </a:r>
          <a:endParaRPr lang="en-US" sz="1000" kern="1200" dirty="0"/>
        </a:p>
      </dsp:txBody>
      <dsp:txXfrm>
        <a:off x="5018191" y="2490707"/>
        <a:ext cx="1067477" cy="1067477"/>
      </dsp:txXfrm>
    </dsp:sp>
    <dsp:sp modelId="{00771D0C-6DDD-4117-9437-2D7E8478C795}">
      <dsp:nvSpPr>
        <dsp:cNvPr id="0" name=""/>
        <dsp:cNvSpPr/>
      </dsp:nvSpPr>
      <dsp:spPr>
        <a:xfrm>
          <a:off x="3581061" y="3320435"/>
          <a:ext cx="1067477" cy="1067477"/>
        </a:xfrm>
        <a:prstGeom prst="ellipse">
          <a:avLst/>
        </a:prstGeom>
        <a:solidFill>
          <a:schemeClr val="accent4">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Finance</a:t>
          </a:r>
          <a:endParaRPr lang="en-US" sz="1000" kern="1200" dirty="0"/>
        </a:p>
      </dsp:txBody>
      <dsp:txXfrm>
        <a:off x="3581061" y="3320435"/>
        <a:ext cx="1067477" cy="1067477"/>
      </dsp:txXfrm>
    </dsp:sp>
    <dsp:sp modelId="{7FE4AF02-918E-466A-A0B8-07689D4B4D07}">
      <dsp:nvSpPr>
        <dsp:cNvPr id="0" name=""/>
        <dsp:cNvSpPr/>
      </dsp:nvSpPr>
      <dsp:spPr>
        <a:xfrm>
          <a:off x="2103563" y="2461787"/>
          <a:ext cx="1067477" cy="1067477"/>
        </a:xfrm>
        <a:prstGeom prst="ellipse">
          <a:avLst/>
        </a:prstGeom>
        <a:solidFill>
          <a:schemeClr val="accent4">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Human Resources</a:t>
          </a:r>
          <a:endParaRPr lang="en-US" sz="1000" kern="1200" dirty="0"/>
        </a:p>
      </dsp:txBody>
      <dsp:txXfrm>
        <a:off x="2103563" y="2461787"/>
        <a:ext cx="1067477" cy="1067477"/>
      </dsp:txXfrm>
    </dsp:sp>
    <dsp:sp modelId="{FD122832-740D-4E53-8D36-D0DEFA65AB69}">
      <dsp:nvSpPr>
        <dsp:cNvPr id="0" name=""/>
        <dsp:cNvSpPr/>
      </dsp:nvSpPr>
      <dsp:spPr>
        <a:xfrm>
          <a:off x="2143931" y="831252"/>
          <a:ext cx="1067477" cy="1067477"/>
        </a:xfrm>
        <a:prstGeom prst="ellipse">
          <a:avLst/>
        </a:prstGeom>
        <a:solidFill>
          <a:schemeClr val="accent4">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Financial Aid</a:t>
          </a:r>
          <a:endParaRPr lang="en-US" sz="1000" kern="1200" dirty="0"/>
        </a:p>
      </dsp:txBody>
      <dsp:txXfrm>
        <a:off x="2143931" y="831252"/>
        <a:ext cx="1067477" cy="106747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ABD9B7-1A03-4D5C-A22E-F9F4EE726B94}">
      <dsp:nvSpPr>
        <dsp:cNvPr id="0" name=""/>
        <dsp:cNvSpPr/>
      </dsp:nvSpPr>
      <dsp:spPr>
        <a:xfrm>
          <a:off x="2416915" y="496834"/>
          <a:ext cx="3395768" cy="3395768"/>
        </a:xfrm>
        <a:prstGeom prst="blockArc">
          <a:avLst>
            <a:gd name="adj1" fmla="val 12600000"/>
            <a:gd name="adj2" fmla="val 16200000"/>
            <a:gd name="adj3" fmla="val 4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BA0AA69-1CBB-4D5D-B770-415CE96307AF}">
      <dsp:nvSpPr>
        <dsp:cNvPr id="0" name=""/>
        <dsp:cNvSpPr/>
      </dsp:nvSpPr>
      <dsp:spPr>
        <a:xfrm>
          <a:off x="2404400" y="518143"/>
          <a:ext cx="3395768" cy="3395768"/>
        </a:xfrm>
        <a:prstGeom prst="blockArc">
          <a:avLst>
            <a:gd name="adj1" fmla="val 9118988"/>
            <a:gd name="adj2" fmla="val 12651196"/>
            <a:gd name="adj3" fmla="val 4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FC6688B-0AB1-4314-9B5C-1A0A971DC46A}">
      <dsp:nvSpPr>
        <dsp:cNvPr id="0" name=""/>
        <dsp:cNvSpPr/>
      </dsp:nvSpPr>
      <dsp:spPr>
        <a:xfrm>
          <a:off x="2392956" y="497007"/>
          <a:ext cx="3395768" cy="3395768"/>
        </a:xfrm>
        <a:prstGeom prst="blockArc">
          <a:avLst>
            <a:gd name="adj1" fmla="val 5350364"/>
            <a:gd name="adj2" fmla="val 9069196"/>
            <a:gd name="adj3" fmla="val 4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9D3C2EC-154A-4673-8854-B75B7F7580C4}">
      <dsp:nvSpPr>
        <dsp:cNvPr id="0" name=""/>
        <dsp:cNvSpPr/>
      </dsp:nvSpPr>
      <dsp:spPr>
        <a:xfrm>
          <a:off x="2416915" y="496834"/>
          <a:ext cx="3395768" cy="3395768"/>
        </a:xfrm>
        <a:prstGeom prst="blockArc">
          <a:avLst>
            <a:gd name="adj1" fmla="val 1800000"/>
            <a:gd name="adj2" fmla="val 5400000"/>
            <a:gd name="adj3" fmla="val 4527"/>
          </a:avLst>
        </a:prstGeom>
        <a:solidFill>
          <a:schemeClr val="accent4">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B580645-0B4C-4AC2-9493-745DEDC6C7A7}">
      <dsp:nvSpPr>
        <dsp:cNvPr id="0" name=""/>
        <dsp:cNvSpPr/>
      </dsp:nvSpPr>
      <dsp:spPr>
        <a:xfrm>
          <a:off x="2416915" y="496834"/>
          <a:ext cx="3395768" cy="3395768"/>
        </a:xfrm>
        <a:prstGeom prst="blockArc">
          <a:avLst>
            <a:gd name="adj1" fmla="val 19800000"/>
            <a:gd name="adj2" fmla="val 1800000"/>
            <a:gd name="adj3" fmla="val 4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5850EFE-1795-451F-A5FA-CB0FED183B64}">
      <dsp:nvSpPr>
        <dsp:cNvPr id="0" name=""/>
        <dsp:cNvSpPr/>
      </dsp:nvSpPr>
      <dsp:spPr>
        <a:xfrm>
          <a:off x="2416915" y="496834"/>
          <a:ext cx="3395768" cy="3395768"/>
        </a:xfrm>
        <a:prstGeom prst="blockArc">
          <a:avLst>
            <a:gd name="adj1" fmla="val 16200000"/>
            <a:gd name="adj2" fmla="val 19800000"/>
            <a:gd name="adj3" fmla="val 4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11900A4-DA0D-4E7B-B77D-D7CF20AE21F7}">
      <dsp:nvSpPr>
        <dsp:cNvPr id="0" name=""/>
        <dsp:cNvSpPr/>
      </dsp:nvSpPr>
      <dsp:spPr>
        <a:xfrm>
          <a:off x="3352316" y="1432234"/>
          <a:ext cx="1524967" cy="1524967"/>
        </a:xfrm>
        <a:prstGeom prst="ellipse">
          <a:avLst/>
        </a:prstGeom>
        <a:solidFill>
          <a:schemeClr val="accent4">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Compliance</a:t>
          </a:r>
          <a:endParaRPr lang="en-US" sz="1500" kern="1200" dirty="0"/>
        </a:p>
      </dsp:txBody>
      <dsp:txXfrm>
        <a:off x="3352316" y="1432234"/>
        <a:ext cx="1524967" cy="1524967"/>
      </dsp:txXfrm>
    </dsp:sp>
    <dsp:sp modelId="{4BF292EF-E032-4A46-BC6F-B5233E02E3E5}">
      <dsp:nvSpPr>
        <dsp:cNvPr id="0" name=""/>
        <dsp:cNvSpPr/>
      </dsp:nvSpPr>
      <dsp:spPr>
        <a:xfrm>
          <a:off x="3581061" y="1524"/>
          <a:ext cx="1067477" cy="1067477"/>
        </a:xfrm>
        <a:prstGeom prst="ellipse">
          <a:avLst/>
        </a:prstGeom>
        <a:solidFill>
          <a:schemeClr val="accent4">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Registrar</a:t>
          </a:r>
          <a:endParaRPr lang="en-US" sz="1000" kern="1200" dirty="0"/>
        </a:p>
      </dsp:txBody>
      <dsp:txXfrm>
        <a:off x="3581061" y="1524"/>
        <a:ext cx="1067477" cy="1067477"/>
      </dsp:txXfrm>
    </dsp:sp>
    <dsp:sp modelId="{B29232D5-1B6A-42C9-89BD-8ED2C772381A}">
      <dsp:nvSpPr>
        <dsp:cNvPr id="0" name=""/>
        <dsp:cNvSpPr/>
      </dsp:nvSpPr>
      <dsp:spPr>
        <a:xfrm>
          <a:off x="5018191" y="831252"/>
          <a:ext cx="1067477" cy="1067477"/>
        </a:xfrm>
        <a:prstGeom prst="ellipse">
          <a:avLst/>
        </a:prstGeom>
        <a:solidFill>
          <a:schemeClr val="accent4">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IT</a:t>
          </a:r>
          <a:endParaRPr lang="en-US" sz="1000" kern="1200" dirty="0"/>
        </a:p>
      </dsp:txBody>
      <dsp:txXfrm>
        <a:off x="5018191" y="831252"/>
        <a:ext cx="1067477" cy="1067477"/>
      </dsp:txXfrm>
    </dsp:sp>
    <dsp:sp modelId="{3A0BD2F2-B967-4FB6-898D-758E6C6EC2B3}">
      <dsp:nvSpPr>
        <dsp:cNvPr id="0" name=""/>
        <dsp:cNvSpPr/>
      </dsp:nvSpPr>
      <dsp:spPr>
        <a:xfrm>
          <a:off x="5018191" y="2490707"/>
          <a:ext cx="1067477" cy="1067477"/>
        </a:xfrm>
        <a:prstGeom prst="ellipse">
          <a:avLst/>
        </a:prstGeom>
        <a:solidFill>
          <a:schemeClr val="accent4">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Institutional Research</a:t>
          </a:r>
          <a:endParaRPr lang="en-US" sz="1000" kern="1200" dirty="0"/>
        </a:p>
      </dsp:txBody>
      <dsp:txXfrm>
        <a:off x="5018191" y="2490707"/>
        <a:ext cx="1067477" cy="1067477"/>
      </dsp:txXfrm>
    </dsp:sp>
    <dsp:sp modelId="{00771D0C-6DDD-4117-9437-2D7E8478C795}">
      <dsp:nvSpPr>
        <dsp:cNvPr id="0" name=""/>
        <dsp:cNvSpPr/>
      </dsp:nvSpPr>
      <dsp:spPr>
        <a:xfrm>
          <a:off x="3581061" y="3320435"/>
          <a:ext cx="1067477" cy="1067477"/>
        </a:xfrm>
        <a:prstGeom prst="ellipse">
          <a:avLst/>
        </a:prstGeom>
        <a:solidFill>
          <a:schemeClr val="accent4">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Finance</a:t>
          </a:r>
          <a:endParaRPr lang="en-US" sz="1000" kern="1200" dirty="0"/>
        </a:p>
      </dsp:txBody>
      <dsp:txXfrm>
        <a:off x="3581061" y="3320435"/>
        <a:ext cx="1067477" cy="1067477"/>
      </dsp:txXfrm>
    </dsp:sp>
    <dsp:sp modelId="{7FE4AF02-918E-466A-A0B8-07689D4B4D07}">
      <dsp:nvSpPr>
        <dsp:cNvPr id="0" name=""/>
        <dsp:cNvSpPr/>
      </dsp:nvSpPr>
      <dsp:spPr>
        <a:xfrm>
          <a:off x="2103563" y="2461787"/>
          <a:ext cx="1067477" cy="1067477"/>
        </a:xfrm>
        <a:prstGeom prst="ellipse">
          <a:avLst/>
        </a:prstGeom>
        <a:solidFill>
          <a:schemeClr val="accent4">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Human Resources</a:t>
          </a:r>
          <a:endParaRPr lang="en-US" sz="1000" kern="1200" dirty="0"/>
        </a:p>
      </dsp:txBody>
      <dsp:txXfrm>
        <a:off x="2103563" y="2461787"/>
        <a:ext cx="1067477" cy="1067477"/>
      </dsp:txXfrm>
    </dsp:sp>
    <dsp:sp modelId="{FD122832-740D-4E53-8D36-D0DEFA65AB69}">
      <dsp:nvSpPr>
        <dsp:cNvPr id="0" name=""/>
        <dsp:cNvSpPr/>
      </dsp:nvSpPr>
      <dsp:spPr>
        <a:xfrm>
          <a:off x="2143931" y="831252"/>
          <a:ext cx="1067477" cy="1067477"/>
        </a:xfrm>
        <a:prstGeom prst="ellipse">
          <a:avLst/>
        </a:prstGeom>
        <a:solidFill>
          <a:schemeClr val="accent4">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Financial Aid</a:t>
          </a:r>
          <a:endParaRPr lang="en-US" sz="1000" kern="1200" dirty="0"/>
        </a:p>
      </dsp:txBody>
      <dsp:txXfrm>
        <a:off x="2143931" y="831252"/>
        <a:ext cx="1067477" cy="106747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C2FBA8-5324-4AD3-A8CB-0032098C3051}">
      <dsp:nvSpPr>
        <dsp:cNvPr id="0" name=""/>
        <dsp:cNvSpPr/>
      </dsp:nvSpPr>
      <dsp:spPr>
        <a:xfrm>
          <a:off x="3108200" y="1289"/>
          <a:ext cx="2013198" cy="1308578"/>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Inspiration</a:t>
          </a:r>
          <a:endParaRPr lang="en-US" sz="1900" kern="1200" dirty="0"/>
        </a:p>
      </dsp:txBody>
      <dsp:txXfrm>
        <a:off x="3108200" y="1289"/>
        <a:ext cx="2013198" cy="1308578"/>
      </dsp:txXfrm>
    </dsp:sp>
    <dsp:sp modelId="{B946113E-2CA3-4C1F-9FB2-CFAC397E7B02}">
      <dsp:nvSpPr>
        <dsp:cNvPr id="0" name=""/>
        <dsp:cNvSpPr/>
      </dsp:nvSpPr>
      <dsp:spPr>
        <a:xfrm>
          <a:off x="2369307" y="655578"/>
          <a:ext cx="3490984" cy="3490984"/>
        </a:xfrm>
        <a:custGeom>
          <a:avLst/>
          <a:gdLst/>
          <a:ahLst/>
          <a:cxnLst/>
          <a:rect l="0" t="0" r="0" b="0"/>
          <a:pathLst>
            <a:path>
              <a:moveTo>
                <a:pt x="3022411" y="555441"/>
              </a:moveTo>
              <a:arcTo wR="1745492" hR="1745492" stAng="19021003" swAng="2302439"/>
            </a:path>
          </a:pathLst>
        </a:custGeom>
        <a:noFill/>
        <a:ln w="44450" cap="flat" cmpd="sng" algn="ctr">
          <a:solidFill>
            <a:scrgbClr r="0" g="0" b="0">
              <a:shade val="50000"/>
              <a:satMod val="103000"/>
            </a:scrgbClr>
          </a:solidFill>
          <a:prstDash val="solid"/>
          <a:tailEnd type="arrow"/>
        </a:ln>
        <a:effectLst/>
      </dsp:spPr>
      <dsp:style>
        <a:lnRef idx="1">
          <a:scrgbClr r="0" g="0" b="0"/>
        </a:lnRef>
        <a:fillRef idx="0">
          <a:scrgbClr r="0" g="0" b="0"/>
        </a:fillRef>
        <a:effectRef idx="0">
          <a:scrgbClr r="0" g="0" b="0"/>
        </a:effectRef>
        <a:fontRef idx="minor"/>
      </dsp:style>
    </dsp:sp>
    <dsp:sp modelId="{64066B27-BA0E-4A7C-8269-C37798D6A145}">
      <dsp:nvSpPr>
        <dsp:cNvPr id="0" name=""/>
        <dsp:cNvSpPr/>
      </dsp:nvSpPr>
      <dsp:spPr>
        <a:xfrm>
          <a:off x="4619841" y="2619528"/>
          <a:ext cx="2013198" cy="1308578"/>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Ideation</a:t>
          </a:r>
          <a:endParaRPr lang="en-US" sz="1900" kern="1200" dirty="0"/>
        </a:p>
      </dsp:txBody>
      <dsp:txXfrm>
        <a:off x="4619841" y="2619528"/>
        <a:ext cx="2013198" cy="1308578"/>
      </dsp:txXfrm>
    </dsp:sp>
    <dsp:sp modelId="{DE618315-1468-47A1-8B19-14563A6499F2}">
      <dsp:nvSpPr>
        <dsp:cNvPr id="0" name=""/>
        <dsp:cNvSpPr/>
      </dsp:nvSpPr>
      <dsp:spPr>
        <a:xfrm>
          <a:off x="2369307" y="655578"/>
          <a:ext cx="3490984" cy="3490984"/>
        </a:xfrm>
        <a:custGeom>
          <a:avLst/>
          <a:gdLst/>
          <a:ahLst/>
          <a:cxnLst/>
          <a:rect l="0" t="0" r="0" b="0"/>
          <a:pathLst>
            <a:path>
              <a:moveTo>
                <a:pt x="2281159" y="3406758"/>
              </a:moveTo>
              <a:arcTo wR="1745492" hR="1745492" stAng="4327701" swAng="2144598"/>
            </a:path>
          </a:pathLst>
        </a:custGeom>
        <a:noFill/>
        <a:ln w="44450" cap="flat" cmpd="sng" algn="ctr">
          <a:solidFill>
            <a:scrgbClr r="0" g="0" b="0">
              <a:shade val="50000"/>
              <a:satMod val="103000"/>
            </a:scrgbClr>
          </a:solidFill>
          <a:prstDash val="solid"/>
          <a:tailEnd type="arrow"/>
        </a:ln>
        <a:effectLst/>
      </dsp:spPr>
      <dsp:style>
        <a:lnRef idx="1">
          <a:scrgbClr r="0" g="0" b="0"/>
        </a:lnRef>
        <a:fillRef idx="0">
          <a:scrgbClr r="0" g="0" b="0"/>
        </a:fillRef>
        <a:effectRef idx="0">
          <a:scrgbClr r="0" g="0" b="0"/>
        </a:effectRef>
        <a:fontRef idx="minor"/>
      </dsp:style>
    </dsp:sp>
    <dsp:sp modelId="{539B941B-499F-438C-8435-92D73AE72A56}">
      <dsp:nvSpPr>
        <dsp:cNvPr id="0" name=""/>
        <dsp:cNvSpPr/>
      </dsp:nvSpPr>
      <dsp:spPr>
        <a:xfrm>
          <a:off x="1596560" y="2619528"/>
          <a:ext cx="2013198" cy="1308578"/>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Implementation</a:t>
          </a:r>
          <a:endParaRPr lang="en-US" sz="1900" kern="1200" dirty="0"/>
        </a:p>
      </dsp:txBody>
      <dsp:txXfrm>
        <a:off x="1596560" y="2619528"/>
        <a:ext cx="2013198" cy="1308578"/>
      </dsp:txXfrm>
    </dsp:sp>
    <dsp:sp modelId="{8B8E8FBA-6169-46A6-99DF-5D6841E1A286}">
      <dsp:nvSpPr>
        <dsp:cNvPr id="0" name=""/>
        <dsp:cNvSpPr/>
      </dsp:nvSpPr>
      <dsp:spPr>
        <a:xfrm>
          <a:off x="2369307" y="655578"/>
          <a:ext cx="3490984" cy="3490984"/>
        </a:xfrm>
        <a:custGeom>
          <a:avLst/>
          <a:gdLst/>
          <a:ahLst/>
          <a:cxnLst/>
          <a:rect l="0" t="0" r="0" b="0"/>
          <a:pathLst>
            <a:path>
              <a:moveTo>
                <a:pt x="5645" y="1605223"/>
              </a:moveTo>
              <a:arcTo wR="1745492" hR="1745492" stAng="11076558" swAng="2302439"/>
            </a:path>
          </a:pathLst>
        </a:custGeom>
        <a:noFill/>
        <a:ln w="44450" cap="flat" cmpd="sng" algn="ctr">
          <a:solidFill>
            <a:scrgbClr r="0" g="0" b="0">
              <a:shade val="50000"/>
              <a:satMod val="103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64FC4A-0395-46C0-AC56-0C48D7FAF837}">
      <dsp:nvSpPr>
        <dsp:cNvPr id="0" name=""/>
        <dsp:cNvSpPr/>
      </dsp:nvSpPr>
      <dsp:spPr>
        <a:xfrm>
          <a:off x="0" y="454779"/>
          <a:ext cx="8229600" cy="3528000"/>
        </a:xfrm>
        <a:prstGeom prst="rightArrow">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80D8FD-FEF3-4F93-9A9B-D29AD42E87BD}">
      <dsp:nvSpPr>
        <dsp:cNvPr id="0" name=""/>
        <dsp:cNvSpPr/>
      </dsp:nvSpPr>
      <dsp:spPr>
        <a:xfrm>
          <a:off x="588511" y="1343720"/>
          <a:ext cx="4152555" cy="17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97840" rIns="0" bIns="497840" numCol="1" spcCol="1270" anchor="ctr" anchorCtr="0">
          <a:noAutofit/>
        </a:bodyPr>
        <a:lstStyle/>
        <a:p>
          <a:pPr lvl="0" algn="ctr" defTabSz="2178050">
            <a:lnSpc>
              <a:spcPct val="90000"/>
            </a:lnSpc>
            <a:spcBef>
              <a:spcPct val="0"/>
            </a:spcBef>
            <a:spcAft>
              <a:spcPct val="35000"/>
            </a:spcAft>
          </a:pPr>
          <a:r>
            <a:rPr lang="en-US" sz="4900" kern="1200" dirty="0" smtClean="0"/>
            <a:t>Demonstration</a:t>
          </a:r>
          <a:endParaRPr lang="en-US" sz="4900" kern="1200" dirty="0"/>
        </a:p>
      </dsp:txBody>
      <dsp:txXfrm>
        <a:off x="588511" y="1343720"/>
        <a:ext cx="4152555" cy="1764000"/>
      </dsp:txXfrm>
    </dsp:sp>
    <dsp:sp modelId="{F1D871A0-E8BF-4CB2-8E87-E7ACD7BFF8F1}">
      <dsp:nvSpPr>
        <dsp:cNvPr id="0" name=""/>
        <dsp:cNvSpPr/>
      </dsp:nvSpPr>
      <dsp:spPr>
        <a:xfrm>
          <a:off x="1956957" y="1312718"/>
          <a:ext cx="1080938" cy="17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97840" rIns="0" bIns="497840" numCol="1" spcCol="1270" anchor="ctr" anchorCtr="0">
          <a:noAutofit/>
        </a:bodyPr>
        <a:lstStyle/>
        <a:p>
          <a:pPr lvl="0" algn="ctr" defTabSz="2178050">
            <a:lnSpc>
              <a:spcPct val="90000"/>
            </a:lnSpc>
            <a:spcBef>
              <a:spcPct val="0"/>
            </a:spcBef>
            <a:spcAft>
              <a:spcPct val="35000"/>
            </a:spcAft>
          </a:pPr>
          <a:r>
            <a:rPr lang="en-US" sz="4900" kern="1200" dirty="0" smtClean="0"/>
            <a:t> </a:t>
          </a:r>
          <a:endParaRPr lang="en-US" sz="4900" kern="1200" dirty="0"/>
        </a:p>
      </dsp:txBody>
      <dsp:txXfrm>
        <a:off x="1956957" y="1312718"/>
        <a:ext cx="1080938" cy="1764000"/>
      </dsp:txXfrm>
    </dsp:sp>
    <dsp:sp modelId="{17776325-99CF-426E-8536-33509478A6FB}">
      <dsp:nvSpPr>
        <dsp:cNvPr id="0" name=""/>
        <dsp:cNvSpPr/>
      </dsp:nvSpPr>
      <dsp:spPr>
        <a:xfrm>
          <a:off x="659831" y="1312718"/>
          <a:ext cx="1080938" cy="17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97840" rIns="0" bIns="497840" numCol="1" spcCol="1270" anchor="ctr" anchorCtr="0">
          <a:noAutofit/>
        </a:bodyPr>
        <a:lstStyle/>
        <a:p>
          <a:pPr lvl="0" algn="ctr" defTabSz="2178050">
            <a:lnSpc>
              <a:spcPct val="90000"/>
            </a:lnSpc>
            <a:spcBef>
              <a:spcPct val="0"/>
            </a:spcBef>
            <a:spcAft>
              <a:spcPct val="35000"/>
            </a:spcAft>
          </a:pPr>
          <a:r>
            <a:rPr lang="en-US" sz="4900" kern="1200" dirty="0" smtClean="0"/>
            <a:t> </a:t>
          </a:r>
          <a:endParaRPr lang="en-US" sz="4900" kern="1200" dirty="0"/>
        </a:p>
      </dsp:txBody>
      <dsp:txXfrm>
        <a:off x="659831" y="1312718"/>
        <a:ext cx="1080938" cy="176400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0FD0B5-537B-433B-829E-D8CF8FD49EC5}" type="datetimeFigureOut">
              <a:rPr lang="en-US" smtClean="0"/>
              <a:pPr/>
              <a:t>3/29/2011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2224D4-F941-4906-B3B7-0636B04B8F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24D4-F941-4906-B3B7-0636B04B8FA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24D4-F941-4906-B3B7-0636B04B8FA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24D4-F941-4906-B3B7-0636B04B8FA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24D4-F941-4906-B3B7-0636B04B8FA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24D4-F941-4906-B3B7-0636B04B8FA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24D4-F941-4906-B3B7-0636B04B8FA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24D4-F941-4906-B3B7-0636B04B8FA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Slices = project phases or stages (similar to PMI content)</a:t>
            </a:r>
          </a:p>
          <a:p>
            <a:r>
              <a:rPr lang="en-US" dirty="0" smtClean="0"/>
              <a:t>Layers are standard</a:t>
            </a:r>
            <a:r>
              <a:rPr lang="en-US" baseline="0" dirty="0" smtClean="0"/>
              <a:t> content for a process … a collection of best practices, etc.</a:t>
            </a:r>
          </a:p>
          <a:p>
            <a:r>
              <a:rPr lang="en-US" baseline="0" dirty="0" smtClean="0"/>
              <a:t>A collection of related layers is grouped into a process template by a PIEmatrix administrator</a:t>
            </a:r>
          </a:p>
          <a:p>
            <a:endParaRPr lang="en-US" baseline="0" dirty="0" smtClean="0"/>
          </a:p>
          <a:p>
            <a:r>
              <a:rPr lang="en-US" baseline="0" dirty="0" smtClean="0"/>
              <a:t>USERS then use the project management functions of PIEmatrix to receive assignments, document progress, post project documents and web links, etc.</a:t>
            </a:r>
          </a:p>
          <a:p>
            <a:r>
              <a:rPr lang="en-US" baseline="0" dirty="0" smtClean="0"/>
              <a:t>Project Managers &amp; Executives can use dashboard features to monitor the status of all projects across the business unit (IT, Finance, etc)</a:t>
            </a:r>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24D4-F941-4906-B3B7-0636B04B8FA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24D4-F941-4906-B3B7-0636B04B8FA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quick</a:t>
            </a:r>
            <a:r>
              <a:rPr lang="en-US" baseline="0" dirty="0" smtClean="0"/>
              <a:t> view of the top level dashboard to help us see how we organized the columns in our earlier spreadsheets into cake “layers” in this dashboard, thus the collection of all projects in one place, with consistent slices for each project – assessment, plans/policies, implementation, incident response, and reporting as the constants for each.</a:t>
            </a:r>
          </a:p>
          <a:p>
            <a:endParaRPr lang="en-US" baseline="0" dirty="0" smtClean="0"/>
          </a:p>
          <a:p>
            <a:r>
              <a:rPr lang="en-US" baseline="0" dirty="0" smtClean="0"/>
              <a:t>Drill in, focus on GLBA</a:t>
            </a:r>
          </a:p>
          <a:p>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24D4-F941-4906-B3B7-0636B04B8FA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list of projects essentially</a:t>
            </a:r>
            <a:r>
              <a:rPr lang="en-US" baseline="0" dirty="0" smtClean="0"/>
              <a:t> = the columns on our prototype compliance grid </a:t>
            </a:r>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Clicking on a project calls up a summary “info” box, as well as icons for various</a:t>
            </a:r>
            <a:r>
              <a:rPr lang="en-US" baseline="0" dirty="0" smtClean="0"/>
              <a:t> commands: project status, tags (“SMC compliance”), set up details.</a:t>
            </a:r>
          </a:p>
          <a:p>
            <a:r>
              <a:rPr lang="en-US" baseline="0" dirty="0" smtClean="0"/>
              <a:t>We can also export a project to MS Project (why would we want to?), or archive completed projects from this menu</a:t>
            </a:r>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layer again is a series of constant steps, that</a:t>
            </a:r>
            <a:r>
              <a:rPr lang="en-US" baseline="0" dirty="0" smtClean="0"/>
              <a:t> apply across related projects.  It’s sometimes easier to envision this in outline view.  Here the “slices” of the pie have a PIE symbol, then the process boxes and related sub steps are indented under each.</a:t>
            </a:r>
          </a:p>
          <a:p>
            <a:endParaRPr lang="en-US" baseline="0" dirty="0" smtClean="0"/>
          </a:p>
          <a:p>
            <a:r>
              <a:rPr lang="en-US" baseline="0" dirty="0" smtClean="0"/>
              <a:t>This gives a birds eye view of the entire process and again, each layer’s steps may be similar, related, or totally different.  For SMC, the Fyxx layers are similar but worded to focus more on “annual update &amp; monitoring” vs. our initial design of the comprehensive plan for compliance overall.</a:t>
            </a:r>
          </a:p>
        </p:txBody>
      </p:sp>
      <p:sp>
        <p:nvSpPr>
          <p:cNvPr id="4" name="Slide Number Placeholder 3"/>
          <p:cNvSpPr>
            <a:spLocks noGrp="1"/>
          </p:cNvSpPr>
          <p:nvPr>
            <p:ph type="sldNum" sz="quarter" idx="10"/>
          </p:nvPr>
        </p:nvSpPr>
        <p:spPr/>
        <p:txBody>
          <a:bodyPr/>
          <a:lstStyle/>
          <a:p>
            <a:fld id="{14729CD9-96C2-4CCD-9DA7-838F03F840C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Drilling</a:t>
            </a:r>
            <a:r>
              <a:rPr lang="en-US" baseline="0" dirty="0" smtClean="0"/>
              <a:t> in or “launching” a project, we see that our environment includes several layers.</a:t>
            </a:r>
          </a:p>
          <a:p>
            <a:endParaRPr lang="en-US" baseline="0" dirty="0" smtClean="0"/>
          </a:p>
          <a:p>
            <a:r>
              <a:rPr lang="en-US" baseline="0" dirty="0" smtClean="0"/>
              <a:t>A layer is standard content for a process – a collection of steps that may differ slightly or may be totally different, but fit within the overall structure of the SLICES defined in the pie</a:t>
            </a:r>
          </a:p>
          <a:p>
            <a:endParaRPr lang="en-US" baseline="0" dirty="0" smtClean="0"/>
          </a:p>
          <a:p>
            <a:r>
              <a:rPr lang="en-US" baseline="0" dirty="0" smtClean="0"/>
              <a:t>SMC compliance architecture is the baseline stage we’re in now – gathering info about all these regs, documenting and in some cases writing necessary policies, and deciding “who’s going to do what?”  Getting organized and creating a master plan.</a:t>
            </a:r>
          </a:p>
          <a:p>
            <a:endParaRPr lang="en-US" baseline="0" dirty="0" smtClean="0"/>
          </a:p>
          <a:p>
            <a:r>
              <a:rPr lang="en-US" baseline="0" dirty="0" smtClean="0"/>
              <a:t>Then, routine “business as usual” monitoring during future fiscal years, beginning with FY11, is tracking in a layer for each fiscal year.  Where you see FY2011 in the slides, our production environment now labels this as a more generic “annual monitoring” label. This annual layer will focus on updating our knowledge of the regulations and checking for any regulatory updates, as well as response to any incidents should one occur during a fiscal year, and annual reporting/ monitoring efforts.  (Ie, heavier emphasis on the last two slices in the “year” layers and “update” theme in the assessment/ plans &amp; policies/ implementation phases)</a:t>
            </a:r>
          </a:p>
          <a:p>
            <a:endParaRPr lang="en-US" baseline="0" dirty="0" smtClean="0"/>
          </a:p>
          <a:p>
            <a:r>
              <a:rPr lang="en-US" baseline="0" dirty="0" smtClean="0"/>
              <a:t>Here, for Gramm Leach, we see that the only “task” in the assessment phase under regulatory review was to post the link to the GLB legislation since this was something that came out 7 years ago ….</a:t>
            </a:r>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in the FY11 (now called “Annual Update”) layer, our tasks are to research the current regulations to see if there have been any updates, and if so, to post links to the new</a:t>
            </a:r>
            <a:r>
              <a:rPr lang="en-US" baseline="0" dirty="0" smtClean="0"/>
              <a:t> information to PIEmatrix</a:t>
            </a:r>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Specific example of documented</a:t>
            </a:r>
            <a:r>
              <a:rPr lang="en-US" baseline="0" dirty="0" smtClean="0"/>
              <a:t> compliance requirements based on review of GLBA in particular – building a master database of requirements across regulations to aid in policy and procedure coordination across all compliance initiatives</a:t>
            </a:r>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example of where our layers differ</a:t>
            </a:r>
            <a:r>
              <a:rPr lang="en-US" baseline="0" dirty="0" smtClean="0"/>
              <a:t> a bit more as an illustration.</a:t>
            </a:r>
          </a:p>
          <a:p>
            <a:endParaRPr lang="en-US" baseline="0" dirty="0" smtClean="0"/>
          </a:p>
          <a:p>
            <a:r>
              <a:rPr lang="en-US" baseline="0" dirty="0" smtClean="0"/>
              <a:t>In the early design of our GLB compliance, we developed a policy which had to be approved by both the Cabinet and the Board.  In our design project during FY2010, we decided to re-configure that policy into something more holistic and decided we should sent that policy to the cabinet for approval, but that it would not require board approval (that box greyed out)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a:t>
            </a:r>
            <a:r>
              <a:rPr lang="en-US" baseline="0" dirty="0" smtClean="0"/>
              <a:t> in FY11, we’ll do the same “review and update policy document” and have our Compliance Officer approve any revisions, but have moved the Cabinet and Board approval to be sub-steps in the Policies tab, assuming that only rarely would updates be significant enough that they would require approvals beyond the compliance officer.</a:t>
            </a:r>
          </a:p>
          <a:p>
            <a:endParaRPr lang="en-US" baseline="0" dirty="0" smtClean="0"/>
          </a:p>
          <a:p>
            <a:r>
              <a:rPr lang="en-US" baseline="0" dirty="0" smtClean="0"/>
              <a:t>Here we also see the embedded notes feature (pop up windows) where we can further explain what a step means.  We also see icons to create substeps, edit documents &amp; files associated with a substep, and assign specific people to tasks.  We also mark % completion and any integration with other tasks here (ie, if this step can’t begin until some earlier step has been completed).</a:t>
            </a:r>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Deliverables tab is a repository for project-related, as well as task-related</a:t>
            </a:r>
            <a:r>
              <a:rPr lang="en-US" baseline="0" dirty="0" smtClean="0"/>
              <a:t>, resources.  Here we see a hyperlink to the GLB regulations and we’ve input a short summary of the Act into the “info” tab- Cliff Notes to summarize the nature of the Act</a:t>
            </a:r>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24D4-F941-4906-B3B7-0636B04B8FA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a place to store project or task</a:t>
            </a:r>
            <a:r>
              <a:rPr lang="en-US" baseline="0" dirty="0" smtClean="0"/>
              <a:t> documents as they work through stages “WIP” to completion.</a:t>
            </a:r>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a:t>
            </a:r>
            <a:r>
              <a:rPr lang="en-US" baseline="0" dirty="0" smtClean="0"/>
              <a:t> can be globally defined on the project set up tab we’ll see in a minute, or we can also assign specific tasks to others. Here Billie and Shirley are the project managers, but I was assigned the task of gathering WWW links to this regulation during the Compliance Architecture stage</a:t>
            </a:r>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assigning macro</a:t>
            </a:r>
            <a:r>
              <a:rPr lang="en-US" baseline="0" dirty="0" smtClean="0"/>
              <a:t> roles such as Project Mgr &amp; Administrator, we can assign a project to a business unit (SMC has finance and IT), define the project size and whether changes to the project will ripple through related projects in the same environment.  We’ve also tagged this project past part of the SMC compliance matrix (now finance is only using PIEmatrix for compliance, but we’re in the process of adding financial management (budget, year end close, etc) so this would help us filter to find related items).</a:t>
            </a:r>
          </a:p>
          <a:p>
            <a:endParaRPr lang="en-US" baseline="0" dirty="0" smtClean="0"/>
          </a:p>
          <a:p>
            <a:r>
              <a:rPr lang="en-US" baseline="0" dirty="0" smtClean="0"/>
              <a:t>This is the view once a project has been set up, but user-friendly wizard walks us through each of these steps upon initial project set up – with an escape route so you can cut to the chase and just create the project, then fill in the other details later.</a:t>
            </a:r>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24D4-F941-4906-B3B7-0636B04B8FAB}"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Bill</a:t>
            </a:r>
            <a:r>
              <a:rPr lang="en-US" baseline="0" dirty="0" smtClean="0"/>
              <a:t> will wrap up with information about costs, the bigger picture, and next steps.</a:t>
            </a:r>
          </a:p>
          <a:p>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24D4-F941-4906-B3B7-0636B04B8FAB}"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8DDA30-CC85-4215-A154-CCC58597B94E}"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8DDA30-CC85-4215-A154-CCC58597B94E}"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PIEmatrix</a:t>
            </a:r>
            <a:r>
              <a:rPr lang="en-US" baseline="0" dirty="0" smtClean="0"/>
              <a:t> has a “creative commons” where other users from other organizations can post content – templates that others may wish to use as is, or modify for customized needs at their own organization.</a:t>
            </a:r>
            <a:endParaRPr lang="en-US" dirty="0"/>
          </a:p>
        </p:txBody>
      </p:sp>
      <p:sp>
        <p:nvSpPr>
          <p:cNvPr id="4" name="Slide Number Placeholder 3"/>
          <p:cNvSpPr>
            <a:spLocks noGrp="1"/>
          </p:cNvSpPr>
          <p:nvPr>
            <p:ph type="sldNum" sz="quarter" idx="10"/>
          </p:nvPr>
        </p:nvSpPr>
        <p:spPr/>
        <p:txBody>
          <a:bodyPr/>
          <a:lstStyle/>
          <a:p>
            <a:fld id="{14729CD9-96C2-4CCD-9DA7-838F03F840CE}"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8DDA30-CC85-4215-A154-CCC58597B94E}"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8DDA30-CC85-4215-A154-CCC58597B94E}" type="slidenum">
              <a:rPr lang="en-US" smtClean="0"/>
              <a:pPr>
                <a:defRPr/>
              </a:pPr>
              <a:t>47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24D4-F941-4906-B3B7-0636B04B8FA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24D4-F941-4906-B3B7-0636B04B8FA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24D4-F941-4906-B3B7-0636B04B8FA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24D4-F941-4906-B3B7-0636B04B8FA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24D4-F941-4906-B3B7-0636B04B8FA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d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44213AF-26F6-41FA-8D85-E2C5388D6E58}" type="datetimeFigureOut">
              <a:rPr lang="en-US" smtClean="0"/>
              <a:pPr/>
              <a:t>3/29/2011</a:t>
            </a:fld>
            <a:endParaRPr lang="en-US" dirty="0">
              <a:solidFill>
                <a:srgbClr val="FFFFFF"/>
              </a:solidFill>
            </a:endParaRPr>
          </a:p>
        </p:txBody>
      </p:sp>
      <p:sp>
        <p:nvSpPr>
          <p:cNvPr id="19" name="Footer Placeholder 18"/>
          <p:cNvSpPr>
            <a:spLocks noGrp="1"/>
          </p:cNvSpPr>
          <p:nvPr>
            <p:ph type="ftr" sz="quarter" idx="11"/>
          </p:nvPr>
        </p:nvSpPr>
        <p:spPr/>
        <p:txBody>
          <a:bodyPr/>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p>
            <a:fld id="{D5BBC35B-A44B-4119-B8DA-DE9E3DFADA20}" type="slidenum">
              <a:rPr kumimoji="0" lang="en-US" smtClean="0"/>
              <a:pPr/>
              <a:t>‹#›</a:t>
            </a:fld>
            <a:endParaRPr kumimoji="0" lang="en-US" dirty="0">
              <a:solidFill>
                <a:srgbClr val="FFFFFF"/>
              </a:solidFill>
            </a:endParaRPr>
          </a:p>
        </p:txBody>
      </p:sp>
      <p:pic>
        <p:nvPicPr>
          <p:cNvPr id="7" name="Picture 6" descr="DUG2011_title.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0" y="0"/>
            <a:ext cx="9144000" cy="68580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61543C-C3B6-2A4A-AA8B-057EE23696EF}" type="datetimeFigureOut">
              <a:rPr lang="en-US" smtClean="0"/>
              <a:pPr/>
              <a:t>3/29/2011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281C-C14D-DC4B-A531-054154B58A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61543C-C3B6-2A4A-AA8B-057EE23696EF}" type="datetimeFigureOut">
              <a:rPr lang="en-US" smtClean="0"/>
              <a:pPr/>
              <a:t>3/29/2011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281C-C14D-DC4B-A531-054154B58A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61543C-C3B6-2A4A-AA8B-057EE23696EF}" type="datetimeFigureOut">
              <a:rPr lang="en-US" smtClean="0"/>
              <a:pPr/>
              <a:t>3/29/2011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281C-C14D-DC4B-A531-054154B58A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pPr/>
              <a:t>3/29/2011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61543C-C3B6-2A4A-AA8B-057EE23696EF}" type="datetimeFigureOut">
              <a:rPr lang="en-US" smtClean="0"/>
              <a:pPr/>
              <a:t>3/29/2011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281C-C14D-DC4B-A531-054154B58A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61543C-C3B6-2A4A-AA8B-057EE23696EF}" type="datetimeFigureOut">
              <a:rPr lang="en-US" smtClean="0"/>
              <a:pPr/>
              <a:t>3/29/2011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B0281C-C14D-DC4B-A531-054154B58A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61543C-C3B6-2A4A-AA8B-057EE23696EF}" type="datetimeFigureOut">
              <a:rPr lang="en-US" smtClean="0"/>
              <a:pPr/>
              <a:t>3/29/2011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B0281C-C14D-DC4B-A531-054154B58A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1543C-C3B6-2A4A-AA8B-057EE23696EF}" type="datetimeFigureOut">
              <a:rPr lang="en-US" smtClean="0"/>
              <a:pPr/>
              <a:t>3/29/2011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B0281C-C14D-DC4B-A531-054154B58A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61543C-C3B6-2A4A-AA8B-057EE23696EF}" type="datetimeFigureOut">
              <a:rPr lang="en-US" smtClean="0"/>
              <a:pPr/>
              <a:t>3/29/2011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281C-C14D-DC4B-A531-054154B58A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A61543C-C3B6-2A4A-AA8B-057EE23696EF}" type="datetimeFigureOut">
              <a:rPr lang="en-US" smtClean="0"/>
              <a:pPr/>
              <a:t>3/29/2011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3B0281C-C14D-DC4B-A531-054154B58A4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44213AF-26F6-41FA-8D85-E2C5388D6E58}" type="datetimeFigureOut">
              <a:rPr lang="en-US" smtClean="0"/>
              <a:pPr/>
              <a:t>3/29/2011</a:t>
            </a:fld>
            <a:endParaRPr lang="en-US" sz="1000" dirty="0">
              <a:solidFill>
                <a:schemeClr val="tx1"/>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BBC35B-A44B-4119-B8DA-DE9E3DFADA20}" type="slidenum">
              <a:rPr kumimoji="0" lang="en-US" smtClean="0"/>
              <a:pPr/>
              <a:t>‹#›</a:t>
            </a:fld>
            <a:endParaRPr kumimoji="0" lang="en-US" sz="1000" b="0">
              <a:solidFill>
                <a:schemeClr val="tx1"/>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Excel_Worksheet1.xlsx"/></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wanderson@smcvt.edu"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mailto:mrussell@smcvt.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Easy as PIE</a:t>
            </a:r>
            <a:endParaRPr lang="en-US" dirty="0"/>
          </a:p>
        </p:txBody>
      </p:sp>
      <p:pic>
        <p:nvPicPr>
          <p:cNvPr id="4" name="Content Placeholder 3" descr="Logo_2color_WEB.jpg"/>
          <p:cNvPicPr>
            <a:picLocks noGrp="1" noChangeAspect="1"/>
          </p:cNvPicPr>
          <p:nvPr>
            <p:ph idx="1"/>
          </p:nvPr>
        </p:nvPicPr>
        <p:blipFill>
          <a:blip r:embed="rId3" cstate="print"/>
          <a:stretch>
            <a:fillRect/>
          </a:stretch>
        </p:blipFill>
        <p:spPr>
          <a:xfrm>
            <a:off x="4953000" y="2895600"/>
            <a:ext cx="3190875" cy="685800"/>
          </a:xfrm>
          <a:prstGeom prst="rect">
            <a:avLst/>
          </a:prstGeom>
        </p:spPr>
      </p:pic>
      <p:sp>
        <p:nvSpPr>
          <p:cNvPr id="5" name="TextBox 4"/>
          <p:cNvSpPr txBox="1"/>
          <p:nvPr/>
        </p:nvSpPr>
        <p:spPr>
          <a:xfrm>
            <a:off x="1142999" y="3581400"/>
            <a:ext cx="6858000" cy="646331"/>
          </a:xfrm>
          <a:prstGeom prst="rect">
            <a:avLst/>
          </a:prstGeom>
          <a:noFill/>
        </p:spPr>
        <p:txBody>
          <a:bodyPr wrap="square" rtlCol="0">
            <a:spAutoFit/>
          </a:bodyPr>
          <a:lstStyle/>
          <a:p>
            <a:r>
              <a:rPr lang="en-US" dirty="0" smtClean="0"/>
              <a:t>William O. Anderson, CIO</a:t>
            </a:r>
          </a:p>
          <a:p>
            <a:r>
              <a:rPr lang="en-US" dirty="0" smtClean="0"/>
              <a:t>Mary Jane Russell, Director of Finance</a:t>
            </a:r>
          </a:p>
        </p:txBody>
      </p:sp>
      <p:sp>
        <p:nvSpPr>
          <p:cNvPr id="6" name="TextBox 5"/>
          <p:cNvSpPr txBox="1"/>
          <p:nvPr/>
        </p:nvSpPr>
        <p:spPr>
          <a:xfrm>
            <a:off x="152400" y="5867400"/>
            <a:ext cx="8534400" cy="461665"/>
          </a:xfrm>
          <a:prstGeom prst="rect">
            <a:avLst/>
          </a:prstGeom>
          <a:noFill/>
        </p:spPr>
        <p:txBody>
          <a:bodyPr wrap="square" rtlCol="0">
            <a:spAutoFit/>
          </a:bodyPr>
          <a:lstStyle/>
          <a:p>
            <a:r>
              <a:rPr lang="en-US" sz="800" dirty="0" smtClean="0"/>
              <a:t>Copyright Saint Michael’s College 2011. This work is the intellectual property of the authors.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authors.</a:t>
            </a:r>
            <a:endParaRPr lang="en-US" sz="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Thoughts</a:t>
            </a:r>
            <a:endParaRPr lang="en-US" dirty="0"/>
          </a:p>
        </p:txBody>
      </p:sp>
      <p:graphicFrame>
        <p:nvGraphicFramePr>
          <p:cNvPr id="1026" name="Object 2"/>
          <p:cNvGraphicFramePr>
            <a:graphicFrameLocks noChangeAspect="1"/>
          </p:cNvGraphicFramePr>
          <p:nvPr>
            <p:ph idx="1"/>
          </p:nvPr>
        </p:nvGraphicFramePr>
        <p:xfrm>
          <a:off x="457200" y="2333625"/>
          <a:ext cx="8229600" cy="3592513"/>
        </p:xfrm>
        <a:graphic>
          <a:graphicData uri="http://schemas.openxmlformats.org/presentationml/2006/ole">
            <p:oleObj spid="_x0000_s1026" name="Worksheet" r:id="rId4" imgW="10704653" imgH="4672481" progId="Excel.Shee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 </a:t>
            </a:r>
            <a:br>
              <a:rPr lang="en-US" dirty="0" smtClean="0"/>
            </a:br>
            <a:r>
              <a:rPr lang="en-US" dirty="0" smtClean="0"/>
              <a:t> Scope Explosion:  </a:t>
            </a:r>
            <a:r>
              <a:rPr lang="en-US" sz="3600" dirty="0" smtClean="0"/>
              <a:t>the need for a more comprehensive approach</a:t>
            </a:r>
            <a:endParaRPr lang="en-US" sz="3600" dirty="0"/>
          </a:p>
        </p:txBody>
      </p:sp>
      <p:graphicFrame>
        <p:nvGraphicFramePr>
          <p:cNvPr id="2050" name="Object 2"/>
          <p:cNvGraphicFramePr>
            <a:graphicFrameLocks noChangeAspect="1"/>
          </p:cNvGraphicFramePr>
          <p:nvPr>
            <p:ph idx="1"/>
          </p:nvPr>
        </p:nvGraphicFramePr>
        <p:xfrm>
          <a:off x="457200" y="2678113"/>
          <a:ext cx="8229600" cy="2903537"/>
        </p:xfrm>
        <a:graphic>
          <a:graphicData uri="http://schemas.openxmlformats.org/presentationml/2006/ole">
            <p:oleObj spid="_x0000_s2050" name="Worksheet" r:id="rId4" imgW="20517611" imgH="7237439" progId="Excel.Sheet.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Architecture</a:t>
            </a:r>
            <a:endParaRPr lang="en-US" dirty="0"/>
          </a:p>
        </p:txBody>
      </p:sp>
      <p:sp>
        <p:nvSpPr>
          <p:cNvPr id="3" name="Content Placeholder 2"/>
          <p:cNvSpPr>
            <a:spLocks noGrp="1"/>
          </p:cNvSpPr>
          <p:nvPr>
            <p:ph idx="1"/>
          </p:nvPr>
        </p:nvSpPr>
        <p:spPr/>
        <p:txBody>
          <a:bodyPr/>
          <a:lstStyle/>
          <a:p>
            <a:r>
              <a:rPr lang="en-US" dirty="0" smtClean="0">
                <a:solidFill>
                  <a:schemeClr val="tx1"/>
                </a:solidFill>
              </a:rPr>
              <a:t>Generic steps needed to address any regulatory requirement</a:t>
            </a:r>
          </a:p>
          <a:p>
            <a:r>
              <a:rPr lang="en-US" dirty="0" smtClean="0">
                <a:solidFill>
                  <a:schemeClr val="tx1"/>
                </a:solidFill>
              </a:rPr>
              <a:t>Uncovers opportunities for sharing data, discovery, reporting functions across requirements.</a:t>
            </a:r>
          </a:p>
          <a:p>
            <a:r>
              <a:rPr lang="en-US" dirty="0" smtClean="0">
                <a:solidFill>
                  <a:schemeClr val="tx1"/>
                </a:solidFill>
              </a:rPr>
              <a:t>Customizable from regulation to regulation</a:t>
            </a:r>
          </a:p>
          <a:p>
            <a:r>
              <a:rPr lang="en-US" dirty="0" smtClean="0">
                <a:solidFill>
                  <a:schemeClr val="tx1"/>
                </a:solidFill>
              </a:rPr>
              <a:t>Customizable from department to department to department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SMC Architecture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solidFill>
              </a:rPr>
              <a:t>Projects: each regulation is a separate project</a:t>
            </a:r>
          </a:p>
          <a:p>
            <a:endParaRPr lang="en-US" dirty="0" smtClean="0">
              <a:solidFill>
                <a:schemeClr val="tx1"/>
              </a:solidFill>
            </a:endParaRPr>
          </a:p>
          <a:p>
            <a:r>
              <a:rPr lang="en-US" dirty="0" smtClean="0">
                <a:solidFill>
                  <a:schemeClr val="tx1"/>
                </a:solidFill>
              </a:rPr>
              <a:t>Process steps:</a:t>
            </a:r>
            <a:endParaRPr lang="en-US" dirty="0" smtClean="0">
              <a:solidFill>
                <a:schemeClr val="tx1"/>
              </a:solidFill>
            </a:endParaRPr>
          </a:p>
          <a:p>
            <a:pPr marL="850392" lvl="1" indent="-457200">
              <a:buFont typeface="+mj-lt"/>
              <a:buAutoNum type="arabicPeriod"/>
            </a:pPr>
            <a:r>
              <a:rPr lang="en-US" dirty="0" smtClean="0">
                <a:solidFill>
                  <a:schemeClr val="tx1"/>
                </a:solidFill>
              </a:rPr>
              <a:t>Assessment</a:t>
            </a:r>
          </a:p>
          <a:p>
            <a:pPr marL="850392" lvl="1" indent="-457200">
              <a:buFont typeface="+mj-lt"/>
              <a:buAutoNum type="arabicPeriod"/>
            </a:pPr>
            <a:r>
              <a:rPr lang="en-US" dirty="0" smtClean="0">
                <a:solidFill>
                  <a:schemeClr val="tx1"/>
                </a:solidFill>
              </a:rPr>
              <a:t>Plans and Policies</a:t>
            </a:r>
          </a:p>
          <a:p>
            <a:pPr marL="850392" lvl="1" indent="-457200">
              <a:buFont typeface="+mj-lt"/>
              <a:buAutoNum type="arabicPeriod"/>
            </a:pPr>
            <a:r>
              <a:rPr lang="en-US" dirty="0" smtClean="0">
                <a:solidFill>
                  <a:schemeClr val="tx1"/>
                </a:solidFill>
              </a:rPr>
              <a:t>Implementation</a:t>
            </a:r>
          </a:p>
          <a:p>
            <a:pPr marL="850392" lvl="1" indent="-457200">
              <a:buFont typeface="+mj-lt"/>
              <a:buAutoNum type="arabicPeriod"/>
            </a:pPr>
            <a:r>
              <a:rPr lang="en-US" dirty="0" smtClean="0">
                <a:solidFill>
                  <a:schemeClr val="tx1"/>
                </a:solidFill>
              </a:rPr>
              <a:t>Incident Response</a:t>
            </a:r>
          </a:p>
          <a:p>
            <a:pPr marL="850392" lvl="1" indent="-457200">
              <a:buFont typeface="+mj-lt"/>
              <a:buAutoNum type="arabicPeriod"/>
            </a:pPr>
            <a:r>
              <a:rPr lang="en-US" dirty="0" smtClean="0">
                <a:solidFill>
                  <a:schemeClr val="tx1"/>
                </a:solidFill>
              </a:rPr>
              <a:t>Reporting</a:t>
            </a:r>
          </a:p>
          <a:p>
            <a:pPr lvl="1">
              <a:buNone/>
            </a:pPr>
            <a:endParaRPr lang="en-US" dirty="0" smtClean="0">
              <a:solidFill>
                <a:schemeClr val="tx1"/>
              </a:solidFill>
            </a:endParaRPr>
          </a:p>
          <a:p>
            <a:r>
              <a:rPr lang="en-US" dirty="0" smtClean="0"/>
              <a:t>Phases:  </a:t>
            </a:r>
            <a:endParaRPr lang="en-US" dirty="0" smtClean="0"/>
          </a:p>
          <a:p>
            <a:pPr marL="850392" lvl="1" indent="-457200">
              <a:buFont typeface="+mj-lt"/>
              <a:buAutoNum type="arabicPeriod"/>
            </a:pPr>
            <a:r>
              <a:rPr lang="en-US" dirty="0" smtClean="0"/>
              <a:t>Initial baseline</a:t>
            </a:r>
          </a:p>
          <a:p>
            <a:pPr marL="850392" lvl="1" indent="-457200">
              <a:buFont typeface="+mj-lt"/>
              <a:buAutoNum type="arabicPeriod"/>
            </a:pPr>
            <a:r>
              <a:rPr lang="en-US" dirty="0" smtClean="0"/>
              <a:t>Ongoing monitoring</a:t>
            </a:r>
            <a:endParaRPr lang="en-US" dirty="0" smtClean="0">
              <a:solidFill>
                <a:schemeClr val="tx1"/>
              </a:solidFill>
            </a:endParaRPr>
          </a:p>
          <a:p>
            <a:pPr>
              <a:buNone/>
            </a:pPr>
            <a:endParaRPr lang="en-US" dirty="0" smtClean="0">
              <a:solidFill>
                <a:schemeClr val="tx1"/>
              </a:solidFill>
            </a:endParaRPr>
          </a:p>
          <a:p>
            <a:pPr>
              <a:buNone/>
            </a:pPr>
            <a:endParaRPr lang="en-US"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SMC Architecture Example: HEOA</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solidFill>
                  <a:schemeClr val="tx1"/>
                </a:solidFill>
              </a:rPr>
              <a:t>Assessment: </a:t>
            </a:r>
          </a:p>
          <a:p>
            <a:r>
              <a:rPr lang="en-US" dirty="0" smtClean="0">
                <a:solidFill>
                  <a:schemeClr val="tx1"/>
                </a:solidFill>
              </a:rPr>
              <a:t>Regulation impacts academic affairs, campus store, IT p2p, financial aid calculator</a:t>
            </a:r>
          </a:p>
          <a:p>
            <a:pPr>
              <a:buNone/>
            </a:pPr>
            <a:r>
              <a:rPr lang="en-US" b="1" dirty="0" smtClean="0">
                <a:solidFill>
                  <a:schemeClr val="tx1"/>
                </a:solidFill>
              </a:rPr>
              <a:t>Plans and Policies: </a:t>
            </a:r>
          </a:p>
          <a:p>
            <a:r>
              <a:rPr lang="en-US" dirty="0" smtClean="0"/>
              <a:t>New</a:t>
            </a:r>
            <a:r>
              <a:rPr lang="en-US" dirty="0" smtClean="0">
                <a:solidFill>
                  <a:schemeClr val="tx1"/>
                </a:solidFill>
              </a:rPr>
              <a:t> policy on timing of book selection and publication </a:t>
            </a:r>
          </a:p>
          <a:p>
            <a:r>
              <a:rPr lang="en-US" dirty="0" smtClean="0">
                <a:solidFill>
                  <a:schemeClr val="tx1"/>
                </a:solidFill>
              </a:rPr>
              <a:t>Admission and Financial aid plan their choice of FA calculator vendor</a:t>
            </a:r>
          </a:p>
          <a:p>
            <a:pPr>
              <a:buNone/>
            </a:pPr>
            <a:r>
              <a:rPr lang="en-US" b="1" dirty="0" smtClean="0">
                <a:solidFill>
                  <a:schemeClr val="tx1"/>
                </a:solidFill>
              </a:rPr>
              <a:t>Implementation: </a:t>
            </a:r>
          </a:p>
          <a:p>
            <a:r>
              <a:rPr lang="en-US" dirty="0" smtClean="0">
                <a:solidFill>
                  <a:schemeClr val="tx1"/>
                </a:solidFill>
              </a:rPr>
              <a:t>VPAA announce policy on books, IT announces resources for free file sharing</a:t>
            </a:r>
          </a:p>
          <a:p>
            <a:pPr>
              <a:buNone/>
            </a:pPr>
            <a:r>
              <a:rPr lang="en-US" b="1" dirty="0" smtClean="0">
                <a:solidFill>
                  <a:schemeClr val="tx1"/>
                </a:solidFill>
              </a:rPr>
              <a:t>Incident Response </a:t>
            </a:r>
            <a:r>
              <a:rPr lang="en-US" dirty="0" smtClean="0">
                <a:solidFill>
                  <a:schemeClr val="tx1"/>
                </a:solidFill>
              </a:rPr>
              <a:t>may not be applicable</a:t>
            </a:r>
          </a:p>
          <a:p>
            <a:pPr>
              <a:buNone/>
            </a:pPr>
            <a:r>
              <a:rPr lang="en-US" b="1" dirty="0" smtClean="0">
                <a:solidFill>
                  <a:schemeClr val="tx1"/>
                </a:solidFill>
              </a:rPr>
              <a:t>Reporting: </a:t>
            </a:r>
          </a:p>
          <a:p>
            <a:r>
              <a:rPr lang="en-US" dirty="0" smtClean="0">
                <a:solidFill>
                  <a:schemeClr val="tx1"/>
                </a:solidFill>
              </a:rPr>
              <a:t>Internal reporting </a:t>
            </a:r>
            <a:r>
              <a:rPr lang="en-US" dirty="0" smtClean="0"/>
              <a:t>will be </a:t>
            </a:r>
            <a:r>
              <a:rPr lang="en-US" dirty="0" smtClean="0">
                <a:solidFill>
                  <a:schemeClr val="tx1"/>
                </a:solidFill>
              </a:rPr>
              <a:t>required</a:t>
            </a:r>
          </a:p>
          <a:p>
            <a:pPr>
              <a:buNone/>
            </a:pPr>
            <a:endParaRPr lang="en-US" dirty="0" smtClean="0">
              <a:solidFill>
                <a:schemeClr val="tx1"/>
              </a:solidFill>
            </a:endParaRPr>
          </a:p>
          <a:p>
            <a:pPr>
              <a:buNone/>
            </a:pPr>
            <a:endParaRPr lang="en-US"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Environment</a:t>
            </a:r>
            <a:endParaRPr lang="en-US" dirty="0"/>
          </a:p>
        </p:txBody>
      </p:sp>
      <p:pic>
        <p:nvPicPr>
          <p:cNvPr id="6" name="Content Placeholder 3" descr="PIE.bmp"/>
          <p:cNvPicPr>
            <a:picLocks noGrp="1" noChangeAspect="1"/>
          </p:cNvPicPr>
          <p:nvPr>
            <p:ph idx="1"/>
          </p:nvPr>
        </p:nvPicPr>
        <p:blipFill>
          <a:blip r:embed="rId3" cstate="print"/>
          <a:stretch>
            <a:fillRect/>
          </a:stretch>
        </p:blipFill>
        <p:spPr>
          <a:xfrm>
            <a:off x="2360238" y="2819400"/>
            <a:ext cx="3581400" cy="1028700"/>
          </a:xfrm>
        </p:spPr>
      </p:pic>
      <p:sp>
        <p:nvSpPr>
          <p:cNvPr id="5" name="Rectangle 4"/>
          <p:cNvSpPr/>
          <p:nvPr/>
        </p:nvSpPr>
        <p:spPr>
          <a:xfrm>
            <a:off x="3124200" y="3505200"/>
            <a:ext cx="2817438" cy="461665"/>
          </a:xfrm>
          <a:prstGeom prst="rect">
            <a:avLst/>
          </a:prstGeom>
        </p:spPr>
        <p:txBody>
          <a:bodyPr wrap="none">
            <a:spAutoFit/>
          </a:bodyPr>
          <a:lstStyle/>
          <a:p>
            <a:pPr>
              <a:buNone/>
            </a:pPr>
            <a:r>
              <a:rPr lang="en-US" b="1" dirty="0" smtClean="0">
                <a:solidFill>
                  <a:schemeClr val="bg1"/>
                </a:solidFill>
              </a:rPr>
              <a:t>www.piematrix.com</a:t>
            </a:r>
            <a:endParaRPr lang="en-US" b="1" dirty="0">
              <a:solidFill>
                <a:schemeClr val="bg1"/>
              </a:solidFill>
            </a:endParaRPr>
          </a:p>
        </p:txBody>
      </p:sp>
      <p:sp>
        <p:nvSpPr>
          <p:cNvPr id="7" name="Rectangle 6"/>
          <p:cNvSpPr/>
          <p:nvPr/>
        </p:nvSpPr>
        <p:spPr>
          <a:xfrm>
            <a:off x="3505200" y="3848100"/>
            <a:ext cx="4038600" cy="584775"/>
          </a:xfrm>
          <a:prstGeom prst="rect">
            <a:avLst/>
          </a:prstGeom>
        </p:spPr>
        <p:txBody>
          <a:bodyPr wrap="square">
            <a:spAutoFit/>
          </a:bodyPr>
          <a:lstStyle/>
          <a:p>
            <a:pPr>
              <a:buNone/>
            </a:pPr>
            <a:r>
              <a:rPr lang="en-US" sz="3200" b="1" dirty="0" smtClean="0"/>
              <a:t>www.piematrix.com</a:t>
            </a:r>
            <a:endParaRPr lang="en-US"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PIEmatrix</a:t>
            </a:r>
            <a:endParaRPr lang="en-US" dirty="0"/>
          </a:p>
        </p:txBody>
      </p:sp>
      <p:graphicFrame>
        <p:nvGraphicFramePr>
          <p:cNvPr id="4" name="Content Placeholder 5"/>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 </a:t>
            </a:r>
            <a:br>
              <a:rPr lang="en-US" dirty="0" smtClean="0"/>
            </a:br>
            <a:r>
              <a:rPr lang="en-US" dirty="0" smtClean="0"/>
              <a:t> Scope Explosion:  </a:t>
            </a:r>
            <a:r>
              <a:rPr lang="en-US" sz="3600" dirty="0" smtClean="0"/>
              <a:t>the need for a more comprehensive approach</a:t>
            </a:r>
            <a:endParaRPr lang="en-US" sz="3600" dirty="0"/>
          </a:p>
        </p:txBody>
      </p:sp>
      <p:graphicFrame>
        <p:nvGraphicFramePr>
          <p:cNvPr id="2050" name="Object 2"/>
          <p:cNvGraphicFramePr>
            <a:graphicFrameLocks noChangeAspect="1"/>
          </p:cNvGraphicFramePr>
          <p:nvPr>
            <p:ph idx="1"/>
          </p:nvPr>
        </p:nvGraphicFramePr>
        <p:xfrm>
          <a:off x="457200" y="2678113"/>
          <a:ext cx="8229600" cy="2903537"/>
        </p:xfrm>
        <a:graphic>
          <a:graphicData uri="http://schemas.openxmlformats.org/presentationml/2006/ole">
            <p:oleObj spid="_x0000_s165890" name="Worksheet" r:id="rId4" imgW="20517611" imgH="7237439" progId="Excel.Sheet.8">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457200"/>
            <a:ext cx="5972175" cy="914400"/>
          </a:xfrm>
        </p:spPr>
        <p:txBody>
          <a:bodyPr/>
          <a:lstStyle/>
          <a:p>
            <a:r>
              <a:rPr lang="en-US" sz="4400" dirty="0" smtClean="0"/>
              <a:t>Executive</a:t>
            </a:r>
            <a:r>
              <a:rPr lang="en-US" sz="4400" b="1" dirty="0" smtClean="0"/>
              <a:t> </a:t>
            </a:r>
            <a:r>
              <a:rPr lang="en-US" sz="4400" dirty="0" smtClean="0"/>
              <a:t>Dashboard</a:t>
            </a:r>
            <a:endParaRPr lang="en-US" sz="4400" dirty="0"/>
          </a:p>
        </p:txBody>
      </p:sp>
      <p:pic>
        <p:nvPicPr>
          <p:cNvPr id="55297" name="Picture 1"/>
          <p:cNvPicPr>
            <a:picLocks noGrp="1" noChangeAspect="1" noChangeArrowheads="1"/>
          </p:cNvPicPr>
          <p:nvPr>
            <p:ph idx="1"/>
          </p:nvPr>
        </p:nvPicPr>
        <p:blipFill>
          <a:blip r:embed="rId3"/>
          <a:stretch>
            <a:fillRect/>
          </a:stretch>
        </p:blipFill>
        <p:spPr bwMode="auto">
          <a:xfrm>
            <a:off x="0" y="1530349"/>
            <a:ext cx="9144000" cy="5715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2514600"/>
            <a:ext cx="8229600" cy="3322320"/>
          </a:xfrm>
        </p:spPr>
        <p:txBody>
          <a:bodyPr/>
          <a:lstStyle/>
          <a:p>
            <a:r>
              <a:rPr lang="en-US" dirty="0" smtClean="0">
                <a:solidFill>
                  <a:schemeClr val="tx1"/>
                </a:solidFill>
              </a:rPr>
              <a:t>Institutional context</a:t>
            </a:r>
          </a:p>
          <a:p>
            <a:r>
              <a:rPr lang="en-US" dirty="0" smtClean="0">
                <a:solidFill>
                  <a:schemeClr val="tx1"/>
                </a:solidFill>
              </a:rPr>
              <a:t>Project approach</a:t>
            </a:r>
          </a:p>
          <a:p>
            <a:r>
              <a:rPr lang="en-US" dirty="0" smtClean="0">
                <a:solidFill>
                  <a:schemeClr val="tx1"/>
                </a:solidFill>
              </a:rPr>
              <a:t>Compliance architecture</a:t>
            </a:r>
          </a:p>
          <a:p>
            <a:r>
              <a:rPr lang="en-US" dirty="0" err="1" smtClean="0">
                <a:solidFill>
                  <a:schemeClr val="tx1"/>
                </a:solidFill>
              </a:rPr>
              <a:t>PIEmatrix</a:t>
            </a:r>
            <a:endParaRPr lang="en-US" dirty="0" smtClean="0">
              <a:solidFill>
                <a:schemeClr val="tx1"/>
              </a:solidFill>
            </a:endParaRPr>
          </a:p>
          <a:p>
            <a:r>
              <a:rPr lang="en-US" dirty="0" smtClean="0">
                <a:solidFill>
                  <a:schemeClr val="tx1"/>
                </a:solidFill>
              </a:rPr>
              <a:t>Crowd sourcing and other next steps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tretch>
            <a:fillRect/>
          </a:stretch>
        </p:blipFill>
        <p:spPr bwMode="auto">
          <a:xfrm>
            <a:off x="0" y="0"/>
            <a:ext cx="10631421" cy="8305799"/>
          </a:xfrm>
          <a:prstGeom prst="rect">
            <a:avLst/>
          </a:prstGeom>
          <a:noFill/>
          <a:ln w="9525">
            <a:noFill/>
            <a:miter lim="800000"/>
            <a:headEnd/>
            <a:tailEnd/>
          </a:ln>
        </p:spPr>
      </p:pic>
      <p:sp>
        <p:nvSpPr>
          <p:cNvPr id="3" name="Right Arrow 2"/>
          <p:cNvSpPr/>
          <p:nvPr/>
        </p:nvSpPr>
        <p:spPr>
          <a:xfrm>
            <a:off x="647700" y="26670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own Arrow 3"/>
          <p:cNvSpPr/>
          <p:nvPr/>
        </p:nvSpPr>
        <p:spPr>
          <a:xfrm>
            <a:off x="1447800" y="4191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a:stretch>
            <a:fillRect/>
          </a:stretch>
        </p:blipFill>
        <p:spPr bwMode="auto">
          <a:xfrm>
            <a:off x="0" y="0"/>
            <a:ext cx="9144000" cy="7143750"/>
          </a:xfrm>
          <a:prstGeom prst="rect">
            <a:avLst/>
          </a:prstGeom>
          <a:noFill/>
          <a:ln w="9525">
            <a:noFill/>
            <a:miter lim="800000"/>
            <a:headEnd/>
            <a:tailEnd/>
          </a:ln>
        </p:spPr>
      </p:pic>
      <p:sp>
        <p:nvSpPr>
          <p:cNvPr id="3" name="Right Arrow 2"/>
          <p:cNvSpPr/>
          <p:nvPr/>
        </p:nvSpPr>
        <p:spPr>
          <a:xfrm>
            <a:off x="533400" y="23622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cstate="print"/>
          <a:srcRect/>
          <a:stretch>
            <a:fillRect/>
          </a:stretch>
        </p:blipFill>
        <p:spPr bwMode="auto">
          <a:xfrm>
            <a:off x="-228600" y="-106680"/>
            <a:ext cx="11506200" cy="7498080"/>
          </a:xfrm>
          <a:prstGeom prst="rect">
            <a:avLst/>
          </a:prstGeom>
          <a:noFill/>
          <a:ln w="9525">
            <a:noFill/>
            <a:miter lim="800000"/>
            <a:headEnd/>
            <a:tailEnd/>
          </a:ln>
        </p:spPr>
      </p:pic>
      <p:cxnSp>
        <p:nvCxnSpPr>
          <p:cNvPr id="5" name="Elbow Connector 4"/>
          <p:cNvCxnSpPr/>
          <p:nvPr/>
        </p:nvCxnSpPr>
        <p:spPr>
          <a:xfrm rot="16200000" flipH="1">
            <a:off x="114301" y="800100"/>
            <a:ext cx="533400" cy="381000"/>
          </a:xfrm>
          <a:prstGeom prst="bentConnector3">
            <a:avLst>
              <a:gd name="adj1" fmla="val 50000"/>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print"/>
          <a:stretch>
            <a:fillRect/>
          </a:stretch>
        </p:blipFill>
        <p:spPr bwMode="auto">
          <a:xfrm>
            <a:off x="0" y="228600"/>
            <a:ext cx="9144000" cy="7315200"/>
          </a:xfrm>
          <a:prstGeom prst="rect">
            <a:avLst/>
          </a:prstGeom>
          <a:solidFill>
            <a:srgbClr val="FF0000"/>
          </a:solidFill>
          <a:ln w="9525">
            <a:noFill/>
            <a:miter lim="800000"/>
            <a:headEnd/>
            <a:tailEnd/>
          </a:ln>
        </p:spPr>
      </p:pic>
      <p:cxnSp>
        <p:nvCxnSpPr>
          <p:cNvPr id="7" name="Elbow Connector 6"/>
          <p:cNvCxnSpPr/>
          <p:nvPr/>
        </p:nvCxnSpPr>
        <p:spPr>
          <a:xfrm rot="16200000" flipH="1">
            <a:off x="457200" y="3276600"/>
            <a:ext cx="1828800" cy="152400"/>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rot="5400000">
            <a:off x="1639887" y="1408113"/>
            <a:ext cx="53181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rot="16200000" flipH="1">
            <a:off x="766764" y="1716087"/>
            <a:ext cx="533400" cy="2254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tretch>
            <a:fillRect/>
          </a:stretch>
        </p:blipFill>
        <p:spPr bwMode="auto">
          <a:xfrm>
            <a:off x="0" y="0"/>
            <a:ext cx="9144000" cy="7143751"/>
          </a:xfrm>
          <a:prstGeom prst="rect">
            <a:avLst/>
          </a:prstGeom>
          <a:noFill/>
          <a:ln w="9525">
            <a:noFill/>
            <a:miter lim="800000"/>
            <a:headEnd/>
            <a:tailEnd/>
          </a:ln>
        </p:spPr>
      </p:pic>
      <p:cxnSp>
        <p:nvCxnSpPr>
          <p:cNvPr id="4" name="Elbow Connector 3"/>
          <p:cNvCxnSpPr/>
          <p:nvPr/>
        </p:nvCxnSpPr>
        <p:spPr>
          <a:xfrm rot="16200000" flipH="1">
            <a:off x="876301" y="3543300"/>
            <a:ext cx="685800" cy="152400"/>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5058" name="Picture 2"/>
          <p:cNvPicPr>
            <a:picLocks noChangeAspect="1" noChangeArrowheads="1"/>
          </p:cNvPicPr>
          <p:nvPr/>
        </p:nvPicPr>
        <p:blipFill>
          <a:blip r:embed="rId3" cstate="print"/>
          <a:srcRect/>
          <a:stretch>
            <a:fillRect/>
          </a:stretch>
        </p:blipFill>
        <p:spPr bwMode="auto">
          <a:xfrm>
            <a:off x="0" y="0"/>
            <a:ext cx="11216640" cy="8763000"/>
          </a:xfrm>
          <a:prstGeom prst="rect">
            <a:avLst/>
          </a:prstGeom>
          <a:noFill/>
          <a:ln w="9525">
            <a:noFill/>
            <a:miter lim="800000"/>
            <a:headEnd/>
            <a:tailEnd/>
          </a:ln>
        </p:spPr>
      </p:pic>
      <p:sp>
        <p:nvSpPr>
          <p:cNvPr id="5" name="Right Arrow 4"/>
          <p:cNvSpPr/>
          <p:nvPr/>
        </p:nvSpPr>
        <p:spPr>
          <a:xfrm>
            <a:off x="1828800" y="51816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10575" cy="1530350"/>
          </a:xfrm>
        </p:spPr>
        <p:txBody>
          <a:bodyPr>
            <a:normAutofit fontScale="90000"/>
          </a:bodyPr>
          <a:lstStyle/>
          <a:p>
            <a:r>
              <a:rPr lang="en-US" dirty="0" smtClean="0"/>
              <a:t>Example: Checklist of Requirements</a:t>
            </a:r>
            <a:endParaRPr lang="en-US" dirty="0"/>
          </a:p>
        </p:txBody>
      </p:sp>
      <p:graphicFrame>
        <p:nvGraphicFramePr>
          <p:cNvPr id="44035" name="Object 3"/>
          <p:cNvGraphicFramePr>
            <a:graphicFrameLocks noChangeAspect="1"/>
          </p:cNvGraphicFramePr>
          <p:nvPr/>
        </p:nvGraphicFramePr>
        <p:xfrm>
          <a:off x="-6583" y="1752600"/>
          <a:ext cx="9150583" cy="4038600"/>
        </p:xfrm>
        <a:graphic>
          <a:graphicData uri="http://schemas.openxmlformats.org/presentationml/2006/ole">
            <p:oleObj spid="_x0000_s4098" name="Worksheet" r:id="rId4" imgW="6496050" imgH="2867025" progId="Excel.Sheet.12">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0" y="228600"/>
            <a:ext cx="11314174" cy="8839200"/>
          </a:xfrm>
          <a:prstGeom prst="rect">
            <a:avLst/>
          </a:prstGeom>
          <a:noFill/>
          <a:ln w="9525">
            <a:noFill/>
            <a:miter lim="800000"/>
            <a:headEnd/>
            <a:tailEnd/>
          </a:ln>
        </p:spPr>
      </p:pic>
      <p:sp>
        <p:nvSpPr>
          <p:cNvPr id="4" name="5-Point Star 3"/>
          <p:cNvSpPr/>
          <p:nvPr/>
        </p:nvSpPr>
        <p:spPr>
          <a:xfrm>
            <a:off x="4343400" y="3200400"/>
            <a:ext cx="457200" cy="457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print"/>
          <a:stretch>
            <a:fillRect/>
          </a:stretch>
        </p:blipFill>
        <p:spPr bwMode="auto">
          <a:xfrm>
            <a:off x="0" y="1"/>
            <a:ext cx="9829800" cy="7679532"/>
          </a:xfrm>
          <a:prstGeom prst="rect">
            <a:avLst/>
          </a:prstGeom>
          <a:noFill/>
          <a:ln w="9525">
            <a:noFill/>
            <a:miter lim="800000"/>
            <a:headEnd/>
            <a:tailEnd/>
          </a:ln>
        </p:spPr>
      </p:pic>
      <p:cxnSp>
        <p:nvCxnSpPr>
          <p:cNvPr id="4" name="Elbow Connector 3"/>
          <p:cNvCxnSpPr/>
          <p:nvPr/>
        </p:nvCxnSpPr>
        <p:spPr>
          <a:xfrm rot="16200000" flipH="1">
            <a:off x="3390900" y="3314700"/>
            <a:ext cx="1905000" cy="60960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5-Point Star 4"/>
          <p:cNvSpPr/>
          <p:nvPr/>
        </p:nvSpPr>
        <p:spPr>
          <a:xfrm>
            <a:off x="7010400" y="5486400"/>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248400" cy="731838"/>
          </a:xfrm>
        </p:spPr>
        <p:txBody>
          <a:bodyPr>
            <a:normAutofit/>
          </a:bodyPr>
          <a:lstStyle/>
          <a:p>
            <a:r>
              <a:rPr lang="en-US" sz="4000" b="1" dirty="0" smtClean="0"/>
              <a:t>Links to Reference Material</a:t>
            </a:r>
            <a:endParaRPr lang="en-US" sz="4000" b="1" dirty="0"/>
          </a:p>
        </p:txBody>
      </p:sp>
      <p:pic>
        <p:nvPicPr>
          <p:cNvPr id="9219" name="Picture 3"/>
          <p:cNvPicPr>
            <a:picLocks noChangeAspect="1" noChangeArrowheads="1"/>
          </p:cNvPicPr>
          <p:nvPr/>
        </p:nvPicPr>
        <p:blipFill>
          <a:blip r:embed="rId3" cstate="print"/>
          <a:srcRect/>
          <a:stretch>
            <a:fillRect/>
          </a:stretch>
        </p:blipFill>
        <p:spPr bwMode="auto">
          <a:xfrm>
            <a:off x="0" y="1242219"/>
            <a:ext cx="10515600" cy="6049962"/>
          </a:xfrm>
          <a:prstGeom prst="rect">
            <a:avLst/>
          </a:prstGeom>
          <a:noFill/>
          <a:ln w="9525">
            <a:noFill/>
            <a:miter lim="800000"/>
            <a:headEnd/>
            <a:tailEnd/>
          </a:ln>
        </p:spPr>
      </p:pic>
      <p:sp>
        <p:nvSpPr>
          <p:cNvPr id="4" name="5-Point Star 3"/>
          <p:cNvSpPr/>
          <p:nvPr/>
        </p:nvSpPr>
        <p:spPr>
          <a:xfrm>
            <a:off x="533400" y="3886200"/>
            <a:ext cx="381000" cy="381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5-Point Star 4"/>
          <p:cNvSpPr/>
          <p:nvPr/>
        </p:nvSpPr>
        <p:spPr>
          <a:xfrm>
            <a:off x="5715000" y="5105400"/>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Saint Michael’s College</a:t>
            </a:r>
            <a:endParaRPr lang="en-US" dirty="0"/>
          </a:p>
        </p:txBody>
      </p:sp>
      <p:sp>
        <p:nvSpPr>
          <p:cNvPr id="3" name="Content Placeholder 2"/>
          <p:cNvSpPr>
            <a:spLocks noGrp="1"/>
          </p:cNvSpPr>
          <p:nvPr>
            <p:ph idx="1"/>
          </p:nvPr>
        </p:nvSpPr>
        <p:spPr/>
        <p:txBody>
          <a:bodyPr/>
          <a:lstStyle/>
          <a:p>
            <a:pPr>
              <a:buFont typeface="Arial" charset="0"/>
              <a:buNone/>
            </a:pPr>
            <a:r>
              <a:rPr lang="en-US" sz="2700" dirty="0" smtClean="0">
                <a:solidFill>
                  <a:schemeClr val="tx1"/>
                </a:solidFill>
              </a:rPr>
              <a:t>Mission</a:t>
            </a:r>
            <a:r>
              <a:rPr lang="en-US" dirty="0" smtClean="0">
                <a:solidFill>
                  <a:schemeClr val="tx1"/>
                </a:solidFill>
              </a:rPr>
              <a:t>:</a:t>
            </a:r>
            <a:r>
              <a:rPr lang="en-US" sz="1700" dirty="0" smtClean="0">
                <a:solidFill>
                  <a:schemeClr val="tx1"/>
                </a:solidFill>
              </a:rPr>
              <a:t> </a:t>
            </a:r>
            <a:r>
              <a:rPr lang="en-US" sz="2000" dirty="0" smtClean="0">
                <a:solidFill>
                  <a:schemeClr val="tx1"/>
                </a:solidFill>
              </a:rPr>
              <a:t>It is the mission of Saint Michael’s College to contribute through higher education to the enhancement of the human person and to the advancement of human culture in the light of the Catholic faith.</a:t>
            </a:r>
            <a:br>
              <a:rPr lang="en-US" sz="2000" dirty="0" smtClean="0">
                <a:solidFill>
                  <a:schemeClr val="tx1"/>
                </a:solidFill>
              </a:rPr>
            </a:br>
            <a:endParaRPr lang="en-US" sz="2000" dirty="0" smtClean="0">
              <a:solidFill>
                <a:schemeClr val="tx1"/>
              </a:solidFill>
            </a:endParaRPr>
          </a:p>
          <a:p>
            <a:pPr lvl="1"/>
            <a:r>
              <a:rPr lang="en-US" sz="2300" dirty="0" smtClean="0">
                <a:solidFill>
                  <a:schemeClr val="tx1"/>
                </a:solidFill>
              </a:rPr>
              <a:t>Burlington, Vermont</a:t>
            </a:r>
          </a:p>
          <a:p>
            <a:pPr lvl="1"/>
            <a:r>
              <a:rPr lang="en-US" sz="2300" dirty="0" smtClean="0">
                <a:solidFill>
                  <a:schemeClr val="tx1"/>
                </a:solidFill>
              </a:rPr>
              <a:t>21</a:t>
            </a:r>
            <a:r>
              <a:rPr lang="en-US" sz="2300" baseline="30000" dirty="0" smtClean="0">
                <a:solidFill>
                  <a:schemeClr val="tx1"/>
                </a:solidFill>
              </a:rPr>
              <a:t>st</a:t>
            </a:r>
            <a:r>
              <a:rPr lang="en-US" sz="2300" dirty="0" smtClean="0">
                <a:solidFill>
                  <a:schemeClr val="tx1"/>
                </a:solidFill>
              </a:rPr>
              <a:t> Catholic with Phi Beta Kappa chapter</a:t>
            </a:r>
          </a:p>
          <a:p>
            <a:pPr lvl="1"/>
            <a:r>
              <a:rPr lang="en-US" sz="2300" dirty="0" smtClean="0">
                <a:solidFill>
                  <a:schemeClr val="tx1"/>
                </a:solidFill>
              </a:rPr>
              <a:t>Top 50% National Liberal Arts US News</a:t>
            </a:r>
          </a:p>
          <a:p>
            <a:pPr lvl="1"/>
            <a:r>
              <a:rPr lang="en-US" sz="2300" dirty="0" smtClean="0">
                <a:solidFill>
                  <a:schemeClr val="tx1"/>
                </a:solidFill>
              </a:rPr>
              <a:t>100% Residential with 2000 Undergraduate FTEs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162800" cy="808038"/>
          </a:xfrm>
        </p:spPr>
        <p:txBody>
          <a:bodyPr>
            <a:normAutofit/>
          </a:bodyPr>
          <a:lstStyle/>
          <a:p>
            <a:r>
              <a:rPr lang="en-US" sz="4000" b="1" dirty="0" smtClean="0"/>
              <a:t>Repository for Project Documents</a:t>
            </a:r>
            <a:endParaRPr lang="en-US" sz="4000" b="1" dirty="0"/>
          </a:p>
        </p:txBody>
      </p:sp>
      <p:pic>
        <p:nvPicPr>
          <p:cNvPr id="10242" name="Picture 2"/>
          <p:cNvPicPr>
            <a:picLocks noGrp="1" noChangeAspect="1" noChangeArrowheads="1"/>
          </p:cNvPicPr>
          <p:nvPr>
            <p:ph idx="1"/>
          </p:nvPr>
        </p:nvPicPr>
        <p:blipFill>
          <a:blip r:embed="rId3" cstate="print"/>
          <a:stretch>
            <a:fillRect/>
          </a:stretch>
        </p:blipFill>
        <p:spPr bwMode="auto">
          <a:xfrm>
            <a:off x="0" y="990600"/>
            <a:ext cx="9906000" cy="7739064"/>
          </a:xfrm>
          <a:prstGeom prst="rect">
            <a:avLst/>
          </a:prstGeom>
          <a:noFill/>
          <a:ln w="9525">
            <a:noFill/>
            <a:miter lim="800000"/>
            <a:headEnd/>
            <a:tailEnd/>
          </a:ln>
        </p:spPr>
      </p:pic>
      <p:cxnSp>
        <p:nvCxnSpPr>
          <p:cNvPr id="6" name="Straight Arrow Connector 5"/>
          <p:cNvCxnSpPr/>
          <p:nvPr/>
        </p:nvCxnSpPr>
        <p:spPr>
          <a:xfrm rot="10800000" flipV="1">
            <a:off x="4572000" y="5105400"/>
            <a:ext cx="533400" cy="4572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05580"/>
            <a:ext cx="3152775" cy="1143000"/>
          </a:xfrm>
        </p:spPr>
        <p:txBody>
          <a:bodyPr>
            <a:normAutofit/>
          </a:bodyPr>
          <a:lstStyle/>
          <a:p>
            <a:r>
              <a:rPr lang="en-US" sz="3600" b="1" dirty="0" smtClean="0"/>
              <a:t>Example:    Plans &amp; Policies</a:t>
            </a:r>
            <a:endParaRPr lang="en-US" sz="3600" b="1" dirty="0"/>
          </a:p>
        </p:txBody>
      </p:sp>
      <p:pic>
        <p:nvPicPr>
          <p:cNvPr id="46082" name="Picture 2"/>
          <p:cNvPicPr>
            <a:picLocks noGrp="1" noChangeAspect="1" noChangeArrowheads="1"/>
          </p:cNvPicPr>
          <p:nvPr>
            <p:ph idx="1"/>
          </p:nvPr>
        </p:nvPicPr>
        <p:blipFill>
          <a:blip r:embed="rId3" cstate="print">
            <a:duotone>
              <a:schemeClr val="accent3">
                <a:shade val="45000"/>
                <a:satMod val="135000"/>
              </a:schemeClr>
              <a:prstClr val="white"/>
            </a:duotone>
          </a:blip>
          <a:stretch>
            <a:fillRect/>
          </a:stretch>
        </p:blipFill>
        <p:spPr bwMode="auto">
          <a:xfrm>
            <a:off x="533400" y="705580"/>
            <a:ext cx="4419600" cy="62434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8370" name="Picture 2"/>
          <p:cNvPicPr>
            <a:picLocks noGrp="1" noChangeAspect="1" noChangeArrowheads="1"/>
          </p:cNvPicPr>
          <p:nvPr>
            <p:ph idx="1"/>
          </p:nvPr>
        </p:nvPicPr>
        <p:blipFill>
          <a:blip r:embed="rId3" cstate="print"/>
          <a:stretch>
            <a:fillRect/>
          </a:stretch>
        </p:blipFill>
        <p:spPr bwMode="auto">
          <a:xfrm>
            <a:off x="0" y="0"/>
            <a:ext cx="9144000" cy="6972299"/>
          </a:xfrm>
          <a:prstGeom prst="rect">
            <a:avLst/>
          </a:prstGeom>
          <a:noFill/>
          <a:ln w="9525">
            <a:noFill/>
            <a:miter lim="800000"/>
            <a:headEnd/>
            <a:tailEnd/>
          </a:ln>
        </p:spPr>
      </p:pic>
      <p:cxnSp>
        <p:nvCxnSpPr>
          <p:cNvPr id="5" name="Elbow Connector 4"/>
          <p:cNvCxnSpPr/>
          <p:nvPr/>
        </p:nvCxnSpPr>
        <p:spPr>
          <a:xfrm rot="5400000">
            <a:off x="3299619" y="2034381"/>
            <a:ext cx="1554162" cy="533400"/>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9394" name="Picture 2"/>
          <p:cNvPicPr>
            <a:picLocks noChangeAspect="1" noChangeArrowheads="1"/>
          </p:cNvPicPr>
          <p:nvPr/>
        </p:nvPicPr>
        <p:blipFill>
          <a:blip r:embed="rId3" cstate="print"/>
          <a:srcRect/>
          <a:stretch>
            <a:fillRect/>
          </a:stretch>
        </p:blipFill>
        <p:spPr bwMode="auto">
          <a:xfrm>
            <a:off x="-1" y="0"/>
            <a:ext cx="11281033" cy="8610600"/>
          </a:xfrm>
          <a:prstGeom prst="rect">
            <a:avLst/>
          </a:prstGeom>
          <a:noFill/>
          <a:ln w="9525">
            <a:noFill/>
            <a:miter lim="800000"/>
            <a:headEnd/>
            <a:tailEnd/>
          </a:ln>
        </p:spPr>
      </p:pic>
      <p:cxnSp>
        <p:nvCxnSpPr>
          <p:cNvPr id="6" name="Elbow Connector 5"/>
          <p:cNvCxnSpPr/>
          <p:nvPr/>
        </p:nvCxnSpPr>
        <p:spPr>
          <a:xfrm rot="5400000">
            <a:off x="5448300" y="2019300"/>
            <a:ext cx="1295400" cy="914400"/>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0418" name="Picture 2"/>
          <p:cNvPicPr>
            <a:picLocks noGrp="1" noChangeAspect="1" noChangeArrowheads="1"/>
          </p:cNvPicPr>
          <p:nvPr>
            <p:ph idx="1"/>
          </p:nvPr>
        </p:nvPicPr>
        <p:blipFill>
          <a:blip r:embed="rId3" cstate="print"/>
          <a:stretch>
            <a:fillRect/>
          </a:stretch>
        </p:blipFill>
        <p:spPr bwMode="auto">
          <a:xfrm>
            <a:off x="0" y="0"/>
            <a:ext cx="9384222" cy="7162800"/>
          </a:xfrm>
          <a:prstGeom prst="rect">
            <a:avLst/>
          </a:prstGeom>
          <a:noFill/>
          <a:ln w="9525">
            <a:noFill/>
            <a:miter lim="800000"/>
            <a:headEnd/>
            <a:tailEnd/>
          </a:ln>
        </p:spPr>
      </p:pic>
      <p:cxnSp>
        <p:nvCxnSpPr>
          <p:cNvPr id="7" name="Straight Arrow Connector 6"/>
          <p:cNvCxnSpPr/>
          <p:nvPr/>
        </p:nvCxnSpPr>
        <p:spPr>
          <a:xfrm rot="10800000" flipV="1">
            <a:off x="3733800" y="1600200"/>
            <a:ext cx="3429000" cy="1524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5972175" cy="844550"/>
          </a:xfrm>
        </p:spPr>
        <p:txBody>
          <a:bodyPr/>
          <a:lstStyle/>
          <a:p>
            <a:r>
              <a:rPr lang="en-US" sz="4000" b="1" dirty="0" smtClean="0">
                <a:solidFill>
                  <a:schemeClr val="tx1"/>
                </a:solidFill>
              </a:rPr>
              <a:t>Project Management</a:t>
            </a:r>
            <a:endParaRPr lang="en-US" sz="4000" b="1" dirty="0">
              <a:solidFill>
                <a:schemeClr val="tx1"/>
              </a:solidFill>
            </a:endParaRPr>
          </a:p>
        </p:txBody>
      </p:sp>
      <p:pic>
        <p:nvPicPr>
          <p:cNvPr id="14338" name="Picture 2"/>
          <p:cNvPicPr>
            <a:picLocks noGrp="1" noChangeAspect="1" noChangeArrowheads="1"/>
          </p:cNvPicPr>
          <p:nvPr>
            <p:ph idx="1"/>
          </p:nvPr>
        </p:nvPicPr>
        <p:blipFill>
          <a:blip r:embed="rId3" cstate="print"/>
          <a:stretch>
            <a:fillRect/>
          </a:stretch>
        </p:blipFill>
        <p:spPr bwMode="auto">
          <a:xfrm>
            <a:off x="0" y="990600"/>
            <a:ext cx="9843008" cy="7689850"/>
          </a:xfrm>
          <a:prstGeom prst="rect">
            <a:avLst/>
          </a:prstGeom>
          <a:noFill/>
          <a:ln w="9525">
            <a:noFill/>
            <a:miter lim="800000"/>
            <a:headEnd/>
            <a:tailEnd/>
          </a:ln>
        </p:spPr>
      </p:pic>
      <p:sp>
        <p:nvSpPr>
          <p:cNvPr id="4" name="Right Arrow 3"/>
          <p:cNvSpPr/>
          <p:nvPr/>
        </p:nvSpPr>
        <p:spPr>
          <a:xfrm>
            <a:off x="228600" y="5143500"/>
            <a:ext cx="533400" cy="381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63525"/>
            <a:ext cx="6124575" cy="844550"/>
          </a:xfrm>
        </p:spPr>
        <p:txBody>
          <a:bodyPr/>
          <a:lstStyle/>
          <a:p>
            <a:r>
              <a:rPr lang="en-US" sz="4000" b="1" dirty="0" smtClean="0"/>
              <a:t>Role &amp; Task Assignments</a:t>
            </a:r>
            <a:endParaRPr lang="en-US" sz="4000" b="1" dirty="0"/>
          </a:p>
        </p:txBody>
      </p:sp>
      <p:pic>
        <p:nvPicPr>
          <p:cNvPr id="15362" name="Picture 2"/>
          <p:cNvPicPr>
            <a:picLocks noGrp="1" noChangeAspect="1" noChangeArrowheads="1"/>
          </p:cNvPicPr>
          <p:nvPr>
            <p:ph idx="1"/>
          </p:nvPr>
        </p:nvPicPr>
        <p:blipFill>
          <a:blip r:embed="rId3" cstate="print"/>
          <a:stretch>
            <a:fillRect/>
          </a:stretch>
        </p:blipFill>
        <p:spPr bwMode="auto">
          <a:xfrm>
            <a:off x="0" y="1153320"/>
            <a:ext cx="9220200" cy="7203282"/>
          </a:xfrm>
          <a:prstGeom prst="rect">
            <a:avLst/>
          </a:prstGeom>
          <a:noFill/>
          <a:ln w="9525">
            <a:noFill/>
            <a:miter lim="800000"/>
            <a:headEnd/>
            <a:tailEnd/>
          </a:ln>
        </p:spPr>
      </p:pic>
      <p:sp>
        <p:nvSpPr>
          <p:cNvPr id="4" name="Right Arrow 3"/>
          <p:cNvSpPr/>
          <p:nvPr/>
        </p:nvSpPr>
        <p:spPr>
          <a:xfrm>
            <a:off x="457200" y="3886200"/>
            <a:ext cx="3810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5-Point Star 5"/>
          <p:cNvSpPr/>
          <p:nvPr/>
        </p:nvSpPr>
        <p:spPr>
          <a:xfrm>
            <a:off x="5105400" y="5486400"/>
            <a:ext cx="381000" cy="3048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3" cstate="print"/>
          <a:srcRect/>
          <a:stretch>
            <a:fillRect/>
          </a:stretch>
        </p:blipFill>
        <p:spPr bwMode="auto">
          <a:xfrm>
            <a:off x="-1194816" y="76200"/>
            <a:ext cx="10338816" cy="8077200"/>
          </a:xfrm>
          <a:prstGeom prst="rect">
            <a:avLst/>
          </a:prstGeom>
          <a:noFill/>
          <a:ln w="9525">
            <a:noFill/>
            <a:miter lim="800000"/>
            <a:headEnd/>
            <a:tailEnd/>
          </a:ln>
        </p:spPr>
      </p:pic>
      <p:sp>
        <p:nvSpPr>
          <p:cNvPr id="3" name="Right Arrow 2"/>
          <p:cNvSpPr/>
          <p:nvPr/>
        </p:nvSpPr>
        <p:spPr>
          <a:xfrm>
            <a:off x="-685800" y="3124200"/>
            <a:ext cx="3048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5-Point Star 3"/>
          <p:cNvSpPr/>
          <p:nvPr/>
        </p:nvSpPr>
        <p:spPr>
          <a:xfrm>
            <a:off x="3086100" y="4876800"/>
            <a:ext cx="381000" cy="3048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Down Arrow 4"/>
          <p:cNvSpPr/>
          <p:nvPr/>
        </p:nvSpPr>
        <p:spPr>
          <a:xfrm>
            <a:off x="914400" y="3810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38912"/>
            <a:ext cx="8229600" cy="704088"/>
          </a:xfrm>
        </p:spPr>
        <p:txBody>
          <a:bodyPr>
            <a:normAutofit fontScale="90000"/>
          </a:bodyPr>
          <a:lstStyle/>
          <a:p>
            <a:r>
              <a:rPr lang="en-US" dirty="0" smtClean="0"/>
              <a:t>User Task Lists</a:t>
            </a:r>
            <a:endParaRPr lang="en-US" dirty="0"/>
          </a:p>
        </p:txBody>
      </p:sp>
      <p:pic>
        <p:nvPicPr>
          <p:cNvPr id="58370" name="Picture 2"/>
          <p:cNvPicPr>
            <a:picLocks noGrp="1" noChangeAspect="1" noChangeArrowheads="1"/>
          </p:cNvPicPr>
          <p:nvPr>
            <p:ph idx="1"/>
          </p:nvPr>
        </p:nvPicPr>
        <p:blipFill>
          <a:blip r:embed="rId3"/>
          <a:stretch>
            <a:fillRect/>
          </a:stretch>
        </p:blipFill>
        <p:spPr bwMode="auto">
          <a:xfrm>
            <a:off x="36829" y="1295401"/>
            <a:ext cx="9107171" cy="5691982"/>
          </a:xfrm>
          <a:prstGeom prst="rect">
            <a:avLst/>
          </a:prstGeom>
          <a:noFill/>
          <a:ln w="9525">
            <a:noFill/>
            <a:miter lim="800000"/>
            <a:headEnd/>
            <a:tailEnd/>
          </a:ln>
        </p:spPr>
      </p:pic>
      <p:sp>
        <p:nvSpPr>
          <p:cNvPr id="4" name="Down Arrow 3"/>
          <p:cNvSpPr/>
          <p:nvPr/>
        </p:nvSpPr>
        <p:spPr>
          <a:xfrm>
            <a:off x="2362200" y="1371601"/>
            <a:ext cx="381000" cy="5635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5362575" cy="692150"/>
          </a:xfrm>
        </p:spPr>
        <p:txBody>
          <a:bodyPr/>
          <a:lstStyle/>
          <a:p>
            <a:r>
              <a:rPr lang="en-US" sz="4000" b="1" dirty="0" smtClean="0"/>
              <a:t>Project Administration</a:t>
            </a:r>
            <a:endParaRPr lang="en-US" sz="4000" b="1" dirty="0"/>
          </a:p>
        </p:txBody>
      </p:sp>
      <p:pic>
        <p:nvPicPr>
          <p:cNvPr id="13314" name="Picture 2"/>
          <p:cNvPicPr>
            <a:picLocks noGrp="1" noChangeAspect="1" noChangeArrowheads="1"/>
          </p:cNvPicPr>
          <p:nvPr>
            <p:ph idx="1"/>
          </p:nvPr>
        </p:nvPicPr>
        <p:blipFill>
          <a:blip r:embed="rId3" cstate="print"/>
          <a:stretch>
            <a:fillRect/>
          </a:stretch>
        </p:blipFill>
        <p:spPr bwMode="auto">
          <a:xfrm>
            <a:off x="162560" y="1113631"/>
            <a:ext cx="8981440" cy="7016751"/>
          </a:xfrm>
          <a:prstGeom prst="rect">
            <a:avLst/>
          </a:prstGeom>
          <a:noFill/>
          <a:ln w="9525">
            <a:noFill/>
            <a:miter lim="800000"/>
            <a:headEnd/>
            <a:tailEnd/>
          </a:ln>
        </p:spPr>
      </p:pic>
      <p:sp>
        <p:nvSpPr>
          <p:cNvPr id="4" name="Right Arrow 3"/>
          <p:cNvSpPr/>
          <p:nvPr/>
        </p:nvSpPr>
        <p:spPr>
          <a:xfrm>
            <a:off x="2286000" y="52578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382000" cy="1143000"/>
          </a:xfrm>
        </p:spPr>
        <p:txBody>
          <a:bodyPr>
            <a:normAutofit fontScale="90000"/>
          </a:bodyPr>
          <a:lstStyle/>
          <a:p>
            <a:r>
              <a:rPr lang="en-US" dirty="0" smtClean="0"/>
              <a:t>Culture of Continuous Improvement</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5819775" cy="762000"/>
          </a:xfrm>
        </p:spPr>
        <p:txBody>
          <a:bodyPr/>
          <a:lstStyle/>
          <a:p>
            <a:r>
              <a:rPr lang="en-US" sz="4000" b="1" dirty="0" smtClean="0"/>
              <a:t>Status Reporting</a:t>
            </a:r>
            <a:endParaRPr lang="en-US" sz="4000" b="1" dirty="0"/>
          </a:p>
        </p:txBody>
      </p:sp>
      <p:pic>
        <p:nvPicPr>
          <p:cNvPr id="17410" name="Picture 2"/>
          <p:cNvPicPr>
            <a:picLocks noGrp="1" noChangeAspect="1" noChangeArrowheads="1"/>
          </p:cNvPicPr>
          <p:nvPr>
            <p:ph idx="1"/>
          </p:nvPr>
        </p:nvPicPr>
        <p:blipFill>
          <a:blip r:embed="rId3" cstate="print"/>
          <a:stretch>
            <a:fillRect/>
          </a:stretch>
        </p:blipFill>
        <p:spPr bwMode="auto">
          <a:xfrm>
            <a:off x="0" y="736600"/>
            <a:ext cx="9144000" cy="7143751"/>
          </a:xfrm>
          <a:prstGeom prst="rect">
            <a:avLst/>
          </a:prstGeom>
          <a:noFill/>
          <a:ln w="9525">
            <a:noFill/>
            <a:miter lim="800000"/>
            <a:headEnd/>
            <a:tailEnd/>
          </a:ln>
        </p:spPr>
      </p:pic>
      <p:sp>
        <p:nvSpPr>
          <p:cNvPr id="4" name="5-Point Star 3"/>
          <p:cNvSpPr/>
          <p:nvPr/>
        </p:nvSpPr>
        <p:spPr>
          <a:xfrm>
            <a:off x="7772400" y="5486400"/>
            <a:ext cx="533400" cy="5715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477000" cy="609600"/>
          </a:xfrm>
        </p:spPr>
        <p:txBody>
          <a:bodyPr>
            <a:noAutofit/>
          </a:bodyPr>
          <a:lstStyle/>
          <a:p>
            <a:r>
              <a:rPr lang="en-US" sz="4000" b="1" dirty="0" smtClean="0"/>
              <a:t>Executive Dashboard</a:t>
            </a:r>
            <a:endParaRPr lang="en-US" sz="4000" b="1" dirty="0"/>
          </a:p>
        </p:txBody>
      </p:sp>
      <p:pic>
        <p:nvPicPr>
          <p:cNvPr id="61442" name="Picture 2"/>
          <p:cNvPicPr>
            <a:picLocks noGrp="1" noChangeAspect="1" noChangeArrowheads="1"/>
          </p:cNvPicPr>
          <p:nvPr>
            <p:ph idx="1"/>
          </p:nvPr>
        </p:nvPicPr>
        <p:blipFill>
          <a:blip r:embed="rId3" cstate="print"/>
          <a:stretch>
            <a:fillRect/>
          </a:stretch>
        </p:blipFill>
        <p:spPr bwMode="auto">
          <a:xfrm>
            <a:off x="0" y="914400"/>
            <a:ext cx="9144000" cy="6979444"/>
          </a:xfrm>
          <a:prstGeom prst="rect">
            <a:avLst/>
          </a:prstGeom>
          <a:noFill/>
          <a:ln w="9525">
            <a:noFill/>
            <a:miter lim="800000"/>
            <a:headEnd/>
            <a:tailEnd/>
          </a:ln>
        </p:spPr>
      </p:pic>
      <p:sp>
        <p:nvSpPr>
          <p:cNvPr id="4" name="Down Arrow 3"/>
          <p:cNvSpPr/>
          <p:nvPr/>
        </p:nvSpPr>
        <p:spPr>
          <a:xfrm>
            <a:off x="3048000" y="1104900"/>
            <a:ext cx="2286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 sourcing</a:t>
            </a:r>
            <a:endParaRPr lang="en-US" dirty="0"/>
          </a:p>
        </p:txBody>
      </p:sp>
      <p:sp>
        <p:nvSpPr>
          <p:cNvPr id="3" name="Content Placeholder 2"/>
          <p:cNvSpPr>
            <a:spLocks noGrp="1"/>
          </p:cNvSpPr>
          <p:nvPr>
            <p:ph idx="1"/>
          </p:nvPr>
        </p:nvSpPr>
        <p:spPr>
          <a:xfrm>
            <a:off x="457200" y="2667000"/>
            <a:ext cx="8229600" cy="4389120"/>
          </a:xfrm>
        </p:spPr>
        <p:txBody>
          <a:bodyPr/>
          <a:lstStyle/>
          <a:p>
            <a:r>
              <a:rPr lang="en-US" dirty="0" smtClean="0">
                <a:solidFill>
                  <a:schemeClr val="tx1"/>
                </a:solidFill>
              </a:rPr>
              <a:t>Share the work</a:t>
            </a:r>
          </a:p>
          <a:p>
            <a:r>
              <a:rPr lang="en-US" dirty="0" smtClean="0">
                <a:solidFill>
                  <a:schemeClr val="tx1"/>
                </a:solidFill>
              </a:rPr>
              <a:t>Develop best practices</a:t>
            </a:r>
          </a:p>
          <a:p>
            <a:r>
              <a:rPr lang="en-US" dirty="0" smtClean="0">
                <a:solidFill>
                  <a:schemeClr val="tx1"/>
                </a:solidFill>
              </a:rPr>
              <a:t>Establish a standard of care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286375" cy="1530350"/>
          </a:xfrm>
        </p:spPr>
        <p:txBody>
          <a:bodyPr/>
          <a:lstStyle/>
          <a:p>
            <a:r>
              <a:rPr lang="en-US" sz="4400" b="1" dirty="0" smtClean="0"/>
              <a:t>Costs</a:t>
            </a:r>
            <a:endParaRPr lang="en-US" sz="4400" b="1" dirty="0"/>
          </a:p>
        </p:txBody>
      </p:sp>
      <p:sp>
        <p:nvSpPr>
          <p:cNvPr id="3" name="Content Placeholder 2"/>
          <p:cNvSpPr>
            <a:spLocks noGrp="1"/>
          </p:cNvSpPr>
          <p:nvPr>
            <p:ph idx="1"/>
          </p:nvPr>
        </p:nvSpPr>
        <p:spPr/>
        <p:txBody>
          <a:bodyPr/>
          <a:lstStyle/>
          <a:p>
            <a:r>
              <a:rPr lang="en-US" dirty="0" smtClean="0">
                <a:solidFill>
                  <a:schemeClr val="tx1"/>
                </a:solidFill>
              </a:rPr>
              <a:t>Time and effort</a:t>
            </a:r>
          </a:p>
          <a:p>
            <a:pPr lvl="1"/>
            <a:r>
              <a:rPr lang="en-US" dirty="0" smtClean="0">
                <a:solidFill>
                  <a:schemeClr val="tx1"/>
                </a:solidFill>
              </a:rPr>
              <a:t>Opportunity costs – other competing projects</a:t>
            </a:r>
          </a:p>
          <a:p>
            <a:endParaRPr lang="en-US" dirty="0" smtClean="0">
              <a:solidFill>
                <a:schemeClr val="tx1"/>
              </a:solidFill>
            </a:endParaRPr>
          </a:p>
          <a:p>
            <a:r>
              <a:rPr lang="en-US" dirty="0" smtClean="0">
                <a:solidFill>
                  <a:schemeClr val="tx1"/>
                </a:solidFill>
              </a:rPr>
              <a:t>PIEmatrix software-as-a-service</a:t>
            </a:r>
          </a:p>
          <a:p>
            <a:pPr lvl="1"/>
            <a:r>
              <a:rPr lang="en-US" dirty="0" smtClean="0">
                <a:solidFill>
                  <a:schemeClr val="tx1"/>
                </a:solidFill>
              </a:rPr>
              <a:t>License fees</a:t>
            </a: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6048375" cy="1530350"/>
          </a:xfrm>
        </p:spPr>
        <p:txBody>
          <a:bodyPr/>
          <a:lstStyle/>
          <a:p>
            <a:r>
              <a:rPr lang="en-US" sz="4400" b="1" dirty="0" smtClean="0"/>
              <a:t>Status</a:t>
            </a:r>
            <a:endParaRPr lang="en-US" sz="4400" b="1" dirty="0"/>
          </a:p>
        </p:txBody>
      </p:sp>
      <p:sp>
        <p:nvSpPr>
          <p:cNvPr id="3" name="Content Placeholder 2"/>
          <p:cNvSpPr>
            <a:spLocks noGrp="1"/>
          </p:cNvSpPr>
          <p:nvPr>
            <p:ph idx="1"/>
          </p:nvPr>
        </p:nvSpPr>
        <p:spPr/>
        <p:txBody>
          <a:bodyPr/>
          <a:lstStyle/>
          <a:p>
            <a:pPr lvl="1">
              <a:lnSpc>
                <a:spcPct val="90000"/>
              </a:lnSpc>
            </a:pPr>
            <a:r>
              <a:rPr lang="en-US" dirty="0" smtClean="0">
                <a:solidFill>
                  <a:schemeClr val="tx1"/>
                </a:solidFill>
              </a:rPr>
              <a:t>Completing “Compliance Architecture” layer now</a:t>
            </a:r>
          </a:p>
          <a:p>
            <a:pPr lvl="1">
              <a:lnSpc>
                <a:spcPct val="90000"/>
              </a:lnSpc>
            </a:pPr>
            <a:r>
              <a:rPr lang="en-US" dirty="0" smtClean="0">
                <a:solidFill>
                  <a:schemeClr val="tx1"/>
                </a:solidFill>
              </a:rPr>
              <a:t>Beginning 2011 annual monitoring</a:t>
            </a:r>
          </a:p>
          <a:p>
            <a:pPr lvl="1">
              <a:lnSpc>
                <a:spcPct val="90000"/>
              </a:lnSpc>
            </a:pPr>
            <a:r>
              <a:rPr lang="en-US" dirty="0" smtClean="0">
                <a:solidFill>
                  <a:schemeClr val="tx1"/>
                </a:solidFill>
              </a:rPr>
              <a:t>Working with PIEmatrix to address technical issues as they arise</a:t>
            </a:r>
          </a:p>
          <a:p>
            <a:pPr lvl="2">
              <a:lnSpc>
                <a:spcPct val="90000"/>
              </a:lnSpc>
            </a:pPr>
            <a:r>
              <a:rPr lang="en-US" dirty="0" smtClean="0">
                <a:solidFill>
                  <a:schemeClr val="tx1"/>
                </a:solidFill>
              </a:rPr>
              <a:t>Quick, personal response from tech support</a:t>
            </a:r>
          </a:p>
          <a:p>
            <a:pPr lvl="1"/>
            <a:r>
              <a:rPr lang="en-US" dirty="0" smtClean="0"/>
              <a:t>Other uses for PIEmatrix</a:t>
            </a:r>
          </a:p>
          <a:p>
            <a:pPr lvl="2"/>
            <a:r>
              <a:rPr lang="en-US" dirty="0" smtClean="0"/>
              <a:t>IT projects</a:t>
            </a:r>
          </a:p>
          <a:p>
            <a:pPr lvl="2"/>
            <a:r>
              <a:rPr lang="en-US" dirty="0" smtClean="0"/>
              <a:t>Financial Management</a:t>
            </a:r>
          </a:p>
          <a:p>
            <a:pPr lvl="2">
              <a:lnSpc>
                <a:spcPct val="90000"/>
              </a:lnSpc>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05775" cy="996950"/>
          </a:xfrm>
        </p:spPr>
        <p:txBody>
          <a:bodyPr>
            <a:normAutofit fontScale="90000"/>
          </a:bodyPr>
          <a:lstStyle/>
          <a:p>
            <a:r>
              <a:rPr lang="en-US" dirty="0" smtClean="0"/>
              <a:t>PIEMatrix Community Templates</a:t>
            </a:r>
            <a:endParaRPr lang="en-US" dirty="0"/>
          </a:p>
        </p:txBody>
      </p:sp>
      <p:pic>
        <p:nvPicPr>
          <p:cNvPr id="1026" name="Picture 2"/>
          <p:cNvPicPr>
            <a:picLocks noGrp="1" noChangeAspect="1" noChangeArrowheads="1"/>
          </p:cNvPicPr>
          <p:nvPr>
            <p:ph idx="1"/>
          </p:nvPr>
        </p:nvPicPr>
        <p:blipFill>
          <a:blip r:embed="rId3" cstate="print"/>
          <a:stretch>
            <a:fillRect/>
          </a:stretch>
        </p:blipFill>
        <p:spPr bwMode="auto">
          <a:xfrm>
            <a:off x="381000" y="1828800"/>
            <a:ext cx="9296400" cy="7262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43575" cy="1530350"/>
          </a:xfrm>
        </p:spPr>
        <p:txBody>
          <a:bodyPr/>
          <a:lstStyle/>
          <a:p>
            <a:r>
              <a:rPr lang="en-US" sz="4400" b="1" dirty="0" smtClean="0"/>
              <a:t>Conversation</a:t>
            </a:r>
            <a:endParaRPr lang="en-US" sz="4400" b="1" dirty="0"/>
          </a:p>
        </p:txBody>
      </p:sp>
      <p:sp>
        <p:nvSpPr>
          <p:cNvPr id="3" name="Content Placeholder 2"/>
          <p:cNvSpPr>
            <a:spLocks noGrp="1"/>
          </p:cNvSpPr>
          <p:nvPr>
            <p:ph idx="1"/>
          </p:nvPr>
        </p:nvSpPr>
        <p:spPr/>
        <p:txBody>
          <a:bodyPr/>
          <a:lstStyle/>
          <a:p>
            <a:r>
              <a:rPr lang="en-US" sz="2800" dirty="0" smtClean="0">
                <a:solidFill>
                  <a:schemeClr val="tx1"/>
                </a:solidFill>
              </a:rPr>
              <a:t>Your input is important to us!</a:t>
            </a:r>
          </a:p>
          <a:p>
            <a:endParaRPr lang="en-US" sz="2800" dirty="0" smtClean="0">
              <a:solidFill>
                <a:schemeClr val="tx1"/>
              </a:solidFill>
            </a:endParaRPr>
          </a:p>
          <a:p>
            <a:pPr lvl="1"/>
            <a:r>
              <a:rPr lang="en-US" sz="2800" dirty="0" smtClean="0">
                <a:solidFill>
                  <a:schemeClr val="tx1"/>
                </a:solidFill>
              </a:rPr>
              <a:t>Questions?</a:t>
            </a:r>
          </a:p>
          <a:p>
            <a:pPr lvl="1"/>
            <a:r>
              <a:rPr lang="en-US" sz="2800" dirty="0" smtClean="0">
                <a:solidFill>
                  <a:schemeClr val="tx1"/>
                </a:solidFill>
              </a:rPr>
              <a:t>Comments?</a:t>
            </a:r>
          </a:p>
          <a:p>
            <a:pPr lvl="1"/>
            <a:r>
              <a:rPr lang="en-US" sz="2800" dirty="0" smtClean="0">
                <a:solidFill>
                  <a:schemeClr val="tx1"/>
                </a:solidFill>
              </a:rPr>
              <a:t>Volunteers?</a:t>
            </a:r>
          </a:p>
          <a:p>
            <a:endParaRPr lang="en-US" sz="2800" dirty="0" smtClean="0">
              <a:solidFill>
                <a:schemeClr val="tx1"/>
              </a:solidFill>
            </a:endParaRPr>
          </a:p>
          <a:p>
            <a:endParaRPr lang="en-US" dirty="0" smtClean="0">
              <a:solidFill>
                <a:schemeClr val="tx1"/>
              </a:solidFill>
            </a:endParaRPr>
          </a:p>
          <a:p>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5438775" cy="1530350"/>
          </a:xfrm>
        </p:spPr>
        <p:txBody>
          <a:bodyPr/>
          <a:lstStyle/>
          <a:p>
            <a:r>
              <a:rPr lang="en-US" sz="4400" b="1" dirty="0" smtClean="0"/>
              <a:t>Contact Information</a:t>
            </a:r>
            <a:endParaRPr lang="en-US" sz="4400" b="1" dirty="0"/>
          </a:p>
        </p:txBody>
      </p:sp>
      <p:sp>
        <p:nvSpPr>
          <p:cNvPr id="3" name="Content Placeholder 2"/>
          <p:cNvSpPr>
            <a:spLocks noGrp="1"/>
          </p:cNvSpPr>
          <p:nvPr>
            <p:ph idx="1"/>
          </p:nvPr>
        </p:nvSpPr>
        <p:spPr>
          <a:xfrm>
            <a:off x="962025" y="2133600"/>
            <a:ext cx="6581775" cy="4438650"/>
          </a:xfrm>
        </p:spPr>
        <p:txBody>
          <a:bodyPr/>
          <a:lstStyle/>
          <a:p>
            <a:pPr>
              <a:lnSpc>
                <a:spcPct val="90000"/>
              </a:lnSpc>
              <a:buFont typeface="Arial" charset="0"/>
              <a:buNone/>
            </a:pPr>
            <a:r>
              <a:rPr lang="en-US" sz="2800" dirty="0" smtClean="0">
                <a:solidFill>
                  <a:schemeClr val="tx1"/>
                </a:solidFill>
              </a:rPr>
              <a:t>Bill Anderson</a:t>
            </a:r>
          </a:p>
          <a:p>
            <a:pPr>
              <a:lnSpc>
                <a:spcPct val="90000"/>
              </a:lnSpc>
              <a:buFont typeface="Arial" charset="0"/>
              <a:buNone/>
            </a:pPr>
            <a:r>
              <a:rPr lang="en-US" sz="2800" dirty="0" smtClean="0">
                <a:solidFill>
                  <a:schemeClr val="tx1"/>
                </a:solidFill>
              </a:rPr>
              <a:t>CIO</a:t>
            </a:r>
          </a:p>
          <a:p>
            <a:pPr>
              <a:lnSpc>
                <a:spcPct val="90000"/>
              </a:lnSpc>
              <a:buFont typeface="Arial" charset="0"/>
              <a:buNone/>
            </a:pPr>
            <a:r>
              <a:rPr lang="en-US" sz="2800" dirty="0" smtClean="0">
                <a:hlinkClick r:id="rId3"/>
              </a:rPr>
              <a:t>wanderson@smcvt.edu</a:t>
            </a:r>
            <a:endParaRPr lang="en-US" sz="2800" dirty="0" smtClean="0"/>
          </a:p>
          <a:p>
            <a:pPr>
              <a:lnSpc>
                <a:spcPct val="90000"/>
              </a:lnSpc>
              <a:buFont typeface="Arial" charset="0"/>
              <a:buNone/>
            </a:pPr>
            <a:r>
              <a:rPr lang="en-US" sz="2800" dirty="0" smtClean="0">
                <a:solidFill>
                  <a:schemeClr val="tx1"/>
                </a:solidFill>
              </a:rPr>
              <a:t>802-654-2252</a:t>
            </a:r>
          </a:p>
          <a:p>
            <a:endParaRPr lang="en-US" sz="2800" dirty="0" smtClean="0">
              <a:solidFill>
                <a:schemeClr val="tx1"/>
              </a:solidFill>
            </a:endParaRPr>
          </a:p>
          <a:p>
            <a:pPr>
              <a:lnSpc>
                <a:spcPct val="90000"/>
              </a:lnSpc>
              <a:buFont typeface="Arial" charset="0"/>
              <a:buNone/>
            </a:pPr>
            <a:r>
              <a:rPr lang="en-US" sz="2800" dirty="0" smtClean="0">
                <a:solidFill>
                  <a:schemeClr val="tx1"/>
                </a:solidFill>
              </a:rPr>
              <a:t>MJ Russell</a:t>
            </a:r>
          </a:p>
          <a:p>
            <a:pPr>
              <a:lnSpc>
                <a:spcPct val="90000"/>
              </a:lnSpc>
              <a:buFont typeface="Arial" charset="0"/>
              <a:buNone/>
            </a:pPr>
            <a:r>
              <a:rPr lang="en-US" sz="2800" dirty="0" smtClean="0">
                <a:solidFill>
                  <a:schemeClr val="tx1"/>
                </a:solidFill>
              </a:rPr>
              <a:t>Director of Finance</a:t>
            </a:r>
          </a:p>
          <a:p>
            <a:pPr>
              <a:lnSpc>
                <a:spcPct val="90000"/>
              </a:lnSpc>
              <a:buFont typeface="Arial" charset="0"/>
              <a:buNone/>
            </a:pPr>
            <a:r>
              <a:rPr lang="en-US" sz="2800" dirty="0" smtClean="0">
                <a:solidFill>
                  <a:schemeClr val="tx1"/>
                </a:solidFill>
                <a:hlinkClick r:id="rId4"/>
              </a:rPr>
              <a:t>mrussell@smcvt.edu</a:t>
            </a:r>
            <a:endParaRPr lang="en-US" sz="2800" dirty="0" smtClean="0">
              <a:solidFill>
                <a:schemeClr val="tx1"/>
              </a:solidFill>
            </a:endParaRPr>
          </a:p>
          <a:p>
            <a:pPr>
              <a:lnSpc>
                <a:spcPct val="90000"/>
              </a:lnSpc>
              <a:buFont typeface="Arial" charset="0"/>
              <a:buNone/>
            </a:pPr>
            <a:r>
              <a:rPr lang="en-US" sz="2800" dirty="0" smtClean="0">
                <a:solidFill>
                  <a:schemeClr val="tx1"/>
                </a:solidFill>
              </a:rPr>
              <a:t>802-654-2494</a:t>
            </a:r>
          </a:p>
          <a:p>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Compliance Challenges</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Lack of awareness</a:t>
            </a:r>
          </a:p>
          <a:p>
            <a:r>
              <a:rPr lang="en-US" dirty="0" smtClean="0">
                <a:solidFill>
                  <a:schemeClr val="tx1"/>
                </a:solidFill>
              </a:rPr>
              <a:t>Lack of expertise</a:t>
            </a:r>
          </a:p>
          <a:p>
            <a:r>
              <a:rPr lang="en-US" dirty="0" smtClean="0">
                <a:solidFill>
                  <a:schemeClr val="tx1"/>
                </a:solidFill>
              </a:rPr>
              <a:t>Frequently changing regulations</a:t>
            </a:r>
          </a:p>
          <a:p>
            <a:r>
              <a:rPr lang="en-US" dirty="0" smtClean="0">
                <a:solidFill>
                  <a:schemeClr val="tx1"/>
                </a:solidFill>
              </a:rPr>
              <a:t>Lack of time</a:t>
            </a:r>
          </a:p>
          <a:p>
            <a:r>
              <a:rPr lang="en-US" dirty="0" smtClean="0">
                <a:solidFill>
                  <a:schemeClr val="tx1"/>
                </a:solidFill>
              </a:rPr>
              <a:t>Lack of staffing</a:t>
            </a:r>
          </a:p>
          <a:p>
            <a:r>
              <a:rPr lang="en-US" dirty="0" smtClean="0">
                <a:solidFill>
                  <a:schemeClr val="tx1"/>
                </a:solidFill>
              </a:rPr>
              <a:t>Unclear responsibilities</a:t>
            </a:r>
          </a:p>
          <a:p>
            <a:r>
              <a:rPr lang="en-US" dirty="0" smtClean="0">
                <a:solidFill>
                  <a:schemeClr val="tx1"/>
                </a:solidFill>
              </a:rPr>
              <a:t>Compliance is Important … </a:t>
            </a:r>
          </a:p>
          <a:p>
            <a:pPr>
              <a:buNone/>
            </a:pPr>
            <a:r>
              <a:rPr lang="en-US" sz="3200" dirty="0" smtClean="0">
                <a:solidFill>
                  <a:schemeClr val="tx1"/>
                </a:solidFill>
              </a:rPr>
              <a:t>	but not usually </a:t>
            </a:r>
            <a:r>
              <a:rPr lang="en-US" sz="3200" i="1" dirty="0" smtClean="0">
                <a:solidFill>
                  <a:schemeClr val="tx1"/>
                </a:solidFill>
              </a:rPr>
              <a:t>Urgent</a:t>
            </a: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on the Team?</a:t>
            </a:r>
            <a:endParaRPr lang="en-US" dirty="0"/>
          </a:p>
        </p:txBody>
      </p:sp>
      <p:graphicFrame>
        <p:nvGraphicFramePr>
          <p:cNvPr id="4" name="Content Placeholder 6"/>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on the Team?</a:t>
            </a:r>
            <a:endParaRPr lang="en-US" dirty="0"/>
          </a:p>
        </p:txBody>
      </p:sp>
      <p:graphicFrame>
        <p:nvGraphicFramePr>
          <p:cNvPr id="4" name="Content Placeholder 6"/>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600200" y="2000310"/>
            <a:ext cx="990600" cy="707886"/>
          </a:xfrm>
          <a:prstGeom prst="rect">
            <a:avLst/>
          </a:prstGeom>
          <a:noFill/>
        </p:spPr>
        <p:txBody>
          <a:bodyPr wrap="square" rtlCol="0">
            <a:spAutoFit/>
          </a:bodyPr>
          <a:lstStyle/>
          <a:p>
            <a:r>
              <a:rPr lang="en-US" sz="2000" dirty="0" smtClean="0"/>
              <a:t>HEOA Title IV</a:t>
            </a:r>
            <a:endParaRPr lang="en-US" sz="2000" dirty="0"/>
          </a:p>
        </p:txBody>
      </p:sp>
      <p:sp>
        <p:nvSpPr>
          <p:cNvPr id="7" name="TextBox 6"/>
          <p:cNvSpPr txBox="1"/>
          <p:nvPr/>
        </p:nvSpPr>
        <p:spPr>
          <a:xfrm>
            <a:off x="5181600" y="1935163"/>
            <a:ext cx="1295400" cy="400110"/>
          </a:xfrm>
          <a:prstGeom prst="rect">
            <a:avLst/>
          </a:prstGeom>
          <a:noFill/>
        </p:spPr>
        <p:txBody>
          <a:bodyPr wrap="square" rtlCol="0">
            <a:spAutoFit/>
          </a:bodyPr>
          <a:lstStyle/>
          <a:p>
            <a:r>
              <a:rPr lang="en-US" sz="2000" dirty="0" smtClean="0"/>
              <a:t>FERPA</a:t>
            </a:r>
            <a:endParaRPr lang="en-US" sz="2000" dirty="0"/>
          </a:p>
        </p:txBody>
      </p:sp>
      <p:sp>
        <p:nvSpPr>
          <p:cNvPr id="8" name="TextBox 7"/>
          <p:cNvSpPr txBox="1"/>
          <p:nvPr/>
        </p:nvSpPr>
        <p:spPr>
          <a:xfrm>
            <a:off x="6934200" y="2743200"/>
            <a:ext cx="1371600" cy="646331"/>
          </a:xfrm>
          <a:prstGeom prst="rect">
            <a:avLst/>
          </a:prstGeom>
          <a:noFill/>
        </p:spPr>
        <p:txBody>
          <a:bodyPr wrap="square" rtlCol="0">
            <a:spAutoFit/>
          </a:bodyPr>
          <a:lstStyle/>
          <a:p>
            <a:r>
              <a:rPr lang="en-US" dirty="0" smtClean="0"/>
              <a:t>PCI/DSS</a:t>
            </a:r>
            <a:r>
              <a:rPr lang="en-US" dirty="0" smtClean="0">
                <a:sym typeface="Wingdings" pitchFamily="2" charset="2"/>
              </a:rPr>
              <a:t></a:t>
            </a:r>
            <a:endParaRPr lang="en-US" dirty="0" smtClean="0"/>
          </a:p>
          <a:p>
            <a:r>
              <a:rPr lang="en-US" dirty="0" smtClean="0"/>
              <a:t>PA-DSS</a:t>
            </a:r>
            <a:endParaRPr lang="en-US" dirty="0"/>
          </a:p>
        </p:txBody>
      </p:sp>
      <p:sp>
        <p:nvSpPr>
          <p:cNvPr id="9" name="TextBox 8"/>
          <p:cNvSpPr txBox="1"/>
          <p:nvPr/>
        </p:nvSpPr>
        <p:spPr>
          <a:xfrm>
            <a:off x="6934200" y="4648200"/>
            <a:ext cx="1143000" cy="369332"/>
          </a:xfrm>
          <a:prstGeom prst="rect">
            <a:avLst/>
          </a:prstGeom>
          <a:noFill/>
        </p:spPr>
        <p:txBody>
          <a:bodyPr wrap="square" rtlCol="0">
            <a:spAutoFit/>
          </a:bodyPr>
          <a:lstStyle/>
          <a:p>
            <a:r>
              <a:rPr lang="en-US" dirty="0" smtClean="0"/>
              <a:t>HEOA</a:t>
            </a:r>
            <a:endParaRPr lang="en-US" dirty="0"/>
          </a:p>
        </p:txBody>
      </p:sp>
      <p:sp>
        <p:nvSpPr>
          <p:cNvPr id="10" name="TextBox 9"/>
          <p:cNvSpPr txBox="1"/>
          <p:nvPr/>
        </p:nvSpPr>
        <p:spPr>
          <a:xfrm>
            <a:off x="1409700" y="4343400"/>
            <a:ext cx="952500" cy="369332"/>
          </a:xfrm>
          <a:prstGeom prst="rect">
            <a:avLst/>
          </a:prstGeom>
          <a:noFill/>
        </p:spPr>
        <p:txBody>
          <a:bodyPr wrap="square" rtlCol="0">
            <a:spAutoFit/>
          </a:bodyPr>
          <a:lstStyle/>
          <a:p>
            <a:r>
              <a:rPr lang="en-US" dirty="0" smtClean="0"/>
              <a:t>HIPPA</a:t>
            </a:r>
            <a:endParaRPr lang="en-US" dirty="0"/>
          </a:p>
        </p:txBody>
      </p:sp>
      <p:sp>
        <p:nvSpPr>
          <p:cNvPr id="11" name="TextBox 10"/>
          <p:cNvSpPr txBox="1"/>
          <p:nvPr/>
        </p:nvSpPr>
        <p:spPr>
          <a:xfrm>
            <a:off x="3810000" y="6248400"/>
            <a:ext cx="1524000" cy="369332"/>
          </a:xfrm>
          <a:prstGeom prst="rect">
            <a:avLst/>
          </a:prstGeom>
          <a:noFill/>
        </p:spPr>
        <p:txBody>
          <a:bodyPr wrap="square" rtlCol="0">
            <a:spAutoFit/>
          </a:bodyPr>
          <a:lstStyle/>
          <a:p>
            <a:r>
              <a:rPr lang="en-US" dirty="0" smtClean="0"/>
              <a:t>GLBA, etc</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IDEO Design Process</a:t>
            </a:r>
            <a:endParaRPr lang="en-US" dirty="0"/>
          </a:p>
        </p:txBody>
      </p:sp>
      <p:graphicFrame>
        <p:nvGraphicFramePr>
          <p:cNvPr id="4" name="Content Placeholder 9"/>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a:lnSpc>
                <a:spcPct val="90000"/>
              </a:lnSpc>
            </a:pPr>
            <a:r>
              <a:rPr lang="en-US" dirty="0" smtClean="0">
                <a:solidFill>
                  <a:schemeClr val="tx1"/>
                </a:solidFill>
              </a:rPr>
              <a:t>Inventory regulations applicable to Higher Ed</a:t>
            </a:r>
          </a:p>
          <a:p>
            <a:pPr>
              <a:lnSpc>
                <a:spcPct val="90000"/>
              </a:lnSpc>
            </a:pPr>
            <a:r>
              <a:rPr lang="en-US" dirty="0" smtClean="0">
                <a:solidFill>
                  <a:schemeClr val="tx1"/>
                </a:solidFill>
              </a:rPr>
              <a:t>Develop necessary policies &amp; procedures</a:t>
            </a:r>
          </a:p>
          <a:p>
            <a:pPr>
              <a:lnSpc>
                <a:spcPct val="90000"/>
              </a:lnSpc>
            </a:pPr>
            <a:r>
              <a:rPr lang="en-US" dirty="0" smtClean="0">
                <a:solidFill>
                  <a:schemeClr val="tx1"/>
                </a:solidFill>
              </a:rPr>
              <a:t>Assign responsibilities &amp; raise awareness</a:t>
            </a:r>
          </a:p>
          <a:p>
            <a:pPr>
              <a:lnSpc>
                <a:spcPct val="90000"/>
              </a:lnSpc>
            </a:pPr>
            <a:r>
              <a:rPr lang="en-US" dirty="0" smtClean="0">
                <a:solidFill>
                  <a:schemeClr val="tx1"/>
                </a:solidFill>
              </a:rPr>
              <a:t>Training</a:t>
            </a:r>
          </a:p>
          <a:p>
            <a:pPr>
              <a:lnSpc>
                <a:spcPct val="90000"/>
              </a:lnSpc>
            </a:pPr>
            <a:r>
              <a:rPr lang="en-US" dirty="0" smtClean="0">
                <a:solidFill>
                  <a:schemeClr val="tx1"/>
                </a:solidFill>
              </a:rPr>
              <a:t>Incident Response Plans</a:t>
            </a:r>
          </a:p>
          <a:p>
            <a:pPr>
              <a:lnSpc>
                <a:spcPct val="90000"/>
              </a:lnSpc>
            </a:pPr>
            <a:r>
              <a:rPr lang="en-US" dirty="0" smtClean="0">
                <a:solidFill>
                  <a:schemeClr val="tx1"/>
                </a:solidFill>
              </a:rPr>
              <a:t>Reporting</a:t>
            </a:r>
          </a:p>
          <a:p>
            <a:pPr>
              <a:lnSpc>
                <a:spcPct val="90000"/>
              </a:lnSpc>
            </a:pPr>
            <a:r>
              <a:rPr lang="en-US" dirty="0" smtClean="0">
                <a:solidFill>
                  <a:schemeClr val="tx1"/>
                </a:solidFill>
              </a:rPr>
              <a:t>System to capture and document compliance</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233</TotalTime>
  <Words>1800</Words>
  <Application>Microsoft Office PowerPoint</Application>
  <PresentationFormat>On-screen Show (4:3)</PresentationFormat>
  <Paragraphs>245</Paragraphs>
  <Slides>47</Slides>
  <Notes>47</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Flow</vt:lpstr>
      <vt:lpstr>Worksheet</vt:lpstr>
      <vt:lpstr>Compliance: Easy as PIE</vt:lpstr>
      <vt:lpstr>Agenda</vt:lpstr>
      <vt:lpstr>Saint Michael’s College</vt:lpstr>
      <vt:lpstr>Culture of Continuous Improvement</vt:lpstr>
      <vt:lpstr>Common Compliance Challenges</vt:lpstr>
      <vt:lpstr>Who’s on the Team?</vt:lpstr>
      <vt:lpstr>Who’s on the Team?</vt:lpstr>
      <vt:lpstr>IDEO Design Process</vt:lpstr>
      <vt:lpstr>Objectives</vt:lpstr>
      <vt:lpstr>First Thoughts</vt:lpstr>
      <vt:lpstr>     Scope Explosion:  the need for a more comprehensive approach</vt:lpstr>
      <vt:lpstr>Compliance Architecture</vt:lpstr>
      <vt:lpstr>SMC Architecture</vt:lpstr>
      <vt:lpstr>SMC Architecture Example: HEOA</vt:lpstr>
      <vt:lpstr>Technical Environment</vt:lpstr>
      <vt:lpstr>Slide 16</vt:lpstr>
      <vt:lpstr>PIEmatrix</vt:lpstr>
      <vt:lpstr>     Scope Explosion:  the need for a more comprehensive approach</vt:lpstr>
      <vt:lpstr>Executive Dashboard</vt:lpstr>
      <vt:lpstr>Slide 20</vt:lpstr>
      <vt:lpstr>Slide 21</vt:lpstr>
      <vt:lpstr>Slide 22</vt:lpstr>
      <vt:lpstr>Slide 23</vt:lpstr>
      <vt:lpstr>Slide 24</vt:lpstr>
      <vt:lpstr>Slide 25</vt:lpstr>
      <vt:lpstr>Example: Checklist of Requirements</vt:lpstr>
      <vt:lpstr>Slide 27</vt:lpstr>
      <vt:lpstr>Slide 28</vt:lpstr>
      <vt:lpstr>Links to Reference Material</vt:lpstr>
      <vt:lpstr>Repository for Project Documents</vt:lpstr>
      <vt:lpstr>Example:    Plans &amp; Policies</vt:lpstr>
      <vt:lpstr>Slide 32</vt:lpstr>
      <vt:lpstr>Slide 33</vt:lpstr>
      <vt:lpstr>Slide 34</vt:lpstr>
      <vt:lpstr>Project Management</vt:lpstr>
      <vt:lpstr>Role &amp; Task Assignments</vt:lpstr>
      <vt:lpstr>Slide 37</vt:lpstr>
      <vt:lpstr>User Task Lists</vt:lpstr>
      <vt:lpstr>Project Administration</vt:lpstr>
      <vt:lpstr>Status Reporting</vt:lpstr>
      <vt:lpstr>Executive Dashboard</vt:lpstr>
      <vt:lpstr>Crowd sourcing</vt:lpstr>
      <vt:lpstr>Costs</vt:lpstr>
      <vt:lpstr>Status</vt:lpstr>
      <vt:lpstr>PIEMatrix Community Templates</vt:lpstr>
      <vt:lpstr>Conversation</vt:lpstr>
      <vt:lpstr>Contact Information</vt:lpstr>
    </vt:vector>
  </TitlesOfParts>
  <Company>Saint Michael's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Easy as PIE</dc:title>
  <dc:subject>NC11</dc:subject>
  <dc:creator>William O. Anderson &amp; Mary Jane Russell</dc:creator>
  <cp:lastModifiedBy>Bill Anderson</cp:lastModifiedBy>
  <cp:revision>27</cp:revision>
  <dcterms:created xsi:type="dcterms:W3CDTF">2011-01-21T15:24:20Z</dcterms:created>
  <dcterms:modified xsi:type="dcterms:W3CDTF">2011-03-29T10:32:19Z</dcterms:modified>
</cp:coreProperties>
</file>