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  <p:sldId id="274" r:id="rId16"/>
    <p:sldId id="275" r:id="rId17"/>
    <p:sldId id="276" r:id="rId18"/>
    <p:sldId id="277" r:id="rId19"/>
    <p:sldId id="279" r:id="rId20"/>
    <p:sldId id="298" r:id="rId21"/>
    <p:sldId id="291" r:id="rId22"/>
    <p:sldId id="299" r:id="rId23"/>
    <p:sldId id="281" r:id="rId24"/>
    <p:sldId id="300" r:id="rId25"/>
    <p:sldId id="290" r:id="rId26"/>
    <p:sldId id="28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4" y="-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2A653-691A-AB41-958D-C48DCB18EBE3}" type="doc">
      <dgm:prSet loTypeId="urn:microsoft.com/office/officeart/2005/8/layout/hierarchy1" loCatId="hierarchy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BA25414-CE57-A542-A7AF-31CF3C29CD40}">
      <dgm:prSet phldrT="[Text]" custT="1"/>
      <dgm:spPr>
        <a:gradFill flip="none" rotWithShape="1">
          <a:gsLst>
            <a:gs pos="0">
              <a:srgbClr val="FF0000">
                <a:alpha val="90000"/>
              </a:srgbClr>
            </a:gs>
            <a:gs pos="100000">
              <a:srgbClr val="000000">
                <a:alpha val="90000"/>
              </a:srgbClr>
            </a:gs>
          </a:gsLst>
          <a:lin ang="16200000" scaled="0"/>
          <a:tileRect/>
        </a:gradFill>
        <a:effectLst/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Instructional Media Services</a:t>
          </a:r>
          <a:endParaRPr lang="en-US" sz="2400" dirty="0">
            <a:solidFill>
              <a:schemeClr val="bg1"/>
            </a:solidFill>
          </a:endParaRPr>
        </a:p>
      </dgm:t>
    </dgm:pt>
    <dgm:pt modelId="{4E3874B1-CF83-DC47-9745-F93F995DB810}" type="parTrans" cxnId="{ED3CD13B-7DA3-284A-A603-A4CBC1686486}">
      <dgm:prSet/>
      <dgm:spPr/>
      <dgm:t>
        <a:bodyPr/>
        <a:lstStyle/>
        <a:p>
          <a:endParaRPr lang="en-US"/>
        </a:p>
      </dgm:t>
    </dgm:pt>
    <dgm:pt modelId="{18F3EC0D-9C70-C244-A659-B4DB92A5014C}" type="sibTrans" cxnId="{ED3CD13B-7DA3-284A-A603-A4CBC1686486}">
      <dgm:prSet/>
      <dgm:spPr/>
      <dgm:t>
        <a:bodyPr/>
        <a:lstStyle/>
        <a:p>
          <a:endParaRPr lang="en-US"/>
        </a:p>
      </dgm:t>
    </dgm:pt>
    <dgm:pt modelId="{39B1B250-AC82-D049-9D2D-7CCB88E44C0C}">
      <dgm:prSet phldrT="[Text]"/>
      <dgm:spPr>
        <a:gradFill flip="none" rotWithShape="1">
          <a:gsLst>
            <a:gs pos="0">
              <a:srgbClr val="FF0000">
                <a:alpha val="90000"/>
              </a:srgbClr>
            </a:gs>
            <a:gs pos="100000">
              <a:srgbClr val="000000">
                <a:alpha val="90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Human Resources</a:t>
          </a:r>
          <a:endParaRPr lang="en-US" dirty="0">
            <a:solidFill>
              <a:schemeClr val="bg1"/>
            </a:solidFill>
          </a:endParaRPr>
        </a:p>
      </dgm:t>
    </dgm:pt>
    <dgm:pt modelId="{9E96E574-E282-6041-B43C-821D809998CB}" type="parTrans" cxnId="{F907E462-F50E-9D48-8B4A-6E34FBEA2F2B}">
      <dgm:prSet/>
      <dgm:spPr/>
      <dgm:t>
        <a:bodyPr/>
        <a:lstStyle/>
        <a:p>
          <a:endParaRPr lang="en-US"/>
        </a:p>
      </dgm:t>
    </dgm:pt>
    <dgm:pt modelId="{E867492D-D590-BA41-B1BD-9C35CC3526A7}" type="sibTrans" cxnId="{F907E462-F50E-9D48-8B4A-6E34FBEA2F2B}">
      <dgm:prSet/>
      <dgm:spPr/>
      <dgm:t>
        <a:bodyPr/>
        <a:lstStyle/>
        <a:p>
          <a:endParaRPr lang="en-US"/>
        </a:p>
      </dgm:t>
    </dgm:pt>
    <dgm:pt modelId="{992FD9C4-6FE2-0A41-8B7F-1837AB42E2C9}">
      <dgm:prSet phldrT="[Text]"/>
      <dgm:spPr>
        <a:gradFill flip="none" rotWithShape="1">
          <a:gsLst>
            <a:gs pos="0">
              <a:srgbClr val="FF0000">
                <a:alpha val="90000"/>
              </a:srgbClr>
            </a:gs>
            <a:gs pos="100000">
              <a:srgbClr val="000000">
                <a:alpha val="90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Programming</a:t>
          </a:r>
        </a:p>
        <a:p>
          <a:endParaRPr lang="en-US" dirty="0" smtClean="0"/>
        </a:p>
      </dgm:t>
    </dgm:pt>
    <dgm:pt modelId="{1261939F-0F62-FB4A-ABD9-9F0968AD8284}" type="parTrans" cxnId="{3F2BBBCF-01B1-7B47-A206-7B975DA09ADC}">
      <dgm:prSet/>
      <dgm:spPr/>
      <dgm:t>
        <a:bodyPr/>
        <a:lstStyle/>
        <a:p>
          <a:endParaRPr lang="en-US"/>
        </a:p>
      </dgm:t>
    </dgm:pt>
    <dgm:pt modelId="{B19E58D0-2EE6-F44E-9A9B-7A2A840BABAC}" type="sibTrans" cxnId="{3F2BBBCF-01B1-7B47-A206-7B975DA09ADC}">
      <dgm:prSet/>
      <dgm:spPr/>
      <dgm:t>
        <a:bodyPr/>
        <a:lstStyle/>
        <a:p>
          <a:endParaRPr lang="en-US"/>
        </a:p>
      </dgm:t>
    </dgm:pt>
    <dgm:pt modelId="{AEB9ED6B-FA18-6042-A40A-9C94D5843333}">
      <dgm:prSet phldrT="[Text]"/>
      <dgm:spPr>
        <a:gradFill flip="none" rotWithShape="1">
          <a:gsLst>
            <a:gs pos="0">
              <a:srgbClr val="FF0000">
                <a:alpha val="90000"/>
              </a:srgbClr>
            </a:gs>
            <a:gs pos="100000">
              <a:srgbClr val="000000">
                <a:alpha val="90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Special Events</a:t>
          </a:r>
        </a:p>
        <a:p>
          <a:r>
            <a:rPr lang="en-US" dirty="0" smtClean="0">
              <a:solidFill>
                <a:schemeClr val="bg1"/>
              </a:solidFill>
            </a:rPr>
            <a:t>(AV support)</a:t>
          </a:r>
          <a:endParaRPr lang="en-US" dirty="0">
            <a:solidFill>
              <a:schemeClr val="bg1"/>
            </a:solidFill>
          </a:endParaRPr>
        </a:p>
      </dgm:t>
    </dgm:pt>
    <dgm:pt modelId="{67EF16D0-1436-FE43-A6ED-384D923EDFD8}" type="parTrans" cxnId="{555C684E-30CC-584B-ADED-E8E9C53AE676}">
      <dgm:prSet/>
      <dgm:spPr/>
      <dgm:t>
        <a:bodyPr/>
        <a:lstStyle/>
        <a:p>
          <a:endParaRPr lang="en-US"/>
        </a:p>
      </dgm:t>
    </dgm:pt>
    <dgm:pt modelId="{66CE75E4-A3E8-8849-956C-9C0D4612A6D7}" type="sibTrans" cxnId="{555C684E-30CC-584B-ADED-E8E9C53AE676}">
      <dgm:prSet/>
      <dgm:spPr/>
      <dgm:t>
        <a:bodyPr/>
        <a:lstStyle/>
        <a:p>
          <a:endParaRPr lang="en-US"/>
        </a:p>
      </dgm:t>
    </dgm:pt>
    <dgm:pt modelId="{78690750-2C5D-7948-B6E7-B253D7066DCE}">
      <dgm:prSet phldrT="[Text]"/>
      <dgm:spPr>
        <a:gradFill flip="none" rotWithShape="1">
          <a:gsLst>
            <a:gs pos="0">
              <a:srgbClr val="FF0000">
                <a:alpha val="90000"/>
              </a:srgbClr>
            </a:gs>
            <a:gs pos="100000">
              <a:srgbClr val="000000">
                <a:alpha val="90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Classroom Support</a:t>
          </a:r>
          <a:endParaRPr lang="en-US" dirty="0">
            <a:solidFill>
              <a:schemeClr val="bg1"/>
            </a:solidFill>
          </a:endParaRPr>
        </a:p>
      </dgm:t>
    </dgm:pt>
    <dgm:pt modelId="{EAACAE3B-43EB-D441-8B98-66C104440AA0}" type="parTrans" cxnId="{D8EA1B73-745A-BF49-8939-4D875FEBEBF5}">
      <dgm:prSet/>
      <dgm:spPr/>
      <dgm:t>
        <a:bodyPr/>
        <a:lstStyle/>
        <a:p>
          <a:endParaRPr lang="en-US"/>
        </a:p>
      </dgm:t>
    </dgm:pt>
    <dgm:pt modelId="{EC82B705-E12A-1B4B-89B8-22E8DCDC0418}" type="sibTrans" cxnId="{D8EA1B73-745A-BF49-8939-4D875FEBEBF5}">
      <dgm:prSet/>
      <dgm:spPr/>
      <dgm:t>
        <a:bodyPr/>
        <a:lstStyle/>
        <a:p>
          <a:endParaRPr lang="en-US"/>
        </a:p>
      </dgm:t>
    </dgm:pt>
    <dgm:pt modelId="{F18B92AC-F70A-B142-9336-74128958EF4F}">
      <dgm:prSet phldrT="[Text]"/>
      <dgm:spPr>
        <a:gradFill flip="none" rotWithShape="1">
          <a:gsLst>
            <a:gs pos="0">
              <a:srgbClr val="FF0000">
                <a:alpha val="90000"/>
              </a:srgbClr>
            </a:gs>
            <a:gs pos="100000">
              <a:srgbClr val="000000">
                <a:alpha val="90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Computer Labs</a:t>
          </a:r>
          <a:endParaRPr lang="en-US" dirty="0">
            <a:solidFill>
              <a:schemeClr val="bg1"/>
            </a:solidFill>
          </a:endParaRPr>
        </a:p>
      </dgm:t>
    </dgm:pt>
    <dgm:pt modelId="{E40A91D7-DC10-3D49-AC5D-8C426F606B6D}" type="parTrans" cxnId="{E5FD887F-D19E-4A43-87B0-747054D2B32D}">
      <dgm:prSet/>
      <dgm:spPr/>
      <dgm:t>
        <a:bodyPr/>
        <a:lstStyle/>
        <a:p>
          <a:endParaRPr lang="en-US"/>
        </a:p>
      </dgm:t>
    </dgm:pt>
    <dgm:pt modelId="{C8740FBC-DBAE-AD46-87AB-DA7F29CC483A}" type="sibTrans" cxnId="{E5FD887F-D19E-4A43-87B0-747054D2B32D}">
      <dgm:prSet/>
      <dgm:spPr/>
      <dgm:t>
        <a:bodyPr/>
        <a:lstStyle/>
        <a:p>
          <a:endParaRPr lang="en-US"/>
        </a:p>
      </dgm:t>
    </dgm:pt>
    <dgm:pt modelId="{F31CC4D1-4714-B74A-B5CF-A6EBEE6C7EA7}" type="pres">
      <dgm:prSet presAssocID="{ECA2A653-691A-AB41-958D-C48DCB18EB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F7731D-32E3-7B4F-80A2-C7D584E60B6E}" type="pres">
      <dgm:prSet presAssocID="{CBA25414-CE57-A542-A7AF-31CF3C29CD40}" presName="hierRoot1" presStyleCnt="0"/>
      <dgm:spPr/>
    </dgm:pt>
    <dgm:pt modelId="{74687A79-AB07-F74C-A4D9-7C0732ED5A07}" type="pres">
      <dgm:prSet presAssocID="{CBA25414-CE57-A542-A7AF-31CF3C29CD40}" presName="composite" presStyleCnt="0"/>
      <dgm:spPr/>
    </dgm:pt>
    <dgm:pt modelId="{8E2DA7B3-E523-EA4E-A742-6D392B4C86D9}" type="pres">
      <dgm:prSet presAssocID="{CBA25414-CE57-A542-A7AF-31CF3C29CD40}" presName="background" presStyleLbl="node0" presStyleIdx="0" presStyleCnt="1"/>
      <dgm:spPr>
        <a:solidFill>
          <a:schemeClr val="bg1">
            <a:lumMod val="50000"/>
          </a:schemeClr>
        </a:solidFill>
      </dgm:spPr>
    </dgm:pt>
    <dgm:pt modelId="{1360153A-A8B8-7441-AAB0-56410658DB4A}" type="pres">
      <dgm:prSet presAssocID="{CBA25414-CE57-A542-A7AF-31CF3C29CD40}" presName="text" presStyleLbl="fgAcc0" presStyleIdx="0" presStyleCnt="1" custScaleX="143201" custScaleY="1432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816576-15D1-4F48-80C1-7C6BDB690090}" type="pres">
      <dgm:prSet presAssocID="{CBA25414-CE57-A542-A7AF-31CF3C29CD40}" presName="hierChild2" presStyleCnt="0"/>
      <dgm:spPr/>
    </dgm:pt>
    <dgm:pt modelId="{66DC5B31-66B8-8144-A1AE-ABC2210C89A2}" type="pres">
      <dgm:prSet presAssocID="{9E96E574-E282-6041-B43C-821D809998CB}" presName="Name10" presStyleLbl="parChTrans1D2" presStyleIdx="0" presStyleCnt="5"/>
      <dgm:spPr/>
      <dgm:t>
        <a:bodyPr/>
        <a:lstStyle/>
        <a:p>
          <a:endParaRPr lang="en-US"/>
        </a:p>
      </dgm:t>
    </dgm:pt>
    <dgm:pt modelId="{A99C483F-E12D-1C4B-A028-AB7B4DF6C57F}" type="pres">
      <dgm:prSet presAssocID="{39B1B250-AC82-D049-9D2D-7CCB88E44C0C}" presName="hierRoot2" presStyleCnt="0"/>
      <dgm:spPr/>
    </dgm:pt>
    <dgm:pt modelId="{F29C61ED-6B1C-1847-AA8E-7609C4299CF7}" type="pres">
      <dgm:prSet presAssocID="{39B1B250-AC82-D049-9D2D-7CCB88E44C0C}" presName="composite2" presStyleCnt="0"/>
      <dgm:spPr/>
    </dgm:pt>
    <dgm:pt modelId="{E520625F-F55B-3243-BCFE-353C8C5FB793}" type="pres">
      <dgm:prSet presAssocID="{39B1B250-AC82-D049-9D2D-7CCB88E44C0C}" presName="background2" presStyleLbl="node2" presStyleIdx="0" presStyleCnt="5"/>
      <dgm:spPr>
        <a:solidFill>
          <a:schemeClr val="bg1">
            <a:lumMod val="50000"/>
          </a:schemeClr>
        </a:solidFill>
      </dgm:spPr>
    </dgm:pt>
    <dgm:pt modelId="{23AD3394-1945-6542-B617-CA9FAA82FDCA}" type="pres">
      <dgm:prSet presAssocID="{39B1B250-AC82-D049-9D2D-7CCB88E44C0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58EEF6-BFF6-0641-B1FB-4BD715EAF146}" type="pres">
      <dgm:prSet presAssocID="{39B1B250-AC82-D049-9D2D-7CCB88E44C0C}" presName="hierChild3" presStyleCnt="0"/>
      <dgm:spPr/>
    </dgm:pt>
    <dgm:pt modelId="{A5E73F3F-9E76-E742-B129-8F78B6F64166}" type="pres">
      <dgm:prSet presAssocID="{67EF16D0-1436-FE43-A6ED-384D923EDFD8}" presName="Name10" presStyleLbl="parChTrans1D2" presStyleIdx="1" presStyleCnt="5"/>
      <dgm:spPr/>
      <dgm:t>
        <a:bodyPr/>
        <a:lstStyle/>
        <a:p>
          <a:endParaRPr lang="en-US"/>
        </a:p>
      </dgm:t>
    </dgm:pt>
    <dgm:pt modelId="{E87FB9B9-9501-EC42-91B9-4B5708DFB08D}" type="pres">
      <dgm:prSet presAssocID="{AEB9ED6B-FA18-6042-A40A-9C94D5843333}" presName="hierRoot2" presStyleCnt="0"/>
      <dgm:spPr/>
    </dgm:pt>
    <dgm:pt modelId="{F4A0DC4F-FD3C-DB47-A366-F61FECC3E64C}" type="pres">
      <dgm:prSet presAssocID="{AEB9ED6B-FA18-6042-A40A-9C94D5843333}" presName="composite2" presStyleCnt="0"/>
      <dgm:spPr/>
    </dgm:pt>
    <dgm:pt modelId="{502F0164-4DA4-E94E-A85B-72278EABE855}" type="pres">
      <dgm:prSet presAssocID="{AEB9ED6B-FA18-6042-A40A-9C94D5843333}" presName="background2" presStyleLbl="node2" presStyleIdx="1" presStyleCnt="5"/>
      <dgm:spPr>
        <a:solidFill>
          <a:schemeClr val="bg1">
            <a:lumMod val="50000"/>
          </a:schemeClr>
        </a:solidFill>
      </dgm:spPr>
    </dgm:pt>
    <dgm:pt modelId="{EF7C8508-5712-7345-8421-F22183FCB802}" type="pres">
      <dgm:prSet presAssocID="{AEB9ED6B-FA18-6042-A40A-9C94D584333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FC57A-D11B-1C41-BB7E-FBEB50E2E2CA}" type="pres">
      <dgm:prSet presAssocID="{AEB9ED6B-FA18-6042-A40A-9C94D5843333}" presName="hierChild3" presStyleCnt="0"/>
      <dgm:spPr/>
    </dgm:pt>
    <dgm:pt modelId="{FD247B29-4092-E44E-B561-96CF2B0E758F}" type="pres">
      <dgm:prSet presAssocID="{EAACAE3B-43EB-D441-8B98-66C104440AA0}" presName="Name10" presStyleLbl="parChTrans1D2" presStyleIdx="2" presStyleCnt="5"/>
      <dgm:spPr/>
      <dgm:t>
        <a:bodyPr/>
        <a:lstStyle/>
        <a:p>
          <a:endParaRPr lang="en-US"/>
        </a:p>
      </dgm:t>
    </dgm:pt>
    <dgm:pt modelId="{02C23FA0-5E55-0F49-83FA-C96C61FDFBEB}" type="pres">
      <dgm:prSet presAssocID="{78690750-2C5D-7948-B6E7-B253D7066DCE}" presName="hierRoot2" presStyleCnt="0"/>
      <dgm:spPr/>
    </dgm:pt>
    <dgm:pt modelId="{F1895359-2C08-1A40-BFDA-EAEA9B7DC09D}" type="pres">
      <dgm:prSet presAssocID="{78690750-2C5D-7948-B6E7-B253D7066DCE}" presName="composite2" presStyleCnt="0"/>
      <dgm:spPr/>
    </dgm:pt>
    <dgm:pt modelId="{DCA2518B-658A-2E4E-9001-1B739A18038E}" type="pres">
      <dgm:prSet presAssocID="{78690750-2C5D-7948-B6E7-B253D7066DCE}" presName="background2" presStyleLbl="node2" presStyleIdx="2" presStyleCnt="5"/>
      <dgm:spPr>
        <a:solidFill>
          <a:schemeClr val="bg1">
            <a:lumMod val="50000"/>
          </a:schemeClr>
        </a:solidFill>
      </dgm:spPr>
    </dgm:pt>
    <dgm:pt modelId="{D03F0003-8C22-D445-BC95-61A1465D9DE3}" type="pres">
      <dgm:prSet presAssocID="{78690750-2C5D-7948-B6E7-B253D7066DCE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519E2-3673-E84F-AE78-4AE53A1E1D95}" type="pres">
      <dgm:prSet presAssocID="{78690750-2C5D-7948-B6E7-B253D7066DCE}" presName="hierChild3" presStyleCnt="0"/>
      <dgm:spPr/>
    </dgm:pt>
    <dgm:pt modelId="{E976A379-49E0-E343-A9A5-8B3A15527697}" type="pres">
      <dgm:prSet presAssocID="{E40A91D7-DC10-3D49-AC5D-8C426F606B6D}" presName="Name10" presStyleLbl="parChTrans1D2" presStyleIdx="3" presStyleCnt="5"/>
      <dgm:spPr/>
      <dgm:t>
        <a:bodyPr/>
        <a:lstStyle/>
        <a:p>
          <a:endParaRPr lang="en-US"/>
        </a:p>
      </dgm:t>
    </dgm:pt>
    <dgm:pt modelId="{C951BDD0-FFE9-6C4E-A1D2-7F04D20BCF35}" type="pres">
      <dgm:prSet presAssocID="{F18B92AC-F70A-B142-9336-74128958EF4F}" presName="hierRoot2" presStyleCnt="0"/>
      <dgm:spPr/>
    </dgm:pt>
    <dgm:pt modelId="{525F3233-D836-B34B-8A56-32C0210B70B5}" type="pres">
      <dgm:prSet presAssocID="{F18B92AC-F70A-B142-9336-74128958EF4F}" presName="composite2" presStyleCnt="0"/>
      <dgm:spPr/>
    </dgm:pt>
    <dgm:pt modelId="{316A276A-347A-3D49-80AD-BABD2D122DBD}" type="pres">
      <dgm:prSet presAssocID="{F18B92AC-F70A-B142-9336-74128958EF4F}" presName="background2" presStyleLbl="node2" presStyleIdx="3" presStyleCnt="5"/>
      <dgm:spPr>
        <a:solidFill>
          <a:schemeClr val="bg1">
            <a:lumMod val="50000"/>
          </a:schemeClr>
        </a:solidFill>
      </dgm:spPr>
    </dgm:pt>
    <dgm:pt modelId="{8AEB92E2-3BBC-F646-BB0F-97C08EFB9E16}" type="pres">
      <dgm:prSet presAssocID="{F18B92AC-F70A-B142-9336-74128958EF4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F1613-B7A0-E049-AEAB-FA29A6F75820}" type="pres">
      <dgm:prSet presAssocID="{F18B92AC-F70A-B142-9336-74128958EF4F}" presName="hierChild3" presStyleCnt="0"/>
      <dgm:spPr/>
    </dgm:pt>
    <dgm:pt modelId="{E1E38785-802E-F440-BD17-9D0220A8020D}" type="pres">
      <dgm:prSet presAssocID="{1261939F-0F62-FB4A-ABD9-9F0968AD8284}" presName="Name10" presStyleLbl="parChTrans1D2" presStyleIdx="4" presStyleCnt="5"/>
      <dgm:spPr/>
      <dgm:t>
        <a:bodyPr/>
        <a:lstStyle/>
        <a:p>
          <a:endParaRPr lang="en-US"/>
        </a:p>
      </dgm:t>
    </dgm:pt>
    <dgm:pt modelId="{48164702-45ED-9649-8804-708BD26A213C}" type="pres">
      <dgm:prSet presAssocID="{992FD9C4-6FE2-0A41-8B7F-1837AB42E2C9}" presName="hierRoot2" presStyleCnt="0"/>
      <dgm:spPr/>
    </dgm:pt>
    <dgm:pt modelId="{6CC8F798-25EC-BB47-8F15-FE7BD2CABEE0}" type="pres">
      <dgm:prSet presAssocID="{992FD9C4-6FE2-0A41-8B7F-1837AB42E2C9}" presName="composite2" presStyleCnt="0"/>
      <dgm:spPr/>
    </dgm:pt>
    <dgm:pt modelId="{6104645C-6B42-1D4B-B9D2-B94446B3A0E9}" type="pres">
      <dgm:prSet presAssocID="{992FD9C4-6FE2-0A41-8B7F-1837AB42E2C9}" presName="background2" presStyleLbl="node2" presStyleIdx="4" presStyleCnt="5"/>
      <dgm:spPr>
        <a:solidFill>
          <a:schemeClr val="bg1">
            <a:lumMod val="50000"/>
          </a:schemeClr>
        </a:solidFill>
      </dgm:spPr>
    </dgm:pt>
    <dgm:pt modelId="{AF4FDB95-9AAD-7047-BD11-CD118A0EDB79}" type="pres">
      <dgm:prSet presAssocID="{992FD9C4-6FE2-0A41-8B7F-1837AB42E2C9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2FBDED-B1CA-1F42-8474-063BEB00C59A}" type="pres">
      <dgm:prSet presAssocID="{992FD9C4-6FE2-0A41-8B7F-1837AB42E2C9}" presName="hierChild3" presStyleCnt="0"/>
      <dgm:spPr/>
    </dgm:pt>
  </dgm:ptLst>
  <dgm:cxnLst>
    <dgm:cxn modelId="{F907E462-F50E-9D48-8B4A-6E34FBEA2F2B}" srcId="{CBA25414-CE57-A542-A7AF-31CF3C29CD40}" destId="{39B1B250-AC82-D049-9D2D-7CCB88E44C0C}" srcOrd="0" destOrd="0" parTransId="{9E96E574-E282-6041-B43C-821D809998CB}" sibTransId="{E867492D-D590-BA41-B1BD-9C35CC3526A7}"/>
    <dgm:cxn modelId="{ED3CD13B-7DA3-284A-A603-A4CBC1686486}" srcId="{ECA2A653-691A-AB41-958D-C48DCB18EBE3}" destId="{CBA25414-CE57-A542-A7AF-31CF3C29CD40}" srcOrd="0" destOrd="0" parTransId="{4E3874B1-CF83-DC47-9745-F93F995DB810}" sibTransId="{18F3EC0D-9C70-C244-A659-B4DB92A5014C}"/>
    <dgm:cxn modelId="{6EEBB892-3210-0A4F-8982-84057EB6409F}" type="presOf" srcId="{E40A91D7-DC10-3D49-AC5D-8C426F606B6D}" destId="{E976A379-49E0-E343-A9A5-8B3A15527697}" srcOrd="0" destOrd="0" presId="urn:microsoft.com/office/officeart/2005/8/layout/hierarchy1"/>
    <dgm:cxn modelId="{D2A14EA4-9A09-244F-9CF9-1DE6F78EF1B9}" type="presOf" srcId="{AEB9ED6B-FA18-6042-A40A-9C94D5843333}" destId="{EF7C8508-5712-7345-8421-F22183FCB802}" srcOrd="0" destOrd="0" presId="urn:microsoft.com/office/officeart/2005/8/layout/hierarchy1"/>
    <dgm:cxn modelId="{3E531B2A-B3F7-A64C-8A2F-EF9B73A9431B}" type="presOf" srcId="{1261939F-0F62-FB4A-ABD9-9F0968AD8284}" destId="{E1E38785-802E-F440-BD17-9D0220A8020D}" srcOrd="0" destOrd="0" presId="urn:microsoft.com/office/officeart/2005/8/layout/hierarchy1"/>
    <dgm:cxn modelId="{E5FD887F-D19E-4A43-87B0-747054D2B32D}" srcId="{CBA25414-CE57-A542-A7AF-31CF3C29CD40}" destId="{F18B92AC-F70A-B142-9336-74128958EF4F}" srcOrd="3" destOrd="0" parTransId="{E40A91D7-DC10-3D49-AC5D-8C426F606B6D}" sibTransId="{C8740FBC-DBAE-AD46-87AB-DA7F29CC483A}"/>
    <dgm:cxn modelId="{F1F04455-4A5C-D747-8B3D-0C7D463478EF}" type="presOf" srcId="{ECA2A653-691A-AB41-958D-C48DCB18EBE3}" destId="{F31CC4D1-4714-B74A-B5CF-A6EBEE6C7EA7}" srcOrd="0" destOrd="0" presId="urn:microsoft.com/office/officeart/2005/8/layout/hierarchy1"/>
    <dgm:cxn modelId="{73EA14F6-90A7-214A-9888-72FCDE8DA678}" type="presOf" srcId="{78690750-2C5D-7948-B6E7-B253D7066DCE}" destId="{D03F0003-8C22-D445-BC95-61A1465D9DE3}" srcOrd="0" destOrd="0" presId="urn:microsoft.com/office/officeart/2005/8/layout/hierarchy1"/>
    <dgm:cxn modelId="{D8EA1B73-745A-BF49-8939-4D875FEBEBF5}" srcId="{CBA25414-CE57-A542-A7AF-31CF3C29CD40}" destId="{78690750-2C5D-7948-B6E7-B253D7066DCE}" srcOrd="2" destOrd="0" parTransId="{EAACAE3B-43EB-D441-8B98-66C104440AA0}" sibTransId="{EC82B705-E12A-1B4B-89B8-22E8DCDC0418}"/>
    <dgm:cxn modelId="{4882E576-C2B5-DA41-AD88-77611FDF60BD}" type="presOf" srcId="{67EF16D0-1436-FE43-A6ED-384D923EDFD8}" destId="{A5E73F3F-9E76-E742-B129-8F78B6F64166}" srcOrd="0" destOrd="0" presId="urn:microsoft.com/office/officeart/2005/8/layout/hierarchy1"/>
    <dgm:cxn modelId="{555C684E-30CC-584B-ADED-E8E9C53AE676}" srcId="{CBA25414-CE57-A542-A7AF-31CF3C29CD40}" destId="{AEB9ED6B-FA18-6042-A40A-9C94D5843333}" srcOrd="1" destOrd="0" parTransId="{67EF16D0-1436-FE43-A6ED-384D923EDFD8}" sibTransId="{66CE75E4-A3E8-8849-956C-9C0D4612A6D7}"/>
    <dgm:cxn modelId="{5243A2EB-E8B1-8F46-AC8F-3887F593173A}" type="presOf" srcId="{9E96E574-E282-6041-B43C-821D809998CB}" destId="{66DC5B31-66B8-8144-A1AE-ABC2210C89A2}" srcOrd="0" destOrd="0" presId="urn:microsoft.com/office/officeart/2005/8/layout/hierarchy1"/>
    <dgm:cxn modelId="{41CDA556-24CB-2A45-B02E-68AFDCCDF0C4}" type="presOf" srcId="{F18B92AC-F70A-B142-9336-74128958EF4F}" destId="{8AEB92E2-3BBC-F646-BB0F-97C08EFB9E16}" srcOrd="0" destOrd="0" presId="urn:microsoft.com/office/officeart/2005/8/layout/hierarchy1"/>
    <dgm:cxn modelId="{3F2BBBCF-01B1-7B47-A206-7B975DA09ADC}" srcId="{CBA25414-CE57-A542-A7AF-31CF3C29CD40}" destId="{992FD9C4-6FE2-0A41-8B7F-1837AB42E2C9}" srcOrd="4" destOrd="0" parTransId="{1261939F-0F62-FB4A-ABD9-9F0968AD8284}" sibTransId="{B19E58D0-2EE6-F44E-9A9B-7A2A840BABAC}"/>
    <dgm:cxn modelId="{BBBA50A4-02E9-D948-B009-8104BEB5C49B}" type="presOf" srcId="{39B1B250-AC82-D049-9D2D-7CCB88E44C0C}" destId="{23AD3394-1945-6542-B617-CA9FAA82FDCA}" srcOrd="0" destOrd="0" presId="urn:microsoft.com/office/officeart/2005/8/layout/hierarchy1"/>
    <dgm:cxn modelId="{E1EFEC3F-3B63-8345-8D6D-539B05358CCD}" type="presOf" srcId="{EAACAE3B-43EB-D441-8B98-66C104440AA0}" destId="{FD247B29-4092-E44E-B561-96CF2B0E758F}" srcOrd="0" destOrd="0" presId="urn:microsoft.com/office/officeart/2005/8/layout/hierarchy1"/>
    <dgm:cxn modelId="{5B30B5F4-4623-CB49-A18D-6EFED15DA566}" type="presOf" srcId="{CBA25414-CE57-A542-A7AF-31CF3C29CD40}" destId="{1360153A-A8B8-7441-AAB0-56410658DB4A}" srcOrd="0" destOrd="0" presId="urn:microsoft.com/office/officeart/2005/8/layout/hierarchy1"/>
    <dgm:cxn modelId="{D3D0283E-6EE8-6848-B87E-0B839151AF10}" type="presOf" srcId="{992FD9C4-6FE2-0A41-8B7F-1837AB42E2C9}" destId="{AF4FDB95-9AAD-7047-BD11-CD118A0EDB79}" srcOrd="0" destOrd="0" presId="urn:microsoft.com/office/officeart/2005/8/layout/hierarchy1"/>
    <dgm:cxn modelId="{AD60EE91-A4DF-484C-8979-C1F0049E3D59}" type="presParOf" srcId="{F31CC4D1-4714-B74A-B5CF-A6EBEE6C7EA7}" destId="{AAF7731D-32E3-7B4F-80A2-C7D584E60B6E}" srcOrd="0" destOrd="0" presId="urn:microsoft.com/office/officeart/2005/8/layout/hierarchy1"/>
    <dgm:cxn modelId="{8A07D2A9-FA3D-5643-B868-05F66945DD71}" type="presParOf" srcId="{AAF7731D-32E3-7B4F-80A2-C7D584E60B6E}" destId="{74687A79-AB07-F74C-A4D9-7C0732ED5A07}" srcOrd="0" destOrd="0" presId="urn:microsoft.com/office/officeart/2005/8/layout/hierarchy1"/>
    <dgm:cxn modelId="{34DBA0FD-CFEF-A34E-947B-6FB26CDB95BE}" type="presParOf" srcId="{74687A79-AB07-F74C-A4D9-7C0732ED5A07}" destId="{8E2DA7B3-E523-EA4E-A742-6D392B4C86D9}" srcOrd="0" destOrd="0" presId="urn:microsoft.com/office/officeart/2005/8/layout/hierarchy1"/>
    <dgm:cxn modelId="{5395D165-D256-3E4A-9DED-8BBAA3E49786}" type="presParOf" srcId="{74687A79-AB07-F74C-A4D9-7C0732ED5A07}" destId="{1360153A-A8B8-7441-AAB0-56410658DB4A}" srcOrd="1" destOrd="0" presId="urn:microsoft.com/office/officeart/2005/8/layout/hierarchy1"/>
    <dgm:cxn modelId="{3B536700-4630-454A-9856-9BB3A678EC91}" type="presParOf" srcId="{AAF7731D-32E3-7B4F-80A2-C7D584E60B6E}" destId="{70816576-15D1-4F48-80C1-7C6BDB690090}" srcOrd="1" destOrd="0" presId="urn:microsoft.com/office/officeart/2005/8/layout/hierarchy1"/>
    <dgm:cxn modelId="{7CF5069D-9C29-9F48-9D70-E342A6ECEBD6}" type="presParOf" srcId="{70816576-15D1-4F48-80C1-7C6BDB690090}" destId="{66DC5B31-66B8-8144-A1AE-ABC2210C89A2}" srcOrd="0" destOrd="0" presId="urn:microsoft.com/office/officeart/2005/8/layout/hierarchy1"/>
    <dgm:cxn modelId="{C6E1C16B-68D6-7146-A2FD-8DCA505C7A04}" type="presParOf" srcId="{70816576-15D1-4F48-80C1-7C6BDB690090}" destId="{A99C483F-E12D-1C4B-A028-AB7B4DF6C57F}" srcOrd="1" destOrd="0" presId="urn:microsoft.com/office/officeart/2005/8/layout/hierarchy1"/>
    <dgm:cxn modelId="{9468D4DB-6ACB-F240-8D0C-80D446717628}" type="presParOf" srcId="{A99C483F-E12D-1C4B-A028-AB7B4DF6C57F}" destId="{F29C61ED-6B1C-1847-AA8E-7609C4299CF7}" srcOrd="0" destOrd="0" presId="urn:microsoft.com/office/officeart/2005/8/layout/hierarchy1"/>
    <dgm:cxn modelId="{2969F6E4-0A55-1746-AD7F-20650DBBE9E9}" type="presParOf" srcId="{F29C61ED-6B1C-1847-AA8E-7609C4299CF7}" destId="{E520625F-F55B-3243-BCFE-353C8C5FB793}" srcOrd="0" destOrd="0" presId="urn:microsoft.com/office/officeart/2005/8/layout/hierarchy1"/>
    <dgm:cxn modelId="{4157C500-B76B-684C-93B5-F3BB6544BD6F}" type="presParOf" srcId="{F29C61ED-6B1C-1847-AA8E-7609C4299CF7}" destId="{23AD3394-1945-6542-B617-CA9FAA82FDCA}" srcOrd="1" destOrd="0" presId="urn:microsoft.com/office/officeart/2005/8/layout/hierarchy1"/>
    <dgm:cxn modelId="{7F775BA7-1245-8B4D-8455-59DEF11CDEA3}" type="presParOf" srcId="{A99C483F-E12D-1C4B-A028-AB7B4DF6C57F}" destId="{0E58EEF6-BFF6-0641-B1FB-4BD715EAF146}" srcOrd="1" destOrd="0" presId="urn:microsoft.com/office/officeart/2005/8/layout/hierarchy1"/>
    <dgm:cxn modelId="{A7EC4AEE-CBD0-BC4D-B250-7AAA3BBBA176}" type="presParOf" srcId="{70816576-15D1-4F48-80C1-7C6BDB690090}" destId="{A5E73F3F-9E76-E742-B129-8F78B6F64166}" srcOrd="2" destOrd="0" presId="urn:microsoft.com/office/officeart/2005/8/layout/hierarchy1"/>
    <dgm:cxn modelId="{63FF7611-0BB8-B740-8D86-FEA09D27041A}" type="presParOf" srcId="{70816576-15D1-4F48-80C1-7C6BDB690090}" destId="{E87FB9B9-9501-EC42-91B9-4B5708DFB08D}" srcOrd="3" destOrd="0" presId="urn:microsoft.com/office/officeart/2005/8/layout/hierarchy1"/>
    <dgm:cxn modelId="{C30AD011-C707-7E46-975E-4A622F6BADF0}" type="presParOf" srcId="{E87FB9B9-9501-EC42-91B9-4B5708DFB08D}" destId="{F4A0DC4F-FD3C-DB47-A366-F61FECC3E64C}" srcOrd="0" destOrd="0" presId="urn:microsoft.com/office/officeart/2005/8/layout/hierarchy1"/>
    <dgm:cxn modelId="{D12AEABE-1BAE-EB42-8FC6-C1CE082C6A7B}" type="presParOf" srcId="{F4A0DC4F-FD3C-DB47-A366-F61FECC3E64C}" destId="{502F0164-4DA4-E94E-A85B-72278EABE855}" srcOrd="0" destOrd="0" presId="urn:microsoft.com/office/officeart/2005/8/layout/hierarchy1"/>
    <dgm:cxn modelId="{EB7FC1FA-95CF-144A-A3E5-F7CE44FFD12F}" type="presParOf" srcId="{F4A0DC4F-FD3C-DB47-A366-F61FECC3E64C}" destId="{EF7C8508-5712-7345-8421-F22183FCB802}" srcOrd="1" destOrd="0" presId="urn:microsoft.com/office/officeart/2005/8/layout/hierarchy1"/>
    <dgm:cxn modelId="{CBE75DD9-1751-A745-8EA4-812645883089}" type="presParOf" srcId="{E87FB9B9-9501-EC42-91B9-4B5708DFB08D}" destId="{4BAFC57A-D11B-1C41-BB7E-FBEB50E2E2CA}" srcOrd="1" destOrd="0" presId="urn:microsoft.com/office/officeart/2005/8/layout/hierarchy1"/>
    <dgm:cxn modelId="{D661A128-D4E8-D949-86C8-9EAF6E057337}" type="presParOf" srcId="{70816576-15D1-4F48-80C1-7C6BDB690090}" destId="{FD247B29-4092-E44E-B561-96CF2B0E758F}" srcOrd="4" destOrd="0" presId="urn:microsoft.com/office/officeart/2005/8/layout/hierarchy1"/>
    <dgm:cxn modelId="{CFF773E5-6970-4845-868A-2AD64066425C}" type="presParOf" srcId="{70816576-15D1-4F48-80C1-7C6BDB690090}" destId="{02C23FA0-5E55-0F49-83FA-C96C61FDFBEB}" srcOrd="5" destOrd="0" presId="urn:microsoft.com/office/officeart/2005/8/layout/hierarchy1"/>
    <dgm:cxn modelId="{7FDF412A-CB37-4948-8764-128C662E169E}" type="presParOf" srcId="{02C23FA0-5E55-0F49-83FA-C96C61FDFBEB}" destId="{F1895359-2C08-1A40-BFDA-EAEA9B7DC09D}" srcOrd="0" destOrd="0" presId="urn:microsoft.com/office/officeart/2005/8/layout/hierarchy1"/>
    <dgm:cxn modelId="{B2B313E3-7C05-9D49-BBAD-8B2B141507A0}" type="presParOf" srcId="{F1895359-2C08-1A40-BFDA-EAEA9B7DC09D}" destId="{DCA2518B-658A-2E4E-9001-1B739A18038E}" srcOrd="0" destOrd="0" presId="urn:microsoft.com/office/officeart/2005/8/layout/hierarchy1"/>
    <dgm:cxn modelId="{DCD96226-0207-8547-AB05-2908E4DC0B45}" type="presParOf" srcId="{F1895359-2C08-1A40-BFDA-EAEA9B7DC09D}" destId="{D03F0003-8C22-D445-BC95-61A1465D9DE3}" srcOrd="1" destOrd="0" presId="urn:microsoft.com/office/officeart/2005/8/layout/hierarchy1"/>
    <dgm:cxn modelId="{456CBF11-39DC-3441-99F4-A6A0D80ABFD4}" type="presParOf" srcId="{02C23FA0-5E55-0F49-83FA-C96C61FDFBEB}" destId="{91B519E2-3673-E84F-AE78-4AE53A1E1D95}" srcOrd="1" destOrd="0" presId="urn:microsoft.com/office/officeart/2005/8/layout/hierarchy1"/>
    <dgm:cxn modelId="{485EA100-56A0-0B4D-AD08-535D4E01006E}" type="presParOf" srcId="{70816576-15D1-4F48-80C1-7C6BDB690090}" destId="{E976A379-49E0-E343-A9A5-8B3A15527697}" srcOrd="6" destOrd="0" presId="urn:microsoft.com/office/officeart/2005/8/layout/hierarchy1"/>
    <dgm:cxn modelId="{18ABF59A-5083-5544-B463-E4372602AE22}" type="presParOf" srcId="{70816576-15D1-4F48-80C1-7C6BDB690090}" destId="{C951BDD0-FFE9-6C4E-A1D2-7F04D20BCF35}" srcOrd="7" destOrd="0" presId="urn:microsoft.com/office/officeart/2005/8/layout/hierarchy1"/>
    <dgm:cxn modelId="{23DF3360-DE11-F347-9FD0-08EE0817395C}" type="presParOf" srcId="{C951BDD0-FFE9-6C4E-A1D2-7F04D20BCF35}" destId="{525F3233-D836-B34B-8A56-32C0210B70B5}" srcOrd="0" destOrd="0" presId="urn:microsoft.com/office/officeart/2005/8/layout/hierarchy1"/>
    <dgm:cxn modelId="{C29F4C4A-BD2A-7C49-96B9-93621614AEFA}" type="presParOf" srcId="{525F3233-D836-B34B-8A56-32C0210B70B5}" destId="{316A276A-347A-3D49-80AD-BABD2D122DBD}" srcOrd="0" destOrd="0" presId="urn:microsoft.com/office/officeart/2005/8/layout/hierarchy1"/>
    <dgm:cxn modelId="{589EA015-D1E2-5B46-864B-CAF59DD90F70}" type="presParOf" srcId="{525F3233-D836-B34B-8A56-32C0210B70B5}" destId="{8AEB92E2-3BBC-F646-BB0F-97C08EFB9E16}" srcOrd="1" destOrd="0" presId="urn:microsoft.com/office/officeart/2005/8/layout/hierarchy1"/>
    <dgm:cxn modelId="{3AC5EC57-6471-2C44-B590-ED31105BE763}" type="presParOf" srcId="{C951BDD0-FFE9-6C4E-A1D2-7F04D20BCF35}" destId="{18BF1613-B7A0-E049-AEAB-FA29A6F75820}" srcOrd="1" destOrd="0" presId="urn:microsoft.com/office/officeart/2005/8/layout/hierarchy1"/>
    <dgm:cxn modelId="{FAC80EC6-2B18-A14E-884D-3B739E65AAEC}" type="presParOf" srcId="{70816576-15D1-4F48-80C1-7C6BDB690090}" destId="{E1E38785-802E-F440-BD17-9D0220A8020D}" srcOrd="8" destOrd="0" presId="urn:microsoft.com/office/officeart/2005/8/layout/hierarchy1"/>
    <dgm:cxn modelId="{2B3ECF55-472E-0241-B615-8AB7015079D4}" type="presParOf" srcId="{70816576-15D1-4F48-80C1-7C6BDB690090}" destId="{48164702-45ED-9649-8804-708BD26A213C}" srcOrd="9" destOrd="0" presId="urn:microsoft.com/office/officeart/2005/8/layout/hierarchy1"/>
    <dgm:cxn modelId="{D44DAC2D-CF4B-8441-BCEB-29108FA5479B}" type="presParOf" srcId="{48164702-45ED-9649-8804-708BD26A213C}" destId="{6CC8F798-25EC-BB47-8F15-FE7BD2CABEE0}" srcOrd="0" destOrd="0" presId="urn:microsoft.com/office/officeart/2005/8/layout/hierarchy1"/>
    <dgm:cxn modelId="{69A6EF6E-4FB2-2F4B-9500-A398C282E4D5}" type="presParOf" srcId="{6CC8F798-25EC-BB47-8F15-FE7BD2CABEE0}" destId="{6104645C-6B42-1D4B-B9D2-B94446B3A0E9}" srcOrd="0" destOrd="0" presId="urn:microsoft.com/office/officeart/2005/8/layout/hierarchy1"/>
    <dgm:cxn modelId="{B2B68608-12A2-AC4D-9131-950934E1E986}" type="presParOf" srcId="{6CC8F798-25EC-BB47-8F15-FE7BD2CABEE0}" destId="{AF4FDB95-9AAD-7047-BD11-CD118A0EDB79}" srcOrd="1" destOrd="0" presId="urn:microsoft.com/office/officeart/2005/8/layout/hierarchy1"/>
    <dgm:cxn modelId="{B478BCC1-90D2-2E43-AC36-AE36DF1741AC}" type="presParOf" srcId="{48164702-45ED-9649-8804-708BD26A213C}" destId="{0B2FBDED-B1CA-1F42-8474-063BEB00C5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0A516-D8EE-4AF4-A000-CEA029A70CB1}" type="datetime1">
              <a:rPr lang="en-US"/>
              <a:pPr/>
              <a:t>3/29/11</a:t>
            </a:fld>
            <a:endParaRPr lang="en-US"/>
          </a:p>
        </p:txBody>
      </p:sp>
      <p:sp>
        <p:nvSpPr>
          <p:cNvPr id="75780" name="Placeholder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E36B55-CD28-4D1A-989B-C2118D72EF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C54739-A33E-42E3-9F8D-5BABE6CFD582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C1A16F5-A932-4258-8ABE-35AB243C6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11B6C21-C3BC-4639-B561-67E0329A83E4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E59E40-25CE-44F4-90C9-1CAFB6807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0B1B4D-3E75-45A6-A921-F5267A21BEFA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39D2F19-9955-467D-9CCB-45C8E9962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FB76F5A-C70E-4893-90D8-7265F2357697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CAA343-A5AF-4B5B-8EB6-8F4F6DB18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0D25A0-EB06-472F-AAB8-DDF27CD04419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EB64B5-8F7D-4F68-8CF6-29B22B377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638EF87-2117-4873-AC61-7D9F571C7845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6E6173-7847-41B5-9DFD-2F176AB32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D8A3BD6-75D6-4442-B50F-55F78890E5CB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3B9C5C-F624-45B0-BBDD-3D0663905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4A4914F-EC76-4FAD-8F83-5EBAC7A1D3F6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1BE8DA-7611-44CD-B9EE-3B5B2F56A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76CA997-639D-48C7-8A72-72C786B4613A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52B17EF-F1B9-4E3C-8C61-1DDDF7453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EC610E-13B1-4847-9095-B6FC3C0C080B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E356074-815E-4EC6-BC13-CB7EC2C04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4B1F72-9E4C-47F2-9F8B-98022D8EC586}" type="datetime1">
              <a:rPr lang="en-US"/>
              <a:pPr>
                <a:defRPr/>
              </a:pPr>
              <a:t>3/29/11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950FBEC-43CA-4D12-8D0A-EF920A6DB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defRPr>
            </a:lvl1pPr>
          </a:lstStyle>
          <a:p>
            <a:fld id="{8E2C4CD6-0C60-4A1C-A8F9-7CE30EA93C79}" type="datetime1">
              <a:rPr lang="en-US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defRPr>
            </a:lvl1pPr>
          </a:lstStyle>
          <a:p>
            <a:fld id="{3D5683F7-B912-463E-92F7-61BA62A13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pitchFamily="-72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pitchFamily="-7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pitchFamily="-72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pitchFamily="-72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Student Labor: Training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FULL Semester of training per student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Students train students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Classes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Shadowing shifts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Projects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Student Trainers learn what works and what doesn’t work training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Bene</a:t>
            </a:r>
            <a:r>
              <a:rPr lang="en-US" sz="4000" smtClean="0">
                <a:ea typeface="ヒラギノ角ゴ Pro W3" pitchFamily="-72" charset="-128"/>
              </a:rPr>
              <a:t>fits of Student Labor	(For Staff)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Ideally, students help full-time staff focus on “the big picture”.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80+ intelligent minds generate many more ideas than just a few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Available for weekend work and off-peak hours</a:t>
            </a: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ヒラギノ角ゴ Pro W3" pitchFamily="-72" charset="-128"/>
              </a:rPr>
              <a:t>Benefits of Student Labor (for Student)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Valuable work experience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>
                <a:ea typeface="ヒラギノ角ゴ Pro W3" pitchFamily="-72" charset="-128"/>
              </a:rPr>
              <a:t>Practice interviewing and </a:t>
            </a:r>
            <a:r>
              <a:rPr lang="en-US" smtClean="0">
                <a:ea typeface="ヒラギノ角ゴ Pro W3" pitchFamily="-72" charset="-128"/>
              </a:rPr>
              <a:t>résumé building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Constant, steady employment for all 8 semesters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Training and skills that are useful in many careers and life situations</a:t>
            </a: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Challenges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Guiding student staff is a full-time job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Re-hiring after students graduate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Coping with student mistakes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Competition from other campus businesses</a:t>
            </a: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ヒラギノ角ゴ Pro W3" pitchFamily="-72" charset="-12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-72" charset="2"/>
              <a:buNone/>
            </a:pPr>
            <a:endParaRPr lang="en-US" sz="4000" smtClean="0">
              <a:ea typeface="ヒラギノ角ゴ Pro W3" pitchFamily="-72" charset="-128"/>
            </a:endParaRP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4000" smtClean="0">
                <a:ea typeface="ヒラギノ角ゴ Pro W3" pitchFamily="-72" charset="-128"/>
              </a:rPr>
              <a:t>Brent Morgan</a:t>
            </a:r>
            <a:br>
              <a:rPr lang="en-US" sz="4000" smtClean="0">
                <a:ea typeface="ヒラギノ角ゴ Pro W3" pitchFamily="-72" charset="-128"/>
              </a:rPr>
            </a:br>
            <a:r>
              <a:rPr lang="en-US" sz="4000" smtClean="0">
                <a:ea typeface="ヒラギノ角ゴ Pro W3" pitchFamily="-72" charset="-128"/>
              </a:rPr>
              <a:t>Instructional Media Specialist</a:t>
            </a:r>
            <a:endParaRPr lang="en-US" sz="4000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Special Events	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Student-driven event setups, tapings, webcasting and more!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1200-1500 events annually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Approximately 35 student workers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$80,000 in revenue for FY09-10</a:t>
            </a:r>
          </a:p>
          <a:p>
            <a:pPr eaLnBrk="1" hangingPunct="1">
              <a:buFont typeface="Wingdings" pitchFamily="-72" charset="2"/>
              <a:buChar char="§"/>
            </a:pP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Types of “Events”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Setup/breakdown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Technician to remain for duration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Video recording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Live webcast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Local video/audio feed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Conferences (multiple days)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R&amp;C / HCFW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solidFill>
                  <a:srgbClr val="FF0000"/>
                </a:solidFill>
                <a:ea typeface="ヒラギノ角ゴ Pro W3" pitchFamily="-72" charset="-128"/>
              </a:rPr>
              <a:t>NEW!</a:t>
            </a:r>
            <a:r>
              <a:rPr lang="en-US" smtClean="0">
                <a:ea typeface="ヒラギノ角ゴ Pro W3" pitchFamily="-72" charset="-128"/>
              </a:rPr>
              <a:t> Equipment rentals</a:t>
            </a: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Positions within IMS Events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Event technician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Training/HR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Data entry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Inventory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Video production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Billing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Management</a:t>
            </a: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“The process”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Event Request via EMS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Technician is scheduled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Inventory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The event happens!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Billing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Transportation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Students helped choose and maintain our 3 brand new carts for moving large equipment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All students can get certified to drive our golf cart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>
                <a:ea typeface="ヒラギノ角ゴ Pro W3" pitchFamily="-72" charset="-128"/>
              </a:rPr>
              <a:t>S</a:t>
            </a:r>
            <a:r>
              <a:rPr lang="en-US" smtClean="0">
                <a:ea typeface="ヒラギノ角ゴ Pro W3" pitchFamily="-72" charset="-128"/>
              </a:rPr>
              <a:t>tudents must meet university guidelines and pass a written exam, can be a challenge</a:t>
            </a: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ea typeface="ヒラギノ角ゴ Pro W3" pitchFamily="-72" charset="-128"/>
              </a:rPr>
              <a:t>The IMS Way:</a:t>
            </a:r>
            <a:br>
              <a:rPr lang="en-US" sz="5400" smtClean="0">
                <a:ea typeface="ヒラギノ角ゴ Pro W3" pitchFamily="-72" charset="-128"/>
              </a:rPr>
            </a:br>
            <a:r>
              <a:rPr lang="en-US" sz="5400" smtClean="0">
                <a:ea typeface="ヒラギノ角ゴ Pro W3" pitchFamily="-72" charset="-128"/>
              </a:rPr>
              <a:t>Leveraging Student Labor Effectively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Potential Problems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Scheduling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Irregular hours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Extremely long events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Off campus events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Transportation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Insurance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Communication</a:t>
            </a: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ヒラギノ角ゴ Pro W3" pitchFamily="-72" charset="-128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3400" y="2357438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Wingdings" pitchFamily="-72" charset="2"/>
              <a:buNone/>
            </a:pPr>
            <a:r>
              <a:rPr lang="en-US" sz="4000" smtClean="0">
                <a:ea typeface="ヒラギノ角ゴ Pro W3" pitchFamily="-72" charset="-128"/>
              </a:rPr>
              <a:t>Robert Christensen</a:t>
            </a: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4000" smtClean="0">
                <a:ea typeface="ヒラギノ角ゴ Pro W3" pitchFamily="-72" charset="-128"/>
              </a:rPr>
              <a:t>Classroom Support Specialist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ヒラギノ角ゴ Pro W3" pitchFamily="-72" charset="-128"/>
              </a:rPr>
              <a:t>Video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ヒラギノ角ゴ Pro W3" pitchFamily="-72" charset="-128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2357438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Wingdings" pitchFamily="-72" charset="2"/>
              <a:buNone/>
            </a:pPr>
            <a:r>
              <a:rPr lang="en-US" sz="4000">
                <a:ea typeface="ヒラギノ角ゴ Pro W3" pitchFamily="-72" charset="-128"/>
              </a:rPr>
              <a:t>Matthew Engel ‘12</a:t>
            </a: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4000">
                <a:ea typeface="ヒラギノ角ゴ Pro W3" pitchFamily="-72" charset="-128"/>
              </a:rPr>
              <a:t>Human Resources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ヒラギノ角ゴ Pro W3" pitchFamily="-72" charset="-128"/>
              </a:rPr>
              <a:t>Video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Closing Remarks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-72" charset="2"/>
              <a:buNone/>
            </a:pPr>
            <a:endParaRPr lang="en-US" sz="3600" smtClean="0">
              <a:ea typeface="ヒラギノ角ゴ Pro W3" pitchFamily="-72" charset="-128"/>
            </a:endParaRPr>
          </a:p>
          <a:p>
            <a:pPr marL="0" indent="0" algn="ctr" eaLnBrk="1" hangingPunct="1">
              <a:buFont typeface="Wingdings" pitchFamily="-72" charset="2"/>
              <a:buNone/>
            </a:pPr>
            <a:endParaRPr lang="en-US" sz="3600" smtClean="0">
              <a:ea typeface="ヒラギノ角ゴ Pro W3" pitchFamily="-72" charset="-128"/>
            </a:endParaRP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3600" smtClean="0">
                <a:ea typeface="ヒラギノ角ゴ Pro W3" pitchFamily="-72" charset="-128"/>
              </a:rPr>
              <a:t>Heric Flores, PhD.</a:t>
            </a: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3600" smtClean="0">
                <a:ea typeface="ヒラギノ角ゴ Pro W3" pitchFamily="-72" charset="-128"/>
              </a:rPr>
              <a:t>Manager of Instructional Media Services</a:t>
            </a:r>
            <a:endParaRPr lang="en-US" sz="3600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ヒラギノ角ゴ Pro W3" pitchFamily="-72" charset="-128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590800" y="2133600"/>
            <a:ext cx="3352800" cy="2057400"/>
          </a:xfrm>
        </p:spPr>
        <p:txBody>
          <a:bodyPr/>
          <a:lstStyle/>
          <a:p>
            <a:pPr marL="0" indent="0" eaLnBrk="1" hangingPunct="1">
              <a:buFont typeface="Wingdings" pitchFamily="-72" charset="2"/>
              <a:buNone/>
            </a:pPr>
            <a:r>
              <a:rPr lang="en-US" sz="9600" smtClean="0">
                <a:ea typeface="ヒラギノ角ゴ Pro W3" pitchFamily="-72" charset="-128"/>
              </a:rPr>
              <a:t>Q &amp; A</a:t>
            </a:r>
            <a:endParaRPr lang="en-US" sz="9600">
              <a:ea typeface="ヒラギノ角ゴ Pro W3" pitchFamily="-72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Introduction	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-72" charset="2"/>
              <a:buNone/>
            </a:pPr>
            <a:endParaRPr lang="en-US" sz="3600" smtClean="0">
              <a:ea typeface="ヒラギノ角ゴ Pro W3" pitchFamily="-72" charset="-128"/>
            </a:endParaRPr>
          </a:p>
          <a:p>
            <a:pPr marL="0" indent="0" algn="ctr" eaLnBrk="1" hangingPunct="1">
              <a:buFont typeface="Wingdings" pitchFamily="-72" charset="2"/>
              <a:buNone/>
            </a:pPr>
            <a:endParaRPr lang="en-US" sz="3600" smtClean="0">
              <a:ea typeface="ヒラギノ角ゴ Pro W3" pitchFamily="-72" charset="-128"/>
            </a:endParaRP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3600" smtClean="0">
                <a:ea typeface="ヒラギノ角ゴ Pro W3" pitchFamily="-72" charset="-128"/>
              </a:rPr>
              <a:t>Heric Flores, PhD.</a:t>
            </a: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3600" smtClean="0">
                <a:ea typeface="ヒラギノ角ゴ Pro W3" pitchFamily="-72" charset="-128"/>
              </a:rPr>
              <a:t>Manager of Instructional Media Services</a:t>
            </a:r>
            <a:endParaRPr lang="en-US" sz="3600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ヒラギノ角ゴ Pro W3" pitchFamily="-72" charset="-128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-72" charset="2"/>
              <a:buNone/>
            </a:pPr>
            <a:endParaRPr lang="en-US" sz="4000" smtClean="0">
              <a:ea typeface="ヒラギノ角ゴ Pro W3" pitchFamily="-72" charset="-128"/>
            </a:endParaRP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4000" smtClean="0">
                <a:ea typeface="ヒラギノ角ゴ Pro W3" pitchFamily="-72" charset="-128"/>
              </a:rPr>
              <a:t>Michael Kurth ’11</a:t>
            </a: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 sz="4000" smtClean="0">
                <a:ea typeface="ヒラギノ角ゴ Pro W3" pitchFamily="-72" charset="-128"/>
              </a:rPr>
              <a:t>General Student Manager</a:t>
            </a:r>
            <a:endParaRPr lang="en-US" sz="4000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What is IMS?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Student Run Organization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Over 80 part-time students, 3 full-time staff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5 </a:t>
            </a:r>
            <a:r>
              <a:rPr lang="en-US">
                <a:ea typeface="ヒラギノ角ゴ Pro W3" pitchFamily="-72" charset="-128"/>
              </a:rPr>
              <a:t>P</a:t>
            </a:r>
            <a:r>
              <a:rPr lang="en-US" smtClean="0">
                <a:ea typeface="ヒラギノ角ゴ Pro W3" pitchFamily="-72" charset="-128"/>
              </a:rPr>
              <a:t>rimary Divisions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All student-managed</a:t>
            </a:r>
          </a:p>
          <a:p>
            <a:pPr lvl="1" eaLnBrk="1" hangingPunct="1">
              <a:buFont typeface="Wingdings" pitchFamily="-72" charset="2"/>
              <a:buChar char="§"/>
            </a:pPr>
            <a:endParaRPr lang="en-US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Instructional Media Services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1295400"/>
          <a:ext cx="7620000" cy="4165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What we do on campus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267200"/>
          </a:xfrm>
        </p:spPr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A/V Support for campus events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Includes major events: Homecoming, Reunion &amp; Commencement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Webcasting: Athletics, high-profile speakers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Support Public Campus Technology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24x7 Classroom Helpline (x4959)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Classroom Tech Maintenance &amp; Development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Staff and maintain computing labs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How do we accomplish this?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STUDENTS!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z="4000" smtClean="0">
                <a:ea typeface="ヒラギノ角ゴ Pro W3" pitchFamily="-72" charset="-128"/>
              </a:rPr>
              <a:t>STUDENTS!!</a:t>
            </a:r>
          </a:p>
          <a:p>
            <a:pPr eaLnBrk="1" hangingPunct="1">
              <a:buFont typeface="Wingdings" pitchFamily="-72" charset="2"/>
              <a:buChar char="§"/>
            </a:pPr>
            <a:r>
              <a:rPr lang="en-US" sz="5400" smtClean="0">
                <a:ea typeface="ヒラギノ角ゴ Pro W3" pitchFamily="-72" charset="-128"/>
              </a:rPr>
              <a:t>STUDENTS!!!</a:t>
            </a:r>
            <a:endParaRPr lang="en-US" sz="5400">
              <a:ea typeface="ヒラギノ角ゴ Pro W3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-72" charset="-128"/>
              </a:rPr>
              <a:t>Perception vs. Reality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-6350" y="1295400"/>
            <a:ext cx="4648200" cy="4114800"/>
          </a:xfrm>
        </p:spPr>
        <p:txBody>
          <a:bodyPr/>
          <a:lstStyle/>
          <a:p>
            <a:pPr eaLnBrk="1" hangingPunct="1">
              <a:buFont typeface="Wingdings" pitchFamily="-72" charset="2"/>
              <a:buChar char="§"/>
            </a:pPr>
            <a:r>
              <a:rPr lang="en-US" sz="2800" smtClean="0">
                <a:ea typeface="ヒラギノ角ゴ Pro W3" pitchFamily="-72" charset="-128"/>
              </a:rPr>
              <a:t>Students typically seen as..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Lazy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Difficult to schedule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Unknowledgeable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“Quick &amp; Dirty”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n-US" smtClean="0">
                <a:ea typeface="ヒラギノ角ゴ Pro W3" pitchFamily="-72" charset="-128"/>
              </a:rPr>
              <a:t>Low-return investment</a:t>
            </a:r>
            <a:endParaRPr lang="en-US">
              <a:ea typeface="ヒラギノ角ゴ Pro W3" pitchFamily="-72" charset="-128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4495800" y="1295400"/>
            <a:ext cx="464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n-US" sz="3200"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rPr>
              <a:t>We see students as..</a:t>
            </a:r>
          </a:p>
          <a:p>
            <a:pPr marL="742950" lvl="1" indent="-28575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n-US" sz="2800"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rPr>
              <a:t>Easily Trained</a:t>
            </a:r>
          </a:p>
          <a:p>
            <a:pPr marL="742950" lvl="1" indent="-28575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n-US" sz="2800"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rPr>
              <a:t>Intelligent</a:t>
            </a:r>
          </a:p>
          <a:p>
            <a:pPr marL="742950" lvl="1" indent="-28575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n-US" sz="2800"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rPr>
              <a:t>Flexible hours</a:t>
            </a:r>
          </a:p>
          <a:p>
            <a:pPr marL="742950" lvl="1" indent="-28575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n-US" sz="2800"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rPr>
              <a:t>Huge campus resource</a:t>
            </a:r>
          </a:p>
          <a:p>
            <a:pPr marL="742950" lvl="1" indent="-28575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n-US" sz="2800">
                <a:latin typeface="Calibri" pitchFamily="-72" charset="0"/>
                <a:ea typeface="ヒラギノ角ゴ Pro W3" pitchFamily="-72" charset="-128"/>
                <a:cs typeface="ヒラギノ角ゴ Pro W3" pitchFamily="-72" charset="-128"/>
              </a:rPr>
              <a:t>Low-cost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394</Words>
  <Application>Microsoft Macintosh PowerPoint</Application>
  <PresentationFormat>On-screen Show (4:3)</PresentationFormat>
  <Paragraphs>115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ＭＳ Ｐゴシック</vt:lpstr>
      <vt:lpstr>Arial</vt:lpstr>
      <vt:lpstr>ヒラギノ角ゴ Pro W3</vt:lpstr>
      <vt:lpstr>Wingdings</vt:lpstr>
      <vt:lpstr>1_Office Theme</vt:lpstr>
      <vt:lpstr>PowerPoint Presentation</vt:lpstr>
      <vt:lpstr>The IMS Way: Leveraging Student Labor Effectively</vt:lpstr>
      <vt:lpstr>Introduction </vt:lpstr>
      <vt:lpstr>PowerPoint Presentation</vt:lpstr>
      <vt:lpstr>What is IMS?</vt:lpstr>
      <vt:lpstr>Instructional Media Services</vt:lpstr>
      <vt:lpstr>What we do on campus</vt:lpstr>
      <vt:lpstr>How do we accomplish this?</vt:lpstr>
      <vt:lpstr>Perception vs. Reality</vt:lpstr>
      <vt:lpstr>Student Labor: Training</vt:lpstr>
      <vt:lpstr>Benefits of Student Labor (For Staff)</vt:lpstr>
      <vt:lpstr>Benefits of Student Labor (for Student)</vt:lpstr>
      <vt:lpstr>Challenges</vt:lpstr>
      <vt:lpstr>PowerPoint Presentation</vt:lpstr>
      <vt:lpstr>Special Events </vt:lpstr>
      <vt:lpstr>Types of “Events”</vt:lpstr>
      <vt:lpstr>Positions within IMS Events</vt:lpstr>
      <vt:lpstr>“The process”</vt:lpstr>
      <vt:lpstr>Transportation</vt:lpstr>
      <vt:lpstr>Potential Problems</vt:lpstr>
      <vt:lpstr>PowerPoint Presentation</vt:lpstr>
      <vt:lpstr>Video Switch</vt:lpstr>
      <vt:lpstr>PowerPoint Presentation</vt:lpstr>
      <vt:lpstr>Video Switch</vt:lpstr>
      <vt:lpstr>Closing Remarks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rchristensen</dc:creator>
  <cp:lastModifiedBy>Mike Kurth</cp:lastModifiedBy>
  <cp:revision>26</cp:revision>
  <dcterms:created xsi:type="dcterms:W3CDTF">2011-03-28T04:38:03Z</dcterms:created>
  <dcterms:modified xsi:type="dcterms:W3CDTF">2011-03-29T14:05:23Z</dcterms:modified>
</cp:coreProperties>
</file>