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2"/>
  </p:notesMasterIdLst>
  <p:handoutMasterIdLst>
    <p:handoutMasterId r:id="rId43"/>
  </p:handoutMasterIdLst>
  <p:sldIdLst>
    <p:sldId id="256" r:id="rId2"/>
    <p:sldId id="257" r:id="rId3"/>
    <p:sldId id="283" r:id="rId4"/>
    <p:sldId id="258" r:id="rId5"/>
    <p:sldId id="284" r:id="rId6"/>
    <p:sldId id="259" r:id="rId7"/>
    <p:sldId id="262" r:id="rId8"/>
    <p:sldId id="295" r:id="rId9"/>
    <p:sldId id="285" r:id="rId10"/>
    <p:sldId id="260" r:id="rId11"/>
    <p:sldId id="261" r:id="rId12"/>
    <p:sldId id="263" r:id="rId13"/>
    <p:sldId id="286" r:id="rId14"/>
    <p:sldId id="264" r:id="rId15"/>
    <p:sldId id="265" r:id="rId16"/>
    <p:sldId id="266" r:id="rId17"/>
    <p:sldId id="268" r:id="rId18"/>
    <p:sldId id="269" r:id="rId19"/>
    <p:sldId id="270" r:id="rId20"/>
    <p:sldId id="271" r:id="rId21"/>
    <p:sldId id="272" r:id="rId22"/>
    <p:sldId id="273" r:id="rId23"/>
    <p:sldId id="294" r:id="rId24"/>
    <p:sldId id="274" r:id="rId25"/>
    <p:sldId id="275" r:id="rId26"/>
    <p:sldId id="276" r:id="rId27"/>
    <p:sldId id="277" r:id="rId28"/>
    <p:sldId id="278" r:id="rId29"/>
    <p:sldId id="279" r:id="rId30"/>
    <p:sldId id="288" r:id="rId31"/>
    <p:sldId id="281" r:id="rId32"/>
    <p:sldId id="296" r:id="rId33"/>
    <p:sldId id="293" r:id="rId34"/>
    <p:sldId id="291" r:id="rId35"/>
    <p:sldId id="292" r:id="rId36"/>
    <p:sldId id="298" r:id="rId37"/>
    <p:sldId id="290" r:id="rId38"/>
    <p:sldId id="282" r:id="rId39"/>
    <p:sldId id="287" r:id="rId40"/>
    <p:sldId id="297" r:id="rId41"/>
  </p:sldIdLst>
  <p:sldSz cx="9144000" cy="5143500" type="screen16x9"/>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83683" autoAdjust="0"/>
  </p:normalViewPr>
  <p:slideViewPr>
    <p:cSldViewPr>
      <p:cViewPr varScale="1">
        <p:scale>
          <a:sx n="98" d="100"/>
          <a:sy n="98" d="100"/>
        </p:scale>
        <p:origin x="-1098"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16.xml.rels><?xml version="1.0" encoding="UTF-8" standalone="yes"?>
<Relationships xmlns="http://schemas.openxmlformats.org/package/2006/relationships"><Relationship Id="rId1" Type="http://schemas.openxmlformats.org/officeDocument/2006/relationships/image" Target="../media/image29.png"/></Relationships>
</file>

<file path=ppt/diagrams/_rels/data17.xml.rels><?xml version="1.0" encoding="UTF-8" standalone="yes"?>
<Relationships xmlns="http://schemas.openxmlformats.org/package/2006/relationships"><Relationship Id="rId1" Type="http://schemas.openxmlformats.org/officeDocument/2006/relationships/image" Target="../media/image32.png"/></Relationships>
</file>

<file path=ppt/diagrams/_rels/data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328029D5-51C4-4F03-AA8D-9C7324CC44F5}">
      <dgm:prSet phldrT="[Text]"/>
      <dgm:spPr>
        <a:solidFill>
          <a:schemeClr val="accent1">
            <a:lumMod val="60000"/>
            <a:lumOff val="40000"/>
          </a:schemeClr>
        </a:solidFill>
      </dgm:spPr>
      <dgm:t>
        <a:bodyPr/>
        <a:lstStyle/>
        <a:p>
          <a:r>
            <a:rPr lang="en-US" dirty="0" smtClean="0"/>
            <a:t>Challenge</a:t>
          </a:r>
          <a:endParaRPr lang="en-US" dirty="0"/>
        </a:p>
      </dgm:t>
    </dgm:pt>
    <dgm:pt modelId="{583D3676-5107-4CAC-9AB8-10D83FD2AC34}" type="parTrans" cxnId="{9A13DC64-BC23-4EF4-B5E6-8CE8478D2851}">
      <dgm:prSet/>
      <dgm:spPr/>
      <dgm:t>
        <a:bodyPr/>
        <a:lstStyle/>
        <a:p>
          <a:endParaRPr lang="en-US"/>
        </a:p>
      </dgm:t>
    </dgm:pt>
    <dgm:pt modelId="{5FFB40F1-05E3-4987-8B9F-C88252344598}" type="sibTrans" cxnId="{9A13DC64-BC23-4EF4-B5E6-8CE8478D2851}">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C6FE16C6-327D-4493-9E27-6611BD8CEAF2}" type="pres">
      <dgm:prSet presAssocID="{328029D5-51C4-4F03-AA8D-9C7324CC44F5}" presName="parTxOnly" presStyleLbl="node1" presStyleIdx="1" presStyleCnt="6">
        <dgm:presLayoutVars>
          <dgm:chMax val="0"/>
          <dgm:chPref val="0"/>
          <dgm:bulletEnabled val="1"/>
        </dgm:presLayoutVars>
      </dgm:prSet>
      <dgm:spPr/>
      <dgm:t>
        <a:bodyPr/>
        <a:lstStyle/>
        <a:p>
          <a:endParaRPr lang="en-US"/>
        </a:p>
      </dgm:t>
    </dgm:pt>
    <dgm:pt modelId="{5815878C-F2EF-4197-BA0E-D61324D5C9B0}" type="pres">
      <dgm:prSet presAssocID="{5FFB40F1-05E3-4987-8B9F-C88252344598}"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6E4D8A7A-6888-4B8C-9E2A-10A36AD038E2}" type="presOf" srcId="{2A58B4F2-0B5D-49B4-9CFF-5D8971F7FC02}" destId="{ED05D04A-7FCF-46BA-8D15-3616694E650A}"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9A13DC64-BC23-4EF4-B5E6-8CE8478D2851}" srcId="{58E08EFF-D1EC-44FF-920B-423FF890E330}" destId="{328029D5-51C4-4F03-AA8D-9C7324CC44F5}" srcOrd="1" destOrd="0" parTransId="{583D3676-5107-4CAC-9AB8-10D83FD2AC34}" sibTransId="{5FFB40F1-05E3-4987-8B9F-C88252344598}"/>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DE8C7907-4CC4-4144-98FC-75738D57C271}" type="presOf" srcId="{DB799A70-20E6-4D02-9C6F-520E23DA79E0}" destId="{D1F795E1-59B5-4C85-A1D4-EF60E2AAEB9F}" srcOrd="0" destOrd="0" presId="urn:microsoft.com/office/officeart/2005/8/layout/chevron1"/>
    <dgm:cxn modelId="{B0ADDA35-E6FC-490A-9791-2C69DDCE785D}" type="presOf" srcId="{58E08EFF-D1EC-44FF-920B-423FF890E330}" destId="{8CD35B08-D8B9-4AF2-AEB9-1DAC3A5FDFE6}" srcOrd="0" destOrd="0" presId="urn:microsoft.com/office/officeart/2005/8/layout/chevron1"/>
    <dgm:cxn modelId="{B651CE3E-3E06-4F24-9FCE-0BEBF7C05C20}" type="presOf" srcId="{328029D5-51C4-4F03-AA8D-9C7324CC44F5}" destId="{C6FE16C6-327D-4493-9E27-6611BD8CEAF2}" srcOrd="0" destOrd="0" presId="urn:microsoft.com/office/officeart/2005/8/layout/chevron1"/>
    <dgm:cxn modelId="{2F80115E-C3AC-4817-BA62-4C4BA749B9D2}" type="presOf" srcId="{FC6038B1-3FDE-41A0-B568-3D0ACCA57A9F}" destId="{DFAA7ADA-23E8-4FF0-AFEF-94CF1E08F747}" srcOrd="0" destOrd="0" presId="urn:microsoft.com/office/officeart/2005/8/layout/chevron1"/>
    <dgm:cxn modelId="{34524D97-8FB0-4D6A-AD3C-33665AE72E97}" type="presOf" srcId="{64A060F4-21D5-45E4-AFB9-0167E97B1CA3}" destId="{1C236289-C18F-4CE9-A66D-C7BEE0D7A38B}"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4ED11455-019F-4836-B3BA-EF29E0D33CB7}" type="presOf" srcId="{D05D6A0F-B5AA-402C-BD11-13F111B362B6}" destId="{78C880DD-9E45-474C-9F4B-1FDE3E7AFE82}" srcOrd="0" destOrd="0" presId="urn:microsoft.com/office/officeart/2005/8/layout/chevron1"/>
    <dgm:cxn modelId="{A817D75A-41D1-4897-8B9C-D0F24ED1868E}" type="presParOf" srcId="{8CD35B08-D8B9-4AF2-AEB9-1DAC3A5FDFE6}" destId="{DFAA7ADA-23E8-4FF0-AFEF-94CF1E08F747}" srcOrd="0" destOrd="0" presId="urn:microsoft.com/office/officeart/2005/8/layout/chevron1"/>
    <dgm:cxn modelId="{22ADDB85-9480-49E8-9C67-ABA70BFC16A9}" type="presParOf" srcId="{8CD35B08-D8B9-4AF2-AEB9-1DAC3A5FDFE6}" destId="{83BC803E-2702-4AD7-9223-3C0616DA5AE8}" srcOrd="1" destOrd="0" presId="urn:microsoft.com/office/officeart/2005/8/layout/chevron1"/>
    <dgm:cxn modelId="{27AFA5CB-1BDC-4BF6-BFD7-4A1DEA1E4EB8}" type="presParOf" srcId="{8CD35B08-D8B9-4AF2-AEB9-1DAC3A5FDFE6}" destId="{C6FE16C6-327D-4493-9E27-6611BD8CEAF2}" srcOrd="2" destOrd="0" presId="urn:microsoft.com/office/officeart/2005/8/layout/chevron1"/>
    <dgm:cxn modelId="{063D2316-4CAC-46B2-9A94-1722FD31EFE0}" type="presParOf" srcId="{8CD35B08-D8B9-4AF2-AEB9-1DAC3A5FDFE6}" destId="{5815878C-F2EF-4197-BA0E-D61324D5C9B0}" srcOrd="3" destOrd="0" presId="urn:microsoft.com/office/officeart/2005/8/layout/chevron1"/>
    <dgm:cxn modelId="{E5D2E096-E800-45B7-B1E0-6AAD33A448E5}" type="presParOf" srcId="{8CD35B08-D8B9-4AF2-AEB9-1DAC3A5FDFE6}" destId="{78C880DD-9E45-474C-9F4B-1FDE3E7AFE82}" srcOrd="4" destOrd="0" presId="urn:microsoft.com/office/officeart/2005/8/layout/chevron1"/>
    <dgm:cxn modelId="{3A58EAD0-10EC-420A-8479-4337C2D0349E}" type="presParOf" srcId="{8CD35B08-D8B9-4AF2-AEB9-1DAC3A5FDFE6}" destId="{2E3E029B-65D3-425A-A4A3-56BCDDAD927E}" srcOrd="5" destOrd="0" presId="urn:microsoft.com/office/officeart/2005/8/layout/chevron1"/>
    <dgm:cxn modelId="{1EBE6DB9-1AEC-4578-9C87-30ACDE016A22}" type="presParOf" srcId="{8CD35B08-D8B9-4AF2-AEB9-1DAC3A5FDFE6}" destId="{D1F795E1-59B5-4C85-A1D4-EF60E2AAEB9F}" srcOrd="6" destOrd="0" presId="urn:microsoft.com/office/officeart/2005/8/layout/chevron1"/>
    <dgm:cxn modelId="{B07424E3-C86D-4417-A9FC-C187994F9CAA}" type="presParOf" srcId="{8CD35B08-D8B9-4AF2-AEB9-1DAC3A5FDFE6}" destId="{41DF0607-D218-460A-9D5E-F1EB632B4AF4}" srcOrd="7" destOrd="0" presId="urn:microsoft.com/office/officeart/2005/8/layout/chevron1"/>
    <dgm:cxn modelId="{655E6C9C-06B3-4FBC-A054-21BF0082CE8F}" type="presParOf" srcId="{8CD35B08-D8B9-4AF2-AEB9-1DAC3A5FDFE6}" destId="{1C236289-C18F-4CE9-A66D-C7BEE0D7A38B}" srcOrd="8" destOrd="0" presId="urn:microsoft.com/office/officeart/2005/8/layout/chevron1"/>
    <dgm:cxn modelId="{1C5F2E7E-284F-44B6-B1F0-7F52E10412D6}" type="presParOf" srcId="{8CD35B08-D8B9-4AF2-AEB9-1DAC3A5FDFE6}" destId="{4F557784-B70B-4068-A57C-A92F60F74452}" srcOrd="9" destOrd="0" presId="urn:microsoft.com/office/officeart/2005/8/layout/chevron1"/>
    <dgm:cxn modelId="{008CAE1D-3DF6-4289-AA68-3FB41E717BDC}"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FA0E6871-20CD-477D-8E10-C71BC20F81CF}">
      <dgm:prSet phldrT="[Text]"/>
      <dgm:spPr>
        <a:solidFill>
          <a:schemeClr val="accent1">
            <a:lumMod val="60000"/>
            <a:lumOff val="40000"/>
          </a:schemeClr>
        </a:solidFill>
      </dgm:spPr>
      <dgm:t>
        <a:bodyPr/>
        <a:lstStyle/>
        <a:p>
          <a:r>
            <a:rPr lang="en-US" dirty="0" smtClean="0"/>
            <a:t>Challenge</a:t>
          </a:r>
          <a:endParaRPr lang="en-US" dirty="0"/>
        </a:p>
      </dgm:t>
    </dgm:pt>
    <dgm:pt modelId="{2F266E82-9B51-4A09-A727-516BFB2E003A}" type="parTrans" cxnId="{3E0FADED-FD97-4FE0-A78C-D88BD7F74670}">
      <dgm:prSet/>
      <dgm:spPr/>
      <dgm:t>
        <a:bodyPr/>
        <a:lstStyle/>
        <a:p>
          <a:endParaRPr lang="en-US"/>
        </a:p>
      </dgm:t>
    </dgm:pt>
    <dgm:pt modelId="{354A0B0D-4DFE-4145-AA51-9B079A9D0A2E}" type="sibTrans" cxnId="{3E0FADED-FD97-4FE0-A78C-D88BD7F74670}">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D3611C5C-6B45-4635-B973-B795168D4876}" type="pres">
      <dgm:prSet presAssocID="{FA0E6871-20CD-477D-8E10-C71BC20F81CF}" presName="parTxOnly" presStyleLbl="node1" presStyleIdx="1" presStyleCnt="6">
        <dgm:presLayoutVars>
          <dgm:chMax val="0"/>
          <dgm:chPref val="0"/>
          <dgm:bulletEnabled val="1"/>
        </dgm:presLayoutVars>
      </dgm:prSet>
      <dgm:spPr/>
      <dgm:t>
        <a:bodyPr/>
        <a:lstStyle/>
        <a:p>
          <a:endParaRPr lang="en-US"/>
        </a:p>
      </dgm:t>
    </dgm:pt>
    <dgm:pt modelId="{2383333B-7076-40ED-99FE-AB63BDB38C2B}" type="pres">
      <dgm:prSet presAssocID="{354A0B0D-4DFE-4145-AA51-9B079A9D0A2E}"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410CBF34-E966-476E-982C-956E1E0D589C}" type="presOf" srcId="{2A58B4F2-0B5D-49B4-9CFF-5D8971F7FC02}" destId="{ED05D04A-7FCF-46BA-8D15-3616694E650A}" srcOrd="0" destOrd="0" presId="urn:microsoft.com/office/officeart/2005/8/layout/chevron1"/>
    <dgm:cxn modelId="{3E0FADED-FD97-4FE0-A78C-D88BD7F74670}" srcId="{58E08EFF-D1EC-44FF-920B-423FF890E330}" destId="{FA0E6871-20CD-477D-8E10-C71BC20F81CF}" srcOrd="1" destOrd="0" parTransId="{2F266E82-9B51-4A09-A727-516BFB2E003A}" sibTransId="{354A0B0D-4DFE-4145-AA51-9B079A9D0A2E}"/>
    <dgm:cxn modelId="{0CD424B4-9716-4EBD-8948-4A8E7B3B948C}" srcId="{58E08EFF-D1EC-44FF-920B-423FF890E330}" destId="{FC6038B1-3FDE-41A0-B568-3D0ACCA57A9F}" srcOrd="0" destOrd="0" parTransId="{50247088-D291-41AC-87B7-8BEB789421B8}" sibTransId="{E2F811EC-71F3-409A-87F4-487741894E9E}"/>
    <dgm:cxn modelId="{21886924-0690-44B5-9610-153A8BCD6DBE}" type="presOf" srcId="{FA0E6871-20CD-477D-8E10-C71BC20F81CF}" destId="{D3611C5C-6B45-4635-B973-B795168D4876}" srcOrd="0" destOrd="0" presId="urn:microsoft.com/office/officeart/2005/8/layout/chevron1"/>
    <dgm:cxn modelId="{E502198D-A27F-4546-A61D-5E9AE8C45E47}" type="presOf" srcId="{D05D6A0F-B5AA-402C-BD11-13F111B362B6}" destId="{78C880DD-9E45-474C-9F4B-1FDE3E7AFE82}" srcOrd="0" destOrd="0" presId="urn:microsoft.com/office/officeart/2005/8/layout/chevron1"/>
    <dgm:cxn modelId="{1E0FF245-2F64-437B-8A31-AFF344BC44AA}" type="presOf" srcId="{DB799A70-20E6-4D02-9C6F-520E23DA79E0}" destId="{D1F795E1-59B5-4C85-A1D4-EF60E2AAEB9F}"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552B0FF5-FBFF-4606-9DFF-4BC6B74C8118}" type="presOf" srcId="{58E08EFF-D1EC-44FF-920B-423FF890E330}" destId="{8CD35B08-D8B9-4AF2-AEB9-1DAC3A5FDFE6}" srcOrd="0" destOrd="0" presId="urn:microsoft.com/office/officeart/2005/8/layout/chevron1"/>
    <dgm:cxn modelId="{24E493C3-F5E1-412E-AF98-D413D05CAC58}" srcId="{58E08EFF-D1EC-44FF-920B-423FF890E330}" destId="{D05D6A0F-B5AA-402C-BD11-13F111B362B6}" srcOrd="2" destOrd="0" parTransId="{64DCD228-4309-4AA4-B91B-4AF89FCA4B85}" sibTransId="{6EA40FFB-776F-4D7B-B4D0-3E3937FCE540}"/>
    <dgm:cxn modelId="{6E81B863-BDA3-46D4-A46A-0F063F2E9F27}" type="presOf" srcId="{64A060F4-21D5-45E4-AFB9-0167E97B1CA3}" destId="{1C236289-C18F-4CE9-A66D-C7BEE0D7A38B}" srcOrd="0" destOrd="0" presId="urn:microsoft.com/office/officeart/2005/8/layout/chevron1"/>
    <dgm:cxn modelId="{0A8F3638-BFCA-46EF-A211-5D8DAB3A03AD}" srcId="{58E08EFF-D1EC-44FF-920B-423FF890E330}" destId="{DB799A70-20E6-4D02-9C6F-520E23DA79E0}" srcOrd="3" destOrd="0" parTransId="{5DCBCB29-F1D0-48FC-BC43-63E69ABC5EA4}" sibTransId="{D9BECE8C-F957-4200-B48B-4A32042C1623}"/>
    <dgm:cxn modelId="{9CA4FD47-433F-4CBE-A464-F7F8177860BB}" type="presOf" srcId="{FC6038B1-3FDE-41A0-B568-3D0ACCA57A9F}" destId="{DFAA7ADA-23E8-4FF0-AFEF-94CF1E08F747}"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13EB15BF-AB48-4053-BA8F-59D035AAB9AF}" type="presParOf" srcId="{8CD35B08-D8B9-4AF2-AEB9-1DAC3A5FDFE6}" destId="{DFAA7ADA-23E8-4FF0-AFEF-94CF1E08F747}" srcOrd="0" destOrd="0" presId="urn:microsoft.com/office/officeart/2005/8/layout/chevron1"/>
    <dgm:cxn modelId="{002C0BB9-D6F8-4DE8-8038-BDCA403F6F26}" type="presParOf" srcId="{8CD35B08-D8B9-4AF2-AEB9-1DAC3A5FDFE6}" destId="{83BC803E-2702-4AD7-9223-3C0616DA5AE8}" srcOrd="1" destOrd="0" presId="urn:microsoft.com/office/officeart/2005/8/layout/chevron1"/>
    <dgm:cxn modelId="{DF2079A0-DE48-4EF7-831E-2909225E72E1}" type="presParOf" srcId="{8CD35B08-D8B9-4AF2-AEB9-1DAC3A5FDFE6}" destId="{D3611C5C-6B45-4635-B973-B795168D4876}" srcOrd="2" destOrd="0" presId="urn:microsoft.com/office/officeart/2005/8/layout/chevron1"/>
    <dgm:cxn modelId="{5615EEA3-DA7B-412F-9DDB-CA5CB1DD1310}" type="presParOf" srcId="{8CD35B08-D8B9-4AF2-AEB9-1DAC3A5FDFE6}" destId="{2383333B-7076-40ED-99FE-AB63BDB38C2B}" srcOrd="3" destOrd="0" presId="urn:microsoft.com/office/officeart/2005/8/layout/chevron1"/>
    <dgm:cxn modelId="{15802002-1AF9-4667-9071-5A9DF3A7E372}" type="presParOf" srcId="{8CD35B08-D8B9-4AF2-AEB9-1DAC3A5FDFE6}" destId="{78C880DD-9E45-474C-9F4B-1FDE3E7AFE82}" srcOrd="4" destOrd="0" presId="urn:microsoft.com/office/officeart/2005/8/layout/chevron1"/>
    <dgm:cxn modelId="{DC56A50D-EFC4-43FD-91F6-6A3300597F68}" type="presParOf" srcId="{8CD35B08-D8B9-4AF2-AEB9-1DAC3A5FDFE6}" destId="{2E3E029B-65D3-425A-A4A3-56BCDDAD927E}" srcOrd="5" destOrd="0" presId="urn:microsoft.com/office/officeart/2005/8/layout/chevron1"/>
    <dgm:cxn modelId="{EF04CAAB-F485-4EEA-91DD-08C6758BA038}" type="presParOf" srcId="{8CD35B08-D8B9-4AF2-AEB9-1DAC3A5FDFE6}" destId="{D1F795E1-59B5-4C85-A1D4-EF60E2AAEB9F}" srcOrd="6" destOrd="0" presId="urn:microsoft.com/office/officeart/2005/8/layout/chevron1"/>
    <dgm:cxn modelId="{EAB134F7-FF40-4C07-BA36-702AA0224B70}" type="presParOf" srcId="{8CD35B08-D8B9-4AF2-AEB9-1DAC3A5FDFE6}" destId="{41DF0607-D218-460A-9D5E-F1EB632B4AF4}" srcOrd="7" destOrd="0" presId="urn:microsoft.com/office/officeart/2005/8/layout/chevron1"/>
    <dgm:cxn modelId="{00CE5726-BA82-4E9D-B0A4-EC8400EA66F3}" type="presParOf" srcId="{8CD35B08-D8B9-4AF2-AEB9-1DAC3A5FDFE6}" destId="{1C236289-C18F-4CE9-A66D-C7BEE0D7A38B}" srcOrd="8" destOrd="0" presId="urn:microsoft.com/office/officeart/2005/8/layout/chevron1"/>
    <dgm:cxn modelId="{7B81F118-1EA9-411F-9231-D8D9B1F1C08D}" type="presParOf" srcId="{8CD35B08-D8B9-4AF2-AEB9-1DAC3A5FDFE6}" destId="{4F557784-B70B-4068-A57C-A92F60F74452}" srcOrd="9" destOrd="0" presId="urn:microsoft.com/office/officeart/2005/8/layout/chevron1"/>
    <dgm:cxn modelId="{AED3447E-F1B8-4C0D-BC76-9470D340F911}"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50FC9C2E-5A6F-47B2-BA87-10108E8B5675}">
      <dgm:prSet phldrT="[Text]"/>
      <dgm:spPr>
        <a:solidFill>
          <a:schemeClr val="accent1">
            <a:lumMod val="60000"/>
            <a:lumOff val="40000"/>
          </a:schemeClr>
        </a:solidFill>
      </dgm:spPr>
      <dgm:t>
        <a:bodyPr/>
        <a:lstStyle/>
        <a:p>
          <a:r>
            <a:rPr lang="en-US" dirty="0" smtClean="0"/>
            <a:t>Challenge</a:t>
          </a:r>
          <a:endParaRPr lang="en-US" dirty="0"/>
        </a:p>
      </dgm:t>
    </dgm:pt>
    <dgm:pt modelId="{DC81AA75-6139-49A5-B44A-9675B8BAFEFE}" type="parTrans" cxnId="{0D2FEDAC-FD1C-48DC-8474-2624B1E0D7AC}">
      <dgm:prSet/>
      <dgm:spPr/>
      <dgm:t>
        <a:bodyPr/>
        <a:lstStyle/>
        <a:p>
          <a:endParaRPr lang="en-US"/>
        </a:p>
      </dgm:t>
    </dgm:pt>
    <dgm:pt modelId="{A86FE07C-6ACC-4728-91DB-170E1900F581}" type="sibTrans" cxnId="{0D2FEDAC-FD1C-48DC-8474-2624B1E0D7AC}">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ED516DE5-6992-495C-9066-F024EF8494A4}" type="pres">
      <dgm:prSet presAssocID="{50FC9C2E-5A6F-47B2-BA87-10108E8B5675}" presName="parTxOnly" presStyleLbl="node1" presStyleIdx="1" presStyleCnt="6">
        <dgm:presLayoutVars>
          <dgm:chMax val="0"/>
          <dgm:chPref val="0"/>
          <dgm:bulletEnabled val="1"/>
        </dgm:presLayoutVars>
      </dgm:prSet>
      <dgm:spPr/>
      <dgm:t>
        <a:bodyPr/>
        <a:lstStyle/>
        <a:p>
          <a:endParaRPr lang="en-US"/>
        </a:p>
      </dgm:t>
    </dgm:pt>
    <dgm:pt modelId="{59637A26-0BA1-49FA-95D6-B6BFC0128890}" type="pres">
      <dgm:prSet presAssocID="{A86FE07C-6ACC-4728-91DB-170E1900F581}"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D8A2C28A-A57A-4865-8CC3-B280EE5450C9}" type="presOf" srcId="{FC6038B1-3FDE-41A0-B568-3D0ACCA57A9F}" destId="{DFAA7ADA-23E8-4FF0-AFEF-94CF1E08F747}" srcOrd="0" destOrd="0" presId="urn:microsoft.com/office/officeart/2005/8/layout/chevron1"/>
    <dgm:cxn modelId="{571E4B83-BC1A-4700-A4E3-1F70056890DC}" type="presOf" srcId="{2A58B4F2-0B5D-49B4-9CFF-5D8971F7FC02}" destId="{ED05D04A-7FCF-46BA-8D15-3616694E650A}"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64101BF8-A394-4848-A703-AD1C82FB8DB9}" type="presOf" srcId="{D05D6A0F-B5AA-402C-BD11-13F111B362B6}" destId="{78C880DD-9E45-474C-9F4B-1FDE3E7AFE82}" srcOrd="0" destOrd="0" presId="urn:microsoft.com/office/officeart/2005/8/layout/chevron1"/>
    <dgm:cxn modelId="{32BA0EDF-8336-4AF3-BB99-96065BDC5D31}" type="presOf" srcId="{64A060F4-21D5-45E4-AFB9-0167E97B1CA3}" destId="{1C236289-C18F-4CE9-A66D-C7BEE0D7A38B}" srcOrd="0" destOrd="0" presId="urn:microsoft.com/office/officeart/2005/8/layout/chevron1"/>
    <dgm:cxn modelId="{FDE47F92-D171-4FD0-B68A-CC8E57D2C82B}" type="presOf" srcId="{DB799A70-20E6-4D02-9C6F-520E23DA79E0}" destId="{D1F795E1-59B5-4C85-A1D4-EF60E2AAEB9F}" srcOrd="0" destOrd="0" presId="urn:microsoft.com/office/officeart/2005/8/layout/chevron1"/>
    <dgm:cxn modelId="{9F994762-7BCB-45A4-B1F5-165C07BC9248}" type="presOf" srcId="{50FC9C2E-5A6F-47B2-BA87-10108E8B5675}" destId="{ED516DE5-6992-495C-9066-F024EF8494A4}" srcOrd="0" destOrd="0" presId="urn:microsoft.com/office/officeart/2005/8/layout/chevron1"/>
    <dgm:cxn modelId="{F747AA82-CE7A-43A8-A4F6-39192FA215B0}" type="presOf" srcId="{58E08EFF-D1EC-44FF-920B-423FF890E330}" destId="{8CD35B08-D8B9-4AF2-AEB9-1DAC3A5FDFE6}"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0D2FEDAC-FD1C-48DC-8474-2624B1E0D7AC}" srcId="{58E08EFF-D1EC-44FF-920B-423FF890E330}" destId="{50FC9C2E-5A6F-47B2-BA87-10108E8B5675}" srcOrd="1" destOrd="0" parTransId="{DC81AA75-6139-49A5-B44A-9675B8BAFEFE}" sibTransId="{A86FE07C-6ACC-4728-91DB-170E1900F581}"/>
    <dgm:cxn modelId="{43C92E53-A217-405C-941A-667CA20A58BE}" type="presParOf" srcId="{8CD35B08-D8B9-4AF2-AEB9-1DAC3A5FDFE6}" destId="{DFAA7ADA-23E8-4FF0-AFEF-94CF1E08F747}" srcOrd="0" destOrd="0" presId="urn:microsoft.com/office/officeart/2005/8/layout/chevron1"/>
    <dgm:cxn modelId="{6CB892F1-708E-47BE-B692-93F1EE10788B}" type="presParOf" srcId="{8CD35B08-D8B9-4AF2-AEB9-1DAC3A5FDFE6}" destId="{83BC803E-2702-4AD7-9223-3C0616DA5AE8}" srcOrd="1" destOrd="0" presId="urn:microsoft.com/office/officeart/2005/8/layout/chevron1"/>
    <dgm:cxn modelId="{C25FDB6D-E0DB-4F43-B231-F56941240821}" type="presParOf" srcId="{8CD35B08-D8B9-4AF2-AEB9-1DAC3A5FDFE6}" destId="{ED516DE5-6992-495C-9066-F024EF8494A4}" srcOrd="2" destOrd="0" presId="urn:microsoft.com/office/officeart/2005/8/layout/chevron1"/>
    <dgm:cxn modelId="{FE41667C-9C3E-44F5-8E85-4F2C6CCD93E5}" type="presParOf" srcId="{8CD35B08-D8B9-4AF2-AEB9-1DAC3A5FDFE6}" destId="{59637A26-0BA1-49FA-95D6-B6BFC0128890}" srcOrd="3" destOrd="0" presId="urn:microsoft.com/office/officeart/2005/8/layout/chevron1"/>
    <dgm:cxn modelId="{27D6E7D7-BE28-41BE-AA6E-F88FF88AD632}" type="presParOf" srcId="{8CD35B08-D8B9-4AF2-AEB9-1DAC3A5FDFE6}" destId="{78C880DD-9E45-474C-9F4B-1FDE3E7AFE82}" srcOrd="4" destOrd="0" presId="urn:microsoft.com/office/officeart/2005/8/layout/chevron1"/>
    <dgm:cxn modelId="{962DF3B6-D636-487B-87B8-6C7F1D6ADCFD}" type="presParOf" srcId="{8CD35B08-D8B9-4AF2-AEB9-1DAC3A5FDFE6}" destId="{2E3E029B-65D3-425A-A4A3-56BCDDAD927E}" srcOrd="5" destOrd="0" presId="urn:microsoft.com/office/officeart/2005/8/layout/chevron1"/>
    <dgm:cxn modelId="{76D62D75-F260-495F-A37C-023FA3E2DB87}" type="presParOf" srcId="{8CD35B08-D8B9-4AF2-AEB9-1DAC3A5FDFE6}" destId="{D1F795E1-59B5-4C85-A1D4-EF60E2AAEB9F}" srcOrd="6" destOrd="0" presId="urn:microsoft.com/office/officeart/2005/8/layout/chevron1"/>
    <dgm:cxn modelId="{46D032F0-CC10-4866-B8DF-38A629538DD5}" type="presParOf" srcId="{8CD35B08-D8B9-4AF2-AEB9-1DAC3A5FDFE6}" destId="{41DF0607-D218-460A-9D5E-F1EB632B4AF4}" srcOrd="7" destOrd="0" presId="urn:microsoft.com/office/officeart/2005/8/layout/chevron1"/>
    <dgm:cxn modelId="{72494045-3266-4AE3-9AE9-46991DFF2C78}" type="presParOf" srcId="{8CD35B08-D8B9-4AF2-AEB9-1DAC3A5FDFE6}" destId="{1C236289-C18F-4CE9-A66D-C7BEE0D7A38B}" srcOrd="8" destOrd="0" presId="urn:microsoft.com/office/officeart/2005/8/layout/chevron1"/>
    <dgm:cxn modelId="{B8BBF93C-2EBA-4BC1-9099-AC8BC60AFDCC}" type="presParOf" srcId="{8CD35B08-D8B9-4AF2-AEB9-1DAC3A5FDFE6}" destId="{4F557784-B70B-4068-A57C-A92F60F74452}" srcOrd="9" destOrd="0" presId="urn:microsoft.com/office/officeart/2005/8/layout/chevron1"/>
    <dgm:cxn modelId="{B6E7008B-CE49-4DEB-A0AF-2E435785A575}"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C2499C68-6CE6-4B98-852B-6E15C415C794}">
      <dgm:prSet phldrT="[Text]"/>
      <dgm:spPr>
        <a:solidFill>
          <a:schemeClr val="accent1">
            <a:lumMod val="60000"/>
            <a:lumOff val="40000"/>
          </a:schemeClr>
        </a:solidFill>
      </dgm:spPr>
      <dgm:t>
        <a:bodyPr/>
        <a:lstStyle/>
        <a:p>
          <a:r>
            <a:rPr lang="en-US" dirty="0" smtClean="0"/>
            <a:t>Challenge</a:t>
          </a:r>
          <a:endParaRPr lang="en-US" dirty="0"/>
        </a:p>
      </dgm:t>
    </dgm:pt>
    <dgm:pt modelId="{D7BCA29D-0781-4675-9A55-65A16FC3716F}" type="parTrans" cxnId="{28D5D5C3-E8C3-4AA1-8A63-14B1CB326ADF}">
      <dgm:prSet/>
      <dgm:spPr/>
      <dgm:t>
        <a:bodyPr/>
        <a:lstStyle/>
        <a:p>
          <a:endParaRPr lang="en-US"/>
        </a:p>
      </dgm:t>
    </dgm:pt>
    <dgm:pt modelId="{B0F8D5F9-FD7D-43B7-B3F9-950D8D2FE414}" type="sibTrans" cxnId="{28D5D5C3-E8C3-4AA1-8A63-14B1CB326ADF}">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90269594-AC5A-40F1-8CDF-F5A8C709731B}" type="pres">
      <dgm:prSet presAssocID="{C2499C68-6CE6-4B98-852B-6E15C415C794}" presName="parTxOnly" presStyleLbl="node1" presStyleIdx="1" presStyleCnt="6">
        <dgm:presLayoutVars>
          <dgm:chMax val="0"/>
          <dgm:chPref val="0"/>
          <dgm:bulletEnabled val="1"/>
        </dgm:presLayoutVars>
      </dgm:prSet>
      <dgm:spPr/>
      <dgm:t>
        <a:bodyPr/>
        <a:lstStyle/>
        <a:p>
          <a:endParaRPr lang="en-US"/>
        </a:p>
      </dgm:t>
    </dgm:pt>
    <dgm:pt modelId="{25CBB2F2-BFA7-4DD7-95C5-DAAB6BBEE1E6}" type="pres">
      <dgm:prSet presAssocID="{B0F8D5F9-FD7D-43B7-B3F9-950D8D2FE414}"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28D5D5C3-E8C3-4AA1-8A63-14B1CB326ADF}" srcId="{58E08EFF-D1EC-44FF-920B-423FF890E330}" destId="{C2499C68-6CE6-4B98-852B-6E15C415C794}" srcOrd="1" destOrd="0" parTransId="{D7BCA29D-0781-4675-9A55-65A16FC3716F}" sibTransId="{B0F8D5F9-FD7D-43B7-B3F9-950D8D2FE414}"/>
    <dgm:cxn modelId="{0792E293-A805-47C0-BC76-ACC77474EF36}" srcId="{58E08EFF-D1EC-44FF-920B-423FF890E330}" destId="{64A060F4-21D5-45E4-AFB9-0167E97B1CA3}" srcOrd="4" destOrd="0" parTransId="{EE15218A-82EC-4AED-B6F1-39506E752A8C}" sibTransId="{4F34165D-02D2-48D2-A51F-8E8E92FF69F0}"/>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1A899104-4F99-4365-9A7F-28A11995209B}" type="presOf" srcId="{C2499C68-6CE6-4B98-852B-6E15C415C794}" destId="{90269594-AC5A-40F1-8CDF-F5A8C709731B}" srcOrd="0" destOrd="0" presId="urn:microsoft.com/office/officeart/2005/8/layout/chevron1"/>
    <dgm:cxn modelId="{ADDAD93B-AD2B-4741-9835-8F68AE65C43F}" type="presOf" srcId="{D05D6A0F-B5AA-402C-BD11-13F111B362B6}" destId="{78C880DD-9E45-474C-9F4B-1FDE3E7AFE82}" srcOrd="0" destOrd="0" presId="urn:microsoft.com/office/officeart/2005/8/layout/chevron1"/>
    <dgm:cxn modelId="{E2BBEE5C-1E25-4258-A4F6-D8BCB6C3D018}" type="presOf" srcId="{2A58B4F2-0B5D-49B4-9CFF-5D8971F7FC02}" destId="{ED05D04A-7FCF-46BA-8D15-3616694E650A}" srcOrd="0" destOrd="0" presId="urn:microsoft.com/office/officeart/2005/8/layout/chevron1"/>
    <dgm:cxn modelId="{9866726E-77AD-4E6F-A69E-C1131F01EC1B}" type="presOf" srcId="{DB799A70-20E6-4D02-9C6F-520E23DA79E0}" destId="{D1F795E1-59B5-4C85-A1D4-EF60E2AAEB9F}"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762CD1C3-7938-492B-832E-BD055D281087}" type="presOf" srcId="{64A060F4-21D5-45E4-AFB9-0167E97B1CA3}" destId="{1C236289-C18F-4CE9-A66D-C7BEE0D7A38B}" srcOrd="0" destOrd="0" presId="urn:microsoft.com/office/officeart/2005/8/layout/chevron1"/>
    <dgm:cxn modelId="{9BE92EE2-BDED-4D03-B85B-1AA6D8FA57D9}" type="presOf" srcId="{FC6038B1-3FDE-41A0-B568-3D0ACCA57A9F}" destId="{DFAA7ADA-23E8-4FF0-AFEF-94CF1E08F747}" srcOrd="0" destOrd="0" presId="urn:microsoft.com/office/officeart/2005/8/layout/chevron1"/>
    <dgm:cxn modelId="{1834D00C-3D65-477D-A2F6-C5D19B52B566}" type="presOf" srcId="{58E08EFF-D1EC-44FF-920B-423FF890E330}" destId="{8CD35B08-D8B9-4AF2-AEB9-1DAC3A5FDFE6}" srcOrd="0" destOrd="0" presId="urn:microsoft.com/office/officeart/2005/8/layout/chevron1"/>
    <dgm:cxn modelId="{3E6569C2-8DC7-418D-8F52-AA9F6686345D}" type="presParOf" srcId="{8CD35B08-D8B9-4AF2-AEB9-1DAC3A5FDFE6}" destId="{DFAA7ADA-23E8-4FF0-AFEF-94CF1E08F747}" srcOrd="0" destOrd="0" presId="urn:microsoft.com/office/officeart/2005/8/layout/chevron1"/>
    <dgm:cxn modelId="{4E630F00-D252-4F3F-8EFD-D50CE3D8C5AF}" type="presParOf" srcId="{8CD35B08-D8B9-4AF2-AEB9-1DAC3A5FDFE6}" destId="{83BC803E-2702-4AD7-9223-3C0616DA5AE8}" srcOrd="1" destOrd="0" presId="urn:microsoft.com/office/officeart/2005/8/layout/chevron1"/>
    <dgm:cxn modelId="{97EA264A-F5DE-4821-BE90-1BF847816720}" type="presParOf" srcId="{8CD35B08-D8B9-4AF2-AEB9-1DAC3A5FDFE6}" destId="{90269594-AC5A-40F1-8CDF-F5A8C709731B}" srcOrd="2" destOrd="0" presId="urn:microsoft.com/office/officeart/2005/8/layout/chevron1"/>
    <dgm:cxn modelId="{C9D2D5C0-E91B-401A-A060-133D90E2B8E2}" type="presParOf" srcId="{8CD35B08-D8B9-4AF2-AEB9-1DAC3A5FDFE6}" destId="{25CBB2F2-BFA7-4DD7-95C5-DAAB6BBEE1E6}" srcOrd="3" destOrd="0" presId="urn:microsoft.com/office/officeart/2005/8/layout/chevron1"/>
    <dgm:cxn modelId="{E1FB07FF-9EEF-45FF-84B4-9E64AC22ACD3}" type="presParOf" srcId="{8CD35B08-D8B9-4AF2-AEB9-1DAC3A5FDFE6}" destId="{78C880DD-9E45-474C-9F4B-1FDE3E7AFE82}" srcOrd="4" destOrd="0" presId="urn:microsoft.com/office/officeart/2005/8/layout/chevron1"/>
    <dgm:cxn modelId="{881374F8-A6F8-4DCF-B1D0-E0B54F36FD75}" type="presParOf" srcId="{8CD35B08-D8B9-4AF2-AEB9-1DAC3A5FDFE6}" destId="{2E3E029B-65D3-425A-A4A3-56BCDDAD927E}" srcOrd="5" destOrd="0" presId="urn:microsoft.com/office/officeart/2005/8/layout/chevron1"/>
    <dgm:cxn modelId="{7AA8F7F5-07FB-4088-A645-1FC6434502A4}" type="presParOf" srcId="{8CD35B08-D8B9-4AF2-AEB9-1DAC3A5FDFE6}" destId="{D1F795E1-59B5-4C85-A1D4-EF60E2AAEB9F}" srcOrd="6" destOrd="0" presId="urn:microsoft.com/office/officeart/2005/8/layout/chevron1"/>
    <dgm:cxn modelId="{C293584F-AE29-4B40-A21E-DB915310D50E}" type="presParOf" srcId="{8CD35B08-D8B9-4AF2-AEB9-1DAC3A5FDFE6}" destId="{41DF0607-D218-460A-9D5E-F1EB632B4AF4}" srcOrd="7" destOrd="0" presId="urn:microsoft.com/office/officeart/2005/8/layout/chevron1"/>
    <dgm:cxn modelId="{387CDB2A-2DB9-4260-8B2A-C5A00F2A779B}" type="presParOf" srcId="{8CD35B08-D8B9-4AF2-AEB9-1DAC3A5FDFE6}" destId="{1C236289-C18F-4CE9-A66D-C7BEE0D7A38B}" srcOrd="8" destOrd="0" presId="urn:microsoft.com/office/officeart/2005/8/layout/chevron1"/>
    <dgm:cxn modelId="{E144A8BE-08C6-4BF2-8BED-9FEB8CFC9847}" type="presParOf" srcId="{8CD35B08-D8B9-4AF2-AEB9-1DAC3A5FDFE6}" destId="{4F557784-B70B-4068-A57C-A92F60F74452}" srcOrd="9" destOrd="0" presId="urn:microsoft.com/office/officeart/2005/8/layout/chevron1"/>
    <dgm:cxn modelId="{0A6DD073-879F-451B-BC9A-2C954317B22D}"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D5F75505-D19F-4876-B294-D482E1A1B222}">
      <dgm:prSet phldrT="[Text]"/>
      <dgm:spPr>
        <a:solidFill>
          <a:schemeClr val="accent1">
            <a:lumMod val="60000"/>
            <a:lumOff val="40000"/>
          </a:schemeClr>
        </a:solidFill>
      </dgm:spPr>
      <dgm:t>
        <a:bodyPr/>
        <a:lstStyle/>
        <a:p>
          <a:r>
            <a:rPr lang="en-US" dirty="0" smtClean="0"/>
            <a:t>Challenge</a:t>
          </a:r>
          <a:endParaRPr lang="en-US" dirty="0"/>
        </a:p>
      </dgm:t>
    </dgm:pt>
    <dgm:pt modelId="{DF8C6709-F8D7-4F15-A3DB-E6A45B7C19E5}" type="parTrans" cxnId="{0203BC16-62C3-4EB9-9B24-1AC5D6EC768B}">
      <dgm:prSet/>
      <dgm:spPr/>
      <dgm:t>
        <a:bodyPr/>
        <a:lstStyle/>
        <a:p>
          <a:endParaRPr lang="en-US"/>
        </a:p>
      </dgm:t>
    </dgm:pt>
    <dgm:pt modelId="{5BCC07E7-B72B-4065-86A1-CF6C65BCD862}" type="sibTrans" cxnId="{0203BC16-62C3-4EB9-9B24-1AC5D6EC768B}">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297B8C1F-1EFA-4FD6-8004-33959C05E345}" type="pres">
      <dgm:prSet presAssocID="{D5F75505-D19F-4876-B294-D482E1A1B222}" presName="parTxOnly" presStyleLbl="node1" presStyleIdx="1" presStyleCnt="6">
        <dgm:presLayoutVars>
          <dgm:chMax val="0"/>
          <dgm:chPref val="0"/>
          <dgm:bulletEnabled val="1"/>
        </dgm:presLayoutVars>
      </dgm:prSet>
      <dgm:spPr/>
      <dgm:t>
        <a:bodyPr/>
        <a:lstStyle/>
        <a:p>
          <a:endParaRPr lang="en-US"/>
        </a:p>
      </dgm:t>
    </dgm:pt>
    <dgm:pt modelId="{328C3584-D958-43F7-AF07-EEFF7ED236C6}" type="pres">
      <dgm:prSet presAssocID="{5BCC07E7-B72B-4065-86A1-CF6C65BCD862}"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7B38BA39-2AD0-4FF5-960C-5CE2A016D3AE}" type="presOf" srcId="{D05D6A0F-B5AA-402C-BD11-13F111B362B6}" destId="{78C880DD-9E45-474C-9F4B-1FDE3E7AFE82}" srcOrd="0" destOrd="0" presId="urn:microsoft.com/office/officeart/2005/8/layout/chevron1"/>
    <dgm:cxn modelId="{0CD424B4-9716-4EBD-8948-4A8E7B3B948C}" srcId="{58E08EFF-D1EC-44FF-920B-423FF890E330}" destId="{FC6038B1-3FDE-41A0-B568-3D0ACCA57A9F}" srcOrd="0" destOrd="0" parTransId="{50247088-D291-41AC-87B7-8BEB789421B8}" sibTransId="{E2F811EC-71F3-409A-87F4-487741894E9E}"/>
    <dgm:cxn modelId="{A6431AAC-095F-4378-AFA4-DC620096E52A}" type="presOf" srcId="{DB799A70-20E6-4D02-9C6F-520E23DA79E0}" destId="{D1F795E1-59B5-4C85-A1D4-EF60E2AAEB9F}" srcOrd="0" destOrd="0" presId="urn:microsoft.com/office/officeart/2005/8/layout/chevron1"/>
    <dgm:cxn modelId="{E3D32BF9-387E-4D35-8961-36A6225B079D}" type="presOf" srcId="{D5F75505-D19F-4876-B294-D482E1A1B222}" destId="{297B8C1F-1EFA-4FD6-8004-33959C05E345}"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AD88B1AD-7E77-49F7-9963-BAD5AD1E2936}" type="presOf" srcId="{64A060F4-21D5-45E4-AFB9-0167E97B1CA3}" destId="{1C236289-C18F-4CE9-A66D-C7BEE0D7A38B}" srcOrd="0" destOrd="0" presId="urn:microsoft.com/office/officeart/2005/8/layout/chevron1"/>
    <dgm:cxn modelId="{B915AE54-0128-4929-81F3-006ACA048D4E}" type="presOf" srcId="{58E08EFF-D1EC-44FF-920B-423FF890E330}" destId="{8CD35B08-D8B9-4AF2-AEB9-1DAC3A5FDFE6}" srcOrd="0" destOrd="0" presId="urn:microsoft.com/office/officeart/2005/8/layout/chevron1"/>
    <dgm:cxn modelId="{E71A0032-CEE0-4518-871A-F9B862F0B680}" type="presOf" srcId="{2A58B4F2-0B5D-49B4-9CFF-5D8971F7FC02}" destId="{ED05D04A-7FCF-46BA-8D15-3616694E650A}" srcOrd="0" destOrd="0" presId="urn:microsoft.com/office/officeart/2005/8/layout/chevron1"/>
    <dgm:cxn modelId="{0203BC16-62C3-4EB9-9B24-1AC5D6EC768B}" srcId="{58E08EFF-D1EC-44FF-920B-423FF890E330}" destId="{D5F75505-D19F-4876-B294-D482E1A1B222}" srcOrd="1" destOrd="0" parTransId="{DF8C6709-F8D7-4F15-A3DB-E6A45B7C19E5}" sibTransId="{5BCC07E7-B72B-4065-86A1-CF6C65BCD862}"/>
    <dgm:cxn modelId="{CB02BEDC-DE96-43A2-AC8E-B32A105AD3AA}" type="presOf" srcId="{FC6038B1-3FDE-41A0-B568-3D0ACCA57A9F}" destId="{DFAA7ADA-23E8-4FF0-AFEF-94CF1E08F747}"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F3BD9EA5-7DE2-42C4-88A2-7661045C28C4}" type="presParOf" srcId="{8CD35B08-D8B9-4AF2-AEB9-1DAC3A5FDFE6}" destId="{DFAA7ADA-23E8-4FF0-AFEF-94CF1E08F747}" srcOrd="0" destOrd="0" presId="urn:microsoft.com/office/officeart/2005/8/layout/chevron1"/>
    <dgm:cxn modelId="{31FB1C7A-2F39-46B6-8495-CE2BE8A89C87}" type="presParOf" srcId="{8CD35B08-D8B9-4AF2-AEB9-1DAC3A5FDFE6}" destId="{83BC803E-2702-4AD7-9223-3C0616DA5AE8}" srcOrd="1" destOrd="0" presId="urn:microsoft.com/office/officeart/2005/8/layout/chevron1"/>
    <dgm:cxn modelId="{10518E84-1E62-497E-9D3C-54ED02A411C6}" type="presParOf" srcId="{8CD35B08-D8B9-4AF2-AEB9-1DAC3A5FDFE6}" destId="{297B8C1F-1EFA-4FD6-8004-33959C05E345}" srcOrd="2" destOrd="0" presId="urn:microsoft.com/office/officeart/2005/8/layout/chevron1"/>
    <dgm:cxn modelId="{6F345D87-A7E6-43AF-ACB1-840DF22BD114}" type="presParOf" srcId="{8CD35B08-D8B9-4AF2-AEB9-1DAC3A5FDFE6}" destId="{328C3584-D958-43F7-AF07-EEFF7ED236C6}" srcOrd="3" destOrd="0" presId="urn:microsoft.com/office/officeart/2005/8/layout/chevron1"/>
    <dgm:cxn modelId="{FB62B637-3C11-4B52-9047-378F754784E7}" type="presParOf" srcId="{8CD35B08-D8B9-4AF2-AEB9-1DAC3A5FDFE6}" destId="{78C880DD-9E45-474C-9F4B-1FDE3E7AFE82}" srcOrd="4" destOrd="0" presId="urn:microsoft.com/office/officeart/2005/8/layout/chevron1"/>
    <dgm:cxn modelId="{F1A1C822-0E83-409E-9B91-ECA7137AAE90}" type="presParOf" srcId="{8CD35B08-D8B9-4AF2-AEB9-1DAC3A5FDFE6}" destId="{2E3E029B-65D3-425A-A4A3-56BCDDAD927E}" srcOrd="5" destOrd="0" presId="urn:microsoft.com/office/officeart/2005/8/layout/chevron1"/>
    <dgm:cxn modelId="{DD19CBB4-61DC-4456-853C-079EDC6A0B5E}" type="presParOf" srcId="{8CD35B08-D8B9-4AF2-AEB9-1DAC3A5FDFE6}" destId="{D1F795E1-59B5-4C85-A1D4-EF60E2AAEB9F}" srcOrd="6" destOrd="0" presId="urn:microsoft.com/office/officeart/2005/8/layout/chevron1"/>
    <dgm:cxn modelId="{CB7F3848-7398-4497-99A4-290513929D50}" type="presParOf" srcId="{8CD35B08-D8B9-4AF2-AEB9-1DAC3A5FDFE6}" destId="{41DF0607-D218-460A-9D5E-F1EB632B4AF4}" srcOrd="7" destOrd="0" presId="urn:microsoft.com/office/officeart/2005/8/layout/chevron1"/>
    <dgm:cxn modelId="{D1F2659D-9136-4892-8CE9-341844F7F2DE}" type="presParOf" srcId="{8CD35B08-D8B9-4AF2-AEB9-1DAC3A5FDFE6}" destId="{1C236289-C18F-4CE9-A66D-C7BEE0D7A38B}" srcOrd="8" destOrd="0" presId="urn:microsoft.com/office/officeart/2005/8/layout/chevron1"/>
    <dgm:cxn modelId="{634F3543-B4E0-4431-B4FF-F8927FF29415}" type="presParOf" srcId="{8CD35B08-D8B9-4AF2-AEB9-1DAC3A5FDFE6}" destId="{4F557784-B70B-4068-A57C-A92F60F74452}" srcOrd="9" destOrd="0" presId="urn:microsoft.com/office/officeart/2005/8/layout/chevron1"/>
    <dgm:cxn modelId="{C3AA32BE-0974-4A99-BF91-2FA34CE136BE}"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5E3710-3A4B-4EE1-8B6B-35DCC345DA8D}"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F72C6828-B36F-40F3-A373-5961D11D0159}">
      <dgm:prSet phldrT="[Text]" custT="1"/>
      <dgm:spPr/>
      <dgm:t>
        <a:bodyPr/>
        <a:lstStyle/>
        <a:p>
          <a:pPr rtl="0"/>
          <a:r>
            <a:rPr lang="en" sz="1100" b="1" dirty="0" smtClean="0"/>
            <a:t>03102</a:t>
          </a:r>
          <a:r>
            <a:rPr lang="en" sz="1100" dirty="0" smtClean="0"/>
            <a:t/>
          </a:r>
          <a:br>
            <a:rPr lang="en" sz="1100" dirty="0" smtClean="0"/>
          </a:br>
          <a:r>
            <a:rPr lang="en" sz="1100" dirty="0" smtClean="0"/>
            <a:t>Manchester, NH</a:t>
          </a:r>
          <a:endParaRPr lang="en-US" sz="1100" dirty="0"/>
        </a:p>
      </dgm:t>
    </dgm:pt>
    <dgm:pt modelId="{12D88218-A4FB-4C81-AB1A-C87896FA4F9A}" type="parTrans" cxnId="{DC874AA5-B98E-4204-A16C-D00580974115}">
      <dgm:prSet/>
      <dgm:spPr/>
      <dgm:t>
        <a:bodyPr/>
        <a:lstStyle/>
        <a:p>
          <a:endParaRPr lang="en-US" sz="3200"/>
        </a:p>
      </dgm:t>
    </dgm:pt>
    <dgm:pt modelId="{00DC7115-E948-471C-A39C-2D6DDC11C778}" type="sibTrans" cxnId="{DC874AA5-B98E-4204-A16C-D00580974115}">
      <dgm:prSet/>
      <dgm:spPr/>
      <dgm:t>
        <a:bodyPr/>
        <a:lstStyle/>
        <a:p>
          <a:endParaRPr lang="en-US" sz="3200"/>
        </a:p>
      </dgm:t>
    </dgm:pt>
    <dgm:pt modelId="{CC846721-F106-4D5E-9778-60AE78C3535D}">
      <dgm:prSet custT="1"/>
      <dgm:spPr/>
      <dgm:t>
        <a:bodyPr/>
        <a:lstStyle/>
        <a:p>
          <a:pPr rtl="0"/>
          <a:r>
            <a:rPr lang="en" sz="1100" b="1" dirty="0" smtClean="0"/>
            <a:t>1,900</a:t>
          </a:r>
          <a:br>
            <a:rPr lang="en" sz="1100" b="1" dirty="0" smtClean="0"/>
          </a:br>
          <a:r>
            <a:rPr lang="en" sz="1100" dirty="0" smtClean="0"/>
            <a:t>Students</a:t>
          </a:r>
          <a:endParaRPr lang="en" sz="1100" dirty="0"/>
        </a:p>
      </dgm:t>
    </dgm:pt>
    <dgm:pt modelId="{65AC6A47-8599-4656-B866-3561B04DD437}" type="parTrans" cxnId="{23169D20-6D04-496C-965F-0B3207A26055}">
      <dgm:prSet/>
      <dgm:spPr/>
      <dgm:t>
        <a:bodyPr/>
        <a:lstStyle/>
        <a:p>
          <a:endParaRPr lang="en-US" sz="3200"/>
        </a:p>
      </dgm:t>
    </dgm:pt>
    <dgm:pt modelId="{3EDBC39B-7E8A-4495-8BCE-F00CFB27483C}" type="sibTrans" cxnId="{23169D20-6D04-496C-965F-0B3207A26055}">
      <dgm:prSet/>
      <dgm:spPr/>
      <dgm:t>
        <a:bodyPr/>
        <a:lstStyle/>
        <a:p>
          <a:endParaRPr lang="en-US" sz="3200"/>
        </a:p>
      </dgm:t>
    </dgm:pt>
    <dgm:pt modelId="{67AEB34B-EB5B-460D-9ABF-0028540C0132}">
      <dgm:prSet custT="1"/>
      <dgm:spPr/>
      <dgm:t>
        <a:bodyPr/>
        <a:lstStyle/>
        <a:p>
          <a:pPr rtl="0"/>
          <a:r>
            <a:rPr lang="en" sz="1100" b="1" dirty="0" smtClean="0"/>
            <a:t>700 </a:t>
          </a:r>
          <a:br>
            <a:rPr lang="en" sz="1100" b="1" dirty="0" smtClean="0"/>
          </a:br>
          <a:r>
            <a:rPr lang="en" sz="1100" dirty="0" smtClean="0"/>
            <a:t>Faculty &amp; Staff</a:t>
          </a:r>
          <a:endParaRPr lang="en" sz="1100" i="1" dirty="0"/>
        </a:p>
      </dgm:t>
    </dgm:pt>
    <dgm:pt modelId="{A46F43EB-D068-4368-BB68-52859F137B7D}" type="parTrans" cxnId="{E3D6D065-4C6B-4DA2-A50C-F4F00111D83A}">
      <dgm:prSet/>
      <dgm:spPr/>
      <dgm:t>
        <a:bodyPr/>
        <a:lstStyle/>
        <a:p>
          <a:endParaRPr lang="en-US" sz="3200"/>
        </a:p>
      </dgm:t>
    </dgm:pt>
    <dgm:pt modelId="{845D33BF-3441-45A1-9B4B-DBC0A42E249E}" type="sibTrans" cxnId="{E3D6D065-4C6B-4DA2-A50C-F4F00111D83A}">
      <dgm:prSet/>
      <dgm:spPr/>
      <dgm:t>
        <a:bodyPr/>
        <a:lstStyle/>
        <a:p>
          <a:endParaRPr lang="en-US" sz="3200"/>
        </a:p>
      </dgm:t>
    </dgm:pt>
    <dgm:pt modelId="{F44EDB87-26C6-444C-88F3-3ECD3AE4528C}">
      <dgm:prSet custT="1"/>
      <dgm:spPr/>
      <dgm:t>
        <a:bodyPr/>
        <a:lstStyle/>
        <a:p>
          <a:pPr rtl="0"/>
          <a:r>
            <a:rPr lang="en" sz="1100" dirty="0" smtClean="0"/>
            <a:t>Private, Catholic (Benedtine) Institution</a:t>
          </a:r>
          <a:endParaRPr lang="en" sz="1100" dirty="0"/>
        </a:p>
      </dgm:t>
    </dgm:pt>
    <dgm:pt modelId="{FE1BB4CD-27FB-4C89-87B2-57706F51210D}" type="parTrans" cxnId="{917D43F2-3ECD-4543-B9CD-2D3656C341C4}">
      <dgm:prSet/>
      <dgm:spPr/>
      <dgm:t>
        <a:bodyPr/>
        <a:lstStyle/>
        <a:p>
          <a:endParaRPr lang="en-US" sz="3200"/>
        </a:p>
      </dgm:t>
    </dgm:pt>
    <dgm:pt modelId="{513C1B5A-C840-4B7F-BF25-9DD933997752}" type="sibTrans" cxnId="{917D43F2-3ECD-4543-B9CD-2D3656C341C4}">
      <dgm:prSet/>
      <dgm:spPr/>
      <dgm:t>
        <a:bodyPr/>
        <a:lstStyle/>
        <a:p>
          <a:endParaRPr lang="en-US" sz="3200"/>
        </a:p>
      </dgm:t>
    </dgm:pt>
    <dgm:pt modelId="{D64A7431-A169-4EB8-8472-C6FD582D9AEE}">
      <dgm:prSet custT="1"/>
      <dgm:spPr/>
      <dgm:t>
        <a:bodyPr/>
        <a:lstStyle/>
        <a:p>
          <a:pPr rtl="0"/>
          <a:r>
            <a:rPr lang="en" sz="1100" dirty="0" smtClean="0"/>
            <a:t>Liberal Arts College</a:t>
          </a:r>
          <a:endParaRPr lang="en" sz="1100" dirty="0"/>
        </a:p>
      </dgm:t>
    </dgm:pt>
    <dgm:pt modelId="{5FD5E6A6-808B-44C3-A633-42EF51964B0D}" type="parTrans" cxnId="{ED537F09-EDCE-4598-9F65-B4FC40E6E960}">
      <dgm:prSet/>
      <dgm:spPr/>
      <dgm:t>
        <a:bodyPr/>
        <a:lstStyle/>
        <a:p>
          <a:endParaRPr lang="en-US" sz="3200"/>
        </a:p>
      </dgm:t>
    </dgm:pt>
    <dgm:pt modelId="{3DCABE3D-D7C7-49D1-A509-300A1C9F70FD}" type="sibTrans" cxnId="{ED537F09-EDCE-4598-9F65-B4FC40E6E960}">
      <dgm:prSet/>
      <dgm:spPr/>
      <dgm:t>
        <a:bodyPr/>
        <a:lstStyle/>
        <a:p>
          <a:endParaRPr lang="en-US" sz="3200"/>
        </a:p>
      </dgm:t>
    </dgm:pt>
    <dgm:pt modelId="{891C91FD-C008-4326-A7DC-BA64ECBD70E4}">
      <dgm:prSet custT="1"/>
      <dgm:spPr/>
      <dgm:t>
        <a:bodyPr/>
        <a:lstStyle/>
        <a:p>
          <a:pPr rtl="0"/>
          <a:r>
            <a:rPr lang="en" sz="1100" dirty="0" smtClean="0"/>
            <a:t>New Hampshire Institute of Politics</a:t>
          </a:r>
          <a:endParaRPr lang="en" sz="1100" dirty="0"/>
        </a:p>
      </dgm:t>
    </dgm:pt>
    <dgm:pt modelId="{AE45A033-0D72-4875-9833-2AA14B48C7C6}" type="parTrans" cxnId="{7DC799E6-DB69-4D12-BB4C-284F68E085D9}">
      <dgm:prSet/>
      <dgm:spPr/>
      <dgm:t>
        <a:bodyPr/>
        <a:lstStyle/>
        <a:p>
          <a:endParaRPr lang="en-US" sz="3200"/>
        </a:p>
      </dgm:t>
    </dgm:pt>
    <dgm:pt modelId="{8A9013C7-6B41-4B3A-89DC-DEB70331AD98}" type="sibTrans" cxnId="{7DC799E6-DB69-4D12-BB4C-284F68E085D9}">
      <dgm:prSet/>
      <dgm:spPr/>
      <dgm:t>
        <a:bodyPr/>
        <a:lstStyle/>
        <a:p>
          <a:endParaRPr lang="en-US" sz="3200"/>
        </a:p>
      </dgm:t>
    </dgm:pt>
    <dgm:pt modelId="{AAA7E350-460C-448B-9AFF-4890415DFF15}" type="pres">
      <dgm:prSet presAssocID="{745E3710-3A4B-4EE1-8B6B-35DCC345DA8D}" presName="Name0" presStyleCnt="0">
        <dgm:presLayoutVars>
          <dgm:dir/>
          <dgm:resizeHandles val="exact"/>
        </dgm:presLayoutVars>
      </dgm:prSet>
      <dgm:spPr/>
      <dgm:t>
        <a:bodyPr/>
        <a:lstStyle/>
        <a:p>
          <a:endParaRPr lang="en-US"/>
        </a:p>
      </dgm:t>
    </dgm:pt>
    <dgm:pt modelId="{E77B2214-86D4-4A06-98C3-A40BA52FF2B0}" type="pres">
      <dgm:prSet presAssocID="{F72C6828-B36F-40F3-A373-5961D11D0159}" presName="compNode" presStyleCnt="0"/>
      <dgm:spPr/>
    </dgm:pt>
    <dgm:pt modelId="{8470786C-E0FA-4022-BACC-6FF965833E3D}" type="pres">
      <dgm:prSet presAssocID="{F72C6828-B36F-40F3-A373-5961D11D0159}" presName="pictRect" presStyleLbl="node1" presStyleIdx="0" presStyleCnt="6" custLinFactNeighborX="1759" custLinFactNeighborY="-2086"/>
      <dgm:spPr>
        <a:blipFill rotWithShape="0">
          <a:blip xmlns:r="http://schemas.openxmlformats.org/officeDocument/2006/relationships" r:embed="rId1"/>
          <a:stretch>
            <a:fillRect/>
          </a:stretch>
        </a:blipFill>
      </dgm:spPr>
    </dgm:pt>
    <dgm:pt modelId="{F40D450E-8420-4F53-A600-85AD61D52258}" type="pres">
      <dgm:prSet presAssocID="{F72C6828-B36F-40F3-A373-5961D11D0159}" presName="textRect" presStyleLbl="revTx" presStyleIdx="0" presStyleCnt="6">
        <dgm:presLayoutVars>
          <dgm:bulletEnabled val="1"/>
        </dgm:presLayoutVars>
      </dgm:prSet>
      <dgm:spPr/>
      <dgm:t>
        <a:bodyPr/>
        <a:lstStyle/>
        <a:p>
          <a:endParaRPr lang="en-US"/>
        </a:p>
      </dgm:t>
    </dgm:pt>
    <dgm:pt modelId="{8982934F-C388-41A3-A057-489BC605595F}" type="pres">
      <dgm:prSet presAssocID="{00DC7115-E948-471C-A39C-2D6DDC11C778}" presName="sibTrans" presStyleLbl="sibTrans2D1" presStyleIdx="0" presStyleCnt="0"/>
      <dgm:spPr/>
      <dgm:t>
        <a:bodyPr/>
        <a:lstStyle/>
        <a:p>
          <a:endParaRPr lang="en-US"/>
        </a:p>
      </dgm:t>
    </dgm:pt>
    <dgm:pt modelId="{72930852-F7C5-4635-8413-F5ED7B7DF39E}" type="pres">
      <dgm:prSet presAssocID="{CC846721-F106-4D5E-9778-60AE78C3535D}" presName="compNode" presStyleCnt="0"/>
      <dgm:spPr/>
    </dgm:pt>
    <dgm:pt modelId="{C3DBC9ED-9ED4-413B-AFCF-59742F894F8B}" type="pres">
      <dgm:prSet presAssocID="{CC846721-F106-4D5E-9778-60AE78C3535D}" presName="pictRect" presStyleLbl="node1" presStyleIdx="1" presStyleCnt="6"/>
      <dgm:spPr>
        <a:blipFill dpi="0" rotWithShape="0">
          <a:blip xmlns:r="http://schemas.openxmlformats.org/officeDocument/2006/relationships" r:embed="rId2"/>
          <a:srcRect/>
          <a:tile tx="-806450" ty="0" sx="80000" sy="80000" flip="none" algn="tl"/>
        </a:blipFill>
      </dgm:spPr>
    </dgm:pt>
    <dgm:pt modelId="{3B6859AE-7C3F-4DCC-98BE-5A00EAD24827}" type="pres">
      <dgm:prSet presAssocID="{CC846721-F106-4D5E-9778-60AE78C3535D}" presName="textRect" presStyleLbl="revTx" presStyleIdx="1" presStyleCnt="6">
        <dgm:presLayoutVars>
          <dgm:bulletEnabled val="1"/>
        </dgm:presLayoutVars>
      </dgm:prSet>
      <dgm:spPr/>
      <dgm:t>
        <a:bodyPr/>
        <a:lstStyle/>
        <a:p>
          <a:endParaRPr lang="en-US"/>
        </a:p>
      </dgm:t>
    </dgm:pt>
    <dgm:pt modelId="{F74DDC22-414A-430E-A84D-8EA0E0013BD0}" type="pres">
      <dgm:prSet presAssocID="{3EDBC39B-7E8A-4495-8BCE-F00CFB27483C}" presName="sibTrans" presStyleLbl="sibTrans2D1" presStyleIdx="0" presStyleCnt="0"/>
      <dgm:spPr/>
      <dgm:t>
        <a:bodyPr/>
        <a:lstStyle/>
        <a:p>
          <a:endParaRPr lang="en-US"/>
        </a:p>
      </dgm:t>
    </dgm:pt>
    <dgm:pt modelId="{5A2F2B9F-79D1-447A-AE0B-6E4BD97E0430}" type="pres">
      <dgm:prSet presAssocID="{67AEB34B-EB5B-460D-9ABF-0028540C0132}" presName="compNode" presStyleCnt="0"/>
      <dgm:spPr/>
    </dgm:pt>
    <dgm:pt modelId="{983D86BE-D499-409F-AC80-8DCE30977AE8}" type="pres">
      <dgm:prSet presAssocID="{67AEB34B-EB5B-460D-9ABF-0028540C0132}" presName="pictRect" presStyleLbl="node1" presStyleIdx="2" presStyleCnt="6"/>
      <dgm:spPr>
        <a:blipFill dpi="0" rotWithShape="0">
          <a:blip xmlns:r="http://schemas.openxmlformats.org/officeDocument/2006/relationships" r:embed="rId3"/>
          <a:srcRect/>
          <a:tile tx="-641350" ty="0" sx="30000" sy="30000" flip="none" algn="tl"/>
        </a:blipFill>
      </dgm:spPr>
    </dgm:pt>
    <dgm:pt modelId="{EB7DB422-6D7E-4D0B-9747-00FE88CEDF04}" type="pres">
      <dgm:prSet presAssocID="{67AEB34B-EB5B-460D-9ABF-0028540C0132}" presName="textRect" presStyleLbl="revTx" presStyleIdx="2" presStyleCnt="6">
        <dgm:presLayoutVars>
          <dgm:bulletEnabled val="1"/>
        </dgm:presLayoutVars>
      </dgm:prSet>
      <dgm:spPr/>
      <dgm:t>
        <a:bodyPr/>
        <a:lstStyle/>
        <a:p>
          <a:endParaRPr lang="en-US"/>
        </a:p>
      </dgm:t>
    </dgm:pt>
    <dgm:pt modelId="{6E0E9FE2-4EAB-4114-B7B8-C5328EC4F458}" type="pres">
      <dgm:prSet presAssocID="{845D33BF-3441-45A1-9B4B-DBC0A42E249E}" presName="sibTrans" presStyleLbl="sibTrans2D1" presStyleIdx="0" presStyleCnt="0"/>
      <dgm:spPr/>
      <dgm:t>
        <a:bodyPr/>
        <a:lstStyle/>
        <a:p>
          <a:endParaRPr lang="en-US"/>
        </a:p>
      </dgm:t>
    </dgm:pt>
    <dgm:pt modelId="{C25BAFC0-91DC-4678-B597-723F4D3AD0C8}" type="pres">
      <dgm:prSet presAssocID="{F44EDB87-26C6-444C-88F3-3ECD3AE4528C}" presName="compNode" presStyleCnt="0"/>
      <dgm:spPr/>
    </dgm:pt>
    <dgm:pt modelId="{BAD97C85-19CA-4BA6-9A59-DE7F42D9670A}" type="pres">
      <dgm:prSet presAssocID="{F44EDB87-26C6-444C-88F3-3ECD3AE4528C}" presName="pictRect" presStyleLbl="node1" presStyleIdx="3" presStyleCnt="6"/>
      <dgm:spPr>
        <a:blipFill dpi="0" rotWithShape="0">
          <a:blip xmlns:r="http://schemas.openxmlformats.org/officeDocument/2006/relationships" r:embed="rId4"/>
          <a:srcRect/>
          <a:tile tx="-565150" ty="-190500" sx="30000" sy="30000" flip="none" algn="tl"/>
        </a:blipFill>
      </dgm:spPr>
    </dgm:pt>
    <dgm:pt modelId="{5BE71AC7-13CD-4F94-AC61-A196646D1744}" type="pres">
      <dgm:prSet presAssocID="{F44EDB87-26C6-444C-88F3-3ECD3AE4528C}" presName="textRect" presStyleLbl="revTx" presStyleIdx="3" presStyleCnt="6">
        <dgm:presLayoutVars>
          <dgm:bulletEnabled val="1"/>
        </dgm:presLayoutVars>
      </dgm:prSet>
      <dgm:spPr/>
      <dgm:t>
        <a:bodyPr/>
        <a:lstStyle/>
        <a:p>
          <a:endParaRPr lang="en-US"/>
        </a:p>
      </dgm:t>
    </dgm:pt>
    <dgm:pt modelId="{E696544A-9C96-4FE9-A62B-CB5CD1CD667C}" type="pres">
      <dgm:prSet presAssocID="{513C1B5A-C840-4B7F-BF25-9DD933997752}" presName="sibTrans" presStyleLbl="sibTrans2D1" presStyleIdx="0" presStyleCnt="0"/>
      <dgm:spPr/>
      <dgm:t>
        <a:bodyPr/>
        <a:lstStyle/>
        <a:p>
          <a:endParaRPr lang="en-US"/>
        </a:p>
      </dgm:t>
    </dgm:pt>
    <dgm:pt modelId="{4E9BB076-F123-4FFB-B165-FADCFE8E0F24}" type="pres">
      <dgm:prSet presAssocID="{D64A7431-A169-4EB8-8472-C6FD582D9AEE}" presName="compNode" presStyleCnt="0"/>
      <dgm:spPr/>
    </dgm:pt>
    <dgm:pt modelId="{271562C7-2D1D-4D68-9F29-C8EB5D04721F}" type="pres">
      <dgm:prSet presAssocID="{D64A7431-A169-4EB8-8472-C6FD582D9AEE}" presName="pictRect" presStyleLbl="node1" presStyleIdx="4" presStyleCnt="6"/>
      <dgm:spPr>
        <a:blipFill dpi="0" rotWithShape="0">
          <a:blip xmlns:r="http://schemas.openxmlformats.org/officeDocument/2006/relationships" r:embed="rId5"/>
          <a:srcRect/>
          <a:tile tx="-254000" ty="-19050" sx="30000" sy="30000" flip="none" algn="tl"/>
        </a:blipFill>
      </dgm:spPr>
    </dgm:pt>
    <dgm:pt modelId="{05991078-0639-4B44-B1B1-BDAAD5A9A575}" type="pres">
      <dgm:prSet presAssocID="{D64A7431-A169-4EB8-8472-C6FD582D9AEE}" presName="textRect" presStyleLbl="revTx" presStyleIdx="4" presStyleCnt="6">
        <dgm:presLayoutVars>
          <dgm:bulletEnabled val="1"/>
        </dgm:presLayoutVars>
      </dgm:prSet>
      <dgm:spPr/>
      <dgm:t>
        <a:bodyPr/>
        <a:lstStyle/>
        <a:p>
          <a:endParaRPr lang="en-US"/>
        </a:p>
      </dgm:t>
    </dgm:pt>
    <dgm:pt modelId="{F0806964-2981-4814-8F37-62A2B3B00DDB}" type="pres">
      <dgm:prSet presAssocID="{3DCABE3D-D7C7-49D1-A509-300A1C9F70FD}" presName="sibTrans" presStyleLbl="sibTrans2D1" presStyleIdx="0" presStyleCnt="0"/>
      <dgm:spPr/>
      <dgm:t>
        <a:bodyPr/>
        <a:lstStyle/>
        <a:p>
          <a:endParaRPr lang="en-US"/>
        </a:p>
      </dgm:t>
    </dgm:pt>
    <dgm:pt modelId="{86996C0C-A4AC-4330-8865-A0D0C119D969}" type="pres">
      <dgm:prSet presAssocID="{891C91FD-C008-4326-A7DC-BA64ECBD70E4}" presName="compNode" presStyleCnt="0"/>
      <dgm:spPr/>
    </dgm:pt>
    <dgm:pt modelId="{F415DB73-285E-4DC9-A06F-A41C9DF5B443}" type="pres">
      <dgm:prSet presAssocID="{891C91FD-C008-4326-A7DC-BA64ECBD70E4}" presName="pictRect" presStyleLbl="node1" presStyleIdx="5" presStyleCnt="6"/>
      <dgm:spPr>
        <a:blipFill dpi="0" rotWithShape="0">
          <a:blip xmlns:r="http://schemas.openxmlformats.org/officeDocument/2006/relationships" r:embed="rId6"/>
          <a:srcRect/>
          <a:tile tx="-76200" ty="-215900" sx="40000" sy="40000" flip="none" algn="tl"/>
        </a:blipFill>
      </dgm:spPr>
    </dgm:pt>
    <dgm:pt modelId="{45E73683-2A09-4CF8-B076-6EA80594DC07}" type="pres">
      <dgm:prSet presAssocID="{891C91FD-C008-4326-A7DC-BA64ECBD70E4}" presName="textRect" presStyleLbl="revTx" presStyleIdx="5" presStyleCnt="6">
        <dgm:presLayoutVars>
          <dgm:bulletEnabled val="1"/>
        </dgm:presLayoutVars>
      </dgm:prSet>
      <dgm:spPr/>
      <dgm:t>
        <a:bodyPr/>
        <a:lstStyle/>
        <a:p>
          <a:endParaRPr lang="en-US"/>
        </a:p>
      </dgm:t>
    </dgm:pt>
  </dgm:ptLst>
  <dgm:cxnLst>
    <dgm:cxn modelId="{DC874AA5-B98E-4204-A16C-D00580974115}" srcId="{745E3710-3A4B-4EE1-8B6B-35DCC345DA8D}" destId="{F72C6828-B36F-40F3-A373-5961D11D0159}" srcOrd="0" destOrd="0" parTransId="{12D88218-A4FB-4C81-AB1A-C87896FA4F9A}" sibTransId="{00DC7115-E948-471C-A39C-2D6DDC11C778}"/>
    <dgm:cxn modelId="{D0C0E71E-4E04-496E-A6A3-7E9690E910DF}" type="presOf" srcId="{3DCABE3D-D7C7-49D1-A509-300A1C9F70FD}" destId="{F0806964-2981-4814-8F37-62A2B3B00DDB}" srcOrd="0" destOrd="0" presId="urn:microsoft.com/office/officeart/2005/8/layout/pList1#1"/>
    <dgm:cxn modelId="{1CF72C69-DEA9-44FA-BA62-A5939C8DA448}" type="presOf" srcId="{00DC7115-E948-471C-A39C-2D6DDC11C778}" destId="{8982934F-C388-41A3-A057-489BC605595F}" srcOrd="0" destOrd="0" presId="urn:microsoft.com/office/officeart/2005/8/layout/pList1#1"/>
    <dgm:cxn modelId="{917D43F2-3ECD-4543-B9CD-2D3656C341C4}" srcId="{745E3710-3A4B-4EE1-8B6B-35DCC345DA8D}" destId="{F44EDB87-26C6-444C-88F3-3ECD3AE4528C}" srcOrd="3" destOrd="0" parTransId="{FE1BB4CD-27FB-4C89-87B2-57706F51210D}" sibTransId="{513C1B5A-C840-4B7F-BF25-9DD933997752}"/>
    <dgm:cxn modelId="{D77E118C-49C1-41FF-B420-1F9F4AC8B7BB}" type="presOf" srcId="{3EDBC39B-7E8A-4495-8BCE-F00CFB27483C}" destId="{F74DDC22-414A-430E-A84D-8EA0E0013BD0}" srcOrd="0" destOrd="0" presId="urn:microsoft.com/office/officeart/2005/8/layout/pList1#1"/>
    <dgm:cxn modelId="{912B26D5-14AF-469D-B2AB-9305061D6C04}" type="presOf" srcId="{CC846721-F106-4D5E-9778-60AE78C3535D}" destId="{3B6859AE-7C3F-4DCC-98BE-5A00EAD24827}" srcOrd="0" destOrd="0" presId="urn:microsoft.com/office/officeart/2005/8/layout/pList1#1"/>
    <dgm:cxn modelId="{CA94A142-AF01-4F8F-A308-08778A6A17DF}" type="presOf" srcId="{D64A7431-A169-4EB8-8472-C6FD582D9AEE}" destId="{05991078-0639-4B44-B1B1-BDAAD5A9A575}" srcOrd="0" destOrd="0" presId="urn:microsoft.com/office/officeart/2005/8/layout/pList1#1"/>
    <dgm:cxn modelId="{8C9074E3-9ED2-4C9F-B302-05A25D627339}" type="presOf" srcId="{F72C6828-B36F-40F3-A373-5961D11D0159}" destId="{F40D450E-8420-4F53-A600-85AD61D52258}" srcOrd="0" destOrd="0" presId="urn:microsoft.com/office/officeart/2005/8/layout/pList1#1"/>
    <dgm:cxn modelId="{E3D6D065-4C6B-4DA2-A50C-F4F00111D83A}" srcId="{745E3710-3A4B-4EE1-8B6B-35DCC345DA8D}" destId="{67AEB34B-EB5B-460D-9ABF-0028540C0132}" srcOrd="2" destOrd="0" parTransId="{A46F43EB-D068-4368-BB68-52859F137B7D}" sibTransId="{845D33BF-3441-45A1-9B4B-DBC0A42E249E}"/>
    <dgm:cxn modelId="{70CF7BF5-26FD-4BAA-88E1-5E439E705306}" type="presOf" srcId="{845D33BF-3441-45A1-9B4B-DBC0A42E249E}" destId="{6E0E9FE2-4EAB-4114-B7B8-C5328EC4F458}" srcOrd="0" destOrd="0" presId="urn:microsoft.com/office/officeart/2005/8/layout/pList1#1"/>
    <dgm:cxn modelId="{7DC799E6-DB69-4D12-BB4C-284F68E085D9}" srcId="{745E3710-3A4B-4EE1-8B6B-35DCC345DA8D}" destId="{891C91FD-C008-4326-A7DC-BA64ECBD70E4}" srcOrd="5" destOrd="0" parTransId="{AE45A033-0D72-4875-9833-2AA14B48C7C6}" sibTransId="{8A9013C7-6B41-4B3A-89DC-DEB70331AD98}"/>
    <dgm:cxn modelId="{52833F98-EA17-4D16-846F-329F7C9516A7}" type="presOf" srcId="{67AEB34B-EB5B-460D-9ABF-0028540C0132}" destId="{EB7DB422-6D7E-4D0B-9747-00FE88CEDF04}" srcOrd="0" destOrd="0" presId="urn:microsoft.com/office/officeart/2005/8/layout/pList1#1"/>
    <dgm:cxn modelId="{18065D23-2706-4368-97B9-8E82F96FE881}" type="presOf" srcId="{745E3710-3A4B-4EE1-8B6B-35DCC345DA8D}" destId="{AAA7E350-460C-448B-9AFF-4890415DFF15}" srcOrd="0" destOrd="0" presId="urn:microsoft.com/office/officeart/2005/8/layout/pList1#1"/>
    <dgm:cxn modelId="{E42CE8A2-662B-43E0-A130-D803750F6E10}" type="presOf" srcId="{F44EDB87-26C6-444C-88F3-3ECD3AE4528C}" destId="{5BE71AC7-13CD-4F94-AC61-A196646D1744}" srcOrd="0" destOrd="0" presId="urn:microsoft.com/office/officeart/2005/8/layout/pList1#1"/>
    <dgm:cxn modelId="{77B246EE-80AE-4557-B35F-16F1389EFC91}" type="presOf" srcId="{891C91FD-C008-4326-A7DC-BA64ECBD70E4}" destId="{45E73683-2A09-4CF8-B076-6EA80594DC07}" srcOrd="0" destOrd="0" presId="urn:microsoft.com/office/officeart/2005/8/layout/pList1#1"/>
    <dgm:cxn modelId="{F7A84C45-888B-4818-A087-F0C12F208149}" type="presOf" srcId="{513C1B5A-C840-4B7F-BF25-9DD933997752}" destId="{E696544A-9C96-4FE9-A62B-CB5CD1CD667C}" srcOrd="0" destOrd="0" presId="urn:microsoft.com/office/officeart/2005/8/layout/pList1#1"/>
    <dgm:cxn modelId="{ED537F09-EDCE-4598-9F65-B4FC40E6E960}" srcId="{745E3710-3A4B-4EE1-8B6B-35DCC345DA8D}" destId="{D64A7431-A169-4EB8-8472-C6FD582D9AEE}" srcOrd="4" destOrd="0" parTransId="{5FD5E6A6-808B-44C3-A633-42EF51964B0D}" sibTransId="{3DCABE3D-D7C7-49D1-A509-300A1C9F70FD}"/>
    <dgm:cxn modelId="{23169D20-6D04-496C-965F-0B3207A26055}" srcId="{745E3710-3A4B-4EE1-8B6B-35DCC345DA8D}" destId="{CC846721-F106-4D5E-9778-60AE78C3535D}" srcOrd="1" destOrd="0" parTransId="{65AC6A47-8599-4656-B866-3561B04DD437}" sibTransId="{3EDBC39B-7E8A-4495-8BCE-F00CFB27483C}"/>
    <dgm:cxn modelId="{F4281BA1-75FE-4DCB-B299-9A97864CB5A8}" type="presParOf" srcId="{AAA7E350-460C-448B-9AFF-4890415DFF15}" destId="{E77B2214-86D4-4A06-98C3-A40BA52FF2B0}" srcOrd="0" destOrd="0" presId="urn:microsoft.com/office/officeart/2005/8/layout/pList1#1"/>
    <dgm:cxn modelId="{89DB3FFA-5122-4313-83F7-62349EA0209F}" type="presParOf" srcId="{E77B2214-86D4-4A06-98C3-A40BA52FF2B0}" destId="{8470786C-E0FA-4022-BACC-6FF965833E3D}" srcOrd="0" destOrd="0" presId="urn:microsoft.com/office/officeart/2005/8/layout/pList1#1"/>
    <dgm:cxn modelId="{A28F2963-73C4-44C9-9D13-F135E06E7656}" type="presParOf" srcId="{E77B2214-86D4-4A06-98C3-A40BA52FF2B0}" destId="{F40D450E-8420-4F53-A600-85AD61D52258}" srcOrd="1" destOrd="0" presId="urn:microsoft.com/office/officeart/2005/8/layout/pList1#1"/>
    <dgm:cxn modelId="{18E4D79C-3FF4-4CD1-930D-544C98EA18F3}" type="presParOf" srcId="{AAA7E350-460C-448B-9AFF-4890415DFF15}" destId="{8982934F-C388-41A3-A057-489BC605595F}" srcOrd="1" destOrd="0" presId="urn:microsoft.com/office/officeart/2005/8/layout/pList1#1"/>
    <dgm:cxn modelId="{5B84DF66-7C73-455F-8CE3-4F1BA0343D40}" type="presParOf" srcId="{AAA7E350-460C-448B-9AFF-4890415DFF15}" destId="{72930852-F7C5-4635-8413-F5ED7B7DF39E}" srcOrd="2" destOrd="0" presId="urn:microsoft.com/office/officeart/2005/8/layout/pList1#1"/>
    <dgm:cxn modelId="{EB1B52EF-7E80-4109-9A9F-A3C69852500F}" type="presParOf" srcId="{72930852-F7C5-4635-8413-F5ED7B7DF39E}" destId="{C3DBC9ED-9ED4-413B-AFCF-59742F894F8B}" srcOrd="0" destOrd="0" presId="urn:microsoft.com/office/officeart/2005/8/layout/pList1#1"/>
    <dgm:cxn modelId="{F596743F-7F2B-4728-9217-EF2E462EC9EE}" type="presParOf" srcId="{72930852-F7C5-4635-8413-F5ED7B7DF39E}" destId="{3B6859AE-7C3F-4DCC-98BE-5A00EAD24827}" srcOrd="1" destOrd="0" presId="urn:microsoft.com/office/officeart/2005/8/layout/pList1#1"/>
    <dgm:cxn modelId="{F986BEFB-FB10-4179-BE19-DC618D7E5028}" type="presParOf" srcId="{AAA7E350-460C-448B-9AFF-4890415DFF15}" destId="{F74DDC22-414A-430E-A84D-8EA0E0013BD0}" srcOrd="3" destOrd="0" presId="urn:microsoft.com/office/officeart/2005/8/layout/pList1#1"/>
    <dgm:cxn modelId="{DEBE7F2B-7F8D-41AA-B76E-07E5EEBF645F}" type="presParOf" srcId="{AAA7E350-460C-448B-9AFF-4890415DFF15}" destId="{5A2F2B9F-79D1-447A-AE0B-6E4BD97E0430}" srcOrd="4" destOrd="0" presId="urn:microsoft.com/office/officeart/2005/8/layout/pList1#1"/>
    <dgm:cxn modelId="{14B199A9-022C-47DF-9704-6B7B50E5CAFF}" type="presParOf" srcId="{5A2F2B9F-79D1-447A-AE0B-6E4BD97E0430}" destId="{983D86BE-D499-409F-AC80-8DCE30977AE8}" srcOrd="0" destOrd="0" presId="urn:microsoft.com/office/officeart/2005/8/layout/pList1#1"/>
    <dgm:cxn modelId="{82A2E45D-7185-4634-83AE-AF03EA8C03A6}" type="presParOf" srcId="{5A2F2B9F-79D1-447A-AE0B-6E4BD97E0430}" destId="{EB7DB422-6D7E-4D0B-9747-00FE88CEDF04}" srcOrd="1" destOrd="0" presId="urn:microsoft.com/office/officeart/2005/8/layout/pList1#1"/>
    <dgm:cxn modelId="{2C053041-23B0-443A-97EA-DCD911CE893A}" type="presParOf" srcId="{AAA7E350-460C-448B-9AFF-4890415DFF15}" destId="{6E0E9FE2-4EAB-4114-B7B8-C5328EC4F458}" srcOrd="5" destOrd="0" presId="urn:microsoft.com/office/officeart/2005/8/layout/pList1#1"/>
    <dgm:cxn modelId="{79E35D4F-7A9E-40DD-81CF-06E59CD79222}" type="presParOf" srcId="{AAA7E350-460C-448B-9AFF-4890415DFF15}" destId="{C25BAFC0-91DC-4678-B597-723F4D3AD0C8}" srcOrd="6" destOrd="0" presId="urn:microsoft.com/office/officeart/2005/8/layout/pList1#1"/>
    <dgm:cxn modelId="{DFEBB066-1834-40BF-B574-E9F32F5A67BA}" type="presParOf" srcId="{C25BAFC0-91DC-4678-B597-723F4D3AD0C8}" destId="{BAD97C85-19CA-4BA6-9A59-DE7F42D9670A}" srcOrd="0" destOrd="0" presId="urn:microsoft.com/office/officeart/2005/8/layout/pList1#1"/>
    <dgm:cxn modelId="{9586899A-A1A9-4691-A4B2-8DBC1FCB9952}" type="presParOf" srcId="{C25BAFC0-91DC-4678-B597-723F4D3AD0C8}" destId="{5BE71AC7-13CD-4F94-AC61-A196646D1744}" srcOrd="1" destOrd="0" presId="urn:microsoft.com/office/officeart/2005/8/layout/pList1#1"/>
    <dgm:cxn modelId="{8358D191-9102-4D59-8F8B-44B464304427}" type="presParOf" srcId="{AAA7E350-460C-448B-9AFF-4890415DFF15}" destId="{E696544A-9C96-4FE9-A62B-CB5CD1CD667C}" srcOrd="7" destOrd="0" presId="urn:microsoft.com/office/officeart/2005/8/layout/pList1#1"/>
    <dgm:cxn modelId="{957977F5-EAD9-41FD-A751-AA068115BBD5}" type="presParOf" srcId="{AAA7E350-460C-448B-9AFF-4890415DFF15}" destId="{4E9BB076-F123-4FFB-B165-FADCFE8E0F24}" srcOrd="8" destOrd="0" presId="urn:microsoft.com/office/officeart/2005/8/layout/pList1#1"/>
    <dgm:cxn modelId="{23CC7AE3-3EB6-4CAB-B499-DE71D777ACCD}" type="presParOf" srcId="{4E9BB076-F123-4FFB-B165-FADCFE8E0F24}" destId="{271562C7-2D1D-4D68-9F29-C8EB5D04721F}" srcOrd="0" destOrd="0" presId="urn:microsoft.com/office/officeart/2005/8/layout/pList1#1"/>
    <dgm:cxn modelId="{459D1ADC-B972-4AB8-9906-A1898F04402C}" type="presParOf" srcId="{4E9BB076-F123-4FFB-B165-FADCFE8E0F24}" destId="{05991078-0639-4B44-B1B1-BDAAD5A9A575}" srcOrd="1" destOrd="0" presId="urn:microsoft.com/office/officeart/2005/8/layout/pList1#1"/>
    <dgm:cxn modelId="{6E4F2251-0305-4B67-971C-748989B270CF}" type="presParOf" srcId="{AAA7E350-460C-448B-9AFF-4890415DFF15}" destId="{F0806964-2981-4814-8F37-62A2B3B00DDB}" srcOrd="9" destOrd="0" presId="urn:microsoft.com/office/officeart/2005/8/layout/pList1#1"/>
    <dgm:cxn modelId="{209BB943-2197-4F45-9DA2-6137ADCAA8F9}" type="presParOf" srcId="{AAA7E350-460C-448B-9AFF-4890415DFF15}" destId="{86996C0C-A4AC-4330-8865-A0D0C119D969}" srcOrd="10" destOrd="0" presId="urn:microsoft.com/office/officeart/2005/8/layout/pList1#1"/>
    <dgm:cxn modelId="{FD0BEAB2-5A26-42B7-9B98-5B4DAB4AE39D}" type="presParOf" srcId="{86996C0C-A4AC-4330-8865-A0D0C119D969}" destId="{F415DB73-285E-4DC9-A06F-A41C9DF5B443}" srcOrd="0" destOrd="0" presId="urn:microsoft.com/office/officeart/2005/8/layout/pList1#1"/>
    <dgm:cxn modelId="{F014A37A-FEB2-4BB9-9839-03FCA705D742}" type="presParOf" srcId="{86996C0C-A4AC-4330-8865-A0D0C119D969}" destId="{45E73683-2A09-4CF8-B076-6EA80594DC07}"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CEE2C5-69D4-42A6-9A97-30BCC2D983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5A2310-F41E-4FBA-8793-EE238780989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CIO</a:t>
          </a:r>
          <a:endParaRPr lang="en-US" sz="900" dirty="0"/>
        </a:p>
      </dgm:t>
    </dgm:pt>
    <dgm:pt modelId="{90E17991-ADA3-4DD4-8626-7758FFA81FDF}" type="parTrans" cxnId="{BB93C7DC-E8E1-4E1E-912B-ED208E5970E6}">
      <dgm:prSet/>
      <dgm:spPr/>
      <dgm:t>
        <a:bodyPr/>
        <a:lstStyle/>
        <a:p>
          <a:endParaRPr lang="en-US" sz="2800"/>
        </a:p>
      </dgm:t>
    </dgm:pt>
    <dgm:pt modelId="{EF4D53E3-B2B8-4DEE-B6D2-49F3BA3BB46B}" type="sibTrans" cxnId="{BB93C7DC-E8E1-4E1E-912B-ED208E5970E6}">
      <dgm:prSet/>
      <dgm:spPr/>
      <dgm:t>
        <a:bodyPr/>
        <a:lstStyle/>
        <a:p>
          <a:endParaRPr lang="en-US" sz="2800"/>
        </a:p>
      </dgm:t>
    </dgm:pt>
    <dgm:pt modelId="{76EF8843-CBEA-451F-B6A7-1FA3FE94A8C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Director, Instructional Technology</a:t>
          </a:r>
          <a:endParaRPr lang="en-US" sz="900" dirty="0"/>
        </a:p>
      </dgm:t>
    </dgm:pt>
    <dgm:pt modelId="{A209072D-4828-4305-97C6-A43CE49E14E2}" type="parTrans" cxnId="{3ADA39F6-2F0C-41BC-8BF5-7463732357BD}">
      <dgm:prSet/>
      <dgm:spPr/>
      <dgm:t>
        <a:bodyPr/>
        <a:lstStyle/>
        <a:p>
          <a:endParaRPr lang="en-US" sz="2800" dirty="0"/>
        </a:p>
      </dgm:t>
    </dgm:pt>
    <dgm:pt modelId="{8242B63E-AB0F-46BA-8A7A-7D56623D8B73}" type="sibTrans" cxnId="{3ADA39F6-2F0C-41BC-8BF5-7463732357BD}">
      <dgm:prSet/>
      <dgm:spPr/>
      <dgm:t>
        <a:bodyPr/>
        <a:lstStyle/>
        <a:p>
          <a:endParaRPr lang="en-US" sz="2800"/>
        </a:p>
      </dgm:t>
    </dgm:pt>
    <dgm:pt modelId="{6882B3B1-A877-4BF4-B98F-E85F2704ACE5}">
      <dgm:prSet phldrT="[Text]" custT="1"/>
      <dgm:spPr>
        <a:solidFill>
          <a:schemeClr val="tx2">
            <a:lumMod val="20000"/>
            <a:lumOff val="80000"/>
          </a:schemeClr>
        </a:solidFill>
      </dgm:spPr>
      <dgm:t>
        <a:bodyPr/>
        <a:lstStyle/>
        <a:p>
          <a:r>
            <a:rPr lang="en-US" sz="900" dirty="0" smtClean="0"/>
            <a:t>Network Services</a:t>
          </a:r>
          <a:endParaRPr lang="en-US" sz="900" dirty="0"/>
        </a:p>
      </dgm:t>
    </dgm:pt>
    <dgm:pt modelId="{8FF7C4DB-B055-48D3-9FC4-E27A19FA18A8}" type="parTrans" cxnId="{AA835940-6D35-4650-B69B-8190330D9F8A}">
      <dgm:prSet/>
      <dgm:spPr/>
      <dgm:t>
        <a:bodyPr/>
        <a:lstStyle/>
        <a:p>
          <a:endParaRPr lang="en-US" sz="2800" dirty="0"/>
        </a:p>
      </dgm:t>
    </dgm:pt>
    <dgm:pt modelId="{9C8A1DDA-78A7-45F7-B4EA-436E87391394}" type="sibTrans" cxnId="{AA835940-6D35-4650-B69B-8190330D9F8A}">
      <dgm:prSet/>
      <dgm:spPr/>
      <dgm:t>
        <a:bodyPr/>
        <a:lstStyle/>
        <a:p>
          <a:endParaRPr lang="en-US" sz="2800"/>
        </a:p>
      </dgm:t>
    </dgm:pt>
    <dgm:pt modelId="{202722EB-2D01-41A7-BCC7-FAF999D71E34}">
      <dgm:prSet phldrT="[Text]" custT="1"/>
      <dgm:spPr>
        <a:solidFill>
          <a:schemeClr val="tx2">
            <a:lumMod val="20000"/>
            <a:lumOff val="80000"/>
          </a:schemeClr>
        </a:solidFill>
      </dgm:spPr>
      <dgm:t>
        <a:bodyPr/>
        <a:lstStyle/>
        <a:p>
          <a:r>
            <a:rPr lang="en-US" sz="900" dirty="0" smtClean="0"/>
            <a:t>Customer Service</a:t>
          </a:r>
          <a:endParaRPr lang="en-US" sz="900" dirty="0"/>
        </a:p>
      </dgm:t>
    </dgm:pt>
    <dgm:pt modelId="{3FF41D49-1572-4002-BAE6-25D53BF84567}" type="parTrans" cxnId="{5E9DCF23-2CB2-45A6-AE47-3A815365FA90}">
      <dgm:prSet/>
      <dgm:spPr/>
      <dgm:t>
        <a:bodyPr/>
        <a:lstStyle/>
        <a:p>
          <a:endParaRPr lang="en-US" sz="2800" dirty="0"/>
        </a:p>
      </dgm:t>
    </dgm:pt>
    <dgm:pt modelId="{F4AF3398-3964-4AA1-B220-D23F5CC5754C}" type="sibTrans" cxnId="{5E9DCF23-2CB2-45A6-AE47-3A815365FA90}">
      <dgm:prSet/>
      <dgm:spPr/>
      <dgm:t>
        <a:bodyPr/>
        <a:lstStyle/>
        <a:p>
          <a:endParaRPr lang="en-US" sz="2800"/>
        </a:p>
      </dgm:t>
    </dgm:pt>
    <dgm:pt modelId="{F470DDBF-97B6-4EC4-A60B-82E6B83F470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ISS Manager</a:t>
          </a:r>
          <a:endParaRPr lang="en-US" sz="900" dirty="0"/>
        </a:p>
      </dgm:t>
    </dgm:pt>
    <dgm:pt modelId="{D6511B87-DD4D-4510-8C81-EBBBA95149AB}" type="parTrans" cxnId="{6EAE0BC4-B595-4D26-9FD9-A21A5A38D907}">
      <dgm:prSet/>
      <dgm:spPr/>
      <dgm:t>
        <a:bodyPr/>
        <a:lstStyle/>
        <a:p>
          <a:endParaRPr lang="en-US" sz="2800" dirty="0"/>
        </a:p>
      </dgm:t>
    </dgm:pt>
    <dgm:pt modelId="{780F20A0-2D5B-4EBD-8B11-36CAB422ADEE}" type="sibTrans" cxnId="{6EAE0BC4-B595-4D26-9FD9-A21A5A38D907}">
      <dgm:prSet/>
      <dgm:spPr/>
      <dgm:t>
        <a:bodyPr/>
        <a:lstStyle/>
        <a:p>
          <a:endParaRPr lang="en-US" sz="2800"/>
        </a:p>
      </dgm:t>
    </dgm:pt>
    <dgm:pt modelId="{947C079B-3F9C-4464-A2D6-5419C3099625}">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Systems Administrator/</a:t>
          </a:r>
          <a:br>
            <a:rPr lang="en-US" sz="900" dirty="0" smtClean="0"/>
          </a:br>
          <a:r>
            <a:rPr lang="en-US" sz="900" dirty="0" smtClean="0"/>
            <a:t>Programmer</a:t>
          </a:r>
          <a:endParaRPr lang="en-US" sz="900" dirty="0"/>
        </a:p>
      </dgm:t>
    </dgm:pt>
    <dgm:pt modelId="{3AAC0755-1C81-42C0-A13F-614D473E5E14}" type="parTrans" cxnId="{B0CD5B7F-4F14-483A-9069-37809C279794}">
      <dgm:prSet/>
      <dgm:spPr/>
      <dgm:t>
        <a:bodyPr/>
        <a:lstStyle/>
        <a:p>
          <a:endParaRPr lang="en-US" sz="2800" dirty="0"/>
        </a:p>
      </dgm:t>
    </dgm:pt>
    <dgm:pt modelId="{9592A77B-625E-4000-B0AE-708931EBCF8A}" type="sibTrans" cxnId="{B0CD5B7F-4F14-483A-9069-37809C279794}">
      <dgm:prSet/>
      <dgm:spPr/>
      <dgm:t>
        <a:bodyPr/>
        <a:lstStyle/>
        <a:p>
          <a:endParaRPr lang="en-US" sz="2800"/>
        </a:p>
      </dgm:t>
    </dgm:pt>
    <dgm:pt modelId="{17FEFD9C-181D-4A8E-B158-FE76D9B5335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Computer Programmer/</a:t>
          </a:r>
          <a:br>
            <a:rPr lang="en-US" sz="900" dirty="0" smtClean="0"/>
          </a:br>
          <a:r>
            <a:rPr lang="en-US" sz="900" dirty="0" smtClean="0"/>
            <a:t>Analyst</a:t>
          </a:r>
          <a:endParaRPr lang="en-US" sz="900" dirty="0"/>
        </a:p>
      </dgm:t>
    </dgm:pt>
    <dgm:pt modelId="{5662F164-AB8D-4715-871E-4FE9DC2B5166}" type="parTrans" cxnId="{3D3C7016-8149-481F-B6B0-254F06D6E632}">
      <dgm:prSet/>
      <dgm:spPr/>
      <dgm:t>
        <a:bodyPr/>
        <a:lstStyle/>
        <a:p>
          <a:endParaRPr lang="en-US" sz="2800" dirty="0"/>
        </a:p>
      </dgm:t>
    </dgm:pt>
    <dgm:pt modelId="{204E82EC-485F-4E35-B9FE-60217F0B7C6F}" type="sibTrans" cxnId="{3D3C7016-8149-481F-B6B0-254F06D6E632}">
      <dgm:prSet/>
      <dgm:spPr/>
      <dgm:t>
        <a:bodyPr/>
        <a:lstStyle/>
        <a:p>
          <a:endParaRPr lang="en-US" sz="2800"/>
        </a:p>
      </dgm:t>
    </dgm:pt>
    <dgm:pt modelId="{8E92EBB9-360A-43E4-9ABB-2A88921314B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ERP Consultant</a:t>
          </a:r>
          <a:endParaRPr lang="en-US" sz="900" dirty="0"/>
        </a:p>
      </dgm:t>
    </dgm:pt>
    <dgm:pt modelId="{851F957E-4F27-4568-B88E-A246C57C9862}" type="parTrans" cxnId="{80217381-B7E6-4125-A155-6A47E5B3D84B}">
      <dgm:prSet/>
      <dgm:spPr/>
      <dgm:t>
        <a:bodyPr/>
        <a:lstStyle/>
        <a:p>
          <a:endParaRPr lang="en-US" sz="2800" dirty="0"/>
        </a:p>
      </dgm:t>
    </dgm:pt>
    <dgm:pt modelId="{B742EDF6-36A2-4A8F-8913-9F91E8719B52}" type="sibTrans" cxnId="{80217381-B7E6-4125-A155-6A47E5B3D84B}">
      <dgm:prSet/>
      <dgm:spPr/>
      <dgm:t>
        <a:bodyPr/>
        <a:lstStyle/>
        <a:p>
          <a:endParaRPr lang="en-US" sz="2800"/>
        </a:p>
      </dgm:t>
    </dgm:pt>
    <dgm:pt modelId="{C57284D3-B1E9-4C8F-8A88-F811D65549C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900" dirty="0" smtClean="0"/>
            <a:t>Instructional Technology Specialist</a:t>
          </a:r>
          <a:endParaRPr lang="en-US" sz="900" dirty="0"/>
        </a:p>
      </dgm:t>
    </dgm:pt>
    <dgm:pt modelId="{3971C3BD-55A9-4F1A-9391-87844C3E4C94}" type="parTrans" cxnId="{FACB04F1-D17A-4B94-BD80-8312FF85284A}">
      <dgm:prSet/>
      <dgm:spPr/>
      <dgm:t>
        <a:bodyPr/>
        <a:lstStyle/>
        <a:p>
          <a:endParaRPr lang="en-US" sz="2800" dirty="0"/>
        </a:p>
      </dgm:t>
    </dgm:pt>
    <dgm:pt modelId="{C72F7273-48BF-4039-B745-DB7DAFA7B81C}" type="sibTrans" cxnId="{FACB04F1-D17A-4B94-BD80-8312FF85284A}">
      <dgm:prSet/>
      <dgm:spPr/>
      <dgm:t>
        <a:bodyPr/>
        <a:lstStyle/>
        <a:p>
          <a:endParaRPr lang="en-US" sz="2800"/>
        </a:p>
      </dgm:t>
    </dgm:pt>
    <dgm:pt modelId="{31309FF4-10D1-4580-B79E-CFC7EBA463E9}">
      <dgm:prSet phldrT="[Text]" custT="1"/>
      <dgm:spPr>
        <a:solidFill>
          <a:schemeClr val="tx2">
            <a:lumMod val="20000"/>
            <a:lumOff val="80000"/>
          </a:schemeClr>
        </a:solidFill>
      </dgm:spPr>
      <dgm:t>
        <a:bodyPr/>
        <a:lstStyle/>
        <a:p>
          <a:r>
            <a:rPr lang="en-US" sz="900" dirty="0" smtClean="0"/>
            <a:t>4 Team Members</a:t>
          </a:r>
          <a:endParaRPr lang="en-US" sz="900" dirty="0"/>
        </a:p>
      </dgm:t>
    </dgm:pt>
    <dgm:pt modelId="{7D613901-199E-4CC5-B2E8-0611FEB7EBC0}" type="parTrans" cxnId="{659C2F0C-AF08-4390-B131-AD58A0CA9286}">
      <dgm:prSet/>
      <dgm:spPr/>
      <dgm:t>
        <a:bodyPr/>
        <a:lstStyle/>
        <a:p>
          <a:endParaRPr lang="en-US" dirty="0"/>
        </a:p>
      </dgm:t>
    </dgm:pt>
    <dgm:pt modelId="{C714CDF4-D39D-4E58-9C32-DCA30606A9AB}" type="sibTrans" cxnId="{659C2F0C-AF08-4390-B131-AD58A0CA9286}">
      <dgm:prSet/>
      <dgm:spPr/>
      <dgm:t>
        <a:bodyPr/>
        <a:lstStyle/>
        <a:p>
          <a:endParaRPr lang="en-US"/>
        </a:p>
      </dgm:t>
    </dgm:pt>
    <dgm:pt modelId="{9A537F1C-A151-4A16-9B9C-F57AABD86CF0}">
      <dgm:prSet phldrT="[Text]" custT="1"/>
      <dgm:spPr>
        <a:solidFill>
          <a:schemeClr val="tx2">
            <a:lumMod val="20000"/>
            <a:lumOff val="80000"/>
          </a:schemeClr>
        </a:solidFill>
      </dgm:spPr>
      <dgm:t>
        <a:bodyPr/>
        <a:lstStyle/>
        <a:p>
          <a:r>
            <a:rPr lang="en-US" sz="900" dirty="0" smtClean="0"/>
            <a:t>4 Team Members</a:t>
          </a:r>
          <a:endParaRPr lang="en-US" sz="900" dirty="0"/>
        </a:p>
      </dgm:t>
    </dgm:pt>
    <dgm:pt modelId="{F28F659E-5AB9-46ED-87A2-D6FA3A704C79}" type="parTrans" cxnId="{B053750D-1518-48A6-84C0-FD9F4D2321E5}">
      <dgm:prSet/>
      <dgm:spPr/>
      <dgm:t>
        <a:bodyPr/>
        <a:lstStyle/>
        <a:p>
          <a:endParaRPr lang="en-US" dirty="0"/>
        </a:p>
      </dgm:t>
    </dgm:pt>
    <dgm:pt modelId="{0111FF1D-339A-4C35-897E-B441AE4E0653}" type="sibTrans" cxnId="{B053750D-1518-48A6-84C0-FD9F4D2321E5}">
      <dgm:prSet/>
      <dgm:spPr/>
      <dgm:t>
        <a:bodyPr/>
        <a:lstStyle/>
        <a:p>
          <a:endParaRPr lang="en-US"/>
        </a:p>
      </dgm:t>
    </dgm:pt>
    <dgm:pt modelId="{17A22570-8D45-433E-A6AD-1C32DFE0871A}">
      <dgm:prSet phldrT="[Text]" custT="1"/>
      <dgm:spPr>
        <a:solidFill>
          <a:schemeClr val="tx2">
            <a:lumMod val="20000"/>
            <a:lumOff val="80000"/>
          </a:schemeClr>
        </a:solidFill>
      </dgm:spPr>
      <dgm:t>
        <a:bodyPr/>
        <a:lstStyle/>
        <a:p>
          <a:r>
            <a:rPr lang="en-US" sz="900" dirty="0" smtClean="0"/>
            <a:t>HawkNET Student Workers</a:t>
          </a:r>
          <a:endParaRPr lang="en-US" sz="900" dirty="0"/>
        </a:p>
      </dgm:t>
    </dgm:pt>
    <dgm:pt modelId="{7980BCBF-69E9-45E5-91FB-9F2C0CEBF112}" type="parTrans" cxnId="{E8E6FA04-1F68-4448-B198-780C33C64FAD}">
      <dgm:prSet/>
      <dgm:spPr/>
      <dgm:t>
        <a:bodyPr/>
        <a:lstStyle/>
        <a:p>
          <a:endParaRPr lang="en-US" dirty="0"/>
        </a:p>
      </dgm:t>
    </dgm:pt>
    <dgm:pt modelId="{23ADDF74-81E0-4641-9A8D-C97FED54299F}" type="sibTrans" cxnId="{E8E6FA04-1F68-4448-B198-780C33C64FAD}">
      <dgm:prSet/>
      <dgm:spPr/>
      <dgm:t>
        <a:bodyPr/>
        <a:lstStyle/>
        <a:p>
          <a:endParaRPr lang="en-US"/>
        </a:p>
      </dgm:t>
    </dgm:pt>
    <dgm:pt modelId="{3CD7293F-A17C-4C6A-8159-A6A61EDC0E9A}" type="pres">
      <dgm:prSet presAssocID="{0ACEE2C5-69D4-42A6-9A97-30BCC2D98340}" presName="hierChild1" presStyleCnt="0">
        <dgm:presLayoutVars>
          <dgm:orgChart val="1"/>
          <dgm:chPref val="1"/>
          <dgm:dir/>
          <dgm:animOne val="branch"/>
          <dgm:animLvl val="lvl"/>
          <dgm:resizeHandles/>
        </dgm:presLayoutVars>
      </dgm:prSet>
      <dgm:spPr/>
      <dgm:t>
        <a:bodyPr/>
        <a:lstStyle/>
        <a:p>
          <a:endParaRPr lang="en-US"/>
        </a:p>
      </dgm:t>
    </dgm:pt>
    <dgm:pt modelId="{F991D8D5-90B8-4F69-9F2D-755237C52FEE}" type="pres">
      <dgm:prSet presAssocID="{D25A2310-F41E-4FBA-8793-EE238780989A}" presName="hierRoot1" presStyleCnt="0">
        <dgm:presLayoutVars>
          <dgm:hierBranch val="init"/>
        </dgm:presLayoutVars>
      </dgm:prSet>
      <dgm:spPr/>
    </dgm:pt>
    <dgm:pt modelId="{A9E53073-A5E2-431A-9AF0-8C9A9326D63E}" type="pres">
      <dgm:prSet presAssocID="{D25A2310-F41E-4FBA-8793-EE238780989A}" presName="rootComposite1" presStyleCnt="0"/>
      <dgm:spPr/>
    </dgm:pt>
    <dgm:pt modelId="{B879C400-EC3D-49A8-ABF1-17E132688836}" type="pres">
      <dgm:prSet presAssocID="{D25A2310-F41E-4FBA-8793-EE238780989A}" presName="rootText1" presStyleLbl="node0" presStyleIdx="0" presStyleCnt="1">
        <dgm:presLayoutVars>
          <dgm:chPref val="3"/>
        </dgm:presLayoutVars>
      </dgm:prSet>
      <dgm:spPr/>
      <dgm:t>
        <a:bodyPr/>
        <a:lstStyle/>
        <a:p>
          <a:endParaRPr lang="en-US"/>
        </a:p>
      </dgm:t>
    </dgm:pt>
    <dgm:pt modelId="{55941C73-A8E8-4105-A4F5-8550DFE2879A}" type="pres">
      <dgm:prSet presAssocID="{D25A2310-F41E-4FBA-8793-EE238780989A}" presName="rootConnector1" presStyleLbl="node1" presStyleIdx="0" presStyleCnt="0"/>
      <dgm:spPr/>
      <dgm:t>
        <a:bodyPr/>
        <a:lstStyle/>
        <a:p>
          <a:endParaRPr lang="en-US"/>
        </a:p>
      </dgm:t>
    </dgm:pt>
    <dgm:pt modelId="{E941B4C9-0403-40E0-9DFC-83C9DBE4A37A}" type="pres">
      <dgm:prSet presAssocID="{D25A2310-F41E-4FBA-8793-EE238780989A}" presName="hierChild2" presStyleCnt="0"/>
      <dgm:spPr/>
    </dgm:pt>
    <dgm:pt modelId="{4EE3B2D8-D172-4360-877A-8526400A9704}" type="pres">
      <dgm:prSet presAssocID="{D6511B87-DD4D-4510-8C81-EBBBA95149AB}" presName="Name37" presStyleLbl="parChTrans1D2" presStyleIdx="0" presStyleCnt="3"/>
      <dgm:spPr/>
      <dgm:t>
        <a:bodyPr/>
        <a:lstStyle/>
        <a:p>
          <a:endParaRPr lang="en-US"/>
        </a:p>
      </dgm:t>
    </dgm:pt>
    <dgm:pt modelId="{EFB13D49-894B-4A31-B18F-38D64A1B1F2A}" type="pres">
      <dgm:prSet presAssocID="{F470DDBF-97B6-4EC4-A60B-82E6B83F4703}" presName="hierRoot2" presStyleCnt="0">
        <dgm:presLayoutVars>
          <dgm:hierBranch val="init"/>
        </dgm:presLayoutVars>
      </dgm:prSet>
      <dgm:spPr/>
    </dgm:pt>
    <dgm:pt modelId="{288F6EBA-6A32-43F2-8CB1-A1E8F8E50531}" type="pres">
      <dgm:prSet presAssocID="{F470DDBF-97B6-4EC4-A60B-82E6B83F4703}" presName="rootComposite" presStyleCnt="0"/>
      <dgm:spPr/>
    </dgm:pt>
    <dgm:pt modelId="{E425E6D7-39D9-4DBB-8596-0851D951FB38}" type="pres">
      <dgm:prSet presAssocID="{F470DDBF-97B6-4EC4-A60B-82E6B83F4703}" presName="rootText" presStyleLbl="node2" presStyleIdx="0" presStyleCnt="3">
        <dgm:presLayoutVars>
          <dgm:chPref val="3"/>
        </dgm:presLayoutVars>
      </dgm:prSet>
      <dgm:spPr/>
      <dgm:t>
        <a:bodyPr/>
        <a:lstStyle/>
        <a:p>
          <a:endParaRPr lang="en-US"/>
        </a:p>
      </dgm:t>
    </dgm:pt>
    <dgm:pt modelId="{F2997684-DD7A-48FC-9E94-6F0F644908CE}" type="pres">
      <dgm:prSet presAssocID="{F470DDBF-97B6-4EC4-A60B-82E6B83F4703}" presName="rootConnector" presStyleLbl="node2" presStyleIdx="0" presStyleCnt="3"/>
      <dgm:spPr/>
      <dgm:t>
        <a:bodyPr/>
        <a:lstStyle/>
        <a:p>
          <a:endParaRPr lang="en-US"/>
        </a:p>
      </dgm:t>
    </dgm:pt>
    <dgm:pt modelId="{C4DF51BE-0820-47F8-B74E-AEDEFCF3310F}" type="pres">
      <dgm:prSet presAssocID="{F470DDBF-97B6-4EC4-A60B-82E6B83F4703}" presName="hierChild4" presStyleCnt="0"/>
      <dgm:spPr/>
    </dgm:pt>
    <dgm:pt modelId="{0A010F2A-67D4-48ED-92CF-2FA5D5431041}" type="pres">
      <dgm:prSet presAssocID="{3AAC0755-1C81-42C0-A13F-614D473E5E14}" presName="Name37" presStyleLbl="parChTrans1D3" presStyleIdx="0" presStyleCnt="6"/>
      <dgm:spPr/>
      <dgm:t>
        <a:bodyPr/>
        <a:lstStyle/>
        <a:p>
          <a:endParaRPr lang="en-US"/>
        </a:p>
      </dgm:t>
    </dgm:pt>
    <dgm:pt modelId="{393F7142-F20F-4F18-8F8A-D7F43D7DC5B3}" type="pres">
      <dgm:prSet presAssocID="{947C079B-3F9C-4464-A2D6-5419C3099625}" presName="hierRoot2" presStyleCnt="0">
        <dgm:presLayoutVars>
          <dgm:hierBranch val="init"/>
        </dgm:presLayoutVars>
      </dgm:prSet>
      <dgm:spPr/>
    </dgm:pt>
    <dgm:pt modelId="{829B4B9A-B51A-4BF2-9DFB-27ADAA6D68FB}" type="pres">
      <dgm:prSet presAssocID="{947C079B-3F9C-4464-A2D6-5419C3099625}" presName="rootComposite" presStyleCnt="0"/>
      <dgm:spPr/>
    </dgm:pt>
    <dgm:pt modelId="{B1135084-CA1C-4234-AF10-B3157795AFE7}" type="pres">
      <dgm:prSet presAssocID="{947C079B-3F9C-4464-A2D6-5419C3099625}" presName="rootText" presStyleLbl="node3" presStyleIdx="0" presStyleCnt="6">
        <dgm:presLayoutVars>
          <dgm:chPref val="3"/>
        </dgm:presLayoutVars>
      </dgm:prSet>
      <dgm:spPr/>
      <dgm:t>
        <a:bodyPr/>
        <a:lstStyle/>
        <a:p>
          <a:endParaRPr lang="en-US"/>
        </a:p>
      </dgm:t>
    </dgm:pt>
    <dgm:pt modelId="{540F56EF-A797-453C-BD2D-83A3DA980CB6}" type="pres">
      <dgm:prSet presAssocID="{947C079B-3F9C-4464-A2D6-5419C3099625}" presName="rootConnector" presStyleLbl="node3" presStyleIdx="0" presStyleCnt="6"/>
      <dgm:spPr/>
      <dgm:t>
        <a:bodyPr/>
        <a:lstStyle/>
        <a:p>
          <a:endParaRPr lang="en-US"/>
        </a:p>
      </dgm:t>
    </dgm:pt>
    <dgm:pt modelId="{20E432E3-1403-4052-9FDD-9592B34B78C7}" type="pres">
      <dgm:prSet presAssocID="{947C079B-3F9C-4464-A2D6-5419C3099625}" presName="hierChild4" presStyleCnt="0"/>
      <dgm:spPr/>
    </dgm:pt>
    <dgm:pt modelId="{194A976C-28C0-420A-9D5B-8B084A3A1C1F}" type="pres">
      <dgm:prSet presAssocID="{947C079B-3F9C-4464-A2D6-5419C3099625}" presName="hierChild5" presStyleCnt="0"/>
      <dgm:spPr/>
    </dgm:pt>
    <dgm:pt modelId="{2568C3BB-FB2E-4CC7-9AF1-027539CBF839}" type="pres">
      <dgm:prSet presAssocID="{5662F164-AB8D-4715-871E-4FE9DC2B5166}" presName="Name37" presStyleLbl="parChTrans1D3" presStyleIdx="1" presStyleCnt="6"/>
      <dgm:spPr/>
      <dgm:t>
        <a:bodyPr/>
        <a:lstStyle/>
        <a:p>
          <a:endParaRPr lang="en-US"/>
        </a:p>
      </dgm:t>
    </dgm:pt>
    <dgm:pt modelId="{C3D28648-B298-4E78-9750-F51CD427570E}" type="pres">
      <dgm:prSet presAssocID="{17FEFD9C-181D-4A8E-B158-FE76D9B53350}" presName="hierRoot2" presStyleCnt="0">
        <dgm:presLayoutVars>
          <dgm:hierBranch val="init"/>
        </dgm:presLayoutVars>
      </dgm:prSet>
      <dgm:spPr/>
    </dgm:pt>
    <dgm:pt modelId="{5DE1C024-F02F-4199-B421-871FB5D80CD7}" type="pres">
      <dgm:prSet presAssocID="{17FEFD9C-181D-4A8E-B158-FE76D9B53350}" presName="rootComposite" presStyleCnt="0"/>
      <dgm:spPr/>
    </dgm:pt>
    <dgm:pt modelId="{7ADB9C32-80A0-4506-B97A-835F8DFF9526}" type="pres">
      <dgm:prSet presAssocID="{17FEFD9C-181D-4A8E-B158-FE76D9B53350}" presName="rootText" presStyleLbl="node3" presStyleIdx="1" presStyleCnt="6">
        <dgm:presLayoutVars>
          <dgm:chPref val="3"/>
        </dgm:presLayoutVars>
      </dgm:prSet>
      <dgm:spPr/>
      <dgm:t>
        <a:bodyPr/>
        <a:lstStyle/>
        <a:p>
          <a:endParaRPr lang="en-US"/>
        </a:p>
      </dgm:t>
    </dgm:pt>
    <dgm:pt modelId="{D2EC0673-4B1E-4B9C-9027-B2ABE37758C1}" type="pres">
      <dgm:prSet presAssocID="{17FEFD9C-181D-4A8E-B158-FE76D9B53350}" presName="rootConnector" presStyleLbl="node3" presStyleIdx="1" presStyleCnt="6"/>
      <dgm:spPr/>
      <dgm:t>
        <a:bodyPr/>
        <a:lstStyle/>
        <a:p>
          <a:endParaRPr lang="en-US"/>
        </a:p>
      </dgm:t>
    </dgm:pt>
    <dgm:pt modelId="{6B25833B-769A-4FDB-A818-7FCC0F79EF30}" type="pres">
      <dgm:prSet presAssocID="{17FEFD9C-181D-4A8E-B158-FE76D9B53350}" presName="hierChild4" presStyleCnt="0"/>
      <dgm:spPr/>
    </dgm:pt>
    <dgm:pt modelId="{A3773D72-9B96-4D0A-BFE9-8722661AE710}" type="pres">
      <dgm:prSet presAssocID="{17FEFD9C-181D-4A8E-B158-FE76D9B53350}" presName="hierChild5" presStyleCnt="0"/>
      <dgm:spPr/>
    </dgm:pt>
    <dgm:pt modelId="{7592D822-B22D-4101-874A-B5F222A1BCF4}" type="pres">
      <dgm:prSet presAssocID="{851F957E-4F27-4568-B88E-A246C57C9862}" presName="Name37" presStyleLbl="parChTrans1D3" presStyleIdx="2" presStyleCnt="6"/>
      <dgm:spPr/>
      <dgm:t>
        <a:bodyPr/>
        <a:lstStyle/>
        <a:p>
          <a:endParaRPr lang="en-US"/>
        </a:p>
      </dgm:t>
    </dgm:pt>
    <dgm:pt modelId="{0EB33364-8C7F-4377-AB4C-52AEB6F78C9A}" type="pres">
      <dgm:prSet presAssocID="{8E92EBB9-360A-43E4-9ABB-2A88921314BC}" presName="hierRoot2" presStyleCnt="0">
        <dgm:presLayoutVars>
          <dgm:hierBranch val="init"/>
        </dgm:presLayoutVars>
      </dgm:prSet>
      <dgm:spPr/>
    </dgm:pt>
    <dgm:pt modelId="{C3C3F253-8DFA-450A-9D81-0FF40200076E}" type="pres">
      <dgm:prSet presAssocID="{8E92EBB9-360A-43E4-9ABB-2A88921314BC}" presName="rootComposite" presStyleCnt="0"/>
      <dgm:spPr/>
    </dgm:pt>
    <dgm:pt modelId="{F4165251-70E3-445B-A29A-FA7B308B960C}" type="pres">
      <dgm:prSet presAssocID="{8E92EBB9-360A-43E4-9ABB-2A88921314BC}" presName="rootText" presStyleLbl="node3" presStyleIdx="2" presStyleCnt="6">
        <dgm:presLayoutVars>
          <dgm:chPref val="3"/>
        </dgm:presLayoutVars>
      </dgm:prSet>
      <dgm:spPr/>
      <dgm:t>
        <a:bodyPr/>
        <a:lstStyle/>
        <a:p>
          <a:endParaRPr lang="en-US"/>
        </a:p>
      </dgm:t>
    </dgm:pt>
    <dgm:pt modelId="{960AD1CB-8ADC-4E8E-B8D3-22F9BFBF5A73}" type="pres">
      <dgm:prSet presAssocID="{8E92EBB9-360A-43E4-9ABB-2A88921314BC}" presName="rootConnector" presStyleLbl="node3" presStyleIdx="2" presStyleCnt="6"/>
      <dgm:spPr/>
      <dgm:t>
        <a:bodyPr/>
        <a:lstStyle/>
        <a:p>
          <a:endParaRPr lang="en-US"/>
        </a:p>
      </dgm:t>
    </dgm:pt>
    <dgm:pt modelId="{BE9FBA0F-2B93-486A-BACE-C42F53F26A0F}" type="pres">
      <dgm:prSet presAssocID="{8E92EBB9-360A-43E4-9ABB-2A88921314BC}" presName="hierChild4" presStyleCnt="0"/>
      <dgm:spPr/>
    </dgm:pt>
    <dgm:pt modelId="{3278C2AB-E3A3-4716-A182-1BFCD61E4637}" type="pres">
      <dgm:prSet presAssocID="{8E92EBB9-360A-43E4-9ABB-2A88921314BC}" presName="hierChild5" presStyleCnt="0"/>
      <dgm:spPr/>
    </dgm:pt>
    <dgm:pt modelId="{0BE058CA-4D4C-48CA-9D61-5F9E33715A4A}" type="pres">
      <dgm:prSet presAssocID="{F470DDBF-97B6-4EC4-A60B-82E6B83F4703}" presName="hierChild5" presStyleCnt="0"/>
      <dgm:spPr/>
    </dgm:pt>
    <dgm:pt modelId="{85E2F6BD-B9F9-4D30-A369-A3918545FF59}" type="pres">
      <dgm:prSet presAssocID="{A209072D-4828-4305-97C6-A43CE49E14E2}" presName="Name37" presStyleLbl="parChTrans1D2" presStyleIdx="1" presStyleCnt="3"/>
      <dgm:spPr/>
      <dgm:t>
        <a:bodyPr/>
        <a:lstStyle/>
        <a:p>
          <a:endParaRPr lang="en-US"/>
        </a:p>
      </dgm:t>
    </dgm:pt>
    <dgm:pt modelId="{0EAB9441-585A-445F-9136-5333BC21BD21}" type="pres">
      <dgm:prSet presAssocID="{76EF8843-CBEA-451F-B6A7-1FA3FE94A8CC}" presName="hierRoot2" presStyleCnt="0">
        <dgm:presLayoutVars>
          <dgm:hierBranch val="init"/>
        </dgm:presLayoutVars>
      </dgm:prSet>
      <dgm:spPr/>
    </dgm:pt>
    <dgm:pt modelId="{17DEEF74-7FC8-4C1B-B449-96B1450D9A91}" type="pres">
      <dgm:prSet presAssocID="{76EF8843-CBEA-451F-B6A7-1FA3FE94A8CC}" presName="rootComposite" presStyleCnt="0"/>
      <dgm:spPr/>
    </dgm:pt>
    <dgm:pt modelId="{9F39A81C-5429-4A45-92DD-9C4226DC50CF}" type="pres">
      <dgm:prSet presAssocID="{76EF8843-CBEA-451F-B6A7-1FA3FE94A8CC}" presName="rootText" presStyleLbl="node2" presStyleIdx="1" presStyleCnt="3">
        <dgm:presLayoutVars>
          <dgm:chPref val="3"/>
        </dgm:presLayoutVars>
      </dgm:prSet>
      <dgm:spPr/>
      <dgm:t>
        <a:bodyPr/>
        <a:lstStyle/>
        <a:p>
          <a:endParaRPr lang="en-US"/>
        </a:p>
      </dgm:t>
    </dgm:pt>
    <dgm:pt modelId="{D118B23A-E037-4455-A61C-4B33F64E4FF0}" type="pres">
      <dgm:prSet presAssocID="{76EF8843-CBEA-451F-B6A7-1FA3FE94A8CC}" presName="rootConnector" presStyleLbl="node2" presStyleIdx="1" presStyleCnt="3"/>
      <dgm:spPr/>
      <dgm:t>
        <a:bodyPr/>
        <a:lstStyle/>
        <a:p>
          <a:endParaRPr lang="en-US"/>
        </a:p>
      </dgm:t>
    </dgm:pt>
    <dgm:pt modelId="{5DDDC2B1-16B8-470B-89D8-E14A5B1E5225}" type="pres">
      <dgm:prSet presAssocID="{76EF8843-CBEA-451F-B6A7-1FA3FE94A8CC}" presName="hierChild4" presStyleCnt="0"/>
      <dgm:spPr/>
    </dgm:pt>
    <dgm:pt modelId="{73C919C5-DC4C-436E-8ADA-487EE1F16939}" type="pres">
      <dgm:prSet presAssocID="{3971C3BD-55A9-4F1A-9391-87844C3E4C94}" presName="Name37" presStyleLbl="parChTrans1D3" presStyleIdx="3" presStyleCnt="6"/>
      <dgm:spPr/>
      <dgm:t>
        <a:bodyPr/>
        <a:lstStyle/>
        <a:p>
          <a:endParaRPr lang="en-US"/>
        </a:p>
      </dgm:t>
    </dgm:pt>
    <dgm:pt modelId="{1BB4E9CB-9FD3-4036-9E38-66C3CA43A792}" type="pres">
      <dgm:prSet presAssocID="{C57284D3-B1E9-4C8F-8A88-F811D65549CB}" presName="hierRoot2" presStyleCnt="0">
        <dgm:presLayoutVars>
          <dgm:hierBranch val="init"/>
        </dgm:presLayoutVars>
      </dgm:prSet>
      <dgm:spPr/>
    </dgm:pt>
    <dgm:pt modelId="{05195F9D-5DCA-4F1A-B929-B1A8F2AAB5DE}" type="pres">
      <dgm:prSet presAssocID="{C57284D3-B1E9-4C8F-8A88-F811D65549CB}" presName="rootComposite" presStyleCnt="0"/>
      <dgm:spPr/>
    </dgm:pt>
    <dgm:pt modelId="{72496C99-7964-4D60-8486-333B81C2E711}" type="pres">
      <dgm:prSet presAssocID="{C57284D3-B1E9-4C8F-8A88-F811D65549CB}" presName="rootText" presStyleLbl="node3" presStyleIdx="3" presStyleCnt="6">
        <dgm:presLayoutVars>
          <dgm:chPref val="3"/>
        </dgm:presLayoutVars>
      </dgm:prSet>
      <dgm:spPr/>
      <dgm:t>
        <a:bodyPr/>
        <a:lstStyle/>
        <a:p>
          <a:endParaRPr lang="en-US"/>
        </a:p>
      </dgm:t>
    </dgm:pt>
    <dgm:pt modelId="{C15AB6DF-AB90-4E33-96D1-6D510CCE57E8}" type="pres">
      <dgm:prSet presAssocID="{C57284D3-B1E9-4C8F-8A88-F811D65549CB}" presName="rootConnector" presStyleLbl="node3" presStyleIdx="3" presStyleCnt="6"/>
      <dgm:spPr/>
      <dgm:t>
        <a:bodyPr/>
        <a:lstStyle/>
        <a:p>
          <a:endParaRPr lang="en-US"/>
        </a:p>
      </dgm:t>
    </dgm:pt>
    <dgm:pt modelId="{265E569F-20B8-4F53-BE3B-11F001B95E2E}" type="pres">
      <dgm:prSet presAssocID="{C57284D3-B1E9-4C8F-8A88-F811D65549CB}" presName="hierChild4" presStyleCnt="0"/>
      <dgm:spPr/>
    </dgm:pt>
    <dgm:pt modelId="{1F9FA86C-4AEF-4ACC-B2B0-768C6923B838}" type="pres">
      <dgm:prSet presAssocID="{C57284D3-B1E9-4C8F-8A88-F811D65549CB}" presName="hierChild5" presStyleCnt="0"/>
      <dgm:spPr/>
    </dgm:pt>
    <dgm:pt modelId="{6A9A8615-BA5A-433C-BEDF-C5FCB0D3EA33}" type="pres">
      <dgm:prSet presAssocID="{76EF8843-CBEA-451F-B6A7-1FA3FE94A8CC}" presName="hierChild5" presStyleCnt="0"/>
      <dgm:spPr/>
    </dgm:pt>
    <dgm:pt modelId="{DFC58162-7DD5-43CC-98E8-275859F7B14A}" type="pres">
      <dgm:prSet presAssocID="{8FF7C4DB-B055-48D3-9FC4-E27A19FA18A8}" presName="Name37" presStyleLbl="parChTrans1D2" presStyleIdx="2" presStyleCnt="3"/>
      <dgm:spPr/>
      <dgm:t>
        <a:bodyPr/>
        <a:lstStyle/>
        <a:p>
          <a:endParaRPr lang="en-US"/>
        </a:p>
      </dgm:t>
    </dgm:pt>
    <dgm:pt modelId="{273809C3-CD7D-4356-A529-5392A968BE37}" type="pres">
      <dgm:prSet presAssocID="{6882B3B1-A877-4BF4-B98F-E85F2704ACE5}" presName="hierRoot2" presStyleCnt="0">
        <dgm:presLayoutVars>
          <dgm:hierBranch val="init"/>
        </dgm:presLayoutVars>
      </dgm:prSet>
      <dgm:spPr/>
    </dgm:pt>
    <dgm:pt modelId="{D65F43B2-D1AF-476E-B161-FDA5A5ECCD82}" type="pres">
      <dgm:prSet presAssocID="{6882B3B1-A877-4BF4-B98F-E85F2704ACE5}" presName="rootComposite" presStyleCnt="0"/>
      <dgm:spPr/>
    </dgm:pt>
    <dgm:pt modelId="{EC33A4D2-E1EA-4861-BD0E-207445F2DBAB}" type="pres">
      <dgm:prSet presAssocID="{6882B3B1-A877-4BF4-B98F-E85F2704ACE5}" presName="rootText" presStyleLbl="node2" presStyleIdx="2" presStyleCnt="3">
        <dgm:presLayoutVars>
          <dgm:chPref val="3"/>
        </dgm:presLayoutVars>
      </dgm:prSet>
      <dgm:spPr/>
      <dgm:t>
        <a:bodyPr/>
        <a:lstStyle/>
        <a:p>
          <a:endParaRPr lang="en-US"/>
        </a:p>
      </dgm:t>
    </dgm:pt>
    <dgm:pt modelId="{40AE814B-0615-4EC9-8B14-4271C5A61E8C}" type="pres">
      <dgm:prSet presAssocID="{6882B3B1-A877-4BF4-B98F-E85F2704ACE5}" presName="rootConnector" presStyleLbl="node2" presStyleIdx="2" presStyleCnt="3"/>
      <dgm:spPr/>
      <dgm:t>
        <a:bodyPr/>
        <a:lstStyle/>
        <a:p>
          <a:endParaRPr lang="en-US"/>
        </a:p>
      </dgm:t>
    </dgm:pt>
    <dgm:pt modelId="{C2413FA8-F2DA-47D8-9C87-BFAA843AEA47}" type="pres">
      <dgm:prSet presAssocID="{6882B3B1-A877-4BF4-B98F-E85F2704ACE5}" presName="hierChild4" presStyleCnt="0"/>
      <dgm:spPr/>
    </dgm:pt>
    <dgm:pt modelId="{45E75BA8-FF2A-444C-84D7-50A1AFF3BC74}" type="pres">
      <dgm:prSet presAssocID="{7D613901-199E-4CC5-B2E8-0611FEB7EBC0}" presName="Name37" presStyleLbl="parChTrans1D3" presStyleIdx="4" presStyleCnt="6"/>
      <dgm:spPr/>
      <dgm:t>
        <a:bodyPr/>
        <a:lstStyle/>
        <a:p>
          <a:endParaRPr lang="en-US"/>
        </a:p>
      </dgm:t>
    </dgm:pt>
    <dgm:pt modelId="{06316D37-8225-4D26-BE80-E1E04290ECCA}" type="pres">
      <dgm:prSet presAssocID="{31309FF4-10D1-4580-B79E-CFC7EBA463E9}" presName="hierRoot2" presStyleCnt="0">
        <dgm:presLayoutVars>
          <dgm:hierBranch val="init"/>
        </dgm:presLayoutVars>
      </dgm:prSet>
      <dgm:spPr/>
    </dgm:pt>
    <dgm:pt modelId="{E513910A-E070-448B-BB63-2DCBE64A7E93}" type="pres">
      <dgm:prSet presAssocID="{31309FF4-10D1-4580-B79E-CFC7EBA463E9}" presName="rootComposite" presStyleCnt="0"/>
      <dgm:spPr/>
    </dgm:pt>
    <dgm:pt modelId="{2F9CAF36-DFE7-4B93-92CF-56F8A4F0667C}" type="pres">
      <dgm:prSet presAssocID="{31309FF4-10D1-4580-B79E-CFC7EBA463E9}" presName="rootText" presStyleLbl="node3" presStyleIdx="4" presStyleCnt="6">
        <dgm:presLayoutVars>
          <dgm:chPref val="3"/>
        </dgm:presLayoutVars>
      </dgm:prSet>
      <dgm:spPr/>
      <dgm:t>
        <a:bodyPr/>
        <a:lstStyle/>
        <a:p>
          <a:endParaRPr lang="en-US"/>
        </a:p>
      </dgm:t>
    </dgm:pt>
    <dgm:pt modelId="{935F141A-2910-4A0D-BECD-5B2861E161C8}" type="pres">
      <dgm:prSet presAssocID="{31309FF4-10D1-4580-B79E-CFC7EBA463E9}" presName="rootConnector" presStyleLbl="node3" presStyleIdx="4" presStyleCnt="6"/>
      <dgm:spPr/>
      <dgm:t>
        <a:bodyPr/>
        <a:lstStyle/>
        <a:p>
          <a:endParaRPr lang="en-US"/>
        </a:p>
      </dgm:t>
    </dgm:pt>
    <dgm:pt modelId="{8E493DCE-2FCF-4332-B296-4032DEB3D469}" type="pres">
      <dgm:prSet presAssocID="{31309FF4-10D1-4580-B79E-CFC7EBA463E9}" presName="hierChild4" presStyleCnt="0"/>
      <dgm:spPr/>
    </dgm:pt>
    <dgm:pt modelId="{729C9046-E18E-49E0-824E-76B27F130EA8}" type="pres">
      <dgm:prSet presAssocID="{31309FF4-10D1-4580-B79E-CFC7EBA463E9}" presName="hierChild5" presStyleCnt="0"/>
      <dgm:spPr/>
    </dgm:pt>
    <dgm:pt modelId="{3A474ED9-56B1-4101-8A2A-B1E29E0F9EA9}" type="pres">
      <dgm:prSet presAssocID="{3FF41D49-1572-4002-BAE6-25D53BF84567}" presName="Name37" presStyleLbl="parChTrans1D3" presStyleIdx="5" presStyleCnt="6"/>
      <dgm:spPr/>
      <dgm:t>
        <a:bodyPr/>
        <a:lstStyle/>
        <a:p>
          <a:endParaRPr lang="en-US"/>
        </a:p>
      </dgm:t>
    </dgm:pt>
    <dgm:pt modelId="{12BA3BEF-3BEF-4F66-82FF-C41C5A8F0F58}" type="pres">
      <dgm:prSet presAssocID="{202722EB-2D01-41A7-BCC7-FAF999D71E34}" presName="hierRoot2" presStyleCnt="0">
        <dgm:presLayoutVars>
          <dgm:hierBranch val="init"/>
        </dgm:presLayoutVars>
      </dgm:prSet>
      <dgm:spPr/>
    </dgm:pt>
    <dgm:pt modelId="{E1E10D35-8E9D-4C1D-B029-CE963CFB28E7}" type="pres">
      <dgm:prSet presAssocID="{202722EB-2D01-41A7-BCC7-FAF999D71E34}" presName="rootComposite" presStyleCnt="0"/>
      <dgm:spPr/>
    </dgm:pt>
    <dgm:pt modelId="{CB7AB2E3-8008-45D0-8FD5-F01CD68F0167}" type="pres">
      <dgm:prSet presAssocID="{202722EB-2D01-41A7-BCC7-FAF999D71E34}" presName="rootText" presStyleLbl="node3" presStyleIdx="5" presStyleCnt="6">
        <dgm:presLayoutVars>
          <dgm:chPref val="3"/>
        </dgm:presLayoutVars>
      </dgm:prSet>
      <dgm:spPr/>
      <dgm:t>
        <a:bodyPr/>
        <a:lstStyle/>
        <a:p>
          <a:endParaRPr lang="en-US"/>
        </a:p>
      </dgm:t>
    </dgm:pt>
    <dgm:pt modelId="{4B1A6630-7D8F-4A61-8EAB-C23A7DC74051}" type="pres">
      <dgm:prSet presAssocID="{202722EB-2D01-41A7-BCC7-FAF999D71E34}" presName="rootConnector" presStyleLbl="node3" presStyleIdx="5" presStyleCnt="6"/>
      <dgm:spPr/>
      <dgm:t>
        <a:bodyPr/>
        <a:lstStyle/>
        <a:p>
          <a:endParaRPr lang="en-US"/>
        </a:p>
      </dgm:t>
    </dgm:pt>
    <dgm:pt modelId="{E92E26B2-CAF9-4BBF-AEF6-41B8F41546A1}" type="pres">
      <dgm:prSet presAssocID="{202722EB-2D01-41A7-BCC7-FAF999D71E34}" presName="hierChild4" presStyleCnt="0"/>
      <dgm:spPr/>
    </dgm:pt>
    <dgm:pt modelId="{15CEFBB1-1C6B-47CA-BC90-2BF8F11418C7}" type="pres">
      <dgm:prSet presAssocID="{F28F659E-5AB9-46ED-87A2-D6FA3A704C79}" presName="Name37" presStyleLbl="parChTrans1D4" presStyleIdx="0" presStyleCnt="2"/>
      <dgm:spPr/>
      <dgm:t>
        <a:bodyPr/>
        <a:lstStyle/>
        <a:p>
          <a:endParaRPr lang="en-US"/>
        </a:p>
      </dgm:t>
    </dgm:pt>
    <dgm:pt modelId="{7289C028-1FB4-43D6-82FA-C9A7E90EB0B3}" type="pres">
      <dgm:prSet presAssocID="{9A537F1C-A151-4A16-9B9C-F57AABD86CF0}" presName="hierRoot2" presStyleCnt="0">
        <dgm:presLayoutVars>
          <dgm:hierBranch val="init"/>
        </dgm:presLayoutVars>
      </dgm:prSet>
      <dgm:spPr/>
    </dgm:pt>
    <dgm:pt modelId="{AF6AC6C8-6940-40C5-A638-35171772BAB4}" type="pres">
      <dgm:prSet presAssocID="{9A537F1C-A151-4A16-9B9C-F57AABD86CF0}" presName="rootComposite" presStyleCnt="0"/>
      <dgm:spPr/>
    </dgm:pt>
    <dgm:pt modelId="{20ABD8C5-1203-441D-AA19-847AE5FC1019}" type="pres">
      <dgm:prSet presAssocID="{9A537F1C-A151-4A16-9B9C-F57AABD86CF0}" presName="rootText" presStyleLbl="node4" presStyleIdx="0" presStyleCnt="2">
        <dgm:presLayoutVars>
          <dgm:chPref val="3"/>
        </dgm:presLayoutVars>
      </dgm:prSet>
      <dgm:spPr/>
      <dgm:t>
        <a:bodyPr/>
        <a:lstStyle/>
        <a:p>
          <a:endParaRPr lang="en-US"/>
        </a:p>
      </dgm:t>
    </dgm:pt>
    <dgm:pt modelId="{9B5181D6-5EF8-43AA-AEC2-E25F478A6994}" type="pres">
      <dgm:prSet presAssocID="{9A537F1C-A151-4A16-9B9C-F57AABD86CF0}" presName="rootConnector" presStyleLbl="node4" presStyleIdx="0" presStyleCnt="2"/>
      <dgm:spPr/>
      <dgm:t>
        <a:bodyPr/>
        <a:lstStyle/>
        <a:p>
          <a:endParaRPr lang="en-US"/>
        </a:p>
      </dgm:t>
    </dgm:pt>
    <dgm:pt modelId="{33D2C9F3-364D-4B45-86C0-6CDA3330B1A0}" type="pres">
      <dgm:prSet presAssocID="{9A537F1C-A151-4A16-9B9C-F57AABD86CF0}" presName="hierChild4" presStyleCnt="0"/>
      <dgm:spPr/>
    </dgm:pt>
    <dgm:pt modelId="{D4F2F57F-AA41-45EE-BE8E-4FDC93874547}" type="pres">
      <dgm:prSet presAssocID="{9A537F1C-A151-4A16-9B9C-F57AABD86CF0}" presName="hierChild5" presStyleCnt="0"/>
      <dgm:spPr/>
    </dgm:pt>
    <dgm:pt modelId="{51C55DE3-8A3E-4107-BED8-AA3FB563FE04}" type="pres">
      <dgm:prSet presAssocID="{7980BCBF-69E9-45E5-91FB-9F2C0CEBF112}" presName="Name37" presStyleLbl="parChTrans1D4" presStyleIdx="1" presStyleCnt="2"/>
      <dgm:spPr/>
      <dgm:t>
        <a:bodyPr/>
        <a:lstStyle/>
        <a:p>
          <a:endParaRPr lang="en-US"/>
        </a:p>
      </dgm:t>
    </dgm:pt>
    <dgm:pt modelId="{C8CFCF06-18DD-44CD-9D90-44044D5E0D93}" type="pres">
      <dgm:prSet presAssocID="{17A22570-8D45-433E-A6AD-1C32DFE0871A}" presName="hierRoot2" presStyleCnt="0">
        <dgm:presLayoutVars>
          <dgm:hierBranch val="init"/>
        </dgm:presLayoutVars>
      </dgm:prSet>
      <dgm:spPr/>
    </dgm:pt>
    <dgm:pt modelId="{F11540B4-EFB1-40F6-B4AD-11417D0C2764}" type="pres">
      <dgm:prSet presAssocID="{17A22570-8D45-433E-A6AD-1C32DFE0871A}" presName="rootComposite" presStyleCnt="0"/>
      <dgm:spPr/>
    </dgm:pt>
    <dgm:pt modelId="{22779711-4C87-4A2C-B9BA-72763B078EEB}" type="pres">
      <dgm:prSet presAssocID="{17A22570-8D45-433E-A6AD-1C32DFE0871A}" presName="rootText" presStyleLbl="node4" presStyleIdx="1" presStyleCnt="2">
        <dgm:presLayoutVars>
          <dgm:chPref val="3"/>
        </dgm:presLayoutVars>
      </dgm:prSet>
      <dgm:spPr/>
      <dgm:t>
        <a:bodyPr/>
        <a:lstStyle/>
        <a:p>
          <a:endParaRPr lang="en-US"/>
        </a:p>
      </dgm:t>
    </dgm:pt>
    <dgm:pt modelId="{787BFB2A-8C4A-41B3-AFF0-EAE0FBC49EBD}" type="pres">
      <dgm:prSet presAssocID="{17A22570-8D45-433E-A6AD-1C32DFE0871A}" presName="rootConnector" presStyleLbl="node4" presStyleIdx="1" presStyleCnt="2"/>
      <dgm:spPr/>
      <dgm:t>
        <a:bodyPr/>
        <a:lstStyle/>
        <a:p>
          <a:endParaRPr lang="en-US"/>
        </a:p>
      </dgm:t>
    </dgm:pt>
    <dgm:pt modelId="{C15B898B-7E1A-4C52-B47F-343FAF54217B}" type="pres">
      <dgm:prSet presAssocID="{17A22570-8D45-433E-A6AD-1C32DFE0871A}" presName="hierChild4" presStyleCnt="0"/>
      <dgm:spPr/>
    </dgm:pt>
    <dgm:pt modelId="{5E24BA15-73DA-4582-92AD-128FA2F95EC0}" type="pres">
      <dgm:prSet presAssocID="{17A22570-8D45-433E-A6AD-1C32DFE0871A}" presName="hierChild5" presStyleCnt="0"/>
      <dgm:spPr/>
    </dgm:pt>
    <dgm:pt modelId="{786AE270-A269-4663-AC5A-38BD0EFFB967}" type="pres">
      <dgm:prSet presAssocID="{202722EB-2D01-41A7-BCC7-FAF999D71E34}" presName="hierChild5" presStyleCnt="0"/>
      <dgm:spPr/>
    </dgm:pt>
    <dgm:pt modelId="{80D7F54A-BCE6-4611-93A3-BA3E56209F9D}" type="pres">
      <dgm:prSet presAssocID="{6882B3B1-A877-4BF4-B98F-E85F2704ACE5}" presName="hierChild5" presStyleCnt="0"/>
      <dgm:spPr/>
    </dgm:pt>
    <dgm:pt modelId="{A29702E7-F6E7-4F54-BF0E-87BA58456D5E}" type="pres">
      <dgm:prSet presAssocID="{D25A2310-F41E-4FBA-8793-EE238780989A}" presName="hierChild3" presStyleCnt="0"/>
      <dgm:spPr/>
    </dgm:pt>
  </dgm:ptLst>
  <dgm:cxnLst>
    <dgm:cxn modelId="{D0F5EC5D-AB20-42BE-A52B-3544E1366763}" type="presOf" srcId="{7980BCBF-69E9-45E5-91FB-9F2C0CEBF112}" destId="{51C55DE3-8A3E-4107-BED8-AA3FB563FE04}" srcOrd="0" destOrd="0" presId="urn:microsoft.com/office/officeart/2005/8/layout/orgChart1"/>
    <dgm:cxn modelId="{BF6CA228-DC0D-4F93-B75C-E14D1928DA93}" type="presOf" srcId="{851F957E-4F27-4568-B88E-A246C57C9862}" destId="{7592D822-B22D-4101-874A-B5F222A1BCF4}" srcOrd="0" destOrd="0" presId="urn:microsoft.com/office/officeart/2005/8/layout/orgChart1"/>
    <dgm:cxn modelId="{728F4B0C-EFED-4258-A55F-A70F8E18E81B}" type="presOf" srcId="{17FEFD9C-181D-4A8E-B158-FE76D9B53350}" destId="{D2EC0673-4B1E-4B9C-9027-B2ABE37758C1}" srcOrd="1" destOrd="0" presId="urn:microsoft.com/office/officeart/2005/8/layout/orgChart1"/>
    <dgm:cxn modelId="{B053750D-1518-48A6-84C0-FD9F4D2321E5}" srcId="{202722EB-2D01-41A7-BCC7-FAF999D71E34}" destId="{9A537F1C-A151-4A16-9B9C-F57AABD86CF0}" srcOrd="0" destOrd="0" parTransId="{F28F659E-5AB9-46ED-87A2-D6FA3A704C79}" sibTransId="{0111FF1D-339A-4C35-897E-B441AE4E0653}"/>
    <dgm:cxn modelId="{EDEB51D2-F731-4533-B31D-762CAEFC8011}" type="presOf" srcId="{D25A2310-F41E-4FBA-8793-EE238780989A}" destId="{55941C73-A8E8-4105-A4F5-8550DFE2879A}" srcOrd="1" destOrd="0" presId="urn:microsoft.com/office/officeart/2005/8/layout/orgChart1"/>
    <dgm:cxn modelId="{AA835940-6D35-4650-B69B-8190330D9F8A}" srcId="{D25A2310-F41E-4FBA-8793-EE238780989A}" destId="{6882B3B1-A877-4BF4-B98F-E85F2704ACE5}" srcOrd="2" destOrd="0" parTransId="{8FF7C4DB-B055-48D3-9FC4-E27A19FA18A8}" sibTransId="{9C8A1DDA-78A7-45F7-B4EA-436E87391394}"/>
    <dgm:cxn modelId="{8F99FEA7-7660-420B-9A4F-39859DE5BC2C}" type="presOf" srcId="{D6511B87-DD4D-4510-8C81-EBBBA95149AB}" destId="{4EE3B2D8-D172-4360-877A-8526400A9704}" srcOrd="0" destOrd="0" presId="urn:microsoft.com/office/officeart/2005/8/layout/orgChart1"/>
    <dgm:cxn modelId="{41A9653F-AC78-4163-A417-62C2BA6FF5FC}" type="presOf" srcId="{C57284D3-B1E9-4C8F-8A88-F811D65549CB}" destId="{72496C99-7964-4D60-8486-333B81C2E711}" srcOrd="0" destOrd="0" presId="urn:microsoft.com/office/officeart/2005/8/layout/orgChart1"/>
    <dgm:cxn modelId="{7BC0288E-4C75-4259-A7E6-774840E738D6}" type="presOf" srcId="{D25A2310-F41E-4FBA-8793-EE238780989A}" destId="{B879C400-EC3D-49A8-ABF1-17E132688836}" srcOrd="0" destOrd="0" presId="urn:microsoft.com/office/officeart/2005/8/layout/orgChart1"/>
    <dgm:cxn modelId="{5E9DCF23-2CB2-45A6-AE47-3A815365FA90}" srcId="{6882B3B1-A877-4BF4-B98F-E85F2704ACE5}" destId="{202722EB-2D01-41A7-BCC7-FAF999D71E34}" srcOrd="1" destOrd="0" parTransId="{3FF41D49-1572-4002-BAE6-25D53BF84567}" sibTransId="{F4AF3398-3964-4AA1-B220-D23F5CC5754C}"/>
    <dgm:cxn modelId="{832EB108-8BBD-4206-9810-91A558B2E865}" type="presOf" srcId="{3AAC0755-1C81-42C0-A13F-614D473E5E14}" destId="{0A010F2A-67D4-48ED-92CF-2FA5D5431041}" srcOrd="0" destOrd="0" presId="urn:microsoft.com/office/officeart/2005/8/layout/orgChart1"/>
    <dgm:cxn modelId="{6FEC4EA4-E538-4969-B1D5-BAA57E8E409F}" type="presOf" srcId="{5662F164-AB8D-4715-871E-4FE9DC2B5166}" destId="{2568C3BB-FB2E-4CC7-9AF1-027539CBF839}" srcOrd="0" destOrd="0" presId="urn:microsoft.com/office/officeart/2005/8/layout/orgChart1"/>
    <dgm:cxn modelId="{3ADA39F6-2F0C-41BC-8BF5-7463732357BD}" srcId="{D25A2310-F41E-4FBA-8793-EE238780989A}" destId="{76EF8843-CBEA-451F-B6A7-1FA3FE94A8CC}" srcOrd="1" destOrd="0" parTransId="{A209072D-4828-4305-97C6-A43CE49E14E2}" sibTransId="{8242B63E-AB0F-46BA-8A7A-7D56623D8B73}"/>
    <dgm:cxn modelId="{B9549B28-A1D2-4CE8-95B0-E990CB75934D}" type="presOf" srcId="{8FF7C4DB-B055-48D3-9FC4-E27A19FA18A8}" destId="{DFC58162-7DD5-43CC-98E8-275859F7B14A}" srcOrd="0" destOrd="0" presId="urn:microsoft.com/office/officeart/2005/8/layout/orgChart1"/>
    <dgm:cxn modelId="{F0F0F7EF-D2ED-40E4-AD2B-1589E2431D02}" type="presOf" srcId="{76EF8843-CBEA-451F-B6A7-1FA3FE94A8CC}" destId="{D118B23A-E037-4455-A61C-4B33F64E4FF0}" srcOrd="1" destOrd="0" presId="urn:microsoft.com/office/officeart/2005/8/layout/orgChart1"/>
    <dgm:cxn modelId="{B0CD5B7F-4F14-483A-9069-37809C279794}" srcId="{F470DDBF-97B6-4EC4-A60B-82E6B83F4703}" destId="{947C079B-3F9C-4464-A2D6-5419C3099625}" srcOrd="0" destOrd="0" parTransId="{3AAC0755-1C81-42C0-A13F-614D473E5E14}" sibTransId="{9592A77B-625E-4000-B0AE-708931EBCF8A}"/>
    <dgm:cxn modelId="{E8E6FA04-1F68-4448-B198-780C33C64FAD}" srcId="{202722EB-2D01-41A7-BCC7-FAF999D71E34}" destId="{17A22570-8D45-433E-A6AD-1C32DFE0871A}" srcOrd="1" destOrd="0" parTransId="{7980BCBF-69E9-45E5-91FB-9F2C0CEBF112}" sibTransId="{23ADDF74-81E0-4641-9A8D-C97FED54299F}"/>
    <dgm:cxn modelId="{056BBCB4-9F36-4AFA-BC17-53548586AF5B}" type="presOf" srcId="{947C079B-3F9C-4464-A2D6-5419C3099625}" destId="{540F56EF-A797-453C-BD2D-83A3DA980CB6}" srcOrd="1" destOrd="0" presId="urn:microsoft.com/office/officeart/2005/8/layout/orgChart1"/>
    <dgm:cxn modelId="{933BCA94-4059-400F-AB19-B5AF11A29AD2}" type="presOf" srcId="{17A22570-8D45-433E-A6AD-1C32DFE0871A}" destId="{22779711-4C87-4A2C-B9BA-72763B078EEB}" srcOrd="0" destOrd="0" presId="urn:microsoft.com/office/officeart/2005/8/layout/orgChart1"/>
    <dgm:cxn modelId="{EA14F870-D95C-4E9A-9640-1550640804AB}" type="presOf" srcId="{202722EB-2D01-41A7-BCC7-FAF999D71E34}" destId="{4B1A6630-7D8F-4A61-8EAB-C23A7DC74051}" srcOrd="1" destOrd="0" presId="urn:microsoft.com/office/officeart/2005/8/layout/orgChart1"/>
    <dgm:cxn modelId="{D6D43674-86DA-4847-A0BC-4A69F46B4624}" type="presOf" srcId="{8E92EBB9-360A-43E4-9ABB-2A88921314BC}" destId="{F4165251-70E3-445B-A29A-FA7B308B960C}" srcOrd="0" destOrd="0" presId="urn:microsoft.com/office/officeart/2005/8/layout/orgChart1"/>
    <dgm:cxn modelId="{50CFAEB8-C8D2-4774-B61D-19A8CF4FE43B}" type="presOf" srcId="{F28F659E-5AB9-46ED-87A2-D6FA3A704C79}" destId="{15CEFBB1-1C6B-47CA-BC90-2BF8F11418C7}" srcOrd="0" destOrd="0" presId="urn:microsoft.com/office/officeart/2005/8/layout/orgChart1"/>
    <dgm:cxn modelId="{FACB04F1-D17A-4B94-BD80-8312FF85284A}" srcId="{76EF8843-CBEA-451F-B6A7-1FA3FE94A8CC}" destId="{C57284D3-B1E9-4C8F-8A88-F811D65549CB}" srcOrd="0" destOrd="0" parTransId="{3971C3BD-55A9-4F1A-9391-87844C3E4C94}" sibTransId="{C72F7273-48BF-4039-B745-DB7DAFA7B81C}"/>
    <dgm:cxn modelId="{905EDBD2-FD7A-4F10-9907-B15AA91011C4}" type="presOf" srcId="{17FEFD9C-181D-4A8E-B158-FE76D9B53350}" destId="{7ADB9C32-80A0-4506-B97A-835F8DFF9526}" srcOrd="0" destOrd="0" presId="urn:microsoft.com/office/officeart/2005/8/layout/orgChart1"/>
    <dgm:cxn modelId="{E04EC72C-FCB2-435F-BB1C-AFC4C5A1D99A}" type="presOf" srcId="{7D613901-199E-4CC5-B2E8-0611FEB7EBC0}" destId="{45E75BA8-FF2A-444C-84D7-50A1AFF3BC74}" srcOrd="0" destOrd="0" presId="urn:microsoft.com/office/officeart/2005/8/layout/orgChart1"/>
    <dgm:cxn modelId="{CDDAE8D1-5C2B-4EF1-9E0C-6CA12F263EBA}" type="presOf" srcId="{6882B3B1-A877-4BF4-B98F-E85F2704ACE5}" destId="{EC33A4D2-E1EA-4861-BD0E-207445F2DBAB}" srcOrd="0" destOrd="0" presId="urn:microsoft.com/office/officeart/2005/8/layout/orgChart1"/>
    <dgm:cxn modelId="{BD891827-C94B-4A3E-942E-5829CFCD33C0}" type="presOf" srcId="{9A537F1C-A151-4A16-9B9C-F57AABD86CF0}" destId="{9B5181D6-5EF8-43AA-AEC2-E25F478A6994}" srcOrd="1" destOrd="0" presId="urn:microsoft.com/office/officeart/2005/8/layout/orgChart1"/>
    <dgm:cxn modelId="{142D13A1-ECFF-4760-80BD-F2F79ADF863E}" type="presOf" srcId="{947C079B-3F9C-4464-A2D6-5419C3099625}" destId="{B1135084-CA1C-4234-AF10-B3157795AFE7}" srcOrd="0" destOrd="0" presId="urn:microsoft.com/office/officeart/2005/8/layout/orgChart1"/>
    <dgm:cxn modelId="{248EE081-F229-45C4-BCA3-11935986C7B1}" type="presOf" srcId="{A209072D-4828-4305-97C6-A43CE49E14E2}" destId="{85E2F6BD-B9F9-4D30-A369-A3918545FF59}" srcOrd="0" destOrd="0" presId="urn:microsoft.com/office/officeart/2005/8/layout/orgChart1"/>
    <dgm:cxn modelId="{659C2F0C-AF08-4390-B131-AD58A0CA9286}" srcId="{6882B3B1-A877-4BF4-B98F-E85F2704ACE5}" destId="{31309FF4-10D1-4580-B79E-CFC7EBA463E9}" srcOrd="0" destOrd="0" parTransId="{7D613901-199E-4CC5-B2E8-0611FEB7EBC0}" sibTransId="{C714CDF4-D39D-4E58-9C32-DCA30606A9AB}"/>
    <dgm:cxn modelId="{80217381-B7E6-4125-A155-6A47E5B3D84B}" srcId="{F470DDBF-97B6-4EC4-A60B-82E6B83F4703}" destId="{8E92EBB9-360A-43E4-9ABB-2A88921314BC}" srcOrd="2" destOrd="0" parTransId="{851F957E-4F27-4568-B88E-A246C57C9862}" sibTransId="{B742EDF6-36A2-4A8F-8913-9F91E8719B52}"/>
    <dgm:cxn modelId="{D9B37637-A89A-42F1-B821-5AE14D1A3A8E}" type="presOf" srcId="{C57284D3-B1E9-4C8F-8A88-F811D65549CB}" destId="{C15AB6DF-AB90-4E33-96D1-6D510CCE57E8}" srcOrd="1" destOrd="0" presId="urn:microsoft.com/office/officeart/2005/8/layout/orgChart1"/>
    <dgm:cxn modelId="{3D3C7016-8149-481F-B6B0-254F06D6E632}" srcId="{F470DDBF-97B6-4EC4-A60B-82E6B83F4703}" destId="{17FEFD9C-181D-4A8E-B158-FE76D9B53350}" srcOrd="1" destOrd="0" parTransId="{5662F164-AB8D-4715-871E-4FE9DC2B5166}" sibTransId="{204E82EC-485F-4E35-B9FE-60217F0B7C6F}"/>
    <dgm:cxn modelId="{6EAE0BC4-B595-4D26-9FD9-A21A5A38D907}" srcId="{D25A2310-F41E-4FBA-8793-EE238780989A}" destId="{F470DDBF-97B6-4EC4-A60B-82E6B83F4703}" srcOrd="0" destOrd="0" parTransId="{D6511B87-DD4D-4510-8C81-EBBBA95149AB}" sibTransId="{780F20A0-2D5B-4EBD-8B11-36CAB422ADEE}"/>
    <dgm:cxn modelId="{51BFD2B1-07DD-429A-84C2-F7E76C8BECA2}" type="presOf" srcId="{0ACEE2C5-69D4-42A6-9A97-30BCC2D98340}" destId="{3CD7293F-A17C-4C6A-8159-A6A61EDC0E9A}" srcOrd="0" destOrd="0" presId="urn:microsoft.com/office/officeart/2005/8/layout/orgChart1"/>
    <dgm:cxn modelId="{AD5D1FDA-865B-4349-B42D-D6A0C00B0008}" type="presOf" srcId="{9A537F1C-A151-4A16-9B9C-F57AABD86CF0}" destId="{20ABD8C5-1203-441D-AA19-847AE5FC1019}" srcOrd="0" destOrd="0" presId="urn:microsoft.com/office/officeart/2005/8/layout/orgChart1"/>
    <dgm:cxn modelId="{8A73F4BC-1DB4-4467-BBF5-1CDB608A4C64}" type="presOf" srcId="{202722EB-2D01-41A7-BCC7-FAF999D71E34}" destId="{CB7AB2E3-8008-45D0-8FD5-F01CD68F0167}" srcOrd="0" destOrd="0" presId="urn:microsoft.com/office/officeart/2005/8/layout/orgChart1"/>
    <dgm:cxn modelId="{9F8ADBC3-8DF1-431E-9C27-E4FBF627BC1D}" type="presOf" srcId="{F470DDBF-97B6-4EC4-A60B-82E6B83F4703}" destId="{F2997684-DD7A-48FC-9E94-6F0F644908CE}" srcOrd="1" destOrd="0" presId="urn:microsoft.com/office/officeart/2005/8/layout/orgChart1"/>
    <dgm:cxn modelId="{B88DF22A-2534-4A96-9BF8-BCFE5B62116B}" type="presOf" srcId="{31309FF4-10D1-4580-B79E-CFC7EBA463E9}" destId="{2F9CAF36-DFE7-4B93-92CF-56F8A4F0667C}" srcOrd="0" destOrd="0" presId="urn:microsoft.com/office/officeart/2005/8/layout/orgChart1"/>
    <dgm:cxn modelId="{2DA8AE4F-67C0-4C4A-A13D-7DD368E2D146}" type="presOf" srcId="{F470DDBF-97B6-4EC4-A60B-82E6B83F4703}" destId="{E425E6D7-39D9-4DBB-8596-0851D951FB38}" srcOrd="0" destOrd="0" presId="urn:microsoft.com/office/officeart/2005/8/layout/orgChart1"/>
    <dgm:cxn modelId="{528FAE98-640D-4D37-B8E8-88677234B2DC}" type="presOf" srcId="{3FF41D49-1572-4002-BAE6-25D53BF84567}" destId="{3A474ED9-56B1-4101-8A2A-B1E29E0F9EA9}" srcOrd="0" destOrd="0" presId="urn:microsoft.com/office/officeart/2005/8/layout/orgChart1"/>
    <dgm:cxn modelId="{DB0CBF64-2CDF-47CB-8EFC-1E13A6B53E36}" type="presOf" srcId="{6882B3B1-A877-4BF4-B98F-E85F2704ACE5}" destId="{40AE814B-0615-4EC9-8B14-4271C5A61E8C}" srcOrd="1" destOrd="0" presId="urn:microsoft.com/office/officeart/2005/8/layout/orgChart1"/>
    <dgm:cxn modelId="{7DFC5B2C-687D-46C9-A95E-23843223F995}" type="presOf" srcId="{76EF8843-CBEA-451F-B6A7-1FA3FE94A8CC}" destId="{9F39A81C-5429-4A45-92DD-9C4226DC50CF}" srcOrd="0" destOrd="0" presId="urn:microsoft.com/office/officeart/2005/8/layout/orgChart1"/>
    <dgm:cxn modelId="{BB93C7DC-E8E1-4E1E-912B-ED208E5970E6}" srcId="{0ACEE2C5-69D4-42A6-9A97-30BCC2D98340}" destId="{D25A2310-F41E-4FBA-8793-EE238780989A}" srcOrd="0" destOrd="0" parTransId="{90E17991-ADA3-4DD4-8626-7758FFA81FDF}" sibTransId="{EF4D53E3-B2B8-4DEE-B6D2-49F3BA3BB46B}"/>
    <dgm:cxn modelId="{1F9125A5-49BD-4C7D-977A-81E3C8282C46}" type="presOf" srcId="{3971C3BD-55A9-4F1A-9391-87844C3E4C94}" destId="{73C919C5-DC4C-436E-8ADA-487EE1F16939}" srcOrd="0" destOrd="0" presId="urn:microsoft.com/office/officeart/2005/8/layout/orgChart1"/>
    <dgm:cxn modelId="{036C07BE-8753-4837-9C25-C9C3197AE389}" type="presOf" srcId="{31309FF4-10D1-4580-B79E-CFC7EBA463E9}" destId="{935F141A-2910-4A0D-BECD-5B2861E161C8}" srcOrd="1" destOrd="0" presId="urn:microsoft.com/office/officeart/2005/8/layout/orgChart1"/>
    <dgm:cxn modelId="{E3D855A7-A446-4444-AC65-B4C0EC90F099}" type="presOf" srcId="{8E92EBB9-360A-43E4-9ABB-2A88921314BC}" destId="{960AD1CB-8ADC-4E8E-B8D3-22F9BFBF5A73}" srcOrd="1" destOrd="0" presId="urn:microsoft.com/office/officeart/2005/8/layout/orgChart1"/>
    <dgm:cxn modelId="{50E6AF61-0E42-4302-B6DA-F2D7760DF295}" type="presOf" srcId="{17A22570-8D45-433E-A6AD-1C32DFE0871A}" destId="{787BFB2A-8C4A-41B3-AFF0-EAE0FBC49EBD}" srcOrd="1" destOrd="0" presId="urn:microsoft.com/office/officeart/2005/8/layout/orgChart1"/>
    <dgm:cxn modelId="{5A1A51B1-69AD-471D-BD40-AE28E6E37DE2}" type="presParOf" srcId="{3CD7293F-A17C-4C6A-8159-A6A61EDC0E9A}" destId="{F991D8D5-90B8-4F69-9F2D-755237C52FEE}" srcOrd="0" destOrd="0" presId="urn:microsoft.com/office/officeart/2005/8/layout/orgChart1"/>
    <dgm:cxn modelId="{B1981FC1-0B19-4368-A2CF-FAFD1DF950A9}" type="presParOf" srcId="{F991D8D5-90B8-4F69-9F2D-755237C52FEE}" destId="{A9E53073-A5E2-431A-9AF0-8C9A9326D63E}" srcOrd="0" destOrd="0" presId="urn:microsoft.com/office/officeart/2005/8/layout/orgChart1"/>
    <dgm:cxn modelId="{93339819-F2FF-4BF5-8C17-A92DACD14B9B}" type="presParOf" srcId="{A9E53073-A5E2-431A-9AF0-8C9A9326D63E}" destId="{B879C400-EC3D-49A8-ABF1-17E132688836}" srcOrd="0" destOrd="0" presId="urn:microsoft.com/office/officeart/2005/8/layout/orgChart1"/>
    <dgm:cxn modelId="{49E9B6E2-6DEB-48A3-AE76-818DA0A900AE}" type="presParOf" srcId="{A9E53073-A5E2-431A-9AF0-8C9A9326D63E}" destId="{55941C73-A8E8-4105-A4F5-8550DFE2879A}" srcOrd="1" destOrd="0" presId="urn:microsoft.com/office/officeart/2005/8/layout/orgChart1"/>
    <dgm:cxn modelId="{E0A884AC-93B8-4F48-A26C-7544014777F1}" type="presParOf" srcId="{F991D8D5-90B8-4F69-9F2D-755237C52FEE}" destId="{E941B4C9-0403-40E0-9DFC-83C9DBE4A37A}" srcOrd="1" destOrd="0" presId="urn:microsoft.com/office/officeart/2005/8/layout/orgChart1"/>
    <dgm:cxn modelId="{1887B9DD-DF94-4FF4-B714-32F10ED2D93F}" type="presParOf" srcId="{E941B4C9-0403-40E0-9DFC-83C9DBE4A37A}" destId="{4EE3B2D8-D172-4360-877A-8526400A9704}" srcOrd="0" destOrd="0" presId="urn:microsoft.com/office/officeart/2005/8/layout/orgChart1"/>
    <dgm:cxn modelId="{C39EE304-9DC1-4E9A-9F5D-E48C84569FA0}" type="presParOf" srcId="{E941B4C9-0403-40E0-9DFC-83C9DBE4A37A}" destId="{EFB13D49-894B-4A31-B18F-38D64A1B1F2A}" srcOrd="1" destOrd="0" presId="urn:microsoft.com/office/officeart/2005/8/layout/orgChart1"/>
    <dgm:cxn modelId="{24F1C8B3-09A6-4E70-840A-1DB6FE6ACF6B}" type="presParOf" srcId="{EFB13D49-894B-4A31-B18F-38D64A1B1F2A}" destId="{288F6EBA-6A32-43F2-8CB1-A1E8F8E50531}" srcOrd="0" destOrd="0" presId="urn:microsoft.com/office/officeart/2005/8/layout/orgChart1"/>
    <dgm:cxn modelId="{5E860116-5199-45D0-8B46-EF0562F5CEA9}" type="presParOf" srcId="{288F6EBA-6A32-43F2-8CB1-A1E8F8E50531}" destId="{E425E6D7-39D9-4DBB-8596-0851D951FB38}" srcOrd="0" destOrd="0" presId="urn:microsoft.com/office/officeart/2005/8/layout/orgChart1"/>
    <dgm:cxn modelId="{25BF8B44-86D7-466F-9F95-9B4D3B6CF089}" type="presParOf" srcId="{288F6EBA-6A32-43F2-8CB1-A1E8F8E50531}" destId="{F2997684-DD7A-48FC-9E94-6F0F644908CE}" srcOrd="1" destOrd="0" presId="urn:microsoft.com/office/officeart/2005/8/layout/orgChart1"/>
    <dgm:cxn modelId="{3EC9241F-3EFD-47D9-B913-19B27541D249}" type="presParOf" srcId="{EFB13D49-894B-4A31-B18F-38D64A1B1F2A}" destId="{C4DF51BE-0820-47F8-B74E-AEDEFCF3310F}" srcOrd="1" destOrd="0" presId="urn:microsoft.com/office/officeart/2005/8/layout/orgChart1"/>
    <dgm:cxn modelId="{069CD557-5916-4887-A949-953AEEA1BDD5}" type="presParOf" srcId="{C4DF51BE-0820-47F8-B74E-AEDEFCF3310F}" destId="{0A010F2A-67D4-48ED-92CF-2FA5D5431041}" srcOrd="0" destOrd="0" presId="urn:microsoft.com/office/officeart/2005/8/layout/orgChart1"/>
    <dgm:cxn modelId="{D4BC838B-9DD2-4DBF-919F-5CD040E9C20C}" type="presParOf" srcId="{C4DF51BE-0820-47F8-B74E-AEDEFCF3310F}" destId="{393F7142-F20F-4F18-8F8A-D7F43D7DC5B3}" srcOrd="1" destOrd="0" presId="urn:microsoft.com/office/officeart/2005/8/layout/orgChart1"/>
    <dgm:cxn modelId="{32E7A613-3F28-40D6-9300-164A1DCBF252}" type="presParOf" srcId="{393F7142-F20F-4F18-8F8A-D7F43D7DC5B3}" destId="{829B4B9A-B51A-4BF2-9DFB-27ADAA6D68FB}" srcOrd="0" destOrd="0" presId="urn:microsoft.com/office/officeart/2005/8/layout/orgChart1"/>
    <dgm:cxn modelId="{A7C00F15-D0A2-4DBC-9F54-0318BC55A756}" type="presParOf" srcId="{829B4B9A-B51A-4BF2-9DFB-27ADAA6D68FB}" destId="{B1135084-CA1C-4234-AF10-B3157795AFE7}" srcOrd="0" destOrd="0" presId="urn:microsoft.com/office/officeart/2005/8/layout/orgChart1"/>
    <dgm:cxn modelId="{03956B67-C208-4B70-8D06-2F59BEE90B57}" type="presParOf" srcId="{829B4B9A-B51A-4BF2-9DFB-27ADAA6D68FB}" destId="{540F56EF-A797-453C-BD2D-83A3DA980CB6}" srcOrd="1" destOrd="0" presId="urn:microsoft.com/office/officeart/2005/8/layout/orgChart1"/>
    <dgm:cxn modelId="{D1FD6D91-57F8-43A1-BECC-EFF6C04538E3}" type="presParOf" srcId="{393F7142-F20F-4F18-8F8A-D7F43D7DC5B3}" destId="{20E432E3-1403-4052-9FDD-9592B34B78C7}" srcOrd="1" destOrd="0" presId="urn:microsoft.com/office/officeart/2005/8/layout/orgChart1"/>
    <dgm:cxn modelId="{D7B49127-987C-4EB8-9469-AB5ED3D6F888}" type="presParOf" srcId="{393F7142-F20F-4F18-8F8A-D7F43D7DC5B3}" destId="{194A976C-28C0-420A-9D5B-8B084A3A1C1F}" srcOrd="2" destOrd="0" presId="urn:microsoft.com/office/officeart/2005/8/layout/orgChart1"/>
    <dgm:cxn modelId="{BBAC9DC0-9F10-4AE5-BFF8-C439E1B2ABD0}" type="presParOf" srcId="{C4DF51BE-0820-47F8-B74E-AEDEFCF3310F}" destId="{2568C3BB-FB2E-4CC7-9AF1-027539CBF839}" srcOrd="2" destOrd="0" presId="urn:microsoft.com/office/officeart/2005/8/layout/orgChart1"/>
    <dgm:cxn modelId="{E7F11A33-1C24-4033-8D52-7E9B38A7303E}" type="presParOf" srcId="{C4DF51BE-0820-47F8-B74E-AEDEFCF3310F}" destId="{C3D28648-B298-4E78-9750-F51CD427570E}" srcOrd="3" destOrd="0" presId="urn:microsoft.com/office/officeart/2005/8/layout/orgChart1"/>
    <dgm:cxn modelId="{10D124B7-6017-4401-BE31-2D0F2FAD6665}" type="presParOf" srcId="{C3D28648-B298-4E78-9750-F51CD427570E}" destId="{5DE1C024-F02F-4199-B421-871FB5D80CD7}" srcOrd="0" destOrd="0" presId="urn:microsoft.com/office/officeart/2005/8/layout/orgChart1"/>
    <dgm:cxn modelId="{9877AAB7-F0AD-41E4-8F94-C97FE89CD0DC}" type="presParOf" srcId="{5DE1C024-F02F-4199-B421-871FB5D80CD7}" destId="{7ADB9C32-80A0-4506-B97A-835F8DFF9526}" srcOrd="0" destOrd="0" presId="urn:microsoft.com/office/officeart/2005/8/layout/orgChart1"/>
    <dgm:cxn modelId="{EE3DBEC7-5C5E-4AAB-8CC1-26CA69D41E59}" type="presParOf" srcId="{5DE1C024-F02F-4199-B421-871FB5D80CD7}" destId="{D2EC0673-4B1E-4B9C-9027-B2ABE37758C1}" srcOrd="1" destOrd="0" presId="urn:microsoft.com/office/officeart/2005/8/layout/orgChart1"/>
    <dgm:cxn modelId="{A5110DF3-6441-4F17-A793-B276BA103898}" type="presParOf" srcId="{C3D28648-B298-4E78-9750-F51CD427570E}" destId="{6B25833B-769A-4FDB-A818-7FCC0F79EF30}" srcOrd="1" destOrd="0" presId="urn:microsoft.com/office/officeart/2005/8/layout/orgChart1"/>
    <dgm:cxn modelId="{E5FB21B8-71AD-4B02-9B17-DC7974925BF2}" type="presParOf" srcId="{C3D28648-B298-4E78-9750-F51CD427570E}" destId="{A3773D72-9B96-4D0A-BFE9-8722661AE710}" srcOrd="2" destOrd="0" presId="urn:microsoft.com/office/officeart/2005/8/layout/orgChart1"/>
    <dgm:cxn modelId="{5BF12945-7066-48B4-9588-671FC230F9DC}" type="presParOf" srcId="{C4DF51BE-0820-47F8-B74E-AEDEFCF3310F}" destId="{7592D822-B22D-4101-874A-B5F222A1BCF4}" srcOrd="4" destOrd="0" presId="urn:microsoft.com/office/officeart/2005/8/layout/orgChart1"/>
    <dgm:cxn modelId="{A0FDB399-D5EC-459F-B0B7-245FEB00E00C}" type="presParOf" srcId="{C4DF51BE-0820-47F8-B74E-AEDEFCF3310F}" destId="{0EB33364-8C7F-4377-AB4C-52AEB6F78C9A}" srcOrd="5" destOrd="0" presId="urn:microsoft.com/office/officeart/2005/8/layout/orgChart1"/>
    <dgm:cxn modelId="{04B84F89-77D5-434D-B83D-60A8B1D9D7D4}" type="presParOf" srcId="{0EB33364-8C7F-4377-AB4C-52AEB6F78C9A}" destId="{C3C3F253-8DFA-450A-9D81-0FF40200076E}" srcOrd="0" destOrd="0" presId="urn:microsoft.com/office/officeart/2005/8/layout/orgChart1"/>
    <dgm:cxn modelId="{36B3C81D-EBEB-4B5F-BE2F-9DDC723930EA}" type="presParOf" srcId="{C3C3F253-8DFA-450A-9D81-0FF40200076E}" destId="{F4165251-70E3-445B-A29A-FA7B308B960C}" srcOrd="0" destOrd="0" presId="urn:microsoft.com/office/officeart/2005/8/layout/orgChart1"/>
    <dgm:cxn modelId="{EEC6C0B4-39A4-45FB-9A05-76929295F4E2}" type="presParOf" srcId="{C3C3F253-8DFA-450A-9D81-0FF40200076E}" destId="{960AD1CB-8ADC-4E8E-B8D3-22F9BFBF5A73}" srcOrd="1" destOrd="0" presId="urn:microsoft.com/office/officeart/2005/8/layout/orgChart1"/>
    <dgm:cxn modelId="{36176E3C-2469-45AD-A080-BB6F2353644C}" type="presParOf" srcId="{0EB33364-8C7F-4377-AB4C-52AEB6F78C9A}" destId="{BE9FBA0F-2B93-486A-BACE-C42F53F26A0F}" srcOrd="1" destOrd="0" presId="urn:microsoft.com/office/officeart/2005/8/layout/orgChart1"/>
    <dgm:cxn modelId="{89D24AD8-55A3-4ED1-8B7B-60CB32B08265}" type="presParOf" srcId="{0EB33364-8C7F-4377-AB4C-52AEB6F78C9A}" destId="{3278C2AB-E3A3-4716-A182-1BFCD61E4637}" srcOrd="2" destOrd="0" presId="urn:microsoft.com/office/officeart/2005/8/layout/orgChart1"/>
    <dgm:cxn modelId="{0D52B496-4069-4D56-A369-36C3FB7074D4}" type="presParOf" srcId="{EFB13D49-894B-4A31-B18F-38D64A1B1F2A}" destId="{0BE058CA-4D4C-48CA-9D61-5F9E33715A4A}" srcOrd="2" destOrd="0" presId="urn:microsoft.com/office/officeart/2005/8/layout/orgChart1"/>
    <dgm:cxn modelId="{52FD4EC8-9CBF-432F-A2B2-06CC1E9308D0}" type="presParOf" srcId="{E941B4C9-0403-40E0-9DFC-83C9DBE4A37A}" destId="{85E2F6BD-B9F9-4D30-A369-A3918545FF59}" srcOrd="2" destOrd="0" presId="urn:microsoft.com/office/officeart/2005/8/layout/orgChart1"/>
    <dgm:cxn modelId="{1E30590A-3AC9-4581-960D-288E6E68FE40}" type="presParOf" srcId="{E941B4C9-0403-40E0-9DFC-83C9DBE4A37A}" destId="{0EAB9441-585A-445F-9136-5333BC21BD21}" srcOrd="3" destOrd="0" presId="urn:microsoft.com/office/officeart/2005/8/layout/orgChart1"/>
    <dgm:cxn modelId="{E5B5E29B-7FA6-45E6-8B24-F908D1607D7A}" type="presParOf" srcId="{0EAB9441-585A-445F-9136-5333BC21BD21}" destId="{17DEEF74-7FC8-4C1B-B449-96B1450D9A91}" srcOrd="0" destOrd="0" presId="urn:microsoft.com/office/officeart/2005/8/layout/orgChart1"/>
    <dgm:cxn modelId="{7EE0887A-3758-4F84-8B51-8A5F021A4BFC}" type="presParOf" srcId="{17DEEF74-7FC8-4C1B-B449-96B1450D9A91}" destId="{9F39A81C-5429-4A45-92DD-9C4226DC50CF}" srcOrd="0" destOrd="0" presId="urn:microsoft.com/office/officeart/2005/8/layout/orgChart1"/>
    <dgm:cxn modelId="{2385F982-3772-4EF1-949A-BE8C037A5223}" type="presParOf" srcId="{17DEEF74-7FC8-4C1B-B449-96B1450D9A91}" destId="{D118B23A-E037-4455-A61C-4B33F64E4FF0}" srcOrd="1" destOrd="0" presId="urn:microsoft.com/office/officeart/2005/8/layout/orgChart1"/>
    <dgm:cxn modelId="{23136730-31FE-446A-BF65-E5B2C867F61F}" type="presParOf" srcId="{0EAB9441-585A-445F-9136-5333BC21BD21}" destId="{5DDDC2B1-16B8-470B-89D8-E14A5B1E5225}" srcOrd="1" destOrd="0" presId="urn:microsoft.com/office/officeart/2005/8/layout/orgChart1"/>
    <dgm:cxn modelId="{685DAE7D-396E-497D-B3C1-0597A210FCD8}" type="presParOf" srcId="{5DDDC2B1-16B8-470B-89D8-E14A5B1E5225}" destId="{73C919C5-DC4C-436E-8ADA-487EE1F16939}" srcOrd="0" destOrd="0" presId="urn:microsoft.com/office/officeart/2005/8/layout/orgChart1"/>
    <dgm:cxn modelId="{652B0EEE-8CFD-4B0D-8808-54E8AB32473D}" type="presParOf" srcId="{5DDDC2B1-16B8-470B-89D8-E14A5B1E5225}" destId="{1BB4E9CB-9FD3-4036-9E38-66C3CA43A792}" srcOrd="1" destOrd="0" presId="urn:microsoft.com/office/officeart/2005/8/layout/orgChart1"/>
    <dgm:cxn modelId="{C2FC9E00-7495-4ACA-B274-3410C1BDF747}" type="presParOf" srcId="{1BB4E9CB-9FD3-4036-9E38-66C3CA43A792}" destId="{05195F9D-5DCA-4F1A-B929-B1A8F2AAB5DE}" srcOrd="0" destOrd="0" presId="urn:microsoft.com/office/officeart/2005/8/layout/orgChart1"/>
    <dgm:cxn modelId="{E420B9B4-56CB-48D9-8897-77CF217A0B81}" type="presParOf" srcId="{05195F9D-5DCA-4F1A-B929-B1A8F2AAB5DE}" destId="{72496C99-7964-4D60-8486-333B81C2E711}" srcOrd="0" destOrd="0" presId="urn:microsoft.com/office/officeart/2005/8/layout/orgChart1"/>
    <dgm:cxn modelId="{94D50D91-D272-48B2-B320-29888D817CD3}" type="presParOf" srcId="{05195F9D-5DCA-4F1A-B929-B1A8F2AAB5DE}" destId="{C15AB6DF-AB90-4E33-96D1-6D510CCE57E8}" srcOrd="1" destOrd="0" presId="urn:microsoft.com/office/officeart/2005/8/layout/orgChart1"/>
    <dgm:cxn modelId="{777963C8-77B6-4417-9048-DF93DD9EB6F2}" type="presParOf" srcId="{1BB4E9CB-9FD3-4036-9E38-66C3CA43A792}" destId="{265E569F-20B8-4F53-BE3B-11F001B95E2E}" srcOrd="1" destOrd="0" presId="urn:microsoft.com/office/officeart/2005/8/layout/orgChart1"/>
    <dgm:cxn modelId="{9748C163-E6FF-41EB-8D38-8766B4C55ED5}" type="presParOf" srcId="{1BB4E9CB-9FD3-4036-9E38-66C3CA43A792}" destId="{1F9FA86C-4AEF-4ACC-B2B0-768C6923B838}" srcOrd="2" destOrd="0" presId="urn:microsoft.com/office/officeart/2005/8/layout/orgChart1"/>
    <dgm:cxn modelId="{19A7B430-2D3F-4EC2-8652-F6801C5A7CC0}" type="presParOf" srcId="{0EAB9441-585A-445F-9136-5333BC21BD21}" destId="{6A9A8615-BA5A-433C-BEDF-C5FCB0D3EA33}" srcOrd="2" destOrd="0" presId="urn:microsoft.com/office/officeart/2005/8/layout/orgChart1"/>
    <dgm:cxn modelId="{313D3040-283D-4089-8B3C-099A05A7B051}" type="presParOf" srcId="{E941B4C9-0403-40E0-9DFC-83C9DBE4A37A}" destId="{DFC58162-7DD5-43CC-98E8-275859F7B14A}" srcOrd="4" destOrd="0" presId="urn:microsoft.com/office/officeart/2005/8/layout/orgChart1"/>
    <dgm:cxn modelId="{4AFDDA33-F1D6-4FF9-BC72-3E7832859AEF}" type="presParOf" srcId="{E941B4C9-0403-40E0-9DFC-83C9DBE4A37A}" destId="{273809C3-CD7D-4356-A529-5392A968BE37}" srcOrd="5" destOrd="0" presId="urn:microsoft.com/office/officeart/2005/8/layout/orgChart1"/>
    <dgm:cxn modelId="{557EB6F3-099E-45B1-8881-77B9D22170A2}" type="presParOf" srcId="{273809C3-CD7D-4356-A529-5392A968BE37}" destId="{D65F43B2-D1AF-476E-B161-FDA5A5ECCD82}" srcOrd="0" destOrd="0" presId="urn:microsoft.com/office/officeart/2005/8/layout/orgChart1"/>
    <dgm:cxn modelId="{5D588CB7-CAA3-480E-9922-1E1BCCF2F4F8}" type="presParOf" srcId="{D65F43B2-D1AF-476E-B161-FDA5A5ECCD82}" destId="{EC33A4D2-E1EA-4861-BD0E-207445F2DBAB}" srcOrd="0" destOrd="0" presId="urn:microsoft.com/office/officeart/2005/8/layout/orgChart1"/>
    <dgm:cxn modelId="{AE28D296-5B89-4164-BC56-AB5B8ABFF7F7}" type="presParOf" srcId="{D65F43B2-D1AF-476E-B161-FDA5A5ECCD82}" destId="{40AE814B-0615-4EC9-8B14-4271C5A61E8C}" srcOrd="1" destOrd="0" presId="urn:microsoft.com/office/officeart/2005/8/layout/orgChart1"/>
    <dgm:cxn modelId="{3682B178-EFD6-4C6C-934E-928120B18625}" type="presParOf" srcId="{273809C3-CD7D-4356-A529-5392A968BE37}" destId="{C2413FA8-F2DA-47D8-9C87-BFAA843AEA47}" srcOrd="1" destOrd="0" presId="urn:microsoft.com/office/officeart/2005/8/layout/orgChart1"/>
    <dgm:cxn modelId="{7EA35F5A-9433-4840-8E91-BD1C05A0FE8D}" type="presParOf" srcId="{C2413FA8-F2DA-47D8-9C87-BFAA843AEA47}" destId="{45E75BA8-FF2A-444C-84D7-50A1AFF3BC74}" srcOrd="0" destOrd="0" presId="urn:microsoft.com/office/officeart/2005/8/layout/orgChart1"/>
    <dgm:cxn modelId="{577A2C62-C50F-4E14-A3EC-295B826A100A}" type="presParOf" srcId="{C2413FA8-F2DA-47D8-9C87-BFAA843AEA47}" destId="{06316D37-8225-4D26-BE80-E1E04290ECCA}" srcOrd="1" destOrd="0" presId="urn:microsoft.com/office/officeart/2005/8/layout/orgChart1"/>
    <dgm:cxn modelId="{0E0D7394-7CA1-449B-835B-85A5A9B7E354}" type="presParOf" srcId="{06316D37-8225-4D26-BE80-E1E04290ECCA}" destId="{E513910A-E070-448B-BB63-2DCBE64A7E93}" srcOrd="0" destOrd="0" presId="urn:microsoft.com/office/officeart/2005/8/layout/orgChart1"/>
    <dgm:cxn modelId="{46A858AE-85F4-42EA-8666-74A263B3B6B4}" type="presParOf" srcId="{E513910A-E070-448B-BB63-2DCBE64A7E93}" destId="{2F9CAF36-DFE7-4B93-92CF-56F8A4F0667C}" srcOrd="0" destOrd="0" presId="urn:microsoft.com/office/officeart/2005/8/layout/orgChart1"/>
    <dgm:cxn modelId="{7DE44C71-5E18-42CF-918E-4EF5F0E3C109}" type="presParOf" srcId="{E513910A-E070-448B-BB63-2DCBE64A7E93}" destId="{935F141A-2910-4A0D-BECD-5B2861E161C8}" srcOrd="1" destOrd="0" presId="urn:microsoft.com/office/officeart/2005/8/layout/orgChart1"/>
    <dgm:cxn modelId="{33773EC5-A487-4083-BB0A-6E4206C97408}" type="presParOf" srcId="{06316D37-8225-4D26-BE80-E1E04290ECCA}" destId="{8E493DCE-2FCF-4332-B296-4032DEB3D469}" srcOrd="1" destOrd="0" presId="urn:microsoft.com/office/officeart/2005/8/layout/orgChart1"/>
    <dgm:cxn modelId="{9EF9BB24-1323-4B7B-855A-293741D43B05}" type="presParOf" srcId="{06316D37-8225-4D26-BE80-E1E04290ECCA}" destId="{729C9046-E18E-49E0-824E-76B27F130EA8}" srcOrd="2" destOrd="0" presId="urn:microsoft.com/office/officeart/2005/8/layout/orgChart1"/>
    <dgm:cxn modelId="{005A20E8-7470-463D-9729-38A6A470DFFD}" type="presParOf" srcId="{C2413FA8-F2DA-47D8-9C87-BFAA843AEA47}" destId="{3A474ED9-56B1-4101-8A2A-B1E29E0F9EA9}" srcOrd="2" destOrd="0" presId="urn:microsoft.com/office/officeart/2005/8/layout/orgChart1"/>
    <dgm:cxn modelId="{940BD539-EDC4-4C94-8417-A5493318E564}" type="presParOf" srcId="{C2413FA8-F2DA-47D8-9C87-BFAA843AEA47}" destId="{12BA3BEF-3BEF-4F66-82FF-C41C5A8F0F58}" srcOrd="3" destOrd="0" presId="urn:microsoft.com/office/officeart/2005/8/layout/orgChart1"/>
    <dgm:cxn modelId="{FEDA4968-1543-4C8A-ADC4-85197D2DF5C7}" type="presParOf" srcId="{12BA3BEF-3BEF-4F66-82FF-C41C5A8F0F58}" destId="{E1E10D35-8E9D-4C1D-B029-CE963CFB28E7}" srcOrd="0" destOrd="0" presId="urn:microsoft.com/office/officeart/2005/8/layout/orgChart1"/>
    <dgm:cxn modelId="{7601068E-49EE-4C5E-A258-F078C5270B29}" type="presParOf" srcId="{E1E10D35-8E9D-4C1D-B029-CE963CFB28E7}" destId="{CB7AB2E3-8008-45D0-8FD5-F01CD68F0167}" srcOrd="0" destOrd="0" presId="urn:microsoft.com/office/officeart/2005/8/layout/orgChart1"/>
    <dgm:cxn modelId="{0795994C-154D-4C5D-A864-A26E1717E7C1}" type="presParOf" srcId="{E1E10D35-8E9D-4C1D-B029-CE963CFB28E7}" destId="{4B1A6630-7D8F-4A61-8EAB-C23A7DC74051}" srcOrd="1" destOrd="0" presId="urn:microsoft.com/office/officeart/2005/8/layout/orgChart1"/>
    <dgm:cxn modelId="{A6E22AB5-155A-41D4-B6CF-73724A89B3C9}" type="presParOf" srcId="{12BA3BEF-3BEF-4F66-82FF-C41C5A8F0F58}" destId="{E92E26B2-CAF9-4BBF-AEF6-41B8F41546A1}" srcOrd="1" destOrd="0" presId="urn:microsoft.com/office/officeart/2005/8/layout/orgChart1"/>
    <dgm:cxn modelId="{BDBB9403-2AEE-4418-B574-F572BD0CCA83}" type="presParOf" srcId="{E92E26B2-CAF9-4BBF-AEF6-41B8F41546A1}" destId="{15CEFBB1-1C6B-47CA-BC90-2BF8F11418C7}" srcOrd="0" destOrd="0" presId="urn:microsoft.com/office/officeart/2005/8/layout/orgChart1"/>
    <dgm:cxn modelId="{BDF330CB-2067-4C4F-960A-3B1C8B502129}" type="presParOf" srcId="{E92E26B2-CAF9-4BBF-AEF6-41B8F41546A1}" destId="{7289C028-1FB4-43D6-82FA-C9A7E90EB0B3}" srcOrd="1" destOrd="0" presId="urn:microsoft.com/office/officeart/2005/8/layout/orgChart1"/>
    <dgm:cxn modelId="{EF3CB9FF-B50B-4FD0-9C55-8BABA4E0B37C}" type="presParOf" srcId="{7289C028-1FB4-43D6-82FA-C9A7E90EB0B3}" destId="{AF6AC6C8-6940-40C5-A638-35171772BAB4}" srcOrd="0" destOrd="0" presId="urn:microsoft.com/office/officeart/2005/8/layout/orgChart1"/>
    <dgm:cxn modelId="{27E5CEDB-FBD2-4B21-888C-F532A3FAEF6B}" type="presParOf" srcId="{AF6AC6C8-6940-40C5-A638-35171772BAB4}" destId="{20ABD8C5-1203-441D-AA19-847AE5FC1019}" srcOrd="0" destOrd="0" presId="urn:microsoft.com/office/officeart/2005/8/layout/orgChart1"/>
    <dgm:cxn modelId="{3B545CEB-8776-41AD-BD80-BF30ED583126}" type="presParOf" srcId="{AF6AC6C8-6940-40C5-A638-35171772BAB4}" destId="{9B5181D6-5EF8-43AA-AEC2-E25F478A6994}" srcOrd="1" destOrd="0" presId="urn:microsoft.com/office/officeart/2005/8/layout/orgChart1"/>
    <dgm:cxn modelId="{658B225F-F60E-44E9-992D-3688D5C0C776}" type="presParOf" srcId="{7289C028-1FB4-43D6-82FA-C9A7E90EB0B3}" destId="{33D2C9F3-364D-4B45-86C0-6CDA3330B1A0}" srcOrd="1" destOrd="0" presId="urn:microsoft.com/office/officeart/2005/8/layout/orgChart1"/>
    <dgm:cxn modelId="{F084396C-794B-44CC-BDFA-B78584233DFB}" type="presParOf" srcId="{7289C028-1FB4-43D6-82FA-C9A7E90EB0B3}" destId="{D4F2F57F-AA41-45EE-BE8E-4FDC93874547}" srcOrd="2" destOrd="0" presId="urn:microsoft.com/office/officeart/2005/8/layout/orgChart1"/>
    <dgm:cxn modelId="{129A98E9-2750-4D84-843B-074825373AFB}" type="presParOf" srcId="{E92E26B2-CAF9-4BBF-AEF6-41B8F41546A1}" destId="{51C55DE3-8A3E-4107-BED8-AA3FB563FE04}" srcOrd="2" destOrd="0" presId="urn:microsoft.com/office/officeart/2005/8/layout/orgChart1"/>
    <dgm:cxn modelId="{21B281D3-7E98-4026-83C2-C68D22A24E69}" type="presParOf" srcId="{E92E26B2-CAF9-4BBF-AEF6-41B8F41546A1}" destId="{C8CFCF06-18DD-44CD-9D90-44044D5E0D93}" srcOrd="3" destOrd="0" presId="urn:microsoft.com/office/officeart/2005/8/layout/orgChart1"/>
    <dgm:cxn modelId="{0254372A-0663-4EE6-AE85-ABDFAB754571}" type="presParOf" srcId="{C8CFCF06-18DD-44CD-9D90-44044D5E0D93}" destId="{F11540B4-EFB1-40F6-B4AD-11417D0C2764}" srcOrd="0" destOrd="0" presId="urn:microsoft.com/office/officeart/2005/8/layout/orgChart1"/>
    <dgm:cxn modelId="{EA87AD04-3156-4D2C-A011-EA953827674A}" type="presParOf" srcId="{F11540B4-EFB1-40F6-B4AD-11417D0C2764}" destId="{22779711-4C87-4A2C-B9BA-72763B078EEB}" srcOrd="0" destOrd="0" presId="urn:microsoft.com/office/officeart/2005/8/layout/orgChart1"/>
    <dgm:cxn modelId="{12ACA8A6-9756-4263-AF20-A10E1840B2BE}" type="presParOf" srcId="{F11540B4-EFB1-40F6-B4AD-11417D0C2764}" destId="{787BFB2A-8C4A-41B3-AFF0-EAE0FBC49EBD}" srcOrd="1" destOrd="0" presId="urn:microsoft.com/office/officeart/2005/8/layout/orgChart1"/>
    <dgm:cxn modelId="{F3581402-C8A2-4D1D-8A0C-BBF73DEF4F85}" type="presParOf" srcId="{C8CFCF06-18DD-44CD-9D90-44044D5E0D93}" destId="{C15B898B-7E1A-4C52-B47F-343FAF54217B}" srcOrd="1" destOrd="0" presId="urn:microsoft.com/office/officeart/2005/8/layout/orgChart1"/>
    <dgm:cxn modelId="{5C3AEAB1-6ADF-4170-970F-A2E7DF7A62D3}" type="presParOf" srcId="{C8CFCF06-18DD-44CD-9D90-44044D5E0D93}" destId="{5E24BA15-73DA-4582-92AD-128FA2F95EC0}" srcOrd="2" destOrd="0" presId="urn:microsoft.com/office/officeart/2005/8/layout/orgChart1"/>
    <dgm:cxn modelId="{AF4928A3-34A8-4B40-B77C-2069C482F841}" type="presParOf" srcId="{12BA3BEF-3BEF-4F66-82FF-C41C5A8F0F58}" destId="{786AE270-A269-4663-AC5A-38BD0EFFB967}" srcOrd="2" destOrd="0" presId="urn:microsoft.com/office/officeart/2005/8/layout/orgChart1"/>
    <dgm:cxn modelId="{4AA74A97-A8AE-4233-8516-4A1F5DB01E78}" type="presParOf" srcId="{273809C3-CD7D-4356-A529-5392A968BE37}" destId="{80D7F54A-BCE6-4611-93A3-BA3E56209F9D}" srcOrd="2" destOrd="0" presId="urn:microsoft.com/office/officeart/2005/8/layout/orgChart1"/>
    <dgm:cxn modelId="{3D1A5CC2-EE89-4DE6-A24C-CB561DFE69BB}" type="presParOf" srcId="{F991D8D5-90B8-4F69-9F2D-755237C52FEE}" destId="{A29702E7-F6E7-4F54-BF0E-87BA58456D5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B44736-216C-4937-8D4F-C5D061461BB1}" type="doc">
      <dgm:prSet loTypeId="urn:microsoft.com/office/officeart/2005/8/layout/pList1#2" loCatId="list" qsTypeId="urn:microsoft.com/office/officeart/2005/8/quickstyle/simple1" qsCatId="simple" csTypeId="urn:microsoft.com/office/officeart/2005/8/colors/accent1_2" csCatId="accent1" phldr="1"/>
      <dgm:spPr/>
      <dgm:t>
        <a:bodyPr/>
        <a:lstStyle/>
        <a:p>
          <a:endParaRPr lang="en-US"/>
        </a:p>
      </dgm:t>
    </dgm:pt>
    <dgm:pt modelId="{C7E3B941-D470-43AB-A6AC-F8F75473048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US" sz="1600" dirty="0" smtClean="0">
              <a:solidFill>
                <a:schemeClr val="bg1"/>
              </a:solidFill>
            </a:rPr>
            <a:t>(Serensoft, n.d.)</a:t>
          </a:r>
          <a:endParaRPr lang="en-US" sz="1600" dirty="0">
            <a:solidFill>
              <a:schemeClr val="bg1"/>
            </a:solidFill>
          </a:endParaRPr>
        </a:p>
      </dgm:t>
    </dgm:pt>
    <dgm:pt modelId="{AE9E3D6B-9DDB-49A6-B265-5C5F2F2E6634}" type="parTrans" cxnId="{9FA9ADEF-FB35-42BE-B319-5EBAA7A1CB3D}">
      <dgm:prSet/>
      <dgm:spPr/>
      <dgm:t>
        <a:bodyPr/>
        <a:lstStyle/>
        <a:p>
          <a:pPr algn="ctr"/>
          <a:endParaRPr lang="en-US"/>
        </a:p>
      </dgm:t>
    </dgm:pt>
    <dgm:pt modelId="{338A5430-A7A4-4945-A4C0-16204876BC42}" type="sibTrans" cxnId="{9FA9ADEF-FB35-42BE-B319-5EBAA7A1CB3D}">
      <dgm:prSet/>
      <dgm:spPr/>
      <dgm:t>
        <a:bodyPr/>
        <a:lstStyle/>
        <a:p>
          <a:pPr algn="ctr"/>
          <a:endParaRPr lang="en-US"/>
        </a:p>
      </dgm:t>
    </dgm:pt>
    <dgm:pt modelId="{4E39246C-B8A6-46C5-BD75-8ED6B4C83A4E}" type="pres">
      <dgm:prSet presAssocID="{99B44736-216C-4937-8D4F-C5D061461BB1}" presName="Name0" presStyleCnt="0">
        <dgm:presLayoutVars>
          <dgm:dir/>
          <dgm:resizeHandles val="exact"/>
        </dgm:presLayoutVars>
      </dgm:prSet>
      <dgm:spPr/>
      <dgm:t>
        <a:bodyPr/>
        <a:lstStyle/>
        <a:p>
          <a:endParaRPr lang="en-US"/>
        </a:p>
      </dgm:t>
    </dgm:pt>
    <dgm:pt modelId="{C88A75CE-051E-439E-983C-2B7D24B2EEAD}" type="pres">
      <dgm:prSet presAssocID="{C7E3B941-D470-43AB-A6AC-F8F75473048D}" presName="compNode" presStyleCnt="0"/>
      <dgm:spPr/>
    </dgm:pt>
    <dgm:pt modelId="{4340708C-F014-4DE1-ABD4-E29C2F7CD887}" type="pres">
      <dgm:prSet presAssocID="{C7E3B941-D470-43AB-A6AC-F8F75473048D}" presName="pictRect" presStyleLbl="node1" presStyleIdx="0" presStyleCnt="1" custScaleX="120109" custScaleY="150323" custLinFactNeighborX="-7819" custLinFactNeighborY="-30"/>
      <dgm:spPr>
        <a:blipFill dpi="0" rotWithShape="1">
          <a:blip xmlns:r="http://schemas.openxmlformats.org/officeDocument/2006/relationships" r:embed="rId1"/>
          <a:srcRect/>
          <a:stretch>
            <a:fillRect t="3000" b="-3000"/>
          </a:stretch>
        </a:blipFill>
        <a:ln w="6350">
          <a:solidFill>
            <a:schemeClr val="bg1">
              <a:lumMod val="65000"/>
            </a:schemeClr>
          </a:solidFill>
        </a:ln>
        <a:effectLst>
          <a:outerShdw blurRad="50800" dist="38100" dir="2700000" algn="tl" rotWithShape="0">
            <a:prstClr val="black">
              <a:alpha val="40000"/>
            </a:prstClr>
          </a:outerShdw>
        </a:effectLst>
      </dgm:spPr>
      <dgm:t>
        <a:bodyPr/>
        <a:lstStyle/>
        <a:p>
          <a:endParaRPr lang="en-US"/>
        </a:p>
      </dgm:t>
    </dgm:pt>
    <dgm:pt modelId="{3E5B4E6E-1824-4D6D-B6CE-AE7155EBFBE3}" type="pres">
      <dgm:prSet presAssocID="{C7E3B941-D470-43AB-A6AC-F8F75473048D}" presName="textRect" presStyleLbl="revTx" presStyleIdx="0" presStyleCnt="1" custScaleY="39629" custLinFactNeighborX="38688" custLinFactNeighborY="-11133">
        <dgm:presLayoutVars>
          <dgm:bulletEnabled val="1"/>
        </dgm:presLayoutVars>
      </dgm:prSet>
      <dgm:spPr/>
      <dgm:t>
        <a:bodyPr/>
        <a:lstStyle/>
        <a:p>
          <a:endParaRPr lang="en-US"/>
        </a:p>
      </dgm:t>
    </dgm:pt>
  </dgm:ptLst>
  <dgm:cxnLst>
    <dgm:cxn modelId="{9FA9ADEF-FB35-42BE-B319-5EBAA7A1CB3D}" srcId="{99B44736-216C-4937-8D4F-C5D061461BB1}" destId="{C7E3B941-D470-43AB-A6AC-F8F75473048D}" srcOrd="0" destOrd="0" parTransId="{AE9E3D6B-9DDB-49A6-B265-5C5F2F2E6634}" sibTransId="{338A5430-A7A4-4945-A4C0-16204876BC42}"/>
    <dgm:cxn modelId="{24709F76-B883-43BC-A60A-E3F62C195D5C}" type="presOf" srcId="{99B44736-216C-4937-8D4F-C5D061461BB1}" destId="{4E39246C-B8A6-46C5-BD75-8ED6B4C83A4E}" srcOrd="0" destOrd="0" presId="urn:microsoft.com/office/officeart/2005/8/layout/pList1#2"/>
    <dgm:cxn modelId="{D9CF0F7F-F2B6-4826-8FA6-61F19EF2FEB1}" type="presOf" srcId="{C7E3B941-D470-43AB-A6AC-F8F75473048D}" destId="{3E5B4E6E-1824-4D6D-B6CE-AE7155EBFBE3}" srcOrd="0" destOrd="0" presId="urn:microsoft.com/office/officeart/2005/8/layout/pList1#2"/>
    <dgm:cxn modelId="{6AC0A9D4-DE6A-43FD-AADB-E5D7E7354753}" type="presParOf" srcId="{4E39246C-B8A6-46C5-BD75-8ED6B4C83A4E}" destId="{C88A75CE-051E-439E-983C-2B7D24B2EEAD}" srcOrd="0" destOrd="0" presId="urn:microsoft.com/office/officeart/2005/8/layout/pList1#2"/>
    <dgm:cxn modelId="{49EA3228-4B98-49D3-89CD-037E2705F4AF}" type="presParOf" srcId="{C88A75CE-051E-439E-983C-2B7D24B2EEAD}" destId="{4340708C-F014-4DE1-ABD4-E29C2F7CD887}" srcOrd="0" destOrd="0" presId="urn:microsoft.com/office/officeart/2005/8/layout/pList1#2"/>
    <dgm:cxn modelId="{200312A2-BC0A-4133-829E-C557C887027A}" type="presParOf" srcId="{C88A75CE-051E-439E-983C-2B7D24B2EEAD}" destId="{3E5B4E6E-1824-4D6D-B6CE-AE7155EBFBE3}" srcOrd="1" destOrd="0" presId="urn:microsoft.com/office/officeart/2005/8/layout/p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40DFE9-F035-40AC-A016-281B3871103F}" type="doc">
      <dgm:prSet loTypeId="urn:microsoft.com/office/officeart/2008/layout/BendingPictureCaption" loCatId="picture" qsTypeId="urn:microsoft.com/office/officeart/2005/8/quickstyle/simple1" qsCatId="simple" csTypeId="urn:microsoft.com/office/officeart/2005/8/colors/accent2_5" csCatId="accent2" phldr="1"/>
      <dgm:spPr/>
      <dgm:t>
        <a:bodyPr/>
        <a:lstStyle/>
        <a:p>
          <a:endParaRPr lang="en-US"/>
        </a:p>
      </dgm:t>
    </dgm:pt>
    <dgm:pt modelId="{0D3D164C-5789-4ECF-8F98-4E0B0348A2FC}">
      <dgm:prSet phldrT="[Text]" custT="1"/>
      <dgm:spPr/>
      <dgm:t>
        <a:bodyPr/>
        <a:lstStyle/>
        <a:p>
          <a:r>
            <a:rPr lang="en-US" sz="1800" dirty="0" smtClean="0"/>
            <a:t>(Staples.com, 2014)</a:t>
          </a:r>
          <a:endParaRPr lang="en-US" sz="1800" dirty="0"/>
        </a:p>
      </dgm:t>
    </dgm:pt>
    <dgm:pt modelId="{1244668E-BCB7-485F-B9E4-526FE296380E}" type="parTrans" cxnId="{3BC156D2-8194-4972-8B15-412A40704072}">
      <dgm:prSet/>
      <dgm:spPr/>
      <dgm:t>
        <a:bodyPr/>
        <a:lstStyle/>
        <a:p>
          <a:endParaRPr lang="en-US"/>
        </a:p>
      </dgm:t>
    </dgm:pt>
    <dgm:pt modelId="{FC3B0F8B-2F2B-49EC-B0E4-81F47973E4C5}" type="sibTrans" cxnId="{3BC156D2-8194-4972-8B15-412A40704072}">
      <dgm:prSet/>
      <dgm:spPr/>
      <dgm:t>
        <a:bodyPr/>
        <a:lstStyle/>
        <a:p>
          <a:endParaRPr lang="en-US"/>
        </a:p>
      </dgm:t>
    </dgm:pt>
    <dgm:pt modelId="{17E9DB2D-BD45-4432-91BE-E957AD34DA08}" type="pres">
      <dgm:prSet presAssocID="{9F40DFE9-F035-40AC-A016-281B3871103F}" presName="diagram" presStyleCnt="0">
        <dgm:presLayoutVars>
          <dgm:dir/>
        </dgm:presLayoutVars>
      </dgm:prSet>
      <dgm:spPr/>
      <dgm:t>
        <a:bodyPr/>
        <a:lstStyle/>
        <a:p>
          <a:endParaRPr lang="en-US"/>
        </a:p>
      </dgm:t>
    </dgm:pt>
    <dgm:pt modelId="{D73CCFE4-F52B-46AD-8D29-B8A6C5F3D8B6}" type="pres">
      <dgm:prSet presAssocID="{0D3D164C-5789-4ECF-8F98-4E0B0348A2FC}" presName="composite" presStyleCnt="0"/>
      <dgm:spPr/>
    </dgm:pt>
    <dgm:pt modelId="{1C2C3045-30F5-4027-8BD0-8F24E40C86F4}" type="pres">
      <dgm:prSet presAssocID="{0D3D164C-5789-4ECF-8F98-4E0B0348A2FC}" presName="Image" presStyleLbl="bgShp" presStyleIdx="0" presStyleCnt="1"/>
      <dgm:spPr>
        <a:blipFill rotWithShape="1">
          <a:blip xmlns:r="http://schemas.openxmlformats.org/officeDocument/2006/relationships" r:embed="rId1"/>
          <a:stretch>
            <a:fillRect/>
          </a:stretch>
        </a:blipFill>
      </dgm:spPr>
    </dgm:pt>
    <dgm:pt modelId="{980B1489-8701-4B97-BD4A-4F51F28C510B}" type="pres">
      <dgm:prSet presAssocID="{0D3D164C-5789-4ECF-8F98-4E0B0348A2FC}" presName="Parent" presStyleLbl="node0" presStyleIdx="0" presStyleCnt="1" custAng="10800000" custFlipVert="1" custScaleX="67715" custScaleY="66482">
        <dgm:presLayoutVars>
          <dgm:bulletEnabled val="1"/>
        </dgm:presLayoutVars>
      </dgm:prSet>
      <dgm:spPr/>
      <dgm:t>
        <a:bodyPr/>
        <a:lstStyle/>
        <a:p>
          <a:endParaRPr lang="en-US"/>
        </a:p>
      </dgm:t>
    </dgm:pt>
  </dgm:ptLst>
  <dgm:cxnLst>
    <dgm:cxn modelId="{1CB0CE02-A0E6-4801-87B6-E73D85A92E2A}" type="presOf" srcId="{0D3D164C-5789-4ECF-8F98-4E0B0348A2FC}" destId="{980B1489-8701-4B97-BD4A-4F51F28C510B}" srcOrd="0" destOrd="0" presId="urn:microsoft.com/office/officeart/2008/layout/BendingPictureCaption"/>
    <dgm:cxn modelId="{3BC156D2-8194-4972-8B15-412A40704072}" srcId="{9F40DFE9-F035-40AC-A016-281B3871103F}" destId="{0D3D164C-5789-4ECF-8F98-4E0B0348A2FC}" srcOrd="0" destOrd="0" parTransId="{1244668E-BCB7-485F-B9E4-526FE296380E}" sibTransId="{FC3B0F8B-2F2B-49EC-B0E4-81F47973E4C5}"/>
    <dgm:cxn modelId="{4F064C26-5900-4613-BC89-5B56BF04A444}" type="presOf" srcId="{9F40DFE9-F035-40AC-A016-281B3871103F}" destId="{17E9DB2D-BD45-4432-91BE-E957AD34DA08}" srcOrd="0" destOrd="0" presId="urn:microsoft.com/office/officeart/2008/layout/BendingPictureCaption"/>
    <dgm:cxn modelId="{E09785B6-A2EA-4B99-9866-DDC9DCC29565}" type="presParOf" srcId="{17E9DB2D-BD45-4432-91BE-E957AD34DA08}" destId="{D73CCFE4-F52B-46AD-8D29-B8A6C5F3D8B6}" srcOrd="0" destOrd="0" presId="urn:microsoft.com/office/officeart/2008/layout/BendingPictureCaption"/>
    <dgm:cxn modelId="{85F95071-6B24-4342-901F-BE81E178AFDA}" type="presParOf" srcId="{D73CCFE4-F52B-46AD-8D29-B8A6C5F3D8B6}" destId="{1C2C3045-30F5-4027-8BD0-8F24E40C86F4}" srcOrd="0" destOrd="0" presId="urn:microsoft.com/office/officeart/2008/layout/BendingPictureCaption"/>
    <dgm:cxn modelId="{085CEE91-36C8-417B-AE7A-80FFE48BA19C}" type="presParOf" srcId="{D73CCFE4-F52B-46AD-8D29-B8A6C5F3D8B6}" destId="{980B1489-8701-4B97-BD4A-4F51F28C510B}"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6E5C5B-C001-486E-AC64-3CD66ED673EE}" type="doc">
      <dgm:prSet loTypeId="urn:microsoft.com/office/officeart/2005/8/layout/bList2#2" loCatId="list" qsTypeId="urn:microsoft.com/office/officeart/2005/8/quickstyle/simple1" qsCatId="simple" csTypeId="urn:microsoft.com/office/officeart/2005/8/colors/accent1_2" csCatId="accent1" phldr="1"/>
      <dgm:spPr/>
    </dgm:pt>
    <dgm:pt modelId="{EE560955-D28F-4A61-B827-2C3E90DFE9B2}">
      <dgm:prSet phldrT="[Text]" custT="1"/>
      <dgm:spPr/>
      <dgm:t>
        <a:bodyPr/>
        <a:lstStyle/>
        <a:p>
          <a:r>
            <a:rPr lang="en-US" sz="1600" dirty="0" smtClean="0"/>
            <a:t>(Amazon.com)</a:t>
          </a:r>
          <a:endParaRPr lang="en-US" sz="1600" dirty="0"/>
        </a:p>
      </dgm:t>
    </dgm:pt>
    <dgm:pt modelId="{2413D7EE-EB08-4D18-992F-25CA389C89FF}" type="parTrans" cxnId="{B51E6C27-8789-45DB-A911-100591B5022F}">
      <dgm:prSet/>
      <dgm:spPr/>
      <dgm:t>
        <a:bodyPr/>
        <a:lstStyle/>
        <a:p>
          <a:endParaRPr lang="en-US"/>
        </a:p>
      </dgm:t>
    </dgm:pt>
    <dgm:pt modelId="{19789E55-A3C7-48A1-B398-8D37718C27A5}" type="sibTrans" cxnId="{B51E6C27-8789-45DB-A911-100591B5022F}">
      <dgm:prSet/>
      <dgm:spPr/>
      <dgm:t>
        <a:bodyPr/>
        <a:lstStyle/>
        <a:p>
          <a:endParaRPr lang="en-US"/>
        </a:p>
      </dgm:t>
    </dgm:pt>
    <dgm:pt modelId="{72250A7E-49F3-4494-8DEF-9BFDA27ADFFE}" type="pres">
      <dgm:prSet presAssocID="{DD6E5C5B-C001-486E-AC64-3CD66ED673EE}" presName="diagram" presStyleCnt="0">
        <dgm:presLayoutVars>
          <dgm:dir/>
          <dgm:animLvl val="lvl"/>
          <dgm:resizeHandles val="exact"/>
        </dgm:presLayoutVars>
      </dgm:prSet>
      <dgm:spPr/>
    </dgm:pt>
    <dgm:pt modelId="{0366B842-791F-46D2-84BD-A987A32FD357}" type="pres">
      <dgm:prSet presAssocID="{EE560955-D28F-4A61-B827-2C3E90DFE9B2}" presName="compNode" presStyleCnt="0"/>
      <dgm:spPr/>
    </dgm:pt>
    <dgm:pt modelId="{A19A761C-23BD-4B3F-9063-7392DA1942CF}" type="pres">
      <dgm:prSet presAssocID="{EE560955-D28F-4A61-B827-2C3E90DFE9B2}" presName="childRect" presStyleLbl="bgAcc1" presStyleIdx="0" presStyleCnt="1">
        <dgm:presLayoutVars>
          <dgm:bulletEnabled val="1"/>
        </dgm:presLayoutVars>
      </dgm:prSet>
      <dgm:spPr>
        <a:blipFill rotWithShape="0">
          <a:blip xmlns:r="http://schemas.openxmlformats.org/officeDocument/2006/relationships" r:embed="rId1"/>
          <a:stretch>
            <a:fillRect/>
          </a:stretch>
        </a:blipFill>
      </dgm:spPr>
    </dgm:pt>
    <dgm:pt modelId="{2F3C6691-57F6-4890-97E3-4E53AF8ACD3C}" type="pres">
      <dgm:prSet presAssocID="{EE560955-D28F-4A61-B827-2C3E90DFE9B2}" presName="parentText" presStyleLbl="node1" presStyleIdx="0" presStyleCnt="0">
        <dgm:presLayoutVars>
          <dgm:chMax val="0"/>
          <dgm:bulletEnabled val="1"/>
        </dgm:presLayoutVars>
      </dgm:prSet>
      <dgm:spPr/>
      <dgm:t>
        <a:bodyPr/>
        <a:lstStyle/>
        <a:p>
          <a:endParaRPr lang="en-US"/>
        </a:p>
      </dgm:t>
    </dgm:pt>
    <dgm:pt modelId="{2E54F33B-B9D5-4AAD-80BB-68069DD3ABB7}" type="pres">
      <dgm:prSet presAssocID="{EE560955-D28F-4A61-B827-2C3E90DFE9B2}" presName="parentRect" presStyleLbl="alignNode1" presStyleIdx="0" presStyleCnt="1"/>
      <dgm:spPr/>
      <dgm:t>
        <a:bodyPr/>
        <a:lstStyle/>
        <a:p>
          <a:endParaRPr lang="en-US"/>
        </a:p>
      </dgm:t>
    </dgm:pt>
    <dgm:pt modelId="{8FB0D2D9-50D8-4E1D-9FE4-0BD7CCA81C49}" type="pres">
      <dgm:prSet presAssocID="{EE560955-D28F-4A61-B827-2C3E90DFE9B2}" presName="adorn" presStyleLbl="fgAccFollowNode1" presStyleIdx="0" presStyleCnt="1"/>
      <dgm:spPr>
        <a:blipFill rotWithShape="0">
          <a:blip xmlns:r="http://schemas.openxmlformats.org/officeDocument/2006/relationships" r:embed="rId2"/>
          <a:stretch>
            <a:fillRect/>
          </a:stretch>
        </a:blipFill>
      </dgm:spPr>
    </dgm:pt>
  </dgm:ptLst>
  <dgm:cxnLst>
    <dgm:cxn modelId="{E7D93538-4E0D-4B7F-9F99-862B2D6A655C}" type="presOf" srcId="{EE560955-D28F-4A61-B827-2C3E90DFE9B2}" destId="{2F3C6691-57F6-4890-97E3-4E53AF8ACD3C}" srcOrd="0" destOrd="0" presId="urn:microsoft.com/office/officeart/2005/8/layout/bList2#2"/>
    <dgm:cxn modelId="{B51E6C27-8789-45DB-A911-100591B5022F}" srcId="{DD6E5C5B-C001-486E-AC64-3CD66ED673EE}" destId="{EE560955-D28F-4A61-B827-2C3E90DFE9B2}" srcOrd="0" destOrd="0" parTransId="{2413D7EE-EB08-4D18-992F-25CA389C89FF}" sibTransId="{19789E55-A3C7-48A1-B398-8D37718C27A5}"/>
    <dgm:cxn modelId="{D63E1A4A-51DE-49C2-88AA-1143D4551327}" type="presOf" srcId="{EE560955-D28F-4A61-B827-2C3E90DFE9B2}" destId="{2E54F33B-B9D5-4AAD-80BB-68069DD3ABB7}" srcOrd="1" destOrd="0" presId="urn:microsoft.com/office/officeart/2005/8/layout/bList2#2"/>
    <dgm:cxn modelId="{A5B45E32-BE35-4F6E-AC67-1259F4F54299}" type="presOf" srcId="{DD6E5C5B-C001-486E-AC64-3CD66ED673EE}" destId="{72250A7E-49F3-4494-8DEF-9BFDA27ADFFE}" srcOrd="0" destOrd="0" presId="urn:microsoft.com/office/officeart/2005/8/layout/bList2#2"/>
    <dgm:cxn modelId="{88F56BA1-DC2C-4A40-8FB6-1DFE63372E13}" type="presParOf" srcId="{72250A7E-49F3-4494-8DEF-9BFDA27ADFFE}" destId="{0366B842-791F-46D2-84BD-A987A32FD357}" srcOrd="0" destOrd="0" presId="urn:microsoft.com/office/officeart/2005/8/layout/bList2#2"/>
    <dgm:cxn modelId="{E8F86DA3-3331-4E65-8225-25F58F5BB61A}" type="presParOf" srcId="{0366B842-791F-46D2-84BD-A987A32FD357}" destId="{A19A761C-23BD-4B3F-9063-7392DA1942CF}" srcOrd="0" destOrd="0" presId="urn:microsoft.com/office/officeart/2005/8/layout/bList2#2"/>
    <dgm:cxn modelId="{5E832546-02E6-49E6-B0C5-14FED055866E}" type="presParOf" srcId="{0366B842-791F-46D2-84BD-A987A32FD357}" destId="{2F3C6691-57F6-4890-97E3-4E53AF8ACD3C}" srcOrd="1" destOrd="0" presId="urn:microsoft.com/office/officeart/2005/8/layout/bList2#2"/>
    <dgm:cxn modelId="{14BFF6AC-2A34-421D-8C5E-46923AD5AF1B}" type="presParOf" srcId="{0366B842-791F-46D2-84BD-A987A32FD357}" destId="{2E54F33B-B9D5-4AAD-80BB-68069DD3ABB7}" srcOrd="2" destOrd="0" presId="urn:microsoft.com/office/officeart/2005/8/layout/bList2#2"/>
    <dgm:cxn modelId="{43C399F4-ACE6-444B-80FB-D667C65C5308}" type="presParOf" srcId="{0366B842-791F-46D2-84BD-A987A32FD357}" destId="{8FB0D2D9-50D8-4E1D-9FE4-0BD7CCA81C49}"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C9FABFD9-D37B-4A52-B5C4-522DC36BA690}">
      <dgm:prSet phldrT="[Text]"/>
      <dgm:spPr>
        <a:solidFill>
          <a:schemeClr val="accent1">
            <a:lumMod val="60000"/>
            <a:lumOff val="40000"/>
          </a:schemeClr>
        </a:solidFill>
      </dgm:spPr>
      <dgm:t>
        <a:bodyPr/>
        <a:lstStyle/>
        <a:p>
          <a:r>
            <a:rPr lang="en-US" dirty="0" smtClean="0"/>
            <a:t>Challenge</a:t>
          </a:r>
          <a:endParaRPr lang="en-US" dirty="0"/>
        </a:p>
      </dgm:t>
    </dgm:pt>
    <dgm:pt modelId="{A6BCE233-2EBA-4712-9F8C-33FDEDCAAE59}" type="parTrans" cxnId="{82E1F822-D79D-4D74-9157-47A5FE878302}">
      <dgm:prSet/>
      <dgm:spPr/>
      <dgm:t>
        <a:bodyPr/>
        <a:lstStyle/>
        <a:p>
          <a:endParaRPr lang="en-US"/>
        </a:p>
      </dgm:t>
    </dgm:pt>
    <dgm:pt modelId="{F0014195-F1F7-4E26-A80D-FBC74217633F}" type="sibTrans" cxnId="{82E1F822-D79D-4D74-9157-47A5FE878302}">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1A68B0B0-6C80-4F9D-A897-0F994661D0CF}" type="pres">
      <dgm:prSet presAssocID="{C9FABFD9-D37B-4A52-B5C4-522DC36BA690}" presName="parTxOnly" presStyleLbl="node1" presStyleIdx="1" presStyleCnt="6">
        <dgm:presLayoutVars>
          <dgm:chMax val="0"/>
          <dgm:chPref val="0"/>
          <dgm:bulletEnabled val="1"/>
        </dgm:presLayoutVars>
      </dgm:prSet>
      <dgm:spPr/>
      <dgm:t>
        <a:bodyPr/>
        <a:lstStyle/>
        <a:p>
          <a:endParaRPr lang="en-US"/>
        </a:p>
      </dgm:t>
    </dgm:pt>
    <dgm:pt modelId="{CFFC8769-9230-409E-9EAF-EC3FE085AA72}" type="pres">
      <dgm:prSet presAssocID="{F0014195-F1F7-4E26-A80D-FBC74217633F}"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82E1F822-D79D-4D74-9157-47A5FE878302}" srcId="{58E08EFF-D1EC-44FF-920B-423FF890E330}" destId="{C9FABFD9-D37B-4A52-B5C4-522DC36BA690}" srcOrd="1" destOrd="0" parTransId="{A6BCE233-2EBA-4712-9F8C-33FDEDCAAE59}" sibTransId="{F0014195-F1F7-4E26-A80D-FBC74217633F}"/>
    <dgm:cxn modelId="{0CD424B4-9716-4EBD-8948-4A8E7B3B948C}" srcId="{58E08EFF-D1EC-44FF-920B-423FF890E330}" destId="{FC6038B1-3FDE-41A0-B568-3D0ACCA57A9F}" srcOrd="0" destOrd="0" parTransId="{50247088-D291-41AC-87B7-8BEB789421B8}" sibTransId="{E2F811EC-71F3-409A-87F4-487741894E9E}"/>
    <dgm:cxn modelId="{A064EA67-AD8B-428E-922B-2F4BCE6382E9}" type="presOf" srcId="{58E08EFF-D1EC-44FF-920B-423FF890E330}" destId="{8CD35B08-D8B9-4AF2-AEB9-1DAC3A5FDFE6}"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B76B125C-1A58-459C-BADC-CBD8E4DE16D1}" type="presOf" srcId="{DB799A70-20E6-4D02-9C6F-520E23DA79E0}" destId="{D1F795E1-59B5-4C85-A1D4-EF60E2AAEB9F}" srcOrd="0" destOrd="0" presId="urn:microsoft.com/office/officeart/2005/8/layout/chevron1"/>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3314F897-A40B-4FAA-8617-D1AA95A3CF55}" type="presOf" srcId="{FC6038B1-3FDE-41A0-B568-3D0ACCA57A9F}" destId="{DFAA7ADA-23E8-4FF0-AFEF-94CF1E08F747}" srcOrd="0" destOrd="0" presId="urn:microsoft.com/office/officeart/2005/8/layout/chevron1"/>
    <dgm:cxn modelId="{04405A43-46F0-40D8-8448-60D9504291F5}" type="presOf" srcId="{D05D6A0F-B5AA-402C-BD11-13F111B362B6}" destId="{78C880DD-9E45-474C-9F4B-1FDE3E7AFE82}" srcOrd="0" destOrd="0" presId="urn:microsoft.com/office/officeart/2005/8/layout/chevron1"/>
    <dgm:cxn modelId="{544E914D-3D5F-4800-BBCB-28EF8C0FE8A2}" type="presOf" srcId="{64A060F4-21D5-45E4-AFB9-0167E97B1CA3}" destId="{1C236289-C18F-4CE9-A66D-C7BEE0D7A38B}" srcOrd="0" destOrd="0" presId="urn:microsoft.com/office/officeart/2005/8/layout/chevron1"/>
    <dgm:cxn modelId="{E32E7359-B1C2-4383-BE89-EC20D2B6E6FE}" type="presOf" srcId="{C9FABFD9-D37B-4A52-B5C4-522DC36BA690}" destId="{1A68B0B0-6C80-4F9D-A897-0F994661D0CF}"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348924ED-6B53-4EB1-87D3-87F6AA7F82E2}" type="presOf" srcId="{2A58B4F2-0B5D-49B4-9CFF-5D8971F7FC02}" destId="{ED05D04A-7FCF-46BA-8D15-3616694E650A}" srcOrd="0" destOrd="0" presId="urn:microsoft.com/office/officeart/2005/8/layout/chevron1"/>
    <dgm:cxn modelId="{F47EC221-E9E4-4C2E-9E43-D00C18945476}" type="presParOf" srcId="{8CD35B08-D8B9-4AF2-AEB9-1DAC3A5FDFE6}" destId="{DFAA7ADA-23E8-4FF0-AFEF-94CF1E08F747}" srcOrd="0" destOrd="0" presId="urn:microsoft.com/office/officeart/2005/8/layout/chevron1"/>
    <dgm:cxn modelId="{A3FEAE58-88A3-4DC9-8C09-70F409E06CED}" type="presParOf" srcId="{8CD35B08-D8B9-4AF2-AEB9-1DAC3A5FDFE6}" destId="{83BC803E-2702-4AD7-9223-3C0616DA5AE8}" srcOrd="1" destOrd="0" presId="urn:microsoft.com/office/officeart/2005/8/layout/chevron1"/>
    <dgm:cxn modelId="{EBFFF6B6-12BA-4E77-95AA-EBC22667C01F}" type="presParOf" srcId="{8CD35B08-D8B9-4AF2-AEB9-1DAC3A5FDFE6}" destId="{1A68B0B0-6C80-4F9D-A897-0F994661D0CF}" srcOrd="2" destOrd="0" presId="urn:microsoft.com/office/officeart/2005/8/layout/chevron1"/>
    <dgm:cxn modelId="{96F89941-2A8E-48E7-B7E3-0FFE85A7C022}" type="presParOf" srcId="{8CD35B08-D8B9-4AF2-AEB9-1DAC3A5FDFE6}" destId="{CFFC8769-9230-409E-9EAF-EC3FE085AA72}" srcOrd="3" destOrd="0" presId="urn:microsoft.com/office/officeart/2005/8/layout/chevron1"/>
    <dgm:cxn modelId="{CF336437-0158-4300-8DED-BDB1D19C2FEC}" type="presParOf" srcId="{8CD35B08-D8B9-4AF2-AEB9-1DAC3A5FDFE6}" destId="{78C880DD-9E45-474C-9F4B-1FDE3E7AFE82}" srcOrd="4" destOrd="0" presId="urn:microsoft.com/office/officeart/2005/8/layout/chevron1"/>
    <dgm:cxn modelId="{467AF53A-6FFF-4920-B88B-612632317324}" type="presParOf" srcId="{8CD35B08-D8B9-4AF2-AEB9-1DAC3A5FDFE6}" destId="{2E3E029B-65D3-425A-A4A3-56BCDDAD927E}" srcOrd="5" destOrd="0" presId="urn:microsoft.com/office/officeart/2005/8/layout/chevron1"/>
    <dgm:cxn modelId="{3B31C986-CB80-48F3-AAA3-F1F70EBC015E}" type="presParOf" srcId="{8CD35B08-D8B9-4AF2-AEB9-1DAC3A5FDFE6}" destId="{D1F795E1-59B5-4C85-A1D4-EF60E2AAEB9F}" srcOrd="6" destOrd="0" presId="urn:microsoft.com/office/officeart/2005/8/layout/chevron1"/>
    <dgm:cxn modelId="{879EC25B-30AD-4461-8825-9BAA70258811}" type="presParOf" srcId="{8CD35B08-D8B9-4AF2-AEB9-1DAC3A5FDFE6}" destId="{41DF0607-D218-460A-9D5E-F1EB632B4AF4}" srcOrd="7" destOrd="0" presId="urn:microsoft.com/office/officeart/2005/8/layout/chevron1"/>
    <dgm:cxn modelId="{4F69EF0D-ED87-4A8C-9B97-8CF23FE6BE6C}" type="presParOf" srcId="{8CD35B08-D8B9-4AF2-AEB9-1DAC3A5FDFE6}" destId="{1C236289-C18F-4CE9-A66D-C7BEE0D7A38B}" srcOrd="8" destOrd="0" presId="urn:microsoft.com/office/officeart/2005/8/layout/chevron1"/>
    <dgm:cxn modelId="{36F6C291-C732-4F88-B58B-B02B1DA888CD}" type="presParOf" srcId="{8CD35B08-D8B9-4AF2-AEB9-1DAC3A5FDFE6}" destId="{4F557784-B70B-4068-A57C-A92F60F74452}" srcOrd="9" destOrd="0" presId="urn:microsoft.com/office/officeart/2005/8/layout/chevron1"/>
    <dgm:cxn modelId="{13C54DE8-B208-430C-99C9-4D0EF65A4F5F}"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C9FABFD9-D37B-4A52-B5C4-522DC36BA690}">
      <dgm:prSet phldrT="[Text]"/>
      <dgm:spPr>
        <a:solidFill>
          <a:srgbClr val="002060"/>
        </a:solidFill>
      </dgm:spPr>
      <dgm:t>
        <a:bodyPr/>
        <a:lstStyle/>
        <a:p>
          <a:r>
            <a:rPr lang="en-US" dirty="0" smtClean="0"/>
            <a:t>Challenge</a:t>
          </a:r>
          <a:endParaRPr lang="en-US" dirty="0"/>
        </a:p>
      </dgm:t>
    </dgm:pt>
    <dgm:pt modelId="{A6BCE233-2EBA-4712-9F8C-33FDEDCAAE59}" type="parTrans" cxnId="{82E1F822-D79D-4D74-9157-47A5FE878302}">
      <dgm:prSet/>
      <dgm:spPr/>
      <dgm:t>
        <a:bodyPr/>
        <a:lstStyle/>
        <a:p>
          <a:endParaRPr lang="en-US"/>
        </a:p>
      </dgm:t>
    </dgm:pt>
    <dgm:pt modelId="{F0014195-F1F7-4E26-A80D-FBC74217633F}" type="sibTrans" cxnId="{82E1F822-D79D-4D74-9157-47A5FE878302}">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1A68B0B0-6C80-4F9D-A897-0F994661D0CF}" type="pres">
      <dgm:prSet presAssocID="{C9FABFD9-D37B-4A52-B5C4-522DC36BA690}" presName="parTxOnly" presStyleLbl="node1" presStyleIdx="1" presStyleCnt="6">
        <dgm:presLayoutVars>
          <dgm:chMax val="0"/>
          <dgm:chPref val="0"/>
          <dgm:bulletEnabled val="1"/>
        </dgm:presLayoutVars>
      </dgm:prSet>
      <dgm:spPr/>
      <dgm:t>
        <a:bodyPr/>
        <a:lstStyle/>
        <a:p>
          <a:endParaRPr lang="en-US"/>
        </a:p>
      </dgm:t>
    </dgm:pt>
    <dgm:pt modelId="{CFFC8769-9230-409E-9EAF-EC3FE085AA72}" type="pres">
      <dgm:prSet presAssocID="{F0014195-F1F7-4E26-A80D-FBC74217633F}"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24E493C3-F5E1-412E-AF98-D413D05CAC58}" srcId="{58E08EFF-D1EC-44FF-920B-423FF890E330}" destId="{D05D6A0F-B5AA-402C-BD11-13F111B362B6}" srcOrd="2" destOrd="0" parTransId="{64DCD228-4309-4AA4-B91B-4AF89FCA4B85}" sibTransId="{6EA40FFB-776F-4D7B-B4D0-3E3937FCE540}"/>
    <dgm:cxn modelId="{0CD424B4-9716-4EBD-8948-4A8E7B3B948C}" srcId="{58E08EFF-D1EC-44FF-920B-423FF890E330}" destId="{FC6038B1-3FDE-41A0-B568-3D0ACCA57A9F}" srcOrd="0" destOrd="0" parTransId="{50247088-D291-41AC-87B7-8BEB789421B8}" sibTransId="{E2F811EC-71F3-409A-87F4-487741894E9E}"/>
    <dgm:cxn modelId="{0792E293-A805-47C0-BC76-ACC77474EF36}" srcId="{58E08EFF-D1EC-44FF-920B-423FF890E330}" destId="{64A060F4-21D5-45E4-AFB9-0167E97B1CA3}" srcOrd="4" destOrd="0" parTransId="{EE15218A-82EC-4AED-B6F1-39506E752A8C}" sibTransId="{4F34165D-02D2-48D2-A51F-8E8E92FF69F0}"/>
    <dgm:cxn modelId="{D33C546E-5B4C-447A-B606-E68BEA2F0EAC}" type="presOf" srcId="{D05D6A0F-B5AA-402C-BD11-13F111B362B6}" destId="{78C880DD-9E45-474C-9F4B-1FDE3E7AFE82}" srcOrd="0" destOrd="0" presId="urn:microsoft.com/office/officeart/2005/8/layout/chevron1"/>
    <dgm:cxn modelId="{82E1F822-D79D-4D74-9157-47A5FE878302}" srcId="{58E08EFF-D1EC-44FF-920B-423FF890E330}" destId="{C9FABFD9-D37B-4A52-B5C4-522DC36BA690}" srcOrd="1" destOrd="0" parTransId="{A6BCE233-2EBA-4712-9F8C-33FDEDCAAE59}" sibTransId="{F0014195-F1F7-4E26-A80D-FBC74217633F}"/>
    <dgm:cxn modelId="{7A897A25-6C70-439A-A793-63CBFBB5F3A4}" type="presOf" srcId="{DB799A70-20E6-4D02-9C6F-520E23DA79E0}" destId="{D1F795E1-59B5-4C85-A1D4-EF60E2AAEB9F}" srcOrd="0" destOrd="0" presId="urn:microsoft.com/office/officeart/2005/8/layout/chevron1"/>
    <dgm:cxn modelId="{FC45CFE8-B436-416E-B24B-48BA2DE38D50}" type="presOf" srcId="{FC6038B1-3FDE-41A0-B568-3D0ACCA57A9F}" destId="{DFAA7ADA-23E8-4FF0-AFEF-94CF1E08F747}" srcOrd="0" destOrd="0" presId="urn:microsoft.com/office/officeart/2005/8/layout/chevron1"/>
    <dgm:cxn modelId="{C0DAF989-161A-4E45-AFB4-09B9512AAD5C}" type="presOf" srcId="{C9FABFD9-D37B-4A52-B5C4-522DC36BA690}" destId="{1A68B0B0-6C80-4F9D-A897-0F994661D0CF}"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F3745D55-913C-465A-BD17-11034CC6CDB9}" type="presOf" srcId="{58E08EFF-D1EC-44FF-920B-423FF890E330}" destId="{8CD35B08-D8B9-4AF2-AEB9-1DAC3A5FDFE6}" srcOrd="0" destOrd="0" presId="urn:microsoft.com/office/officeart/2005/8/layout/chevron1"/>
    <dgm:cxn modelId="{19F42B01-CB8E-4792-9585-68901FFD277A}" type="presOf" srcId="{64A060F4-21D5-45E4-AFB9-0167E97B1CA3}" destId="{1C236289-C18F-4CE9-A66D-C7BEE0D7A38B}" srcOrd="0" destOrd="0" presId="urn:microsoft.com/office/officeart/2005/8/layout/chevron1"/>
    <dgm:cxn modelId="{0A8F3638-BFCA-46EF-A211-5D8DAB3A03AD}" srcId="{58E08EFF-D1EC-44FF-920B-423FF890E330}" destId="{DB799A70-20E6-4D02-9C6F-520E23DA79E0}" srcOrd="3" destOrd="0" parTransId="{5DCBCB29-F1D0-48FC-BC43-63E69ABC5EA4}" sibTransId="{D9BECE8C-F957-4200-B48B-4A32042C1623}"/>
    <dgm:cxn modelId="{5625912E-A610-42F2-BC00-C8DDB04D152B}" type="presOf" srcId="{2A58B4F2-0B5D-49B4-9CFF-5D8971F7FC02}" destId="{ED05D04A-7FCF-46BA-8D15-3616694E650A}" srcOrd="0" destOrd="0" presId="urn:microsoft.com/office/officeart/2005/8/layout/chevron1"/>
    <dgm:cxn modelId="{94FC100A-E574-4036-81F4-3E80607F77A7}" type="presParOf" srcId="{8CD35B08-D8B9-4AF2-AEB9-1DAC3A5FDFE6}" destId="{DFAA7ADA-23E8-4FF0-AFEF-94CF1E08F747}" srcOrd="0" destOrd="0" presId="urn:microsoft.com/office/officeart/2005/8/layout/chevron1"/>
    <dgm:cxn modelId="{67B86BB4-7AFE-4AB2-AB00-74EBC66B3D6D}" type="presParOf" srcId="{8CD35B08-D8B9-4AF2-AEB9-1DAC3A5FDFE6}" destId="{83BC803E-2702-4AD7-9223-3C0616DA5AE8}" srcOrd="1" destOrd="0" presId="urn:microsoft.com/office/officeart/2005/8/layout/chevron1"/>
    <dgm:cxn modelId="{C7BAE002-D5BC-436C-BD11-DF9DE180F588}" type="presParOf" srcId="{8CD35B08-D8B9-4AF2-AEB9-1DAC3A5FDFE6}" destId="{1A68B0B0-6C80-4F9D-A897-0F994661D0CF}" srcOrd="2" destOrd="0" presId="urn:microsoft.com/office/officeart/2005/8/layout/chevron1"/>
    <dgm:cxn modelId="{42C8D9EA-A7D6-42B1-AEA7-69D1DED0C05C}" type="presParOf" srcId="{8CD35B08-D8B9-4AF2-AEB9-1DAC3A5FDFE6}" destId="{CFFC8769-9230-409E-9EAF-EC3FE085AA72}" srcOrd="3" destOrd="0" presId="urn:microsoft.com/office/officeart/2005/8/layout/chevron1"/>
    <dgm:cxn modelId="{5E697677-8170-4D57-80F4-E602C5274E0D}" type="presParOf" srcId="{8CD35B08-D8B9-4AF2-AEB9-1DAC3A5FDFE6}" destId="{78C880DD-9E45-474C-9F4B-1FDE3E7AFE82}" srcOrd="4" destOrd="0" presId="urn:microsoft.com/office/officeart/2005/8/layout/chevron1"/>
    <dgm:cxn modelId="{AEB68A3A-AA85-4609-BAD4-61586925E8EC}" type="presParOf" srcId="{8CD35B08-D8B9-4AF2-AEB9-1DAC3A5FDFE6}" destId="{2E3E029B-65D3-425A-A4A3-56BCDDAD927E}" srcOrd="5" destOrd="0" presId="urn:microsoft.com/office/officeart/2005/8/layout/chevron1"/>
    <dgm:cxn modelId="{222357F7-D241-4DC0-9A19-1CB43C811613}" type="presParOf" srcId="{8CD35B08-D8B9-4AF2-AEB9-1DAC3A5FDFE6}" destId="{D1F795E1-59B5-4C85-A1D4-EF60E2AAEB9F}" srcOrd="6" destOrd="0" presId="urn:microsoft.com/office/officeart/2005/8/layout/chevron1"/>
    <dgm:cxn modelId="{AFB4A3B7-59A8-47AF-8C65-6B27324B2708}" type="presParOf" srcId="{8CD35B08-D8B9-4AF2-AEB9-1DAC3A5FDFE6}" destId="{41DF0607-D218-460A-9D5E-F1EB632B4AF4}" srcOrd="7" destOrd="0" presId="urn:microsoft.com/office/officeart/2005/8/layout/chevron1"/>
    <dgm:cxn modelId="{C7A1593D-831A-4A6C-BD5E-3492AAA87169}" type="presParOf" srcId="{8CD35B08-D8B9-4AF2-AEB9-1DAC3A5FDFE6}" destId="{1C236289-C18F-4CE9-A66D-C7BEE0D7A38B}" srcOrd="8" destOrd="0" presId="urn:microsoft.com/office/officeart/2005/8/layout/chevron1"/>
    <dgm:cxn modelId="{59711FBE-C152-4A09-AAAC-BB723AB82AC4}" type="presParOf" srcId="{8CD35B08-D8B9-4AF2-AEB9-1DAC3A5FDFE6}" destId="{4F557784-B70B-4068-A57C-A92F60F74452}" srcOrd="9" destOrd="0" presId="urn:microsoft.com/office/officeart/2005/8/layout/chevron1"/>
    <dgm:cxn modelId="{DAD1AD8F-5F70-4FBC-B574-75A5498D171A}"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rgbClr val="002060"/>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EB1EAF27-5B0B-4635-81E4-1023A0020AF3}">
      <dgm:prSet phldrT="[Text]"/>
      <dgm:spPr>
        <a:solidFill>
          <a:schemeClr val="accent1">
            <a:lumMod val="60000"/>
            <a:lumOff val="40000"/>
          </a:schemeClr>
        </a:solidFill>
      </dgm:spPr>
      <dgm:t>
        <a:bodyPr/>
        <a:lstStyle/>
        <a:p>
          <a:r>
            <a:rPr lang="en-US" dirty="0" smtClean="0"/>
            <a:t>Challenge</a:t>
          </a:r>
          <a:endParaRPr lang="en-US" dirty="0"/>
        </a:p>
      </dgm:t>
    </dgm:pt>
    <dgm:pt modelId="{1284147A-B1E3-4059-B0D8-19C2981D2A6E}" type="parTrans" cxnId="{DD699FFD-5FC4-4C49-BF6D-18F6405A246D}">
      <dgm:prSet/>
      <dgm:spPr/>
      <dgm:t>
        <a:bodyPr/>
        <a:lstStyle/>
        <a:p>
          <a:endParaRPr lang="en-US"/>
        </a:p>
      </dgm:t>
    </dgm:pt>
    <dgm:pt modelId="{8DFD3AF4-4939-46F4-8B79-E1BDD6114A81}" type="sibTrans" cxnId="{DD699FFD-5FC4-4C49-BF6D-18F6405A246D}">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92235FF8-802B-4933-9461-738F8C15EF23}" type="pres">
      <dgm:prSet presAssocID="{EB1EAF27-5B0B-4635-81E4-1023A0020AF3}" presName="parTxOnly" presStyleLbl="node1" presStyleIdx="1" presStyleCnt="6">
        <dgm:presLayoutVars>
          <dgm:chMax val="0"/>
          <dgm:chPref val="0"/>
          <dgm:bulletEnabled val="1"/>
        </dgm:presLayoutVars>
      </dgm:prSet>
      <dgm:spPr/>
      <dgm:t>
        <a:bodyPr/>
        <a:lstStyle/>
        <a:p>
          <a:endParaRPr lang="en-US"/>
        </a:p>
      </dgm:t>
    </dgm:pt>
    <dgm:pt modelId="{5423777F-A48B-48CF-A233-47E15B3B84BF}" type="pres">
      <dgm:prSet presAssocID="{8DFD3AF4-4939-46F4-8B79-E1BDD6114A81}"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24E493C3-F5E1-412E-AF98-D413D05CAC58}" srcId="{58E08EFF-D1EC-44FF-920B-423FF890E330}" destId="{D05D6A0F-B5AA-402C-BD11-13F111B362B6}" srcOrd="2" destOrd="0" parTransId="{64DCD228-4309-4AA4-B91B-4AF89FCA4B85}" sibTransId="{6EA40FFB-776F-4D7B-B4D0-3E3937FCE540}"/>
    <dgm:cxn modelId="{96B17B94-A4AF-4ADF-92E0-3455ED87858C}" type="presOf" srcId="{64A060F4-21D5-45E4-AFB9-0167E97B1CA3}" destId="{1C236289-C18F-4CE9-A66D-C7BEE0D7A38B}" srcOrd="0" destOrd="0" presId="urn:microsoft.com/office/officeart/2005/8/layout/chevron1"/>
    <dgm:cxn modelId="{0CD424B4-9716-4EBD-8948-4A8E7B3B948C}" srcId="{58E08EFF-D1EC-44FF-920B-423FF890E330}" destId="{FC6038B1-3FDE-41A0-B568-3D0ACCA57A9F}" srcOrd="0" destOrd="0" parTransId="{50247088-D291-41AC-87B7-8BEB789421B8}" sibTransId="{E2F811EC-71F3-409A-87F4-487741894E9E}"/>
    <dgm:cxn modelId="{0792E293-A805-47C0-BC76-ACC77474EF36}" srcId="{58E08EFF-D1EC-44FF-920B-423FF890E330}" destId="{64A060F4-21D5-45E4-AFB9-0167E97B1CA3}" srcOrd="4" destOrd="0" parTransId="{EE15218A-82EC-4AED-B6F1-39506E752A8C}" sibTransId="{4F34165D-02D2-48D2-A51F-8E8E92FF69F0}"/>
    <dgm:cxn modelId="{DD699FFD-5FC4-4C49-BF6D-18F6405A246D}" srcId="{58E08EFF-D1EC-44FF-920B-423FF890E330}" destId="{EB1EAF27-5B0B-4635-81E4-1023A0020AF3}" srcOrd="1" destOrd="0" parTransId="{1284147A-B1E3-4059-B0D8-19C2981D2A6E}" sibTransId="{8DFD3AF4-4939-46F4-8B79-E1BDD6114A81}"/>
    <dgm:cxn modelId="{58241C57-EDD5-49A3-9A0E-B902F5678BD0}" type="presOf" srcId="{DB799A70-20E6-4D02-9C6F-520E23DA79E0}" destId="{D1F795E1-59B5-4C85-A1D4-EF60E2AAEB9F}" srcOrd="0" destOrd="0" presId="urn:microsoft.com/office/officeart/2005/8/layout/chevron1"/>
    <dgm:cxn modelId="{DC7F3762-C3A9-4965-94C0-47D22F9A7376}" type="presOf" srcId="{FC6038B1-3FDE-41A0-B568-3D0ACCA57A9F}" destId="{DFAA7ADA-23E8-4FF0-AFEF-94CF1E08F747}" srcOrd="0" destOrd="0" presId="urn:microsoft.com/office/officeart/2005/8/layout/chevron1"/>
    <dgm:cxn modelId="{DEF3BAB0-CB16-4C2C-AA56-FC5F80E313CF}" type="presOf" srcId="{EB1EAF27-5B0B-4635-81E4-1023A0020AF3}" destId="{92235FF8-802B-4933-9461-738F8C15EF23}"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279D92A1-4B41-4487-983D-7564872CE2E3}" type="presOf" srcId="{D05D6A0F-B5AA-402C-BD11-13F111B362B6}" destId="{78C880DD-9E45-474C-9F4B-1FDE3E7AFE82}" srcOrd="0" destOrd="0" presId="urn:microsoft.com/office/officeart/2005/8/layout/chevron1"/>
    <dgm:cxn modelId="{A5F91FA0-80BB-4D9D-BDBF-0BF8358B38CC}" type="presOf" srcId="{58E08EFF-D1EC-44FF-920B-423FF890E330}" destId="{8CD35B08-D8B9-4AF2-AEB9-1DAC3A5FDFE6}" srcOrd="0" destOrd="0" presId="urn:microsoft.com/office/officeart/2005/8/layout/chevron1"/>
    <dgm:cxn modelId="{5026D5E5-585F-443F-8E20-F8B2373D71DC}" type="presOf" srcId="{2A58B4F2-0B5D-49B4-9CFF-5D8971F7FC02}" destId="{ED05D04A-7FCF-46BA-8D15-3616694E650A}" srcOrd="0" destOrd="0" presId="urn:microsoft.com/office/officeart/2005/8/layout/chevron1"/>
    <dgm:cxn modelId="{0A8F3638-BFCA-46EF-A211-5D8DAB3A03AD}" srcId="{58E08EFF-D1EC-44FF-920B-423FF890E330}" destId="{DB799A70-20E6-4D02-9C6F-520E23DA79E0}" srcOrd="3" destOrd="0" parTransId="{5DCBCB29-F1D0-48FC-BC43-63E69ABC5EA4}" sibTransId="{D9BECE8C-F957-4200-B48B-4A32042C1623}"/>
    <dgm:cxn modelId="{3444376A-AC86-432E-8662-7A428453D4FB}" type="presParOf" srcId="{8CD35B08-D8B9-4AF2-AEB9-1DAC3A5FDFE6}" destId="{DFAA7ADA-23E8-4FF0-AFEF-94CF1E08F747}" srcOrd="0" destOrd="0" presId="urn:microsoft.com/office/officeart/2005/8/layout/chevron1"/>
    <dgm:cxn modelId="{9405FD4D-763D-4B1A-A9D5-2D6E8873BA13}" type="presParOf" srcId="{8CD35B08-D8B9-4AF2-AEB9-1DAC3A5FDFE6}" destId="{83BC803E-2702-4AD7-9223-3C0616DA5AE8}" srcOrd="1" destOrd="0" presId="urn:microsoft.com/office/officeart/2005/8/layout/chevron1"/>
    <dgm:cxn modelId="{FD85440F-AA51-4DC5-9000-073936BB625A}" type="presParOf" srcId="{8CD35B08-D8B9-4AF2-AEB9-1DAC3A5FDFE6}" destId="{92235FF8-802B-4933-9461-738F8C15EF23}" srcOrd="2" destOrd="0" presId="urn:microsoft.com/office/officeart/2005/8/layout/chevron1"/>
    <dgm:cxn modelId="{E109738C-D69F-4BAD-9504-4AAEA84CB976}" type="presParOf" srcId="{8CD35B08-D8B9-4AF2-AEB9-1DAC3A5FDFE6}" destId="{5423777F-A48B-48CF-A233-47E15B3B84BF}" srcOrd="3" destOrd="0" presId="urn:microsoft.com/office/officeart/2005/8/layout/chevron1"/>
    <dgm:cxn modelId="{4C24356C-BFEC-46D7-A93C-40504D8A7975}" type="presParOf" srcId="{8CD35B08-D8B9-4AF2-AEB9-1DAC3A5FDFE6}" destId="{78C880DD-9E45-474C-9F4B-1FDE3E7AFE82}" srcOrd="4" destOrd="0" presId="urn:microsoft.com/office/officeart/2005/8/layout/chevron1"/>
    <dgm:cxn modelId="{D7ABE849-A4B9-45B6-B384-4789D6725385}" type="presParOf" srcId="{8CD35B08-D8B9-4AF2-AEB9-1DAC3A5FDFE6}" destId="{2E3E029B-65D3-425A-A4A3-56BCDDAD927E}" srcOrd="5" destOrd="0" presId="urn:microsoft.com/office/officeart/2005/8/layout/chevron1"/>
    <dgm:cxn modelId="{F8852856-E8E7-4E1B-83BA-CE2787A6383F}" type="presParOf" srcId="{8CD35B08-D8B9-4AF2-AEB9-1DAC3A5FDFE6}" destId="{D1F795E1-59B5-4C85-A1D4-EF60E2AAEB9F}" srcOrd="6" destOrd="0" presId="urn:microsoft.com/office/officeart/2005/8/layout/chevron1"/>
    <dgm:cxn modelId="{6A261B5E-A4A6-4398-904F-DE794D9987B8}" type="presParOf" srcId="{8CD35B08-D8B9-4AF2-AEB9-1DAC3A5FDFE6}" destId="{41DF0607-D218-460A-9D5E-F1EB632B4AF4}" srcOrd="7" destOrd="0" presId="urn:microsoft.com/office/officeart/2005/8/layout/chevron1"/>
    <dgm:cxn modelId="{6659D996-5197-4AD8-88A6-35619F1A1061}" type="presParOf" srcId="{8CD35B08-D8B9-4AF2-AEB9-1DAC3A5FDFE6}" destId="{1C236289-C18F-4CE9-A66D-C7BEE0D7A38B}" srcOrd="8" destOrd="0" presId="urn:microsoft.com/office/officeart/2005/8/layout/chevron1"/>
    <dgm:cxn modelId="{7E905DB6-567C-4C8D-AE4A-D7D2B78EFE13}" type="presParOf" srcId="{8CD35B08-D8B9-4AF2-AEB9-1DAC3A5FDFE6}" destId="{4F557784-B70B-4068-A57C-A92F60F74452}" srcOrd="9" destOrd="0" presId="urn:microsoft.com/office/officeart/2005/8/layout/chevron1"/>
    <dgm:cxn modelId="{4308EF49-BCB3-41B1-B05B-18A399C745CB}"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rgbClr val="002060"/>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EB1EAF27-5B0B-4635-81E4-1023A0020AF3}">
      <dgm:prSet phldrT="[Text]"/>
      <dgm:spPr>
        <a:solidFill>
          <a:schemeClr val="accent1">
            <a:lumMod val="60000"/>
            <a:lumOff val="40000"/>
          </a:schemeClr>
        </a:solidFill>
      </dgm:spPr>
      <dgm:t>
        <a:bodyPr/>
        <a:lstStyle/>
        <a:p>
          <a:r>
            <a:rPr lang="en-US" dirty="0" smtClean="0"/>
            <a:t>Challenge</a:t>
          </a:r>
          <a:endParaRPr lang="en-US" dirty="0"/>
        </a:p>
      </dgm:t>
    </dgm:pt>
    <dgm:pt modelId="{1284147A-B1E3-4059-B0D8-19C2981D2A6E}" type="parTrans" cxnId="{DD699FFD-5FC4-4C49-BF6D-18F6405A246D}">
      <dgm:prSet/>
      <dgm:spPr/>
      <dgm:t>
        <a:bodyPr/>
        <a:lstStyle/>
        <a:p>
          <a:endParaRPr lang="en-US"/>
        </a:p>
      </dgm:t>
    </dgm:pt>
    <dgm:pt modelId="{8DFD3AF4-4939-46F4-8B79-E1BDD6114A81}" type="sibTrans" cxnId="{DD699FFD-5FC4-4C49-BF6D-18F6405A246D}">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92235FF8-802B-4933-9461-738F8C15EF23}" type="pres">
      <dgm:prSet presAssocID="{EB1EAF27-5B0B-4635-81E4-1023A0020AF3}" presName="parTxOnly" presStyleLbl="node1" presStyleIdx="1" presStyleCnt="6">
        <dgm:presLayoutVars>
          <dgm:chMax val="0"/>
          <dgm:chPref val="0"/>
          <dgm:bulletEnabled val="1"/>
        </dgm:presLayoutVars>
      </dgm:prSet>
      <dgm:spPr/>
      <dgm:t>
        <a:bodyPr/>
        <a:lstStyle/>
        <a:p>
          <a:endParaRPr lang="en-US"/>
        </a:p>
      </dgm:t>
    </dgm:pt>
    <dgm:pt modelId="{5423777F-A48B-48CF-A233-47E15B3B84BF}" type="pres">
      <dgm:prSet presAssocID="{8DFD3AF4-4939-46F4-8B79-E1BDD6114A81}"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1975F269-2918-4F09-A145-857CE5DDACF6}" type="presOf" srcId="{2A58B4F2-0B5D-49B4-9CFF-5D8971F7FC02}" destId="{ED05D04A-7FCF-46BA-8D15-3616694E650A}" srcOrd="0" destOrd="0" presId="urn:microsoft.com/office/officeart/2005/8/layout/chevron1"/>
    <dgm:cxn modelId="{91B5A45E-3198-4FC4-8B1D-468F7906408B}" type="presOf" srcId="{FC6038B1-3FDE-41A0-B568-3D0ACCA57A9F}" destId="{DFAA7ADA-23E8-4FF0-AFEF-94CF1E08F747}" srcOrd="0" destOrd="0" presId="urn:microsoft.com/office/officeart/2005/8/layout/chevron1"/>
    <dgm:cxn modelId="{0CD424B4-9716-4EBD-8948-4A8E7B3B948C}" srcId="{58E08EFF-D1EC-44FF-920B-423FF890E330}" destId="{FC6038B1-3FDE-41A0-B568-3D0ACCA57A9F}" srcOrd="0" destOrd="0" parTransId="{50247088-D291-41AC-87B7-8BEB789421B8}" sibTransId="{E2F811EC-71F3-409A-87F4-487741894E9E}"/>
    <dgm:cxn modelId="{9B87CD97-9E95-46A6-B35C-7F4302DBCA2F}" type="presOf" srcId="{D05D6A0F-B5AA-402C-BD11-13F111B362B6}" destId="{78C880DD-9E45-474C-9F4B-1FDE3E7AFE82}" srcOrd="0" destOrd="0" presId="urn:microsoft.com/office/officeart/2005/8/layout/chevron1"/>
    <dgm:cxn modelId="{DD699FFD-5FC4-4C49-BF6D-18F6405A246D}" srcId="{58E08EFF-D1EC-44FF-920B-423FF890E330}" destId="{EB1EAF27-5B0B-4635-81E4-1023A0020AF3}" srcOrd="1" destOrd="0" parTransId="{1284147A-B1E3-4059-B0D8-19C2981D2A6E}" sibTransId="{8DFD3AF4-4939-46F4-8B79-E1BDD6114A81}"/>
    <dgm:cxn modelId="{2BDEE97F-1022-4972-9385-6D3266EF8F15}" type="presOf" srcId="{DB799A70-20E6-4D02-9C6F-520E23DA79E0}" destId="{D1F795E1-59B5-4C85-A1D4-EF60E2AAEB9F}" srcOrd="0" destOrd="0" presId="urn:microsoft.com/office/officeart/2005/8/layout/chevron1"/>
    <dgm:cxn modelId="{53513C84-0A8D-4960-AD13-F34BC6189CCA}" type="presOf" srcId="{EB1EAF27-5B0B-4635-81E4-1023A0020AF3}" destId="{92235FF8-802B-4933-9461-738F8C15EF23}" srcOrd="0" destOrd="0" presId="urn:microsoft.com/office/officeart/2005/8/layout/chevron1"/>
    <dgm:cxn modelId="{98BFDA9E-A313-4930-8662-74B7D4E42CA5}" type="presOf" srcId="{64A060F4-21D5-45E4-AFB9-0167E97B1CA3}" destId="{1C236289-C18F-4CE9-A66D-C7BEE0D7A38B}"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2365F18F-FD9F-45A1-B3B4-102324D8A84B}" type="presOf" srcId="{58E08EFF-D1EC-44FF-920B-423FF890E330}" destId="{8CD35B08-D8B9-4AF2-AEB9-1DAC3A5FDFE6}" srcOrd="0" destOrd="0" presId="urn:microsoft.com/office/officeart/2005/8/layout/chevron1"/>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0792E293-A805-47C0-BC76-ACC77474EF36}" srcId="{58E08EFF-D1EC-44FF-920B-423FF890E330}" destId="{64A060F4-21D5-45E4-AFB9-0167E97B1CA3}" srcOrd="4" destOrd="0" parTransId="{EE15218A-82EC-4AED-B6F1-39506E752A8C}" sibTransId="{4F34165D-02D2-48D2-A51F-8E8E92FF69F0}"/>
    <dgm:cxn modelId="{2E5BE352-3BC1-4E10-875B-07A9FFEAB708}" type="presParOf" srcId="{8CD35B08-D8B9-4AF2-AEB9-1DAC3A5FDFE6}" destId="{DFAA7ADA-23E8-4FF0-AFEF-94CF1E08F747}" srcOrd="0" destOrd="0" presId="urn:microsoft.com/office/officeart/2005/8/layout/chevron1"/>
    <dgm:cxn modelId="{8CFFF342-7A61-4AEB-90E6-9B26340B8030}" type="presParOf" srcId="{8CD35B08-D8B9-4AF2-AEB9-1DAC3A5FDFE6}" destId="{83BC803E-2702-4AD7-9223-3C0616DA5AE8}" srcOrd="1" destOrd="0" presId="urn:microsoft.com/office/officeart/2005/8/layout/chevron1"/>
    <dgm:cxn modelId="{E37074D6-4DB1-4321-81F1-B5484B021B41}" type="presParOf" srcId="{8CD35B08-D8B9-4AF2-AEB9-1DAC3A5FDFE6}" destId="{92235FF8-802B-4933-9461-738F8C15EF23}" srcOrd="2" destOrd="0" presId="urn:microsoft.com/office/officeart/2005/8/layout/chevron1"/>
    <dgm:cxn modelId="{4B4EB4DD-3B57-4A10-A2E8-4B153563BF07}" type="presParOf" srcId="{8CD35B08-D8B9-4AF2-AEB9-1DAC3A5FDFE6}" destId="{5423777F-A48B-48CF-A233-47E15B3B84BF}" srcOrd="3" destOrd="0" presId="urn:microsoft.com/office/officeart/2005/8/layout/chevron1"/>
    <dgm:cxn modelId="{611626DD-06EC-417A-AED3-46398F0DFA4E}" type="presParOf" srcId="{8CD35B08-D8B9-4AF2-AEB9-1DAC3A5FDFE6}" destId="{78C880DD-9E45-474C-9F4B-1FDE3E7AFE82}" srcOrd="4" destOrd="0" presId="urn:microsoft.com/office/officeart/2005/8/layout/chevron1"/>
    <dgm:cxn modelId="{9C868225-FAC8-4D34-B35B-569C09DE445D}" type="presParOf" srcId="{8CD35B08-D8B9-4AF2-AEB9-1DAC3A5FDFE6}" destId="{2E3E029B-65D3-425A-A4A3-56BCDDAD927E}" srcOrd="5" destOrd="0" presId="urn:microsoft.com/office/officeart/2005/8/layout/chevron1"/>
    <dgm:cxn modelId="{493B5B0D-66C8-42B3-891E-F5339A7C20DB}" type="presParOf" srcId="{8CD35B08-D8B9-4AF2-AEB9-1DAC3A5FDFE6}" destId="{D1F795E1-59B5-4C85-A1D4-EF60E2AAEB9F}" srcOrd="6" destOrd="0" presId="urn:microsoft.com/office/officeart/2005/8/layout/chevron1"/>
    <dgm:cxn modelId="{EF1253EC-254B-44C2-BCD9-736A3E7B6287}" type="presParOf" srcId="{8CD35B08-D8B9-4AF2-AEB9-1DAC3A5FDFE6}" destId="{41DF0607-D218-460A-9D5E-F1EB632B4AF4}" srcOrd="7" destOrd="0" presId="urn:microsoft.com/office/officeart/2005/8/layout/chevron1"/>
    <dgm:cxn modelId="{98A30FC1-668C-4136-AD9E-CF163CA441C5}" type="presParOf" srcId="{8CD35B08-D8B9-4AF2-AEB9-1DAC3A5FDFE6}" destId="{1C236289-C18F-4CE9-A66D-C7BEE0D7A38B}" srcOrd="8" destOrd="0" presId="urn:microsoft.com/office/officeart/2005/8/layout/chevron1"/>
    <dgm:cxn modelId="{D4D598BE-ACEF-4FED-A3CC-C26DCF672EF0}" type="presParOf" srcId="{8CD35B08-D8B9-4AF2-AEB9-1DAC3A5FDFE6}" destId="{4F557784-B70B-4068-A57C-A92F60F74452}" srcOrd="9" destOrd="0" presId="urn:microsoft.com/office/officeart/2005/8/layout/chevron1"/>
    <dgm:cxn modelId="{124C3305-EF00-4BEC-AFF9-E49405C22E08}"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rgbClr val="002060"/>
        </a:solidFill>
        <a:ln>
          <a:solidFill>
            <a:schemeClr val="bg1"/>
          </a:solidFill>
        </a:ln>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EB1EAF27-5B0B-4635-81E4-1023A0020AF3}">
      <dgm:prSet phldrT="[Text]"/>
      <dgm:spPr>
        <a:solidFill>
          <a:schemeClr val="accent1">
            <a:lumMod val="60000"/>
            <a:lumOff val="40000"/>
          </a:schemeClr>
        </a:solidFill>
      </dgm:spPr>
      <dgm:t>
        <a:bodyPr/>
        <a:lstStyle/>
        <a:p>
          <a:r>
            <a:rPr lang="en-US" dirty="0" smtClean="0"/>
            <a:t>Challenge</a:t>
          </a:r>
          <a:endParaRPr lang="en-US" dirty="0"/>
        </a:p>
      </dgm:t>
    </dgm:pt>
    <dgm:pt modelId="{1284147A-B1E3-4059-B0D8-19C2981D2A6E}" type="parTrans" cxnId="{DD699FFD-5FC4-4C49-BF6D-18F6405A246D}">
      <dgm:prSet/>
      <dgm:spPr/>
      <dgm:t>
        <a:bodyPr/>
        <a:lstStyle/>
        <a:p>
          <a:endParaRPr lang="en-US"/>
        </a:p>
      </dgm:t>
    </dgm:pt>
    <dgm:pt modelId="{8DFD3AF4-4939-46F4-8B79-E1BDD6114A81}" type="sibTrans" cxnId="{DD699FFD-5FC4-4C49-BF6D-18F6405A246D}">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92235FF8-802B-4933-9461-738F8C15EF23}" type="pres">
      <dgm:prSet presAssocID="{EB1EAF27-5B0B-4635-81E4-1023A0020AF3}" presName="parTxOnly" presStyleLbl="node1" presStyleIdx="1" presStyleCnt="6">
        <dgm:presLayoutVars>
          <dgm:chMax val="0"/>
          <dgm:chPref val="0"/>
          <dgm:bulletEnabled val="1"/>
        </dgm:presLayoutVars>
      </dgm:prSet>
      <dgm:spPr/>
      <dgm:t>
        <a:bodyPr/>
        <a:lstStyle/>
        <a:p>
          <a:endParaRPr lang="en-US"/>
        </a:p>
      </dgm:t>
    </dgm:pt>
    <dgm:pt modelId="{5423777F-A48B-48CF-A233-47E15B3B84BF}" type="pres">
      <dgm:prSet presAssocID="{8DFD3AF4-4939-46F4-8B79-E1BDD6114A81}"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DD699FFD-5FC4-4C49-BF6D-18F6405A246D}" srcId="{58E08EFF-D1EC-44FF-920B-423FF890E330}" destId="{EB1EAF27-5B0B-4635-81E4-1023A0020AF3}" srcOrd="1" destOrd="0" parTransId="{1284147A-B1E3-4059-B0D8-19C2981D2A6E}" sibTransId="{8DFD3AF4-4939-46F4-8B79-E1BDD6114A81}"/>
    <dgm:cxn modelId="{029E712E-F488-43DB-9772-57F775F958D7}" type="presOf" srcId="{D05D6A0F-B5AA-402C-BD11-13F111B362B6}" destId="{78C880DD-9E45-474C-9F4B-1FDE3E7AFE82}"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24E493C3-F5E1-412E-AF98-D413D05CAC58}" srcId="{58E08EFF-D1EC-44FF-920B-423FF890E330}" destId="{D05D6A0F-B5AA-402C-BD11-13F111B362B6}" srcOrd="2" destOrd="0" parTransId="{64DCD228-4309-4AA4-B91B-4AF89FCA4B85}" sibTransId="{6EA40FFB-776F-4D7B-B4D0-3E3937FCE540}"/>
    <dgm:cxn modelId="{4D4BE637-73EB-4189-A5C6-0CBDA1C4C203}" type="presOf" srcId="{2A58B4F2-0B5D-49B4-9CFF-5D8971F7FC02}" destId="{ED05D04A-7FCF-46BA-8D15-3616694E650A}" srcOrd="0" destOrd="0" presId="urn:microsoft.com/office/officeart/2005/8/layout/chevron1"/>
    <dgm:cxn modelId="{0A8F3638-BFCA-46EF-A211-5D8DAB3A03AD}" srcId="{58E08EFF-D1EC-44FF-920B-423FF890E330}" destId="{DB799A70-20E6-4D02-9C6F-520E23DA79E0}" srcOrd="3" destOrd="0" parTransId="{5DCBCB29-F1D0-48FC-BC43-63E69ABC5EA4}" sibTransId="{D9BECE8C-F957-4200-B48B-4A32042C1623}"/>
    <dgm:cxn modelId="{3C7E6111-77C9-4FA6-8361-F788576C4931}" type="presOf" srcId="{FC6038B1-3FDE-41A0-B568-3D0ACCA57A9F}" destId="{DFAA7ADA-23E8-4FF0-AFEF-94CF1E08F747}" srcOrd="0" destOrd="0" presId="urn:microsoft.com/office/officeart/2005/8/layout/chevron1"/>
    <dgm:cxn modelId="{638D1AAC-DA1C-445B-A88F-ABF08D8776A9}" type="presOf" srcId="{DB799A70-20E6-4D02-9C6F-520E23DA79E0}" destId="{D1F795E1-59B5-4C85-A1D4-EF60E2AAEB9F}" srcOrd="0" destOrd="0" presId="urn:microsoft.com/office/officeart/2005/8/layout/chevron1"/>
    <dgm:cxn modelId="{F10C7216-9919-46BF-A795-E40549852CA2}" type="presOf" srcId="{EB1EAF27-5B0B-4635-81E4-1023A0020AF3}" destId="{92235FF8-802B-4933-9461-738F8C15EF23}" srcOrd="0" destOrd="0" presId="urn:microsoft.com/office/officeart/2005/8/layout/chevron1"/>
    <dgm:cxn modelId="{8E10AA3B-05DB-4CF1-AE21-A5194E1EA3C4}" type="presOf" srcId="{64A060F4-21D5-45E4-AFB9-0167E97B1CA3}" destId="{1C236289-C18F-4CE9-A66D-C7BEE0D7A38B}" srcOrd="0" destOrd="0" presId="urn:microsoft.com/office/officeart/2005/8/layout/chevron1"/>
    <dgm:cxn modelId="{FDC9C3AF-37DB-498C-8BC6-6AB8132C2B7E}" type="presOf" srcId="{58E08EFF-D1EC-44FF-920B-423FF890E330}" destId="{8CD35B08-D8B9-4AF2-AEB9-1DAC3A5FDFE6}"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280174EA-C57F-48E0-9E81-3E069DAB76DC}" type="presParOf" srcId="{8CD35B08-D8B9-4AF2-AEB9-1DAC3A5FDFE6}" destId="{DFAA7ADA-23E8-4FF0-AFEF-94CF1E08F747}" srcOrd="0" destOrd="0" presId="urn:microsoft.com/office/officeart/2005/8/layout/chevron1"/>
    <dgm:cxn modelId="{40C5797C-2B7C-47C2-A48A-FDA724AFA85F}" type="presParOf" srcId="{8CD35B08-D8B9-4AF2-AEB9-1DAC3A5FDFE6}" destId="{83BC803E-2702-4AD7-9223-3C0616DA5AE8}" srcOrd="1" destOrd="0" presId="urn:microsoft.com/office/officeart/2005/8/layout/chevron1"/>
    <dgm:cxn modelId="{263C6F0A-7AFA-47E8-B8E6-FC3F028ACD8A}" type="presParOf" srcId="{8CD35B08-D8B9-4AF2-AEB9-1DAC3A5FDFE6}" destId="{92235FF8-802B-4933-9461-738F8C15EF23}" srcOrd="2" destOrd="0" presId="urn:microsoft.com/office/officeart/2005/8/layout/chevron1"/>
    <dgm:cxn modelId="{D391A7EC-3F3B-4B01-8185-6D3E3F5C45D6}" type="presParOf" srcId="{8CD35B08-D8B9-4AF2-AEB9-1DAC3A5FDFE6}" destId="{5423777F-A48B-48CF-A233-47E15B3B84BF}" srcOrd="3" destOrd="0" presId="urn:microsoft.com/office/officeart/2005/8/layout/chevron1"/>
    <dgm:cxn modelId="{6A44DCE4-0677-4259-93FF-F8A8A2E5B5E4}" type="presParOf" srcId="{8CD35B08-D8B9-4AF2-AEB9-1DAC3A5FDFE6}" destId="{78C880DD-9E45-474C-9F4B-1FDE3E7AFE82}" srcOrd="4" destOrd="0" presId="urn:microsoft.com/office/officeart/2005/8/layout/chevron1"/>
    <dgm:cxn modelId="{C6A996A4-33D4-4BF8-9A6A-B5CAA587A23A}" type="presParOf" srcId="{8CD35B08-D8B9-4AF2-AEB9-1DAC3A5FDFE6}" destId="{2E3E029B-65D3-425A-A4A3-56BCDDAD927E}" srcOrd="5" destOrd="0" presId="urn:microsoft.com/office/officeart/2005/8/layout/chevron1"/>
    <dgm:cxn modelId="{0E5196AB-222F-41B6-B122-99B6DF540C6B}" type="presParOf" srcId="{8CD35B08-D8B9-4AF2-AEB9-1DAC3A5FDFE6}" destId="{D1F795E1-59B5-4C85-A1D4-EF60E2AAEB9F}" srcOrd="6" destOrd="0" presId="urn:microsoft.com/office/officeart/2005/8/layout/chevron1"/>
    <dgm:cxn modelId="{BCC05061-88B2-4829-BD5E-D889BED73507}" type="presParOf" srcId="{8CD35B08-D8B9-4AF2-AEB9-1DAC3A5FDFE6}" destId="{41DF0607-D218-460A-9D5E-F1EB632B4AF4}" srcOrd="7" destOrd="0" presId="urn:microsoft.com/office/officeart/2005/8/layout/chevron1"/>
    <dgm:cxn modelId="{92CE7D42-A2AF-44A2-80F3-D89A38230A81}" type="presParOf" srcId="{8CD35B08-D8B9-4AF2-AEB9-1DAC3A5FDFE6}" destId="{1C236289-C18F-4CE9-A66D-C7BEE0D7A38B}" srcOrd="8" destOrd="0" presId="urn:microsoft.com/office/officeart/2005/8/layout/chevron1"/>
    <dgm:cxn modelId="{0FB73F80-AB50-4E10-8809-B514F3882367}" type="presParOf" srcId="{8CD35B08-D8B9-4AF2-AEB9-1DAC3A5FDFE6}" destId="{4F557784-B70B-4068-A57C-A92F60F74452}" srcOrd="9" destOrd="0" presId="urn:microsoft.com/office/officeart/2005/8/layout/chevron1"/>
    <dgm:cxn modelId="{05370CA0-99BA-4909-9CD9-6D4C95A96474}"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a:ln>
          <a:solidFill>
            <a:schemeClr val="bg1"/>
          </a:solidFill>
        </a:ln>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rgbClr val="002060"/>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EB1EAF27-5B0B-4635-81E4-1023A0020AF3}">
      <dgm:prSet phldrT="[Text]"/>
      <dgm:spPr>
        <a:solidFill>
          <a:schemeClr val="accent1">
            <a:lumMod val="60000"/>
            <a:lumOff val="40000"/>
          </a:schemeClr>
        </a:solidFill>
      </dgm:spPr>
      <dgm:t>
        <a:bodyPr/>
        <a:lstStyle/>
        <a:p>
          <a:r>
            <a:rPr lang="en-US" dirty="0" smtClean="0"/>
            <a:t>Challenge</a:t>
          </a:r>
          <a:endParaRPr lang="en-US" dirty="0"/>
        </a:p>
      </dgm:t>
    </dgm:pt>
    <dgm:pt modelId="{1284147A-B1E3-4059-B0D8-19C2981D2A6E}" type="parTrans" cxnId="{DD699FFD-5FC4-4C49-BF6D-18F6405A246D}">
      <dgm:prSet/>
      <dgm:spPr/>
      <dgm:t>
        <a:bodyPr/>
        <a:lstStyle/>
        <a:p>
          <a:endParaRPr lang="en-US"/>
        </a:p>
      </dgm:t>
    </dgm:pt>
    <dgm:pt modelId="{8DFD3AF4-4939-46F4-8B79-E1BDD6114A81}" type="sibTrans" cxnId="{DD699FFD-5FC4-4C49-BF6D-18F6405A246D}">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92235FF8-802B-4933-9461-738F8C15EF23}" type="pres">
      <dgm:prSet presAssocID="{EB1EAF27-5B0B-4635-81E4-1023A0020AF3}" presName="parTxOnly" presStyleLbl="node1" presStyleIdx="1" presStyleCnt="6">
        <dgm:presLayoutVars>
          <dgm:chMax val="0"/>
          <dgm:chPref val="0"/>
          <dgm:bulletEnabled val="1"/>
        </dgm:presLayoutVars>
      </dgm:prSet>
      <dgm:spPr/>
      <dgm:t>
        <a:bodyPr/>
        <a:lstStyle/>
        <a:p>
          <a:endParaRPr lang="en-US"/>
        </a:p>
      </dgm:t>
    </dgm:pt>
    <dgm:pt modelId="{5423777F-A48B-48CF-A233-47E15B3B84BF}" type="pres">
      <dgm:prSet presAssocID="{8DFD3AF4-4939-46F4-8B79-E1BDD6114A81}"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17BC46B0-FDFA-41A3-B950-3FF004ED9EF8}" type="presOf" srcId="{64A060F4-21D5-45E4-AFB9-0167E97B1CA3}" destId="{1C236289-C18F-4CE9-A66D-C7BEE0D7A38B}" srcOrd="0" destOrd="0" presId="urn:microsoft.com/office/officeart/2005/8/layout/chevron1"/>
    <dgm:cxn modelId="{373D9090-4923-4340-A893-2749F13586E0}" type="presOf" srcId="{FC6038B1-3FDE-41A0-B568-3D0ACCA57A9F}" destId="{DFAA7ADA-23E8-4FF0-AFEF-94CF1E08F747}" srcOrd="0" destOrd="0" presId="urn:microsoft.com/office/officeart/2005/8/layout/chevron1"/>
    <dgm:cxn modelId="{DD699FFD-5FC4-4C49-BF6D-18F6405A246D}" srcId="{58E08EFF-D1EC-44FF-920B-423FF890E330}" destId="{EB1EAF27-5B0B-4635-81E4-1023A0020AF3}" srcOrd="1" destOrd="0" parTransId="{1284147A-B1E3-4059-B0D8-19C2981D2A6E}" sibTransId="{8DFD3AF4-4939-46F4-8B79-E1BDD6114A81}"/>
    <dgm:cxn modelId="{0792E293-A805-47C0-BC76-ACC77474EF36}" srcId="{58E08EFF-D1EC-44FF-920B-423FF890E330}" destId="{64A060F4-21D5-45E4-AFB9-0167E97B1CA3}" srcOrd="4" destOrd="0" parTransId="{EE15218A-82EC-4AED-B6F1-39506E752A8C}" sibTransId="{4F34165D-02D2-48D2-A51F-8E8E92FF69F0}"/>
    <dgm:cxn modelId="{AB5437A2-E40B-4909-9B83-18112CDAAFE1}" type="presOf" srcId="{EB1EAF27-5B0B-4635-81E4-1023A0020AF3}" destId="{92235FF8-802B-4933-9461-738F8C15EF23}" srcOrd="0" destOrd="0" presId="urn:microsoft.com/office/officeart/2005/8/layout/chevron1"/>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71C42FB6-678A-415A-8668-778ED996ACD4}" type="presOf" srcId="{58E08EFF-D1EC-44FF-920B-423FF890E330}" destId="{8CD35B08-D8B9-4AF2-AEB9-1DAC3A5FDFE6}" srcOrd="0" destOrd="0" presId="urn:microsoft.com/office/officeart/2005/8/layout/chevron1"/>
    <dgm:cxn modelId="{D6E1497C-FDE6-4003-BFD8-48ADA0428827}" type="presOf" srcId="{2A58B4F2-0B5D-49B4-9CFF-5D8971F7FC02}" destId="{ED05D04A-7FCF-46BA-8D15-3616694E650A}" srcOrd="0" destOrd="0" presId="urn:microsoft.com/office/officeart/2005/8/layout/chevron1"/>
    <dgm:cxn modelId="{08FEAC9C-F056-4346-A446-D759D0BEC863}" type="presOf" srcId="{D05D6A0F-B5AA-402C-BD11-13F111B362B6}" destId="{78C880DD-9E45-474C-9F4B-1FDE3E7AFE82}"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4BC0766B-EF5E-4B95-AFE4-1C492C2EABB7}" type="presOf" srcId="{DB799A70-20E6-4D02-9C6F-520E23DA79E0}" destId="{D1F795E1-59B5-4C85-A1D4-EF60E2AAEB9F}" srcOrd="0" destOrd="0" presId="urn:microsoft.com/office/officeart/2005/8/layout/chevron1"/>
    <dgm:cxn modelId="{B55C2740-10D2-45AF-B692-80C8C8D1F196}" type="presParOf" srcId="{8CD35B08-D8B9-4AF2-AEB9-1DAC3A5FDFE6}" destId="{DFAA7ADA-23E8-4FF0-AFEF-94CF1E08F747}" srcOrd="0" destOrd="0" presId="urn:microsoft.com/office/officeart/2005/8/layout/chevron1"/>
    <dgm:cxn modelId="{E2AB34E1-6E9E-45A2-A701-91DDE7D0B2C6}" type="presParOf" srcId="{8CD35B08-D8B9-4AF2-AEB9-1DAC3A5FDFE6}" destId="{83BC803E-2702-4AD7-9223-3C0616DA5AE8}" srcOrd="1" destOrd="0" presId="urn:microsoft.com/office/officeart/2005/8/layout/chevron1"/>
    <dgm:cxn modelId="{93C4A330-BF68-4713-9B18-1194099F1E00}" type="presParOf" srcId="{8CD35B08-D8B9-4AF2-AEB9-1DAC3A5FDFE6}" destId="{92235FF8-802B-4933-9461-738F8C15EF23}" srcOrd="2" destOrd="0" presId="urn:microsoft.com/office/officeart/2005/8/layout/chevron1"/>
    <dgm:cxn modelId="{8101E432-C735-415F-9456-23AD17A8E542}" type="presParOf" srcId="{8CD35B08-D8B9-4AF2-AEB9-1DAC3A5FDFE6}" destId="{5423777F-A48B-48CF-A233-47E15B3B84BF}" srcOrd="3" destOrd="0" presId="urn:microsoft.com/office/officeart/2005/8/layout/chevron1"/>
    <dgm:cxn modelId="{C375BF6A-1C4E-4A93-BEC9-C07B289EAFE1}" type="presParOf" srcId="{8CD35B08-D8B9-4AF2-AEB9-1DAC3A5FDFE6}" destId="{78C880DD-9E45-474C-9F4B-1FDE3E7AFE82}" srcOrd="4" destOrd="0" presId="urn:microsoft.com/office/officeart/2005/8/layout/chevron1"/>
    <dgm:cxn modelId="{DB0DE97B-37FF-42F8-A160-DB18F1A73EE9}" type="presParOf" srcId="{8CD35B08-D8B9-4AF2-AEB9-1DAC3A5FDFE6}" destId="{2E3E029B-65D3-425A-A4A3-56BCDDAD927E}" srcOrd="5" destOrd="0" presId="urn:microsoft.com/office/officeart/2005/8/layout/chevron1"/>
    <dgm:cxn modelId="{EFC7357F-AAC5-43F4-AB90-973B9C241906}" type="presParOf" srcId="{8CD35B08-D8B9-4AF2-AEB9-1DAC3A5FDFE6}" destId="{D1F795E1-59B5-4C85-A1D4-EF60E2AAEB9F}" srcOrd="6" destOrd="0" presId="urn:microsoft.com/office/officeart/2005/8/layout/chevron1"/>
    <dgm:cxn modelId="{3B966472-92E1-4EB3-A919-281BB8DFC35A}" type="presParOf" srcId="{8CD35B08-D8B9-4AF2-AEB9-1DAC3A5FDFE6}" destId="{41DF0607-D218-460A-9D5E-F1EB632B4AF4}" srcOrd="7" destOrd="0" presId="urn:microsoft.com/office/officeart/2005/8/layout/chevron1"/>
    <dgm:cxn modelId="{1731CC74-4C59-4C8F-B69F-62F80A36D7AC}" type="presParOf" srcId="{8CD35B08-D8B9-4AF2-AEB9-1DAC3A5FDFE6}" destId="{1C236289-C18F-4CE9-A66D-C7BEE0D7A38B}" srcOrd="8" destOrd="0" presId="urn:microsoft.com/office/officeart/2005/8/layout/chevron1"/>
    <dgm:cxn modelId="{1DE9F44D-1B89-4EE7-9EDC-F5FF488BD89B}" type="presParOf" srcId="{8CD35B08-D8B9-4AF2-AEB9-1DAC3A5FDFE6}" destId="{4F557784-B70B-4068-A57C-A92F60F74452}" srcOrd="9" destOrd="0" presId="urn:microsoft.com/office/officeart/2005/8/layout/chevron1"/>
    <dgm:cxn modelId="{261942E6-D1AF-4609-A5C2-D8FC3639D7B0}"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chemeClr val="accent1">
            <a:lumMod val="60000"/>
            <a:lumOff val="40000"/>
          </a:schemeClr>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3C99BE9B-6E7C-4798-A631-23A435B96D71}">
      <dgm:prSet phldrT="[Text]"/>
      <dgm:spPr>
        <a:solidFill>
          <a:schemeClr val="accent1">
            <a:lumMod val="60000"/>
            <a:lumOff val="40000"/>
          </a:schemeClr>
        </a:solidFill>
      </dgm:spPr>
      <dgm:t>
        <a:bodyPr/>
        <a:lstStyle/>
        <a:p>
          <a:r>
            <a:rPr lang="en-US" dirty="0" smtClean="0"/>
            <a:t>Challenge</a:t>
          </a:r>
          <a:endParaRPr lang="en-US" dirty="0"/>
        </a:p>
      </dgm:t>
    </dgm:pt>
    <dgm:pt modelId="{EB978A25-22E9-409A-ACCB-A8304CB402BA}" type="parTrans" cxnId="{AE11B768-090F-4857-BC4E-948C2EFB056B}">
      <dgm:prSet/>
      <dgm:spPr/>
      <dgm:t>
        <a:bodyPr/>
        <a:lstStyle/>
        <a:p>
          <a:endParaRPr lang="en-US"/>
        </a:p>
      </dgm:t>
    </dgm:pt>
    <dgm:pt modelId="{D08D0752-F7C8-4ED8-91FF-1521C264307D}" type="sibTrans" cxnId="{AE11B768-090F-4857-BC4E-948C2EFB056B}">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4B1CEA15-447B-4B05-B3DC-F88F1C1E56DF}" type="pres">
      <dgm:prSet presAssocID="{3C99BE9B-6E7C-4798-A631-23A435B96D71}" presName="parTxOnly" presStyleLbl="node1" presStyleIdx="1" presStyleCnt="6">
        <dgm:presLayoutVars>
          <dgm:chMax val="0"/>
          <dgm:chPref val="0"/>
          <dgm:bulletEnabled val="1"/>
        </dgm:presLayoutVars>
      </dgm:prSet>
      <dgm:spPr/>
      <dgm:t>
        <a:bodyPr/>
        <a:lstStyle/>
        <a:p>
          <a:endParaRPr lang="en-US"/>
        </a:p>
      </dgm:t>
    </dgm:pt>
    <dgm:pt modelId="{87A21869-6919-4A1A-9237-2B9B3EA43AF7}" type="pres">
      <dgm:prSet presAssocID="{D08D0752-F7C8-4ED8-91FF-1521C264307D}"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AE11B768-090F-4857-BC4E-948C2EFB056B}" srcId="{58E08EFF-D1EC-44FF-920B-423FF890E330}" destId="{3C99BE9B-6E7C-4798-A631-23A435B96D71}" srcOrd="1" destOrd="0" parTransId="{EB978A25-22E9-409A-ACCB-A8304CB402BA}" sibTransId="{D08D0752-F7C8-4ED8-91FF-1521C264307D}"/>
    <dgm:cxn modelId="{0792E293-A805-47C0-BC76-ACC77474EF36}" srcId="{58E08EFF-D1EC-44FF-920B-423FF890E330}" destId="{64A060F4-21D5-45E4-AFB9-0167E97B1CA3}" srcOrd="4" destOrd="0" parTransId="{EE15218A-82EC-4AED-B6F1-39506E752A8C}" sibTransId="{4F34165D-02D2-48D2-A51F-8E8E92FF69F0}"/>
    <dgm:cxn modelId="{09C926D5-1F45-4E7C-B3EC-DDD07505F667}" type="presOf" srcId="{58E08EFF-D1EC-44FF-920B-423FF890E330}" destId="{8CD35B08-D8B9-4AF2-AEB9-1DAC3A5FDFE6}" srcOrd="0" destOrd="0" presId="urn:microsoft.com/office/officeart/2005/8/layout/chevron1"/>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486D7F1A-5BD2-4211-8334-8105C73F104D}" type="presOf" srcId="{64A060F4-21D5-45E4-AFB9-0167E97B1CA3}" destId="{1C236289-C18F-4CE9-A66D-C7BEE0D7A38B}" srcOrd="0" destOrd="0" presId="urn:microsoft.com/office/officeart/2005/8/layout/chevron1"/>
    <dgm:cxn modelId="{82B260CB-CE21-4163-A091-102EAD045E4D}" type="presOf" srcId="{3C99BE9B-6E7C-4798-A631-23A435B96D71}" destId="{4B1CEA15-447B-4B05-B3DC-F88F1C1E56DF}" srcOrd="0" destOrd="0" presId="urn:microsoft.com/office/officeart/2005/8/layout/chevron1"/>
    <dgm:cxn modelId="{B307A078-9C7A-45EC-A88F-C6F010641BF4}" type="presOf" srcId="{2A58B4F2-0B5D-49B4-9CFF-5D8971F7FC02}" destId="{ED05D04A-7FCF-46BA-8D15-3616694E650A}" srcOrd="0" destOrd="0" presId="urn:microsoft.com/office/officeart/2005/8/layout/chevron1"/>
    <dgm:cxn modelId="{589C2493-4000-48CD-B2F1-ED177AE3880F}" type="presOf" srcId="{FC6038B1-3FDE-41A0-B568-3D0ACCA57A9F}" destId="{DFAA7ADA-23E8-4FF0-AFEF-94CF1E08F747}"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9BB12F6A-0CC4-4EE9-8123-FBC2D17ED692}" type="presOf" srcId="{DB799A70-20E6-4D02-9C6F-520E23DA79E0}" destId="{D1F795E1-59B5-4C85-A1D4-EF60E2AAEB9F}" srcOrd="0" destOrd="0" presId="urn:microsoft.com/office/officeart/2005/8/layout/chevron1"/>
    <dgm:cxn modelId="{5B68BB50-E628-4868-9F33-F73A0088CC1E}" type="presOf" srcId="{D05D6A0F-B5AA-402C-BD11-13F111B362B6}" destId="{78C880DD-9E45-474C-9F4B-1FDE3E7AFE82}" srcOrd="0" destOrd="0" presId="urn:microsoft.com/office/officeart/2005/8/layout/chevron1"/>
    <dgm:cxn modelId="{47245D66-E148-4448-86F8-0B02F27FD24A}" type="presParOf" srcId="{8CD35B08-D8B9-4AF2-AEB9-1DAC3A5FDFE6}" destId="{DFAA7ADA-23E8-4FF0-AFEF-94CF1E08F747}" srcOrd="0" destOrd="0" presId="urn:microsoft.com/office/officeart/2005/8/layout/chevron1"/>
    <dgm:cxn modelId="{ADE6FDEA-4888-4AEC-B83F-DE8DE713241D}" type="presParOf" srcId="{8CD35B08-D8B9-4AF2-AEB9-1DAC3A5FDFE6}" destId="{83BC803E-2702-4AD7-9223-3C0616DA5AE8}" srcOrd="1" destOrd="0" presId="urn:microsoft.com/office/officeart/2005/8/layout/chevron1"/>
    <dgm:cxn modelId="{5A6134A8-0D89-4DFC-BD13-2F1BE2531F3D}" type="presParOf" srcId="{8CD35B08-D8B9-4AF2-AEB9-1DAC3A5FDFE6}" destId="{4B1CEA15-447B-4B05-B3DC-F88F1C1E56DF}" srcOrd="2" destOrd="0" presId="urn:microsoft.com/office/officeart/2005/8/layout/chevron1"/>
    <dgm:cxn modelId="{1A645B29-F6E9-48E4-80ED-F2E33124F614}" type="presParOf" srcId="{8CD35B08-D8B9-4AF2-AEB9-1DAC3A5FDFE6}" destId="{87A21869-6919-4A1A-9237-2B9B3EA43AF7}" srcOrd="3" destOrd="0" presId="urn:microsoft.com/office/officeart/2005/8/layout/chevron1"/>
    <dgm:cxn modelId="{B9F97A8A-C55E-407C-A852-3B1E83911D91}" type="presParOf" srcId="{8CD35B08-D8B9-4AF2-AEB9-1DAC3A5FDFE6}" destId="{78C880DD-9E45-474C-9F4B-1FDE3E7AFE82}" srcOrd="4" destOrd="0" presId="urn:microsoft.com/office/officeart/2005/8/layout/chevron1"/>
    <dgm:cxn modelId="{C261DFE6-8751-404A-9F0E-74A9A4FA44C2}" type="presParOf" srcId="{8CD35B08-D8B9-4AF2-AEB9-1DAC3A5FDFE6}" destId="{2E3E029B-65D3-425A-A4A3-56BCDDAD927E}" srcOrd="5" destOrd="0" presId="urn:microsoft.com/office/officeart/2005/8/layout/chevron1"/>
    <dgm:cxn modelId="{79151BB8-65F9-4763-B7F2-4DEFBC877C31}" type="presParOf" srcId="{8CD35B08-D8B9-4AF2-AEB9-1DAC3A5FDFE6}" destId="{D1F795E1-59B5-4C85-A1D4-EF60E2AAEB9F}" srcOrd="6" destOrd="0" presId="urn:microsoft.com/office/officeart/2005/8/layout/chevron1"/>
    <dgm:cxn modelId="{D37A9430-5328-464D-A069-BCB565F9FE54}" type="presParOf" srcId="{8CD35B08-D8B9-4AF2-AEB9-1DAC3A5FDFE6}" destId="{41DF0607-D218-460A-9D5E-F1EB632B4AF4}" srcOrd="7" destOrd="0" presId="urn:microsoft.com/office/officeart/2005/8/layout/chevron1"/>
    <dgm:cxn modelId="{732187A7-76DF-4E7E-AE3D-8DFA91D2C07C}" type="presParOf" srcId="{8CD35B08-D8B9-4AF2-AEB9-1DAC3A5FDFE6}" destId="{1C236289-C18F-4CE9-A66D-C7BEE0D7A38B}" srcOrd="8" destOrd="0" presId="urn:microsoft.com/office/officeart/2005/8/layout/chevron1"/>
    <dgm:cxn modelId="{1C7F01A7-0DFF-4F23-81D3-9813143DE095}" type="presParOf" srcId="{8CD35B08-D8B9-4AF2-AEB9-1DAC3A5FDFE6}" destId="{4F557784-B70B-4068-A57C-A92F60F74452}" srcOrd="9" destOrd="0" presId="urn:microsoft.com/office/officeart/2005/8/layout/chevron1"/>
    <dgm:cxn modelId="{77723065-411D-4BF6-968E-08CB240D8803}"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08EFF-D1EC-44FF-920B-423FF890E330}" type="doc">
      <dgm:prSet loTypeId="urn:microsoft.com/office/officeart/2005/8/layout/chevron1" loCatId="process" qsTypeId="urn:microsoft.com/office/officeart/2005/8/quickstyle/simple1" qsCatId="simple" csTypeId="urn:microsoft.com/office/officeart/2005/8/colors/accent1_2" csCatId="accent1" phldr="1"/>
      <dgm:spPr/>
    </dgm:pt>
    <dgm:pt modelId="{FC6038B1-3FDE-41A0-B568-3D0ACCA57A9F}">
      <dgm:prSet phldrT="[Text]"/>
      <dgm:spPr>
        <a:solidFill>
          <a:srgbClr val="002060"/>
        </a:solidFill>
      </dgm:spPr>
      <dgm:t>
        <a:bodyPr/>
        <a:lstStyle/>
        <a:p>
          <a:r>
            <a:rPr lang="en-US" dirty="0" smtClean="0"/>
            <a:t>Saint Anselm</a:t>
          </a:r>
          <a:endParaRPr lang="en-US" dirty="0"/>
        </a:p>
      </dgm:t>
    </dgm:pt>
    <dgm:pt modelId="{50247088-D291-41AC-87B7-8BEB789421B8}" type="parTrans" cxnId="{0CD424B4-9716-4EBD-8948-4A8E7B3B948C}">
      <dgm:prSet/>
      <dgm:spPr/>
      <dgm:t>
        <a:bodyPr/>
        <a:lstStyle/>
        <a:p>
          <a:endParaRPr lang="en-US"/>
        </a:p>
      </dgm:t>
    </dgm:pt>
    <dgm:pt modelId="{E2F811EC-71F3-409A-87F4-487741894E9E}" type="sibTrans" cxnId="{0CD424B4-9716-4EBD-8948-4A8E7B3B948C}">
      <dgm:prSet/>
      <dgm:spPr/>
      <dgm:t>
        <a:bodyPr/>
        <a:lstStyle/>
        <a:p>
          <a:endParaRPr lang="en-US"/>
        </a:p>
      </dgm:t>
    </dgm:pt>
    <dgm:pt modelId="{D05D6A0F-B5AA-402C-BD11-13F111B362B6}">
      <dgm:prSet phldrT="[Text]"/>
      <dgm:spPr>
        <a:solidFill>
          <a:schemeClr val="accent1">
            <a:lumMod val="60000"/>
            <a:lumOff val="40000"/>
          </a:schemeClr>
        </a:solidFill>
      </dgm:spPr>
      <dgm:t>
        <a:bodyPr/>
        <a:lstStyle/>
        <a:p>
          <a:r>
            <a:rPr lang="en-US" dirty="0" smtClean="0"/>
            <a:t>Thaw</a:t>
          </a:r>
          <a:endParaRPr lang="en-US" dirty="0"/>
        </a:p>
      </dgm:t>
    </dgm:pt>
    <dgm:pt modelId="{64DCD228-4309-4AA4-B91B-4AF89FCA4B85}" type="parTrans" cxnId="{24E493C3-F5E1-412E-AF98-D413D05CAC58}">
      <dgm:prSet/>
      <dgm:spPr/>
      <dgm:t>
        <a:bodyPr/>
        <a:lstStyle/>
        <a:p>
          <a:endParaRPr lang="en-US"/>
        </a:p>
      </dgm:t>
    </dgm:pt>
    <dgm:pt modelId="{6EA40FFB-776F-4D7B-B4D0-3E3937FCE540}" type="sibTrans" cxnId="{24E493C3-F5E1-412E-AF98-D413D05CAC58}">
      <dgm:prSet/>
      <dgm:spPr/>
      <dgm:t>
        <a:bodyPr/>
        <a:lstStyle/>
        <a:p>
          <a:endParaRPr lang="en-US"/>
        </a:p>
      </dgm:t>
    </dgm:pt>
    <dgm:pt modelId="{DB799A70-20E6-4D02-9C6F-520E23DA79E0}">
      <dgm:prSet phldrT="[Text]"/>
      <dgm:spPr>
        <a:solidFill>
          <a:schemeClr val="accent1">
            <a:lumMod val="60000"/>
            <a:lumOff val="40000"/>
          </a:schemeClr>
        </a:solidFill>
      </dgm:spPr>
      <dgm:t>
        <a:bodyPr/>
        <a:lstStyle/>
        <a:p>
          <a:r>
            <a:rPr lang="en-US" dirty="0" smtClean="0"/>
            <a:t>Change</a:t>
          </a:r>
          <a:endParaRPr lang="en-US" dirty="0"/>
        </a:p>
      </dgm:t>
    </dgm:pt>
    <dgm:pt modelId="{5DCBCB29-F1D0-48FC-BC43-63E69ABC5EA4}" type="parTrans" cxnId="{0A8F3638-BFCA-46EF-A211-5D8DAB3A03AD}">
      <dgm:prSet/>
      <dgm:spPr/>
      <dgm:t>
        <a:bodyPr/>
        <a:lstStyle/>
        <a:p>
          <a:endParaRPr lang="en-US"/>
        </a:p>
      </dgm:t>
    </dgm:pt>
    <dgm:pt modelId="{D9BECE8C-F957-4200-B48B-4A32042C1623}" type="sibTrans" cxnId="{0A8F3638-BFCA-46EF-A211-5D8DAB3A03AD}">
      <dgm:prSet/>
      <dgm:spPr/>
      <dgm:t>
        <a:bodyPr/>
        <a:lstStyle/>
        <a:p>
          <a:endParaRPr lang="en-US"/>
        </a:p>
      </dgm:t>
    </dgm:pt>
    <dgm:pt modelId="{64A060F4-21D5-45E4-AFB9-0167E97B1CA3}">
      <dgm:prSet phldrT="[Text]"/>
      <dgm:spPr>
        <a:solidFill>
          <a:schemeClr val="accent1">
            <a:lumMod val="60000"/>
            <a:lumOff val="40000"/>
          </a:schemeClr>
        </a:solidFill>
      </dgm:spPr>
      <dgm:t>
        <a:bodyPr/>
        <a:lstStyle/>
        <a:p>
          <a:r>
            <a:rPr lang="en-US" dirty="0" smtClean="0"/>
            <a:t>Refreeze</a:t>
          </a:r>
          <a:endParaRPr lang="en-US" dirty="0"/>
        </a:p>
      </dgm:t>
    </dgm:pt>
    <dgm:pt modelId="{EE15218A-82EC-4AED-B6F1-39506E752A8C}" type="parTrans" cxnId="{0792E293-A805-47C0-BC76-ACC77474EF36}">
      <dgm:prSet/>
      <dgm:spPr/>
      <dgm:t>
        <a:bodyPr/>
        <a:lstStyle/>
        <a:p>
          <a:endParaRPr lang="en-US"/>
        </a:p>
      </dgm:t>
    </dgm:pt>
    <dgm:pt modelId="{4F34165D-02D2-48D2-A51F-8E8E92FF69F0}" type="sibTrans" cxnId="{0792E293-A805-47C0-BC76-ACC77474EF36}">
      <dgm:prSet/>
      <dgm:spPr/>
      <dgm:t>
        <a:bodyPr/>
        <a:lstStyle/>
        <a:p>
          <a:endParaRPr lang="en-US"/>
        </a:p>
      </dgm:t>
    </dgm:pt>
    <dgm:pt modelId="{2A58B4F2-0B5D-49B4-9CFF-5D8971F7FC02}">
      <dgm:prSet phldrT="[Text]"/>
      <dgm:spPr>
        <a:solidFill>
          <a:schemeClr val="accent1">
            <a:lumMod val="60000"/>
            <a:lumOff val="40000"/>
          </a:schemeClr>
        </a:solidFill>
      </dgm:spPr>
      <dgm:t>
        <a:bodyPr/>
        <a:lstStyle/>
        <a:p>
          <a:r>
            <a:rPr lang="en-US" dirty="0" smtClean="0"/>
            <a:t>Lessons</a:t>
          </a:r>
          <a:endParaRPr lang="en-US" dirty="0"/>
        </a:p>
      </dgm:t>
    </dgm:pt>
    <dgm:pt modelId="{E6FE8672-C445-42ED-BEAA-FB6E05E5BDD9}" type="parTrans" cxnId="{E7F38A9F-4D35-4438-A76D-1F9DCB16B727}">
      <dgm:prSet/>
      <dgm:spPr/>
      <dgm:t>
        <a:bodyPr/>
        <a:lstStyle/>
        <a:p>
          <a:endParaRPr lang="en-US"/>
        </a:p>
      </dgm:t>
    </dgm:pt>
    <dgm:pt modelId="{FF9AD91E-9D0E-4E6D-B5B7-CBAA1294693E}" type="sibTrans" cxnId="{E7F38A9F-4D35-4438-A76D-1F9DCB16B727}">
      <dgm:prSet/>
      <dgm:spPr/>
      <dgm:t>
        <a:bodyPr/>
        <a:lstStyle/>
        <a:p>
          <a:endParaRPr lang="en-US"/>
        </a:p>
      </dgm:t>
    </dgm:pt>
    <dgm:pt modelId="{E632FC3E-3906-486F-BA66-1052A8F697D7}">
      <dgm:prSet phldrT="[Text]"/>
      <dgm:spPr>
        <a:solidFill>
          <a:schemeClr val="accent1">
            <a:lumMod val="60000"/>
            <a:lumOff val="40000"/>
          </a:schemeClr>
        </a:solidFill>
      </dgm:spPr>
      <dgm:t>
        <a:bodyPr/>
        <a:lstStyle/>
        <a:p>
          <a:r>
            <a:rPr lang="en-US" dirty="0" smtClean="0"/>
            <a:t>Challenge</a:t>
          </a:r>
          <a:endParaRPr lang="en-US" dirty="0"/>
        </a:p>
      </dgm:t>
    </dgm:pt>
    <dgm:pt modelId="{25164E48-F06F-47E2-ABB0-0661D19795A9}" type="parTrans" cxnId="{BC399AE2-18F0-49F4-9E33-8265C792E325}">
      <dgm:prSet/>
      <dgm:spPr/>
      <dgm:t>
        <a:bodyPr/>
        <a:lstStyle/>
        <a:p>
          <a:endParaRPr lang="en-US"/>
        </a:p>
      </dgm:t>
    </dgm:pt>
    <dgm:pt modelId="{5C7E0161-FCCE-4EE0-AF19-9E3C9BDE2F25}" type="sibTrans" cxnId="{BC399AE2-18F0-49F4-9E33-8265C792E325}">
      <dgm:prSet/>
      <dgm:spPr/>
      <dgm:t>
        <a:bodyPr/>
        <a:lstStyle/>
        <a:p>
          <a:endParaRPr lang="en-US"/>
        </a:p>
      </dgm:t>
    </dgm:pt>
    <dgm:pt modelId="{8CD35B08-D8B9-4AF2-AEB9-1DAC3A5FDFE6}" type="pres">
      <dgm:prSet presAssocID="{58E08EFF-D1EC-44FF-920B-423FF890E330}" presName="Name0" presStyleCnt="0">
        <dgm:presLayoutVars>
          <dgm:dir/>
          <dgm:animLvl val="lvl"/>
          <dgm:resizeHandles val="exact"/>
        </dgm:presLayoutVars>
      </dgm:prSet>
      <dgm:spPr/>
    </dgm:pt>
    <dgm:pt modelId="{DFAA7ADA-23E8-4FF0-AFEF-94CF1E08F747}" type="pres">
      <dgm:prSet presAssocID="{FC6038B1-3FDE-41A0-B568-3D0ACCA57A9F}" presName="parTxOnly" presStyleLbl="node1" presStyleIdx="0" presStyleCnt="6">
        <dgm:presLayoutVars>
          <dgm:chMax val="0"/>
          <dgm:chPref val="0"/>
          <dgm:bulletEnabled val="1"/>
        </dgm:presLayoutVars>
      </dgm:prSet>
      <dgm:spPr/>
      <dgm:t>
        <a:bodyPr/>
        <a:lstStyle/>
        <a:p>
          <a:endParaRPr lang="en-US"/>
        </a:p>
      </dgm:t>
    </dgm:pt>
    <dgm:pt modelId="{83BC803E-2702-4AD7-9223-3C0616DA5AE8}" type="pres">
      <dgm:prSet presAssocID="{E2F811EC-71F3-409A-87F4-487741894E9E}" presName="parTxOnlySpace" presStyleCnt="0"/>
      <dgm:spPr/>
    </dgm:pt>
    <dgm:pt modelId="{4FBCCB41-EB79-4570-B879-D81D85B136B1}" type="pres">
      <dgm:prSet presAssocID="{E632FC3E-3906-486F-BA66-1052A8F697D7}" presName="parTxOnly" presStyleLbl="node1" presStyleIdx="1" presStyleCnt="6">
        <dgm:presLayoutVars>
          <dgm:chMax val="0"/>
          <dgm:chPref val="0"/>
          <dgm:bulletEnabled val="1"/>
        </dgm:presLayoutVars>
      </dgm:prSet>
      <dgm:spPr/>
      <dgm:t>
        <a:bodyPr/>
        <a:lstStyle/>
        <a:p>
          <a:endParaRPr lang="en-US"/>
        </a:p>
      </dgm:t>
    </dgm:pt>
    <dgm:pt modelId="{220B3A6E-9F4C-4F88-8818-E717BD0C4CD3}" type="pres">
      <dgm:prSet presAssocID="{5C7E0161-FCCE-4EE0-AF19-9E3C9BDE2F25}" presName="parTxOnlySpace" presStyleCnt="0"/>
      <dgm:spPr/>
    </dgm:pt>
    <dgm:pt modelId="{78C880DD-9E45-474C-9F4B-1FDE3E7AFE82}" type="pres">
      <dgm:prSet presAssocID="{D05D6A0F-B5AA-402C-BD11-13F111B362B6}" presName="parTxOnly" presStyleLbl="node1" presStyleIdx="2" presStyleCnt="6">
        <dgm:presLayoutVars>
          <dgm:chMax val="0"/>
          <dgm:chPref val="0"/>
          <dgm:bulletEnabled val="1"/>
        </dgm:presLayoutVars>
      </dgm:prSet>
      <dgm:spPr/>
      <dgm:t>
        <a:bodyPr/>
        <a:lstStyle/>
        <a:p>
          <a:endParaRPr lang="en-US"/>
        </a:p>
      </dgm:t>
    </dgm:pt>
    <dgm:pt modelId="{2E3E029B-65D3-425A-A4A3-56BCDDAD927E}" type="pres">
      <dgm:prSet presAssocID="{6EA40FFB-776F-4D7B-B4D0-3E3937FCE540}" presName="parTxOnlySpace" presStyleCnt="0"/>
      <dgm:spPr/>
    </dgm:pt>
    <dgm:pt modelId="{D1F795E1-59B5-4C85-A1D4-EF60E2AAEB9F}" type="pres">
      <dgm:prSet presAssocID="{DB799A70-20E6-4D02-9C6F-520E23DA79E0}" presName="parTxOnly" presStyleLbl="node1" presStyleIdx="3" presStyleCnt="6">
        <dgm:presLayoutVars>
          <dgm:chMax val="0"/>
          <dgm:chPref val="0"/>
          <dgm:bulletEnabled val="1"/>
        </dgm:presLayoutVars>
      </dgm:prSet>
      <dgm:spPr/>
      <dgm:t>
        <a:bodyPr/>
        <a:lstStyle/>
        <a:p>
          <a:endParaRPr lang="en-US"/>
        </a:p>
      </dgm:t>
    </dgm:pt>
    <dgm:pt modelId="{41DF0607-D218-460A-9D5E-F1EB632B4AF4}" type="pres">
      <dgm:prSet presAssocID="{D9BECE8C-F957-4200-B48B-4A32042C1623}" presName="parTxOnlySpace" presStyleCnt="0"/>
      <dgm:spPr/>
    </dgm:pt>
    <dgm:pt modelId="{1C236289-C18F-4CE9-A66D-C7BEE0D7A38B}" type="pres">
      <dgm:prSet presAssocID="{64A060F4-21D5-45E4-AFB9-0167E97B1CA3}" presName="parTxOnly" presStyleLbl="node1" presStyleIdx="4" presStyleCnt="6">
        <dgm:presLayoutVars>
          <dgm:chMax val="0"/>
          <dgm:chPref val="0"/>
          <dgm:bulletEnabled val="1"/>
        </dgm:presLayoutVars>
      </dgm:prSet>
      <dgm:spPr/>
      <dgm:t>
        <a:bodyPr/>
        <a:lstStyle/>
        <a:p>
          <a:endParaRPr lang="en-US"/>
        </a:p>
      </dgm:t>
    </dgm:pt>
    <dgm:pt modelId="{4F557784-B70B-4068-A57C-A92F60F74452}" type="pres">
      <dgm:prSet presAssocID="{4F34165D-02D2-48D2-A51F-8E8E92FF69F0}" presName="parTxOnlySpace" presStyleCnt="0"/>
      <dgm:spPr/>
    </dgm:pt>
    <dgm:pt modelId="{ED05D04A-7FCF-46BA-8D15-3616694E650A}" type="pres">
      <dgm:prSet presAssocID="{2A58B4F2-0B5D-49B4-9CFF-5D8971F7FC02}" presName="parTxOnly" presStyleLbl="node1" presStyleIdx="5" presStyleCnt="6">
        <dgm:presLayoutVars>
          <dgm:chMax val="0"/>
          <dgm:chPref val="0"/>
          <dgm:bulletEnabled val="1"/>
        </dgm:presLayoutVars>
      </dgm:prSet>
      <dgm:spPr/>
      <dgm:t>
        <a:bodyPr/>
        <a:lstStyle/>
        <a:p>
          <a:endParaRPr lang="en-US"/>
        </a:p>
      </dgm:t>
    </dgm:pt>
  </dgm:ptLst>
  <dgm:cxnLst>
    <dgm:cxn modelId="{0CD424B4-9716-4EBD-8948-4A8E7B3B948C}" srcId="{58E08EFF-D1EC-44FF-920B-423FF890E330}" destId="{FC6038B1-3FDE-41A0-B568-3D0ACCA57A9F}" srcOrd="0" destOrd="0" parTransId="{50247088-D291-41AC-87B7-8BEB789421B8}" sibTransId="{E2F811EC-71F3-409A-87F4-487741894E9E}"/>
    <dgm:cxn modelId="{5466C437-2D8D-4A9A-B09B-ACA09C52989F}" type="presOf" srcId="{58E08EFF-D1EC-44FF-920B-423FF890E330}" destId="{8CD35B08-D8B9-4AF2-AEB9-1DAC3A5FDFE6}" srcOrd="0" destOrd="0" presId="urn:microsoft.com/office/officeart/2005/8/layout/chevron1"/>
    <dgm:cxn modelId="{0792E293-A805-47C0-BC76-ACC77474EF36}" srcId="{58E08EFF-D1EC-44FF-920B-423FF890E330}" destId="{64A060F4-21D5-45E4-AFB9-0167E97B1CA3}" srcOrd="4" destOrd="0" parTransId="{EE15218A-82EC-4AED-B6F1-39506E752A8C}" sibTransId="{4F34165D-02D2-48D2-A51F-8E8E92FF69F0}"/>
    <dgm:cxn modelId="{24E493C3-F5E1-412E-AF98-D413D05CAC58}" srcId="{58E08EFF-D1EC-44FF-920B-423FF890E330}" destId="{D05D6A0F-B5AA-402C-BD11-13F111B362B6}" srcOrd="2" destOrd="0" parTransId="{64DCD228-4309-4AA4-B91B-4AF89FCA4B85}" sibTransId="{6EA40FFB-776F-4D7B-B4D0-3E3937FCE540}"/>
    <dgm:cxn modelId="{0A8F3638-BFCA-46EF-A211-5D8DAB3A03AD}" srcId="{58E08EFF-D1EC-44FF-920B-423FF890E330}" destId="{DB799A70-20E6-4D02-9C6F-520E23DA79E0}" srcOrd="3" destOrd="0" parTransId="{5DCBCB29-F1D0-48FC-BC43-63E69ABC5EA4}" sibTransId="{D9BECE8C-F957-4200-B48B-4A32042C1623}"/>
    <dgm:cxn modelId="{82B53180-F817-4468-A669-E6280146F753}" type="presOf" srcId="{DB799A70-20E6-4D02-9C6F-520E23DA79E0}" destId="{D1F795E1-59B5-4C85-A1D4-EF60E2AAEB9F}" srcOrd="0" destOrd="0" presId="urn:microsoft.com/office/officeart/2005/8/layout/chevron1"/>
    <dgm:cxn modelId="{BC399AE2-18F0-49F4-9E33-8265C792E325}" srcId="{58E08EFF-D1EC-44FF-920B-423FF890E330}" destId="{E632FC3E-3906-486F-BA66-1052A8F697D7}" srcOrd="1" destOrd="0" parTransId="{25164E48-F06F-47E2-ABB0-0661D19795A9}" sibTransId="{5C7E0161-FCCE-4EE0-AF19-9E3C9BDE2F25}"/>
    <dgm:cxn modelId="{5F371453-AD73-422B-BAC0-F6EB6DCD3481}" type="presOf" srcId="{FC6038B1-3FDE-41A0-B568-3D0ACCA57A9F}" destId="{DFAA7ADA-23E8-4FF0-AFEF-94CF1E08F747}" srcOrd="0" destOrd="0" presId="urn:microsoft.com/office/officeart/2005/8/layout/chevron1"/>
    <dgm:cxn modelId="{58434F71-F25F-4065-879A-484B0ABA6184}" type="presOf" srcId="{D05D6A0F-B5AA-402C-BD11-13F111B362B6}" destId="{78C880DD-9E45-474C-9F4B-1FDE3E7AFE82}" srcOrd="0" destOrd="0" presId="urn:microsoft.com/office/officeart/2005/8/layout/chevron1"/>
    <dgm:cxn modelId="{4B6ED5EB-6F1C-420A-8EC3-0CE0DC98B4CE}" type="presOf" srcId="{E632FC3E-3906-486F-BA66-1052A8F697D7}" destId="{4FBCCB41-EB79-4570-B879-D81D85B136B1}" srcOrd="0" destOrd="0" presId="urn:microsoft.com/office/officeart/2005/8/layout/chevron1"/>
    <dgm:cxn modelId="{FA2AD18B-DD21-411D-B4BE-937CEBB1A41A}" type="presOf" srcId="{64A060F4-21D5-45E4-AFB9-0167E97B1CA3}" destId="{1C236289-C18F-4CE9-A66D-C7BEE0D7A38B}" srcOrd="0" destOrd="0" presId="urn:microsoft.com/office/officeart/2005/8/layout/chevron1"/>
    <dgm:cxn modelId="{E7F38A9F-4D35-4438-A76D-1F9DCB16B727}" srcId="{58E08EFF-D1EC-44FF-920B-423FF890E330}" destId="{2A58B4F2-0B5D-49B4-9CFF-5D8971F7FC02}" srcOrd="5" destOrd="0" parTransId="{E6FE8672-C445-42ED-BEAA-FB6E05E5BDD9}" sibTransId="{FF9AD91E-9D0E-4E6D-B5B7-CBAA1294693E}"/>
    <dgm:cxn modelId="{0E316DDB-F161-497E-B1E7-F367E89F1F2C}" type="presOf" srcId="{2A58B4F2-0B5D-49B4-9CFF-5D8971F7FC02}" destId="{ED05D04A-7FCF-46BA-8D15-3616694E650A}" srcOrd="0" destOrd="0" presId="urn:microsoft.com/office/officeart/2005/8/layout/chevron1"/>
    <dgm:cxn modelId="{F026F496-D676-4747-B33E-112F0D8A9CB5}" type="presParOf" srcId="{8CD35B08-D8B9-4AF2-AEB9-1DAC3A5FDFE6}" destId="{DFAA7ADA-23E8-4FF0-AFEF-94CF1E08F747}" srcOrd="0" destOrd="0" presId="urn:microsoft.com/office/officeart/2005/8/layout/chevron1"/>
    <dgm:cxn modelId="{7BA553E2-2FE9-48CC-849E-03DDB903187A}" type="presParOf" srcId="{8CD35B08-D8B9-4AF2-AEB9-1DAC3A5FDFE6}" destId="{83BC803E-2702-4AD7-9223-3C0616DA5AE8}" srcOrd="1" destOrd="0" presId="urn:microsoft.com/office/officeart/2005/8/layout/chevron1"/>
    <dgm:cxn modelId="{BE300A07-75C4-441D-BE80-3F91C3292ED1}" type="presParOf" srcId="{8CD35B08-D8B9-4AF2-AEB9-1DAC3A5FDFE6}" destId="{4FBCCB41-EB79-4570-B879-D81D85B136B1}" srcOrd="2" destOrd="0" presId="urn:microsoft.com/office/officeart/2005/8/layout/chevron1"/>
    <dgm:cxn modelId="{FF41DEE3-0DFE-4A9A-9B79-C3D0B6777DCA}" type="presParOf" srcId="{8CD35B08-D8B9-4AF2-AEB9-1DAC3A5FDFE6}" destId="{220B3A6E-9F4C-4F88-8818-E717BD0C4CD3}" srcOrd="3" destOrd="0" presId="urn:microsoft.com/office/officeart/2005/8/layout/chevron1"/>
    <dgm:cxn modelId="{99CA1B6D-0D3F-42BE-91B9-CB511DFD98F7}" type="presParOf" srcId="{8CD35B08-D8B9-4AF2-AEB9-1DAC3A5FDFE6}" destId="{78C880DD-9E45-474C-9F4B-1FDE3E7AFE82}" srcOrd="4" destOrd="0" presId="urn:microsoft.com/office/officeart/2005/8/layout/chevron1"/>
    <dgm:cxn modelId="{662F5BAE-4C64-4868-919C-FCF3BAB7D1A9}" type="presParOf" srcId="{8CD35B08-D8B9-4AF2-AEB9-1DAC3A5FDFE6}" destId="{2E3E029B-65D3-425A-A4A3-56BCDDAD927E}" srcOrd="5" destOrd="0" presId="urn:microsoft.com/office/officeart/2005/8/layout/chevron1"/>
    <dgm:cxn modelId="{9908E857-5C19-400A-B460-DFE76CCBB74F}" type="presParOf" srcId="{8CD35B08-D8B9-4AF2-AEB9-1DAC3A5FDFE6}" destId="{D1F795E1-59B5-4C85-A1D4-EF60E2AAEB9F}" srcOrd="6" destOrd="0" presId="urn:microsoft.com/office/officeart/2005/8/layout/chevron1"/>
    <dgm:cxn modelId="{15C72AE9-FE3D-4FCA-9164-7EF99E604EE9}" type="presParOf" srcId="{8CD35B08-D8B9-4AF2-AEB9-1DAC3A5FDFE6}" destId="{41DF0607-D218-460A-9D5E-F1EB632B4AF4}" srcOrd="7" destOrd="0" presId="urn:microsoft.com/office/officeart/2005/8/layout/chevron1"/>
    <dgm:cxn modelId="{4443775C-36CE-4946-920E-445F16D7BF2B}" type="presParOf" srcId="{8CD35B08-D8B9-4AF2-AEB9-1DAC3A5FDFE6}" destId="{1C236289-C18F-4CE9-A66D-C7BEE0D7A38B}" srcOrd="8" destOrd="0" presId="urn:microsoft.com/office/officeart/2005/8/layout/chevron1"/>
    <dgm:cxn modelId="{9B8E5FD9-E04F-4D76-BC29-4BCCCBC4C5F7}" type="presParOf" srcId="{8CD35B08-D8B9-4AF2-AEB9-1DAC3A5FDFE6}" destId="{4F557784-B70B-4068-A57C-A92F60F74452}" srcOrd="9" destOrd="0" presId="urn:microsoft.com/office/officeart/2005/8/layout/chevron1"/>
    <dgm:cxn modelId="{E2C09B4E-3DFA-4142-AE10-D318AD92223D}" type="presParOf" srcId="{8CD35B08-D8B9-4AF2-AEB9-1DAC3A5FDFE6}" destId="{ED05D04A-7FCF-46BA-8D15-3616694E650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C6FE16C6-327D-4493-9E27-6611BD8CEAF2}">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D3611C5C-6B45-4635-B973-B795168D4876}">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ED516DE5-6992-495C-9066-F024EF8494A4}">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90269594-AC5A-40F1-8CDF-F5A8C709731B}">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297B8C1F-1EFA-4FD6-8004-33959C05E345}">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0786C-E0FA-4022-BACC-6FF965833E3D}">
      <dsp:nvSpPr>
        <dsp:cNvPr id="0" name=""/>
        <dsp:cNvSpPr/>
      </dsp:nvSpPr>
      <dsp:spPr>
        <a:xfrm>
          <a:off x="21250" y="288819"/>
          <a:ext cx="1166322" cy="80359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D450E-8420-4F53-A600-85AD61D52258}">
      <dsp:nvSpPr>
        <dsp:cNvPr id="0" name=""/>
        <dsp:cNvSpPr/>
      </dsp:nvSpPr>
      <dsp:spPr>
        <a:xfrm>
          <a:off x="735" y="1109178"/>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b="1" kern="1200" dirty="0" smtClean="0"/>
            <a:t>03102</a:t>
          </a:r>
          <a:r>
            <a:rPr lang="en" sz="1100" kern="1200" dirty="0" smtClean="0"/>
            <a:t/>
          </a:r>
          <a:br>
            <a:rPr lang="en" sz="1100" kern="1200" dirty="0" smtClean="0"/>
          </a:br>
          <a:r>
            <a:rPr lang="en" sz="1100" kern="1200" dirty="0" smtClean="0"/>
            <a:t>Manchester, NH</a:t>
          </a:r>
          <a:endParaRPr lang="en-US" sz="1100" kern="1200" dirty="0"/>
        </a:p>
      </dsp:txBody>
      <dsp:txXfrm>
        <a:off x="735" y="1109178"/>
        <a:ext cx="1166322" cy="432705"/>
      </dsp:txXfrm>
    </dsp:sp>
    <dsp:sp modelId="{C3DBC9ED-9ED4-413B-AFCF-59742F894F8B}">
      <dsp:nvSpPr>
        <dsp:cNvPr id="0" name=""/>
        <dsp:cNvSpPr/>
      </dsp:nvSpPr>
      <dsp:spPr>
        <a:xfrm>
          <a:off x="1283738" y="305582"/>
          <a:ext cx="1166322" cy="803596"/>
        </a:xfrm>
        <a:prstGeom prst="roundRect">
          <a:avLst/>
        </a:prstGeom>
        <a:blipFill dpi="0" rotWithShape="0">
          <a:blip xmlns:r="http://schemas.openxmlformats.org/officeDocument/2006/relationships" r:embed="rId2"/>
          <a:srcRect/>
          <a:tile tx="-806450" ty="0" sx="80000" sy="8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859AE-7C3F-4DCC-98BE-5A00EAD24827}">
      <dsp:nvSpPr>
        <dsp:cNvPr id="0" name=""/>
        <dsp:cNvSpPr/>
      </dsp:nvSpPr>
      <dsp:spPr>
        <a:xfrm>
          <a:off x="1283738" y="1109178"/>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b="1" kern="1200" dirty="0" smtClean="0"/>
            <a:t>1,900</a:t>
          </a:r>
          <a:br>
            <a:rPr lang="en" sz="1100" b="1" kern="1200" dirty="0" smtClean="0"/>
          </a:br>
          <a:r>
            <a:rPr lang="en" sz="1100" kern="1200" dirty="0" smtClean="0"/>
            <a:t>Students</a:t>
          </a:r>
          <a:endParaRPr lang="en" sz="1100" kern="1200" dirty="0"/>
        </a:p>
      </dsp:txBody>
      <dsp:txXfrm>
        <a:off x="1283738" y="1109178"/>
        <a:ext cx="1166322" cy="432705"/>
      </dsp:txXfrm>
    </dsp:sp>
    <dsp:sp modelId="{983D86BE-D499-409F-AC80-8DCE30977AE8}">
      <dsp:nvSpPr>
        <dsp:cNvPr id="0" name=""/>
        <dsp:cNvSpPr/>
      </dsp:nvSpPr>
      <dsp:spPr>
        <a:xfrm>
          <a:off x="2566742" y="305582"/>
          <a:ext cx="1166322" cy="803596"/>
        </a:xfrm>
        <a:prstGeom prst="roundRect">
          <a:avLst/>
        </a:prstGeom>
        <a:blipFill dpi="0" rotWithShape="0">
          <a:blip xmlns:r="http://schemas.openxmlformats.org/officeDocument/2006/relationships" r:embed="rId3"/>
          <a:srcRect/>
          <a:tile tx="-641350" ty="0" sx="30000" sy="3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DB422-6D7E-4D0B-9747-00FE88CEDF04}">
      <dsp:nvSpPr>
        <dsp:cNvPr id="0" name=""/>
        <dsp:cNvSpPr/>
      </dsp:nvSpPr>
      <dsp:spPr>
        <a:xfrm>
          <a:off x="2566742" y="1109178"/>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b="1" kern="1200" dirty="0" smtClean="0"/>
            <a:t>700 </a:t>
          </a:r>
          <a:br>
            <a:rPr lang="en" sz="1100" b="1" kern="1200" dirty="0" smtClean="0"/>
          </a:br>
          <a:r>
            <a:rPr lang="en" sz="1100" kern="1200" dirty="0" smtClean="0"/>
            <a:t>Faculty &amp; Staff</a:t>
          </a:r>
          <a:endParaRPr lang="en" sz="1100" i="1" kern="1200" dirty="0"/>
        </a:p>
      </dsp:txBody>
      <dsp:txXfrm>
        <a:off x="2566742" y="1109178"/>
        <a:ext cx="1166322" cy="432705"/>
      </dsp:txXfrm>
    </dsp:sp>
    <dsp:sp modelId="{BAD97C85-19CA-4BA6-9A59-DE7F42D9670A}">
      <dsp:nvSpPr>
        <dsp:cNvPr id="0" name=""/>
        <dsp:cNvSpPr/>
      </dsp:nvSpPr>
      <dsp:spPr>
        <a:xfrm>
          <a:off x="735" y="1658516"/>
          <a:ext cx="1166322" cy="803596"/>
        </a:xfrm>
        <a:prstGeom prst="roundRect">
          <a:avLst/>
        </a:prstGeom>
        <a:blipFill dpi="0" rotWithShape="0">
          <a:blip xmlns:r="http://schemas.openxmlformats.org/officeDocument/2006/relationships" r:embed="rId4"/>
          <a:srcRect/>
          <a:tile tx="-565150" ty="-190500" sx="30000" sy="3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71AC7-13CD-4F94-AC61-A196646D1744}">
      <dsp:nvSpPr>
        <dsp:cNvPr id="0" name=""/>
        <dsp:cNvSpPr/>
      </dsp:nvSpPr>
      <dsp:spPr>
        <a:xfrm>
          <a:off x="735" y="2462112"/>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kern="1200" dirty="0" smtClean="0"/>
            <a:t>Private, Catholic (Benedtine) Institution</a:t>
          </a:r>
          <a:endParaRPr lang="en" sz="1100" kern="1200" dirty="0"/>
        </a:p>
      </dsp:txBody>
      <dsp:txXfrm>
        <a:off x="735" y="2462112"/>
        <a:ext cx="1166322" cy="432705"/>
      </dsp:txXfrm>
    </dsp:sp>
    <dsp:sp modelId="{271562C7-2D1D-4D68-9F29-C8EB5D04721F}">
      <dsp:nvSpPr>
        <dsp:cNvPr id="0" name=""/>
        <dsp:cNvSpPr/>
      </dsp:nvSpPr>
      <dsp:spPr>
        <a:xfrm>
          <a:off x="1283738" y="1658516"/>
          <a:ext cx="1166322" cy="803596"/>
        </a:xfrm>
        <a:prstGeom prst="roundRect">
          <a:avLst/>
        </a:prstGeom>
        <a:blipFill dpi="0" rotWithShape="0">
          <a:blip xmlns:r="http://schemas.openxmlformats.org/officeDocument/2006/relationships" r:embed="rId5"/>
          <a:srcRect/>
          <a:tile tx="-254000" ty="-19050" sx="30000" sy="3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91078-0639-4B44-B1B1-BDAAD5A9A575}">
      <dsp:nvSpPr>
        <dsp:cNvPr id="0" name=""/>
        <dsp:cNvSpPr/>
      </dsp:nvSpPr>
      <dsp:spPr>
        <a:xfrm>
          <a:off x="1283738" y="2462112"/>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kern="1200" dirty="0" smtClean="0"/>
            <a:t>Liberal Arts College</a:t>
          </a:r>
          <a:endParaRPr lang="en" sz="1100" kern="1200" dirty="0"/>
        </a:p>
      </dsp:txBody>
      <dsp:txXfrm>
        <a:off x="1283738" y="2462112"/>
        <a:ext cx="1166322" cy="432705"/>
      </dsp:txXfrm>
    </dsp:sp>
    <dsp:sp modelId="{F415DB73-285E-4DC9-A06F-A41C9DF5B443}">
      <dsp:nvSpPr>
        <dsp:cNvPr id="0" name=""/>
        <dsp:cNvSpPr/>
      </dsp:nvSpPr>
      <dsp:spPr>
        <a:xfrm>
          <a:off x="2566742" y="1658516"/>
          <a:ext cx="1166322" cy="803596"/>
        </a:xfrm>
        <a:prstGeom prst="roundRect">
          <a:avLst/>
        </a:prstGeom>
        <a:blipFill dpi="0" rotWithShape="0">
          <a:blip xmlns:r="http://schemas.openxmlformats.org/officeDocument/2006/relationships" r:embed="rId6"/>
          <a:srcRect/>
          <a:tile tx="-76200" ty="-215900" sx="40000" sy="4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73683-2A09-4CF8-B076-6EA80594DC07}">
      <dsp:nvSpPr>
        <dsp:cNvPr id="0" name=""/>
        <dsp:cNvSpPr/>
      </dsp:nvSpPr>
      <dsp:spPr>
        <a:xfrm>
          <a:off x="2566742" y="2462112"/>
          <a:ext cx="1166322" cy="4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rtl="0">
            <a:lnSpc>
              <a:spcPct val="90000"/>
            </a:lnSpc>
            <a:spcBef>
              <a:spcPct val="0"/>
            </a:spcBef>
            <a:spcAft>
              <a:spcPct val="35000"/>
            </a:spcAft>
          </a:pPr>
          <a:r>
            <a:rPr lang="en" sz="1100" kern="1200" dirty="0" smtClean="0"/>
            <a:t>New Hampshire Institute of Politics</a:t>
          </a:r>
          <a:endParaRPr lang="en" sz="1100" kern="1200" dirty="0"/>
        </a:p>
      </dsp:txBody>
      <dsp:txXfrm>
        <a:off x="2566742" y="2462112"/>
        <a:ext cx="1166322" cy="4327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5DE3-8A3E-4107-BED8-AA3FB563FE04}">
      <dsp:nvSpPr>
        <dsp:cNvPr id="0" name=""/>
        <dsp:cNvSpPr/>
      </dsp:nvSpPr>
      <dsp:spPr>
        <a:xfrm>
          <a:off x="4370779" y="1795806"/>
          <a:ext cx="140223" cy="1093747"/>
        </a:xfrm>
        <a:custGeom>
          <a:avLst/>
          <a:gdLst/>
          <a:ahLst/>
          <a:cxnLst/>
          <a:rect l="0" t="0" r="0" b="0"/>
          <a:pathLst>
            <a:path>
              <a:moveTo>
                <a:pt x="0" y="0"/>
              </a:moveTo>
              <a:lnTo>
                <a:pt x="0" y="1093747"/>
              </a:lnTo>
              <a:lnTo>
                <a:pt x="140223" y="10937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EFBB1-1C6B-47CA-BC90-2BF8F11418C7}">
      <dsp:nvSpPr>
        <dsp:cNvPr id="0" name=""/>
        <dsp:cNvSpPr/>
      </dsp:nvSpPr>
      <dsp:spPr>
        <a:xfrm>
          <a:off x="4370779" y="1795806"/>
          <a:ext cx="140223" cy="430020"/>
        </a:xfrm>
        <a:custGeom>
          <a:avLst/>
          <a:gdLst/>
          <a:ahLst/>
          <a:cxnLst/>
          <a:rect l="0" t="0" r="0" b="0"/>
          <a:pathLst>
            <a:path>
              <a:moveTo>
                <a:pt x="0" y="0"/>
              </a:moveTo>
              <a:lnTo>
                <a:pt x="0" y="430020"/>
              </a:lnTo>
              <a:lnTo>
                <a:pt x="140223" y="430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74ED9-56B1-4101-8A2A-B1E29E0F9EA9}">
      <dsp:nvSpPr>
        <dsp:cNvPr id="0" name=""/>
        <dsp:cNvSpPr/>
      </dsp:nvSpPr>
      <dsp:spPr>
        <a:xfrm>
          <a:off x="4179140" y="1132079"/>
          <a:ext cx="565570" cy="196313"/>
        </a:xfrm>
        <a:custGeom>
          <a:avLst/>
          <a:gdLst/>
          <a:ahLst/>
          <a:cxnLst/>
          <a:rect l="0" t="0" r="0" b="0"/>
          <a:pathLst>
            <a:path>
              <a:moveTo>
                <a:pt x="0" y="0"/>
              </a:moveTo>
              <a:lnTo>
                <a:pt x="0" y="98156"/>
              </a:lnTo>
              <a:lnTo>
                <a:pt x="565570" y="98156"/>
              </a:lnTo>
              <a:lnTo>
                <a:pt x="565570" y="19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75BA8-FF2A-444C-84D7-50A1AFF3BC74}">
      <dsp:nvSpPr>
        <dsp:cNvPr id="0" name=""/>
        <dsp:cNvSpPr/>
      </dsp:nvSpPr>
      <dsp:spPr>
        <a:xfrm>
          <a:off x="3613570" y="1132079"/>
          <a:ext cx="565570" cy="196313"/>
        </a:xfrm>
        <a:custGeom>
          <a:avLst/>
          <a:gdLst/>
          <a:ahLst/>
          <a:cxnLst/>
          <a:rect l="0" t="0" r="0" b="0"/>
          <a:pathLst>
            <a:path>
              <a:moveTo>
                <a:pt x="565570" y="0"/>
              </a:moveTo>
              <a:lnTo>
                <a:pt x="565570" y="98156"/>
              </a:lnTo>
              <a:lnTo>
                <a:pt x="0" y="98156"/>
              </a:lnTo>
              <a:lnTo>
                <a:pt x="0" y="1963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C58162-7DD5-43CC-98E8-275859F7B14A}">
      <dsp:nvSpPr>
        <dsp:cNvPr id="0" name=""/>
        <dsp:cNvSpPr/>
      </dsp:nvSpPr>
      <dsp:spPr>
        <a:xfrm>
          <a:off x="2648361" y="468352"/>
          <a:ext cx="1530778" cy="196313"/>
        </a:xfrm>
        <a:custGeom>
          <a:avLst/>
          <a:gdLst/>
          <a:ahLst/>
          <a:cxnLst/>
          <a:rect l="0" t="0" r="0" b="0"/>
          <a:pathLst>
            <a:path>
              <a:moveTo>
                <a:pt x="0" y="0"/>
              </a:moveTo>
              <a:lnTo>
                <a:pt x="0" y="98156"/>
              </a:lnTo>
              <a:lnTo>
                <a:pt x="1530778" y="98156"/>
              </a:lnTo>
              <a:lnTo>
                <a:pt x="1530778" y="196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919C5-DC4C-436E-8ADA-487EE1F16939}">
      <dsp:nvSpPr>
        <dsp:cNvPr id="0" name=""/>
        <dsp:cNvSpPr/>
      </dsp:nvSpPr>
      <dsp:spPr>
        <a:xfrm>
          <a:off x="1874792" y="1132079"/>
          <a:ext cx="140223" cy="430020"/>
        </a:xfrm>
        <a:custGeom>
          <a:avLst/>
          <a:gdLst/>
          <a:ahLst/>
          <a:cxnLst/>
          <a:rect l="0" t="0" r="0" b="0"/>
          <a:pathLst>
            <a:path>
              <a:moveTo>
                <a:pt x="0" y="0"/>
              </a:moveTo>
              <a:lnTo>
                <a:pt x="0" y="430020"/>
              </a:lnTo>
              <a:lnTo>
                <a:pt x="140223" y="430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2F6BD-B9F9-4D30-A369-A3918545FF59}">
      <dsp:nvSpPr>
        <dsp:cNvPr id="0" name=""/>
        <dsp:cNvSpPr/>
      </dsp:nvSpPr>
      <dsp:spPr>
        <a:xfrm>
          <a:off x="2248723" y="468352"/>
          <a:ext cx="399638" cy="196313"/>
        </a:xfrm>
        <a:custGeom>
          <a:avLst/>
          <a:gdLst/>
          <a:ahLst/>
          <a:cxnLst/>
          <a:rect l="0" t="0" r="0" b="0"/>
          <a:pathLst>
            <a:path>
              <a:moveTo>
                <a:pt x="399638" y="0"/>
              </a:moveTo>
              <a:lnTo>
                <a:pt x="399638" y="98156"/>
              </a:lnTo>
              <a:lnTo>
                <a:pt x="0" y="98156"/>
              </a:lnTo>
              <a:lnTo>
                <a:pt x="0" y="196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2D822-B22D-4101-874A-B5F222A1BCF4}">
      <dsp:nvSpPr>
        <dsp:cNvPr id="0" name=""/>
        <dsp:cNvSpPr/>
      </dsp:nvSpPr>
      <dsp:spPr>
        <a:xfrm>
          <a:off x="743652" y="1132079"/>
          <a:ext cx="140223" cy="1757474"/>
        </a:xfrm>
        <a:custGeom>
          <a:avLst/>
          <a:gdLst/>
          <a:ahLst/>
          <a:cxnLst/>
          <a:rect l="0" t="0" r="0" b="0"/>
          <a:pathLst>
            <a:path>
              <a:moveTo>
                <a:pt x="0" y="0"/>
              </a:moveTo>
              <a:lnTo>
                <a:pt x="0" y="1757474"/>
              </a:lnTo>
              <a:lnTo>
                <a:pt x="140223" y="17574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8C3BB-FB2E-4CC7-9AF1-027539CBF839}">
      <dsp:nvSpPr>
        <dsp:cNvPr id="0" name=""/>
        <dsp:cNvSpPr/>
      </dsp:nvSpPr>
      <dsp:spPr>
        <a:xfrm>
          <a:off x="743652" y="1132079"/>
          <a:ext cx="140223" cy="1093747"/>
        </a:xfrm>
        <a:custGeom>
          <a:avLst/>
          <a:gdLst/>
          <a:ahLst/>
          <a:cxnLst/>
          <a:rect l="0" t="0" r="0" b="0"/>
          <a:pathLst>
            <a:path>
              <a:moveTo>
                <a:pt x="0" y="0"/>
              </a:moveTo>
              <a:lnTo>
                <a:pt x="0" y="1093747"/>
              </a:lnTo>
              <a:lnTo>
                <a:pt x="140223" y="10937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10F2A-67D4-48ED-92CF-2FA5D5431041}">
      <dsp:nvSpPr>
        <dsp:cNvPr id="0" name=""/>
        <dsp:cNvSpPr/>
      </dsp:nvSpPr>
      <dsp:spPr>
        <a:xfrm>
          <a:off x="743652" y="1132079"/>
          <a:ext cx="140223" cy="430020"/>
        </a:xfrm>
        <a:custGeom>
          <a:avLst/>
          <a:gdLst/>
          <a:ahLst/>
          <a:cxnLst/>
          <a:rect l="0" t="0" r="0" b="0"/>
          <a:pathLst>
            <a:path>
              <a:moveTo>
                <a:pt x="0" y="0"/>
              </a:moveTo>
              <a:lnTo>
                <a:pt x="0" y="430020"/>
              </a:lnTo>
              <a:lnTo>
                <a:pt x="140223" y="4300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3B2D8-D172-4360-877A-8526400A9704}">
      <dsp:nvSpPr>
        <dsp:cNvPr id="0" name=""/>
        <dsp:cNvSpPr/>
      </dsp:nvSpPr>
      <dsp:spPr>
        <a:xfrm>
          <a:off x="1117582" y="468352"/>
          <a:ext cx="1530778" cy="196313"/>
        </a:xfrm>
        <a:custGeom>
          <a:avLst/>
          <a:gdLst/>
          <a:ahLst/>
          <a:cxnLst/>
          <a:rect l="0" t="0" r="0" b="0"/>
          <a:pathLst>
            <a:path>
              <a:moveTo>
                <a:pt x="1530778" y="0"/>
              </a:moveTo>
              <a:lnTo>
                <a:pt x="1530778" y="98156"/>
              </a:lnTo>
              <a:lnTo>
                <a:pt x="0" y="98156"/>
              </a:lnTo>
              <a:lnTo>
                <a:pt x="0" y="196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9C400-EC3D-49A8-ABF1-17E132688836}">
      <dsp:nvSpPr>
        <dsp:cNvPr id="0" name=""/>
        <dsp:cNvSpPr/>
      </dsp:nvSpPr>
      <dsp:spPr>
        <a:xfrm>
          <a:off x="2180948" y="939"/>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CIO</a:t>
          </a:r>
          <a:endParaRPr lang="en-US" sz="900" kern="1200" dirty="0"/>
        </a:p>
      </dsp:txBody>
      <dsp:txXfrm>
        <a:off x="2180948" y="939"/>
        <a:ext cx="934826" cy="467413"/>
      </dsp:txXfrm>
    </dsp:sp>
    <dsp:sp modelId="{E425E6D7-39D9-4DBB-8596-0851D951FB38}">
      <dsp:nvSpPr>
        <dsp:cNvPr id="0" name=""/>
        <dsp:cNvSpPr/>
      </dsp:nvSpPr>
      <dsp:spPr>
        <a:xfrm>
          <a:off x="650169" y="664666"/>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ISS Manager</a:t>
          </a:r>
          <a:endParaRPr lang="en-US" sz="900" kern="1200" dirty="0"/>
        </a:p>
      </dsp:txBody>
      <dsp:txXfrm>
        <a:off x="650169" y="664666"/>
        <a:ext cx="934826" cy="467413"/>
      </dsp:txXfrm>
    </dsp:sp>
    <dsp:sp modelId="{B1135084-CA1C-4234-AF10-B3157795AFE7}">
      <dsp:nvSpPr>
        <dsp:cNvPr id="0" name=""/>
        <dsp:cNvSpPr/>
      </dsp:nvSpPr>
      <dsp:spPr>
        <a:xfrm>
          <a:off x="883876" y="1328393"/>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Systems Administrator/</a:t>
          </a:r>
          <a:br>
            <a:rPr lang="en-US" sz="900" kern="1200" dirty="0" smtClean="0"/>
          </a:br>
          <a:r>
            <a:rPr lang="en-US" sz="900" kern="1200" dirty="0" smtClean="0"/>
            <a:t>Programmer</a:t>
          </a:r>
          <a:endParaRPr lang="en-US" sz="900" kern="1200" dirty="0"/>
        </a:p>
      </dsp:txBody>
      <dsp:txXfrm>
        <a:off x="883876" y="1328393"/>
        <a:ext cx="934826" cy="467413"/>
      </dsp:txXfrm>
    </dsp:sp>
    <dsp:sp modelId="{7ADB9C32-80A0-4506-B97A-835F8DFF9526}">
      <dsp:nvSpPr>
        <dsp:cNvPr id="0" name=""/>
        <dsp:cNvSpPr/>
      </dsp:nvSpPr>
      <dsp:spPr>
        <a:xfrm>
          <a:off x="883876" y="1992120"/>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Computer Programmer/</a:t>
          </a:r>
          <a:br>
            <a:rPr lang="en-US" sz="900" kern="1200" dirty="0" smtClean="0"/>
          </a:br>
          <a:r>
            <a:rPr lang="en-US" sz="900" kern="1200" dirty="0" smtClean="0"/>
            <a:t>Analyst</a:t>
          </a:r>
          <a:endParaRPr lang="en-US" sz="900" kern="1200" dirty="0"/>
        </a:p>
      </dsp:txBody>
      <dsp:txXfrm>
        <a:off x="883876" y="1992120"/>
        <a:ext cx="934826" cy="467413"/>
      </dsp:txXfrm>
    </dsp:sp>
    <dsp:sp modelId="{F4165251-70E3-445B-A29A-FA7B308B960C}">
      <dsp:nvSpPr>
        <dsp:cNvPr id="0" name=""/>
        <dsp:cNvSpPr/>
      </dsp:nvSpPr>
      <dsp:spPr>
        <a:xfrm>
          <a:off x="883876" y="2655847"/>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ERP Consultant</a:t>
          </a:r>
          <a:endParaRPr lang="en-US" sz="900" kern="1200" dirty="0"/>
        </a:p>
      </dsp:txBody>
      <dsp:txXfrm>
        <a:off x="883876" y="2655847"/>
        <a:ext cx="934826" cy="467413"/>
      </dsp:txXfrm>
    </dsp:sp>
    <dsp:sp modelId="{9F39A81C-5429-4A45-92DD-9C4226DC50CF}">
      <dsp:nvSpPr>
        <dsp:cNvPr id="0" name=""/>
        <dsp:cNvSpPr/>
      </dsp:nvSpPr>
      <dsp:spPr>
        <a:xfrm>
          <a:off x="1781309" y="664666"/>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Director, Instructional Technology</a:t>
          </a:r>
          <a:endParaRPr lang="en-US" sz="900" kern="1200" dirty="0"/>
        </a:p>
      </dsp:txBody>
      <dsp:txXfrm>
        <a:off x="1781309" y="664666"/>
        <a:ext cx="934826" cy="467413"/>
      </dsp:txXfrm>
    </dsp:sp>
    <dsp:sp modelId="{72496C99-7964-4D60-8486-333B81C2E711}">
      <dsp:nvSpPr>
        <dsp:cNvPr id="0" name=""/>
        <dsp:cNvSpPr/>
      </dsp:nvSpPr>
      <dsp:spPr>
        <a:xfrm>
          <a:off x="2015016" y="1328393"/>
          <a:ext cx="934826" cy="46741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Instructional Technology Specialist</a:t>
          </a:r>
          <a:endParaRPr lang="en-US" sz="900" kern="1200" dirty="0"/>
        </a:p>
      </dsp:txBody>
      <dsp:txXfrm>
        <a:off x="2015016" y="1328393"/>
        <a:ext cx="934826" cy="467413"/>
      </dsp:txXfrm>
    </dsp:sp>
    <dsp:sp modelId="{EC33A4D2-E1EA-4861-BD0E-207445F2DBAB}">
      <dsp:nvSpPr>
        <dsp:cNvPr id="0" name=""/>
        <dsp:cNvSpPr/>
      </dsp:nvSpPr>
      <dsp:spPr>
        <a:xfrm>
          <a:off x="3711726" y="664666"/>
          <a:ext cx="934826" cy="46741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Network Services</a:t>
          </a:r>
          <a:endParaRPr lang="en-US" sz="900" kern="1200" dirty="0"/>
        </a:p>
      </dsp:txBody>
      <dsp:txXfrm>
        <a:off x="3711726" y="664666"/>
        <a:ext cx="934826" cy="467413"/>
      </dsp:txXfrm>
    </dsp:sp>
    <dsp:sp modelId="{2F9CAF36-DFE7-4B93-92CF-56F8A4F0667C}">
      <dsp:nvSpPr>
        <dsp:cNvPr id="0" name=""/>
        <dsp:cNvSpPr/>
      </dsp:nvSpPr>
      <dsp:spPr>
        <a:xfrm>
          <a:off x="3146156" y="1328393"/>
          <a:ext cx="934826" cy="46741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4 Team Members</a:t>
          </a:r>
          <a:endParaRPr lang="en-US" sz="900" kern="1200" dirty="0"/>
        </a:p>
      </dsp:txBody>
      <dsp:txXfrm>
        <a:off x="3146156" y="1328393"/>
        <a:ext cx="934826" cy="467413"/>
      </dsp:txXfrm>
    </dsp:sp>
    <dsp:sp modelId="{CB7AB2E3-8008-45D0-8FD5-F01CD68F0167}">
      <dsp:nvSpPr>
        <dsp:cNvPr id="0" name=""/>
        <dsp:cNvSpPr/>
      </dsp:nvSpPr>
      <dsp:spPr>
        <a:xfrm>
          <a:off x="4277297" y="1328393"/>
          <a:ext cx="934826" cy="46741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Customer Service</a:t>
          </a:r>
          <a:endParaRPr lang="en-US" sz="900" kern="1200" dirty="0"/>
        </a:p>
      </dsp:txBody>
      <dsp:txXfrm>
        <a:off x="4277297" y="1328393"/>
        <a:ext cx="934826" cy="467413"/>
      </dsp:txXfrm>
    </dsp:sp>
    <dsp:sp modelId="{20ABD8C5-1203-441D-AA19-847AE5FC1019}">
      <dsp:nvSpPr>
        <dsp:cNvPr id="0" name=""/>
        <dsp:cNvSpPr/>
      </dsp:nvSpPr>
      <dsp:spPr>
        <a:xfrm>
          <a:off x="4511003" y="1992120"/>
          <a:ext cx="934826" cy="46741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4 Team Members</a:t>
          </a:r>
          <a:endParaRPr lang="en-US" sz="900" kern="1200" dirty="0"/>
        </a:p>
      </dsp:txBody>
      <dsp:txXfrm>
        <a:off x="4511003" y="1992120"/>
        <a:ext cx="934826" cy="467413"/>
      </dsp:txXfrm>
    </dsp:sp>
    <dsp:sp modelId="{22779711-4C87-4A2C-B9BA-72763B078EEB}">
      <dsp:nvSpPr>
        <dsp:cNvPr id="0" name=""/>
        <dsp:cNvSpPr/>
      </dsp:nvSpPr>
      <dsp:spPr>
        <a:xfrm>
          <a:off x="4511003" y="2655847"/>
          <a:ext cx="934826" cy="467413"/>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HawkNET Student Workers</a:t>
          </a:r>
          <a:endParaRPr lang="en-US" sz="900" kern="1200" dirty="0"/>
        </a:p>
      </dsp:txBody>
      <dsp:txXfrm>
        <a:off x="4511003" y="2655847"/>
        <a:ext cx="934826" cy="4674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0708C-F014-4DE1-ABD4-E29C2F7CD887}">
      <dsp:nvSpPr>
        <dsp:cNvPr id="0" name=""/>
        <dsp:cNvSpPr/>
      </dsp:nvSpPr>
      <dsp:spPr>
        <a:xfrm>
          <a:off x="609587" y="3"/>
          <a:ext cx="3236268" cy="2790703"/>
        </a:xfrm>
        <a:prstGeom prst="roundRect">
          <a:avLst/>
        </a:prstGeom>
        <a:blipFill dpi="0" rotWithShape="1">
          <a:blip xmlns:r="http://schemas.openxmlformats.org/officeDocument/2006/relationships" r:embed="rId1"/>
          <a:srcRect/>
          <a:stretch>
            <a:fillRect t="3000" b="-3000"/>
          </a:stretch>
        </a:blipFill>
        <a:ln w="6350" cap="flat" cmpd="sng" algn="ctr">
          <a:solidFill>
            <a:schemeClr val="bg1">
              <a:lumMod val="6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E5B4E6E-1824-4D6D-B6CE-AE7155EBFBE3}">
      <dsp:nvSpPr>
        <dsp:cNvPr id="0" name=""/>
        <dsp:cNvSpPr/>
      </dsp:nvSpPr>
      <dsp:spPr>
        <a:xfrm>
          <a:off x="2133604" y="2514603"/>
          <a:ext cx="2694442" cy="396146"/>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solidFill>
                <a:schemeClr val="bg1"/>
              </a:solidFill>
            </a:rPr>
            <a:t>(Serensoft, n.d.)</a:t>
          </a:r>
          <a:endParaRPr lang="en-US" sz="1600" kern="1200" dirty="0">
            <a:solidFill>
              <a:schemeClr val="bg1"/>
            </a:solidFill>
          </a:endParaRPr>
        </a:p>
      </dsp:txBody>
      <dsp:txXfrm>
        <a:off x="2133604" y="2514603"/>
        <a:ext cx="2694442" cy="3961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3045-30F5-4027-8BD0-8F24E40C86F4}">
      <dsp:nvSpPr>
        <dsp:cNvPr id="0" name=""/>
        <dsp:cNvSpPr/>
      </dsp:nvSpPr>
      <dsp:spPr>
        <a:xfrm>
          <a:off x="121157" y="86524"/>
          <a:ext cx="3796284" cy="2805439"/>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980B1489-8701-4B97-BD4A-4F51F28C510B}">
      <dsp:nvSpPr>
        <dsp:cNvPr id="0" name=""/>
        <dsp:cNvSpPr/>
      </dsp:nvSpPr>
      <dsp:spPr>
        <a:xfrm rot="10800000" flipV="1">
          <a:off x="1416556" y="2515034"/>
          <a:ext cx="2215137" cy="522641"/>
        </a:xfrm>
        <a:prstGeom prst="rect">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US" sz="1800" kern="1200" dirty="0" smtClean="0"/>
            <a:t>(Staples.com, 2014)</a:t>
          </a:r>
          <a:endParaRPr lang="en-US" sz="1800" kern="1200" dirty="0"/>
        </a:p>
      </dsp:txBody>
      <dsp:txXfrm rot="-10800000">
        <a:off x="1416556" y="2515034"/>
        <a:ext cx="2215137" cy="5226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A761C-23BD-4B3F-9063-7392DA1942CF}">
      <dsp:nvSpPr>
        <dsp:cNvPr id="0" name=""/>
        <dsp:cNvSpPr/>
      </dsp:nvSpPr>
      <dsp:spPr>
        <a:xfrm>
          <a:off x="548091" y="2619"/>
          <a:ext cx="2718133" cy="2029029"/>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4F33B-B9D5-4AAD-80BB-68069DD3ABB7}">
      <dsp:nvSpPr>
        <dsp:cNvPr id="0" name=""/>
        <dsp:cNvSpPr/>
      </dsp:nvSpPr>
      <dsp:spPr>
        <a:xfrm>
          <a:off x="548091" y="2031648"/>
          <a:ext cx="2718133" cy="8724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kern="1200" dirty="0" smtClean="0"/>
            <a:t>(Amazon.com)</a:t>
          </a:r>
          <a:endParaRPr lang="en-US" sz="1600" kern="1200" dirty="0"/>
        </a:p>
      </dsp:txBody>
      <dsp:txXfrm>
        <a:off x="548091" y="2031648"/>
        <a:ext cx="1914178" cy="872482"/>
      </dsp:txXfrm>
    </dsp:sp>
    <dsp:sp modelId="{8FB0D2D9-50D8-4E1D-9FE4-0BD7CCA81C49}">
      <dsp:nvSpPr>
        <dsp:cNvPr id="0" name=""/>
        <dsp:cNvSpPr/>
      </dsp:nvSpPr>
      <dsp:spPr>
        <a:xfrm>
          <a:off x="2539161" y="2170234"/>
          <a:ext cx="951346" cy="951346"/>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1A68B0B0-6C80-4F9D-A897-0F994661D0CF}">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1A68B0B0-6C80-4F9D-A897-0F994661D0CF}">
      <dsp:nvSpPr>
        <dsp:cNvPr id="0" name=""/>
        <dsp:cNvSpPr/>
      </dsp:nvSpPr>
      <dsp:spPr>
        <a:xfrm>
          <a:off x="1349365" y="0"/>
          <a:ext cx="1494829" cy="27940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92235FF8-802B-4933-9461-738F8C15EF23}">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92235FF8-802B-4933-9461-738F8C15EF23}">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92235FF8-802B-4933-9461-738F8C15EF23}">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92235FF8-802B-4933-9461-738F8C15EF23}">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4B1CEA15-447B-4B05-B3DC-F88F1C1E56DF}">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7ADA-23E8-4FF0-AFEF-94CF1E08F747}">
      <dsp:nvSpPr>
        <dsp:cNvPr id="0" name=""/>
        <dsp:cNvSpPr/>
      </dsp:nvSpPr>
      <dsp:spPr>
        <a:xfrm>
          <a:off x="4018" y="0"/>
          <a:ext cx="1494829" cy="279400"/>
        </a:xfrm>
        <a:prstGeom prst="chevr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Saint Anselm</a:t>
          </a:r>
          <a:endParaRPr lang="en-US" sz="1600" kern="1200" dirty="0"/>
        </a:p>
      </dsp:txBody>
      <dsp:txXfrm>
        <a:off x="143718" y="0"/>
        <a:ext cx="1215429" cy="279400"/>
      </dsp:txXfrm>
    </dsp:sp>
    <dsp:sp modelId="{4FBCCB41-EB79-4570-B879-D81D85B136B1}">
      <dsp:nvSpPr>
        <dsp:cNvPr id="0" name=""/>
        <dsp:cNvSpPr/>
      </dsp:nvSpPr>
      <dsp:spPr>
        <a:xfrm>
          <a:off x="134936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Challenge</a:t>
          </a:r>
          <a:endParaRPr lang="en-US" sz="1600" kern="1200" dirty="0"/>
        </a:p>
      </dsp:txBody>
      <dsp:txXfrm>
        <a:off x="1489065" y="0"/>
        <a:ext cx="1215429" cy="279400"/>
      </dsp:txXfrm>
    </dsp:sp>
    <dsp:sp modelId="{78C880DD-9E45-474C-9F4B-1FDE3E7AFE82}">
      <dsp:nvSpPr>
        <dsp:cNvPr id="0" name=""/>
        <dsp:cNvSpPr/>
      </dsp:nvSpPr>
      <dsp:spPr>
        <a:xfrm>
          <a:off x="269471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Thaw</a:t>
          </a:r>
          <a:endParaRPr lang="en-US" sz="1600" kern="1200" dirty="0"/>
        </a:p>
      </dsp:txBody>
      <dsp:txXfrm>
        <a:off x="2834411" y="0"/>
        <a:ext cx="1215429" cy="279400"/>
      </dsp:txXfrm>
    </dsp:sp>
    <dsp:sp modelId="{D1F795E1-59B5-4C85-A1D4-EF60E2AAEB9F}">
      <dsp:nvSpPr>
        <dsp:cNvPr id="0" name=""/>
        <dsp:cNvSpPr/>
      </dsp:nvSpPr>
      <dsp:spPr>
        <a:xfrm>
          <a:off x="4040058"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Change</a:t>
          </a:r>
          <a:endParaRPr lang="en-US" sz="1600" kern="1200" dirty="0"/>
        </a:p>
      </dsp:txBody>
      <dsp:txXfrm>
        <a:off x="4179758" y="0"/>
        <a:ext cx="1215429" cy="279400"/>
      </dsp:txXfrm>
    </dsp:sp>
    <dsp:sp modelId="{1C236289-C18F-4CE9-A66D-C7BEE0D7A38B}">
      <dsp:nvSpPr>
        <dsp:cNvPr id="0" name=""/>
        <dsp:cNvSpPr/>
      </dsp:nvSpPr>
      <dsp:spPr>
        <a:xfrm>
          <a:off x="5385405"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Refreeze</a:t>
          </a:r>
          <a:endParaRPr lang="en-US" sz="1600" kern="1200" dirty="0"/>
        </a:p>
      </dsp:txBody>
      <dsp:txXfrm>
        <a:off x="5525105" y="0"/>
        <a:ext cx="1215429" cy="279400"/>
      </dsp:txXfrm>
    </dsp:sp>
    <dsp:sp modelId="{ED05D04A-7FCF-46BA-8D15-3616694E650A}">
      <dsp:nvSpPr>
        <dsp:cNvPr id="0" name=""/>
        <dsp:cNvSpPr/>
      </dsp:nvSpPr>
      <dsp:spPr>
        <a:xfrm>
          <a:off x="6730751" y="0"/>
          <a:ext cx="1494829" cy="279400"/>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Lessons</a:t>
          </a:r>
          <a:endParaRPr lang="en-US" sz="1600" kern="1200" dirty="0"/>
        </a:p>
      </dsp:txBody>
      <dsp:txXfrm>
        <a:off x="6870451" y="0"/>
        <a:ext cx="1215429" cy="279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1FF669A-7FAE-4E44-B6F5-F996B5B68B97}" type="datetime2">
              <a:rPr lang="en-US" smtClean="0"/>
              <a:pPr/>
              <a:t>Monday, March 24, 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9FC1632-DD4B-4FBA-914C-6AFCBC499472}" type="slidenum">
              <a:rPr lang="en-US" smtClean="0"/>
              <a:pPr/>
              <a:t>‹#›</a:t>
            </a:fld>
            <a:endParaRPr lang="en-US"/>
          </a:p>
        </p:txBody>
      </p:sp>
    </p:spTree>
    <p:extLst>
      <p:ext uri="{BB962C8B-B14F-4D97-AF65-F5344CB8AC3E}">
        <p14:creationId xmlns:p14="http://schemas.microsoft.com/office/powerpoint/2010/main" val="10902982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31522" y="4560570"/>
            <a:ext cx="5852159" cy="4320540"/>
          </a:xfrm>
          <a:prstGeom prst="rect">
            <a:avLst/>
          </a:prstGeom>
        </p:spPr>
        <p:txBody>
          <a:bodyPr lIns="96645" tIns="96645" rIns="96645" bIns="9664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248835624"/>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endParaRPr lang="en-US" b="0" dirty="0" smtClean="0"/>
          </a:p>
          <a:p>
            <a:endParaRPr lang="en-US" b="0" dirty="0" smtClean="0"/>
          </a:p>
          <a:p>
            <a:r>
              <a:rPr lang="en-US" b="0" dirty="0" smtClean="0"/>
              <a:t>Discuss how data was</a:t>
            </a:r>
            <a:r>
              <a:rPr lang="en-US" b="0" baseline="0" dirty="0" smtClean="0"/>
              <a:t> collected on existing time reporting practices.</a:t>
            </a: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pPr>
              <a:buNone/>
            </a:pPr>
            <a:r>
              <a:rPr lang="en" b="1" dirty="0" smtClean="0"/>
              <a:t>David:</a:t>
            </a:r>
            <a:endParaRPr lang="en" b="0" dirty="0" smtClean="0"/>
          </a:p>
          <a:p>
            <a:pPr>
              <a:buNone/>
            </a:pPr>
            <a:endParaRPr lang="en" b="0" dirty="0" smtClean="0"/>
          </a:p>
          <a:p>
            <a:pPr>
              <a:buNone/>
            </a:pPr>
            <a:r>
              <a:rPr lang="en" b="0" dirty="0" smtClean="0"/>
              <a:t>Discussion of methods and implementation of FLSA law.</a:t>
            </a:r>
            <a:endParaRPr lang="en"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pPr>
              <a:buNone/>
            </a:pPr>
            <a:r>
              <a:rPr lang="en" b="1" dirty="0" smtClean="0"/>
              <a:t>David:</a:t>
            </a:r>
            <a:endParaRPr lang="en" b="0" dirty="0" smtClean="0"/>
          </a:p>
          <a:p>
            <a:pPr>
              <a:buNone/>
            </a:pPr>
            <a:endParaRPr lang="en" b="0" dirty="0" smtClean="0"/>
          </a:p>
          <a:p>
            <a:pPr>
              <a:buNone/>
            </a:pPr>
            <a:r>
              <a:rPr lang="en" b="0" dirty="0" smtClean="0"/>
              <a:t>As</a:t>
            </a:r>
            <a:r>
              <a:rPr lang="en" b="0" baseline="0" dirty="0" smtClean="0"/>
              <a:t> part of the preparation, the community was notified of the process and what the College was seeking to accomplish.  Specifically, for Phase 2 of the project, a memo was sent out to exempt, non-faculty employees detailing next steps in the process.</a:t>
            </a:r>
            <a:endParaRPr lang="en"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endParaRPr lang="en-US" b="0" dirty="0" smtClean="0"/>
          </a:p>
          <a:p>
            <a:endParaRPr lang="en-US" b="0" dirty="0" smtClean="0"/>
          </a:p>
          <a:p>
            <a:r>
              <a:rPr lang="en-US" b="0" dirty="0" smtClean="0"/>
              <a:t>The</a:t>
            </a:r>
            <a:r>
              <a:rPr lang="en-US" b="0" baseline="0" dirty="0" smtClean="0"/>
              <a:t> process involved the use of a paper form to enter sick and vacation hours balances.  These balances were then verified by signature by both the employee and supervisor.  These forms were then compiled an entered into our ERP to establish a base-line record of paid time off.  At this point, the ERP is evolving into the system of record for paid time off.</a:t>
            </a:r>
          </a:p>
          <a:p>
            <a:endParaRPr lang="en-US" b="0" baseline="0" dirty="0" smtClean="0"/>
          </a:p>
          <a:p>
            <a:r>
              <a:rPr lang="en-US" b="0" baseline="0" dirty="0" smtClean="0"/>
              <a:t>(NOTE:  NEED TO UPDATE WITH FORM)</a:t>
            </a:r>
            <a:endParaRPr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r>
              <a:rPr lang="en-US" b="0" dirty="0" smtClean="0"/>
              <a:t>Given our</a:t>
            </a:r>
            <a:r>
              <a:rPr lang="en-US" b="0" baseline="0" dirty="0" smtClean="0"/>
              <a:t> the business requirement that full days off would be reported, existing solutions did not work for the College at the moment. [ADD NOTE ABOUT WHY FROM SLIDE NOTES]</a:t>
            </a:r>
          </a:p>
          <a:p>
            <a:endParaRPr lang="en-US" b="0" baseline="0" dirty="0" smtClean="0"/>
          </a:p>
          <a:p>
            <a:r>
              <a:rPr lang="en-US" b="0" baseline="0" dirty="0" smtClean="0"/>
              <a:t>As part of the evaluation process, the Office of Information Technology brought in a consultant from our ERP vendor to discuss this change.</a:t>
            </a:r>
          </a:p>
          <a:p>
            <a:endParaRPr lang="en-US" b="0" baseline="0" dirty="0" smtClean="0"/>
          </a:p>
          <a:p>
            <a:r>
              <a:rPr lang="en-US" b="0" baseline="0" dirty="0" smtClean="0"/>
              <a:t>Since college pays in advance, rather than behind eliminated the ability to use existing ERP solutions for exempt employees.</a:t>
            </a:r>
            <a:endParaRPr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r>
              <a:rPr lang="en-US" b="0" dirty="0" smtClean="0"/>
              <a:t>Within</a:t>
            </a:r>
            <a:r>
              <a:rPr lang="en-US" b="0" baseline="0" dirty="0" smtClean="0"/>
              <a:t> OIT, we look for solutions that will play nice with the ecosphere of our ERP.  </a:t>
            </a:r>
          </a:p>
          <a:p>
            <a:endParaRPr lang="en-US" b="0" baseline="0" dirty="0" smtClean="0"/>
          </a:p>
          <a:p>
            <a:r>
              <a:rPr lang="en-US" b="0" baseline="0" dirty="0" smtClean="0"/>
              <a:t>For example, when students apply to the College, we maintain all contacts made with the college and we use specialized tools to ensure that data is entered when an application is imported.  </a:t>
            </a:r>
          </a:p>
          <a:p>
            <a:endParaRPr lang="en-US" b="0" baseline="0" dirty="0" smtClean="0"/>
          </a:p>
          <a:p>
            <a:r>
              <a:rPr lang="en-US" b="0" baseline="0" dirty="0" smtClean="0"/>
              <a:t>We’re also using this process for custom applications that being developed for Admission and the College’s center for service learning and volunteering.  The same occurs with time reporting.</a:t>
            </a:r>
          </a:p>
          <a:p>
            <a:endParaRPr lang="en-US" b="0" baseline="0" dirty="0" smtClean="0"/>
          </a:p>
          <a:p>
            <a:r>
              <a:rPr lang="en-US" b="0" baseline="0" dirty="0" smtClean="0"/>
              <a:t>We did this with an eye towards potential future changes in our payroll process.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pPr defTabSz="966612"/>
            <a:r>
              <a:rPr lang="en" b="0" dirty="0" smtClean="0"/>
              <a:t>As</a:t>
            </a:r>
            <a:r>
              <a:rPr lang="en" b="0" baseline="0" dirty="0" smtClean="0"/>
              <a:t> mentioned earlier, IT’s success comes from having engaged functional areas that are champions for change.  A collaborative synergy has developed between OIT, HR and Financial Services that serves as the catalyst.  Since these folks come with a variety of experiences with time reporting, this helped shape the conversation.</a:t>
            </a:r>
            <a:endParaRPr lang="en-US" b="0" dirty="0" smtClean="0"/>
          </a:p>
          <a:p>
            <a:endParaRPr lang="en-US" b="0" dirty="0" smtClean="0"/>
          </a:p>
          <a:p>
            <a:r>
              <a:rPr lang="en-US" b="0" dirty="0" smtClean="0"/>
              <a:t>Within</a:t>
            </a:r>
            <a:r>
              <a:rPr lang="en-US" b="0" baseline="0" dirty="0" smtClean="0"/>
              <a:t> ISS, we work as a team in full life cycle software development.  In addition to technical expertise, practical experience and institutional history served as important factors in developing the final solution. </a:t>
            </a:r>
            <a:endParaRPr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r>
              <a:rPr lang="en-US" b="0" dirty="0" smtClean="0"/>
              <a:t>There were</a:t>
            </a:r>
            <a:r>
              <a:rPr lang="en-US" b="0" baseline="0" dirty="0" smtClean="0"/>
              <a:t> several nuances that came to light in the process.  We made several design decisions, including:</a:t>
            </a:r>
          </a:p>
          <a:p>
            <a:endParaRPr lang="en-US" b="0" baseline="0" dirty="0" smtClean="0"/>
          </a:p>
          <a:p>
            <a:pPr>
              <a:buFont typeface="Arial" pitchFamily="34" charset="0"/>
              <a:buChar char="•"/>
            </a:pPr>
            <a:r>
              <a:rPr lang="en-US" b="0" baseline="0" dirty="0" smtClean="0"/>
              <a:t>Reporting time would be in 8-hour, business day increments</a:t>
            </a:r>
          </a:p>
          <a:p>
            <a:pPr>
              <a:buFont typeface="Arial" pitchFamily="34" charset="0"/>
              <a:buChar char="•"/>
            </a:pPr>
            <a:r>
              <a:rPr lang="en-US" b="0" baseline="0" dirty="0" smtClean="0"/>
              <a:t>Time reporting would not be a planning tool where future paid time off would be entered</a:t>
            </a:r>
          </a:p>
          <a:p>
            <a:pPr>
              <a:buFont typeface="Arial" pitchFamily="34" charset="0"/>
              <a:buChar char="•"/>
            </a:pPr>
            <a:r>
              <a:rPr lang="en-US" b="0" baseline="0" dirty="0" smtClean="0"/>
              <a:t>Communication would be sent on a monthly basis to employees and supervisors</a:t>
            </a:r>
          </a:p>
          <a:p>
            <a:pPr>
              <a:buFont typeface="Arial" pitchFamily="34" charset="0"/>
              <a:buChar char="•"/>
            </a:pPr>
            <a:r>
              <a:rPr lang="en-US" b="0" baseline="0" dirty="0" smtClean="0"/>
              <a:t>Reporting would be built to verify compliance</a:t>
            </a:r>
          </a:p>
          <a:p>
            <a:pPr>
              <a:buFont typeface="Arial" pitchFamily="34" charset="0"/>
              <a:buChar char="•"/>
            </a:pPr>
            <a:r>
              <a:rPr lang="en-US" b="0" baseline="0" dirty="0" smtClean="0"/>
              <a:t>Simplicity was an important</a:t>
            </a:r>
            <a:endParaRPr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pPr>
              <a:buNone/>
            </a:pPr>
            <a:r>
              <a:rPr lang="en" b="1" dirty="0" smtClean="0"/>
              <a:t>Jav:</a:t>
            </a:r>
            <a:endParaRPr lang="en" b="0" dirty="0" smtClean="0"/>
          </a:p>
          <a:p>
            <a:pPr>
              <a:buNone/>
            </a:pPr>
            <a:endParaRPr lang="en" b="0" dirty="0" smtClean="0"/>
          </a:p>
          <a:p>
            <a:pPr>
              <a:buNone/>
            </a:pPr>
            <a:r>
              <a:rPr lang="en" b="0" dirty="0" smtClean="0"/>
              <a:t>Interface</a:t>
            </a:r>
            <a:r>
              <a:rPr lang="en" b="0" baseline="0" dirty="0" smtClean="0"/>
              <a:t> design goes hand-in-hand with successful adoption of the solution.  T</a:t>
            </a:r>
            <a:r>
              <a:rPr lang="en-US" b="0" baseline="0" dirty="0" smtClean="0"/>
              <a:t>h</a:t>
            </a:r>
            <a:r>
              <a:rPr lang="en" b="0" baseline="0" dirty="0" smtClean="0"/>
              <a:t>e ISS teams has a great handle on developing appropriate data structures that reduces the overall complexity of development.  Given that the team identified early on in the process what data needed to be captured, the remainder of the development focused on business logic and interface design.</a:t>
            </a:r>
            <a:endParaRPr lang="en"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endParaRPr lang="en-US" b="0" dirty="0" smtClean="0"/>
          </a:p>
          <a:p>
            <a:endParaRPr lang="en-US" b="0" dirty="0" smtClean="0"/>
          </a:p>
          <a:p>
            <a:r>
              <a:rPr lang="en-US" b="0" dirty="0" smtClean="0"/>
              <a:t>Our</a:t>
            </a:r>
            <a:r>
              <a:rPr lang="en-US" b="0" baseline="0" dirty="0" smtClean="0"/>
              <a:t> goal today is to tell a story and have a conversation around a recent change that Saint College underwent in regards to time reporting for employees.  We will talk about the challenge and how that change was achieved as a collaborative effort developed between functional areas of the College and the Office of Information Technology.  Our goal is to detail the synergy between these offices and how it led to a creative and well-received portal solution for time reporting through a change management process.  We welcome questions and comments that will add to this topic and give each of you a takeaway to bring back to your institution.</a:t>
            </a: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1" dirty="0" smtClean="0"/>
          </a:p>
          <a:p>
            <a:r>
              <a:rPr lang="en-US" b="0" dirty="0" smtClean="0"/>
              <a:t>Given</a:t>
            </a:r>
            <a:r>
              <a:rPr lang="en-US" b="0" baseline="0" dirty="0" smtClean="0"/>
              <a:t> that our portal solution an ASP.NET application, we can utilized best practices in software engineering, along with popular libraries such as jQuery to make a solution that fits the business requirements and is easy to learn.</a:t>
            </a:r>
          </a:p>
          <a:p>
            <a:endParaRPr lang="en-US" b="0" baseline="0" dirty="0" smtClean="0"/>
          </a:p>
          <a:p>
            <a:r>
              <a:rPr lang="en-US" b="0" baseline="0" dirty="0" smtClean="0"/>
              <a:t>Deliverables for the project included:</a:t>
            </a:r>
          </a:p>
          <a:p>
            <a:endParaRPr lang="en-US" b="0" baseline="0" dirty="0" smtClean="0"/>
          </a:p>
          <a:p>
            <a:pPr>
              <a:buFont typeface="Arial" pitchFamily="34" charset="0"/>
              <a:buChar char="•"/>
            </a:pPr>
            <a:r>
              <a:rPr lang="en-US" b="0" baseline="0" dirty="0" smtClean="0"/>
              <a:t>The reporting interface for employees</a:t>
            </a:r>
          </a:p>
          <a:p>
            <a:pPr>
              <a:buFont typeface="Arial" pitchFamily="34" charset="0"/>
              <a:buChar char="•"/>
            </a:pPr>
            <a:r>
              <a:rPr lang="en-US" b="0" baseline="0" dirty="0" smtClean="0"/>
              <a:t>Supervisor interface for verifying time</a:t>
            </a:r>
          </a:p>
          <a:p>
            <a:pPr>
              <a:buFont typeface="Arial" pitchFamily="34" charset="0"/>
              <a:buChar char="•"/>
            </a:pPr>
            <a:r>
              <a:rPr lang="en-US" b="0" baseline="0" dirty="0" smtClean="0"/>
              <a:t>Email communication</a:t>
            </a:r>
          </a:p>
          <a:p>
            <a:pPr>
              <a:buFont typeface="Arial" pitchFamily="34" charset="0"/>
              <a:buChar char="•"/>
            </a:pPr>
            <a:r>
              <a:rPr lang="en-US" b="0" baseline="0" dirty="0" smtClean="0"/>
              <a:t>Integration scripts to import data into existing ERP vendor tables</a:t>
            </a:r>
          </a:p>
          <a:p>
            <a:pPr>
              <a:buFont typeface="Arial" pitchFamily="34" charset="0"/>
              <a:buChar char="•"/>
            </a:pPr>
            <a:endParaRPr lang="en-US" b="0" baseline="0" dirty="0" smtClean="0"/>
          </a:p>
          <a:p>
            <a:pPr>
              <a:buFont typeface="Arial" pitchFamily="34" charset="0"/>
              <a:buNone/>
            </a:pPr>
            <a:r>
              <a:rPr lang="en-US" b="0" baseline="0" dirty="0" smtClean="0"/>
              <a:t>This application is also change-ready that makes it adaptable for other platforms supported by the ERP and future revisions.</a:t>
            </a:r>
          </a:p>
          <a:p>
            <a:pPr>
              <a:buFont typeface="Arial" pitchFamily="34" charset="0"/>
              <a:buChar char="•"/>
            </a:pPr>
            <a:endParaRPr lang="en-US" b="0" baseline="0" dirty="0" smtClean="0"/>
          </a:p>
          <a:p>
            <a:pPr>
              <a:buFont typeface="Arial" pitchFamily="34" charset="0"/>
              <a:buNone/>
            </a:pPr>
            <a:endParaRPr lang="en-US" b="0"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p>
          <a:p>
            <a:endParaRPr lang="en-US" dirty="0" smtClean="0"/>
          </a:p>
          <a:p>
            <a:r>
              <a:rPr lang="en-US" dirty="0" smtClean="0"/>
              <a:t>The</a:t>
            </a:r>
            <a:r>
              <a:rPr lang="en-US" baseline="0" dirty="0" smtClean="0"/>
              <a:t> process of code reviews and unit testing eliminated just about all major functional errors.  We had minor errors that were browser-related or cosmetic in nature.</a:t>
            </a:r>
          </a:p>
          <a:p>
            <a:endParaRPr lang="en-US" baseline="0" dirty="0" smtClean="0"/>
          </a:p>
          <a:p>
            <a:r>
              <a:rPr lang="en-US" baseline="0" dirty="0" smtClean="0"/>
              <a:t>The beta testing process included the use of the majority of the OIT staff to ensure that all use cases were met.</a:t>
            </a:r>
          </a:p>
          <a:p>
            <a:endParaRPr lang="en-US" baseline="0" dirty="0" smtClean="0"/>
          </a:p>
          <a:p>
            <a:r>
              <a:rPr lang="en-US" dirty="0" smtClean="0"/>
              <a:t>The beta testing was helpful for several reasons, including:</a:t>
            </a:r>
          </a:p>
          <a:p>
            <a:endParaRPr lang="en-US" dirty="0" smtClean="0"/>
          </a:p>
          <a:p>
            <a:pPr marL="181240" indent="-181240">
              <a:buFont typeface="Arial" charset="0"/>
              <a:buChar char="•"/>
            </a:pPr>
            <a:r>
              <a:rPr lang="en-US" dirty="0" smtClean="0"/>
              <a:t>It verified functionality</a:t>
            </a:r>
            <a:r>
              <a:rPr lang="en-US" baseline="0" dirty="0" smtClean="0"/>
              <a:t> and identified browser-specific errors.</a:t>
            </a:r>
          </a:p>
          <a:p>
            <a:pPr marL="181240" indent="-181240">
              <a:buFont typeface="Arial" charset="0"/>
              <a:buChar char="•"/>
            </a:pPr>
            <a:r>
              <a:rPr lang="en-US" dirty="0" smtClean="0"/>
              <a:t>It validated</a:t>
            </a:r>
            <a:r>
              <a:rPr lang="en-US" baseline="0" dirty="0" smtClean="0"/>
              <a:t> the process.</a:t>
            </a:r>
          </a:p>
          <a:p>
            <a:pPr marL="181240" indent="-181240">
              <a:buFont typeface="Arial" charset="0"/>
              <a:buChar char="•"/>
            </a:pPr>
            <a:r>
              <a:rPr lang="en-US" baseline="0" dirty="0" smtClean="0"/>
              <a:t>It allowed Instructional Technology the opportunity to learn about potential questions that may be asked during actual training and to refine training steps.</a:t>
            </a:r>
          </a:p>
          <a:p>
            <a:pPr marL="181240" indent="-181240">
              <a:buFont typeface="Arial" charset="0"/>
              <a:buChar char="•"/>
            </a:pPr>
            <a:r>
              <a:rPr lang="en-US" baseline="0" dirty="0" smtClean="0"/>
              <a:t>Many questions were related the business-process, not the technology.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p>
          <a:p>
            <a:r>
              <a:rPr lang="en-US" dirty="0" smtClean="0"/>
              <a:t>Our consultant</a:t>
            </a:r>
            <a:r>
              <a:rPr lang="en-US" baseline="0" dirty="0" smtClean="0"/>
              <a:t> served as the bridge between our custom application and existing functionality within the ERP.</a:t>
            </a:r>
          </a:p>
          <a:p>
            <a:endParaRPr lang="en-US" baseline="0" dirty="0" smtClean="0"/>
          </a:p>
          <a:p>
            <a:r>
              <a:rPr lang="en-US" baseline="0" dirty="0" smtClean="0"/>
              <a:t>He (Richard Tharp) actually sat with the ISS team as part of the code review process and asked questions so he can understand the integration points.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pPr defTabSz="966612">
              <a:defRPr/>
            </a:pPr>
            <a:r>
              <a:rPr lang="en" b="1" i="0" dirty="0" smtClean="0"/>
              <a:t>David:</a:t>
            </a:r>
          </a:p>
          <a:p>
            <a:pPr defTabSz="966612">
              <a:defRPr/>
            </a:pPr>
            <a:endParaRPr lang="en" b="0" i="0" dirty="0" smtClean="0"/>
          </a:p>
          <a:p>
            <a:pPr defTabSz="966612">
              <a:defRPr/>
            </a:pPr>
            <a:r>
              <a:rPr lang="en" b="0" i="0" dirty="0" smtClean="0"/>
              <a:t>The</a:t>
            </a:r>
            <a:r>
              <a:rPr lang="en" b="0" i="0" baseline="0" dirty="0" smtClean="0"/>
              <a:t> Instructional Technology Team lent its expertise by providing training and developing videos.  Instructional Technology took time to storyboard the process for both employees and supervisors, with input from Human Resources and ISS.</a:t>
            </a:r>
            <a:endParaRPr lang="en" b="0" i="0" dirty="0" smtClean="0"/>
          </a:p>
          <a:p>
            <a:pPr defTabSz="966612">
              <a:defRPr/>
            </a:pPr>
            <a:endParaRPr lang="en" i="1" dirty="0" smtClean="0"/>
          </a:p>
          <a:p>
            <a:pPr defTabSz="966612">
              <a:defRPr/>
            </a:pPr>
            <a:r>
              <a:rPr lang="en" i="1" dirty="0" smtClean="0"/>
              <a:t>The videos allow for asynchronous review of how to use the application, if additional (but unobtrusive) reinforcement was necessary.</a:t>
            </a:r>
          </a:p>
          <a:p>
            <a:endParaRPr lang="en-US" dirty="0" smtClean="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p>
          <a:p>
            <a:endParaRPr lang="en-US" dirty="0" smtClean="0"/>
          </a:p>
          <a:p>
            <a:r>
              <a:rPr lang="en-US" dirty="0" smtClean="0"/>
              <a:t>Senior</a:t>
            </a:r>
            <a:r>
              <a:rPr lang="en-US" baseline="0" dirty="0" smtClean="0"/>
              <a:t> leadership members attended the trainings.</a:t>
            </a:r>
          </a:p>
          <a:p>
            <a:endParaRPr lang="en-US" baseline="0" dirty="0" smtClean="0"/>
          </a:p>
          <a:p>
            <a:r>
              <a:rPr lang="en-US" baseline="0" dirty="0" smtClean="0"/>
              <a:t>Additionally, the president of the College attended the training process.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r>
              <a:rPr lang="en-US" b="0" dirty="0" smtClean="0"/>
              <a:t>It’s important to note that the majority of questions were around the business process.  We felt that this was a success factor given the</a:t>
            </a:r>
            <a:r>
              <a:rPr lang="en-US" b="0" baseline="0" dirty="0" smtClean="0"/>
              <a:t> fact that the technology was not a deterrent to the new process.  The training still proved useful for those who may not have been as comfortable with technology use, but many found this process easy to follow and was happy with the additional video resources provided by Instructional Technology.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p>
          <a:p>
            <a:endParaRPr lang="en-US" dirty="0" smtClean="0"/>
          </a:p>
          <a:p>
            <a:r>
              <a:rPr lang="en-US" dirty="0" smtClean="0"/>
              <a:t>A</a:t>
            </a:r>
            <a:r>
              <a:rPr lang="en-US" baseline="0" dirty="0" smtClean="0"/>
              <a:t> lot of thought went into the communication aspect.  While technically feasible, we needed to balance the amount of email folks would receive.  It was decided that we would:</a:t>
            </a:r>
          </a:p>
          <a:p>
            <a:endParaRPr lang="en-US" baseline="0" dirty="0" smtClean="0"/>
          </a:p>
          <a:p>
            <a:pPr marL="181240" indent="-181240">
              <a:buFont typeface="Arial" charset="0"/>
              <a:buChar char="•"/>
            </a:pPr>
            <a:r>
              <a:rPr lang="en-US" baseline="0" dirty="0" smtClean="0"/>
              <a:t>Send an email to all employees, regardless of reporting status on the 1</a:t>
            </a:r>
            <a:r>
              <a:rPr lang="en-US" baseline="30000" dirty="0" smtClean="0"/>
              <a:t>st</a:t>
            </a:r>
            <a:r>
              <a:rPr lang="en-US" baseline="0" dirty="0" smtClean="0"/>
              <a:t> of the Month.  We chose the 1</a:t>
            </a:r>
            <a:r>
              <a:rPr lang="en-US" baseline="30000" dirty="0" smtClean="0"/>
              <a:t>st</a:t>
            </a:r>
            <a:r>
              <a:rPr lang="en-US" baseline="0" dirty="0" smtClean="0"/>
              <a:t> because we have exempt employees working on weekends.</a:t>
            </a:r>
          </a:p>
          <a:p>
            <a:pPr marL="181240" indent="-181240">
              <a:buFont typeface="Arial" charset="0"/>
              <a:buChar char="•"/>
            </a:pPr>
            <a:r>
              <a:rPr lang="en-US" baseline="0" dirty="0" smtClean="0"/>
              <a:t>Send an email to supervisors on the 3</a:t>
            </a:r>
            <a:r>
              <a:rPr lang="en-US" baseline="30000" dirty="0" smtClean="0"/>
              <a:t>rd</a:t>
            </a:r>
            <a:r>
              <a:rPr lang="en-US" baseline="0" dirty="0" smtClean="0"/>
              <a:t> of the month, if all direct reports have not reported time for a month.</a:t>
            </a:r>
            <a:r>
              <a:rPr lang="en-US" baseline="0" dirty="0"/>
              <a:t> </a:t>
            </a:r>
            <a:r>
              <a:rPr lang="en-US" baseline="0" dirty="0" smtClean="0"/>
              <a:t> If direct reports have reported time and the supervisor has verified all time, then the supervisor will not receive an email.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endParaRPr lang="en-US" b="0" dirty="0" smtClean="0"/>
          </a:p>
          <a:p>
            <a:r>
              <a:rPr lang="en-US" b="0" dirty="0" smtClean="0"/>
              <a:t>This supports our philosophy of using</a:t>
            </a:r>
            <a:r>
              <a:rPr lang="en-US" b="0" baseline="0" dirty="0" smtClean="0"/>
              <a:t> existing ERP functionality and developing our applications around the idea that we can maintain data integrity, but with the goal of providing development flexibility when necessary.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p>
          <a:p>
            <a:endParaRPr lang="en-US" b="1" dirty="0" smtClean="0"/>
          </a:p>
          <a:p>
            <a:r>
              <a:rPr lang="en-US" b="0" dirty="0" smtClean="0"/>
              <a:t>In</a:t>
            </a:r>
            <a:r>
              <a:rPr lang="en-US" b="0" baseline="0" dirty="0" smtClean="0"/>
              <a:t> order to ensure compliance with the data, the Information System Support team has developed reporting for Financial Services and HR to review compliance and reinforce the new process.</a:t>
            </a:r>
          </a:p>
          <a:p>
            <a:endParaRPr lang="en-US" b="0" baseline="0" dirty="0" smtClean="0"/>
          </a:p>
          <a:p>
            <a:r>
              <a:rPr lang="en-US" b="0" baseline="0" dirty="0" smtClean="0"/>
              <a:t>HR introduces new employees to the application and adoption has been easy.</a:t>
            </a:r>
          </a:p>
          <a:p>
            <a:endParaRPr lang="en-US" b="0" baseline="0" dirty="0" smtClean="0"/>
          </a:p>
          <a:p>
            <a:r>
              <a:rPr lang="en-US" b="0" baseline="0" dirty="0" smtClean="0"/>
              <a:t>There may be additional updates based on feedback that will be developed as need arises.</a:t>
            </a:r>
            <a:endParaRP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Jav:</a:t>
            </a:r>
            <a:endParaRPr lang="en-US" b="0" dirty="0" smtClean="0"/>
          </a:p>
          <a:p>
            <a:r>
              <a:rPr lang="en-US" b="0" dirty="0" smtClean="0"/>
              <a:t>Many</a:t>
            </a:r>
            <a:r>
              <a:rPr lang="en-US" b="0" baseline="0" dirty="0" smtClean="0"/>
              <a:t> of the fixes were data entry related.  For example, we have exempt employees who are on temporary assignment and our database queries that retrieves the appropriate employee list did not reflect this population.  The fix was an updated query that was deployed in a few minutes.</a:t>
            </a:r>
          </a:p>
          <a:p>
            <a:endParaRPr lang="en-US" b="0" baseline="0" dirty="0" smtClean="0"/>
          </a:p>
          <a:p>
            <a:r>
              <a:rPr lang="en-US" b="0" baseline="0" dirty="0" smtClean="0"/>
              <a:t>The important aspect to note is due to our software engineering processes, it was easy to identify the cause of a bug and implement a fix in short order.</a:t>
            </a:r>
            <a:endParaRPr b="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Jav:</a:t>
            </a:r>
            <a:endParaRPr lang="en-US" b="0" dirty="0" smtClean="0"/>
          </a:p>
          <a:p>
            <a:endParaRPr lang="en-US" b="0" dirty="0" smtClean="0"/>
          </a:p>
          <a:p>
            <a:r>
              <a:rPr lang="en-US" b="0" dirty="0" smtClean="0"/>
              <a:t>Our design decisions</a:t>
            </a:r>
            <a:r>
              <a:rPr lang="en-US" b="0" baseline="0" dirty="0" smtClean="0"/>
              <a:t> considered the importance of ease-of-use as a must-have requirement so that adoption would not be challenging.  This occurred for both employee and supervisor.</a:t>
            </a:r>
            <a:endParaRPr lang="en-US"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Jav:</a:t>
            </a:r>
            <a:endParaRPr lang="en-US" b="0" dirty="0" smtClean="0"/>
          </a:p>
          <a:p>
            <a:endParaRPr lang="en-US" b="1" dirty="0" smtClean="0"/>
          </a:p>
          <a:p>
            <a:r>
              <a:rPr lang="en-US" b="0" dirty="0" smtClean="0"/>
              <a:t>The</a:t>
            </a:r>
            <a:r>
              <a:rPr lang="en-US" b="0" baseline="0" dirty="0" smtClean="0"/>
              <a:t> technology played second fiddle to the business process.  With each training session, questions were centered around the business of time reporting, not the tool.  This was a success indicator for us in OIT because we shifted the focus to the task, which made our jobs easier along with Human Resources and Financial Services.</a:t>
            </a:r>
          </a:p>
          <a:p>
            <a:endParaRPr lang="en-US" b="0" baseline="0" dirty="0" smtClean="0"/>
          </a:p>
          <a:p>
            <a:endParaRPr lang="en-US" b="0"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David:</a:t>
            </a:r>
            <a:endParaRPr lang="en-US" b="0" dirty="0" smtClean="0"/>
          </a:p>
          <a:p>
            <a:endParaRPr lang="en-US" b="0" dirty="0" smtClean="0"/>
          </a:p>
          <a:p>
            <a:r>
              <a:rPr lang="en-US" b="0" dirty="0" smtClean="0"/>
              <a:t>Summary of</a:t>
            </a:r>
            <a:r>
              <a:rPr lang="en-US" b="0" baseline="0" dirty="0" smtClean="0"/>
              <a:t> business-related changes.  Technology was a tool that aided in the process, not a key discussion point.</a:t>
            </a:r>
            <a:endParaRPr lang="en-US" b="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Jav:</a:t>
            </a:r>
            <a:endParaRPr lang="en-US" b="0" dirty="0" smtClean="0"/>
          </a:p>
          <a:p>
            <a:endParaRPr lang="en-US" b="0" dirty="0" smtClean="0"/>
          </a:p>
          <a:p>
            <a:r>
              <a:rPr lang="en-US" b="0" dirty="0" smtClean="0"/>
              <a:t>New</a:t>
            </a:r>
            <a:r>
              <a:rPr lang="en-US" b="0" baseline="0" dirty="0" smtClean="0"/>
              <a:t> projects include an Admission Visit Registration System, Volunteer/Service Learning Self-Registration and Management System Enhancements, Residence Life Room Condition Forms, Res Life Tools.</a:t>
            </a:r>
          </a:p>
          <a:p>
            <a:endParaRPr lang="en-US" b="0" baseline="0" dirty="0" smtClean="0"/>
          </a:p>
          <a:p>
            <a:r>
              <a:rPr lang="en-US" b="0" baseline="0" dirty="0" smtClean="0"/>
              <a:t>With a practical demonstration of a live, custom portal application, it serves as a creative catalyst for folks interested in moving functionality into the portal.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David:</a:t>
            </a:r>
            <a:endParaRPr lang="en-US" b="0" dirty="0" smtClean="0"/>
          </a:p>
          <a:p>
            <a:endParaRPr lang="en-US" b="0" dirty="0" smtClean="0"/>
          </a:p>
          <a:p>
            <a:r>
              <a:rPr lang="en-US" b="0" dirty="0" smtClean="0"/>
              <a:t>Discuss the importance of the synergy</a:t>
            </a:r>
            <a:r>
              <a:rPr lang="en-US" b="0" baseline="0" dirty="0" smtClean="0"/>
              <a:t> created by having </a:t>
            </a:r>
            <a:endParaRPr lang="en-US" b="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endParaRPr lang="en-US" b="0" dirty="0" smtClean="0"/>
          </a:p>
          <a:p>
            <a:endParaRPr lang="en-US" b="0" dirty="0" smtClean="0"/>
          </a:p>
          <a:p>
            <a:r>
              <a:rPr lang="en-US" b="0" dirty="0" smtClean="0"/>
              <a:t>Saint Anselm</a:t>
            </a:r>
            <a:r>
              <a:rPr lang="en-US" b="0" baseline="0" dirty="0" smtClean="0"/>
              <a:t> College is a private, Catholic, liberal arts College located in Manchester, NH, which is about an hour north of Boston by car.  The College has an enrollment of 1900 students, with 700 total faculty and staff.  Approximately 160 are exempt, non-faculty employees.</a:t>
            </a:r>
            <a:endParaRPr b="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pPr>
              <a:buNone/>
            </a:pPr>
            <a:r>
              <a:rPr lang="en" b="1" dirty="0" smtClean="0"/>
              <a:t>David:</a:t>
            </a:r>
            <a:endParaRPr lang="en" b="0" dirty="0" smtClean="0"/>
          </a:p>
          <a:p>
            <a:pPr>
              <a:buNone/>
            </a:pPr>
            <a:endParaRPr lang="en" b="0" dirty="0" smtClean="0"/>
          </a:p>
          <a:p>
            <a:pPr>
              <a:buNone/>
            </a:pPr>
            <a:r>
              <a:rPr lang="en" b="0" dirty="0" smtClean="0"/>
              <a:t>Discuss</a:t>
            </a:r>
            <a:r>
              <a:rPr lang="en" b="0" baseline="0" dirty="0" smtClean="0"/>
              <a:t> challenge and discuss initial conversations leading up to Phase 1 of the time reporting project.</a:t>
            </a:r>
            <a:endParaRPr lang="en"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31522" y="4560570"/>
            <a:ext cx="5852159" cy="4320540"/>
          </a:xfrm>
          <a:prstGeom prst="rect">
            <a:avLst/>
          </a:prstGeom>
        </p:spPr>
        <p:txBody>
          <a:bodyPr lIns="96645" tIns="96645" rIns="96645" bIns="96645" anchor="t" anchorCtr="0">
            <a:noAutofit/>
          </a:bodyPr>
          <a:lstStyle/>
          <a:p>
            <a:r>
              <a:rPr lang="en-US" b="1" dirty="0" smtClean="0"/>
              <a:t>David:</a:t>
            </a:r>
            <a:endParaRPr lang="en-US" b="0" dirty="0" smtClean="0"/>
          </a:p>
          <a:p>
            <a:endParaRPr lang="en-US" b="0" dirty="0" smtClean="0"/>
          </a:p>
          <a:p>
            <a:r>
              <a:rPr lang="en-US" b="0" dirty="0" smtClean="0"/>
              <a:t>Discussion</a:t>
            </a:r>
            <a:r>
              <a:rPr lang="en-US" b="0" baseline="0" dirty="0" smtClean="0"/>
              <a:t> around synergy that developed.</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1" dirty="0" smtClean="0"/>
              <a:t>Jav:</a:t>
            </a:r>
          </a:p>
          <a:p>
            <a:endParaRPr lang="en-US" b="1" dirty="0" smtClean="0"/>
          </a:p>
          <a:p>
            <a:r>
              <a:rPr lang="en-US" b="0" dirty="0" smtClean="0"/>
              <a:t>This</a:t>
            </a:r>
            <a:r>
              <a:rPr lang="en-US" b="0" baseline="0" dirty="0" smtClean="0"/>
              <a:t> case study will show how time reporting for salaried employees was thawed, changed and frozen in the past year through the implementation of a creative portal solution.  Our story will show how technology played a role, but it really was the project champions in Human Resources and Financial Services that help drive the project to completion.</a:t>
            </a:r>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Master" Target="../slideMasters/slideMaster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Master" Target="../slideMasters/slideMaster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Master" Target="../slideMasters/slideMaster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Master" Target="../slideMasters/slideMaster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Master" Target="../slideMasters/slideMaster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Master" Target="../slideMasters/slideMaster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Master" Target="../slideMasters/slideMaster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Lesso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10"/>
          </p:nvPr>
        </p:nvSpPr>
        <p:spPr>
          <a:xfrm>
            <a:off x="457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6"/>
          <p:cNvSpPr>
            <a:spLocks noGrp="1"/>
          </p:cNvSpPr>
          <p:nvPr>
            <p:ph sz="quarter" idx="11"/>
          </p:nvPr>
        </p:nvSpPr>
        <p:spPr>
          <a:xfrm>
            <a:off x="4648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600"/>
            </a:lvl1pPr>
            <a:lvl2pPr>
              <a:defRPr/>
            </a:lvl2pPr>
            <a:lvl3pPr>
              <a:defRPr/>
            </a:lvl3pPr>
            <a:lvl4pPr>
              <a:defRPr/>
            </a:lvl4pPr>
            <a:lvl5pPr>
              <a:defRPr/>
            </a:lvl5pPr>
            <a:lvl6pPr>
              <a:defRPr/>
            </a:lvl6pPr>
            <a:lvl7pPr>
              <a:defRPr/>
            </a:lvl7pPr>
            <a:lvl8pPr>
              <a:defRPr/>
            </a:lvl8pPr>
            <a:lvl9pPr>
              <a:defRPr/>
            </a:lvl9pPr>
          </a:lstStyle>
          <a:p>
            <a:endParaRPr/>
          </a:p>
        </p:txBody>
      </p:sp>
      <p:graphicFrame>
        <p:nvGraphicFramePr>
          <p:cNvPr id="3" name="Diagram 2"/>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Saint Anselm)">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600"/>
            </a:lvl1pPr>
            <a:lvl2pPr>
              <a:defRPr/>
            </a:lvl2pPr>
            <a:lvl3pPr>
              <a:defRPr/>
            </a:lvl3pPr>
            <a:lvl4pPr>
              <a:defRPr/>
            </a:lvl4pPr>
            <a:lvl5pPr>
              <a:defRPr/>
            </a:lvl5pPr>
            <a:lvl6pPr>
              <a:defRPr/>
            </a:lvl6pPr>
            <a:lvl7pPr>
              <a:defRPr/>
            </a:lvl7pPr>
            <a:lvl8pPr>
              <a:defRPr/>
            </a:lvl8pPr>
            <a:lvl9pPr>
              <a:defRPr/>
            </a:lvl9pPr>
          </a:lstStyle>
          <a:p>
            <a:endParaRPr/>
          </a:p>
        </p:txBody>
      </p:sp>
      <p:graphicFrame>
        <p:nvGraphicFramePr>
          <p:cNvPr id="3" name="Diagram 2"/>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3790950"/>
            <a:ext cx="8229600" cy="3810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graphicFrame>
        <p:nvGraphicFramePr>
          <p:cNvPr id="4" name="Diagram 3"/>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graphicFrame>
        <p:nvGraphicFramePr>
          <p:cNvPr id="2" name="Diagram 1"/>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DU End">
    <p:spTree>
      <p:nvGrpSpPr>
        <p:cNvPr id="1" name=""/>
        <p:cNvGrpSpPr/>
        <p:nvPr/>
      </p:nvGrpSpPr>
      <p:grpSpPr>
        <a:xfrm>
          <a:off x="0" y="0"/>
          <a:ext cx="0" cy="0"/>
          <a:chOff x="0" y="0"/>
          <a:chExt cx="0" cy="0"/>
        </a:xfrm>
      </p:grpSpPr>
      <p:graphicFrame>
        <p:nvGraphicFramePr>
          <p:cNvPr id="2" name="Diagram 1"/>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792943"/>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U Default">
    <p:spTree>
      <p:nvGrpSpPr>
        <p:cNvPr id="1" name=""/>
        <p:cNvGrpSpPr/>
        <p:nvPr/>
      </p:nvGrpSpPr>
      <p:grpSpPr>
        <a:xfrm>
          <a:off x="0" y="0"/>
          <a:ext cx="0" cy="0"/>
          <a:chOff x="0" y="0"/>
          <a:chExt cx="0" cy="0"/>
        </a:xfrm>
      </p:grpSpPr>
      <p:sp>
        <p:nvSpPr>
          <p:cNvPr id="2" name="Shape 18"/>
          <p:cNvSpPr txBox="1">
            <a:spLocks noGrp="1"/>
          </p:cNvSpPr>
          <p:nvPr>
            <p:ph type="title"/>
          </p:nvPr>
        </p:nvSpPr>
        <p:spPr>
          <a:xfrm>
            <a:off x="457200" y="205978"/>
            <a:ext cx="8229600" cy="613172"/>
          </a:xfrm>
          <a:prstGeom prst="rect">
            <a:avLst/>
          </a:prstGeom>
        </p:spPr>
        <p:txBody>
          <a:bodyPr anchor="t"/>
          <a:lstStyle>
            <a:lvl1pPr algn="l" defTabSz="914400" rtl="0" eaLnBrk="1" latinLnBrk="0" hangingPunct="1">
              <a:spcBef>
                <a:spcPct val="0"/>
              </a:spcBef>
              <a:buNone/>
              <a:defRPr lang="en-US" sz="3600" b="0" kern="1200" cap="none" dirty="0" smtClean="0">
                <a:solidFill>
                  <a:schemeClr val="tx1">
                    <a:lumMod val="75000"/>
                    <a:lumOff val="25000"/>
                  </a:schemeClr>
                </a:solidFill>
                <a:latin typeface="Arial"/>
                <a:ea typeface="+mj-ea"/>
                <a:cs typeface="Arial"/>
              </a:defRPr>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4" name="Diagram 3"/>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6"/>
          <p:cNvSpPr txBox="1">
            <a:spLocks noGrp="1"/>
          </p:cNvSpPr>
          <p:nvPr>
            <p:ph idx="1"/>
          </p:nvPr>
        </p:nvSpPr>
        <p:spPr>
          <a:xfrm>
            <a:off x="457200" y="1123950"/>
            <a:ext cx="8229600" cy="31242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895350"/>
            <a:ext cx="9144000" cy="152400"/>
          </a:xfrm>
          <a:prstGeom prst="rect">
            <a:avLst/>
          </a:prstGeom>
        </p:spPr>
      </p:pic>
    </p:spTree>
    <p:extLst>
      <p:ext uri="{BB962C8B-B14F-4D97-AF65-F5344CB8AC3E}">
        <p14:creationId xmlns:p14="http://schemas.microsoft.com/office/powerpoint/2010/main" val="3437792943"/>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U Sec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70748"/>
            <a:ext cx="9143999" cy="554761"/>
          </a:xfrm>
          <a:prstGeom prst="rect">
            <a:avLst/>
          </a:prstGeom>
        </p:spPr>
      </p:pic>
      <p:sp>
        <p:nvSpPr>
          <p:cNvPr id="13" name="Text Placeholder 2"/>
          <p:cNvSpPr>
            <a:spLocks noGrp="1"/>
          </p:cNvSpPr>
          <p:nvPr>
            <p:ph type="body" idx="13" hasCustomPrompt="1"/>
          </p:nvPr>
        </p:nvSpPr>
        <p:spPr>
          <a:xfrm>
            <a:off x="600595" y="2000250"/>
            <a:ext cx="7942810" cy="685800"/>
          </a:xfrm>
          <a:prstGeom prst="rect">
            <a:avLst/>
          </a:prstGeom>
        </p:spPr>
        <p:txBody>
          <a:bodyPr anchor="t">
            <a:noAutofit/>
          </a:bodyPr>
          <a:lstStyle>
            <a:lvl1pPr marL="0" indent="0" algn="l">
              <a:buNone/>
              <a:defRPr sz="2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U En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1778007"/>
            <a:ext cx="7866612" cy="679443"/>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1" y="2457450"/>
            <a:ext cx="7866611" cy="3429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1580319424"/>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778007"/>
            <a:ext cx="7866612" cy="679443"/>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4125191"/>
            <a:ext cx="8096595" cy="375549"/>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1" y="2457450"/>
            <a:ext cx="7866611" cy="375549"/>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6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4" name="Diagram 3"/>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hasCustomPrompt="1"/>
          </p:nvPr>
        </p:nvSpPr>
        <p:spPr>
          <a:xfrm>
            <a:off x="457201" y="1123951"/>
            <a:ext cx="8229600" cy="3124200"/>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536972"/>
          </a:xfrm>
          <a:prstGeom prst="rect">
            <a:avLst/>
          </a:prstGeom>
        </p:spPr>
        <p:txBody>
          <a:bodyPr lIns="91425" tIns="91425" rIns="91425" bIns="91425" anchor="b" anchorCtr="0"/>
          <a:lstStyle>
            <a:lvl1pPr>
              <a:defRPr sz="320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5" name="Content Placeholder 2"/>
          <p:cNvSpPr>
            <a:spLocks noGrp="1"/>
          </p:cNvSpPr>
          <p:nvPr>
            <p:ph idx="1" hasCustomPrompt="1"/>
          </p:nvPr>
        </p:nvSpPr>
        <p:spPr>
          <a:xfrm>
            <a:off x="457201" y="1123951"/>
            <a:ext cx="8229600" cy="3124200"/>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60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15" name="Shape 15"/>
          <p:cNvSpPr txBox="1">
            <a:spLocks noGrp="1"/>
          </p:cNvSpPr>
          <p:nvPr>
            <p:ph type="body" idx="1"/>
          </p:nvPr>
        </p:nvSpPr>
        <p:spPr>
          <a:xfrm>
            <a:off x="457200" y="1200150"/>
            <a:ext cx="3994525" cy="3048000"/>
          </a:xfrm>
          <a:prstGeom prst="rect">
            <a:avLst/>
          </a:prstGeom>
        </p:spPr>
        <p:txBody>
          <a:bodyPr lIns="91425" tIns="91425" rIns="91425" bIns="91425" anchor="t"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16" name="Shape 16"/>
          <p:cNvSpPr txBox="1">
            <a:spLocks noGrp="1"/>
          </p:cNvSpPr>
          <p:nvPr>
            <p:ph type="body" idx="2"/>
          </p:nvPr>
        </p:nvSpPr>
        <p:spPr>
          <a:xfrm>
            <a:off x="4692273" y="1200150"/>
            <a:ext cx="3994525" cy="3048000"/>
          </a:xfrm>
          <a:prstGeom prst="rect">
            <a:avLst/>
          </a:prstGeom>
        </p:spPr>
        <p:txBody>
          <a:bodyPr lIns="91425" tIns="91425" rIns="91425" bIns="91425" anchor="t"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itle and Two Columns (Challeng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60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15" name="Shape 15"/>
          <p:cNvSpPr txBox="1">
            <a:spLocks noGrp="1"/>
          </p:cNvSpPr>
          <p:nvPr>
            <p:ph type="body" idx="1"/>
          </p:nvPr>
        </p:nvSpPr>
        <p:spPr>
          <a:xfrm>
            <a:off x="457200" y="1200150"/>
            <a:ext cx="3994525" cy="3048000"/>
          </a:xfrm>
          <a:prstGeom prst="rect">
            <a:avLst/>
          </a:prstGeom>
        </p:spPr>
        <p:txBody>
          <a:bodyPr lIns="91425" tIns="91425" rIns="91425" bIns="91425" anchor="t"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16" name="Shape 16"/>
          <p:cNvSpPr txBox="1">
            <a:spLocks noGrp="1"/>
          </p:cNvSpPr>
          <p:nvPr>
            <p:ph type="body" idx="2"/>
          </p:nvPr>
        </p:nvSpPr>
        <p:spPr>
          <a:xfrm>
            <a:off x="4692273" y="1200150"/>
            <a:ext cx="3994525" cy="3048000"/>
          </a:xfrm>
          <a:prstGeom prst="rect">
            <a:avLst/>
          </a:prstGeom>
        </p:spPr>
        <p:txBody>
          <a:bodyPr lIns="91425" tIns="91425" rIns="91425" bIns="91425" anchor="t"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Thaw)">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32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10"/>
          </p:nvPr>
        </p:nvSpPr>
        <p:spPr>
          <a:xfrm>
            <a:off x="457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6"/>
          <p:cNvSpPr>
            <a:spLocks noGrp="1"/>
          </p:cNvSpPr>
          <p:nvPr>
            <p:ph sz="quarter" idx="11"/>
          </p:nvPr>
        </p:nvSpPr>
        <p:spPr>
          <a:xfrm>
            <a:off x="4648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Chang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10"/>
          </p:nvPr>
        </p:nvSpPr>
        <p:spPr>
          <a:xfrm>
            <a:off x="457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6"/>
          <p:cNvSpPr>
            <a:spLocks noGrp="1"/>
          </p:cNvSpPr>
          <p:nvPr>
            <p:ph sz="quarter" idx="11"/>
          </p:nvPr>
        </p:nvSpPr>
        <p:spPr>
          <a:xfrm>
            <a:off x="4648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Freez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613172"/>
          </a:xfrm>
          <a:prstGeom prst="rect">
            <a:avLst/>
          </a:prstGeom>
        </p:spPr>
        <p:txBody>
          <a:bodyPr lIns="91425" tIns="91425" rIns="91425" bIns="91425" anchor="b" anchorCtr="0"/>
          <a:lstStyle>
            <a:lvl1pPr>
              <a:defRPr sz="2800"/>
            </a:lvl1pPr>
            <a:lvl2pPr>
              <a:defRPr/>
            </a:lvl2pPr>
            <a:lvl3pPr>
              <a:defRPr/>
            </a:lvl3pPr>
            <a:lvl4pPr>
              <a:defRPr/>
            </a:lvl4pPr>
            <a:lvl5pPr>
              <a:defRPr/>
            </a:lvl5pPr>
            <a:lvl6pPr>
              <a:defRPr/>
            </a:lvl6pPr>
            <a:lvl7pPr>
              <a:defRPr/>
            </a:lvl7pPr>
            <a:lvl8pPr>
              <a:defRPr/>
            </a:lvl8pPr>
            <a:lvl9pPr>
              <a:defRPr/>
            </a:lvl9pPr>
          </a:lstStyle>
          <a:p>
            <a:endParaRPr dirty="0"/>
          </a:p>
        </p:txBody>
      </p:sp>
      <p:graphicFrame>
        <p:nvGraphicFramePr>
          <p:cNvPr id="5" name="Diagram 4"/>
          <p:cNvGraphicFramePr/>
          <p:nvPr userDrawn="1"/>
        </p:nvGraphicFramePr>
        <p:xfrm>
          <a:off x="457200" y="4324350"/>
          <a:ext cx="8229600" cy="27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10"/>
          </p:nvPr>
        </p:nvSpPr>
        <p:spPr>
          <a:xfrm>
            <a:off x="457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6"/>
          <p:cNvSpPr>
            <a:spLocks noGrp="1"/>
          </p:cNvSpPr>
          <p:nvPr>
            <p:ph sz="quarter" idx="11"/>
          </p:nvPr>
        </p:nvSpPr>
        <p:spPr>
          <a:xfrm>
            <a:off x="4648200" y="1123950"/>
            <a:ext cx="40386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955221"/>
            <a:ext cx="9144000" cy="92529"/>
          </a:xfrm>
          <a:prstGeom prst="rect">
            <a:avLst/>
          </a:prstGeom>
        </p:spPr>
      </p:pic>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612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2F79BAD-62B2-4255-9C80-1B95CCD6569A}" type="datetimeFigureOut">
              <a:rPr lang="en-US" smtClean="0"/>
              <a:pPr/>
              <a:t>3/24/2014</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92C0942-B1E7-4F51-A9D4-6ABFD09A08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58" r:id="rId2"/>
    <p:sldLayoutId id="2147483649" r:id="rId3"/>
    <p:sldLayoutId id="2147483659" r:id="rId4"/>
    <p:sldLayoutId id="2147483650" r:id="rId5"/>
    <p:sldLayoutId id="2147483662" r:id="rId6"/>
    <p:sldLayoutId id="2147483661" r:id="rId7"/>
    <p:sldLayoutId id="2147483663" r:id="rId8"/>
    <p:sldLayoutId id="2147483664" r:id="rId9"/>
    <p:sldLayoutId id="2147483665" r:id="rId10"/>
    <p:sldLayoutId id="2147483651" r:id="rId11"/>
    <p:sldLayoutId id="2147483660" r:id="rId12"/>
    <p:sldLayoutId id="2147483652" r:id="rId13"/>
    <p:sldLayoutId id="2147483653" r:id="rId14"/>
    <p:sldLayoutId id="2147483656" r:id="rId15"/>
    <p:sldLayoutId id="2147483655" r:id="rId16"/>
    <p:sldLayoutId id="2147483657" r:id="rId17"/>
    <p:sldLayoutId id="2147483666" r:id="rId18"/>
  </p:sldLayoutIdLst>
  <p:transition>
    <p:fade thruBlk="1"/>
  </p:transition>
  <p:txStyles>
    <p:titleStyle>
      <a:lvl1pPr>
        <a:defRPr sz="2800">
          <a:latin typeface="Calibri" pitchFamily="34" charset="0"/>
        </a:defRPr>
      </a:lvl1pPr>
    </p:titleStyle>
    <p:bodyStyle>
      <a:lvl1pPr>
        <a:defRPr>
          <a:latin typeface="+mn-lt"/>
        </a:defRPr>
      </a:lvl1pPr>
      <a:lvl2pPr>
        <a:defRPr>
          <a:latin typeface="+mn-lt"/>
        </a:defRPr>
      </a:lvl2pPr>
      <a:lvl3pPr>
        <a:defRPr>
          <a:latin typeface="+mn-lt"/>
        </a:defRPr>
      </a:lvl3pPr>
      <a:lvl4pPr>
        <a:defRPr>
          <a:latin typeface="+mn-lt"/>
        </a:defRPr>
      </a:lvl4pPr>
      <a:lvl5pPr>
        <a:defRPr>
          <a:latin typeface="+mn-lt"/>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33400" y="742950"/>
            <a:ext cx="7866612" cy="679443"/>
          </a:xfrm>
          <a:prstGeom prst="rect">
            <a:avLst/>
          </a:prstGeom>
        </p:spPr>
        <p:txBody>
          <a:bodyPr lIns="91425" tIns="91425" rIns="91425" bIns="91425" anchor="b" anchorCtr="0">
            <a:noAutofit/>
          </a:bodyPr>
          <a:lstStyle/>
          <a:p>
            <a:pPr>
              <a:buNone/>
            </a:pPr>
            <a:r>
              <a:rPr lang="en" sz="2400" b="1" i="1" dirty="0" smtClean="0"/>
              <a:t>The Times They Are a-Changin’:  A Case Study in Change Management at Saint Anselm College</a:t>
            </a:r>
            <a:endParaRPr lang="en" sz="2400" b="1" i="1" dirty="0"/>
          </a:p>
        </p:txBody>
      </p:sp>
      <p:sp>
        <p:nvSpPr>
          <p:cNvPr id="4" name="Text Placeholder 3"/>
          <p:cNvSpPr>
            <a:spLocks noGrp="1"/>
          </p:cNvSpPr>
          <p:nvPr>
            <p:ph type="body" idx="12"/>
          </p:nvPr>
        </p:nvSpPr>
        <p:spPr>
          <a:xfrm>
            <a:off x="609600" y="4171950"/>
            <a:ext cx="8096595" cy="299349"/>
          </a:xfrm>
        </p:spPr>
        <p:txBody>
          <a:bodyPr>
            <a:noAutofit/>
          </a:bodyPr>
          <a:lstStyle/>
          <a:p>
            <a:r>
              <a:rPr lang="en-US" sz="1200" dirty="0" smtClean="0"/>
              <a:t>March 25, 2014 – NERCOMP Annual Conference 2014</a:t>
            </a:r>
            <a:endParaRPr lang="en-US" sz="1200" dirty="0"/>
          </a:p>
        </p:txBody>
      </p:sp>
      <p:sp>
        <p:nvSpPr>
          <p:cNvPr id="24" name="Shape 24"/>
          <p:cNvSpPr txBox="1">
            <a:spLocks noGrp="1"/>
          </p:cNvSpPr>
          <p:nvPr>
            <p:ph type="body" idx="1"/>
          </p:nvPr>
        </p:nvSpPr>
        <p:spPr>
          <a:xfrm>
            <a:off x="609600" y="1657350"/>
            <a:ext cx="7866611" cy="876300"/>
          </a:xfrm>
          <a:prstGeom prst="rect">
            <a:avLst/>
          </a:prstGeom>
        </p:spPr>
        <p:txBody>
          <a:bodyPr lIns="91425" tIns="91425" rIns="91425" bIns="91425" anchor="t" anchorCtr="0">
            <a:noAutofit/>
          </a:bodyPr>
          <a:lstStyle/>
          <a:p>
            <a:pPr>
              <a:buNone/>
            </a:pPr>
            <a:r>
              <a:rPr lang="en" sz="1800" b="1" dirty="0"/>
              <a:t>David </a:t>
            </a:r>
            <a:r>
              <a:rPr lang="en" sz="1800" b="1" dirty="0" smtClean="0"/>
              <a:t>Harrington</a:t>
            </a:r>
            <a:r>
              <a:rPr lang="en" sz="1800" dirty="0" smtClean="0"/>
              <a:t>, MBA</a:t>
            </a:r>
          </a:p>
          <a:p>
            <a:pPr>
              <a:buNone/>
            </a:pPr>
            <a:r>
              <a:rPr lang="en" sz="1400" i="1" dirty="0" smtClean="0"/>
              <a:t>Director, Human Resources</a:t>
            </a:r>
          </a:p>
          <a:p>
            <a:pPr>
              <a:buNone/>
            </a:pPr>
            <a:endParaRPr lang="en" sz="1400" i="1" dirty="0" smtClean="0"/>
          </a:p>
          <a:p>
            <a:r>
              <a:rPr lang="en" sz="1800" b="1" dirty="0" smtClean="0"/>
              <a:t>Javier Zapanta</a:t>
            </a:r>
            <a:r>
              <a:rPr lang="en" sz="1800" dirty="0" smtClean="0"/>
              <a:t>, MS</a:t>
            </a:r>
          </a:p>
          <a:p>
            <a:r>
              <a:rPr lang="en" sz="1400" i="1" dirty="0" smtClean="0"/>
              <a:t>Computer Programmer/Analyst, Office of Information Technology</a:t>
            </a:r>
            <a:endParaRPr lang="en" sz="1400" i="1" dirty="0"/>
          </a:p>
        </p:txBody>
      </p:sp>
      <p:sp>
        <p:nvSpPr>
          <p:cNvPr id="5" name="TextBox 4"/>
          <p:cNvSpPr txBox="1"/>
          <p:nvPr/>
        </p:nvSpPr>
        <p:spPr>
          <a:xfrm>
            <a:off x="609600" y="3181350"/>
            <a:ext cx="7467600" cy="830997"/>
          </a:xfrm>
          <a:prstGeom prst="rect">
            <a:avLst/>
          </a:prstGeom>
          <a:noFill/>
        </p:spPr>
        <p:txBody>
          <a:bodyPr wrap="square" rtlCol="0">
            <a:spAutoFit/>
          </a:bodyPr>
          <a:lstStyle/>
          <a:p>
            <a:r>
              <a:rPr lang="en-US" sz="1200" dirty="0" smtClean="0">
                <a:solidFill>
                  <a:schemeClr val="tx1">
                    <a:lumMod val="65000"/>
                    <a:lumOff val="35000"/>
                  </a:schemeClr>
                </a:solidFill>
                <a:latin typeface="Calibri Light" pitchFamily="34" charset="0"/>
              </a:rPr>
              <a:t>Copyright David Harrington &amp; Javier Zapanta 2014.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a:t>
            </a:r>
            <a:endParaRPr lang="en-US" sz="1200" dirty="0">
              <a:solidFill>
                <a:schemeClr val="tx1">
                  <a:lumMod val="65000"/>
                  <a:lumOff val="35000"/>
                </a:schemeClr>
              </a:solidFill>
              <a:latin typeface="Calibri Light"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sz="3200" dirty="0" smtClean="0"/>
              <a:t>Examining Current Practice</a:t>
            </a:r>
            <a:endParaRPr lang="en" sz="3200" dirty="0"/>
          </a:p>
        </p:txBody>
      </p:sp>
      <p:sp>
        <p:nvSpPr>
          <p:cNvPr id="7" name="Content Placeholder 6"/>
          <p:cNvSpPr>
            <a:spLocks noGrp="1"/>
          </p:cNvSpPr>
          <p:nvPr>
            <p:ph sz="quarter" idx="11"/>
          </p:nvPr>
        </p:nvSpPr>
        <p:spPr/>
        <p:txBody>
          <a:bodyPr/>
          <a:lstStyle/>
          <a:p>
            <a:pPr lvl="0" rtl="0"/>
            <a:r>
              <a:rPr lang="en" dirty="0" smtClean="0"/>
              <a:t>The College took time to explore how time was being tracked.  A variety of processes existed.</a:t>
            </a:r>
          </a:p>
          <a:p>
            <a:endParaRPr lang="en-US" dirty="0"/>
          </a:p>
        </p:txBody>
      </p:sp>
      <p:pic>
        <p:nvPicPr>
          <p:cNvPr id="8" name="Picture 7" descr="C:\Users\Javier\AppData\Local\Microsoft\Windows\Temporary Internet Files\Content.IE5\0F29VQI3\MP900387953[1].jpg"/>
          <p:cNvPicPr>
            <a:picLocks noChangeAspect="1" noChangeArrowheads="1"/>
          </p:cNvPicPr>
          <p:nvPr/>
        </p:nvPicPr>
        <p:blipFill>
          <a:blip r:embed="rId3"/>
          <a:srcRect/>
          <a:stretch>
            <a:fillRect/>
          </a:stretch>
        </p:blipFill>
        <p:spPr bwMode="auto">
          <a:xfrm>
            <a:off x="326571" y="2647950"/>
            <a:ext cx="1815451" cy="1295400"/>
          </a:xfrm>
          <a:prstGeom prst="rect">
            <a:avLst/>
          </a:prstGeom>
          <a:noFill/>
          <a:effectLst>
            <a:outerShdw blurRad="50800" dist="38100" dir="2700000" algn="tl" rotWithShape="0">
              <a:prstClr val="black">
                <a:alpha val="40000"/>
              </a:prstClr>
            </a:outerShdw>
          </a:effectLst>
        </p:spPr>
      </p:pic>
      <p:pic>
        <p:nvPicPr>
          <p:cNvPr id="9" name="Picture 6" descr="C:\Users\Javier\AppData\Local\Microsoft\Windows\Temporary Internet Files\Content.IE5\DDRN3O2G\MP900385270[1].jpg"/>
          <p:cNvPicPr>
            <a:picLocks noChangeAspect="1" noChangeArrowheads="1"/>
          </p:cNvPicPr>
          <p:nvPr/>
        </p:nvPicPr>
        <p:blipFill>
          <a:blip r:embed="rId4"/>
          <a:srcRect/>
          <a:stretch>
            <a:fillRect/>
          </a:stretch>
        </p:blipFill>
        <p:spPr bwMode="auto">
          <a:xfrm>
            <a:off x="2383972" y="1200150"/>
            <a:ext cx="1959428" cy="2743200"/>
          </a:xfrm>
          <a:prstGeom prst="rect">
            <a:avLst/>
          </a:prstGeom>
          <a:noFill/>
          <a:effectLst>
            <a:outerShdw blurRad="50800" dist="38100" dir="2700000" algn="tl" rotWithShape="0">
              <a:prstClr val="black">
                <a:alpha val="40000"/>
              </a:prstClr>
            </a:outerShdw>
          </a:effectLst>
        </p:spPr>
      </p:pic>
      <p:pic>
        <p:nvPicPr>
          <p:cNvPr id="10" name="Picture 5" descr="C:\Users\Javier\AppData\Local\Microsoft\Windows\Temporary Internet Files\Content.IE5\DDRN3O2G\MP900341487[1].jpg"/>
          <p:cNvPicPr>
            <a:picLocks noChangeAspect="1" noChangeArrowheads="1"/>
          </p:cNvPicPr>
          <p:nvPr/>
        </p:nvPicPr>
        <p:blipFill>
          <a:blip r:embed="rId5"/>
          <a:srcRect/>
          <a:stretch>
            <a:fillRect/>
          </a:stretch>
        </p:blipFill>
        <p:spPr bwMode="auto">
          <a:xfrm>
            <a:off x="326572" y="1200150"/>
            <a:ext cx="1815982" cy="1295400"/>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Reporting Requirements</a:t>
            </a:r>
            <a:endParaRPr lang="en" dirty="0"/>
          </a:p>
        </p:txBody>
      </p:sp>
      <p:sp>
        <p:nvSpPr>
          <p:cNvPr id="5" name="Content Placeholder 4"/>
          <p:cNvSpPr>
            <a:spLocks noGrp="1"/>
          </p:cNvSpPr>
          <p:nvPr>
            <p:ph sz="quarter" idx="11"/>
          </p:nvPr>
        </p:nvSpPr>
        <p:spPr/>
        <p:txBody>
          <a:bodyPr/>
          <a:lstStyle/>
          <a:p>
            <a:r>
              <a:rPr lang="en" dirty="0" smtClean="0"/>
              <a:t>The College evaluated a number of methods to implement time reporting, but to stay within the interpretation of FLSA for exempt employees, the College chose to implement time reporting through the campus portal using exception reporting (USDOL, 2008).</a:t>
            </a:r>
          </a:p>
          <a:p>
            <a:endParaRPr lang="en-US" dirty="0"/>
          </a:p>
        </p:txBody>
      </p:sp>
      <p:pic>
        <p:nvPicPr>
          <p:cNvPr id="6" name="Picture 2" descr="C:\Users\Javier\AppData\Local\Microsoft\Windows\Temporary Internet Files\Content.IE5\POMDFKZR\MP900387780[1].jpg"/>
          <p:cNvPicPr>
            <a:picLocks noGrp="1" noChangeAspect="1" noChangeArrowheads="1"/>
          </p:cNvPicPr>
          <p:nvPr>
            <p:ph sz="quarter" idx="10"/>
          </p:nvPr>
        </p:nvPicPr>
        <p:blipFill>
          <a:blip r:embed="rId3"/>
          <a:srcRect/>
          <a:stretch>
            <a:fillRect/>
          </a:stretch>
        </p:blipFill>
        <p:spPr bwMode="auto">
          <a:xfrm>
            <a:off x="1371600" y="1047750"/>
            <a:ext cx="2286000" cy="320467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Communication is Everything</a:t>
            </a:r>
            <a:endParaRPr lang="en" dirty="0"/>
          </a:p>
        </p:txBody>
      </p:sp>
      <p:sp>
        <p:nvSpPr>
          <p:cNvPr id="7" name="Content Placeholder 6"/>
          <p:cNvSpPr>
            <a:spLocks noGrp="1"/>
          </p:cNvSpPr>
          <p:nvPr>
            <p:ph sz="quarter" idx="11"/>
          </p:nvPr>
        </p:nvSpPr>
        <p:spPr/>
        <p:txBody>
          <a:bodyPr/>
          <a:lstStyle/>
          <a:p>
            <a:r>
              <a:rPr lang="en" dirty="0" smtClean="0"/>
              <a:t>Project history and vision were clearly detailed to impacted employees.  The College clearly articulated next steps in a manner that made the transition to the new process easier to accept (Koch, 2007).</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1887348" cy="24384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20" y="1504950"/>
            <a:ext cx="1981200" cy="255965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Content Placeholder 10" descr="C:\Users\Javier\AppData\Local\Microsoft\Windows\Temporary Internet Files\Content.IE5\DDRN3O2G\MP900449057[1].jpg"/>
          <p:cNvPicPr>
            <a:picLocks noGrp="1" noChangeAspect="1" noChangeArrowheads="1"/>
          </p:cNvPicPr>
          <p:nvPr>
            <p:ph sz="quarter" idx="11"/>
          </p:nvPr>
        </p:nvPicPr>
        <p:blipFill>
          <a:blip r:embed="rId5"/>
          <a:srcRect/>
          <a:stretch>
            <a:fillRect/>
          </a:stretch>
        </p:blipFill>
        <p:spPr bwMode="auto">
          <a:xfrm>
            <a:off x="1828800" y="2308767"/>
            <a:ext cx="2337575" cy="1558383"/>
          </a:xfrm>
          <a:prstGeom prst="rect">
            <a:avLst/>
          </a:prstGeom>
          <a:noFill/>
          <a:effectLst>
            <a:outerShdw blurRad="50800" dist="38100" dir="2700000" algn="tl" rotWithShape="0">
              <a:prstClr val="black">
                <a:alpha val="40000"/>
              </a:prstClr>
            </a:outerShdw>
          </a:effectLst>
        </p:spPr>
      </p:pic>
      <p:sp>
        <p:nvSpPr>
          <p:cNvPr id="13" name="TextBox 12"/>
          <p:cNvSpPr txBox="1"/>
          <p:nvPr/>
        </p:nvSpPr>
        <p:spPr>
          <a:xfrm>
            <a:off x="3048000" y="2691140"/>
            <a:ext cx="838200" cy="261610"/>
          </a:xfrm>
          <a:prstGeom prst="rect">
            <a:avLst/>
          </a:prstGeom>
          <a:noFill/>
        </p:spPr>
        <p:txBody>
          <a:bodyPr wrap="square" rtlCol="0">
            <a:spAutoFit/>
          </a:bodyPr>
          <a:lstStyle/>
          <a:p>
            <a:pPr algn="ctr"/>
            <a:r>
              <a:rPr lang="en-US" sz="1100" b="1" dirty="0" smtClean="0"/>
              <a:t>Future</a:t>
            </a:r>
            <a:endParaRPr lang="en-US" sz="1100" b="1" dirty="0"/>
          </a:p>
        </p:txBody>
      </p:sp>
      <p:sp>
        <p:nvSpPr>
          <p:cNvPr id="14" name="TextBox 13"/>
          <p:cNvSpPr txBox="1"/>
          <p:nvPr/>
        </p:nvSpPr>
        <p:spPr>
          <a:xfrm rot="21443353">
            <a:off x="2026549" y="2839536"/>
            <a:ext cx="875635" cy="269171"/>
          </a:xfrm>
          <a:prstGeom prst="rect">
            <a:avLst/>
          </a:prstGeom>
          <a:noFill/>
        </p:spPr>
        <p:txBody>
          <a:bodyPr wrap="square" rtlCol="0">
            <a:spAutoFit/>
          </a:bodyPr>
          <a:lstStyle/>
          <a:p>
            <a:pPr algn="ctr"/>
            <a:r>
              <a:rPr lang="en-US" sz="1100" b="1" dirty="0" smtClean="0"/>
              <a:t>Past</a:t>
            </a:r>
            <a:endParaRPr lang="en-US" sz="1100" b="1"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Changing the Process</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buNone/>
            </a:pPr>
            <a:r>
              <a:rPr lang="en" dirty="0"/>
              <a:t>Changing the Process</a:t>
            </a:r>
          </a:p>
        </p:txBody>
      </p:sp>
      <p:sp>
        <p:nvSpPr>
          <p:cNvPr id="5" name="Content Placeholder 4"/>
          <p:cNvSpPr>
            <a:spLocks noGrp="1"/>
          </p:cNvSpPr>
          <p:nvPr>
            <p:ph sz="quarter" idx="11"/>
          </p:nvPr>
        </p:nvSpPr>
        <p:spPr/>
        <p:txBody>
          <a:bodyPr/>
          <a:lstStyle/>
          <a:p>
            <a:r>
              <a:rPr lang="en" dirty="0" smtClean="0"/>
              <a:t>All salaried employees were required to update their existing paid time off by paper form and have the values entered into the ERP by Payroll.</a:t>
            </a:r>
          </a:p>
          <a:p>
            <a:endParaRPr lang="en-US" dirty="0"/>
          </a:p>
        </p:txBody>
      </p:sp>
      <p:pic>
        <p:nvPicPr>
          <p:cNvPr id="3" name="Content Placeholder 2"/>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5409" t="4123" r="6467" b="24171"/>
          <a:stretch/>
        </p:blipFill>
        <p:spPr>
          <a:xfrm>
            <a:off x="228600" y="1352550"/>
            <a:ext cx="4234544" cy="2667000"/>
          </a:xfrm>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buNone/>
            </a:pPr>
            <a:r>
              <a:rPr lang="en"/>
              <a:t>Changing the Process</a:t>
            </a:r>
          </a:p>
        </p:txBody>
      </p:sp>
      <p:sp>
        <p:nvSpPr>
          <p:cNvPr id="78" name="Shape 78"/>
          <p:cNvSpPr txBox="1">
            <a:spLocks noGrp="1"/>
          </p:cNvSpPr>
          <p:nvPr>
            <p:ph sz="quarter" idx="10"/>
          </p:nvPr>
        </p:nvSpPr>
        <p:spPr>
          <a:prstGeom prst="rect">
            <a:avLst/>
          </a:prstGeom>
        </p:spPr>
        <p:txBody>
          <a:bodyPr lIns="91425" tIns="91425" rIns="91425" bIns="91425" anchor="t" anchorCtr="0">
            <a:noAutofit/>
          </a:bodyPr>
          <a:lstStyle/>
          <a:p>
            <a:pPr>
              <a:buNone/>
            </a:pPr>
            <a:r>
              <a:rPr lang="en" sz="2000" dirty="0"/>
              <a:t>Turnkey solutions were available, but it would take too long to implement or did not meet the requirements for exempt employee reporting.</a:t>
            </a:r>
          </a:p>
        </p:txBody>
      </p:sp>
      <p:pic>
        <p:nvPicPr>
          <p:cNvPr id="6152" name="Picture 8" descr="C:\Users\Javier\AppData\Local\Microsoft\Windows\Temporary Internet Files\Content.IE5\0F29VQI3\MP900422638[1].jpg"/>
          <p:cNvPicPr>
            <a:picLocks noGrp="1" noChangeAspect="1" noChangeArrowheads="1"/>
          </p:cNvPicPr>
          <p:nvPr>
            <p:ph sz="quarter" idx="11"/>
          </p:nvPr>
        </p:nvPicPr>
        <p:blipFill>
          <a:blip r:embed="rId3"/>
          <a:srcRect/>
          <a:stretch>
            <a:fillRect/>
          </a:stretch>
        </p:blipFill>
        <p:spPr bwMode="auto">
          <a:xfrm>
            <a:off x="4433992" y="1047749"/>
            <a:ext cx="4710008" cy="31755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b" anchorCtr="0">
            <a:noAutofit/>
          </a:bodyPr>
          <a:lstStyle/>
          <a:p>
            <a:pPr>
              <a:buNone/>
            </a:pPr>
            <a:r>
              <a:rPr lang="en"/>
              <a:t>Changing the Process (cont'd)</a:t>
            </a:r>
          </a:p>
        </p:txBody>
      </p:sp>
      <p:sp>
        <p:nvSpPr>
          <p:cNvPr id="84" name="Shape 84"/>
          <p:cNvSpPr txBox="1">
            <a:spLocks noGrp="1"/>
          </p:cNvSpPr>
          <p:nvPr>
            <p:ph sz="quarter" idx="10"/>
          </p:nvPr>
        </p:nvSpPr>
        <p:spPr>
          <a:prstGeom prst="rect">
            <a:avLst/>
          </a:prstGeom>
        </p:spPr>
        <p:txBody>
          <a:bodyPr lIns="91425" tIns="91425" rIns="91425" bIns="91425" anchor="t" anchorCtr="0">
            <a:noAutofit/>
          </a:bodyPr>
          <a:lstStyle/>
          <a:p>
            <a:pPr>
              <a:buNone/>
            </a:pPr>
            <a:r>
              <a:rPr lang="en" dirty="0"/>
              <a:t>While the portal application is custom development, we designed the solution to </a:t>
            </a:r>
            <a:r>
              <a:rPr lang="en" dirty="0" smtClean="0"/>
              <a:t>take advantage </a:t>
            </a:r>
            <a:r>
              <a:rPr lang="en" dirty="0"/>
              <a:t>with existing ERP </a:t>
            </a:r>
            <a:r>
              <a:rPr lang="en" dirty="0" smtClean="0"/>
              <a:t>functionality (Allison et al., 2014, p. 8).  </a:t>
            </a:r>
            <a:r>
              <a:rPr lang="en" dirty="0"/>
              <a:t>This means we can implement a different time reporting solution without impacting data </a:t>
            </a:r>
            <a:r>
              <a:rPr lang="en" dirty="0" smtClean="0"/>
              <a:t>integrity and not being concerned with ERP customizations.</a:t>
            </a:r>
            <a:endParaRPr lang="en" dirty="0"/>
          </a:p>
        </p:txBody>
      </p:sp>
      <p:pic>
        <p:nvPicPr>
          <p:cNvPr id="7170" name="Picture 2" descr="C:\Users\Javier\AppData\Local\Microsoft\Windows\Temporary Internet Files\Content.IE5\DDRN3O2G\MP900400967[1].jpg"/>
          <p:cNvPicPr>
            <a:picLocks noGrp="1" noChangeAspect="1" noChangeArrowheads="1"/>
          </p:cNvPicPr>
          <p:nvPr>
            <p:ph sz="quarter" idx="11"/>
          </p:nvPr>
        </p:nvPicPr>
        <p:blipFill>
          <a:blip r:embed="rId3"/>
          <a:srcRect/>
          <a:stretch>
            <a:fillRect/>
          </a:stretch>
        </p:blipFill>
        <p:spPr bwMode="auto">
          <a:xfrm>
            <a:off x="5410200" y="1047750"/>
            <a:ext cx="2581656" cy="322785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The Implementation Team</a:t>
            </a:r>
            <a:endParaRPr lang="en" dirty="0"/>
          </a:p>
        </p:txBody>
      </p:sp>
      <p:sp>
        <p:nvSpPr>
          <p:cNvPr id="96" name="Shape 96"/>
          <p:cNvSpPr txBox="1">
            <a:spLocks noGrp="1"/>
          </p:cNvSpPr>
          <p:nvPr>
            <p:ph sz="quarter" idx="10"/>
          </p:nvPr>
        </p:nvSpPr>
        <p:spPr>
          <a:xfrm>
            <a:off x="457200" y="1123950"/>
            <a:ext cx="2590800" cy="3124200"/>
          </a:xfrm>
          <a:prstGeom prst="rect">
            <a:avLst/>
          </a:prstGeom>
        </p:spPr>
        <p:txBody>
          <a:bodyPr lIns="91425" tIns="91425" rIns="91425" bIns="91425" anchor="t" anchorCtr="0">
            <a:noAutofit/>
          </a:bodyPr>
          <a:lstStyle/>
          <a:p>
            <a:r>
              <a:rPr lang="en" sz="2000" b="1" dirty="0" smtClean="0"/>
              <a:t>Led by Human Resources and the College's Financial Services team</a:t>
            </a:r>
            <a:r>
              <a:rPr lang="en" sz="2000" dirty="0" smtClean="0"/>
              <a:t>, the Information Systems Support (ISS) team was tasked with the technical implementation this new system.</a:t>
            </a:r>
          </a:p>
        </p:txBody>
      </p:sp>
      <p:graphicFrame>
        <p:nvGraphicFramePr>
          <p:cNvPr id="7" name="Content Placeholder 6"/>
          <p:cNvGraphicFramePr>
            <a:graphicFrameLocks noGrp="1"/>
          </p:cNvGraphicFramePr>
          <p:nvPr>
            <p:ph sz="quarter" idx="11"/>
          </p:nvPr>
        </p:nvGraphicFramePr>
        <p:xfrm>
          <a:off x="2590800" y="1123950"/>
          <a:ext cx="609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Decisions Weren’t Technology-Driven</a:t>
            </a:r>
            <a:endParaRPr lang="en" dirty="0"/>
          </a:p>
        </p:txBody>
      </p:sp>
      <p:sp>
        <p:nvSpPr>
          <p:cNvPr id="102" name="Shape 102"/>
          <p:cNvSpPr txBox="1">
            <a:spLocks noGrp="1"/>
          </p:cNvSpPr>
          <p:nvPr>
            <p:ph sz="quarter" idx="10"/>
          </p:nvPr>
        </p:nvSpPr>
        <p:spPr>
          <a:prstGeom prst="rect">
            <a:avLst/>
          </a:prstGeom>
        </p:spPr>
        <p:txBody>
          <a:bodyPr lIns="91425" tIns="91425" rIns="91425" bIns="91425" anchor="t" anchorCtr="0">
            <a:noAutofit/>
          </a:bodyPr>
          <a:lstStyle/>
          <a:p>
            <a:pPr>
              <a:buNone/>
            </a:pPr>
            <a:r>
              <a:rPr lang="en" sz="2000" dirty="0"/>
              <a:t>Time was taken to meet with the product owners to understand the importance of this project and the required deliverables for success.  </a:t>
            </a:r>
            <a:endParaRPr lang="en" sz="2000" dirty="0" smtClean="0"/>
          </a:p>
          <a:p>
            <a:pPr>
              <a:buNone/>
            </a:pPr>
            <a:endParaRPr lang="en" sz="2000" i="1" dirty="0"/>
          </a:p>
          <a:p>
            <a:pPr>
              <a:buNone/>
            </a:pPr>
            <a:r>
              <a:rPr lang="en" sz="2000" dirty="0" smtClean="0"/>
              <a:t>Many decisions were business-related and technology could support these non-technical deliverables.</a:t>
            </a:r>
            <a:endParaRPr lang="en" sz="2000" dirty="0"/>
          </a:p>
        </p:txBody>
      </p:sp>
      <p:pic>
        <p:nvPicPr>
          <p:cNvPr id="9220" name="Picture 4" descr="C:\Users\Javier\AppData\Local\Microsoft\Windows\Temporary Internet Files\Content.IE5\DDRN3O2G\MP900399215[1].jpg"/>
          <p:cNvPicPr>
            <a:picLocks noGrp="1" noChangeAspect="1" noChangeArrowheads="1"/>
          </p:cNvPicPr>
          <p:nvPr>
            <p:ph sz="quarter" idx="11"/>
          </p:nvPr>
        </p:nvPicPr>
        <p:blipFill>
          <a:blip r:embed="rId3"/>
          <a:srcRect/>
          <a:stretch>
            <a:fillRect/>
          </a:stretch>
        </p:blipFill>
        <p:spPr bwMode="auto">
          <a:xfrm>
            <a:off x="5105400" y="1123950"/>
            <a:ext cx="3124200" cy="3124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The Importance of a Good Interface</a:t>
            </a:r>
            <a:endParaRPr lang="en" dirty="0"/>
          </a:p>
        </p:txBody>
      </p:sp>
      <p:sp>
        <p:nvSpPr>
          <p:cNvPr id="108" name="Shape 108"/>
          <p:cNvSpPr txBox="1">
            <a:spLocks noGrp="1"/>
          </p:cNvSpPr>
          <p:nvPr>
            <p:ph sz="quarter" idx="10"/>
          </p:nvPr>
        </p:nvSpPr>
        <p:spPr>
          <a:prstGeom prst="rect">
            <a:avLst/>
          </a:prstGeom>
        </p:spPr>
        <p:txBody>
          <a:bodyPr lIns="91425" tIns="91425" rIns="91425" bIns="91425" anchor="t" anchorCtr="0">
            <a:noAutofit/>
          </a:bodyPr>
          <a:lstStyle/>
          <a:p>
            <a:pPr>
              <a:buNone/>
            </a:pPr>
            <a:r>
              <a:rPr lang="en" sz="2000" dirty="0"/>
              <a:t>The importance of a user-friendly solution was </a:t>
            </a:r>
            <a:r>
              <a:rPr lang="en" sz="2000" dirty="0" smtClean="0"/>
              <a:t>paramount (Krug, 2009).  </a:t>
            </a:r>
            <a:r>
              <a:rPr lang="en" sz="2000" dirty="0"/>
              <a:t>Careful care was taken to identify a model that made sense.  The idea of a calendar-like interface was </a:t>
            </a:r>
            <a:r>
              <a:rPr lang="en" sz="2000" dirty="0" smtClean="0"/>
              <a:t>critical feedback for this project.</a:t>
            </a:r>
            <a:endParaRPr lang="en" sz="2000" dirty="0"/>
          </a:p>
        </p:txBody>
      </p:sp>
      <p:pic>
        <p:nvPicPr>
          <p:cNvPr id="10243" name="Picture 3"/>
          <p:cNvPicPr>
            <a:picLocks noChangeAspect="1" noChangeArrowheads="1"/>
          </p:cNvPicPr>
          <p:nvPr/>
        </p:nvPicPr>
        <p:blipFill>
          <a:blip r:embed="rId3"/>
          <a:srcRect l="21368" t="9509" r="6838" b="9665"/>
          <a:stretch>
            <a:fillRect/>
          </a:stretch>
        </p:blipFill>
        <p:spPr bwMode="auto">
          <a:xfrm>
            <a:off x="4648200" y="1276350"/>
            <a:ext cx="4193628" cy="2590800"/>
          </a:xfrm>
          <a:prstGeom prst="rect">
            <a:avLst/>
          </a:prstGeom>
          <a:noFill/>
          <a:ln w="3175">
            <a:solidFill>
              <a:schemeClr val="bg1">
                <a:lumMod val="6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b" anchorCtr="0">
            <a:noAutofit/>
          </a:bodyPr>
          <a:lstStyle/>
          <a:p>
            <a:pPr>
              <a:buNone/>
            </a:pPr>
            <a:r>
              <a:rPr lang="en"/>
              <a:t>Agenda</a:t>
            </a:r>
          </a:p>
        </p:txBody>
      </p:sp>
      <p:sp>
        <p:nvSpPr>
          <p:cNvPr id="7" name="Content Placeholder 6"/>
          <p:cNvSpPr>
            <a:spLocks noGrp="1"/>
          </p:cNvSpPr>
          <p:nvPr>
            <p:ph idx="1"/>
          </p:nvPr>
        </p:nvSpPr>
        <p:spPr/>
        <p:txBody>
          <a:bodyPr>
            <a:normAutofit/>
          </a:bodyPr>
          <a:lstStyle/>
          <a:p>
            <a:pPr lvl="0"/>
            <a:r>
              <a:rPr lang="en" sz="2800" dirty="0" smtClean="0"/>
              <a:t>About Saint Anselm College</a:t>
            </a:r>
            <a:endParaRPr lang="en-US" sz="2800" dirty="0" smtClean="0"/>
          </a:p>
          <a:p>
            <a:pPr lvl="0"/>
            <a:r>
              <a:rPr lang="en" sz="2800" dirty="0" smtClean="0"/>
              <a:t>The Challenge</a:t>
            </a:r>
          </a:p>
          <a:p>
            <a:pPr lvl="0"/>
            <a:r>
              <a:rPr lang="en" sz="2800" dirty="0" smtClean="0"/>
              <a:t>Thawing the Existing Process</a:t>
            </a:r>
          </a:p>
          <a:p>
            <a:pPr lvl="0"/>
            <a:r>
              <a:rPr lang="en" sz="2800" dirty="0" smtClean="0"/>
              <a:t>Changing the Process</a:t>
            </a:r>
          </a:p>
          <a:p>
            <a:pPr lvl="0"/>
            <a:r>
              <a:rPr lang="en" sz="2800" dirty="0" smtClean="0"/>
              <a:t>Freezing the Process</a:t>
            </a:r>
          </a:p>
          <a:p>
            <a:pPr lvl="0"/>
            <a:r>
              <a:rPr lang="en" sz="2800" dirty="0" smtClean="0"/>
              <a:t>Lessons Learned</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Application Development</a:t>
            </a:r>
            <a:endParaRPr lang="en" dirty="0"/>
          </a:p>
        </p:txBody>
      </p:sp>
      <p:sp>
        <p:nvSpPr>
          <p:cNvPr id="114" name="Shape 114"/>
          <p:cNvSpPr txBox="1">
            <a:spLocks noGrp="1"/>
          </p:cNvSpPr>
          <p:nvPr>
            <p:ph sz="quarter" idx="10"/>
          </p:nvPr>
        </p:nvSpPr>
        <p:spPr>
          <a:prstGeom prst="rect">
            <a:avLst/>
          </a:prstGeom>
        </p:spPr>
        <p:txBody>
          <a:bodyPr lIns="91425" tIns="91425" rIns="91425" bIns="91425" anchor="t" anchorCtr="0">
            <a:noAutofit/>
          </a:bodyPr>
          <a:lstStyle/>
          <a:p>
            <a:pPr>
              <a:buNone/>
            </a:pPr>
            <a:r>
              <a:rPr lang="en" sz="1800" dirty="0"/>
              <a:t>Once the model was identified, time was taken to implement the solution using best practices and technologies (i.e. open source libraries, software engineering processes</a:t>
            </a:r>
            <a:r>
              <a:rPr lang="en" sz="1800" dirty="0" smtClean="0"/>
              <a:t>).</a:t>
            </a:r>
          </a:p>
          <a:p>
            <a:pPr>
              <a:buNone/>
            </a:pPr>
            <a:endParaRPr lang="en" sz="1800" i="1" dirty="0" smtClean="0"/>
          </a:p>
          <a:p>
            <a:pPr>
              <a:buNone/>
            </a:pPr>
            <a:r>
              <a:rPr lang="en" sz="1800" i="1" dirty="0" smtClean="0"/>
              <a:t>Not </a:t>
            </a:r>
            <a:r>
              <a:rPr lang="en" sz="1800" i="1" dirty="0"/>
              <a:t>only was important to record time off, it was also important to verify reporting and notify employees that time reporting must be completed.</a:t>
            </a:r>
          </a:p>
        </p:txBody>
      </p:sp>
      <p:pic>
        <p:nvPicPr>
          <p:cNvPr id="32780" name="Picture 12" descr="C:\Users\Javier\AppData\Local\Microsoft\Windows\Temporary Internet Files\Content.IE5\4I6LNV17\MP900442309[1].jpg"/>
          <p:cNvPicPr>
            <a:picLocks noGrp="1" noChangeAspect="1" noChangeArrowheads="1"/>
          </p:cNvPicPr>
          <p:nvPr>
            <p:ph sz="quarter" idx="11"/>
          </p:nvPr>
        </p:nvPicPr>
        <p:blipFill>
          <a:blip r:embed="rId3"/>
          <a:srcRect/>
          <a:stretch>
            <a:fillRect/>
          </a:stretch>
        </p:blipFill>
        <p:spPr bwMode="auto">
          <a:xfrm>
            <a:off x="4648200" y="1047750"/>
            <a:ext cx="4495800" cy="3124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Software Engineering Processes</a:t>
            </a:r>
            <a:endParaRPr lang="en" dirty="0"/>
          </a:p>
        </p:txBody>
      </p:sp>
      <p:sp>
        <p:nvSpPr>
          <p:cNvPr id="120" name="Shape 120"/>
          <p:cNvSpPr txBox="1">
            <a:spLocks noGrp="1"/>
          </p:cNvSpPr>
          <p:nvPr>
            <p:ph sz="quarter" idx="10"/>
          </p:nvPr>
        </p:nvSpPr>
        <p:spPr>
          <a:prstGeom prst="rect">
            <a:avLst/>
          </a:prstGeom>
        </p:spPr>
        <p:txBody>
          <a:bodyPr lIns="91425" tIns="91425" rIns="91425" bIns="91425" anchor="t" anchorCtr="0">
            <a:noAutofit/>
          </a:bodyPr>
          <a:lstStyle/>
          <a:p>
            <a:pPr>
              <a:buNone/>
            </a:pPr>
            <a:r>
              <a:rPr lang="en" sz="1800" dirty="0"/>
              <a:t>A number of internal processes were helpful in testing and moving the project closer to completion.  </a:t>
            </a:r>
            <a:endParaRPr lang="en" sz="1800" dirty="0" smtClean="0"/>
          </a:p>
          <a:p>
            <a:pPr>
              <a:buNone/>
            </a:pPr>
            <a:endParaRPr lang="en" dirty="0"/>
          </a:p>
          <a:p>
            <a:pPr>
              <a:buNone/>
            </a:pPr>
            <a:r>
              <a:rPr lang="en" sz="1800" dirty="0" smtClean="0"/>
              <a:t>Software </a:t>
            </a:r>
            <a:r>
              <a:rPr lang="en" sz="1800" dirty="0"/>
              <a:t>engineering techniques (i.e. unit testing, code reviews) were used to validate </a:t>
            </a:r>
            <a:r>
              <a:rPr lang="en" sz="1800" dirty="0" smtClean="0"/>
              <a:t>development.</a:t>
            </a:r>
          </a:p>
          <a:p>
            <a:pPr>
              <a:buNone/>
            </a:pPr>
            <a:endParaRPr lang="en" dirty="0"/>
          </a:p>
          <a:p>
            <a:pPr>
              <a:buNone/>
            </a:pPr>
            <a:r>
              <a:rPr lang="en" sz="1800" dirty="0" smtClean="0"/>
              <a:t>Beta </a:t>
            </a:r>
            <a:r>
              <a:rPr lang="en" sz="1800" dirty="0"/>
              <a:t>testing within IT was utilized.</a:t>
            </a:r>
          </a:p>
        </p:txBody>
      </p:sp>
      <p:pic>
        <p:nvPicPr>
          <p:cNvPr id="30728" name="Picture 8" descr="C:\Users\Javier\AppData\Local\Microsoft\Windows\Temporary Internet Files\Content.IE5\POMDFKZR\MP900448493[1].jpg"/>
          <p:cNvPicPr>
            <a:picLocks noGrp="1" noChangeAspect="1" noChangeArrowheads="1"/>
          </p:cNvPicPr>
          <p:nvPr>
            <p:ph sz="quarter" idx="11"/>
          </p:nvPr>
        </p:nvPicPr>
        <p:blipFill>
          <a:blip r:embed="rId3"/>
          <a:srcRect l="1660"/>
          <a:stretch>
            <a:fillRect/>
          </a:stretch>
        </p:blipFill>
        <p:spPr bwMode="auto">
          <a:xfrm>
            <a:off x="4495800" y="1047750"/>
            <a:ext cx="4648200" cy="3276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lIns="91425" tIns="91425" rIns="91425" bIns="91425" anchor="b" anchorCtr="0">
            <a:noAutofit/>
          </a:bodyPr>
          <a:lstStyle/>
          <a:p>
            <a:pPr lvl="0" rtl="0">
              <a:buNone/>
            </a:pPr>
            <a:r>
              <a:rPr lang="en"/>
              <a:t>Changing the Process (cont'd)</a:t>
            </a:r>
          </a:p>
        </p:txBody>
      </p:sp>
      <p:sp>
        <p:nvSpPr>
          <p:cNvPr id="126" name="Shape 126"/>
          <p:cNvSpPr txBox="1">
            <a:spLocks noGrp="1"/>
          </p:cNvSpPr>
          <p:nvPr>
            <p:ph sz="quarter" idx="10"/>
          </p:nvPr>
        </p:nvSpPr>
        <p:spPr>
          <a:prstGeom prst="rect">
            <a:avLst/>
          </a:prstGeom>
        </p:spPr>
        <p:txBody>
          <a:bodyPr lIns="91425" tIns="91425" rIns="91425" bIns="91425" anchor="t" anchorCtr="0">
            <a:noAutofit/>
          </a:bodyPr>
          <a:lstStyle/>
          <a:p>
            <a:pPr>
              <a:buNone/>
            </a:pPr>
            <a:r>
              <a:rPr lang="en" dirty="0"/>
              <a:t>Integration with existing ERP functionality was completed with the assistance of Serensoft, a consultancy specializing in Higher Education IT solutions.</a:t>
            </a:r>
          </a:p>
        </p:txBody>
      </p:sp>
      <p:graphicFrame>
        <p:nvGraphicFramePr>
          <p:cNvPr id="4" name="Diagram 3"/>
          <p:cNvGraphicFramePr/>
          <p:nvPr>
            <p:extLst>
              <p:ext uri="{D42A27DB-BD31-4B8C-83A1-F6EECF244321}">
                <p14:modId xmlns:p14="http://schemas.microsoft.com/office/powerpoint/2010/main" val="4237181000"/>
              </p:ext>
            </p:extLst>
          </p:nvPr>
        </p:nvGraphicFramePr>
        <p:xfrm>
          <a:off x="4114800" y="1123950"/>
          <a:ext cx="48768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Freezing the Process</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Training Opportunities</a:t>
            </a:r>
            <a:endParaRPr lang="en" dirty="0"/>
          </a:p>
        </p:txBody>
      </p:sp>
      <p:sp>
        <p:nvSpPr>
          <p:cNvPr id="5" name="Content Placeholder 4"/>
          <p:cNvSpPr>
            <a:spLocks noGrp="1"/>
          </p:cNvSpPr>
          <p:nvPr>
            <p:ph sz="quarter" idx="11"/>
          </p:nvPr>
        </p:nvSpPr>
        <p:spPr/>
        <p:txBody>
          <a:bodyPr/>
          <a:lstStyle/>
          <a:p>
            <a:pPr lvl="0" rtl="0">
              <a:buNone/>
            </a:pPr>
            <a:r>
              <a:rPr lang="en" dirty="0" smtClean="0"/>
              <a:t>The implementation timeline allowed for employees to conduct live hands-on practice with training sessions and support videos that are easily accessible for review. </a:t>
            </a:r>
          </a:p>
          <a:p>
            <a:pPr lvl="0" rtl="0">
              <a:buNone/>
            </a:pPr>
            <a:endParaRPr lang="en" dirty="0" smtClean="0"/>
          </a:p>
          <a:p>
            <a:pPr lvl="0" rtl="0">
              <a:buNone/>
            </a:pPr>
            <a:r>
              <a:rPr lang="en" dirty="0" smtClean="0"/>
              <a:t>Instructional Technology supported this part of the implementation process.  Resources included the Director and Instructional Technology Specialist.</a:t>
            </a:r>
            <a:endParaRPr lang="en-US" dirty="0"/>
          </a:p>
        </p:txBody>
      </p:sp>
      <p:pic>
        <p:nvPicPr>
          <p:cNvPr id="6" name="Picture 1" descr="C:\Users\Javier\AppData\Local\Microsoft\Windows\Temporary Internet Files\Content.IE5\4I6LNV17\MP900427762[1].jpg"/>
          <p:cNvPicPr>
            <a:picLocks noGrp="1" noChangeAspect="1" noChangeArrowheads="1"/>
          </p:cNvPicPr>
          <p:nvPr>
            <p:ph sz="quarter" idx="10"/>
          </p:nvPr>
        </p:nvPicPr>
        <p:blipFill>
          <a:blip r:embed="rId3"/>
          <a:srcRect/>
          <a:stretch>
            <a:fillRect/>
          </a:stretch>
        </p:blipFill>
        <p:spPr bwMode="auto">
          <a:xfrm>
            <a:off x="0" y="1047750"/>
            <a:ext cx="4343400" cy="318629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lIns="91425" tIns="91425" rIns="91425" bIns="91425" anchor="b" anchorCtr="0">
            <a:noAutofit/>
          </a:bodyPr>
          <a:lstStyle/>
          <a:p>
            <a:pPr lvl="0" rtl="0">
              <a:buNone/>
            </a:pPr>
            <a:r>
              <a:rPr lang="en"/>
              <a:t>Freezing the Process (cont'd)</a:t>
            </a:r>
          </a:p>
        </p:txBody>
      </p:sp>
      <p:sp>
        <p:nvSpPr>
          <p:cNvPr id="138" name="Shape 138"/>
          <p:cNvSpPr txBox="1">
            <a:spLocks noGrp="1"/>
          </p:cNvSpPr>
          <p:nvPr>
            <p:ph sz="quarter" idx="10"/>
          </p:nvPr>
        </p:nvSpPr>
        <p:spPr>
          <a:prstGeom prst="rect">
            <a:avLst/>
          </a:prstGeom>
        </p:spPr>
        <p:txBody>
          <a:bodyPr lIns="91425" tIns="91425" rIns="91425" bIns="91425" anchor="t" anchorCtr="0">
            <a:noAutofit/>
          </a:bodyPr>
          <a:lstStyle/>
          <a:p>
            <a:pPr>
              <a:buNone/>
            </a:pPr>
            <a:r>
              <a:rPr lang="en" sz="2400" dirty="0"/>
              <a:t>Senior leadership championed the need for a successful debut of time </a:t>
            </a:r>
            <a:r>
              <a:rPr lang="en" sz="2400" dirty="0" smtClean="0"/>
              <a:t>reporting, which served as a critical ingredient for success (Damiano, 2011, p. 3).</a:t>
            </a:r>
            <a:endParaRPr lang="en" sz="2400" dirty="0"/>
          </a:p>
        </p:txBody>
      </p:sp>
      <p:pic>
        <p:nvPicPr>
          <p:cNvPr id="24577" name="Picture 1" descr="C:\Users\Javier\AppData\Local\Microsoft\Windows\Temporary Internet Files\Content.IE5\POMDFKZR\MP900423022[1].jpg"/>
          <p:cNvPicPr>
            <a:picLocks noGrp="1" noChangeAspect="1" noChangeArrowheads="1"/>
          </p:cNvPicPr>
          <p:nvPr>
            <p:ph sz="quarter" idx="11"/>
          </p:nvPr>
        </p:nvPicPr>
        <p:blipFill>
          <a:blip r:embed="rId3"/>
          <a:srcRect/>
          <a:stretch>
            <a:fillRect/>
          </a:stretch>
        </p:blipFill>
        <p:spPr bwMode="auto">
          <a:xfrm>
            <a:off x="5105400" y="1047750"/>
            <a:ext cx="3200400" cy="3200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Training &amp; Rollout</a:t>
            </a:r>
            <a:endParaRPr lang="en" dirty="0"/>
          </a:p>
        </p:txBody>
      </p:sp>
      <p:sp>
        <p:nvSpPr>
          <p:cNvPr id="144" name="Shape 144"/>
          <p:cNvSpPr txBox="1">
            <a:spLocks noGrp="1"/>
          </p:cNvSpPr>
          <p:nvPr>
            <p:ph sz="quarter" idx="10"/>
          </p:nvPr>
        </p:nvSpPr>
        <p:spPr>
          <a:prstGeom prst="rect">
            <a:avLst/>
          </a:prstGeom>
        </p:spPr>
        <p:txBody>
          <a:bodyPr lIns="91425" tIns="91425" rIns="91425" bIns="91425" anchor="t" anchorCtr="0">
            <a:noAutofit/>
          </a:bodyPr>
          <a:lstStyle/>
          <a:p>
            <a:pPr>
              <a:buNone/>
            </a:pPr>
            <a:r>
              <a:rPr lang="en" sz="2000" dirty="0"/>
              <a:t>All salaried employees and supervisors were asked to attend training </a:t>
            </a:r>
            <a:r>
              <a:rPr lang="en" sz="2000" dirty="0" smtClean="0"/>
              <a:t>sessions.</a:t>
            </a:r>
          </a:p>
          <a:p>
            <a:pPr>
              <a:buNone/>
            </a:pPr>
            <a:endParaRPr lang="en" sz="2000" dirty="0"/>
          </a:p>
          <a:p>
            <a:pPr>
              <a:buNone/>
            </a:pPr>
            <a:r>
              <a:rPr lang="en" sz="2000" dirty="0" smtClean="0"/>
              <a:t>Many </a:t>
            </a:r>
            <a:r>
              <a:rPr lang="en" sz="2000" dirty="0"/>
              <a:t>attended, but as word spread on the user-friendliness of the application, some chose not to attend and completed reporting without difficulty.</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380244868"/>
              </p:ext>
            </p:extLst>
          </p:nvPr>
        </p:nvGraphicFramePr>
        <p:xfrm>
          <a:off x="4648200" y="1123950"/>
          <a:ext cx="4038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lIns="91425" tIns="91425" rIns="91425" bIns="91425" anchor="b" anchorCtr="0">
            <a:noAutofit/>
          </a:bodyPr>
          <a:lstStyle/>
          <a:p>
            <a:pPr lvl="0" rtl="0">
              <a:buNone/>
            </a:pPr>
            <a:r>
              <a:rPr lang="en"/>
              <a:t>Freezing the Process (cont'd)</a:t>
            </a:r>
          </a:p>
        </p:txBody>
      </p:sp>
      <p:sp>
        <p:nvSpPr>
          <p:cNvPr id="5" name="Content Placeholder 4"/>
          <p:cNvSpPr>
            <a:spLocks noGrp="1"/>
          </p:cNvSpPr>
          <p:nvPr>
            <p:ph sz="quarter" idx="11"/>
          </p:nvPr>
        </p:nvSpPr>
        <p:spPr/>
        <p:txBody>
          <a:bodyPr>
            <a:normAutofit/>
          </a:bodyPr>
          <a:lstStyle/>
          <a:p>
            <a:pPr lvl="0" rtl="0">
              <a:buNone/>
            </a:pPr>
            <a:r>
              <a:rPr lang="en-US" sz="2000" dirty="0" smtClean="0"/>
              <a:t>Employees now receive monthly emails reminding users to report.</a:t>
            </a:r>
          </a:p>
          <a:p>
            <a:endParaRPr lang="en-US" sz="2000" dirty="0" smtClean="0"/>
          </a:p>
          <a:p>
            <a:pPr lvl="0" rtl="0">
              <a:buNone/>
            </a:pPr>
            <a:r>
              <a:rPr lang="en-US" sz="2000" dirty="0" smtClean="0"/>
              <a:t>Supervisors may receive emails if time verification is required (no email sent if all time has been verified).</a:t>
            </a:r>
          </a:p>
          <a:p>
            <a:endParaRPr lang="en-US" sz="2000" dirty="0"/>
          </a:p>
        </p:txBody>
      </p:sp>
      <p:pic>
        <p:nvPicPr>
          <p:cNvPr id="6" name="Picture 2" descr="C:\Users\jzapanta\AppData\Local\Microsoft\Windows\Temporary Internet Files\Content.IE5\FCH17ZM6\MP900385349[1].jpg"/>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0" y="1047750"/>
            <a:ext cx="4572000" cy="326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91425" tIns="91425" rIns="91425" bIns="91425" anchor="b" anchorCtr="0">
            <a:noAutofit/>
          </a:bodyPr>
          <a:lstStyle/>
          <a:p>
            <a:pPr lvl="0" rtl="0">
              <a:buNone/>
            </a:pPr>
            <a:r>
              <a:rPr lang="en"/>
              <a:t>Freezing the Process (cont'd)</a:t>
            </a:r>
          </a:p>
        </p:txBody>
      </p:sp>
      <p:sp>
        <p:nvSpPr>
          <p:cNvPr id="156" name="Shape 156"/>
          <p:cNvSpPr txBox="1">
            <a:spLocks noGrp="1"/>
          </p:cNvSpPr>
          <p:nvPr>
            <p:ph sz="quarter" idx="10"/>
          </p:nvPr>
        </p:nvSpPr>
        <p:spPr>
          <a:prstGeom prst="rect">
            <a:avLst/>
          </a:prstGeom>
        </p:spPr>
        <p:txBody>
          <a:bodyPr lIns="91425" tIns="91425" rIns="91425" bIns="91425" anchor="t" anchorCtr="0">
            <a:noAutofit/>
          </a:bodyPr>
          <a:lstStyle/>
          <a:p>
            <a:pPr>
              <a:buNone/>
            </a:pPr>
            <a:r>
              <a:rPr lang="en" sz="2000" dirty="0"/>
              <a:t>Employees can also check real-time balances on the </a:t>
            </a:r>
            <a:r>
              <a:rPr lang="en" sz="2000" dirty="0" smtClean="0"/>
              <a:t>portal.</a:t>
            </a:r>
          </a:p>
          <a:p>
            <a:pPr>
              <a:buNone/>
            </a:pPr>
            <a:endParaRPr lang="en" sz="2000" i="1" dirty="0"/>
          </a:p>
          <a:p>
            <a:pPr>
              <a:buNone/>
            </a:pPr>
            <a:r>
              <a:rPr lang="en" sz="2000" i="1" dirty="0" smtClean="0"/>
              <a:t>OIT </a:t>
            </a:r>
            <a:r>
              <a:rPr lang="en" sz="2000" i="1" dirty="0"/>
              <a:t>implemented this solution without having to make further </a:t>
            </a:r>
            <a:r>
              <a:rPr lang="en" sz="2000" i="1" dirty="0" smtClean="0"/>
              <a:t>customizations and taking advantage of existing functionality (Allison et al., 2014, p. 8)</a:t>
            </a:r>
            <a:endParaRPr lang="en" sz="2000" i="1"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71" t="30973" r="44167" b="50891"/>
          <a:stretch/>
        </p:blipFill>
        <p:spPr bwMode="auto">
          <a:xfrm>
            <a:off x="4724400" y="1428750"/>
            <a:ext cx="4129668" cy="1768892"/>
          </a:xfrm>
          <a:prstGeom prst="rect">
            <a:avLst/>
          </a:prstGeom>
          <a:ln w="3175">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6153" name="Picture 9" descr="C:\Users\jzapanta\AppData\Local\Microsoft\Windows\Temporary Internet Files\Content.IE5\639OE0N3\MP9004053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123950"/>
            <a:ext cx="1447800" cy="1034143"/>
          </a:xfrm>
          <a:prstGeom prst="rect">
            <a:avLst/>
          </a:prstGeom>
          <a:noFill/>
          <a:extLst>
            <a:ext uri="{909E8E84-426E-40DD-AFC4-6F175D3DCCD1}">
              <a14:hiddenFill xmlns:a14="http://schemas.microsoft.com/office/drawing/2010/main">
                <a:solidFill>
                  <a:srgbClr val="FFFFFF"/>
                </a:solidFill>
              </a14:hiddenFill>
            </a:ext>
          </a:extLst>
        </p:spPr>
      </p:pic>
      <p:sp>
        <p:nvSpPr>
          <p:cNvPr id="162" name="Shape 162"/>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smtClean="0"/>
              <a:t>Beyond Training…</a:t>
            </a:r>
            <a:endParaRPr lang="en" dirty="0"/>
          </a:p>
        </p:txBody>
      </p:sp>
      <p:sp>
        <p:nvSpPr>
          <p:cNvPr id="161" name="Shape 161"/>
          <p:cNvSpPr txBox="1">
            <a:spLocks noGrp="1"/>
          </p:cNvSpPr>
          <p:nvPr>
            <p:ph sz="quarter" idx="10"/>
          </p:nvPr>
        </p:nvSpPr>
        <p:spPr>
          <a:prstGeom prst="rect">
            <a:avLst/>
          </a:prstGeom>
        </p:spPr>
        <p:txBody>
          <a:bodyPr lIns="91425" tIns="91425" rIns="91425" bIns="91425" anchor="t" anchorCtr="0">
            <a:noAutofit/>
          </a:bodyPr>
          <a:lstStyle/>
          <a:p>
            <a:pPr>
              <a:buNone/>
            </a:pPr>
            <a:r>
              <a:rPr lang="en" sz="2400" dirty="0"/>
              <a:t>Focus is now on reporting, reinforcement of new process and minor application updates.</a:t>
            </a:r>
          </a:p>
        </p:txBody>
      </p:sp>
      <p:pic>
        <p:nvPicPr>
          <p:cNvPr id="6151" name="Picture 7" descr="C:\Users\jzapanta\AppData\Local\Microsoft\Windows\Temporary Internet Files\Content.IE5\FCH17ZM6\MP900382632[1].jpg"/>
          <p:cNvPicPr>
            <a:picLocks noGrp="1" noChangeAspect="1" noChangeArrowheads="1"/>
          </p:cNvPicPr>
          <p:nvPr>
            <p:ph sz="quarter" idx="11"/>
          </p:nvPr>
        </p:nvPicPr>
        <p:blipFill>
          <a:blip r:embed="rId4">
            <a:extLst>
              <a:ext uri="{28A0092B-C50C-407E-A947-70E740481C1C}">
                <a14:useLocalDpi xmlns:a14="http://schemas.microsoft.com/office/drawing/2010/main" val="0"/>
              </a:ext>
            </a:extLst>
          </a:blip>
          <a:srcRect/>
          <a:stretch>
            <a:fillRect/>
          </a:stretch>
        </p:blipFill>
        <p:spPr bwMode="auto">
          <a:xfrm>
            <a:off x="4572000" y="1644273"/>
            <a:ext cx="2667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jzapanta\AppData\Local\Microsoft\Windows\Temporary Internet Files\Content.IE5\639OE0N3\MP90039054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343150"/>
            <a:ext cx="2230438" cy="1591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About Saint Anselm College</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354976450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Minor Modifications</a:t>
            </a:r>
            <a:endParaRPr lang="en" dirty="0"/>
          </a:p>
        </p:txBody>
      </p:sp>
      <p:sp>
        <p:nvSpPr>
          <p:cNvPr id="2" name="Content Placeholder 1"/>
          <p:cNvSpPr>
            <a:spLocks noGrp="1"/>
          </p:cNvSpPr>
          <p:nvPr>
            <p:ph sz="quarter" idx="10"/>
          </p:nvPr>
        </p:nvSpPr>
        <p:spPr/>
        <p:txBody>
          <a:bodyPr>
            <a:normAutofit/>
          </a:bodyPr>
          <a:lstStyle/>
          <a:p>
            <a:r>
              <a:rPr lang="en-US" sz="2000" dirty="0" smtClean="0"/>
              <a:t>The application did undergo a couple of minor bug fixes and enhancements.  </a:t>
            </a:r>
          </a:p>
          <a:p>
            <a:endParaRPr lang="en-US" sz="2000" dirty="0"/>
          </a:p>
          <a:p>
            <a:r>
              <a:rPr lang="en-US" sz="2000" dirty="0" smtClean="0"/>
              <a:t>However, no major functional changes to date.</a:t>
            </a:r>
            <a:endParaRPr lang="en-US" sz="2000" dirty="0"/>
          </a:p>
        </p:txBody>
      </p:sp>
      <p:pic>
        <p:nvPicPr>
          <p:cNvPr id="7170" name="Picture 2" descr="C:\Users\jzapanta\AppData\Local\Microsoft\Windows\Temporary Internet Files\Content.IE5\3E6K1ISK\MP900382985[1].jpg"/>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5257800" y="1047750"/>
            <a:ext cx="2307771" cy="3230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Satisfaction</a:t>
            </a:r>
            <a:endParaRPr lang="en-US" dirty="0"/>
          </a:p>
        </p:txBody>
      </p:sp>
      <p:sp>
        <p:nvSpPr>
          <p:cNvPr id="3" name="Content Placeholder 2"/>
          <p:cNvSpPr>
            <a:spLocks noGrp="1"/>
          </p:cNvSpPr>
          <p:nvPr>
            <p:ph sz="quarter" idx="10"/>
          </p:nvPr>
        </p:nvSpPr>
        <p:spPr/>
        <p:txBody>
          <a:bodyPr>
            <a:normAutofit/>
          </a:bodyPr>
          <a:lstStyle/>
          <a:p>
            <a:r>
              <a:rPr lang="en-US" sz="2000" dirty="0" smtClean="0"/>
              <a:t>College employees using the time reporting application perceived it as easy to use and useful (Zazelenchuk &amp; Boling, 2003) for reporting and viewing reported events (either through the reporting application or paid time off balances tool).</a:t>
            </a:r>
            <a:endParaRPr lang="en-US" sz="2000" dirty="0"/>
          </a:p>
        </p:txBody>
      </p:sp>
      <p:pic>
        <p:nvPicPr>
          <p:cNvPr id="90115" name="Picture 3" descr="C:\Users\Javier\AppData\Local\Microsoft\Windows\Temporary Internet Files\Content.IE5\4I6LNV17\MP900442363[1].jpg"/>
          <p:cNvPicPr>
            <a:picLocks noGrp="1" noChangeAspect="1" noChangeArrowheads="1"/>
          </p:cNvPicPr>
          <p:nvPr>
            <p:ph sz="quarter" idx="11"/>
          </p:nvPr>
        </p:nvPicPr>
        <p:blipFill>
          <a:blip r:embed="rId3"/>
          <a:srcRect/>
          <a:stretch>
            <a:fillRect/>
          </a:stretch>
        </p:blipFill>
        <p:spPr bwMode="auto">
          <a:xfrm>
            <a:off x="4443876" y="1047750"/>
            <a:ext cx="4700124" cy="3124200"/>
          </a:xfrm>
          <a:prstGeom prst="rect">
            <a:avLst/>
          </a:prstGeom>
          <a:noFill/>
        </p:spPr>
      </p:pic>
      <p:cxnSp>
        <p:nvCxnSpPr>
          <p:cNvPr id="8" name="Straight Connector 7"/>
          <p:cNvCxnSpPr/>
          <p:nvPr/>
        </p:nvCxnSpPr>
        <p:spPr>
          <a:xfrm>
            <a:off x="6629400" y="2800350"/>
            <a:ext cx="2103120" cy="731520"/>
          </a:xfrm>
          <a:prstGeom prst="line">
            <a:avLst/>
          </a:prstGeom>
          <a:ln w="76200" cap="rnd">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the Process…</a:t>
            </a:r>
            <a:endParaRPr lang="en-US" dirty="0"/>
          </a:p>
        </p:txBody>
      </p:sp>
      <p:sp>
        <p:nvSpPr>
          <p:cNvPr id="3" name="Content Placeholder 2"/>
          <p:cNvSpPr>
            <a:spLocks noGrp="1"/>
          </p:cNvSpPr>
          <p:nvPr>
            <p:ph sz="quarter" idx="10"/>
          </p:nvPr>
        </p:nvSpPr>
        <p:spPr/>
        <p:txBody>
          <a:bodyPr>
            <a:noAutofit/>
          </a:bodyPr>
          <a:lstStyle/>
          <a:p>
            <a:r>
              <a:rPr lang="en-US" sz="2000" dirty="0" smtClean="0"/>
              <a:t>Questions were not related to the technology, but rather the business processes.</a:t>
            </a:r>
          </a:p>
          <a:p>
            <a:endParaRPr lang="en-US" sz="2000" dirty="0"/>
          </a:p>
          <a:p>
            <a:r>
              <a:rPr lang="en-US" sz="1600" i="1" dirty="0" smtClean="0"/>
              <a:t>Why can’t we report in half-day (or hourly) increments?</a:t>
            </a:r>
          </a:p>
          <a:p>
            <a:endParaRPr lang="en-US" sz="1600" i="1" dirty="0"/>
          </a:p>
          <a:p>
            <a:r>
              <a:rPr lang="en-US" sz="1600" i="1" dirty="0" smtClean="0"/>
              <a:t>Do we have to report our birthday holiday?</a:t>
            </a:r>
            <a:endParaRPr lang="en-US" sz="1600" dirty="0" smtClean="0"/>
          </a:p>
          <a:p>
            <a:endParaRPr lang="en-US" sz="1600" i="1" dirty="0"/>
          </a:p>
          <a:p>
            <a:r>
              <a:rPr lang="en-US" sz="1600" i="1" dirty="0" smtClean="0"/>
              <a:t>What happens if we’re absent when we have to report?</a:t>
            </a:r>
            <a:endParaRPr lang="en-US" sz="1600" dirty="0" smtClean="0"/>
          </a:p>
        </p:txBody>
      </p:sp>
      <p:pic>
        <p:nvPicPr>
          <p:cNvPr id="87046" name="Picture 6" descr="C:\Users\Javier\AppData\Local\Microsoft\Windows\Temporary Internet Files\Content.IE5\DDRN3O2G\MP900302999[1].jpg"/>
          <p:cNvPicPr>
            <a:picLocks noGrp="1" noChangeAspect="1" noChangeArrowheads="1"/>
          </p:cNvPicPr>
          <p:nvPr>
            <p:ph sz="quarter" idx="11"/>
          </p:nvPr>
        </p:nvPicPr>
        <p:blipFill>
          <a:blip r:embed="rId3"/>
          <a:srcRect/>
          <a:stretch>
            <a:fillRect/>
          </a:stretch>
        </p:blipFill>
        <p:spPr bwMode="auto">
          <a:xfrm>
            <a:off x="5867400" y="1047750"/>
            <a:ext cx="2286000" cy="3204673"/>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 but Deliberate</a:t>
            </a:r>
            <a:endParaRPr lang="en-US" dirty="0"/>
          </a:p>
        </p:txBody>
      </p:sp>
      <p:sp>
        <p:nvSpPr>
          <p:cNvPr id="4" name="Content Placeholder 3"/>
          <p:cNvSpPr>
            <a:spLocks noGrp="1"/>
          </p:cNvSpPr>
          <p:nvPr>
            <p:ph sz="quarter" idx="11"/>
          </p:nvPr>
        </p:nvSpPr>
        <p:spPr/>
        <p:txBody>
          <a:bodyPr>
            <a:normAutofit/>
          </a:bodyPr>
          <a:lstStyle/>
          <a:p>
            <a:r>
              <a:rPr lang="en-US" sz="2000" dirty="0" smtClean="0"/>
              <a:t>The decisions made throughout the process reflect the careful consideration of College culture, along with the need to meet reporting requirements and utilizing technology as a facilitator of change.</a:t>
            </a:r>
            <a:endParaRPr lang="en-US" sz="2000" dirty="0"/>
          </a:p>
        </p:txBody>
      </p:sp>
      <p:pic>
        <p:nvPicPr>
          <p:cNvPr id="9225" name="Picture 9" descr="C:\Users\Javier\AppData\Local\Microsoft\Windows\Temporary Internet Files\Content.IE5\POMDFKZR\MP900387803[1].jpg"/>
          <p:cNvPicPr>
            <a:picLocks noGrp="1" noChangeAspect="1" noChangeArrowheads="1"/>
          </p:cNvPicPr>
          <p:nvPr>
            <p:ph sz="quarter" idx="10"/>
          </p:nvPr>
        </p:nvPicPr>
        <p:blipFill>
          <a:blip r:embed="rId3"/>
          <a:srcRect/>
          <a:stretch>
            <a:fillRect/>
          </a:stretch>
        </p:blipFill>
        <p:spPr bwMode="auto">
          <a:xfrm>
            <a:off x="0" y="1047750"/>
            <a:ext cx="4495800" cy="3207004"/>
          </a:xfrm>
          <a:prstGeom prst="rect">
            <a:avLst/>
          </a:prstGeom>
          <a:noFill/>
        </p:spPr>
      </p:pic>
    </p:spTree>
    <p:extLst>
      <p:ext uri="{BB962C8B-B14F-4D97-AF65-F5344CB8AC3E}">
        <p14:creationId xmlns:p14="http://schemas.microsoft.com/office/powerpoint/2010/main" val="3424797798"/>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Portal Really Do That?!</a:t>
            </a:r>
            <a:endParaRPr lang="en-US" dirty="0"/>
          </a:p>
        </p:txBody>
      </p:sp>
      <p:sp>
        <p:nvSpPr>
          <p:cNvPr id="3" name="Content Placeholder 2"/>
          <p:cNvSpPr>
            <a:spLocks noGrp="1"/>
          </p:cNvSpPr>
          <p:nvPr>
            <p:ph sz="quarter" idx="10"/>
          </p:nvPr>
        </p:nvSpPr>
        <p:spPr/>
        <p:txBody>
          <a:bodyPr>
            <a:noAutofit/>
          </a:bodyPr>
          <a:lstStyle/>
          <a:p>
            <a:r>
              <a:rPr lang="en-US" sz="2000" dirty="0" smtClean="0"/>
              <a:t>The successful rollout of time reporting has led to new requests for portal functionality and projects.</a:t>
            </a:r>
          </a:p>
          <a:p>
            <a:endParaRPr lang="en-US" sz="2000" dirty="0"/>
          </a:p>
          <a:p>
            <a:r>
              <a:rPr lang="en-US" sz="2000" dirty="0" smtClean="0"/>
              <a:t>In OIT, we view this as positive progress (Scott, 2003, p. 73) towards the goal of providing relevant self-service tools through the portal.</a:t>
            </a:r>
            <a:endParaRPr lang="en-US" sz="2000" dirty="0"/>
          </a:p>
        </p:txBody>
      </p:sp>
      <p:graphicFrame>
        <p:nvGraphicFramePr>
          <p:cNvPr id="18" name="Content Placeholder 17"/>
          <p:cNvGraphicFramePr>
            <a:graphicFrameLocks noGrp="1"/>
          </p:cNvGraphicFramePr>
          <p:nvPr>
            <p:ph sz="quarter" idx="11"/>
          </p:nvPr>
        </p:nvGraphicFramePr>
        <p:xfrm>
          <a:off x="4648200" y="1123950"/>
          <a:ext cx="4038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Effort</a:t>
            </a:r>
            <a:endParaRPr lang="en-US" dirty="0"/>
          </a:p>
        </p:txBody>
      </p:sp>
      <p:sp>
        <p:nvSpPr>
          <p:cNvPr id="4" name="Content Placeholder 3"/>
          <p:cNvSpPr>
            <a:spLocks noGrp="1"/>
          </p:cNvSpPr>
          <p:nvPr>
            <p:ph sz="quarter" idx="11"/>
          </p:nvPr>
        </p:nvSpPr>
        <p:spPr/>
        <p:txBody>
          <a:bodyPr>
            <a:noAutofit/>
          </a:bodyPr>
          <a:lstStyle/>
          <a:p>
            <a:r>
              <a:rPr lang="en-US" sz="2000" dirty="0" smtClean="0"/>
              <a:t>While the technology helped, it was truly the project champions that drove the success of the project (Bunt &amp; Pennock, 2006, p. 42).</a:t>
            </a:r>
          </a:p>
          <a:p>
            <a:endParaRPr lang="en-US" sz="2000" dirty="0"/>
          </a:p>
          <a:p>
            <a:r>
              <a:rPr lang="en-US" sz="2000" dirty="0" smtClean="0"/>
              <a:t>Also conducive to the project’s success was the team structure, support from executive level management and communication of the process (Koch, 2007).</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pic>
        <p:nvPicPr>
          <p:cNvPr id="92162" name="Picture 2" descr="http://farm8.staticflickr.com/7327/13004516435_98dee6df35_h.jpg"/>
          <p:cNvPicPr>
            <a:picLocks noGrp="1" noChangeAspect="1" noChangeArrowheads="1"/>
          </p:cNvPicPr>
          <p:nvPr>
            <p:ph sz="quarter" idx="10"/>
          </p:nvPr>
        </p:nvPicPr>
        <p:blipFill>
          <a:blip r:embed="rId3"/>
          <a:srcRect/>
          <a:stretch>
            <a:fillRect/>
          </a:stretch>
        </p:blipFill>
        <p:spPr bwMode="auto">
          <a:xfrm>
            <a:off x="-1" y="1047750"/>
            <a:ext cx="4684837" cy="3124200"/>
          </a:xfrm>
          <a:prstGeom prst="rect">
            <a:avLst/>
          </a:prstGeom>
          <a:noFill/>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time!</a:t>
            </a:r>
            <a:endParaRPr lang="en-US" dirty="0"/>
          </a:p>
        </p:txBody>
      </p:sp>
      <p:sp>
        <p:nvSpPr>
          <p:cNvPr id="3" name="Text Placeholder 2"/>
          <p:cNvSpPr>
            <a:spLocks noGrp="1"/>
          </p:cNvSpPr>
          <p:nvPr>
            <p:ph type="body" idx="1"/>
          </p:nvPr>
        </p:nvSpPr>
        <p:spPr/>
        <p:txBody>
          <a:bodyPr>
            <a:noAutofit/>
          </a:bodyPr>
          <a:lstStyle/>
          <a:p>
            <a:r>
              <a:rPr lang="en-US" sz="1400" b="1" dirty="0" smtClean="0"/>
              <a:t>Questions? Comments?</a:t>
            </a:r>
            <a:endParaRPr lang="en-US" sz="1400" b="1" i="1" dirty="0"/>
          </a:p>
          <a:p>
            <a:endParaRPr lang="en-US" sz="1400" i="1" dirty="0" smtClean="0"/>
          </a:p>
          <a:p>
            <a:r>
              <a:rPr lang="en-US" sz="1400" i="1" dirty="0" smtClean="0"/>
              <a:t>Please complete evaluation through the EDUCAUSE Events mobile app or online.  We love to hear feedback.</a:t>
            </a:r>
          </a:p>
        </p:txBody>
      </p:sp>
    </p:spTree>
    <p:extLst>
      <p:ext uri="{BB962C8B-B14F-4D97-AF65-F5344CB8AC3E}">
        <p14:creationId xmlns:p14="http://schemas.microsoft.com/office/powerpoint/2010/main" val="2382570025"/>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b" anchorCtr="0">
            <a:noAutofit/>
          </a:bodyPr>
          <a:lstStyle/>
          <a:p>
            <a:pPr>
              <a:buNone/>
            </a:pPr>
            <a:r>
              <a:rPr lang="en"/>
              <a:t>References</a:t>
            </a:r>
          </a:p>
        </p:txBody>
      </p:sp>
      <p:sp>
        <p:nvSpPr>
          <p:cNvPr id="180" name="Shape 180"/>
          <p:cNvSpPr txBox="1">
            <a:spLocks noGrp="1"/>
          </p:cNvSpPr>
          <p:nvPr>
            <p:ph idx="1"/>
          </p:nvPr>
        </p:nvSpPr>
        <p:spPr>
          <a:prstGeom prst="rect">
            <a:avLst/>
          </a:prstGeom>
        </p:spPr>
        <p:txBody>
          <a:bodyPr lIns="91425" tIns="91425" rIns="91425" bIns="91425" anchor="t" anchorCtr="0">
            <a:noAutofit/>
          </a:bodyPr>
          <a:lstStyle/>
          <a:p>
            <a:pPr indent="-317500" rtl="0">
              <a:spcBef>
                <a:spcPts val="600"/>
              </a:spcBef>
              <a:buClr>
                <a:schemeClr val="dk1"/>
              </a:buClr>
              <a:buSzPct val="100000"/>
              <a:buNone/>
            </a:pPr>
            <a:r>
              <a:rPr lang="en-US" sz="1400" dirty="0" smtClean="0"/>
              <a:t>Amazon.com: Take A Number System 2-Digit with Counter Top Dispenser: Office Products. (n.d.). Retrieved March 22, 2014, from http://www.amazon.com/Number-System-2-Digit-Counter-Dispenser/dp/B004GF0J0G/ref=pd_sim_sbs_hg_5?ie=UTF8&amp;refRID=1N69Y69K2BNRBQNQE84W</a:t>
            </a:r>
          </a:p>
          <a:p>
            <a:pPr indent="-317500" rtl="0">
              <a:spcBef>
                <a:spcPts val="600"/>
              </a:spcBef>
              <a:buClr>
                <a:schemeClr val="dk1"/>
              </a:buClr>
              <a:buSzPct val="100000"/>
              <a:buNone/>
            </a:pPr>
            <a:r>
              <a:rPr lang="en-US" sz="1300" dirty="0" smtClean="0"/>
              <a:t>Allison, D. H., Bruszewski, R., Denna, E., &amp; Voss, B. (2014). The NACUBO / EDUCAUSE Working Group on Administrative Services and Systems, (February).</a:t>
            </a:r>
          </a:p>
          <a:p>
            <a:pPr indent="-317500" rtl="0">
              <a:spcBef>
                <a:spcPts val="600"/>
              </a:spcBef>
              <a:buClr>
                <a:schemeClr val="dk1"/>
              </a:buClr>
              <a:buSzPct val="100000"/>
              <a:buNone/>
            </a:pPr>
            <a:r>
              <a:rPr lang="en-US" sz="1300" dirty="0" smtClean="0"/>
              <a:t>Brown, C. V, DeHayes, D. W., Hoffer, J. A., Martin, W. E., &amp; Perkins, W. C. (2011). </a:t>
            </a:r>
            <a:r>
              <a:rPr lang="en-US" sz="1300" i="1" dirty="0" smtClean="0"/>
              <a:t>Managing Information Technology</a:t>
            </a:r>
            <a:r>
              <a:rPr lang="en-US" sz="1300" dirty="0" smtClean="0"/>
              <a:t> (7th ed., pp. 424–425). Upper Saddle, NJ: Pearson Prentice Hall. Retrieved from http://books.google.com/books?id=BvYTnwEACAAJ</a:t>
            </a:r>
          </a:p>
          <a:p>
            <a:pPr marL="457200" lvl="0" indent="-317500" rtl="0">
              <a:spcBef>
                <a:spcPts val="600"/>
              </a:spcBef>
              <a:buClr>
                <a:schemeClr val="dk1"/>
              </a:buClr>
              <a:buSzPct val="100000"/>
              <a:buNone/>
            </a:pPr>
            <a:r>
              <a:rPr lang="en" sz="1300" dirty="0" smtClean="0"/>
              <a:t>Bunt</a:t>
            </a:r>
            <a:r>
              <a:rPr lang="en" sz="1300" dirty="0"/>
              <a:t>, R., &amp; Pennock, L. (2006). Of Portals, Policies, and Poets. Educause Quartlery, (November 2, 2006), 41–47. Retrieved from http://</a:t>
            </a:r>
            <a:r>
              <a:rPr lang="en" sz="1300" dirty="0" smtClean="0"/>
              <a:t>www.educause.edu/ero/article/portals-policies-and-poets</a:t>
            </a:r>
            <a:endParaRPr lang="en" sz="1300"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References (cont’d)</a:t>
            </a:r>
            <a:endParaRPr lang="en" dirty="0"/>
          </a:p>
        </p:txBody>
      </p:sp>
      <p:sp>
        <p:nvSpPr>
          <p:cNvPr id="180" name="Shape 180"/>
          <p:cNvSpPr txBox="1">
            <a:spLocks noGrp="1"/>
          </p:cNvSpPr>
          <p:nvPr>
            <p:ph idx="1"/>
          </p:nvPr>
        </p:nvSpPr>
        <p:spPr>
          <a:prstGeom prst="rect">
            <a:avLst/>
          </a:prstGeom>
        </p:spPr>
        <p:txBody>
          <a:bodyPr lIns="91425" tIns="91425" rIns="91425" bIns="91425" anchor="t" anchorCtr="0">
            <a:noAutofit/>
          </a:bodyPr>
          <a:lstStyle/>
          <a:p>
            <a:pPr marL="342900" indent="-342900" rtl="0">
              <a:spcBef>
                <a:spcPts val="600"/>
              </a:spcBef>
              <a:spcAft>
                <a:spcPts val="600"/>
              </a:spcAft>
              <a:buSzPct val="100000"/>
              <a:buNone/>
            </a:pPr>
            <a:r>
              <a:rPr lang="en" sz="1400" dirty="0" smtClean="0"/>
              <a:t>Burfeind, M. S., &amp; Pepper, D. (2014). Doing More for Less: The Benefits and Practicalities of Collaboration. Educause Review. Retrieved March 19, 2014, from http://www.educause.edu/ero/article/doing-more-less-benefits-and-practicalities-collaborationhttp://www.educause.edu/ero/article/doing-more-less-benefits-and-practicalities-collaboration</a:t>
            </a:r>
          </a:p>
          <a:p>
            <a:pPr marL="342900" lvl="0" indent="-342900" rtl="0">
              <a:spcBef>
                <a:spcPts val="600"/>
              </a:spcBef>
              <a:spcAft>
                <a:spcPts val="600"/>
              </a:spcAft>
              <a:buSzPct val="100000"/>
              <a:buNone/>
            </a:pPr>
            <a:r>
              <a:rPr lang="en" sz="1400" dirty="0" smtClean="0"/>
              <a:t>Damiano, F. (2011). Leading Transformative IT Change in Higher Education. ECAR Research Bulletin, (8), 1–11. Retrieved from http://www.educause.edu/library/resources/leading-transformative-it-change-higher-education</a:t>
            </a:r>
          </a:p>
          <a:p>
            <a:pPr marL="342900" indent="-342900" rtl="0">
              <a:spcAft>
                <a:spcPts val="600"/>
              </a:spcAft>
              <a:buNone/>
            </a:pPr>
            <a:r>
              <a:rPr lang="en-US" sz="1400" dirty="0" smtClean="0"/>
              <a:t>Koch, G. (2007). Change Management Definition and Solutions. </a:t>
            </a:r>
            <a:r>
              <a:rPr lang="en-US" sz="1400" i="1" dirty="0" smtClean="0"/>
              <a:t>CIO</a:t>
            </a:r>
            <a:r>
              <a:rPr lang="en-US" sz="1400" dirty="0" smtClean="0"/>
              <a:t>. Retrieved March 23, 2014, from http://www.cio.com/article/print/102902</a:t>
            </a:r>
          </a:p>
          <a:p>
            <a:pPr marL="342900" indent="-342900" rtl="0">
              <a:spcAft>
                <a:spcPts val="600"/>
              </a:spcAft>
              <a:buNone/>
            </a:pPr>
            <a:r>
              <a:rPr lang="en" sz="1400" dirty="0" smtClean="0"/>
              <a:t>Krug, S. (2009). Don’t Make Me Think: A Common Sense Approach to Web Usability (2nd ed., pp. 31–39). Berkeley, CA: New Riders Publishing.</a:t>
            </a:r>
          </a:p>
        </p:txBody>
      </p:sp>
    </p:spTree>
    <p:extLst>
      <p:ext uri="{BB962C8B-B14F-4D97-AF65-F5344CB8AC3E}">
        <p14:creationId xmlns:p14="http://schemas.microsoft.com/office/powerpoint/2010/main" val="348619656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Introduction to Saint </a:t>
            </a:r>
            <a:r>
              <a:rPr lang="en" dirty="0"/>
              <a:t>Anselm College</a:t>
            </a:r>
          </a:p>
        </p:txBody>
      </p:sp>
      <p:graphicFrame>
        <p:nvGraphicFramePr>
          <p:cNvPr id="4" name="Diagram 3"/>
          <p:cNvGraphicFramePr/>
          <p:nvPr/>
        </p:nvGraphicFramePr>
        <p:xfrm>
          <a:off x="5181600" y="1123950"/>
          <a:ext cx="3733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his-is-Saint-Anselm.jpg"/>
          <p:cNvPicPr>
            <a:picLocks noChangeAspect="1"/>
          </p:cNvPicPr>
          <p:nvPr/>
        </p:nvPicPr>
        <p:blipFill>
          <a:blip r:embed="rId8"/>
          <a:srcRect l="2406" r="19398"/>
          <a:stretch>
            <a:fillRect/>
          </a:stretch>
        </p:blipFill>
        <p:spPr>
          <a:xfrm>
            <a:off x="152400" y="1123950"/>
            <a:ext cx="4953000" cy="3028950"/>
          </a:xfrm>
          <a:prstGeom prst="rect">
            <a:avLst/>
          </a:prstGeom>
          <a:ln>
            <a:noFill/>
          </a:ln>
          <a:effectLst>
            <a:outerShdw blurRad="76200" dist="635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References (cont’d)</a:t>
            </a:r>
            <a:endParaRPr lang="en" dirty="0"/>
          </a:p>
        </p:txBody>
      </p:sp>
      <p:sp>
        <p:nvSpPr>
          <p:cNvPr id="180" name="Shape 180"/>
          <p:cNvSpPr txBox="1">
            <a:spLocks noGrp="1"/>
          </p:cNvSpPr>
          <p:nvPr>
            <p:ph idx="1"/>
          </p:nvPr>
        </p:nvSpPr>
        <p:spPr>
          <a:prstGeom prst="rect">
            <a:avLst/>
          </a:prstGeom>
        </p:spPr>
        <p:txBody>
          <a:bodyPr lIns="91425" tIns="91425" rIns="91425" bIns="91425" anchor="t" anchorCtr="0">
            <a:noAutofit/>
          </a:bodyPr>
          <a:lstStyle/>
          <a:p>
            <a:pPr marL="342900" lvl="0" indent="-342900">
              <a:spcAft>
                <a:spcPts val="600"/>
              </a:spcAft>
              <a:buNone/>
            </a:pPr>
            <a:r>
              <a:rPr lang="en" sz="1300" dirty="0" smtClean="0"/>
              <a:t>Scott, G. (2003). Effective change management in higher education. Educause Review, (November/December), 64–80. Retrieved from http://www.educause.edu/pub/er/erm03/erm0363.asp</a:t>
            </a:r>
          </a:p>
          <a:p>
            <a:pPr marL="342900" indent="-342900">
              <a:spcAft>
                <a:spcPts val="600"/>
              </a:spcAft>
              <a:buNone/>
            </a:pPr>
            <a:r>
              <a:rPr lang="en-US" sz="1300" dirty="0" smtClean="0"/>
              <a:t>Serensoft -- IT Services for Higher Education | Serensoft. (n.d.). Retrieved March 22, 2014, from http://www.serensoft.com/</a:t>
            </a:r>
          </a:p>
          <a:p>
            <a:pPr marL="342900" indent="-342900">
              <a:spcAft>
                <a:spcPts val="600"/>
              </a:spcAft>
              <a:buNone/>
            </a:pPr>
            <a:r>
              <a:rPr lang="en-US" sz="1300" dirty="0" smtClean="0"/>
              <a:t>Staples® Easy Button</a:t>
            </a:r>
            <a:r>
              <a:rPr lang="en-US" sz="1300" baseline="30000" dirty="0" smtClean="0"/>
              <a:t>TM</a:t>
            </a:r>
            <a:r>
              <a:rPr lang="en-US" sz="1300" dirty="0" smtClean="0"/>
              <a:t> | Staples®. (n.d.). Retrieved March 21, 2014, from http://www.staples.com/Staples-Easy-Button/product_606396?cid=PS:GooglePLAs:606396&amp;srccode=cii_17588969&amp;cpncode=33-273918779-2</a:t>
            </a:r>
          </a:p>
          <a:p>
            <a:pPr marL="342900" indent="-342900">
              <a:spcAft>
                <a:spcPts val="600"/>
              </a:spcAft>
              <a:buNone/>
            </a:pPr>
            <a:r>
              <a:rPr lang="en-US" sz="1300" dirty="0" smtClean="0"/>
              <a:t>United States Department of Labor (USDOL). (2008). Fact Sheet # 21 : Recordkeeping Requirements under the Fair Labor Standards Act ( FLSA ), (July). Retrieved from http://www.dol.gov/whd/regs/compliance/whdfs21.htm</a:t>
            </a:r>
          </a:p>
          <a:p>
            <a:pPr marL="342900" indent="-342900">
              <a:buNone/>
            </a:pPr>
            <a:r>
              <a:rPr lang="en-US" sz="1300" dirty="0" smtClean="0"/>
              <a:t>Zazelenchuk, T., &amp; Boling, E. (2003). Considering User Satisfaction in Designing Web-Based Portals. </a:t>
            </a:r>
            <a:r>
              <a:rPr lang="en-US" sz="1300" i="1" dirty="0" smtClean="0"/>
              <a:t>Educause Quarterly</a:t>
            </a:r>
            <a:r>
              <a:rPr lang="en-US" sz="1300" dirty="0" smtClean="0"/>
              <a:t>, (1), 35–40. Retrieved from http://eric.ed.gov/?id=EJ666406</a:t>
            </a:r>
          </a:p>
          <a:p>
            <a:pPr marL="342900" indent="-342900">
              <a:buNone/>
            </a:pPr>
            <a:endParaRPr lang="en-US" sz="1300" dirty="0" smtClean="0"/>
          </a:p>
          <a:p>
            <a:pPr marL="342900" indent="-342900">
              <a:buNone/>
            </a:pPr>
            <a:endParaRPr lang="en-US" sz="1300" dirty="0"/>
          </a:p>
        </p:txBody>
      </p:sp>
    </p:spTree>
    <p:extLst>
      <p:ext uri="{BB962C8B-B14F-4D97-AF65-F5344CB8AC3E}">
        <p14:creationId xmlns:p14="http://schemas.microsoft.com/office/powerpoint/2010/main" val="348619656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The Challenge</a:t>
            </a: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Since 1889…</a:t>
            </a:r>
            <a:endParaRPr lang="en" dirty="0"/>
          </a:p>
        </p:txBody>
      </p:sp>
      <p:sp>
        <p:nvSpPr>
          <p:cNvPr id="42" name="Shape 42"/>
          <p:cNvSpPr txBox="1">
            <a:spLocks noGrp="1"/>
          </p:cNvSpPr>
          <p:nvPr>
            <p:ph type="body" idx="1"/>
          </p:nvPr>
        </p:nvSpPr>
        <p:spPr>
          <a:xfrm>
            <a:off x="4495800" y="1200150"/>
            <a:ext cx="3994525" cy="3048000"/>
          </a:xfrm>
          <a:prstGeom prst="rect">
            <a:avLst/>
          </a:prstGeom>
        </p:spPr>
        <p:txBody>
          <a:bodyPr lIns="91425" tIns="91425" rIns="91425" bIns="91425" anchor="t" anchorCtr="0">
            <a:noAutofit/>
          </a:bodyPr>
          <a:lstStyle/>
          <a:p>
            <a:pPr lvl="0" rtl="0">
              <a:buNone/>
            </a:pPr>
            <a:r>
              <a:rPr lang="en" sz="2000" dirty="0"/>
              <a:t>For over </a:t>
            </a:r>
            <a:r>
              <a:rPr lang="en" sz="2000" dirty="0" smtClean="0"/>
              <a:t>120 </a:t>
            </a:r>
            <a:r>
              <a:rPr lang="en" sz="2000" dirty="0"/>
              <a:t>years, a formal process for tracking paid time off for employees has been absent.  The College began to address this change several years ago through senior leadership discussions.</a:t>
            </a:r>
          </a:p>
          <a:p>
            <a:endParaRPr sz="2000" dirty="0"/>
          </a:p>
          <a:p>
            <a:endParaRPr sz="2000" dirty="0"/>
          </a:p>
        </p:txBody>
      </p:sp>
      <p:pic>
        <p:nvPicPr>
          <p:cNvPr id="1034" name="Picture 10" descr="https://pbs.twimg.com/media/BbJkQYOCYAAbAMF.jpg"/>
          <p:cNvPicPr>
            <a:picLocks noChangeAspect="1" noChangeArrowheads="1"/>
          </p:cNvPicPr>
          <p:nvPr/>
        </p:nvPicPr>
        <p:blipFill>
          <a:blip r:embed="rId3"/>
          <a:srcRect/>
          <a:stretch>
            <a:fillRect/>
          </a:stretch>
        </p:blipFill>
        <p:spPr bwMode="auto">
          <a:xfrm>
            <a:off x="0" y="1047750"/>
            <a:ext cx="4343400" cy="32575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Opportunity Knocks</a:t>
            </a:r>
            <a:endParaRPr lang="en" dirty="0"/>
          </a:p>
        </p:txBody>
      </p:sp>
      <p:sp>
        <p:nvSpPr>
          <p:cNvPr id="23" name="Text Placeholder 22"/>
          <p:cNvSpPr>
            <a:spLocks noGrp="1"/>
          </p:cNvSpPr>
          <p:nvPr>
            <p:ph type="body" idx="2"/>
          </p:nvPr>
        </p:nvSpPr>
        <p:spPr>
          <a:xfrm>
            <a:off x="4724400" y="1200150"/>
            <a:ext cx="3994525" cy="3048000"/>
          </a:xfrm>
        </p:spPr>
        <p:txBody>
          <a:bodyPr>
            <a:normAutofit/>
          </a:bodyPr>
          <a:lstStyle/>
          <a:p>
            <a:r>
              <a:rPr lang="en-US" sz="2000" dirty="0" smtClean="0"/>
              <a:t>A synergy for collaboration develops between OIT, Human Resources and Financial Services seeking to address the challenge at hand (Burfeind &amp; Pepper, 2014).</a:t>
            </a:r>
          </a:p>
          <a:p>
            <a:endParaRPr lang="en-US" sz="2000" dirty="0"/>
          </a:p>
        </p:txBody>
      </p:sp>
      <p:pic>
        <p:nvPicPr>
          <p:cNvPr id="24" name="Picture 17" descr="C:\Users\Javier\AppData\Local\Microsoft\Windows\Temporary Internet Files\Content.IE5\0F29VQI3\MP900442177[1].jpg"/>
          <p:cNvPicPr>
            <a:picLocks noGrp="1" noChangeAspect="1" noChangeArrowheads="1"/>
          </p:cNvPicPr>
          <p:nvPr>
            <p:ph sz="quarter" idx="4294967295"/>
          </p:nvPr>
        </p:nvPicPr>
        <p:blipFill>
          <a:blip r:embed="rId3"/>
          <a:srcRect/>
          <a:stretch>
            <a:fillRect/>
          </a:stretch>
        </p:blipFill>
        <p:spPr bwMode="auto">
          <a:xfrm>
            <a:off x="533400" y="1123950"/>
            <a:ext cx="3517900" cy="3124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Case Study</a:t>
            </a:r>
            <a:endParaRPr lang="en-US" dirty="0"/>
          </a:p>
        </p:txBody>
      </p:sp>
      <p:sp>
        <p:nvSpPr>
          <p:cNvPr id="3" name="Text Placeholder 2"/>
          <p:cNvSpPr>
            <a:spLocks noGrp="1"/>
          </p:cNvSpPr>
          <p:nvPr>
            <p:ph type="body" idx="1"/>
          </p:nvPr>
        </p:nvSpPr>
        <p:spPr/>
        <p:txBody>
          <a:bodyPr>
            <a:normAutofit lnSpcReduction="10000"/>
          </a:bodyPr>
          <a:lstStyle/>
          <a:p>
            <a:r>
              <a:rPr lang="en-US" sz="2400" dirty="0" smtClean="0"/>
              <a:t>Our story will use the three-stage model (Brown, DeHayes, Hoffer et al., 2011, pp. 424-35) to describe how Saint Anselm College thawed, changed and re-froze the new process for salaried, non-faculty employees.</a:t>
            </a:r>
            <a:endParaRPr lang="en-US" sz="2400" dirty="0"/>
          </a:p>
        </p:txBody>
      </p:sp>
      <p:pic>
        <p:nvPicPr>
          <p:cNvPr id="89097" name="Picture 9" descr="C:\Users\Javier\AppData\Local\Microsoft\Windows\Temporary Internet Files\Content.IE5\0F29VQI3\MP900422452[1].jpg"/>
          <p:cNvPicPr>
            <a:picLocks noChangeAspect="1" noChangeArrowheads="1"/>
          </p:cNvPicPr>
          <p:nvPr/>
        </p:nvPicPr>
        <p:blipFill>
          <a:blip r:embed="rId3"/>
          <a:srcRect/>
          <a:stretch>
            <a:fillRect/>
          </a:stretch>
        </p:blipFill>
        <p:spPr bwMode="auto">
          <a:xfrm>
            <a:off x="4724401" y="1276350"/>
            <a:ext cx="2438400" cy="1638300"/>
          </a:xfrm>
          <a:prstGeom prst="rect">
            <a:avLst/>
          </a:prstGeom>
          <a:noFill/>
        </p:spPr>
      </p:pic>
      <p:pic>
        <p:nvPicPr>
          <p:cNvPr id="89098" name="Picture 10" descr="C:\Users\Javier\AppData\Local\Microsoft\Windows\Temporary Internet Files\Content.IE5\4I6LNV17\MP900442310[1].jpg"/>
          <p:cNvPicPr>
            <a:picLocks noChangeAspect="1" noChangeArrowheads="1"/>
          </p:cNvPicPr>
          <p:nvPr/>
        </p:nvPicPr>
        <p:blipFill>
          <a:blip r:embed="rId4"/>
          <a:srcRect/>
          <a:stretch>
            <a:fillRect/>
          </a:stretch>
        </p:blipFill>
        <p:spPr bwMode="auto">
          <a:xfrm>
            <a:off x="6515100" y="2343150"/>
            <a:ext cx="2257425" cy="15049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Thawing the Process</a:t>
            </a:r>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3401</Words>
  <Application>Microsoft Office PowerPoint</Application>
  <PresentationFormat>On-screen Show (16:9)</PresentationFormat>
  <Paragraphs>293</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Times They Are a-Changin’:  A Case Study in Change Management at Saint Anselm College</vt:lpstr>
      <vt:lpstr>Agenda</vt:lpstr>
      <vt:lpstr>PowerPoint Presentation</vt:lpstr>
      <vt:lpstr>Introduction to Saint Anselm College</vt:lpstr>
      <vt:lpstr>PowerPoint Presentation</vt:lpstr>
      <vt:lpstr>Since 1889…</vt:lpstr>
      <vt:lpstr>Opportunity Knocks</vt:lpstr>
      <vt:lpstr>The Case Study</vt:lpstr>
      <vt:lpstr>PowerPoint Presentation</vt:lpstr>
      <vt:lpstr>Examining Current Practice</vt:lpstr>
      <vt:lpstr>Reporting Requirements</vt:lpstr>
      <vt:lpstr>Communication is Everything</vt:lpstr>
      <vt:lpstr>PowerPoint Presentation</vt:lpstr>
      <vt:lpstr>Changing the Process</vt:lpstr>
      <vt:lpstr>Changing the Process</vt:lpstr>
      <vt:lpstr>Changing the Process (cont'd)</vt:lpstr>
      <vt:lpstr>The Implementation Team</vt:lpstr>
      <vt:lpstr>Decisions Weren’t Technology-Driven</vt:lpstr>
      <vt:lpstr>The Importance of a Good Interface</vt:lpstr>
      <vt:lpstr>Application Development</vt:lpstr>
      <vt:lpstr>Software Engineering Processes</vt:lpstr>
      <vt:lpstr>Changing the Process (cont'd)</vt:lpstr>
      <vt:lpstr>PowerPoint Presentation</vt:lpstr>
      <vt:lpstr>Training Opportunities</vt:lpstr>
      <vt:lpstr>Freezing the Process (cont'd)</vt:lpstr>
      <vt:lpstr>Training &amp; Rollout</vt:lpstr>
      <vt:lpstr>Freezing the Process (cont'd)</vt:lpstr>
      <vt:lpstr>Freezing the Process (cont'd)</vt:lpstr>
      <vt:lpstr>Beyond Training…</vt:lpstr>
      <vt:lpstr>PowerPoint Presentation</vt:lpstr>
      <vt:lpstr>Minor Modifications</vt:lpstr>
      <vt:lpstr>User Satisfaction</vt:lpstr>
      <vt:lpstr>It’s About the Process…</vt:lpstr>
      <vt:lpstr>Seamless, but Deliberate</vt:lpstr>
      <vt:lpstr>Can the Portal Really Do That?!</vt:lpstr>
      <vt:lpstr>Team Effort</vt:lpstr>
      <vt:lpstr>Thank you for your time!</vt:lpstr>
      <vt:lpstr>References</vt:lpstr>
      <vt:lpstr>References (cont’d)</vt:lpstr>
      <vt:lpstr>References (cont’d)</vt:lpstr>
    </vt:vector>
  </TitlesOfParts>
  <Company>Saint Anselm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Times They Are-Changin': A Case Study in Change Management at Saint Anselm College</dc:title>
  <dc:subject>NC14</dc:subject>
  <dc:creator>David Harrington &amp; Javier Zapanta</dc:creator>
  <cp:lastModifiedBy>Javier E. Zapanta</cp:lastModifiedBy>
  <cp:revision>135</cp:revision>
  <dcterms:modified xsi:type="dcterms:W3CDTF">2014-03-24T19:41:02Z</dcterms:modified>
</cp:coreProperties>
</file>