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8" r:id="rId3"/>
    <p:sldId id="265" r:id="rId4"/>
    <p:sldId id="266" r:id="rId5"/>
    <p:sldId id="259" r:id="rId6"/>
    <p:sldId id="267" r:id="rId7"/>
    <p:sldId id="271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270" r:id="rId36"/>
    <p:sldId id="262" r:id="rId37"/>
    <p:sldId id="269" r:id="rId38"/>
    <p:sldId id="263" r:id="rId39"/>
  </p:sldIdLst>
  <p:sldSz cx="9144000" cy="6858000" type="screen4x3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9364" autoAdjust="0"/>
  </p:normalViewPr>
  <p:slideViewPr>
    <p:cSldViewPr>
      <p:cViewPr varScale="1">
        <p:scale>
          <a:sx n="53" d="100"/>
          <a:sy n="53" d="100"/>
        </p:scale>
        <p:origin x="-163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7299D8-4FFC-428C-9998-FFA75BF11C6A}" type="doc">
      <dgm:prSet loTypeId="urn:microsoft.com/office/officeart/2005/8/layout/h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19D735E-E619-4E0E-93DE-F13CE8AAA153}">
      <dgm:prSet phldrT="[Text]"/>
      <dgm:spPr>
        <a:xfrm rot="16200000">
          <a:off x="-788413" y="788877"/>
          <a:ext cx="2784139" cy="1206383"/>
        </a:xfrm>
        <a:solidFill>
          <a:srgbClr val="FEA02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mtClean="0">
              <a:solidFill>
                <a:sysClr val="windowText" lastClr="000000"/>
              </a:solidFill>
              <a:latin typeface="Rockwell"/>
              <a:ea typeface="+mn-ea"/>
              <a:cs typeface="+mn-cs"/>
            </a:rPr>
            <a:t>Class</a:t>
          </a:r>
          <a:endParaRPr lang="en-US" dirty="0">
            <a:solidFill>
              <a:sysClr val="windowText" lastClr="000000"/>
            </a:solidFill>
            <a:latin typeface="Rockwell"/>
            <a:ea typeface="+mn-ea"/>
            <a:cs typeface="+mn-cs"/>
          </a:endParaRPr>
        </a:p>
      </dgm:t>
    </dgm:pt>
    <dgm:pt modelId="{92EB8094-64DC-411A-806B-9BA1A4EC5086}" type="parTrans" cxnId="{817B2CAD-D68E-4A84-A5C0-130AC43AF974}">
      <dgm:prSet/>
      <dgm:spPr/>
      <dgm:t>
        <a:bodyPr/>
        <a:lstStyle/>
        <a:p>
          <a:endParaRPr lang="en-US"/>
        </a:p>
      </dgm:t>
    </dgm:pt>
    <dgm:pt modelId="{5FDB50E0-2845-4DCC-A99A-0C9E8139DE70}" type="sibTrans" cxnId="{817B2CAD-D68E-4A84-A5C0-130AC43AF974}">
      <dgm:prSet/>
      <dgm:spPr/>
      <dgm:t>
        <a:bodyPr/>
        <a:lstStyle/>
        <a:p>
          <a:endParaRPr lang="en-US"/>
        </a:p>
      </dgm:t>
    </dgm:pt>
    <dgm:pt modelId="{F8812070-0E90-4ECC-B0C8-6DD9641589A0}">
      <dgm:prSet phldrT="[Text]"/>
      <dgm:spPr>
        <a:xfrm rot="16200000">
          <a:off x="-788413" y="788877"/>
          <a:ext cx="2784139" cy="1206383"/>
        </a:xfrm>
        <a:solidFill>
          <a:srgbClr val="FEA02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  <a:latin typeface="Rockwell"/>
              <a:ea typeface="+mn-ea"/>
              <a:cs typeface="+mn-cs"/>
            </a:rPr>
            <a:t>Joey Sat</a:t>
          </a:r>
          <a:endParaRPr lang="en-US" dirty="0">
            <a:solidFill>
              <a:sysClr val="windowText" lastClr="000000"/>
            </a:solidFill>
            <a:latin typeface="Rockwell"/>
            <a:ea typeface="+mn-ea"/>
            <a:cs typeface="+mn-cs"/>
          </a:endParaRPr>
        </a:p>
      </dgm:t>
    </dgm:pt>
    <dgm:pt modelId="{03458227-C587-43E9-9A00-8398F08F50C0}" type="parTrans" cxnId="{6B91679E-533E-4916-B9E2-D3235DC13DEA}">
      <dgm:prSet/>
      <dgm:spPr/>
      <dgm:t>
        <a:bodyPr/>
        <a:lstStyle/>
        <a:p>
          <a:endParaRPr lang="en-US"/>
        </a:p>
      </dgm:t>
    </dgm:pt>
    <dgm:pt modelId="{2A542C0C-4D00-40EE-9468-10798095E4FC}" type="sibTrans" cxnId="{6B91679E-533E-4916-B9E2-D3235DC13DEA}">
      <dgm:prSet/>
      <dgm:spPr/>
      <dgm:t>
        <a:bodyPr/>
        <a:lstStyle/>
        <a:p>
          <a:endParaRPr lang="en-US"/>
        </a:p>
      </dgm:t>
    </dgm:pt>
    <dgm:pt modelId="{E81DCE96-BAE0-4E7B-AB4D-0D7A4D5393C4}">
      <dgm:prSet phldrT="[Text]"/>
      <dgm:spPr>
        <a:xfrm rot="16200000">
          <a:off x="-788413" y="788877"/>
          <a:ext cx="2784139" cy="1206383"/>
        </a:xfrm>
        <a:solidFill>
          <a:srgbClr val="FEA02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  <a:latin typeface="Rockwell"/>
              <a:ea typeface="+mn-ea"/>
              <a:cs typeface="+mn-cs"/>
            </a:rPr>
            <a:t>Jane Do</a:t>
          </a:r>
          <a:endParaRPr lang="en-US" dirty="0">
            <a:solidFill>
              <a:sysClr val="windowText" lastClr="000000"/>
            </a:solidFill>
            <a:latin typeface="Rockwell"/>
            <a:ea typeface="+mn-ea"/>
            <a:cs typeface="+mn-cs"/>
          </a:endParaRPr>
        </a:p>
      </dgm:t>
    </dgm:pt>
    <dgm:pt modelId="{2CE3C96E-2316-4225-8F94-8DDE24234792}" type="parTrans" cxnId="{34FECE33-BA94-4E22-B774-5EFB7C55C81F}">
      <dgm:prSet/>
      <dgm:spPr/>
      <dgm:t>
        <a:bodyPr/>
        <a:lstStyle/>
        <a:p>
          <a:endParaRPr lang="en-US"/>
        </a:p>
      </dgm:t>
    </dgm:pt>
    <dgm:pt modelId="{C6917D7F-5AB6-47B4-9610-56DF83B44C26}" type="sibTrans" cxnId="{34FECE33-BA94-4E22-B774-5EFB7C55C81F}">
      <dgm:prSet/>
      <dgm:spPr/>
      <dgm:t>
        <a:bodyPr/>
        <a:lstStyle/>
        <a:p>
          <a:endParaRPr lang="en-US"/>
        </a:p>
      </dgm:t>
    </dgm:pt>
    <dgm:pt modelId="{30D87937-D34E-462B-BFAB-3E7B1221B5EA}">
      <dgm:prSet phldrT="[Text]"/>
      <dgm:spPr>
        <a:xfrm rot="16200000">
          <a:off x="508448" y="788877"/>
          <a:ext cx="2784139" cy="1206383"/>
        </a:xfrm>
        <a:solidFill>
          <a:srgbClr val="FEA022">
            <a:hueOff val="-303839"/>
            <a:satOff val="451"/>
            <a:lumOff val="-3236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mtClean="0">
              <a:solidFill>
                <a:sysClr val="windowText" lastClr="000000"/>
              </a:solidFill>
              <a:latin typeface="Rockwell"/>
              <a:ea typeface="+mn-ea"/>
              <a:cs typeface="+mn-cs"/>
            </a:rPr>
            <a:t>Adv</a:t>
          </a:r>
          <a:endParaRPr lang="en-US" dirty="0">
            <a:solidFill>
              <a:sysClr val="windowText" lastClr="000000"/>
            </a:solidFill>
            <a:latin typeface="Rockwell"/>
            <a:ea typeface="+mn-ea"/>
            <a:cs typeface="+mn-cs"/>
          </a:endParaRPr>
        </a:p>
      </dgm:t>
    </dgm:pt>
    <dgm:pt modelId="{C86C7BEE-8AD4-4F67-8CB0-34CC57E40796}" type="parTrans" cxnId="{855A5208-F2AF-479E-ACC9-763F9AFB7AB9}">
      <dgm:prSet/>
      <dgm:spPr/>
      <dgm:t>
        <a:bodyPr/>
        <a:lstStyle/>
        <a:p>
          <a:endParaRPr lang="en-US"/>
        </a:p>
      </dgm:t>
    </dgm:pt>
    <dgm:pt modelId="{EA422166-BEC4-48A2-BC9F-7E9D99A6D9A3}" type="sibTrans" cxnId="{855A5208-F2AF-479E-ACC9-763F9AFB7AB9}">
      <dgm:prSet/>
      <dgm:spPr/>
      <dgm:t>
        <a:bodyPr/>
        <a:lstStyle/>
        <a:p>
          <a:endParaRPr lang="en-US"/>
        </a:p>
      </dgm:t>
    </dgm:pt>
    <dgm:pt modelId="{FA8A91A7-977A-4AB0-B8F4-D8B84B01FB86}">
      <dgm:prSet phldrT="[Text]"/>
      <dgm:spPr>
        <a:xfrm rot="16200000">
          <a:off x="508448" y="788877"/>
          <a:ext cx="2784139" cy="1206383"/>
        </a:xfrm>
        <a:solidFill>
          <a:srgbClr val="FEA022">
            <a:hueOff val="-303839"/>
            <a:satOff val="451"/>
            <a:lumOff val="-3236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  <a:latin typeface="Rockwell"/>
              <a:ea typeface="+mn-ea"/>
              <a:cs typeface="+mn-cs"/>
            </a:rPr>
            <a:t>Joey Sat</a:t>
          </a:r>
          <a:endParaRPr lang="en-US" dirty="0">
            <a:solidFill>
              <a:sysClr val="windowText" lastClr="000000"/>
            </a:solidFill>
            <a:latin typeface="Rockwell"/>
            <a:ea typeface="+mn-ea"/>
            <a:cs typeface="+mn-cs"/>
          </a:endParaRPr>
        </a:p>
      </dgm:t>
    </dgm:pt>
    <dgm:pt modelId="{D3025C7A-F882-4F9D-9D2A-9CAD26087113}" type="parTrans" cxnId="{C07B488A-E564-4171-9B47-A67599EE41B2}">
      <dgm:prSet/>
      <dgm:spPr/>
      <dgm:t>
        <a:bodyPr/>
        <a:lstStyle/>
        <a:p>
          <a:endParaRPr lang="en-US"/>
        </a:p>
      </dgm:t>
    </dgm:pt>
    <dgm:pt modelId="{4722B9FB-FB87-4F95-AAEA-738CFD8835D3}" type="sibTrans" cxnId="{C07B488A-E564-4171-9B47-A67599EE41B2}">
      <dgm:prSet/>
      <dgm:spPr/>
      <dgm:t>
        <a:bodyPr/>
        <a:lstStyle/>
        <a:p>
          <a:endParaRPr lang="en-US"/>
        </a:p>
      </dgm:t>
    </dgm:pt>
    <dgm:pt modelId="{6D661FCA-7106-43BF-B5D8-A4A6CFB9D348}">
      <dgm:prSet phldrT="[Text]"/>
      <dgm:spPr>
        <a:xfrm rot="16200000">
          <a:off x="508448" y="788877"/>
          <a:ext cx="2784139" cy="1206383"/>
        </a:xfrm>
        <a:solidFill>
          <a:srgbClr val="FEA022">
            <a:hueOff val="-303839"/>
            <a:satOff val="451"/>
            <a:lumOff val="-3236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  <a:latin typeface="Rockwell"/>
              <a:ea typeface="+mn-ea"/>
              <a:cs typeface="+mn-cs"/>
            </a:rPr>
            <a:t>Jane Do</a:t>
          </a:r>
          <a:endParaRPr lang="en-US" dirty="0">
            <a:solidFill>
              <a:sysClr val="windowText" lastClr="000000"/>
            </a:solidFill>
            <a:latin typeface="Rockwell"/>
            <a:ea typeface="+mn-ea"/>
            <a:cs typeface="+mn-cs"/>
          </a:endParaRPr>
        </a:p>
      </dgm:t>
    </dgm:pt>
    <dgm:pt modelId="{7114AA9E-A31E-4860-B776-87619AEA2C43}" type="parTrans" cxnId="{FED2C92D-87DC-485E-B5DB-220AFB52909A}">
      <dgm:prSet/>
      <dgm:spPr/>
      <dgm:t>
        <a:bodyPr/>
        <a:lstStyle/>
        <a:p>
          <a:endParaRPr lang="en-US"/>
        </a:p>
      </dgm:t>
    </dgm:pt>
    <dgm:pt modelId="{66D91943-2060-47BF-8E66-5225E8C4E53D}" type="sibTrans" cxnId="{FED2C92D-87DC-485E-B5DB-220AFB52909A}">
      <dgm:prSet/>
      <dgm:spPr/>
      <dgm:t>
        <a:bodyPr/>
        <a:lstStyle/>
        <a:p>
          <a:endParaRPr lang="en-US"/>
        </a:p>
      </dgm:t>
    </dgm:pt>
    <dgm:pt modelId="{D5367DC9-628F-496C-8453-F3C5C1479C7A}">
      <dgm:prSet phldrT="[Text]"/>
      <dgm:spPr>
        <a:xfrm rot="16200000">
          <a:off x="1805309" y="788877"/>
          <a:ext cx="2784139" cy="1206383"/>
        </a:xfrm>
        <a:solidFill>
          <a:srgbClr val="FEA022">
            <a:hueOff val="-607678"/>
            <a:satOff val="901"/>
            <a:lumOff val="-6471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mtClean="0">
              <a:solidFill>
                <a:sysClr val="windowText" lastClr="000000"/>
              </a:solidFill>
              <a:latin typeface="Rockwell"/>
              <a:ea typeface="+mn-ea"/>
              <a:cs typeface="+mn-cs"/>
            </a:rPr>
            <a:t>Student</a:t>
          </a:r>
          <a:endParaRPr lang="en-US" dirty="0">
            <a:solidFill>
              <a:sysClr val="windowText" lastClr="000000"/>
            </a:solidFill>
            <a:latin typeface="Rockwell"/>
            <a:ea typeface="+mn-ea"/>
            <a:cs typeface="+mn-cs"/>
          </a:endParaRPr>
        </a:p>
      </dgm:t>
    </dgm:pt>
    <dgm:pt modelId="{6124C631-F2E4-4F72-8A12-6F2669D1F9C3}" type="parTrans" cxnId="{EE1C032A-1143-410C-A0B5-C37CAA3C3421}">
      <dgm:prSet/>
      <dgm:spPr/>
      <dgm:t>
        <a:bodyPr/>
        <a:lstStyle/>
        <a:p>
          <a:endParaRPr lang="en-US"/>
        </a:p>
      </dgm:t>
    </dgm:pt>
    <dgm:pt modelId="{95ED8B6D-C6DB-4633-9A42-9BF3BA741825}" type="sibTrans" cxnId="{EE1C032A-1143-410C-A0B5-C37CAA3C3421}">
      <dgm:prSet/>
      <dgm:spPr/>
      <dgm:t>
        <a:bodyPr/>
        <a:lstStyle/>
        <a:p>
          <a:endParaRPr lang="en-US"/>
        </a:p>
      </dgm:t>
    </dgm:pt>
    <dgm:pt modelId="{1094A975-2D1E-4537-BC93-3D5E8AC7E243}">
      <dgm:prSet phldrT="[Text]"/>
      <dgm:spPr>
        <a:xfrm rot="16200000">
          <a:off x="1805309" y="788877"/>
          <a:ext cx="2784139" cy="1206383"/>
        </a:xfrm>
        <a:solidFill>
          <a:srgbClr val="FEA022">
            <a:hueOff val="-607678"/>
            <a:satOff val="901"/>
            <a:lumOff val="-6471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  <a:latin typeface="Rockwell"/>
              <a:ea typeface="+mn-ea"/>
              <a:cs typeface="+mn-cs"/>
            </a:rPr>
            <a:t>Joey Sat</a:t>
          </a:r>
          <a:endParaRPr lang="en-US" dirty="0">
            <a:solidFill>
              <a:sysClr val="windowText" lastClr="000000"/>
            </a:solidFill>
            <a:latin typeface="Rockwell"/>
            <a:ea typeface="+mn-ea"/>
            <a:cs typeface="+mn-cs"/>
          </a:endParaRPr>
        </a:p>
      </dgm:t>
    </dgm:pt>
    <dgm:pt modelId="{11261DD2-F456-4656-92D0-285A98A08BD4}" type="parTrans" cxnId="{A2E0C804-3A3A-4FD2-B9D4-0119618B32A5}">
      <dgm:prSet/>
      <dgm:spPr/>
      <dgm:t>
        <a:bodyPr/>
        <a:lstStyle/>
        <a:p>
          <a:endParaRPr lang="en-US"/>
        </a:p>
      </dgm:t>
    </dgm:pt>
    <dgm:pt modelId="{68755D63-1E52-46B5-A999-0023DD116410}" type="sibTrans" cxnId="{A2E0C804-3A3A-4FD2-B9D4-0119618B32A5}">
      <dgm:prSet/>
      <dgm:spPr/>
      <dgm:t>
        <a:bodyPr/>
        <a:lstStyle/>
        <a:p>
          <a:endParaRPr lang="en-US"/>
        </a:p>
      </dgm:t>
    </dgm:pt>
    <dgm:pt modelId="{6F9F2612-F9B8-4137-BE93-9E9F98725A00}">
      <dgm:prSet phldrT="[Text]"/>
      <dgm:spPr>
        <a:xfrm rot="16200000">
          <a:off x="1805309" y="788877"/>
          <a:ext cx="2784139" cy="1206383"/>
        </a:xfrm>
        <a:solidFill>
          <a:srgbClr val="FEA022">
            <a:hueOff val="-607678"/>
            <a:satOff val="901"/>
            <a:lumOff val="-6471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  <a:latin typeface="Rockwell"/>
              <a:ea typeface="+mn-ea"/>
              <a:cs typeface="+mn-cs"/>
            </a:rPr>
            <a:t>Jane Do</a:t>
          </a:r>
          <a:endParaRPr lang="en-US" dirty="0">
            <a:solidFill>
              <a:sysClr val="windowText" lastClr="000000"/>
            </a:solidFill>
            <a:latin typeface="Rockwell"/>
            <a:ea typeface="+mn-ea"/>
            <a:cs typeface="+mn-cs"/>
          </a:endParaRPr>
        </a:p>
      </dgm:t>
    </dgm:pt>
    <dgm:pt modelId="{AE27CCC2-C519-4D6B-8FFB-D9A3B4D39A64}" type="parTrans" cxnId="{0B322A16-31D4-42EA-B682-09D47638946A}">
      <dgm:prSet/>
      <dgm:spPr/>
      <dgm:t>
        <a:bodyPr/>
        <a:lstStyle/>
        <a:p>
          <a:endParaRPr lang="en-US"/>
        </a:p>
      </dgm:t>
    </dgm:pt>
    <dgm:pt modelId="{165C2DEF-60A1-4DB7-B9F7-97963A48916B}" type="sibTrans" cxnId="{0B322A16-31D4-42EA-B682-09D47638946A}">
      <dgm:prSet/>
      <dgm:spPr/>
      <dgm:t>
        <a:bodyPr/>
        <a:lstStyle/>
        <a:p>
          <a:endParaRPr lang="en-US"/>
        </a:p>
      </dgm:t>
    </dgm:pt>
    <dgm:pt modelId="{CFC334FC-2246-4995-BDB3-BC7E617B1C7E}">
      <dgm:prSet phldrT="[Text]"/>
      <dgm:spPr>
        <a:xfrm rot="16200000">
          <a:off x="-788413" y="788877"/>
          <a:ext cx="2784139" cy="1206383"/>
        </a:xfrm>
        <a:solidFill>
          <a:srgbClr val="FEA02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  <a:latin typeface="Rockwell"/>
              <a:ea typeface="+mn-ea"/>
              <a:cs typeface="+mn-cs"/>
            </a:rPr>
            <a:t>Tim Bo</a:t>
          </a:r>
          <a:endParaRPr lang="en-US" dirty="0">
            <a:solidFill>
              <a:sysClr val="windowText" lastClr="000000"/>
            </a:solidFill>
            <a:latin typeface="Rockwell"/>
            <a:ea typeface="+mn-ea"/>
            <a:cs typeface="+mn-cs"/>
          </a:endParaRPr>
        </a:p>
      </dgm:t>
    </dgm:pt>
    <dgm:pt modelId="{07FAAAB3-71C0-41A2-88B9-03BCF2CED58A}" type="parTrans" cxnId="{85AAE0FE-32FA-4941-AC6C-E23C5A343859}">
      <dgm:prSet/>
      <dgm:spPr/>
      <dgm:t>
        <a:bodyPr/>
        <a:lstStyle/>
        <a:p>
          <a:endParaRPr lang="en-US"/>
        </a:p>
      </dgm:t>
    </dgm:pt>
    <dgm:pt modelId="{CF54EFD0-D041-43BC-A7DD-41B8405B1A54}" type="sibTrans" cxnId="{85AAE0FE-32FA-4941-AC6C-E23C5A343859}">
      <dgm:prSet/>
      <dgm:spPr/>
      <dgm:t>
        <a:bodyPr/>
        <a:lstStyle/>
        <a:p>
          <a:endParaRPr lang="en-US"/>
        </a:p>
      </dgm:t>
    </dgm:pt>
    <dgm:pt modelId="{9B1234E7-FF67-4CA8-8AA6-67F6839249F0}">
      <dgm:prSet phldrT="[Text]"/>
      <dgm:spPr>
        <a:xfrm rot="16200000">
          <a:off x="-788413" y="788877"/>
          <a:ext cx="2784139" cy="1206383"/>
        </a:xfrm>
        <a:solidFill>
          <a:srgbClr val="FEA02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  <a:latin typeface="Rockwell"/>
              <a:ea typeface="+mn-ea"/>
              <a:cs typeface="+mn-cs"/>
            </a:rPr>
            <a:t>Sam Ce</a:t>
          </a:r>
          <a:endParaRPr lang="en-US" dirty="0">
            <a:solidFill>
              <a:sysClr val="windowText" lastClr="000000"/>
            </a:solidFill>
            <a:latin typeface="Rockwell"/>
            <a:ea typeface="+mn-ea"/>
            <a:cs typeface="+mn-cs"/>
          </a:endParaRPr>
        </a:p>
      </dgm:t>
    </dgm:pt>
    <dgm:pt modelId="{51F0D159-A9E6-4E03-BF05-E29CBACE1475}" type="parTrans" cxnId="{1D82DBAF-A1D0-4748-984F-4948A0C4EFB6}">
      <dgm:prSet/>
      <dgm:spPr/>
      <dgm:t>
        <a:bodyPr/>
        <a:lstStyle/>
        <a:p>
          <a:endParaRPr lang="en-US"/>
        </a:p>
      </dgm:t>
    </dgm:pt>
    <dgm:pt modelId="{F376B172-B640-4828-A7AC-8C8489A80E1D}" type="sibTrans" cxnId="{1D82DBAF-A1D0-4748-984F-4948A0C4EFB6}">
      <dgm:prSet/>
      <dgm:spPr/>
      <dgm:t>
        <a:bodyPr/>
        <a:lstStyle/>
        <a:p>
          <a:endParaRPr lang="en-US"/>
        </a:p>
      </dgm:t>
    </dgm:pt>
    <dgm:pt modelId="{CAE3A306-2DB2-435E-8914-3443F1D320AA}">
      <dgm:prSet phldrT="[Text]"/>
      <dgm:spPr>
        <a:xfrm rot="16200000">
          <a:off x="508448" y="788877"/>
          <a:ext cx="2784139" cy="1206383"/>
        </a:xfrm>
        <a:solidFill>
          <a:srgbClr val="FEA022">
            <a:hueOff val="-303839"/>
            <a:satOff val="451"/>
            <a:lumOff val="-3236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  <a:latin typeface="Rockwell"/>
              <a:ea typeface="+mn-ea"/>
              <a:cs typeface="+mn-cs"/>
            </a:rPr>
            <a:t>Tim Bo</a:t>
          </a:r>
          <a:endParaRPr lang="en-US" dirty="0">
            <a:solidFill>
              <a:sysClr val="windowText" lastClr="000000"/>
            </a:solidFill>
            <a:latin typeface="Rockwell"/>
            <a:ea typeface="+mn-ea"/>
            <a:cs typeface="+mn-cs"/>
          </a:endParaRPr>
        </a:p>
      </dgm:t>
    </dgm:pt>
    <dgm:pt modelId="{38750D5D-41E8-4A8C-B1A7-BAD6E24F7AD0}" type="parTrans" cxnId="{0D172B2C-D34B-4917-9D40-5CD369300764}">
      <dgm:prSet/>
      <dgm:spPr/>
      <dgm:t>
        <a:bodyPr/>
        <a:lstStyle/>
        <a:p>
          <a:endParaRPr lang="en-US"/>
        </a:p>
      </dgm:t>
    </dgm:pt>
    <dgm:pt modelId="{8D38FDF7-36E7-4ADE-945D-53997CC4DE5A}" type="sibTrans" cxnId="{0D172B2C-D34B-4917-9D40-5CD369300764}">
      <dgm:prSet/>
      <dgm:spPr/>
      <dgm:t>
        <a:bodyPr/>
        <a:lstStyle/>
        <a:p>
          <a:endParaRPr lang="en-US"/>
        </a:p>
      </dgm:t>
    </dgm:pt>
    <dgm:pt modelId="{098915A9-F977-473D-976E-20DDEA184F4F}">
      <dgm:prSet phldrT="[Text]"/>
      <dgm:spPr>
        <a:xfrm rot="16200000">
          <a:off x="508448" y="788877"/>
          <a:ext cx="2784139" cy="1206383"/>
        </a:xfrm>
        <a:solidFill>
          <a:srgbClr val="FEA022">
            <a:hueOff val="-303839"/>
            <a:satOff val="451"/>
            <a:lumOff val="-3236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  <a:latin typeface="Rockwell"/>
              <a:ea typeface="+mn-ea"/>
              <a:cs typeface="+mn-cs"/>
            </a:rPr>
            <a:t>Sam Ce</a:t>
          </a:r>
          <a:endParaRPr lang="en-US" dirty="0">
            <a:solidFill>
              <a:sysClr val="windowText" lastClr="000000"/>
            </a:solidFill>
            <a:latin typeface="Rockwell"/>
            <a:ea typeface="+mn-ea"/>
            <a:cs typeface="+mn-cs"/>
          </a:endParaRPr>
        </a:p>
      </dgm:t>
    </dgm:pt>
    <dgm:pt modelId="{FAB55D1B-86F4-4594-8928-1C1DBE3E5472}" type="parTrans" cxnId="{0B5FE369-AD12-4033-AA95-942C4BD4EA77}">
      <dgm:prSet/>
      <dgm:spPr/>
      <dgm:t>
        <a:bodyPr/>
        <a:lstStyle/>
        <a:p>
          <a:endParaRPr lang="en-US"/>
        </a:p>
      </dgm:t>
    </dgm:pt>
    <dgm:pt modelId="{B4CF25A6-D760-4F58-B7A7-C956FABA99FD}" type="sibTrans" cxnId="{0B5FE369-AD12-4033-AA95-942C4BD4EA77}">
      <dgm:prSet/>
      <dgm:spPr/>
      <dgm:t>
        <a:bodyPr/>
        <a:lstStyle/>
        <a:p>
          <a:endParaRPr lang="en-US"/>
        </a:p>
      </dgm:t>
    </dgm:pt>
    <dgm:pt modelId="{3F3690FE-7FFB-4DAB-B6F7-533102164420}">
      <dgm:prSet phldrT="[Text]"/>
      <dgm:spPr>
        <a:xfrm rot="16200000">
          <a:off x="1805309" y="788877"/>
          <a:ext cx="2784139" cy="1206383"/>
        </a:xfrm>
        <a:solidFill>
          <a:srgbClr val="FEA022">
            <a:hueOff val="-607678"/>
            <a:satOff val="901"/>
            <a:lumOff val="-6471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  <a:latin typeface="Rockwell"/>
              <a:ea typeface="+mn-ea"/>
              <a:cs typeface="+mn-cs"/>
            </a:rPr>
            <a:t>Tim Bo</a:t>
          </a:r>
          <a:endParaRPr lang="en-US" dirty="0">
            <a:solidFill>
              <a:sysClr val="windowText" lastClr="000000"/>
            </a:solidFill>
            <a:latin typeface="Rockwell"/>
            <a:ea typeface="+mn-ea"/>
            <a:cs typeface="+mn-cs"/>
          </a:endParaRPr>
        </a:p>
      </dgm:t>
    </dgm:pt>
    <dgm:pt modelId="{62B87517-D169-4E3E-9D49-922534FCCDC9}" type="parTrans" cxnId="{BBAAA4DC-E6B5-4BD0-B646-4914DA3F4BA1}">
      <dgm:prSet/>
      <dgm:spPr/>
      <dgm:t>
        <a:bodyPr/>
        <a:lstStyle/>
        <a:p>
          <a:endParaRPr lang="en-US"/>
        </a:p>
      </dgm:t>
    </dgm:pt>
    <dgm:pt modelId="{84178A3F-4CAF-4B5F-8CFE-CD064B12FF6E}" type="sibTrans" cxnId="{BBAAA4DC-E6B5-4BD0-B646-4914DA3F4BA1}">
      <dgm:prSet/>
      <dgm:spPr/>
      <dgm:t>
        <a:bodyPr/>
        <a:lstStyle/>
        <a:p>
          <a:endParaRPr lang="en-US"/>
        </a:p>
      </dgm:t>
    </dgm:pt>
    <dgm:pt modelId="{03FE3A30-84D1-4E42-99F6-9C29FB7CC33D}">
      <dgm:prSet phldrT="[Text]"/>
      <dgm:spPr>
        <a:xfrm rot="16200000">
          <a:off x="1805309" y="788877"/>
          <a:ext cx="2784139" cy="1206383"/>
        </a:xfrm>
        <a:solidFill>
          <a:srgbClr val="FEA022">
            <a:hueOff val="-607678"/>
            <a:satOff val="901"/>
            <a:lumOff val="-6471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  <a:latin typeface="Rockwell"/>
              <a:ea typeface="+mn-ea"/>
              <a:cs typeface="+mn-cs"/>
            </a:rPr>
            <a:t>Sam Ce</a:t>
          </a:r>
          <a:endParaRPr lang="en-US" dirty="0">
            <a:solidFill>
              <a:sysClr val="windowText" lastClr="000000"/>
            </a:solidFill>
            <a:latin typeface="Rockwell"/>
            <a:ea typeface="+mn-ea"/>
            <a:cs typeface="+mn-cs"/>
          </a:endParaRPr>
        </a:p>
      </dgm:t>
    </dgm:pt>
    <dgm:pt modelId="{E053A27E-0E6F-44DE-B472-39377F60713D}" type="parTrans" cxnId="{A3F0A68E-AE14-4F49-9844-21DC7EA09F00}">
      <dgm:prSet/>
      <dgm:spPr/>
      <dgm:t>
        <a:bodyPr/>
        <a:lstStyle/>
        <a:p>
          <a:endParaRPr lang="en-US"/>
        </a:p>
      </dgm:t>
    </dgm:pt>
    <dgm:pt modelId="{26F97EC0-D810-4E26-8DD0-21DC880C6F48}" type="sibTrans" cxnId="{A3F0A68E-AE14-4F49-9844-21DC7EA09F00}">
      <dgm:prSet/>
      <dgm:spPr/>
      <dgm:t>
        <a:bodyPr/>
        <a:lstStyle/>
        <a:p>
          <a:endParaRPr lang="en-US"/>
        </a:p>
      </dgm:t>
    </dgm:pt>
    <dgm:pt modelId="{324284E9-232C-4E47-9977-03642E00A653}" type="pres">
      <dgm:prSet presAssocID="{C37299D8-4FFC-428C-9998-FFA75BF11C6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696E9C5-7C12-4929-B729-A88F8626C221}" type="pres">
      <dgm:prSet presAssocID="{619D735E-E619-4E0E-93DE-F13CE8AAA153}" presName="node" presStyleLbl="node1" presStyleIdx="0" presStyleCnt="3">
        <dgm:presLayoutVars>
          <dgm:bulletEnabled val="1"/>
        </dgm:presLayoutVars>
      </dgm:prSet>
      <dgm:spPr>
        <a:prstGeom prst="flowChartManualOperation">
          <a:avLst/>
        </a:prstGeom>
      </dgm:spPr>
      <dgm:t>
        <a:bodyPr/>
        <a:lstStyle/>
        <a:p>
          <a:endParaRPr lang="en-US"/>
        </a:p>
      </dgm:t>
    </dgm:pt>
    <dgm:pt modelId="{65B490F8-F88D-440E-9D4B-6FC79FB79A05}" type="pres">
      <dgm:prSet presAssocID="{5FDB50E0-2845-4DCC-A99A-0C9E8139DE70}" presName="sibTrans" presStyleCnt="0"/>
      <dgm:spPr/>
      <dgm:t>
        <a:bodyPr/>
        <a:lstStyle/>
        <a:p>
          <a:endParaRPr lang="en-US"/>
        </a:p>
      </dgm:t>
    </dgm:pt>
    <dgm:pt modelId="{53F0F3D6-0933-4DC9-9643-8D7054B00EA0}" type="pres">
      <dgm:prSet presAssocID="{30D87937-D34E-462B-BFAB-3E7B1221B5EA}" presName="node" presStyleLbl="node1" presStyleIdx="1" presStyleCnt="3">
        <dgm:presLayoutVars>
          <dgm:bulletEnabled val="1"/>
        </dgm:presLayoutVars>
      </dgm:prSet>
      <dgm:spPr>
        <a:prstGeom prst="flowChartManualOperation">
          <a:avLst/>
        </a:prstGeom>
      </dgm:spPr>
      <dgm:t>
        <a:bodyPr/>
        <a:lstStyle/>
        <a:p>
          <a:endParaRPr lang="en-US"/>
        </a:p>
      </dgm:t>
    </dgm:pt>
    <dgm:pt modelId="{55297F72-AB31-49D4-B0EC-7369657AAF21}" type="pres">
      <dgm:prSet presAssocID="{EA422166-BEC4-48A2-BC9F-7E9D99A6D9A3}" presName="sibTrans" presStyleCnt="0"/>
      <dgm:spPr/>
      <dgm:t>
        <a:bodyPr/>
        <a:lstStyle/>
        <a:p>
          <a:endParaRPr lang="en-US"/>
        </a:p>
      </dgm:t>
    </dgm:pt>
    <dgm:pt modelId="{647C4BCD-B1A8-4622-AAA3-54A97581FBCE}" type="pres">
      <dgm:prSet presAssocID="{D5367DC9-628F-496C-8453-F3C5C1479C7A}" presName="node" presStyleLbl="node1" presStyleIdx="2" presStyleCnt="3">
        <dgm:presLayoutVars>
          <dgm:bulletEnabled val="1"/>
        </dgm:presLayoutVars>
      </dgm:prSet>
      <dgm:spPr>
        <a:prstGeom prst="flowChartManualOperation">
          <a:avLst/>
        </a:prstGeom>
      </dgm:spPr>
      <dgm:t>
        <a:bodyPr/>
        <a:lstStyle/>
        <a:p>
          <a:endParaRPr lang="en-US"/>
        </a:p>
      </dgm:t>
    </dgm:pt>
  </dgm:ptLst>
  <dgm:cxnLst>
    <dgm:cxn modelId="{22AFA579-B7A1-44CD-86DF-4EBCC4C94064}" type="presOf" srcId="{9B1234E7-FF67-4CA8-8AA6-67F6839249F0}" destId="{8696E9C5-7C12-4929-B729-A88F8626C221}" srcOrd="0" destOrd="4" presId="urn:microsoft.com/office/officeart/2005/8/layout/hList6"/>
    <dgm:cxn modelId="{9B8FA801-136E-48CF-8D40-A50DCD08A540}" type="presOf" srcId="{03FE3A30-84D1-4E42-99F6-9C29FB7CC33D}" destId="{647C4BCD-B1A8-4622-AAA3-54A97581FBCE}" srcOrd="0" destOrd="4" presId="urn:microsoft.com/office/officeart/2005/8/layout/hList6"/>
    <dgm:cxn modelId="{E2859312-9303-4885-BC00-1969AB295520}" type="presOf" srcId="{098915A9-F977-473D-976E-20DDEA184F4F}" destId="{53F0F3D6-0933-4DC9-9643-8D7054B00EA0}" srcOrd="0" destOrd="4" presId="urn:microsoft.com/office/officeart/2005/8/layout/hList6"/>
    <dgm:cxn modelId="{149C058D-22D8-4732-AE38-E6FAF4C056D6}" type="presOf" srcId="{6F9F2612-F9B8-4137-BE93-9E9F98725A00}" destId="{647C4BCD-B1A8-4622-AAA3-54A97581FBCE}" srcOrd="0" destOrd="2" presId="urn:microsoft.com/office/officeart/2005/8/layout/hList6"/>
    <dgm:cxn modelId="{85AAE0FE-32FA-4941-AC6C-E23C5A343859}" srcId="{619D735E-E619-4E0E-93DE-F13CE8AAA153}" destId="{CFC334FC-2246-4995-BDB3-BC7E617B1C7E}" srcOrd="2" destOrd="0" parTransId="{07FAAAB3-71C0-41A2-88B9-03BCF2CED58A}" sibTransId="{CF54EFD0-D041-43BC-A7DD-41B8405B1A54}"/>
    <dgm:cxn modelId="{A2E0C804-3A3A-4FD2-B9D4-0119618B32A5}" srcId="{D5367DC9-628F-496C-8453-F3C5C1479C7A}" destId="{1094A975-2D1E-4537-BC93-3D5E8AC7E243}" srcOrd="0" destOrd="0" parTransId="{11261DD2-F456-4656-92D0-285A98A08BD4}" sibTransId="{68755D63-1E52-46B5-A999-0023DD116410}"/>
    <dgm:cxn modelId="{C501FACB-7642-4AF8-95CF-E5D082F31A06}" type="presOf" srcId="{F8812070-0E90-4ECC-B0C8-6DD9641589A0}" destId="{8696E9C5-7C12-4929-B729-A88F8626C221}" srcOrd="0" destOrd="1" presId="urn:microsoft.com/office/officeart/2005/8/layout/hList6"/>
    <dgm:cxn modelId="{7BDEC1BD-1BBA-4837-A507-9F5D6A0E8F1B}" type="presOf" srcId="{3F3690FE-7FFB-4DAB-B6F7-533102164420}" destId="{647C4BCD-B1A8-4622-AAA3-54A97581FBCE}" srcOrd="0" destOrd="3" presId="urn:microsoft.com/office/officeart/2005/8/layout/hList6"/>
    <dgm:cxn modelId="{7C0B0CA2-03C1-4462-AA50-C25C1D5B6A08}" type="presOf" srcId="{C37299D8-4FFC-428C-9998-FFA75BF11C6A}" destId="{324284E9-232C-4E47-9977-03642E00A653}" srcOrd="0" destOrd="0" presId="urn:microsoft.com/office/officeart/2005/8/layout/hList6"/>
    <dgm:cxn modelId="{A3F0A68E-AE14-4F49-9844-21DC7EA09F00}" srcId="{D5367DC9-628F-496C-8453-F3C5C1479C7A}" destId="{03FE3A30-84D1-4E42-99F6-9C29FB7CC33D}" srcOrd="3" destOrd="0" parTransId="{E053A27E-0E6F-44DE-B472-39377F60713D}" sibTransId="{26F97EC0-D810-4E26-8DD0-21DC880C6F48}"/>
    <dgm:cxn modelId="{0B5FE369-AD12-4033-AA95-942C4BD4EA77}" srcId="{30D87937-D34E-462B-BFAB-3E7B1221B5EA}" destId="{098915A9-F977-473D-976E-20DDEA184F4F}" srcOrd="3" destOrd="0" parTransId="{FAB55D1B-86F4-4594-8928-1C1DBE3E5472}" sibTransId="{B4CF25A6-D760-4F58-B7A7-C956FABA99FD}"/>
    <dgm:cxn modelId="{6B91679E-533E-4916-B9E2-D3235DC13DEA}" srcId="{619D735E-E619-4E0E-93DE-F13CE8AAA153}" destId="{F8812070-0E90-4ECC-B0C8-6DD9641589A0}" srcOrd="0" destOrd="0" parTransId="{03458227-C587-43E9-9A00-8398F08F50C0}" sibTransId="{2A542C0C-4D00-40EE-9468-10798095E4FC}"/>
    <dgm:cxn modelId="{0B322A16-31D4-42EA-B682-09D47638946A}" srcId="{D5367DC9-628F-496C-8453-F3C5C1479C7A}" destId="{6F9F2612-F9B8-4137-BE93-9E9F98725A00}" srcOrd="1" destOrd="0" parTransId="{AE27CCC2-C519-4D6B-8FFB-D9A3B4D39A64}" sibTransId="{165C2DEF-60A1-4DB7-B9F7-97963A48916B}"/>
    <dgm:cxn modelId="{9FEB2059-7CBC-4FD7-8C5E-428735CF90B5}" type="presOf" srcId="{1094A975-2D1E-4537-BC93-3D5E8AC7E243}" destId="{647C4BCD-B1A8-4622-AAA3-54A97581FBCE}" srcOrd="0" destOrd="1" presId="urn:microsoft.com/office/officeart/2005/8/layout/hList6"/>
    <dgm:cxn modelId="{855A5208-F2AF-479E-ACC9-763F9AFB7AB9}" srcId="{C37299D8-4FFC-428C-9998-FFA75BF11C6A}" destId="{30D87937-D34E-462B-BFAB-3E7B1221B5EA}" srcOrd="1" destOrd="0" parTransId="{C86C7BEE-8AD4-4F67-8CB0-34CC57E40796}" sibTransId="{EA422166-BEC4-48A2-BC9F-7E9D99A6D9A3}"/>
    <dgm:cxn modelId="{817B2CAD-D68E-4A84-A5C0-130AC43AF974}" srcId="{C37299D8-4FFC-428C-9998-FFA75BF11C6A}" destId="{619D735E-E619-4E0E-93DE-F13CE8AAA153}" srcOrd="0" destOrd="0" parTransId="{92EB8094-64DC-411A-806B-9BA1A4EC5086}" sibTransId="{5FDB50E0-2845-4DCC-A99A-0C9E8139DE70}"/>
    <dgm:cxn modelId="{EE1C032A-1143-410C-A0B5-C37CAA3C3421}" srcId="{C37299D8-4FFC-428C-9998-FFA75BF11C6A}" destId="{D5367DC9-628F-496C-8453-F3C5C1479C7A}" srcOrd="2" destOrd="0" parTransId="{6124C631-F2E4-4F72-8A12-6F2669D1F9C3}" sibTransId="{95ED8B6D-C6DB-4633-9A42-9BF3BA741825}"/>
    <dgm:cxn modelId="{C07B488A-E564-4171-9B47-A67599EE41B2}" srcId="{30D87937-D34E-462B-BFAB-3E7B1221B5EA}" destId="{FA8A91A7-977A-4AB0-B8F4-D8B84B01FB86}" srcOrd="0" destOrd="0" parTransId="{D3025C7A-F882-4F9D-9D2A-9CAD26087113}" sibTransId="{4722B9FB-FB87-4F95-AAEA-738CFD8835D3}"/>
    <dgm:cxn modelId="{C8060753-1E6C-48A8-ADAA-C0902E50513A}" type="presOf" srcId="{CFC334FC-2246-4995-BDB3-BC7E617B1C7E}" destId="{8696E9C5-7C12-4929-B729-A88F8626C221}" srcOrd="0" destOrd="3" presId="urn:microsoft.com/office/officeart/2005/8/layout/hList6"/>
    <dgm:cxn modelId="{BECB8AE2-AB61-49CD-9686-5014AF851216}" type="presOf" srcId="{D5367DC9-628F-496C-8453-F3C5C1479C7A}" destId="{647C4BCD-B1A8-4622-AAA3-54A97581FBCE}" srcOrd="0" destOrd="0" presId="urn:microsoft.com/office/officeart/2005/8/layout/hList6"/>
    <dgm:cxn modelId="{6D2F1276-513B-4647-A412-8F43CCC653F9}" type="presOf" srcId="{E81DCE96-BAE0-4E7B-AB4D-0D7A4D5393C4}" destId="{8696E9C5-7C12-4929-B729-A88F8626C221}" srcOrd="0" destOrd="2" presId="urn:microsoft.com/office/officeart/2005/8/layout/hList6"/>
    <dgm:cxn modelId="{A3764784-45C1-4580-8206-001F9B74722F}" type="presOf" srcId="{6D661FCA-7106-43BF-B5D8-A4A6CFB9D348}" destId="{53F0F3D6-0933-4DC9-9643-8D7054B00EA0}" srcOrd="0" destOrd="2" presId="urn:microsoft.com/office/officeart/2005/8/layout/hList6"/>
    <dgm:cxn modelId="{54EACB00-DE49-4CE7-B6F9-2FFCE1C8F851}" type="presOf" srcId="{FA8A91A7-977A-4AB0-B8F4-D8B84B01FB86}" destId="{53F0F3D6-0933-4DC9-9643-8D7054B00EA0}" srcOrd="0" destOrd="1" presId="urn:microsoft.com/office/officeart/2005/8/layout/hList6"/>
    <dgm:cxn modelId="{7080F57A-4353-4CD4-B15F-DA27BA5D591B}" type="presOf" srcId="{CAE3A306-2DB2-435E-8914-3443F1D320AA}" destId="{53F0F3D6-0933-4DC9-9643-8D7054B00EA0}" srcOrd="0" destOrd="3" presId="urn:microsoft.com/office/officeart/2005/8/layout/hList6"/>
    <dgm:cxn modelId="{C0E1755C-1C2C-4859-9BD8-58DB744FDC35}" type="presOf" srcId="{30D87937-D34E-462B-BFAB-3E7B1221B5EA}" destId="{53F0F3D6-0933-4DC9-9643-8D7054B00EA0}" srcOrd="0" destOrd="0" presId="urn:microsoft.com/office/officeart/2005/8/layout/hList6"/>
    <dgm:cxn modelId="{0D172B2C-D34B-4917-9D40-5CD369300764}" srcId="{30D87937-D34E-462B-BFAB-3E7B1221B5EA}" destId="{CAE3A306-2DB2-435E-8914-3443F1D320AA}" srcOrd="2" destOrd="0" parTransId="{38750D5D-41E8-4A8C-B1A7-BAD6E24F7AD0}" sibTransId="{8D38FDF7-36E7-4ADE-945D-53997CC4DE5A}"/>
    <dgm:cxn modelId="{1D82DBAF-A1D0-4748-984F-4948A0C4EFB6}" srcId="{619D735E-E619-4E0E-93DE-F13CE8AAA153}" destId="{9B1234E7-FF67-4CA8-8AA6-67F6839249F0}" srcOrd="3" destOrd="0" parTransId="{51F0D159-A9E6-4E03-BF05-E29CBACE1475}" sibTransId="{F376B172-B640-4828-A7AC-8C8489A80E1D}"/>
    <dgm:cxn modelId="{34FECE33-BA94-4E22-B774-5EFB7C55C81F}" srcId="{619D735E-E619-4E0E-93DE-F13CE8AAA153}" destId="{E81DCE96-BAE0-4E7B-AB4D-0D7A4D5393C4}" srcOrd="1" destOrd="0" parTransId="{2CE3C96E-2316-4225-8F94-8DDE24234792}" sibTransId="{C6917D7F-5AB6-47B4-9610-56DF83B44C26}"/>
    <dgm:cxn modelId="{B70FE461-424A-4EEB-B124-54CCC5B0EA09}" type="presOf" srcId="{619D735E-E619-4E0E-93DE-F13CE8AAA153}" destId="{8696E9C5-7C12-4929-B729-A88F8626C221}" srcOrd="0" destOrd="0" presId="urn:microsoft.com/office/officeart/2005/8/layout/hList6"/>
    <dgm:cxn modelId="{FED2C92D-87DC-485E-B5DB-220AFB52909A}" srcId="{30D87937-D34E-462B-BFAB-3E7B1221B5EA}" destId="{6D661FCA-7106-43BF-B5D8-A4A6CFB9D348}" srcOrd="1" destOrd="0" parTransId="{7114AA9E-A31E-4860-B776-87619AEA2C43}" sibTransId="{66D91943-2060-47BF-8E66-5225E8C4E53D}"/>
    <dgm:cxn modelId="{BBAAA4DC-E6B5-4BD0-B646-4914DA3F4BA1}" srcId="{D5367DC9-628F-496C-8453-F3C5C1479C7A}" destId="{3F3690FE-7FFB-4DAB-B6F7-533102164420}" srcOrd="2" destOrd="0" parTransId="{62B87517-D169-4E3E-9D49-922534FCCDC9}" sibTransId="{84178A3F-4CAF-4B5F-8CFE-CD064B12FF6E}"/>
    <dgm:cxn modelId="{BD98C497-078C-454F-9352-C39865D0F5B1}" type="presParOf" srcId="{324284E9-232C-4E47-9977-03642E00A653}" destId="{8696E9C5-7C12-4929-B729-A88F8626C221}" srcOrd="0" destOrd="0" presId="urn:microsoft.com/office/officeart/2005/8/layout/hList6"/>
    <dgm:cxn modelId="{1D9864B2-4AE8-46EB-83B5-E28F04E1B4F0}" type="presParOf" srcId="{324284E9-232C-4E47-9977-03642E00A653}" destId="{65B490F8-F88D-440E-9D4B-6FC79FB79A05}" srcOrd="1" destOrd="0" presId="urn:microsoft.com/office/officeart/2005/8/layout/hList6"/>
    <dgm:cxn modelId="{308BBF99-58B8-4971-88C6-F150B790A501}" type="presParOf" srcId="{324284E9-232C-4E47-9977-03642E00A653}" destId="{53F0F3D6-0933-4DC9-9643-8D7054B00EA0}" srcOrd="2" destOrd="0" presId="urn:microsoft.com/office/officeart/2005/8/layout/hList6"/>
    <dgm:cxn modelId="{50774C14-8917-4CFE-AB99-DFE703E8DD0D}" type="presParOf" srcId="{324284E9-232C-4E47-9977-03642E00A653}" destId="{55297F72-AB31-49D4-B0EC-7369657AAF21}" srcOrd="3" destOrd="0" presId="urn:microsoft.com/office/officeart/2005/8/layout/hList6"/>
    <dgm:cxn modelId="{C1BD5AF6-E93F-4EF8-8F93-6354CA7D947D}" type="presParOf" srcId="{324284E9-232C-4E47-9977-03642E00A653}" destId="{647C4BCD-B1A8-4622-AAA3-54A97581FBCE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AD2FE5-3194-4DBD-B9AD-C3BD78870344}" type="doc">
      <dgm:prSet loTypeId="urn:microsoft.com/office/officeart/2011/layout/ConvergingText" loCatId="officeonlin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B152417-AE3B-4663-A2FC-348255713864}">
      <dgm:prSet phldrT="[Text]" custT="1"/>
      <dgm:spPr>
        <a:xfrm>
          <a:off x="1489430" y="989965"/>
          <a:ext cx="1639714" cy="1219043"/>
        </a:xfrm>
        <a:gradFill rotWithShape="0">
          <a:gsLst>
            <a:gs pos="38000">
              <a:srgbClr val="A5D848">
                <a:hueOff val="2017676"/>
                <a:satOff val="-628"/>
                <a:lumOff val="-6893"/>
                <a:alphaOff val="0"/>
                <a:satMod val="120000"/>
              </a:srgbClr>
            </a:gs>
            <a:gs pos="100000">
              <a:srgbClr val="A5D848">
                <a:hueOff val="2017676"/>
                <a:satOff val="-628"/>
                <a:lumOff val="-6893"/>
                <a:alphaOff val="0"/>
                <a:shade val="60000"/>
                <a:satMod val="180000"/>
                <a:lumMod val="70000"/>
              </a:srgbClr>
            </a:gs>
          </a:gsLst>
          <a:lin ang="4680000" scaled="0"/>
        </a:gradFill>
        <a:ln w="12700" cap="flat" cmpd="sng" algn="ctr">
          <a:solidFill>
            <a:srgbClr val="A5D848">
              <a:hueOff val="2017676"/>
              <a:satOff val="-628"/>
              <a:lumOff val="-6893"/>
              <a:alphaOff val="0"/>
            </a:srgbClr>
          </a:solidFill>
          <a:prstDash val="solid"/>
        </a:ln>
        <a:effectLst>
          <a:outerShdw blurRad="107950" dist="12700" dir="5040000" rotWithShape="0">
            <a:srgbClr val="000000">
              <a:alpha val="5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9800000"/>
          </a:lightRig>
        </a:scene3d>
        <a:sp3d prstMaterial="plastic">
          <a:bevelT h="63500" prst="softRound"/>
        </a:sp3d>
      </dgm:spPr>
      <dgm:t>
        <a:bodyPr/>
        <a:lstStyle/>
        <a:p>
          <a:r>
            <a:rPr lang="en-US" sz="1800" b="1" dirty="0" smtClean="0">
              <a:solidFill>
                <a:sysClr val="windowText" lastClr="000000"/>
              </a:solidFill>
              <a:latin typeface="Rockwell"/>
              <a:ea typeface="+mn-ea"/>
              <a:cs typeface="+mn-cs"/>
            </a:rPr>
            <a:t>SPRIDEN</a:t>
          </a:r>
          <a:r>
            <a:rPr lang="en-US" sz="1600" b="1" dirty="0" smtClean="0">
              <a:solidFill>
                <a:sysClr val="windowText" lastClr="000000"/>
              </a:solidFill>
              <a:latin typeface="Rockwell"/>
              <a:ea typeface="+mn-ea"/>
              <a:cs typeface="+mn-cs"/>
            </a:rPr>
            <a:t> </a:t>
          </a:r>
          <a:r>
            <a:rPr lang="en-US" sz="2800" b="1" dirty="0" smtClean="0">
              <a:solidFill>
                <a:sysClr val="windowText" lastClr="000000"/>
              </a:solidFill>
              <a:latin typeface="Rockwell"/>
              <a:ea typeface="+mn-ea"/>
              <a:cs typeface="+mn-cs"/>
            </a:rPr>
            <a:t>VIEW</a:t>
          </a:r>
          <a:endParaRPr lang="en-US" sz="2800" b="1" dirty="0">
            <a:solidFill>
              <a:sysClr val="windowText" lastClr="000000"/>
            </a:solidFill>
            <a:latin typeface="Rockwell"/>
            <a:ea typeface="+mn-ea"/>
            <a:cs typeface="+mn-cs"/>
          </a:endParaRPr>
        </a:p>
      </dgm:t>
    </dgm:pt>
    <dgm:pt modelId="{37A69138-B262-4AA2-880D-D04846EADFD5}" type="parTrans" cxnId="{EA9A88A5-6298-4DE0-8167-0B961A781864}">
      <dgm:prSet/>
      <dgm:spPr/>
      <dgm:t>
        <a:bodyPr/>
        <a:lstStyle/>
        <a:p>
          <a:endParaRPr lang="en-US"/>
        </a:p>
      </dgm:t>
    </dgm:pt>
    <dgm:pt modelId="{FB45C8A3-5299-4480-B6A0-6BF19C4102F0}" type="sibTrans" cxnId="{EA9A88A5-6298-4DE0-8167-0B961A781864}">
      <dgm:prSet/>
      <dgm:spPr/>
      <dgm:t>
        <a:bodyPr/>
        <a:lstStyle/>
        <a:p>
          <a:endParaRPr lang="en-US"/>
        </a:p>
      </dgm:t>
    </dgm:pt>
    <dgm:pt modelId="{CA7F474B-BB5B-4B29-B6B0-1197C1A2BE9C}">
      <dgm:prSet phldrT="[Text]"/>
      <dgm:spPr>
        <a:xfrm>
          <a:off x="0" y="357960"/>
          <a:ext cx="1521434" cy="333891"/>
        </a:xfrm>
        <a:noFill/>
        <a:ln>
          <a:noFill/>
        </a:ln>
        <a:effectLst/>
      </dgm:spPr>
      <dgm:t>
        <a:bodyPr/>
        <a:lstStyle/>
        <a:p>
          <a:r>
            <a:rPr lang="en-US" b="1" dirty="0" smtClean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Rockwell"/>
              <a:ea typeface="+mn-ea"/>
              <a:cs typeface="+mn-cs"/>
            </a:rPr>
            <a:t>Faculty</a:t>
          </a:r>
          <a:endParaRPr lang="en-US" b="1" dirty="0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latin typeface="Rockwell"/>
            <a:ea typeface="+mn-ea"/>
            <a:cs typeface="+mn-cs"/>
          </a:endParaRPr>
        </a:p>
      </dgm:t>
    </dgm:pt>
    <dgm:pt modelId="{FAAB17E7-402B-4A37-9492-AA0F1331626C}" type="parTrans" cxnId="{A63EDD36-E9AC-425B-854B-1CA585459E47}">
      <dgm:prSet/>
      <dgm:spPr/>
      <dgm:t>
        <a:bodyPr/>
        <a:lstStyle/>
        <a:p>
          <a:endParaRPr lang="en-US"/>
        </a:p>
      </dgm:t>
    </dgm:pt>
    <dgm:pt modelId="{356C0AF0-15D3-4BDA-90D1-ED732B8536C4}" type="sibTrans" cxnId="{A63EDD36-E9AC-425B-854B-1CA585459E47}">
      <dgm:prSet/>
      <dgm:spPr/>
      <dgm:t>
        <a:bodyPr/>
        <a:lstStyle/>
        <a:p>
          <a:endParaRPr lang="en-US"/>
        </a:p>
      </dgm:t>
    </dgm:pt>
    <dgm:pt modelId="{6A471CAF-B81D-4D28-AA1D-444C63AD2338}">
      <dgm:prSet phldrT="[Text]"/>
      <dgm:spPr>
        <a:xfrm>
          <a:off x="0" y="1202296"/>
          <a:ext cx="1150573" cy="333891"/>
        </a:xfrm>
        <a:noFill/>
        <a:ln>
          <a:noFill/>
        </a:ln>
        <a:effectLst/>
      </dgm:spPr>
      <dgm:t>
        <a:bodyPr/>
        <a:lstStyle/>
        <a:p>
          <a:r>
            <a:rPr lang="en-US" b="1" dirty="0" smtClean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Rockwell"/>
              <a:ea typeface="+mn-ea"/>
              <a:cs typeface="+mn-cs"/>
            </a:rPr>
            <a:t>Student</a:t>
          </a:r>
          <a:endParaRPr lang="en-US" b="1" dirty="0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latin typeface="Rockwell"/>
            <a:ea typeface="+mn-ea"/>
            <a:cs typeface="+mn-cs"/>
          </a:endParaRPr>
        </a:p>
      </dgm:t>
    </dgm:pt>
    <dgm:pt modelId="{BAAEB7F0-1215-4F42-84B2-9B7846347AED}" type="parTrans" cxnId="{7D7986C5-94CE-428E-9AC2-F0390D3CFB31}">
      <dgm:prSet/>
      <dgm:spPr/>
      <dgm:t>
        <a:bodyPr/>
        <a:lstStyle/>
        <a:p>
          <a:endParaRPr lang="en-US"/>
        </a:p>
      </dgm:t>
    </dgm:pt>
    <dgm:pt modelId="{83BF45FE-7DB0-4548-BF9D-7566BA11543A}" type="sibTrans" cxnId="{7D7986C5-94CE-428E-9AC2-F0390D3CFB31}">
      <dgm:prSet/>
      <dgm:spPr/>
      <dgm:t>
        <a:bodyPr/>
        <a:lstStyle/>
        <a:p>
          <a:endParaRPr lang="en-US"/>
        </a:p>
      </dgm:t>
    </dgm:pt>
    <dgm:pt modelId="{931945DD-2999-4200-B416-171A36A3E54F}">
      <dgm:prSet phldrT="[Text]"/>
      <dgm:spPr>
        <a:xfrm>
          <a:off x="0" y="2027845"/>
          <a:ext cx="1521434" cy="333891"/>
        </a:xfrm>
        <a:noFill/>
        <a:ln>
          <a:noFill/>
        </a:ln>
        <a:effectLst/>
      </dgm:spPr>
      <dgm:t>
        <a:bodyPr/>
        <a:lstStyle/>
        <a:p>
          <a:r>
            <a:rPr lang="en-US" b="1" dirty="0" smtClean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Rockwell"/>
              <a:ea typeface="+mn-ea"/>
              <a:cs typeface="+mn-cs"/>
            </a:rPr>
            <a:t>Employee</a:t>
          </a:r>
          <a:endParaRPr lang="en-US" b="1" dirty="0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latin typeface="Rockwell"/>
            <a:ea typeface="+mn-ea"/>
            <a:cs typeface="+mn-cs"/>
          </a:endParaRPr>
        </a:p>
      </dgm:t>
    </dgm:pt>
    <dgm:pt modelId="{A3D1B869-1650-4573-A388-51A1BB57B574}" type="parTrans" cxnId="{34D72624-C18C-4BC3-91F8-03F840A44BE3}">
      <dgm:prSet/>
      <dgm:spPr/>
      <dgm:t>
        <a:bodyPr/>
        <a:lstStyle/>
        <a:p>
          <a:endParaRPr lang="en-US"/>
        </a:p>
      </dgm:t>
    </dgm:pt>
    <dgm:pt modelId="{043F9EA7-0346-45AC-8E0F-6B99D755B378}" type="sibTrans" cxnId="{34D72624-C18C-4BC3-91F8-03F840A44BE3}">
      <dgm:prSet/>
      <dgm:spPr/>
      <dgm:t>
        <a:bodyPr/>
        <a:lstStyle/>
        <a:p>
          <a:endParaRPr lang="en-US"/>
        </a:p>
      </dgm:t>
    </dgm:pt>
    <dgm:pt modelId="{58AFA1E1-4CAB-4E2B-97ED-8FDC7FD6665D}" type="pres">
      <dgm:prSet presAssocID="{65AD2FE5-3194-4DBD-B9AD-C3BD78870344}" presName="Name0" presStyleCnt="0">
        <dgm:presLayoutVars>
          <dgm:chMax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02C8495-0C1B-43F5-8972-1D509DD8BB10}" type="pres">
      <dgm:prSet presAssocID="{7B152417-AE3B-4663-A2FC-348255713864}" presName="composite" presStyleCnt="0"/>
      <dgm:spPr/>
      <dgm:t>
        <a:bodyPr/>
        <a:lstStyle/>
        <a:p>
          <a:endParaRPr lang="en-US"/>
        </a:p>
      </dgm:t>
    </dgm:pt>
    <dgm:pt modelId="{C2DA729E-BD34-475D-946C-B6ED70A3966B}" type="pres">
      <dgm:prSet presAssocID="{7B152417-AE3B-4663-A2FC-348255713864}" presName="ParentAccent1" presStyleLbl="alignNode1" presStyleIdx="0" presStyleCnt="34"/>
      <dgm:spPr>
        <a:xfrm>
          <a:off x="4392892" y="1534480"/>
          <a:ext cx="129801" cy="129799"/>
        </a:xfrm>
        <a:prstGeom prst="ellipse">
          <a:avLst/>
        </a:prstGeom>
        <a:gradFill rotWithShape="0">
          <a:gsLst>
            <a:gs pos="38000">
              <a:srgbClr val="A5D848">
                <a:hueOff val="0"/>
                <a:satOff val="0"/>
                <a:lumOff val="0"/>
                <a:alphaOff val="0"/>
                <a:satMod val="120000"/>
              </a:srgbClr>
            </a:gs>
            <a:gs pos="100000">
              <a:srgbClr val="A5D848">
                <a:hueOff val="0"/>
                <a:satOff val="0"/>
                <a:lumOff val="0"/>
                <a:alphaOff val="0"/>
                <a:shade val="60000"/>
                <a:satMod val="180000"/>
                <a:lumMod val="70000"/>
              </a:srgbClr>
            </a:gs>
          </a:gsLst>
          <a:lin ang="4680000" scaled="0"/>
        </a:gradFill>
        <a:ln w="12700" cap="flat" cmpd="sng" algn="ctr">
          <a:solidFill>
            <a:srgbClr val="A5D848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107950" dist="12700" dir="5040000" rotWithShape="0">
            <a:srgbClr val="000000">
              <a:alpha val="5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9800000"/>
          </a:lightRig>
        </a:scene3d>
        <a:sp3d prstMaterial="plastic">
          <a:bevelT h="63500" prst="softRound"/>
        </a:sp3d>
      </dgm:spPr>
      <dgm:t>
        <a:bodyPr/>
        <a:lstStyle/>
        <a:p>
          <a:endParaRPr lang="en-US"/>
        </a:p>
      </dgm:t>
    </dgm:pt>
    <dgm:pt modelId="{5E351E14-1725-45F2-B2F7-9CC0CE6C51BB}" type="pres">
      <dgm:prSet presAssocID="{7B152417-AE3B-4663-A2FC-348255713864}" presName="ParentAccent2" presStyleLbl="alignNode1" presStyleIdx="1" presStyleCnt="34"/>
      <dgm:spPr>
        <a:xfrm>
          <a:off x="4154998" y="1534480"/>
          <a:ext cx="129801" cy="129799"/>
        </a:xfrm>
        <a:prstGeom prst="ellipse">
          <a:avLst/>
        </a:prstGeom>
        <a:gradFill rotWithShape="0">
          <a:gsLst>
            <a:gs pos="38000">
              <a:srgbClr val="A5D848">
                <a:hueOff val="201768"/>
                <a:satOff val="-63"/>
                <a:lumOff val="-689"/>
                <a:alphaOff val="0"/>
                <a:satMod val="120000"/>
              </a:srgbClr>
            </a:gs>
            <a:gs pos="100000">
              <a:srgbClr val="A5D848">
                <a:hueOff val="201768"/>
                <a:satOff val="-63"/>
                <a:lumOff val="-689"/>
                <a:alphaOff val="0"/>
                <a:shade val="60000"/>
                <a:satMod val="180000"/>
                <a:lumMod val="70000"/>
              </a:srgbClr>
            </a:gs>
          </a:gsLst>
          <a:lin ang="4680000" scaled="0"/>
        </a:gradFill>
        <a:ln w="12700" cap="flat" cmpd="sng" algn="ctr">
          <a:solidFill>
            <a:srgbClr val="A5D848">
              <a:hueOff val="201768"/>
              <a:satOff val="-63"/>
              <a:lumOff val="-689"/>
              <a:alphaOff val="0"/>
            </a:srgbClr>
          </a:solidFill>
          <a:prstDash val="solid"/>
        </a:ln>
        <a:effectLst>
          <a:outerShdw blurRad="107950" dist="12700" dir="5040000" rotWithShape="0">
            <a:srgbClr val="000000">
              <a:alpha val="5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9800000"/>
          </a:lightRig>
        </a:scene3d>
        <a:sp3d prstMaterial="plastic">
          <a:bevelT h="63500" prst="softRound"/>
        </a:sp3d>
      </dgm:spPr>
      <dgm:t>
        <a:bodyPr/>
        <a:lstStyle/>
        <a:p>
          <a:endParaRPr lang="en-US"/>
        </a:p>
      </dgm:t>
    </dgm:pt>
    <dgm:pt modelId="{0DBF7E84-3488-458B-A74D-99C525091D68}" type="pres">
      <dgm:prSet presAssocID="{7B152417-AE3B-4663-A2FC-348255713864}" presName="ParentAccent3" presStyleLbl="alignNode1" presStyleIdx="2" presStyleCnt="34"/>
      <dgm:spPr>
        <a:xfrm>
          <a:off x="3917105" y="1534480"/>
          <a:ext cx="129801" cy="129799"/>
        </a:xfrm>
        <a:prstGeom prst="ellipse">
          <a:avLst/>
        </a:prstGeom>
        <a:gradFill rotWithShape="0">
          <a:gsLst>
            <a:gs pos="38000">
              <a:srgbClr val="A5D848">
                <a:hueOff val="403535"/>
                <a:satOff val="-126"/>
                <a:lumOff val="-1379"/>
                <a:alphaOff val="0"/>
                <a:satMod val="120000"/>
              </a:srgbClr>
            </a:gs>
            <a:gs pos="100000">
              <a:srgbClr val="A5D848">
                <a:hueOff val="403535"/>
                <a:satOff val="-126"/>
                <a:lumOff val="-1379"/>
                <a:alphaOff val="0"/>
                <a:shade val="60000"/>
                <a:satMod val="180000"/>
                <a:lumMod val="70000"/>
              </a:srgbClr>
            </a:gs>
          </a:gsLst>
          <a:lin ang="4680000" scaled="0"/>
        </a:gradFill>
        <a:ln w="12700" cap="flat" cmpd="sng" algn="ctr">
          <a:solidFill>
            <a:srgbClr val="A5D848">
              <a:hueOff val="403535"/>
              <a:satOff val="-126"/>
              <a:lumOff val="-1379"/>
              <a:alphaOff val="0"/>
            </a:srgbClr>
          </a:solidFill>
          <a:prstDash val="solid"/>
        </a:ln>
        <a:effectLst>
          <a:outerShdw blurRad="107950" dist="12700" dir="5040000" rotWithShape="0">
            <a:srgbClr val="000000">
              <a:alpha val="5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9800000"/>
          </a:lightRig>
        </a:scene3d>
        <a:sp3d prstMaterial="plastic">
          <a:bevelT h="63500" prst="softRound"/>
        </a:sp3d>
      </dgm:spPr>
      <dgm:t>
        <a:bodyPr/>
        <a:lstStyle/>
        <a:p>
          <a:endParaRPr lang="en-US"/>
        </a:p>
      </dgm:t>
    </dgm:pt>
    <dgm:pt modelId="{096D3075-69DA-46AF-BD8D-B5F282E311A4}" type="pres">
      <dgm:prSet presAssocID="{7B152417-AE3B-4663-A2FC-348255713864}" presName="ParentAccent4" presStyleLbl="alignNode1" presStyleIdx="3" presStyleCnt="34"/>
      <dgm:spPr>
        <a:xfrm>
          <a:off x="3679663" y="1534480"/>
          <a:ext cx="129801" cy="129799"/>
        </a:xfrm>
        <a:prstGeom prst="ellipse">
          <a:avLst/>
        </a:prstGeom>
        <a:gradFill rotWithShape="0">
          <a:gsLst>
            <a:gs pos="38000">
              <a:srgbClr val="A5D848">
                <a:hueOff val="605303"/>
                <a:satOff val="-188"/>
                <a:lumOff val="-2068"/>
                <a:alphaOff val="0"/>
                <a:satMod val="120000"/>
              </a:srgbClr>
            </a:gs>
            <a:gs pos="100000">
              <a:srgbClr val="A5D848">
                <a:hueOff val="605303"/>
                <a:satOff val="-188"/>
                <a:lumOff val="-2068"/>
                <a:alphaOff val="0"/>
                <a:shade val="60000"/>
                <a:satMod val="180000"/>
                <a:lumMod val="70000"/>
              </a:srgbClr>
            </a:gs>
          </a:gsLst>
          <a:lin ang="4680000" scaled="0"/>
        </a:gradFill>
        <a:ln w="12700" cap="flat" cmpd="sng" algn="ctr">
          <a:solidFill>
            <a:srgbClr val="A5D848">
              <a:hueOff val="605303"/>
              <a:satOff val="-188"/>
              <a:lumOff val="-2068"/>
              <a:alphaOff val="0"/>
            </a:srgbClr>
          </a:solidFill>
          <a:prstDash val="solid"/>
        </a:ln>
        <a:effectLst>
          <a:outerShdw blurRad="107950" dist="12700" dir="5040000" rotWithShape="0">
            <a:srgbClr val="000000">
              <a:alpha val="5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9800000"/>
          </a:lightRig>
        </a:scene3d>
        <a:sp3d prstMaterial="plastic">
          <a:bevelT h="63500" prst="softRound"/>
        </a:sp3d>
      </dgm:spPr>
      <dgm:t>
        <a:bodyPr/>
        <a:lstStyle/>
        <a:p>
          <a:endParaRPr lang="en-US"/>
        </a:p>
      </dgm:t>
    </dgm:pt>
    <dgm:pt modelId="{8D03F9C5-2704-4D48-9A75-5E4606738729}" type="pres">
      <dgm:prSet presAssocID="{7B152417-AE3B-4663-A2FC-348255713864}" presName="ParentAccent5" presStyleLbl="alignNode1" presStyleIdx="4" presStyleCnt="34"/>
      <dgm:spPr>
        <a:xfrm>
          <a:off x="3441770" y="1534480"/>
          <a:ext cx="129801" cy="129799"/>
        </a:xfrm>
        <a:prstGeom prst="ellipse">
          <a:avLst/>
        </a:prstGeom>
        <a:gradFill rotWithShape="0">
          <a:gsLst>
            <a:gs pos="38000">
              <a:srgbClr val="A5D848">
                <a:hueOff val="807071"/>
                <a:satOff val="-251"/>
                <a:lumOff val="-2757"/>
                <a:alphaOff val="0"/>
                <a:satMod val="120000"/>
              </a:srgbClr>
            </a:gs>
            <a:gs pos="100000">
              <a:srgbClr val="A5D848">
                <a:hueOff val="807071"/>
                <a:satOff val="-251"/>
                <a:lumOff val="-2757"/>
                <a:alphaOff val="0"/>
                <a:shade val="60000"/>
                <a:satMod val="180000"/>
                <a:lumMod val="70000"/>
              </a:srgbClr>
            </a:gs>
          </a:gsLst>
          <a:lin ang="4680000" scaled="0"/>
        </a:gradFill>
        <a:ln w="12700" cap="flat" cmpd="sng" algn="ctr">
          <a:solidFill>
            <a:srgbClr val="A5D848">
              <a:hueOff val="807071"/>
              <a:satOff val="-251"/>
              <a:lumOff val="-2757"/>
              <a:alphaOff val="0"/>
            </a:srgbClr>
          </a:solidFill>
          <a:prstDash val="solid"/>
        </a:ln>
        <a:effectLst>
          <a:outerShdw blurRad="107950" dist="12700" dir="5040000" rotWithShape="0">
            <a:srgbClr val="000000">
              <a:alpha val="5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9800000"/>
          </a:lightRig>
        </a:scene3d>
        <a:sp3d prstMaterial="plastic">
          <a:bevelT h="63500" prst="softRound"/>
        </a:sp3d>
      </dgm:spPr>
      <dgm:t>
        <a:bodyPr/>
        <a:lstStyle/>
        <a:p>
          <a:endParaRPr lang="en-US"/>
        </a:p>
      </dgm:t>
    </dgm:pt>
    <dgm:pt modelId="{9137FA98-75BE-4ECB-8EB7-56245AFEF174}" type="pres">
      <dgm:prSet presAssocID="{7B152417-AE3B-4663-A2FC-348255713864}" presName="ParentAccent6" presStyleLbl="alignNode1" presStyleIdx="5" presStyleCnt="34"/>
      <dgm:spPr>
        <a:xfrm>
          <a:off x="3074075" y="1469580"/>
          <a:ext cx="259602" cy="259812"/>
        </a:xfrm>
        <a:prstGeom prst="ellipse">
          <a:avLst/>
        </a:prstGeom>
        <a:gradFill rotWithShape="0">
          <a:gsLst>
            <a:gs pos="38000">
              <a:srgbClr val="A5D848">
                <a:hueOff val="1008838"/>
                <a:satOff val="-314"/>
                <a:lumOff val="-3446"/>
                <a:alphaOff val="0"/>
                <a:satMod val="120000"/>
              </a:srgbClr>
            </a:gs>
            <a:gs pos="100000">
              <a:srgbClr val="A5D848">
                <a:hueOff val="1008838"/>
                <a:satOff val="-314"/>
                <a:lumOff val="-3446"/>
                <a:alphaOff val="0"/>
                <a:shade val="60000"/>
                <a:satMod val="180000"/>
                <a:lumMod val="70000"/>
              </a:srgbClr>
            </a:gs>
          </a:gsLst>
          <a:lin ang="4680000" scaled="0"/>
        </a:gradFill>
        <a:ln w="12700" cap="flat" cmpd="sng" algn="ctr">
          <a:solidFill>
            <a:srgbClr val="A5D848">
              <a:hueOff val="1008838"/>
              <a:satOff val="-314"/>
              <a:lumOff val="-3446"/>
              <a:alphaOff val="0"/>
            </a:srgbClr>
          </a:solidFill>
          <a:prstDash val="solid"/>
        </a:ln>
        <a:effectLst>
          <a:outerShdw blurRad="107950" dist="12700" dir="5040000" rotWithShape="0">
            <a:srgbClr val="000000">
              <a:alpha val="5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9800000"/>
          </a:lightRig>
        </a:scene3d>
        <a:sp3d prstMaterial="plastic">
          <a:bevelT h="63500" prst="softRound"/>
        </a:sp3d>
      </dgm:spPr>
      <dgm:t>
        <a:bodyPr/>
        <a:lstStyle/>
        <a:p>
          <a:endParaRPr lang="en-US"/>
        </a:p>
      </dgm:t>
    </dgm:pt>
    <dgm:pt modelId="{42F5EAD6-FA0E-4B09-98E6-2E661516CC55}" type="pres">
      <dgm:prSet presAssocID="{7B152417-AE3B-4663-A2FC-348255713864}" presName="ParentAccent7" presStyleLbl="alignNode1" presStyleIdx="6" presStyleCnt="34"/>
      <dgm:spPr>
        <a:xfrm>
          <a:off x="4181230" y="1266342"/>
          <a:ext cx="129801" cy="129799"/>
        </a:xfrm>
        <a:prstGeom prst="ellipse">
          <a:avLst/>
        </a:prstGeom>
        <a:gradFill rotWithShape="0">
          <a:gsLst>
            <a:gs pos="38000">
              <a:srgbClr val="A5D848">
                <a:hueOff val="1210606"/>
                <a:satOff val="-377"/>
                <a:lumOff val="-4136"/>
                <a:alphaOff val="0"/>
                <a:satMod val="120000"/>
              </a:srgbClr>
            </a:gs>
            <a:gs pos="100000">
              <a:srgbClr val="A5D848">
                <a:hueOff val="1210606"/>
                <a:satOff val="-377"/>
                <a:lumOff val="-4136"/>
                <a:alphaOff val="0"/>
                <a:shade val="60000"/>
                <a:satMod val="180000"/>
                <a:lumMod val="70000"/>
              </a:srgbClr>
            </a:gs>
          </a:gsLst>
          <a:lin ang="4680000" scaled="0"/>
        </a:gradFill>
        <a:ln w="12700" cap="flat" cmpd="sng" algn="ctr">
          <a:solidFill>
            <a:srgbClr val="A5D848">
              <a:hueOff val="1210606"/>
              <a:satOff val="-377"/>
              <a:lumOff val="-4136"/>
              <a:alphaOff val="0"/>
            </a:srgbClr>
          </a:solidFill>
          <a:prstDash val="solid"/>
        </a:ln>
        <a:effectLst>
          <a:outerShdw blurRad="107950" dist="12700" dir="5040000" rotWithShape="0">
            <a:srgbClr val="000000">
              <a:alpha val="5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9800000"/>
          </a:lightRig>
        </a:scene3d>
        <a:sp3d prstMaterial="plastic">
          <a:bevelT h="63500" prst="softRound"/>
        </a:sp3d>
      </dgm:spPr>
      <dgm:t>
        <a:bodyPr/>
        <a:lstStyle/>
        <a:p>
          <a:endParaRPr lang="en-US"/>
        </a:p>
      </dgm:t>
    </dgm:pt>
    <dgm:pt modelId="{09B7BC3B-C2B2-4A44-9ED8-29A24507C594}" type="pres">
      <dgm:prSet presAssocID="{7B152417-AE3B-4663-A2FC-348255713864}" presName="ParentAccent8" presStyleLbl="alignNode1" presStyleIdx="7" presStyleCnt="34"/>
      <dgm:spPr>
        <a:xfrm>
          <a:off x="4181230" y="1804539"/>
          <a:ext cx="129801" cy="129799"/>
        </a:xfrm>
        <a:prstGeom prst="ellipse">
          <a:avLst/>
        </a:prstGeom>
        <a:gradFill rotWithShape="0">
          <a:gsLst>
            <a:gs pos="38000">
              <a:srgbClr val="A5D848">
                <a:hueOff val="1412374"/>
                <a:satOff val="-439"/>
                <a:lumOff val="-4825"/>
                <a:alphaOff val="0"/>
                <a:satMod val="120000"/>
              </a:srgbClr>
            </a:gs>
            <a:gs pos="100000">
              <a:srgbClr val="A5D848">
                <a:hueOff val="1412374"/>
                <a:satOff val="-439"/>
                <a:lumOff val="-4825"/>
                <a:alphaOff val="0"/>
                <a:shade val="60000"/>
                <a:satMod val="180000"/>
                <a:lumMod val="70000"/>
              </a:srgbClr>
            </a:gs>
          </a:gsLst>
          <a:lin ang="4680000" scaled="0"/>
        </a:gradFill>
        <a:ln w="12700" cap="flat" cmpd="sng" algn="ctr">
          <a:solidFill>
            <a:srgbClr val="A5D848">
              <a:hueOff val="1412374"/>
              <a:satOff val="-439"/>
              <a:lumOff val="-4825"/>
              <a:alphaOff val="0"/>
            </a:srgbClr>
          </a:solidFill>
          <a:prstDash val="solid"/>
        </a:ln>
        <a:effectLst>
          <a:outerShdw blurRad="107950" dist="12700" dir="5040000" rotWithShape="0">
            <a:srgbClr val="000000">
              <a:alpha val="5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9800000"/>
          </a:lightRig>
        </a:scene3d>
        <a:sp3d prstMaterial="plastic">
          <a:bevelT h="63500" prst="softRound"/>
        </a:sp3d>
      </dgm:spPr>
      <dgm:t>
        <a:bodyPr/>
        <a:lstStyle/>
        <a:p>
          <a:endParaRPr lang="en-US"/>
        </a:p>
      </dgm:t>
    </dgm:pt>
    <dgm:pt modelId="{61799191-F04F-468A-8554-543C858FBACB}" type="pres">
      <dgm:prSet presAssocID="{7B152417-AE3B-4663-A2FC-348255713864}" presName="ParentAccent9" presStyleLbl="alignNode1" presStyleIdx="8" presStyleCnt="34"/>
      <dgm:spPr>
        <a:xfrm>
          <a:off x="4297011" y="1382905"/>
          <a:ext cx="129801" cy="129799"/>
        </a:xfrm>
        <a:prstGeom prst="ellipse">
          <a:avLst/>
        </a:prstGeom>
        <a:gradFill rotWithShape="0">
          <a:gsLst>
            <a:gs pos="38000">
              <a:srgbClr val="A5D848">
                <a:hueOff val="1614141"/>
                <a:satOff val="-502"/>
                <a:lumOff val="-5514"/>
                <a:alphaOff val="0"/>
                <a:satMod val="120000"/>
              </a:srgbClr>
            </a:gs>
            <a:gs pos="100000">
              <a:srgbClr val="A5D848">
                <a:hueOff val="1614141"/>
                <a:satOff val="-502"/>
                <a:lumOff val="-5514"/>
                <a:alphaOff val="0"/>
                <a:shade val="60000"/>
                <a:satMod val="180000"/>
                <a:lumMod val="70000"/>
              </a:srgbClr>
            </a:gs>
          </a:gsLst>
          <a:lin ang="4680000" scaled="0"/>
        </a:gradFill>
        <a:ln w="12700" cap="flat" cmpd="sng" algn="ctr">
          <a:solidFill>
            <a:srgbClr val="A5D848">
              <a:hueOff val="1614141"/>
              <a:satOff val="-502"/>
              <a:lumOff val="-5514"/>
              <a:alphaOff val="0"/>
            </a:srgbClr>
          </a:solidFill>
          <a:prstDash val="solid"/>
        </a:ln>
        <a:effectLst>
          <a:outerShdw blurRad="107950" dist="12700" dir="5040000" rotWithShape="0">
            <a:srgbClr val="000000">
              <a:alpha val="5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9800000"/>
          </a:lightRig>
        </a:scene3d>
        <a:sp3d prstMaterial="plastic">
          <a:bevelT h="63500" prst="softRound"/>
        </a:sp3d>
      </dgm:spPr>
      <dgm:t>
        <a:bodyPr/>
        <a:lstStyle/>
        <a:p>
          <a:endParaRPr lang="en-US"/>
        </a:p>
      </dgm:t>
    </dgm:pt>
    <dgm:pt modelId="{5C5AB7FF-ED0A-4A66-8638-F5DC4D9A982F}" type="pres">
      <dgm:prSet presAssocID="{7B152417-AE3B-4663-A2FC-348255713864}" presName="ParentAccent10" presStyleLbl="alignNode1" presStyleIdx="9" presStyleCnt="34"/>
      <dgm:spPr>
        <a:xfrm>
          <a:off x="4304700" y="1688616"/>
          <a:ext cx="129801" cy="129799"/>
        </a:xfrm>
        <a:prstGeom prst="ellipse">
          <a:avLst/>
        </a:prstGeom>
        <a:gradFill rotWithShape="0">
          <a:gsLst>
            <a:gs pos="38000">
              <a:srgbClr val="A5D848">
                <a:hueOff val="1815909"/>
                <a:satOff val="-565"/>
                <a:lumOff val="-6203"/>
                <a:alphaOff val="0"/>
                <a:satMod val="120000"/>
              </a:srgbClr>
            </a:gs>
            <a:gs pos="100000">
              <a:srgbClr val="A5D848">
                <a:hueOff val="1815909"/>
                <a:satOff val="-565"/>
                <a:lumOff val="-6203"/>
                <a:alphaOff val="0"/>
                <a:shade val="60000"/>
                <a:satMod val="180000"/>
                <a:lumMod val="70000"/>
              </a:srgbClr>
            </a:gs>
          </a:gsLst>
          <a:lin ang="4680000" scaled="0"/>
        </a:gradFill>
        <a:ln w="12700" cap="flat" cmpd="sng" algn="ctr">
          <a:solidFill>
            <a:srgbClr val="A5D848">
              <a:hueOff val="1815909"/>
              <a:satOff val="-565"/>
              <a:lumOff val="-6203"/>
              <a:alphaOff val="0"/>
            </a:srgbClr>
          </a:solidFill>
          <a:prstDash val="solid"/>
        </a:ln>
        <a:effectLst>
          <a:outerShdw blurRad="107950" dist="12700" dir="5040000" rotWithShape="0">
            <a:srgbClr val="000000">
              <a:alpha val="5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9800000"/>
          </a:lightRig>
        </a:scene3d>
        <a:sp3d prstMaterial="plastic">
          <a:bevelT h="63500" prst="softRound"/>
        </a:sp3d>
      </dgm:spPr>
      <dgm:t>
        <a:bodyPr/>
        <a:lstStyle/>
        <a:p>
          <a:endParaRPr lang="en-US"/>
        </a:p>
      </dgm:t>
    </dgm:pt>
    <dgm:pt modelId="{36BC0AE2-6F5D-4C1C-A3B6-F1A1707A1D48}" type="pres">
      <dgm:prSet presAssocID="{7B152417-AE3B-4663-A2FC-348255713864}" presName="Parent" presStyleLbl="alignNode1" presStyleIdx="10" presStyleCnt="34" custScaleX="124760" custScaleY="92743">
        <dgm:presLayoutVars>
          <dgm:chMax val="5"/>
          <dgm:chPref val="3"/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D2F18608-9DC4-4529-A661-ECF930085760}" type="pres">
      <dgm:prSet presAssocID="{CA7F474B-BB5B-4B29-B6B0-1197C1A2BE9C}" presName="Child1Accent1" presStyleLbl="alignNode1" presStyleIdx="11" presStyleCnt="34"/>
      <dgm:spPr>
        <a:xfrm>
          <a:off x="1553997" y="829977"/>
          <a:ext cx="259602" cy="259812"/>
        </a:xfrm>
        <a:prstGeom prst="ellipse">
          <a:avLst/>
        </a:prstGeom>
        <a:gradFill rotWithShape="0">
          <a:gsLst>
            <a:gs pos="38000">
              <a:srgbClr val="A5D848">
                <a:hueOff val="2219444"/>
                <a:satOff val="-690"/>
                <a:lumOff val="-7582"/>
                <a:alphaOff val="0"/>
                <a:satMod val="120000"/>
              </a:srgbClr>
            </a:gs>
            <a:gs pos="100000">
              <a:srgbClr val="A5D848">
                <a:hueOff val="2219444"/>
                <a:satOff val="-690"/>
                <a:lumOff val="-7582"/>
                <a:alphaOff val="0"/>
                <a:shade val="60000"/>
                <a:satMod val="180000"/>
                <a:lumMod val="70000"/>
              </a:srgbClr>
            </a:gs>
          </a:gsLst>
          <a:lin ang="4680000" scaled="0"/>
        </a:gradFill>
        <a:ln w="12700" cap="flat" cmpd="sng" algn="ctr">
          <a:solidFill>
            <a:srgbClr val="A5D848">
              <a:hueOff val="2219444"/>
              <a:satOff val="-690"/>
              <a:lumOff val="-7582"/>
              <a:alphaOff val="0"/>
            </a:srgbClr>
          </a:solidFill>
          <a:prstDash val="solid"/>
        </a:ln>
        <a:effectLst>
          <a:outerShdw blurRad="107950" dist="12700" dir="5040000" rotWithShape="0">
            <a:srgbClr val="000000">
              <a:alpha val="5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9800000"/>
          </a:lightRig>
        </a:scene3d>
        <a:sp3d prstMaterial="plastic">
          <a:bevelT h="63500" prst="softRound"/>
        </a:sp3d>
      </dgm:spPr>
      <dgm:t>
        <a:bodyPr/>
        <a:lstStyle/>
        <a:p>
          <a:endParaRPr lang="en-US"/>
        </a:p>
      </dgm:t>
    </dgm:pt>
    <dgm:pt modelId="{3A9182DF-B615-4FB7-92B4-117AFFF7F45B}" type="pres">
      <dgm:prSet presAssocID="{CA7F474B-BB5B-4B29-B6B0-1197C1A2BE9C}" presName="Child1Accent2" presStyleLbl="alignNode1" presStyleIdx="12" presStyleCnt="34"/>
      <dgm:spPr>
        <a:xfrm>
          <a:off x="1387562" y="692919"/>
          <a:ext cx="129801" cy="129799"/>
        </a:xfrm>
        <a:prstGeom prst="ellipse">
          <a:avLst/>
        </a:prstGeom>
        <a:gradFill rotWithShape="0">
          <a:gsLst>
            <a:gs pos="38000">
              <a:srgbClr val="A5D848">
                <a:hueOff val="2421212"/>
                <a:satOff val="-753"/>
                <a:lumOff val="-8271"/>
                <a:alphaOff val="0"/>
                <a:satMod val="120000"/>
              </a:srgbClr>
            </a:gs>
            <a:gs pos="100000">
              <a:srgbClr val="A5D848">
                <a:hueOff val="2421212"/>
                <a:satOff val="-753"/>
                <a:lumOff val="-8271"/>
                <a:alphaOff val="0"/>
                <a:shade val="60000"/>
                <a:satMod val="180000"/>
                <a:lumMod val="70000"/>
              </a:srgbClr>
            </a:gs>
          </a:gsLst>
          <a:lin ang="4680000" scaled="0"/>
        </a:gradFill>
        <a:ln w="12700" cap="flat" cmpd="sng" algn="ctr">
          <a:solidFill>
            <a:srgbClr val="A5D848">
              <a:hueOff val="2421212"/>
              <a:satOff val="-753"/>
              <a:lumOff val="-8271"/>
              <a:alphaOff val="0"/>
            </a:srgbClr>
          </a:solidFill>
          <a:prstDash val="solid"/>
        </a:ln>
        <a:effectLst>
          <a:outerShdw blurRad="107950" dist="12700" dir="5040000" rotWithShape="0">
            <a:srgbClr val="000000">
              <a:alpha val="5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9800000"/>
          </a:lightRig>
        </a:scene3d>
        <a:sp3d prstMaterial="plastic">
          <a:bevelT h="63500" prst="softRound"/>
        </a:sp3d>
      </dgm:spPr>
      <dgm:t>
        <a:bodyPr/>
        <a:lstStyle/>
        <a:p>
          <a:endParaRPr lang="en-US"/>
        </a:p>
      </dgm:t>
    </dgm:pt>
    <dgm:pt modelId="{184AE2F8-5624-4D5A-8772-B7DCEF5ECE4A}" type="pres">
      <dgm:prSet presAssocID="{CA7F474B-BB5B-4B29-B6B0-1197C1A2BE9C}" presName="Child1Accent3" presStyleLbl="alignNode1" presStyleIdx="13" presStyleCnt="34"/>
      <dgm:spPr>
        <a:xfrm>
          <a:off x="1110321" y="692919"/>
          <a:ext cx="129801" cy="129799"/>
        </a:xfrm>
        <a:prstGeom prst="ellipse">
          <a:avLst/>
        </a:prstGeom>
        <a:gradFill rotWithShape="0">
          <a:gsLst>
            <a:gs pos="38000">
              <a:srgbClr val="A5D848">
                <a:hueOff val="2622979"/>
                <a:satOff val="-816"/>
                <a:lumOff val="-8961"/>
                <a:alphaOff val="0"/>
                <a:satMod val="120000"/>
              </a:srgbClr>
            </a:gs>
            <a:gs pos="100000">
              <a:srgbClr val="A5D848">
                <a:hueOff val="2622979"/>
                <a:satOff val="-816"/>
                <a:lumOff val="-8961"/>
                <a:alphaOff val="0"/>
                <a:shade val="60000"/>
                <a:satMod val="180000"/>
                <a:lumMod val="70000"/>
              </a:srgbClr>
            </a:gs>
          </a:gsLst>
          <a:lin ang="4680000" scaled="0"/>
        </a:gradFill>
        <a:ln w="12700" cap="flat" cmpd="sng" algn="ctr">
          <a:solidFill>
            <a:srgbClr val="A5D848">
              <a:hueOff val="2622979"/>
              <a:satOff val="-816"/>
              <a:lumOff val="-8961"/>
              <a:alphaOff val="0"/>
            </a:srgbClr>
          </a:solidFill>
          <a:prstDash val="solid"/>
        </a:ln>
        <a:effectLst>
          <a:outerShdw blurRad="107950" dist="12700" dir="5040000" rotWithShape="0">
            <a:srgbClr val="000000">
              <a:alpha val="5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9800000"/>
          </a:lightRig>
        </a:scene3d>
        <a:sp3d prstMaterial="plastic">
          <a:bevelT h="63500" prst="softRound"/>
        </a:sp3d>
      </dgm:spPr>
      <dgm:t>
        <a:bodyPr/>
        <a:lstStyle/>
        <a:p>
          <a:endParaRPr lang="en-US"/>
        </a:p>
      </dgm:t>
    </dgm:pt>
    <dgm:pt modelId="{C5A5C2DA-37A2-4CA7-8CC0-647A39C31799}" type="pres">
      <dgm:prSet presAssocID="{CA7F474B-BB5B-4B29-B6B0-1197C1A2BE9C}" presName="Child1Accent4" presStyleLbl="alignNode1" presStyleIdx="14" presStyleCnt="34"/>
      <dgm:spPr>
        <a:xfrm>
          <a:off x="833080" y="692919"/>
          <a:ext cx="129801" cy="129799"/>
        </a:xfrm>
        <a:prstGeom prst="ellipse">
          <a:avLst/>
        </a:prstGeom>
        <a:gradFill rotWithShape="0">
          <a:gsLst>
            <a:gs pos="38000">
              <a:srgbClr val="A5D848">
                <a:hueOff val="2824747"/>
                <a:satOff val="-879"/>
                <a:lumOff val="-9650"/>
                <a:alphaOff val="0"/>
                <a:satMod val="120000"/>
              </a:srgbClr>
            </a:gs>
            <a:gs pos="100000">
              <a:srgbClr val="A5D848">
                <a:hueOff val="2824747"/>
                <a:satOff val="-879"/>
                <a:lumOff val="-9650"/>
                <a:alphaOff val="0"/>
                <a:shade val="60000"/>
                <a:satMod val="180000"/>
                <a:lumMod val="70000"/>
              </a:srgbClr>
            </a:gs>
          </a:gsLst>
          <a:lin ang="4680000" scaled="0"/>
        </a:gradFill>
        <a:ln w="12700" cap="flat" cmpd="sng" algn="ctr">
          <a:solidFill>
            <a:srgbClr val="A5D848">
              <a:hueOff val="2824747"/>
              <a:satOff val="-879"/>
              <a:lumOff val="-9650"/>
              <a:alphaOff val="0"/>
            </a:srgbClr>
          </a:solidFill>
          <a:prstDash val="solid"/>
        </a:ln>
        <a:effectLst>
          <a:outerShdw blurRad="107950" dist="12700" dir="5040000" rotWithShape="0">
            <a:srgbClr val="000000">
              <a:alpha val="5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9800000"/>
          </a:lightRig>
        </a:scene3d>
        <a:sp3d prstMaterial="plastic">
          <a:bevelT h="63500" prst="softRound"/>
        </a:sp3d>
      </dgm:spPr>
      <dgm:t>
        <a:bodyPr/>
        <a:lstStyle/>
        <a:p>
          <a:endParaRPr lang="en-US"/>
        </a:p>
      </dgm:t>
    </dgm:pt>
    <dgm:pt modelId="{62E1273E-01F9-421F-91BC-78085980989B}" type="pres">
      <dgm:prSet presAssocID="{CA7F474B-BB5B-4B29-B6B0-1197C1A2BE9C}" presName="Child1Accent5" presStyleLbl="alignNode1" presStyleIdx="15" presStyleCnt="34"/>
      <dgm:spPr>
        <a:xfrm>
          <a:off x="555839" y="692919"/>
          <a:ext cx="129801" cy="129799"/>
        </a:xfrm>
        <a:prstGeom prst="ellipse">
          <a:avLst/>
        </a:prstGeom>
        <a:gradFill rotWithShape="0">
          <a:gsLst>
            <a:gs pos="38000">
              <a:srgbClr val="A5D848">
                <a:hueOff val="3026515"/>
                <a:satOff val="-941"/>
                <a:lumOff val="-10339"/>
                <a:alphaOff val="0"/>
                <a:satMod val="120000"/>
              </a:srgbClr>
            </a:gs>
            <a:gs pos="100000">
              <a:srgbClr val="A5D848">
                <a:hueOff val="3026515"/>
                <a:satOff val="-941"/>
                <a:lumOff val="-10339"/>
                <a:alphaOff val="0"/>
                <a:shade val="60000"/>
                <a:satMod val="180000"/>
                <a:lumMod val="70000"/>
              </a:srgbClr>
            </a:gs>
          </a:gsLst>
          <a:lin ang="4680000" scaled="0"/>
        </a:gradFill>
        <a:ln w="12700" cap="flat" cmpd="sng" algn="ctr">
          <a:solidFill>
            <a:srgbClr val="A5D848">
              <a:hueOff val="3026515"/>
              <a:satOff val="-941"/>
              <a:lumOff val="-10339"/>
              <a:alphaOff val="0"/>
            </a:srgbClr>
          </a:solidFill>
          <a:prstDash val="solid"/>
        </a:ln>
        <a:effectLst>
          <a:outerShdw blurRad="107950" dist="12700" dir="5040000" rotWithShape="0">
            <a:srgbClr val="000000">
              <a:alpha val="5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9800000"/>
          </a:lightRig>
        </a:scene3d>
        <a:sp3d prstMaterial="plastic">
          <a:bevelT h="63500" prst="softRound"/>
        </a:sp3d>
      </dgm:spPr>
      <dgm:t>
        <a:bodyPr/>
        <a:lstStyle/>
        <a:p>
          <a:endParaRPr lang="en-US"/>
        </a:p>
      </dgm:t>
    </dgm:pt>
    <dgm:pt modelId="{7E02B20B-D3EB-4BE7-B7E3-4BA5D1269C6F}" type="pres">
      <dgm:prSet presAssocID="{CA7F474B-BB5B-4B29-B6B0-1197C1A2BE9C}" presName="Child1Accent6" presStyleLbl="alignNode1" presStyleIdx="16" presStyleCnt="34"/>
      <dgm:spPr>
        <a:xfrm>
          <a:off x="278145" y="692919"/>
          <a:ext cx="129801" cy="129799"/>
        </a:xfrm>
        <a:prstGeom prst="ellipse">
          <a:avLst/>
        </a:prstGeom>
        <a:gradFill rotWithShape="0">
          <a:gsLst>
            <a:gs pos="38000">
              <a:srgbClr val="A5D848">
                <a:hueOff val="3228282"/>
                <a:satOff val="-1004"/>
                <a:lumOff val="-11028"/>
                <a:alphaOff val="0"/>
                <a:satMod val="120000"/>
              </a:srgbClr>
            </a:gs>
            <a:gs pos="100000">
              <a:srgbClr val="A5D848">
                <a:hueOff val="3228282"/>
                <a:satOff val="-1004"/>
                <a:lumOff val="-11028"/>
                <a:alphaOff val="0"/>
                <a:shade val="60000"/>
                <a:satMod val="180000"/>
                <a:lumMod val="70000"/>
              </a:srgbClr>
            </a:gs>
          </a:gsLst>
          <a:lin ang="4680000" scaled="0"/>
        </a:gradFill>
        <a:ln w="12700" cap="flat" cmpd="sng" algn="ctr">
          <a:solidFill>
            <a:srgbClr val="A5D848">
              <a:hueOff val="3228282"/>
              <a:satOff val="-1004"/>
              <a:lumOff val="-11028"/>
              <a:alphaOff val="0"/>
            </a:srgbClr>
          </a:solidFill>
          <a:prstDash val="solid"/>
        </a:ln>
        <a:effectLst>
          <a:outerShdw blurRad="107950" dist="12700" dir="5040000" rotWithShape="0">
            <a:srgbClr val="000000">
              <a:alpha val="5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9800000"/>
          </a:lightRig>
        </a:scene3d>
        <a:sp3d prstMaterial="plastic">
          <a:bevelT h="63500" prst="softRound"/>
        </a:sp3d>
      </dgm:spPr>
      <dgm:t>
        <a:bodyPr/>
        <a:lstStyle/>
        <a:p>
          <a:endParaRPr lang="en-US"/>
        </a:p>
      </dgm:t>
    </dgm:pt>
    <dgm:pt modelId="{7DA10EEB-ACC3-41BB-B994-045A69B30D06}" type="pres">
      <dgm:prSet presAssocID="{CA7F474B-BB5B-4B29-B6B0-1197C1A2BE9C}" presName="Child1Accent7" presStyleLbl="alignNode1" presStyleIdx="17" presStyleCnt="34"/>
      <dgm:spPr>
        <a:xfrm>
          <a:off x="904" y="692919"/>
          <a:ext cx="129801" cy="129799"/>
        </a:xfrm>
        <a:prstGeom prst="ellipse">
          <a:avLst/>
        </a:prstGeom>
        <a:gradFill rotWithShape="0">
          <a:gsLst>
            <a:gs pos="38000">
              <a:srgbClr val="A5D848">
                <a:hueOff val="3430050"/>
                <a:satOff val="-1067"/>
                <a:lumOff val="-11718"/>
                <a:alphaOff val="0"/>
                <a:satMod val="120000"/>
              </a:srgbClr>
            </a:gs>
            <a:gs pos="100000">
              <a:srgbClr val="A5D848">
                <a:hueOff val="3430050"/>
                <a:satOff val="-1067"/>
                <a:lumOff val="-11718"/>
                <a:alphaOff val="0"/>
                <a:shade val="60000"/>
                <a:satMod val="180000"/>
                <a:lumMod val="70000"/>
              </a:srgbClr>
            </a:gs>
          </a:gsLst>
          <a:lin ang="4680000" scaled="0"/>
        </a:gradFill>
        <a:ln w="12700" cap="flat" cmpd="sng" algn="ctr">
          <a:solidFill>
            <a:srgbClr val="A5D848">
              <a:hueOff val="3430050"/>
              <a:satOff val="-1067"/>
              <a:lumOff val="-11718"/>
              <a:alphaOff val="0"/>
            </a:srgbClr>
          </a:solidFill>
          <a:prstDash val="solid"/>
        </a:ln>
        <a:effectLst>
          <a:outerShdw blurRad="107950" dist="12700" dir="5040000" rotWithShape="0">
            <a:srgbClr val="000000">
              <a:alpha val="5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9800000"/>
          </a:lightRig>
        </a:scene3d>
        <a:sp3d prstMaterial="plastic">
          <a:bevelT h="63500" prst="softRound"/>
        </a:sp3d>
      </dgm:spPr>
      <dgm:t>
        <a:bodyPr/>
        <a:lstStyle/>
        <a:p>
          <a:endParaRPr lang="en-US"/>
        </a:p>
      </dgm:t>
    </dgm:pt>
    <dgm:pt modelId="{09B449CE-08CD-481B-AE7A-44D1E8AFD68E}" type="pres">
      <dgm:prSet presAssocID="{CA7F474B-BB5B-4B29-B6B0-1197C1A2BE9C}" presName="Child1Accent8" presStyleLbl="alignNode1" presStyleIdx="18" presStyleCnt="34"/>
      <dgm:spPr/>
      <dgm:t>
        <a:bodyPr/>
        <a:lstStyle/>
        <a:p>
          <a:endParaRPr lang="en-US"/>
        </a:p>
      </dgm:t>
    </dgm:pt>
    <dgm:pt modelId="{E64A9D7C-A7F0-46E7-824E-C6D03E777A1E}" type="pres">
      <dgm:prSet presAssocID="{CA7F474B-BB5B-4B29-B6B0-1197C1A2BE9C}" presName="Child1Accent9" presStyleLbl="alignNode1" presStyleIdx="19" presStyleCnt="34"/>
      <dgm:spPr/>
      <dgm:t>
        <a:bodyPr/>
        <a:lstStyle/>
        <a:p>
          <a:endParaRPr lang="en-US"/>
        </a:p>
      </dgm:t>
    </dgm:pt>
    <dgm:pt modelId="{691D2115-0B56-4132-BEF5-F4A158561AD3}" type="pres">
      <dgm:prSet presAssocID="{CA7F474B-BB5B-4B29-B6B0-1197C1A2BE9C}" presName="Child1" presStyleLbl="revTx" presStyleIdx="0" presStyleCnt="3">
        <dgm:presLayoutVars>
          <dgm:chMax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D6C8F773-5B26-4417-9093-92276C745144}" type="pres">
      <dgm:prSet presAssocID="{6A471CAF-B81D-4D28-AA1D-444C63AD2338}" presName="Child2Accent1" presStyleLbl="alignNode1" presStyleIdx="20" presStyleCnt="34"/>
      <dgm:spPr>
        <a:xfrm>
          <a:off x="1284445" y="1469580"/>
          <a:ext cx="259602" cy="259812"/>
        </a:xfrm>
        <a:prstGeom prst="ellipse">
          <a:avLst/>
        </a:prstGeom>
        <a:gradFill rotWithShape="0">
          <a:gsLst>
            <a:gs pos="38000">
              <a:srgbClr val="A5D848">
                <a:hueOff val="4035353"/>
                <a:satOff val="-1255"/>
                <a:lumOff val="-13785"/>
                <a:alphaOff val="0"/>
                <a:satMod val="120000"/>
              </a:srgbClr>
            </a:gs>
            <a:gs pos="100000">
              <a:srgbClr val="A5D848">
                <a:hueOff val="4035353"/>
                <a:satOff val="-1255"/>
                <a:lumOff val="-13785"/>
                <a:alphaOff val="0"/>
                <a:shade val="60000"/>
                <a:satMod val="180000"/>
                <a:lumMod val="70000"/>
              </a:srgbClr>
            </a:gs>
          </a:gsLst>
          <a:lin ang="4680000" scaled="0"/>
        </a:gradFill>
        <a:ln w="12700" cap="flat" cmpd="sng" algn="ctr">
          <a:solidFill>
            <a:srgbClr val="A5D848">
              <a:hueOff val="4035353"/>
              <a:satOff val="-1255"/>
              <a:lumOff val="-13785"/>
              <a:alphaOff val="0"/>
            </a:srgbClr>
          </a:solidFill>
          <a:prstDash val="solid"/>
        </a:ln>
        <a:effectLst>
          <a:outerShdw blurRad="107950" dist="12700" dir="5040000" rotWithShape="0">
            <a:srgbClr val="000000">
              <a:alpha val="5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9800000"/>
          </a:lightRig>
        </a:scene3d>
        <a:sp3d prstMaterial="plastic">
          <a:bevelT h="63500" prst="softRound"/>
        </a:sp3d>
      </dgm:spPr>
      <dgm:t>
        <a:bodyPr/>
        <a:lstStyle/>
        <a:p>
          <a:endParaRPr lang="en-US"/>
        </a:p>
      </dgm:t>
    </dgm:pt>
    <dgm:pt modelId="{174AD43A-CF08-46FA-99AD-EF41FB159FD3}" type="pres">
      <dgm:prSet presAssocID="{6A471CAF-B81D-4D28-AA1D-444C63AD2338}" presName="Child2Accent2" presStyleLbl="alignNode1" presStyleIdx="21" presStyleCnt="34"/>
      <dgm:spPr>
        <a:xfrm>
          <a:off x="1027556" y="1534480"/>
          <a:ext cx="129801" cy="129799"/>
        </a:xfrm>
        <a:prstGeom prst="ellipse">
          <a:avLst/>
        </a:prstGeom>
        <a:gradFill rotWithShape="0">
          <a:gsLst>
            <a:gs pos="38000">
              <a:srgbClr val="A5D848">
                <a:hueOff val="4237121"/>
                <a:satOff val="-1318"/>
                <a:lumOff val="-14475"/>
                <a:alphaOff val="0"/>
                <a:satMod val="120000"/>
              </a:srgbClr>
            </a:gs>
            <a:gs pos="100000">
              <a:srgbClr val="A5D848">
                <a:hueOff val="4237121"/>
                <a:satOff val="-1318"/>
                <a:lumOff val="-14475"/>
                <a:alphaOff val="0"/>
                <a:shade val="60000"/>
                <a:satMod val="180000"/>
                <a:lumMod val="70000"/>
              </a:srgbClr>
            </a:gs>
          </a:gsLst>
          <a:lin ang="4680000" scaled="0"/>
        </a:gradFill>
        <a:ln w="12700" cap="flat" cmpd="sng" algn="ctr">
          <a:solidFill>
            <a:srgbClr val="A5D848">
              <a:hueOff val="4237121"/>
              <a:satOff val="-1318"/>
              <a:lumOff val="-14475"/>
              <a:alphaOff val="0"/>
            </a:srgbClr>
          </a:solidFill>
          <a:prstDash val="solid"/>
        </a:ln>
        <a:effectLst>
          <a:outerShdw blurRad="107950" dist="12700" dir="5040000" rotWithShape="0">
            <a:srgbClr val="000000">
              <a:alpha val="5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9800000"/>
          </a:lightRig>
        </a:scene3d>
        <a:sp3d prstMaterial="plastic">
          <a:bevelT h="63500" prst="softRound"/>
        </a:sp3d>
      </dgm:spPr>
      <dgm:t>
        <a:bodyPr/>
        <a:lstStyle/>
        <a:p>
          <a:endParaRPr lang="en-US"/>
        </a:p>
      </dgm:t>
    </dgm:pt>
    <dgm:pt modelId="{30659908-4437-4C30-A0CA-4CC88D8EE6CD}" type="pres">
      <dgm:prSet presAssocID="{6A471CAF-B81D-4D28-AA1D-444C63AD2338}" presName="Child2Accent3" presStyleLbl="alignNode1" presStyleIdx="22" presStyleCnt="34"/>
      <dgm:spPr>
        <a:xfrm>
          <a:off x="771119" y="1534480"/>
          <a:ext cx="129801" cy="129799"/>
        </a:xfrm>
        <a:prstGeom prst="ellipse">
          <a:avLst/>
        </a:prstGeom>
        <a:gradFill rotWithShape="0">
          <a:gsLst>
            <a:gs pos="38000">
              <a:srgbClr val="A5D848">
                <a:hueOff val="4438889"/>
                <a:satOff val="-1381"/>
                <a:lumOff val="-15164"/>
                <a:alphaOff val="0"/>
                <a:satMod val="120000"/>
              </a:srgbClr>
            </a:gs>
            <a:gs pos="100000">
              <a:srgbClr val="A5D848">
                <a:hueOff val="4438889"/>
                <a:satOff val="-1381"/>
                <a:lumOff val="-15164"/>
                <a:alphaOff val="0"/>
                <a:shade val="60000"/>
                <a:satMod val="180000"/>
                <a:lumMod val="70000"/>
              </a:srgbClr>
            </a:gs>
          </a:gsLst>
          <a:lin ang="4680000" scaled="0"/>
        </a:gradFill>
        <a:ln w="12700" cap="flat" cmpd="sng" algn="ctr">
          <a:solidFill>
            <a:srgbClr val="A5D848">
              <a:hueOff val="4438889"/>
              <a:satOff val="-1381"/>
              <a:lumOff val="-15164"/>
              <a:alphaOff val="0"/>
            </a:srgbClr>
          </a:solidFill>
          <a:prstDash val="solid"/>
        </a:ln>
        <a:effectLst>
          <a:outerShdw blurRad="107950" dist="12700" dir="5040000" rotWithShape="0">
            <a:srgbClr val="000000">
              <a:alpha val="5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9800000"/>
          </a:lightRig>
        </a:scene3d>
        <a:sp3d prstMaterial="plastic">
          <a:bevelT h="63500" prst="softRound"/>
        </a:sp3d>
      </dgm:spPr>
      <dgm:t>
        <a:bodyPr/>
        <a:lstStyle/>
        <a:p>
          <a:endParaRPr lang="en-US"/>
        </a:p>
      </dgm:t>
    </dgm:pt>
    <dgm:pt modelId="{D413A984-5FC3-4E9F-A3F5-98D1BF0122C7}" type="pres">
      <dgm:prSet presAssocID="{6A471CAF-B81D-4D28-AA1D-444C63AD2338}" presName="Child2Accent4" presStyleLbl="alignNode1" presStyleIdx="23" presStyleCnt="34"/>
      <dgm:spPr>
        <a:xfrm>
          <a:off x="514230" y="1534480"/>
          <a:ext cx="129801" cy="129799"/>
        </a:xfrm>
        <a:prstGeom prst="ellipse">
          <a:avLst/>
        </a:prstGeom>
        <a:gradFill rotWithShape="0">
          <a:gsLst>
            <a:gs pos="38000">
              <a:srgbClr val="A5D848">
                <a:hueOff val="4640656"/>
                <a:satOff val="-1443"/>
                <a:lumOff val="-15853"/>
                <a:alphaOff val="0"/>
                <a:satMod val="120000"/>
              </a:srgbClr>
            </a:gs>
            <a:gs pos="100000">
              <a:srgbClr val="A5D848">
                <a:hueOff val="4640656"/>
                <a:satOff val="-1443"/>
                <a:lumOff val="-15853"/>
                <a:alphaOff val="0"/>
                <a:shade val="60000"/>
                <a:satMod val="180000"/>
                <a:lumMod val="70000"/>
              </a:srgbClr>
            </a:gs>
          </a:gsLst>
          <a:lin ang="4680000" scaled="0"/>
        </a:gradFill>
        <a:ln w="12700" cap="flat" cmpd="sng" algn="ctr">
          <a:solidFill>
            <a:srgbClr val="A5D848">
              <a:hueOff val="4640656"/>
              <a:satOff val="-1443"/>
              <a:lumOff val="-15853"/>
              <a:alphaOff val="0"/>
            </a:srgbClr>
          </a:solidFill>
          <a:prstDash val="solid"/>
        </a:ln>
        <a:effectLst>
          <a:outerShdw blurRad="107950" dist="12700" dir="5040000" rotWithShape="0">
            <a:srgbClr val="000000">
              <a:alpha val="5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9800000"/>
          </a:lightRig>
        </a:scene3d>
        <a:sp3d prstMaterial="plastic">
          <a:bevelT h="63500" prst="softRound"/>
        </a:sp3d>
      </dgm:spPr>
      <dgm:t>
        <a:bodyPr/>
        <a:lstStyle/>
        <a:p>
          <a:endParaRPr lang="en-US"/>
        </a:p>
      </dgm:t>
    </dgm:pt>
    <dgm:pt modelId="{DEA8A6DD-F376-4B5D-8AF1-66301E337C22}" type="pres">
      <dgm:prSet presAssocID="{6A471CAF-B81D-4D28-AA1D-444C63AD2338}" presName="Child2Accent5" presStyleLbl="alignNode1" presStyleIdx="24" presStyleCnt="34"/>
      <dgm:spPr>
        <a:xfrm>
          <a:off x="257793" y="1534480"/>
          <a:ext cx="129801" cy="129799"/>
        </a:xfrm>
        <a:prstGeom prst="ellipse">
          <a:avLst/>
        </a:prstGeom>
        <a:gradFill rotWithShape="0">
          <a:gsLst>
            <a:gs pos="38000">
              <a:srgbClr val="A5D848">
                <a:hueOff val="4842424"/>
                <a:satOff val="-1506"/>
                <a:lumOff val="-16543"/>
                <a:alphaOff val="0"/>
                <a:satMod val="120000"/>
              </a:srgbClr>
            </a:gs>
            <a:gs pos="100000">
              <a:srgbClr val="A5D848">
                <a:hueOff val="4842424"/>
                <a:satOff val="-1506"/>
                <a:lumOff val="-16543"/>
                <a:alphaOff val="0"/>
                <a:shade val="60000"/>
                <a:satMod val="180000"/>
                <a:lumMod val="70000"/>
              </a:srgbClr>
            </a:gs>
          </a:gsLst>
          <a:lin ang="4680000" scaled="0"/>
        </a:gradFill>
        <a:ln w="12700" cap="flat" cmpd="sng" algn="ctr">
          <a:solidFill>
            <a:srgbClr val="A5D848">
              <a:hueOff val="4842424"/>
              <a:satOff val="-1506"/>
              <a:lumOff val="-16543"/>
              <a:alphaOff val="0"/>
            </a:srgbClr>
          </a:solidFill>
          <a:prstDash val="solid"/>
        </a:ln>
        <a:effectLst>
          <a:outerShdw blurRad="107950" dist="12700" dir="5040000" rotWithShape="0">
            <a:srgbClr val="000000">
              <a:alpha val="5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9800000"/>
          </a:lightRig>
        </a:scene3d>
        <a:sp3d prstMaterial="plastic">
          <a:bevelT h="63500" prst="softRound"/>
        </a:sp3d>
      </dgm:spPr>
      <dgm:t>
        <a:bodyPr/>
        <a:lstStyle/>
        <a:p>
          <a:endParaRPr lang="en-US"/>
        </a:p>
      </dgm:t>
    </dgm:pt>
    <dgm:pt modelId="{CA07C08D-C6F8-408D-BD13-10BB34821D62}" type="pres">
      <dgm:prSet presAssocID="{6A471CAF-B81D-4D28-AA1D-444C63AD2338}" presName="Child2Accent6" presStyleLbl="alignNode1" presStyleIdx="25" presStyleCnt="34"/>
      <dgm:spPr>
        <a:xfrm>
          <a:off x="904" y="1534480"/>
          <a:ext cx="129801" cy="129799"/>
        </a:xfrm>
        <a:prstGeom prst="ellipse">
          <a:avLst/>
        </a:prstGeom>
        <a:gradFill rotWithShape="0">
          <a:gsLst>
            <a:gs pos="38000">
              <a:srgbClr val="A5D848">
                <a:hueOff val="5044191"/>
                <a:satOff val="-1569"/>
                <a:lumOff val="-17232"/>
                <a:alphaOff val="0"/>
                <a:satMod val="120000"/>
              </a:srgbClr>
            </a:gs>
            <a:gs pos="100000">
              <a:srgbClr val="A5D848">
                <a:hueOff val="5044191"/>
                <a:satOff val="-1569"/>
                <a:lumOff val="-17232"/>
                <a:alphaOff val="0"/>
                <a:shade val="60000"/>
                <a:satMod val="180000"/>
                <a:lumMod val="70000"/>
              </a:srgbClr>
            </a:gs>
          </a:gsLst>
          <a:lin ang="4680000" scaled="0"/>
        </a:gradFill>
        <a:ln w="12700" cap="flat" cmpd="sng" algn="ctr">
          <a:solidFill>
            <a:srgbClr val="A5D848">
              <a:hueOff val="5044191"/>
              <a:satOff val="-1569"/>
              <a:lumOff val="-17232"/>
              <a:alphaOff val="0"/>
            </a:srgbClr>
          </a:solidFill>
          <a:prstDash val="solid"/>
        </a:ln>
        <a:effectLst>
          <a:outerShdw blurRad="107950" dist="12700" dir="5040000" rotWithShape="0">
            <a:srgbClr val="000000">
              <a:alpha val="5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9800000"/>
          </a:lightRig>
        </a:scene3d>
        <a:sp3d prstMaterial="plastic">
          <a:bevelT h="63500" prst="softRound"/>
        </a:sp3d>
      </dgm:spPr>
      <dgm:t>
        <a:bodyPr/>
        <a:lstStyle/>
        <a:p>
          <a:endParaRPr lang="en-US"/>
        </a:p>
      </dgm:t>
    </dgm:pt>
    <dgm:pt modelId="{EDF5FE10-1692-41E0-AB97-6DA8436D459E}" type="pres">
      <dgm:prSet presAssocID="{6A471CAF-B81D-4D28-AA1D-444C63AD2338}" presName="Child2Accent7" presStyleLbl="alignNode1" presStyleIdx="26" presStyleCnt="34"/>
      <dgm:spPr/>
      <dgm:t>
        <a:bodyPr/>
        <a:lstStyle/>
        <a:p>
          <a:endParaRPr lang="en-US"/>
        </a:p>
      </dgm:t>
    </dgm:pt>
    <dgm:pt modelId="{ADA037FE-992C-4DB3-B519-3515AE49CBCD}" type="pres">
      <dgm:prSet presAssocID="{6A471CAF-B81D-4D28-AA1D-444C63AD2338}" presName="Child2" presStyleLbl="revTx" presStyleIdx="1" presStyleCnt="3">
        <dgm:presLayoutVars>
          <dgm:chMax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91CF153-3D52-42C1-97BF-BF3C8D90E626}" type="pres">
      <dgm:prSet presAssocID="{931945DD-2999-4200-B416-171A36A3E54F}" presName="Child3Accent1" presStyleLbl="alignNode1" presStyleIdx="27" presStyleCnt="34"/>
      <dgm:spPr>
        <a:xfrm>
          <a:off x="1553997" y="2098509"/>
          <a:ext cx="259602" cy="259812"/>
        </a:xfrm>
        <a:prstGeom prst="ellipse">
          <a:avLst/>
        </a:prstGeom>
        <a:gradFill rotWithShape="0">
          <a:gsLst>
            <a:gs pos="38000">
              <a:srgbClr val="A5D848">
                <a:hueOff val="5447726"/>
                <a:satOff val="-1694"/>
                <a:lumOff val="-18610"/>
                <a:alphaOff val="0"/>
                <a:satMod val="120000"/>
              </a:srgbClr>
            </a:gs>
            <a:gs pos="100000">
              <a:srgbClr val="A5D848">
                <a:hueOff val="5447726"/>
                <a:satOff val="-1694"/>
                <a:lumOff val="-18610"/>
                <a:alphaOff val="0"/>
                <a:shade val="60000"/>
                <a:satMod val="180000"/>
                <a:lumMod val="70000"/>
              </a:srgbClr>
            </a:gs>
          </a:gsLst>
          <a:lin ang="4680000" scaled="0"/>
        </a:gradFill>
        <a:ln w="12700" cap="flat" cmpd="sng" algn="ctr">
          <a:solidFill>
            <a:srgbClr val="A5D848">
              <a:hueOff val="5447726"/>
              <a:satOff val="-1694"/>
              <a:lumOff val="-18610"/>
              <a:alphaOff val="0"/>
            </a:srgbClr>
          </a:solidFill>
          <a:prstDash val="solid"/>
        </a:ln>
        <a:effectLst>
          <a:outerShdw blurRad="107950" dist="12700" dir="5040000" rotWithShape="0">
            <a:srgbClr val="000000">
              <a:alpha val="5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9800000"/>
          </a:lightRig>
        </a:scene3d>
        <a:sp3d prstMaterial="plastic">
          <a:bevelT h="63500" prst="softRound"/>
        </a:sp3d>
      </dgm:spPr>
      <dgm:t>
        <a:bodyPr/>
        <a:lstStyle/>
        <a:p>
          <a:endParaRPr lang="en-US"/>
        </a:p>
      </dgm:t>
    </dgm:pt>
    <dgm:pt modelId="{0124308C-9C0E-43CA-8491-9F4951528B5E}" type="pres">
      <dgm:prSet presAssocID="{931945DD-2999-4200-B416-171A36A3E54F}" presName="Child3Accent2" presStyleLbl="alignNode1" presStyleIdx="28" presStyleCnt="34"/>
      <dgm:spPr>
        <a:xfrm>
          <a:off x="1387562" y="2363018"/>
          <a:ext cx="129801" cy="129799"/>
        </a:xfrm>
        <a:prstGeom prst="ellipse">
          <a:avLst/>
        </a:prstGeom>
        <a:gradFill rotWithShape="0">
          <a:gsLst>
            <a:gs pos="38000">
              <a:srgbClr val="A5D848">
                <a:hueOff val="5649494"/>
                <a:satOff val="-1757"/>
                <a:lumOff val="-19300"/>
                <a:alphaOff val="0"/>
                <a:satMod val="120000"/>
              </a:srgbClr>
            </a:gs>
            <a:gs pos="100000">
              <a:srgbClr val="A5D848">
                <a:hueOff val="5649494"/>
                <a:satOff val="-1757"/>
                <a:lumOff val="-19300"/>
                <a:alphaOff val="0"/>
                <a:shade val="60000"/>
                <a:satMod val="180000"/>
                <a:lumMod val="70000"/>
              </a:srgbClr>
            </a:gs>
          </a:gsLst>
          <a:lin ang="4680000" scaled="0"/>
        </a:gradFill>
        <a:ln w="12700" cap="flat" cmpd="sng" algn="ctr">
          <a:solidFill>
            <a:srgbClr val="A5D848">
              <a:hueOff val="5649494"/>
              <a:satOff val="-1757"/>
              <a:lumOff val="-19300"/>
              <a:alphaOff val="0"/>
            </a:srgbClr>
          </a:solidFill>
          <a:prstDash val="solid"/>
        </a:ln>
        <a:effectLst>
          <a:outerShdw blurRad="107950" dist="12700" dir="5040000" rotWithShape="0">
            <a:srgbClr val="000000">
              <a:alpha val="5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9800000"/>
          </a:lightRig>
        </a:scene3d>
        <a:sp3d prstMaterial="plastic">
          <a:bevelT h="63500" prst="softRound"/>
        </a:sp3d>
      </dgm:spPr>
      <dgm:t>
        <a:bodyPr/>
        <a:lstStyle/>
        <a:p>
          <a:endParaRPr lang="en-US"/>
        </a:p>
      </dgm:t>
    </dgm:pt>
    <dgm:pt modelId="{C3EF66DC-CFA1-4C78-81FB-CCA7A4BDB0FF}" type="pres">
      <dgm:prSet presAssocID="{931945DD-2999-4200-B416-171A36A3E54F}" presName="Child3Accent3" presStyleLbl="alignNode1" presStyleIdx="29" presStyleCnt="34"/>
      <dgm:spPr>
        <a:xfrm>
          <a:off x="1110321" y="2363018"/>
          <a:ext cx="129801" cy="129799"/>
        </a:xfrm>
        <a:prstGeom prst="ellipse">
          <a:avLst/>
        </a:prstGeom>
        <a:gradFill rotWithShape="0">
          <a:gsLst>
            <a:gs pos="38000">
              <a:srgbClr val="A5D848">
                <a:hueOff val="5851262"/>
                <a:satOff val="-1820"/>
                <a:lumOff val="-19989"/>
                <a:alphaOff val="0"/>
                <a:satMod val="120000"/>
              </a:srgbClr>
            </a:gs>
            <a:gs pos="100000">
              <a:srgbClr val="A5D848">
                <a:hueOff val="5851262"/>
                <a:satOff val="-1820"/>
                <a:lumOff val="-19989"/>
                <a:alphaOff val="0"/>
                <a:shade val="60000"/>
                <a:satMod val="180000"/>
                <a:lumMod val="70000"/>
              </a:srgbClr>
            </a:gs>
          </a:gsLst>
          <a:lin ang="4680000" scaled="0"/>
        </a:gradFill>
        <a:ln w="12700" cap="flat" cmpd="sng" algn="ctr">
          <a:solidFill>
            <a:srgbClr val="A5D848">
              <a:hueOff val="5851262"/>
              <a:satOff val="-1820"/>
              <a:lumOff val="-19989"/>
              <a:alphaOff val="0"/>
            </a:srgbClr>
          </a:solidFill>
          <a:prstDash val="solid"/>
        </a:ln>
        <a:effectLst>
          <a:outerShdw blurRad="107950" dist="12700" dir="5040000" rotWithShape="0">
            <a:srgbClr val="000000">
              <a:alpha val="5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9800000"/>
          </a:lightRig>
        </a:scene3d>
        <a:sp3d prstMaterial="plastic">
          <a:bevelT h="63500" prst="softRound"/>
        </a:sp3d>
      </dgm:spPr>
      <dgm:t>
        <a:bodyPr/>
        <a:lstStyle/>
        <a:p>
          <a:endParaRPr lang="en-US"/>
        </a:p>
      </dgm:t>
    </dgm:pt>
    <dgm:pt modelId="{F52749F6-55F2-4E92-B754-6A39A836C814}" type="pres">
      <dgm:prSet presAssocID="{931945DD-2999-4200-B416-171A36A3E54F}" presName="Child3Accent4" presStyleLbl="alignNode1" presStyleIdx="30" presStyleCnt="34"/>
      <dgm:spPr>
        <a:xfrm>
          <a:off x="833080" y="2363018"/>
          <a:ext cx="129801" cy="129799"/>
        </a:xfrm>
        <a:prstGeom prst="ellipse">
          <a:avLst/>
        </a:prstGeom>
        <a:gradFill rotWithShape="0">
          <a:gsLst>
            <a:gs pos="38000">
              <a:srgbClr val="A5D848">
                <a:hueOff val="6053030"/>
                <a:satOff val="-1883"/>
                <a:lumOff val="-20678"/>
                <a:alphaOff val="0"/>
                <a:satMod val="120000"/>
              </a:srgbClr>
            </a:gs>
            <a:gs pos="100000">
              <a:srgbClr val="A5D848">
                <a:hueOff val="6053030"/>
                <a:satOff val="-1883"/>
                <a:lumOff val="-20678"/>
                <a:alphaOff val="0"/>
                <a:shade val="60000"/>
                <a:satMod val="180000"/>
                <a:lumMod val="70000"/>
              </a:srgbClr>
            </a:gs>
          </a:gsLst>
          <a:lin ang="4680000" scaled="0"/>
        </a:gradFill>
        <a:ln w="12700" cap="flat" cmpd="sng" algn="ctr">
          <a:solidFill>
            <a:srgbClr val="A5D848">
              <a:hueOff val="6053030"/>
              <a:satOff val="-1883"/>
              <a:lumOff val="-20678"/>
              <a:alphaOff val="0"/>
            </a:srgbClr>
          </a:solidFill>
          <a:prstDash val="solid"/>
        </a:ln>
        <a:effectLst>
          <a:outerShdw blurRad="107950" dist="12700" dir="5040000" rotWithShape="0">
            <a:srgbClr val="000000">
              <a:alpha val="5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9800000"/>
          </a:lightRig>
        </a:scene3d>
        <a:sp3d prstMaterial="plastic">
          <a:bevelT h="63500" prst="softRound"/>
        </a:sp3d>
      </dgm:spPr>
      <dgm:t>
        <a:bodyPr/>
        <a:lstStyle/>
        <a:p>
          <a:endParaRPr lang="en-US"/>
        </a:p>
      </dgm:t>
    </dgm:pt>
    <dgm:pt modelId="{C1192FAB-E5A5-400F-9CC5-5A0F647D2FDD}" type="pres">
      <dgm:prSet presAssocID="{931945DD-2999-4200-B416-171A36A3E54F}" presName="Child3Accent5" presStyleLbl="alignNode1" presStyleIdx="31" presStyleCnt="34"/>
      <dgm:spPr>
        <a:xfrm>
          <a:off x="555839" y="2363018"/>
          <a:ext cx="129801" cy="129799"/>
        </a:xfrm>
        <a:prstGeom prst="ellipse">
          <a:avLst/>
        </a:prstGeom>
        <a:gradFill rotWithShape="0">
          <a:gsLst>
            <a:gs pos="38000">
              <a:srgbClr val="A5D848">
                <a:hueOff val="6254797"/>
                <a:satOff val="-1945"/>
                <a:lumOff val="-21367"/>
                <a:alphaOff val="0"/>
                <a:satMod val="120000"/>
              </a:srgbClr>
            </a:gs>
            <a:gs pos="100000">
              <a:srgbClr val="A5D848">
                <a:hueOff val="6254797"/>
                <a:satOff val="-1945"/>
                <a:lumOff val="-21367"/>
                <a:alphaOff val="0"/>
                <a:shade val="60000"/>
                <a:satMod val="180000"/>
                <a:lumMod val="70000"/>
              </a:srgbClr>
            </a:gs>
          </a:gsLst>
          <a:lin ang="4680000" scaled="0"/>
        </a:gradFill>
        <a:ln w="12700" cap="flat" cmpd="sng" algn="ctr">
          <a:solidFill>
            <a:srgbClr val="A5D848">
              <a:hueOff val="6254797"/>
              <a:satOff val="-1945"/>
              <a:lumOff val="-21367"/>
              <a:alphaOff val="0"/>
            </a:srgbClr>
          </a:solidFill>
          <a:prstDash val="solid"/>
        </a:ln>
        <a:effectLst>
          <a:outerShdw blurRad="107950" dist="12700" dir="5040000" rotWithShape="0">
            <a:srgbClr val="000000">
              <a:alpha val="5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9800000"/>
          </a:lightRig>
        </a:scene3d>
        <a:sp3d prstMaterial="plastic">
          <a:bevelT h="63500" prst="softRound"/>
        </a:sp3d>
      </dgm:spPr>
      <dgm:t>
        <a:bodyPr/>
        <a:lstStyle/>
        <a:p>
          <a:endParaRPr lang="en-US"/>
        </a:p>
      </dgm:t>
    </dgm:pt>
    <dgm:pt modelId="{ADFDDFD3-40D6-4471-A149-E86EA1DEB9D6}" type="pres">
      <dgm:prSet presAssocID="{931945DD-2999-4200-B416-171A36A3E54F}" presName="Child3Accent6" presStyleLbl="alignNode1" presStyleIdx="32" presStyleCnt="34"/>
      <dgm:spPr>
        <a:xfrm>
          <a:off x="278145" y="2363018"/>
          <a:ext cx="129801" cy="129799"/>
        </a:xfrm>
        <a:prstGeom prst="ellipse">
          <a:avLst/>
        </a:prstGeom>
        <a:gradFill rotWithShape="0">
          <a:gsLst>
            <a:gs pos="38000">
              <a:srgbClr val="A5D848">
                <a:hueOff val="6456565"/>
                <a:satOff val="-2008"/>
                <a:lumOff val="-22057"/>
                <a:alphaOff val="0"/>
                <a:satMod val="120000"/>
              </a:srgbClr>
            </a:gs>
            <a:gs pos="100000">
              <a:srgbClr val="A5D848">
                <a:hueOff val="6456565"/>
                <a:satOff val="-2008"/>
                <a:lumOff val="-22057"/>
                <a:alphaOff val="0"/>
                <a:shade val="60000"/>
                <a:satMod val="180000"/>
                <a:lumMod val="70000"/>
              </a:srgbClr>
            </a:gs>
          </a:gsLst>
          <a:lin ang="4680000" scaled="0"/>
        </a:gradFill>
        <a:ln w="12700" cap="flat" cmpd="sng" algn="ctr">
          <a:solidFill>
            <a:srgbClr val="A5D848">
              <a:hueOff val="6456565"/>
              <a:satOff val="-2008"/>
              <a:lumOff val="-22057"/>
              <a:alphaOff val="0"/>
            </a:srgbClr>
          </a:solidFill>
          <a:prstDash val="solid"/>
        </a:ln>
        <a:effectLst>
          <a:outerShdw blurRad="107950" dist="12700" dir="5040000" rotWithShape="0">
            <a:srgbClr val="000000">
              <a:alpha val="5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9800000"/>
          </a:lightRig>
        </a:scene3d>
        <a:sp3d prstMaterial="plastic">
          <a:bevelT h="63500" prst="softRound"/>
        </a:sp3d>
      </dgm:spPr>
      <dgm:t>
        <a:bodyPr/>
        <a:lstStyle/>
        <a:p>
          <a:endParaRPr lang="en-US"/>
        </a:p>
      </dgm:t>
    </dgm:pt>
    <dgm:pt modelId="{E87B3FE1-B427-4666-BC08-16DC0B782F7B}" type="pres">
      <dgm:prSet presAssocID="{931945DD-2999-4200-B416-171A36A3E54F}" presName="Child3Accent7" presStyleLbl="alignNode1" presStyleIdx="33" presStyleCnt="34"/>
      <dgm:spPr>
        <a:xfrm>
          <a:off x="904" y="2363018"/>
          <a:ext cx="129801" cy="129799"/>
        </a:xfrm>
        <a:prstGeom prst="ellipse">
          <a:avLst/>
        </a:prstGeom>
        <a:gradFill rotWithShape="0">
          <a:gsLst>
            <a:gs pos="38000">
              <a:srgbClr val="A5D848">
                <a:hueOff val="6658332"/>
                <a:satOff val="-2071"/>
                <a:lumOff val="-22746"/>
                <a:alphaOff val="0"/>
                <a:satMod val="120000"/>
              </a:srgbClr>
            </a:gs>
            <a:gs pos="100000">
              <a:srgbClr val="A5D848">
                <a:hueOff val="6658332"/>
                <a:satOff val="-2071"/>
                <a:lumOff val="-22746"/>
                <a:alphaOff val="0"/>
                <a:shade val="60000"/>
                <a:satMod val="180000"/>
                <a:lumMod val="70000"/>
              </a:srgbClr>
            </a:gs>
          </a:gsLst>
          <a:lin ang="4680000" scaled="0"/>
        </a:gradFill>
        <a:ln w="12700" cap="flat" cmpd="sng" algn="ctr">
          <a:solidFill>
            <a:srgbClr val="A5D848">
              <a:hueOff val="6658332"/>
              <a:satOff val="-2071"/>
              <a:lumOff val="-22746"/>
              <a:alphaOff val="0"/>
            </a:srgbClr>
          </a:solidFill>
          <a:prstDash val="solid"/>
        </a:ln>
        <a:effectLst>
          <a:outerShdw blurRad="107950" dist="12700" dir="5040000" rotWithShape="0">
            <a:srgbClr val="000000">
              <a:alpha val="5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9800000"/>
          </a:lightRig>
        </a:scene3d>
        <a:sp3d prstMaterial="plastic">
          <a:bevelT h="63500" prst="softRound"/>
        </a:sp3d>
      </dgm:spPr>
      <dgm:t>
        <a:bodyPr/>
        <a:lstStyle/>
        <a:p>
          <a:endParaRPr lang="en-US"/>
        </a:p>
      </dgm:t>
    </dgm:pt>
    <dgm:pt modelId="{F604EE10-64E3-4154-AE11-D551DEFE8ED5}" type="pres">
      <dgm:prSet presAssocID="{931945DD-2999-4200-B416-171A36A3E54F}" presName="Child3" presStyleLbl="revTx" presStyleIdx="2" presStyleCnt="3">
        <dgm:presLayoutVars>
          <dgm:chMax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34D72624-C18C-4BC3-91F8-03F840A44BE3}" srcId="{7B152417-AE3B-4663-A2FC-348255713864}" destId="{931945DD-2999-4200-B416-171A36A3E54F}" srcOrd="2" destOrd="0" parTransId="{A3D1B869-1650-4573-A388-51A1BB57B574}" sibTransId="{043F9EA7-0346-45AC-8E0F-6B99D755B378}"/>
    <dgm:cxn modelId="{7D7986C5-94CE-428E-9AC2-F0390D3CFB31}" srcId="{7B152417-AE3B-4663-A2FC-348255713864}" destId="{6A471CAF-B81D-4D28-AA1D-444C63AD2338}" srcOrd="1" destOrd="0" parTransId="{BAAEB7F0-1215-4F42-84B2-9B7846347AED}" sibTransId="{83BF45FE-7DB0-4548-BF9D-7566BA11543A}"/>
    <dgm:cxn modelId="{EA9A88A5-6298-4DE0-8167-0B961A781864}" srcId="{65AD2FE5-3194-4DBD-B9AD-C3BD78870344}" destId="{7B152417-AE3B-4663-A2FC-348255713864}" srcOrd="0" destOrd="0" parTransId="{37A69138-B262-4AA2-880D-D04846EADFD5}" sibTransId="{FB45C8A3-5299-4480-B6A0-6BF19C4102F0}"/>
    <dgm:cxn modelId="{64F5F92D-AAFF-4624-9984-49567F750A59}" type="presOf" srcId="{CA7F474B-BB5B-4B29-B6B0-1197C1A2BE9C}" destId="{691D2115-0B56-4132-BEF5-F4A158561AD3}" srcOrd="0" destOrd="0" presId="urn:microsoft.com/office/officeart/2011/layout/ConvergingText"/>
    <dgm:cxn modelId="{1CB718AD-D38D-40CA-B65E-F7F66A6E592F}" type="presOf" srcId="{7B152417-AE3B-4663-A2FC-348255713864}" destId="{36BC0AE2-6F5D-4C1C-A3B6-F1A1707A1D48}" srcOrd="0" destOrd="0" presId="urn:microsoft.com/office/officeart/2011/layout/ConvergingText"/>
    <dgm:cxn modelId="{A63EDD36-E9AC-425B-854B-1CA585459E47}" srcId="{7B152417-AE3B-4663-A2FC-348255713864}" destId="{CA7F474B-BB5B-4B29-B6B0-1197C1A2BE9C}" srcOrd="0" destOrd="0" parTransId="{FAAB17E7-402B-4A37-9492-AA0F1331626C}" sibTransId="{356C0AF0-15D3-4BDA-90D1-ED732B8536C4}"/>
    <dgm:cxn modelId="{8BC345ED-EE17-4149-9ACD-DEB299B739ED}" type="presOf" srcId="{6A471CAF-B81D-4D28-AA1D-444C63AD2338}" destId="{ADA037FE-992C-4DB3-B519-3515AE49CBCD}" srcOrd="0" destOrd="0" presId="urn:microsoft.com/office/officeart/2011/layout/ConvergingText"/>
    <dgm:cxn modelId="{2767EDE5-9123-475A-B178-49B936FF8C36}" type="presOf" srcId="{931945DD-2999-4200-B416-171A36A3E54F}" destId="{F604EE10-64E3-4154-AE11-D551DEFE8ED5}" srcOrd="0" destOrd="0" presId="urn:microsoft.com/office/officeart/2011/layout/ConvergingText"/>
    <dgm:cxn modelId="{CFDBE617-4169-4BD8-A99C-23616FB557F3}" type="presOf" srcId="{65AD2FE5-3194-4DBD-B9AD-C3BD78870344}" destId="{58AFA1E1-4CAB-4E2B-97ED-8FDC7FD6665D}" srcOrd="0" destOrd="0" presId="urn:microsoft.com/office/officeart/2011/layout/ConvergingText"/>
    <dgm:cxn modelId="{97E6F23F-6FFD-45AA-A0EC-FCCAB6C63738}" type="presParOf" srcId="{58AFA1E1-4CAB-4E2B-97ED-8FDC7FD6665D}" destId="{D02C8495-0C1B-43F5-8972-1D509DD8BB10}" srcOrd="0" destOrd="0" presId="urn:microsoft.com/office/officeart/2011/layout/ConvergingText"/>
    <dgm:cxn modelId="{27D806C2-6DCB-4A99-A42D-219D96E8C960}" type="presParOf" srcId="{D02C8495-0C1B-43F5-8972-1D509DD8BB10}" destId="{C2DA729E-BD34-475D-946C-B6ED70A3966B}" srcOrd="0" destOrd="0" presId="urn:microsoft.com/office/officeart/2011/layout/ConvergingText"/>
    <dgm:cxn modelId="{09F7F7B7-91DB-4FC7-90D6-804F175B3D78}" type="presParOf" srcId="{D02C8495-0C1B-43F5-8972-1D509DD8BB10}" destId="{5E351E14-1725-45F2-B2F7-9CC0CE6C51BB}" srcOrd="1" destOrd="0" presId="urn:microsoft.com/office/officeart/2011/layout/ConvergingText"/>
    <dgm:cxn modelId="{6DCBE881-91DE-4713-A012-A1A1D455DFED}" type="presParOf" srcId="{D02C8495-0C1B-43F5-8972-1D509DD8BB10}" destId="{0DBF7E84-3488-458B-A74D-99C525091D68}" srcOrd="2" destOrd="0" presId="urn:microsoft.com/office/officeart/2011/layout/ConvergingText"/>
    <dgm:cxn modelId="{E7DF5713-728D-485F-B850-83E576761B84}" type="presParOf" srcId="{D02C8495-0C1B-43F5-8972-1D509DD8BB10}" destId="{096D3075-69DA-46AF-BD8D-B5F282E311A4}" srcOrd="3" destOrd="0" presId="urn:microsoft.com/office/officeart/2011/layout/ConvergingText"/>
    <dgm:cxn modelId="{A51B6866-334B-4811-80B9-69A0E5F0A1FF}" type="presParOf" srcId="{D02C8495-0C1B-43F5-8972-1D509DD8BB10}" destId="{8D03F9C5-2704-4D48-9A75-5E4606738729}" srcOrd="4" destOrd="0" presId="urn:microsoft.com/office/officeart/2011/layout/ConvergingText"/>
    <dgm:cxn modelId="{EE9B8099-9BD3-4BF0-BA4F-1F4E803CE634}" type="presParOf" srcId="{D02C8495-0C1B-43F5-8972-1D509DD8BB10}" destId="{9137FA98-75BE-4ECB-8EB7-56245AFEF174}" srcOrd="5" destOrd="0" presId="urn:microsoft.com/office/officeart/2011/layout/ConvergingText"/>
    <dgm:cxn modelId="{016D35F1-3480-4483-A91B-548EBAA9828B}" type="presParOf" srcId="{D02C8495-0C1B-43F5-8972-1D509DD8BB10}" destId="{42F5EAD6-FA0E-4B09-98E6-2E661516CC55}" srcOrd="6" destOrd="0" presId="urn:microsoft.com/office/officeart/2011/layout/ConvergingText"/>
    <dgm:cxn modelId="{191A98E1-4616-421F-9143-7DD93E367D80}" type="presParOf" srcId="{D02C8495-0C1B-43F5-8972-1D509DD8BB10}" destId="{09B7BC3B-C2B2-4A44-9ED8-29A24507C594}" srcOrd="7" destOrd="0" presId="urn:microsoft.com/office/officeart/2011/layout/ConvergingText"/>
    <dgm:cxn modelId="{1FCE6AEC-2AE7-4889-BF3F-AC79170B1B4C}" type="presParOf" srcId="{D02C8495-0C1B-43F5-8972-1D509DD8BB10}" destId="{61799191-F04F-468A-8554-543C858FBACB}" srcOrd="8" destOrd="0" presId="urn:microsoft.com/office/officeart/2011/layout/ConvergingText"/>
    <dgm:cxn modelId="{683EAAC7-9397-4683-B961-138262E76728}" type="presParOf" srcId="{D02C8495-0C1B-43F5-8972-1D509DD8BB10}" destId="{5C5AB7FF-ED0A-4A66-8638-F5DC4D9A982F}" srcOrd="9" destOrd="0" presId="urn:microsoft.com/office/officeart/2011/layout/ConvergingText"/>
    <dgm:cxn modelId="{D7B7634C-188D-4288-975A-0BA24D53401E}" type="presParOf" srcId="{D02C8495-0C1B-43F5-8972-1D509DD8BB10}" destId="{36BC0AE2-6F5D-4C1C-A3B6-F1A1707A1D48}" srcOrd="10" destOrd="0" presId="urn:microsoft.com/office/officeart/2011/layout/ConvergingText"/>
    <dgm:cxn modelId="{40CC0FB5-8F92-419E-893C-7E9E40C7CF0C}" type="presParOf" srcId="{D02C8495-0C1B-43F5-8972-1D509DD8BB10}" destId="{D2F18608-9DC4-4529-A661-ECF930085760}" srcOrd="11" destOrd="0" presId="urn:microsoft.com/office/officeart/2011/layout/ConvergingText"/>
    <dgm:cxn modelId="{A44DEF37-4B84-4E0C-ABDD-AEB533B1563B}" type="presParOf" srcId="{D02C8495-0C1B-43F5-8972-1D509DD8BB10}" destId="{3A9182DF-B615-4FB7-92B4-117AFFF7F45B}" srcOrd="12" destOrd="0" presId="urn:microsoft.com/office/officeart/2011/layout/ConvergingText"/>
    <dgm:cxn modelId="{AA5C1889-6D98-4559-8500-E8186EBC5AE7}" type="presParOf" srcId="{D02C8495-0C1B-43F5-8972-1D509DD8BB10}" destId="{184AE2F8-5624-4D5A-8772-B7DCEF5ECE4A}" srcOrd="13" destOrd="0" presId="urn:microsoft.com/office/officeart/2011/layout/ConvergingText"/>
    <dgm:cxn modelId="{4334027B-E0D8-4ADA-B3A4-18EA6401A243}" type="presParOf" srcId="{D02C8495-0C1B-43F5-8972-1D509DD8BB10}" destId="{C5A5C2DA-37A2-4CA7-8CC0-647A39C31799}" srcOrd="14" destOrd="0" presId="urn:microsoft.com/office/officeart/2011/layout/ConvergingText"/>
    <dgm:cxn modelId="{8082BE5D-214C-4DA1-98C0-B02B3E829DE6}" type="presParOf" srcId="{D02C8495-0C1B-43F5-8972-1D509DD8BB10}" destId="{62E1273E-01F9-421F-91BC-78085980989B}" srcOrd="15" destOrd="0" presId="urn:microsoft.com/office/officeart/2011/layout/ConvergingText"/>
    <dgm:cxn modelId="{771EF46C-0ED7-420F-9744-A7BBEC84F56D}" type="presParOf" srcId="{D02C8495-0C1B-43F5-8972-1D509DD8BB10}" destId="{7E02B20B-D3EB-4BE7-B7E3-4BA5D1269C6F}" srcOrd="16" destOrd="0" presId="urn:microsoft.com/office/officeart/2011/layout/ConvergingText"/>
    <dgm:cxn modelId="{F4DE0B4B-2BF1-43FA-9012-5D455B37363D}" type="presParOf" srcId="{D02C8495-0C1B-43F5-8972-1D509DD8BB10}" destId="{7DA10EEB-ACC3-41BB-B994-045A69B30D06}" srcOrd="17" destOrd="0" presId="urn:microsoft.com/office/officeart/2011/layout/ConvergingText"/>
    <dgm:cxn modelId="{5995738A-CD86-476E-90A9-A84FA8117A02}" type="presParOf" srcId="{D02C8495-0C1B-43F5-8972-1D509DD8BB10}" destId="{09B449CE-08CD-481B-AE7A-44D1E8AFD68E}" srcOrd="18" destOrd="0" presId="urn:microsoft.com/office/officeart/2011/layout/ConvergingText"/>
    <dgm:cxn modelId="{F7A9C8EB-9C7D-44A5-B136-0D93CB7289A0}" type="presParOf" srcId="{D02C8495-0C1B-43F5-8972-1D509DD8BB10}" destId="{E64A9D7C-A7F0-46E7-824E-C6D03E777A1E}" srcOrd="19" destOrd="0" presId="urn:microsoft.com/office/officeart/2011/layout/ConvergingText"/>
    <dgm:cxn modelId="{32167BBC-DA0E-4672-A01C-759A5CEC4C96}" type="presParOf" srcId="{D02C8495-0C1B-43F5-8972-1D509DD8BB10}" destId="{691D2115-0B56-4132-BEF5-F4A158561AD3}" srcOrd="20" destOrd="0" presId="urn:microsoft.com/office/officeart/2011/layout/ConvergingText"/>
    <dgm:cxn modelId="{EE00F9EB-1E8B-49EE-87E7-437A9167D1BF}" type="presParOf" srcId="{D02C8495-0C1B-43F5-8972-1D509DD8BB10}" destId="{D6C8F773-5B26-4417-9093-92276C745144}" srcOrd="21" destOrd="0" presId="urn:microsoft.com/office/officeart/2011/layout/ConvergingText"/>
    <dgm:cxn modelId="{35C60C66-D170-4F87-9628-8DCCE5D6BE20}" type="presParOf" srcId="{D02C8495-0C1B-43F5-8972-1D509DD8BB10}" destId="{174AD43A-CF08-46FA-99AD-EF41FB159FD3}" srcOrd="22" destOrd="0" presId="urn:microsoft.com/office/officeart/2011/layout/ConvergingText"/>
    <dgm:cxn modelId="{961B5E67-EF69-4E48-9BD0-A80A15537ECA}" type="presParOf" srcId="{D02C8495-0C1B-43F5-8972-1D509DD8BB10}" destId="{30659908-4437-4C30-A0CA-4CC88D8EE6CD}" srcOrd="23" destOrd="0" presId="urn:microsoft.com/office/officeart/2011/layout/ConvergingText"/>
    <dgm:cxn modelId="{E3354CCD-62D3-4D03-BBE6-6E508A3FE558}" type="presParOf" srcId="{D02C8495-0C1B-43F5-8972-1D509DD8BB10}" destId="{D413A984-5FC3-4E9F-A3F5-98D1BF0122C7}" srcOrd="24" destOrd="0" presId="urn:microsoft.com/office/officeart/2011/layout/ConvergingText"/>
    <dgm:cxn modelId="{0A268BA3-5144-4A6F-877D-61F76988508E}" type="presParOf" srcId="{D02C8495-0C1B-43F5-8972-1D509DD8BB10}" destId="{DEA8A6DD-F376-4B5D-8AF1-66301E337C22}" srcOrd="25" destOrd="0" presId="urn:microsoft.com/office/officeart/2011/layout/ConvergingText"/>
    <dgm:cxn modelId="{5AC75184-51B2-4268-8BEA-CB11E9234ACE}" type="presParOf" srcId="{D02C8495-0C1B-43F5-8972-1D509DD8BB10}" destId="{CA07C08D-C6F8-408D-BD13-10BB34821D62}" srcOrd="26" destOrd="0" presId="urn:microsoft.com/office/officeart/2011/layout/ConvergingText"/>
    <dgm:cxn modelId="{3B56ACE3-8E07-4F05-B159-6C7707FEFA97}" type="presParOf" srcId="{D02C8495-0C1B-43F5-8972-1D509DD8BB10}" destId="{EDF5FE10-1692-41E0-AB97-6DA8436D459E}" srcOrd="27" destOrd="0" presId="urn:microsoft.com/office/officeart/2011/layout/ConvergingText"/>
    <dgm:cxn modelId="{44F6DA5F-25FA-4CC4-80D6-ED761C82C7A7}" type="presParOf" srcId="{D02C8495-0C1B-43F5-8972-1D509DD8BB10}" destId="{ADA037FE-992C-4DB3-B519-3515AE49CBCD}" srcOrd="28" destOrd="0" presId="urn:microsoft.com/office/officeart/2011/layout/ConvergingText"/>
    <dgm:cxn modelId="{06FFECC6-8023-4E9B-A63F-710C25FD6D82}" type="presParOf" srcId="{D02C8495-0C1B-43F5-8972-1D509DD8BB10}" destId="{B91CF153-3D52-42C1-97BF-BF3C8D90E626}" srcOrd="29" destOrd="0" presId="urn:microsoft.com/office/officeart/2011/layout/ConvergingText"/>
    <dgm:cxn modelId="{6D925C0F-104F-4BD0-B021-9BFCE9C055B3}" type="presParOf" srcId="{D02C8495-0C1B-43F5-8972-1D509DD8BB10}" destId="{0124308C-9C0E-43CA-8491-9F4951528B5E}" srcOrd="30" destOrd="0" presId="urn:microsoft.com/office/officeart/2011/layout/ConvergingText"/>
    <dgm:cxn modelId="{D358B83D-D786-467B-8BD4-F1B981F455A1}" type="presParOf" srcId="{D02C8495-0C1B-43F5-8972-1D509DD8BB10}" destId="{C3EF66DC-CFA1-4C78-81FB-CCA7A4BDB0FF}" srcOrd="31" destOrd="0" presId="urn:microsoft.com/office/officeart/2011/layout/ConvergingText"/>
    <dgm:cxn modelId="{8FE9E44D-FE2C-4242-9B9A-E47F863B0EA5}" type="presParOf" srcId="{D02C8495-0C1B-43F5-8972-1D509DD8BB10}" destId="{F52749F6-55F2-4E92-B754-6A39A836C814}" srcOrd="32" destOrd="0" presId="urn:microsoft.com/office/officeart/2011/layout/ConvergingText"/>
    <dgm:cxn modelId="{420C8477-333B-474C-832C-1688CFB46AFF}" type="presParOf" srcId="{D02C8495-0C1B-43F5-8972-1D509DD8BB10}" destId="{C1192FAB-E5A5-400F-9CC5-5A0F647D2FDD}" srcOrd="33" destOrd="0" presId="urn:microsoft.com/office/officeart/2011/layout/ConvergingText"/>
    <dgm:cxn modelId="{A91FB63F-6266-444E-8A6F-75087E322DA1}" type="presParOf" srcId="{D02C8495-0C1B-43F5-8972-1D509DD8BB10}" destId="{ADFDDFD3-40D6-4471-A149-E86EA1DEB9D6}" srcOrd="34" destOrd="0" presId="urn:microsoft.com/office/officeart/2011/layout/ConvergingText"/>
    <dgm:cxn modelId="{517940CE-34CF-4FBF-8C82-F0BD796B47DC}" type="presParOf" srcId="{D02C8495-0C1B-43F5-8972-1D509DD8BB10}" destId="{E87B3FE1-B427-4666-BC08-16DC0B782F7B}" srcOrd="35" destOrd="0" presId="urn:microsoft.com/office/officeart/2011/layout/ConvergingText"/>
    <dgm:cxn modelId="{DBD47835-5648-4C0C-B2ED-70E69D8C72A6}" type="presParOf" srcId="{D02C8495-0C1B-43F5-8972-1D509DD8BB10}" destId="{F604EE10-64E3-4154-AE11-D551DEFE8ED5}" srcOrd="36" destOrd="0" presId="urn:microsoft.com/office/officeart/2011/layout/ConvergingText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96E9C5-7C12-4929-B729-A88F8626C221}">
      <dsp:nvSpPr>
        <dsp:cNvPr id="0" name=""/>
        <dsp:cNvSpPr/>
      </dsp:nvSpPr>
      <dsp:spPr>
        <a:xfrm rot="16200000">
          <a:off x="-788413" y="788877"/>
          <a:ext cx="2784139" cy="1206383"/>
        </a:xfrm>
        <a:prstGeom prst="flowChartManualOperation">
          <a:avLst/>
        </a:prstGeom>
        <a:solidFill>
          <a:srgbClr val="FEA02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5930" bIns="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>
              <a:solidFill>
                <a:sysClr val="windowText" lastClr="000000"/>
              </a:solidFill>
              <a:latin typeface="Rockwell"/>
              <a:ea typeface="+mn-ea"/>
              <a:cs typeface="+mn-cs"/>
            </a:rPr>
            <a:t>Class</a:t>
          </a:r>
          <a:endParaRPr lang="en-US" sz="2100" kern="1200" dirty="0">
            <a:solidFill>
              <a:sysClr val="windowText" lastClr="000000"/>
            </a:solidFill>
            <a:latin typeface="Rockwell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ysClr val="windowText" lastClr="000000"/>
              </a:solidFill>
              <a:latin typeface="Rockwell"/>
              <a:ea typeface="+mn-ea"/>
              <a:cs typeface="+mn-cs"/>
            </a:rPr>
            <a:t>Joey Sat</a:t>
          </a:r>
          <a:endParaRPr lang="en-US" sz="1600" kern="1200" dirty="0">
            <a:solidFill>
              <a:sysClr val="windowText" lastClr="000000"/>
            </a:solidFill>
            <a:latin typeface="Rockwell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ysClr val="windowText" lastClr="000000"/>
              </a:solidFill>
              <a:latin typeface="Rockwell"/>
              <a:ea typeface="+mn-ea"/>
              <a:cs typeface="+mn-cs"/>
            </a:rPr>
            <a:t>Jane Do</a:t>
          </a:r>
          <a:endParaRPr lang="en-US" sz="1600" kern="1200" dirty="0">
            <a:solidFill>
              <a:sysClr val="windowText" lastClr="000000"/>
            </a:solidFill>
            <a:latin typeface="Rockwell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ysClr val="windowText" lastClr="000000"/>
              </a:solidFill>
              <a:latin typeface="Rockwell"/>
              <a:ea typeface="+mn-ea"/>
              <a:cs typeface="+mn-cs"/>
            </a:rPr>
            <a:t>Tim Bo</a:t>
          </a:r>
          <a:endParaRPr lang="en-US" sz="1600" kern="1200" dirty="0">
            <a:solidFill>
              <a:sysClr val="windowText" lastClr="000000"/>
            </a:solidFill>
            <a:latin typeface="Rockwell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ysClr val="windowText" lastClr="000000"/>
              </a:solidFill>
              <a:latin typeface="Rockwell"/>
              <a:ea typeface="+mn-ea"/>
              <a:cs typeface="+mn-cs"/>
            </a:rPr>
            <a:t>Sam Ce</a:t>
          </a:r>
          <a:endParaRPr lang="en-US" sz="1600" kern="1200" dirty="0">
            <a:solidFill>
              <a:sysClr val="windowText" lastClr="000000"/>
            </a:solidFill>
            <a:latin typeface="Rockwell"/>
            <a:ea typeface="+mn-ea"/>
            <a:cs typeface="+mn-cs"/>
          </a:endParaRPr>
        </a:p>
      </dsp:txBody>
      <dsp:txXfrm rot="5400000">
        <a:off x="465" y="556827"/>
        <a:ext cx="1206383" cy="1670483"/>
      </dsp:txXfrm>
    </dsp:sp>
    <dsp:sp modelId="{53F0F3D6-0933-4DC9-9643-8D7054B00EA0}">
      <dsp:nvSpPr>
        <dsp:cNvPr id="0" name=""/>
        <dsp:cNvSpPr/>
      </dsp:nvSpPr>
      <dsp:spPr>
        <a:xfrm rot="16200000">
          <a:off x="508448" y="788877"/>
          <a:ext cx="2784139" cy="1206383"/>
        </a:xfrm>
        <a:prstGeom prst="flowChartManualOperation">
          <a:avLst/>
        </a:prstGeom>
        <a:solidFill>
          <a:srgbClr val="FEA022">
            <a:hueOff val="-303839"/>
            <a:satOff val="451"/>
            <a:lumOff val="-3236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5930" bIns="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>
              <a:solidFill>
                <a:sysClr val="windowText" lastClr="000000"/>
              </a:solidFill>
              <a:latin typeface="Rockwell"/>
              <a:ea typeface="+mn-ea"/>
              <a:cs typeface="+mn-cs"/>
            </a:rPr>
            <a:t>Adv</a:t>
          </a:r>
          <a:endParaRPr lang="en-US" sz="2100" kern="1200" dirty="0">
            <a:solidFill>
              <a:sysClr val="windowText" lastClr="000000"/>
            </a:solidFill>
            <a:latin typeface="Rockwell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ysClr val="windowText" lastClr="000000"/>
              </a:solidFill>
              <a:latin typeface="Rockwell"/>
              <a:ea typeface="+mn-ea"/>
              <a:cs typeface="+mn-cs"/>
            </a:rPr>
            <a:t>Joey Sat</a:t>
          </a:r>
          <a:endParaRPr lang="en-US" sz="1600" kern="1200" dirty="0">
            <a:solidFill>
              <a:sysClr val="windowText" lastClr="000000"/>
            </a:solidFill>
            <a:latin typeface="Rockwell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ysClr val="windowText" lastClr="000000"/>
              </a:solidFill>
              <a:latin typeface="Rockwell"/>
              <a:ea typeface="+mn-ea"/>
              <a:cs typeface="+mn-cs"/>
            </a:rPr>
            <a:t>Jane Do</a:t>
          </a:r>
          <a:endParaRPr lang="en-US" sz="1600" kern="1200" dirty="0">
            <a:solidFill>
              <a:sysClr val="windowText" lastClr="000000"/>
            </a:solidFill>
            <a:latin typeface="Rockwell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ysClr val="windowText" lastClr="000000"/>
              </a:solidFill>
              <a:latin typeface="Rockwell"/>
              <a:ea typeface="+mn-ea"/>
              <a:cs typeface="+mn-cs"/>
            </a:rPr>
            <a:t>Tim Bo</a:t>
          </a:r>
          <a:endParaRPr lang="en-US" sz="1600" kern="1200" dirty="0">
            <a:solidFill>
              <a:sysClr val="windowText" lastClr="000000"/>
            </a:solidFill>
            <a:latin typeface="Rockwell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ysClr val="windowText" lastClr="000000"/>
              </a:solidFill>
              <a:latin typeface="Rockwell"/>
              <a:ea typeface="+mn-ea"/>
              <a:cs typeface="+mn-cs"/>
            </a:rPr>
            <a:t>Sam Ce</a:t>
          </a:r>
          <a:endParaRPr lang="en-US" sz="1600" kern="1200" dirty="0">
            <a:solidFill>
              <a:sysClr val="windowText" lastClr="000000"/>
            </a:solidFill>
            <a:latin typeface="Rockwell"/>
            <a:ea typeface="+mn-ea"/>
            <a:cs typeface="+mn-cs"/>
          </a:endParaRPr>
        </a:p>
      </dsp:txBody>
      <dsp:txXfrm rot="5400000">
        <a:off x="1297326" y="556827"/>
        <a:ext cx="1206383" cy="1670483"/>
      </dsp:txXfrm>
    </dsp:sp>
    <dsp:sp modelId="{647C4BCD-B1A8-4622-AAA3-54A97581FBCE}">
      <dsp:nvSpPr>
        <dsp:cNvPr id="0" name=""/>
        <dsp:cNvSpPr/>
      </dsp:nvSpPr>
      <dsp:spPr>
        <a:xfrm rot="16200000">
          <a:off x="1805309" y="788877"/>
          <a:ext cx="2784139" cy="1206383"/>
        </a:xfrm>
        <a:prstGeom prst="flowChartManualOperation">
          <a:avLst/>
        </a:prstGeom>
        <a:solidFill>
          <a:srgbClr val="FEA022">
            <a:hueOff val="-607678"/>
            <a:satOff val="901"/>
            <a:lumOff val="-6471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5930" bIns="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>
              <a:solidFill>
                <a:sysClr val="windowText" lastClr="000000"/>
              </a:solidFill>
              <a:latin typeface="Rockwell"/>
              <a:ea typeface="+mn-ea"/>
              <a:cs typeface="+mn-cs"/>
            </a:rPr>
            <a:t>Student</a:t>
          </a:r>
          <a:endParaRPr lang="en-US" sz="2100" kern="1200" dirty="0">
            <a:solidFill>
              <a:sysClr val="windowText" lastClr="000000"/>
            </a:solidFill>
            <a:latin typeface="Rockwell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ysClr val="windowText" lastClr="000000"/>
              </a:solidFill>
              <a:latin typeface="Rockwell"/>
              <a:ea typeface="+mn-ea"/>
              <a:cs typeface="+mn-cs"/>
            </a:rPr>
            <a:t>Joey Sat</a:t>
          </a:r>
          <a:endParaRPr lang="en-US" sz="1600" kern="1200" dirty="0">
            <a:solidFill>
              <a:sysClr val="windowText" lastClr="000000"/>
            </a:solidFill>
            <a:latin typeface="Rockwell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ysClr val="windowText" lastClr="000000"/>
              </a:solidFill>
              <a:latin typeface="Rockwell"/>
              <a:ea typeface="+mn-ea"/>
              <a:cs typeface="+mn-cs"/>
            </a:rPr>
            <a:t>Jane Do</a:t>
          </a:r>
          <a:endParaRPr lang="en-US" sz="1600" kern="1200" dirty="0">
            <a:solidFill>
              <a:sysClr val="windowText" lastClr="000000"/>
            </a:solidFill>
            <a:latin typeface="Rockwell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ysClr val="windowText" lastClr="000000"/>
              </a:solidFill>
              <a:latin typeface="Rockwell"/>
              <a:ea typeface="+mn-ea"/>
              <a:cs typeface="+mn-cs"/>
            </a:rPr>
            <a:t>Tim Bo</a:t>
          </a:r>
          <a:endParaRPr lang="en-US" sz="1600" kern="1200" dirty="0">
            <a:solidFill>
              <a:sysClr val="windowText" lastClr="000000"/>
            </a:solidFill>
            <a:latin typeface="Rockwell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ysClr val="windowText" lastClr="000000"/>
              </a:solidFill>
              <a:latin typeface="Rockwell"/>
              <a:ea typeface="+mn-ea"/>
              <a:cs typeface="+mn-cs"/>
            </a:rPr>
            <a:t>Sam Ce</a:t>
          </a:r>
          <a:endParaRPr lang="en-US" sz="1600" kern="1200" dirty="0">
            <a:solidFill>
              <a:sysClr val="windowText" lastClr="000000"/>
            </a:solidFill>
            <a:latin typeface="Rockwell"/>
            <a:ea typeface="+mn-ea"/>
            <a:cs typeface="+mn-cs"/>
          </a:endParaRPr>
        </a:p>
      </dsp:txBody>
      <dsp:txXfrm rot="5400000">
        <a:off x="2594187" y="556827"/>
        <a:ext cx="1206383" cy="16704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DA729E-BD34-475D-946C-B6ED70A3966B}">
      <dsp:nvSpPr>
        <dsp:cNvPr id="0" name=""/>
        <dsp:cNvSpPr/>
      </dsp:nvSpPr>
      <dsp:spPr>
        <a:xfrm>
          <a:off x="4390811" y="1534373"/>
          <a:ext cx="129674" cy="129672"/>
        </a:xfrm>
        <a:prstGeom prst="ellipse">
          <a:avLst/>
        </a:prstGeom>
        <a:gradFill rotWithShape="0">
          <a:gsLst>
            <a:gs pos="38000">
              <a:srgbClr val="A5D848">
                <a:hueOff val="0"/>
                <a:satOff val="0"/>
                <a:lumOff val="0"/>
                <a:alphaOff val="0"/>
                <a:satMod val="120000"/>
              </a:srgbClr>
            </a:gs>
            <a:gs pos="100000">
              <a:srgbClr val="A5D848">
                <a:hueOff val="0"/>
                <a:satOff val="0"/>
                <a:lumOff val="0"/>
                <a:alphaOff val="0"/>
                <a:shade val="60000"/>
                <a:satMod val="180000"/>
                <a:lumMod val="70000"/>
              </a:srgbClr>
            </a:gs>
          </a:gsLst>
          <a:lin ang="4680000" scaled="0"/>
        </a:gradFill>
        <a:ln w="12700" cap="flat" cmpd="sng" algn="ctr">
          <a:solidFill>
            <a:srgbClr val="A5D848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107950" dist="12700" dir="5040000" rotWithShape="0">
            <a:srgbClr val="000000">
              <a:alpha val="5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9800000"/>
          </a:lightRig>
        </a:scene3d>
        <a:sp3d prstMaterial="plastic">
          <a:bevelT h="63500" prst="softRound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E351E14-1725-45F2-B2F7-9CC0CE6C51BB}">
      <dsp:nvSpPr>
        <dsp:cNvPr id="0" name=""/>
        <dsp:cNvSpPr/>
      </dsp:nvSpPr>
      <dsp:spPr>
        <a:xfrm>
          <a:off x="4153149" y="1534373"/>
          <a:ext cx="129674" cy="129672"/>
        </a:xfrm>
        <a:prstGeom prst="ellipse">
          <a:avLst/>
        </a:prstGeom>
        <a:gradFill rotWithShape="0">
          <a:gsLst>
            <a:gs pos="38000">
              <a:srgbClr val="A5D848">
                <a:hueOff val="201768"/>
                <a:satOff val="-63"/>
                <a:lumOff val="-689"/>
                <a:alphaOff val="0"/>
                <a:satMod val="120000"/>
              </a:srgbClr>
            </a:gs>
            <a:gs pos="100000">
              <a:srgbClr val="A5D848">
                <a:hueOff val="201768"/>
                <a:satOff val="-63"/>
                <a:lumOff val="-689"/>
                <a:alphaOff val="0"/>
                <a:shade val="60000"/>
                <a:satMod val="180000"/>
                <a:lumMod val="70000"/>
              </a:srgbClr>
            </a:gs>
          </a:gsLst>
          <a:lin ang="4680000" scaled="0"/>
        </a:gradFill>
        <a:ln w="12700" cap="flat" cmpd="sng" algn="ctr">
          <a:solidFill>
            <a:srgbClr val="A5D848">
              <a:hueOff val="201768"/>
              <a:satOff val="-63"/>
              <a:lumOff val="-689"/>
              <a:alphaOff val="0"/>
            </a:srgbClr>
          </a:solidFill>
          <a:prstDash val="solid"/>
        </a:ln>
        <a:effectLst>
          <a:outerShdw blurRad="107950" dist="12700" dir="5040000" rotWithShape="0">
            <a:srgbClr val="000000">
              <a:alpha val="5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9800000"/>
          </a:lightRig>
        </a:scene3d>
        <a:sp3d prstMaterial="plastic">
          <a:bevelT h="63500" prst="softRound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DBF7E84-3488-458B-A74D-99C525091D68}">
      <dsp:nvSpPr>
        <dsp:cNvPr id="0" name=""/>
        <dsp:cNvSpPr/>
      </dsp:nvSpPr>
      <dsp:spPr>
        <a:xfrm>
          <a:off x="3915488" y="1534373"/>
          <a:ext cx="129674" cy="129672"/>
        </a:xfrm>
        <a:prstGeom prst="ellipse">
          <a:avLst/>
        </a:prstGeom>
        <a:gradFill rotWithShape="0">
          <a:gsLst>
            <a:gs pos="38000">
              <a:srgbClr val="A5D848">
                <a:hueOff val="403535"/>
                <a:satOff val="-126"/>
                <a:lumOff val="-1379"/>
                <a:alphaOff val="0"/>
                <a:satMod val="120000"/>
              </a:srgbClr>
            </a:gs>
            <a:gs pos="100000">
              <a:srgbClr val="A5D848">
                <a:hueOff val="403535"/>
                <a:satOff val="-126"/>
                <a:lumOff val="-1379"/>
                <a:alphaOff val="0"/>
                <a:shade val="60000"/>
                <a:satMod val="180000"/>
                <a:lumMod val="70000"/>
              </a:srgbClr>
            </a:gs>
          </a:gsLst>
          <a:lin ang="4680000" scaled="0"/>
        </a:gradFill>
        <a:ln w="12700" cap="flat" cmpd="sng" algn="ctr">
          <a:solidFill>
            <a:srgbClr val="A5D848">
              <a:hueOff val="403535"/>
              <a:satOff val="-126"/>
              <a:lumOff val="-1379"/>
              <a:alphaOff val="0"/>
            </a:srgbClr>
          </a:solidFill>
          <a:prstDash val="solid"/>
        </a:ln>
        <a:effectLst>
          <a:outerShdw blurRad="107950" dist="12700" dir="5040000" rotWithShape="0">
            <a:srgbClr val="000000">
              <a:alpha val="5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9800000"/>
          </a:lightRig>
        </a:scene3d>
        <a:sp3d prstMaterial="plastic">
          <a:bevelT h="63500" prst="softRound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96D3075-69DA-46AF-BD8D-B5F282E311A4}">
      <dsp:nvSpPr>
        <dsp:cNvPr id="0" name=""/>
        <dsp:cNvSpPr/>
      </dsp:nvSpPr>
      <dsp:spPr>
        <a:xfrm>
          <a:off x="3678278" y="1534373"/>
          <a:ext cx="129674" cy="129672"/>
        </a:xfrm>
        <a:prstGeom prst="ellipse">
          <a:avLst/>
        </a:prstGeom>
        <a:gradFill rotWithShape="0">
          <a:gsLst>
            <a:gs pos="38000">
              <a:srgbClr val="A5D848">
                <a:hueOff val="605303"/>
                <a:satOff val="-188"/>
                <a:lumOff val="-2068"/>
                <a:alphaOff val="0"/>
                <a:satMod val="120000"/>
              </a:srgbClr>
            </a:gs>
            <a:gs pos="100000">
              <a:srgbClr val="A5D848">
                <a:hueOff val="605303"/>
                <a:satOff val="-188"/>
                <a:lumOff val="-2068"/>
                <a:alphaOff val="0"/>
                <a:shade val="60000"/>
                <a:satMod val="180000"/>
                <a:lumMod val="70000"/>
              </a:srgbClr>
            </a:gs>
          </a:gsLst>
          <a:lin ang="4680000" scaled="0"/>
        </a:gradFill>
        <a:ln w="12700" cap="flat" cmpd="sng" algn="ctr">
          <a:solidFill>
            <a:srgbClr val="A5D848">
              <a:hueOff val="605303"/>
              <a:satOff val="-188"/>
              <a:lumOff val="-2068"/>
              <a:alphaOff val="0"/>
            </a:srgbClr>
          </a:solidFill>
          <a:prstDash val="solid"/>
        </a:ln>
        <a:effectLst>
          <a:outerShdw blurRad="107950" dist="12700" dir="5040000" rotWithShape="0">
            <a:srgbClr val="000000">
              <a:alpha val="5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9800000"/>
          </a:lightRig>
        </a:scene3d>
        <a:sp3d prstMaterial="plastic">
          <a:bevelT h="63500" prst="softRound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D03F9C5-2704-4D48-9A75-5E4606738729}">
      <dsp:nvSpPr>
        <dsp:cNvPr id="0" name=""/>
        <dsp:cNvSpPr/>
      </dsp:nvSpPr>
      <dsp:spPr>
        <a:xfrm>
          <a:off x="3440617" y="1534373"/>
          <a:ext cx="129674" cy="129672"/>
        </a:xfrm>
        <a:prstGeom prst="ellipse">
          <a:avLst/>
        </a:prstGeom>
        <a:gradFill rotWithShape="0">
          <a:gsLst>
            <a:gs pos="38000">
              <a:srgbClr val="A5D848">
                <a:hueOff val="807071"/>
                <a:satOff val="-251"/>
                <a:lumOff val="-2757"/>
                <a:alphaOff val="0"/>
                <a:satMod val="120000"/>
              </a:srgbClr>
            </a:gs>
            <a:gs pos="100000">
              <a:srgbClr val="A5D848">
                <a:hueOff val="807071"/>
                <a:satOff val="-251"/>
                <a:lumOff val="-2757"/>
                <a:alphaOff val="0"/>
                <a:shade val="60000"/>
                <a:satMod val="180000"/>
                <a:lumMod val="70000"/>
              </a:srgbClr>
            </a:gs>
          </a:gsLst>
          <a:lin ang="4680000" scaled="0"/>
        </a:gradFill>
        <a:ln w="12700" cap="flat" cmpd="sng" algn="ctr">
          <a:solidFill>
            <a:srgbClr val="A5D848">
              <a:hueOff val="807071"/>
              <a:satOff val="-251"/>
              <a:lumOff val="-2757"/>
              <a:alphaOff val="0"/>
            </a:srgbClr>
          </a:solidFill>
          <a:prstDash val="solid"/>
        </a:ln>
        <a:effectLst>
          <a:outerShdw blurRad="107950" dist="12700" dir="5040000" rotWithShape="0">
            <a:srgbClr val="000000">
              <a:alpha val="5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9800000"/>
          </a:lightRig>
        </a:scene3d>
        <a:sp3d prstMaterial="plastic">
          <a:bevelT h="63500" prst="softRound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137FA98-75BE-4ECB-8EB7-56245AFEF174}">
      <dsp:nvSpPr>
        <dsp:cNvPr id="0" name=""/>
        <dsp:cNvSpPr/>
      </dsp:nvSpPr>
      <dsp:spPr>
        <a:xfrm>
          <a:off x="3073281" y="1469537"/>
          <a:ext cx="259349" cy="259558"/>
        </a:xfrm>
        <a:prstGeom prst="ellipse">
          <a:avLst/>
        </a:prstGeom>
        <a:gradFill rotWithShape="0">
          <a:gsLst>
            <a:gs pos="38000">
              <a:srgbClr val="A5D848">
                <a:hueOff val="1008838"/>
                <a:satOff val="-314"/>
                <a:lumOff val="-3446"/>
                <a:alphaOff val="0"/>
                <a:satMod val="120000"/>
              </a:srgbClr>
            </a:gs>
            <a:gs pos="100000">
              <a:srgbClr val="A5D848">
                <a:hueOff val="1008838"/>
                <a:satOff val="-314"/>
                <a:lumOff val="-3446"/>
                <a:alphaOff val="0"/>
                <a:shade val="60000"/>
                <a:satMod val="180000"/>
                <a:lumMod val="70000"/>
              </a:srgbClr>
            </a:gs>
          </a:gsLst>
          <a:lin ang="4680000" scaled="0"/>
        </a:gradFill>
        <a:ln w="12700" cap="flat" cmpd="sng" algn="ctr">
          <a:solidFill>
            <a:srgbClr val="A5D848">
              <a:hueOff val="1008838"/>
              <a:satOff val="-314"/>
              <a:lumOff val="-3446"/>
              <a:alphaOff val="0"/>
            </a:srgbClr>
          </a:solidFill>
          <a:prstDash val="solid"/>
        </a:ln>
        <a:effectLst>
          <a:outerShdw blurRad="107950" dist="12700" dir="5040000" rotWithShape="0">
            <a:srgbClr val="000000">
              <a:alpha val="5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9800000"/>
          </a:lightRig>
        </a:scene3d>
        <a:sp3d prstMaterial="plastic">
          <a:bevelT h="63500" prst="softRound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2F5EAD6-FA0E-4B09-98E6-2E661516CC55}">
      <dsp:nvSpPr>
        <dsp:cNvPr id="0" name=""/>
        <dsp:cNvSpPr/>
      </dsp:nvSpPr>
      <dsp:spPr>
        <a:xfrm>
          <a:off x="4179355" y="1266497"/>
          <a:ext cx="129674" cy="129672"/>
        </a:xfrm>
        <a:prstGeom prst="ellipse">
          <a:avLst/>
        </a:prstGeom>
        <a:gradFill rotWithShape="0">
          <a:gsLst>
            <a:gs pos="38000">
              <a:srgbClr val="A5D848">
                <a:hueOff val="1210606"/>
                <a:satOff val="-377"/>
                <a:lumOff val="-4136"/>
                <a:alphaOff val="0"/>
                <a:satMod val="120000"/>
              </a:srgbClr>
            </a:gs>
            <a:gs pos="100000">
              <a:srgbClr val="A5D848">
                <a:hueOff val="1210606"/>
                <a:satOff val="-377"/>
                <a:lumOff val="-4136"/>
                <a:alphaOff val="0"/>
                <a:shade val="60000"/>
                <a:satMod val="180000"/>
                <a:lumMod val="70000"/>
              </a:srgbClr>
            </a:gs>
          </a:gsLst>
          <a:lin ang="4680000" scaled="0"/>
        </a:gradFill>
        <a:ln w="12700" cap="flat" cmpd="sng" algn="ctr">
          <a:solidFill>
            <a:srgbClr val="A5D848">
              <a:hueOff val="1210606"/>
              <a:satOff val="-377"/>
              <a:lumOff val="-4136"/>
              <a:alphaOff val="0"/>
            </a:srgbClr>
          </a:solidFill>
          <a:prstDash val="solid"/>
        </a:ln>
        <a:effectLst>
          <a:outerShdw blurRad="107950" dist="12700" dir="5040000" rotWithShape="0">
            <a:srgbClr val="000000">
              <a:alpha val="5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9800000"/>
          </a:lightRig>
        </a:scene3d>
        <a:sp3d prstMaterial="plastic">
          <a:bevelT h="63500" prst="softRound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9B7BC3B-C2B2-4A44-9ED8-29A24507C594}">
      <dsp:nvSpPr>
        <dsp:cNvPr id="0" name=""/>
        <dsp:cNvSpPr/>
      </dsp:nvSpPr>
      <dsp:spPr>
        <a:xfrm>
          <a:off x="4179355" y="1804169"/>
          <a:ext cx="129674" cy="129672"/>
        </a:xfrm>
        <a:prstGeom prst="ellipse">
          <a:avLst/>
        </a:prstGeom>
        <a:gradFill rotWithShape="0">
          <a:gsLst>
            <a:gs pos="38000">
              <a:srgbClr val="A5D848">
                <a:hueOff val="1412374"/>
                <a:satOff val="-439"/>
                <a:lumOff val="-4825"/>
                <a:alphaOff val="0"/>
                <a:satMod val="120000"/>
              </a:srgbClr>
            </a:gs>
            <a:gs pos="100000">
              <a:srgbClr val="A5D848">
                <a:hueOff val="1412374"/>
                <a:satOff val="-439"/>
                <a:lumOff val="-4825"/>
                <a:alphaOff val="0"/>
                <a:shade val="60000"/>
                <a:satMod val="180000"/>
                <a:lumMod val="70000"/>
              </a:srgbClr>
            </a:gs>
          </a:gsLst>
          <a:lin ang="4680000" scaled="0"/>
        </a:gradFill>
        <a:ln w="12700" cap="flat" cmpd="sng" algn="ctr">
          <a:solidFill>
            <a:srgbClr val="A5D848">
              <a:hueOff val="1412374"/>
              <a:satOff val="-439"/>
              <a:lumOff val="-4825"/>
              <a:alphaOff val="0"/>
            </a:srgbClr>
          </a:solidFill>
          <a:prstDash val="solid"/>
        </a:ln>
        <a:effectLst>
          <a:outerShdw blurRad="107950" dist="12700" dir="5040000" rotWithShape="0">
            <a:srgbClr val="000000">
              <a:alpha val="5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9800000"/>
          </a:lightRig>
        </a:scene3d>
        <a:sp3d prstMaterial="plastic">
          <a:bevelT h="63500" prst="softRound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1799191-F04F-468A-8554-543C858FBACB}">
      <dsp:nvSpPr>
        <dsp:cNvPr id="0" name=""/>
        <dsp:cNvSpPr/>
      </dsp:nvSpPr>
      <dsp:spPr>
        <a:xfrm>
          <a:off x="4295023" y="1382946"/>
          <a:ext cx="129674" cy="129672"/>
        </a:xfrm>
        <a:prstGeom prst="ellipse">
          <a:avLst/>
        </a:prstGeom>
        <a:gradFill rotWithShape="0">
          <a:gsLst>
            <a:gs pos="38000">
              <a:srgbClr val="A5D848">
                <a:hueOff val="1614141"/>
                <a:satOff val="-502"/>
                <a:lumOff val="-5514"/>
                <a:alphaOff val="0"/>
                <a:satMod val="120000"/>
              </a:srgbClr>
            </a:gs>
            <a:gs pos="100000">
              <a:srgbClr val="A5D848">
                <a:hueOff val="1614141"/>
                <a:satOff val="-502"/>
                <a:lumOff val="-5514"/>
                <a:alphaOff val="0"/>
                <a:shade val="60000"/>
                <a:satMod val="180000"/>
                <a:lumMod val="70000"/>
              </a:srgbClr>
            </a:gs>
          </a:gsLst>
          <a:lin ang="4680000" scaled="0"/>
        </a:gradFill>
        <a:ln w="12700" cap="flat" cmpd="sng" algn="ctr">
          <a:solidFill>
            <a:srgbClr val="A5D848">
              <a:hueOff val="1614141"/>
              <a:satOff val="-502"/>
              <a:lumOff val="-5514"/>
              <a:alphaOff val="0"/>
            </a:srgbClr>
          </a:solidFill>
          <a:prstDash val="solid"/>
        </a:ln>
        <a:effectLst>
          <a:outerShdw blurRad="107950" dist="12700" dir="5040000" rotWithShape="0">
            <a:srgbClr val="000000">
              <a:alpha val="5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9800000"/>
          </a:lightRig>
        </a:scene3d>
        <a:sp3d prstMaterial="plastic">
          <a:bevelT h="63500" prst="softRound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C5AB7FF-ED0A-4A66-8638-F5DC4D9A982F}">
      <dsp:nvSpPr>
        <dsp:cNvPr id="0" name=""/>
        <dsp:cNvSpPr/>
      </dsp:nvSpPr>
      <dsp:spPr>
        <a:xfrm>
          <a:off x="4302704" y="1688359"/>
          <a:ext cx="129674" cy="129672"/>
        </a:xfrm>
        <a:prstGeom prst="ellipse">
          <a:avLst/>
        </a:prstGeom>
        <a:gradFill rotWithShape="0">
          <a:gsLst>
            <a:gs pos="38000">
              <a:srgbClr val="A5D848">
                <a:hueOff val="1815909"/>
                <a:satOff val="-565"/>
                <a:lumOff val="-6203"/>
                <a:alphaOff val="0"/>
                <a:satMod val="120000"/>
              </a:srgbClr>
            </a:gs>
            <a:gs pos="100000">
              <a:srgbClr val="A5D848">
                <a:hueOff val="1815909"/>
                <a:satOff val="-565"/>
                <a:lumOff val="-6203"/>
                <a:alphaOff val="0"/>
                <a:shade val="60000"/>
                <a:satMod val="180000"/>
                <a:lumMod val="70000"/>
              </a:srgbClr>
            </a:gs>
          </a:gsLst>
          <a:lin ang="4680000" scaled="0"/>
        </a:gradFill>
        <a:ln w="12700" cap="flat" cmpd="sng" algn="ctr">
          <a:solidFill>
            <a:srgbClr val="A5D848">
              <a:hueOff val="1815909"/>
              <a:satOff val="-565"/>
              <a:lumOff val="-6203"/>
              <a:alphaOff val="0"/>
            </a:srgbClr>
          </a:solidFill>
          <a:prstDash val="solid"/>
        </a:ln>
        <a:effectLst>
          <a:outerShdw blurRad="107950" dist="12700" dir="5040000" rotWithShape="0">
            <a:srgbClr val="000000">
              <a:alpha val="5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9800000"/>
          </a:lightRig>
        </a:scene3d>
        <a:sp3d prstMaterial="plastic">
          <a:bevelT h="63500" prst="softRound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6BC0AE2-6F5D-4C1C-A3B6-F1A1707A1D48}">
      <dsp:nvSpPr>
        <dsp:cNvPr id="0" name=""/>
        <dsp:cNvSpPr/>
      </dsp:nvSpPr>
      <dsp:spPr>
        <a:xfrm>
          <a:off x="1490184" y="990390"/>
          <a:ext cx="1638113" cy="1217852"/>
        </a:xfrm>
        <a:prstGeom prst="ellipse">
          <a:avLst/>
        </a:prstGeom>
        <a:gradFill rotWithShape="0">
          <a:gsLst>
            <a:gs pos="38000">
              <a:srgbClr val="A5D848">
                <a:hueOff val="2017676"/>
                <a:satOff val="-628"/>
                <a:lumOff val="-6893"/>
                <a:alphaOff val="0"/>
                <a:satMod val="120000"/>
              </a:srgbClr>
            </a:gs>
            <a:gs pos="100000">
              <a:srgbClr val="A5D848">
                <a:hueOff val="2017676"/>
                <a:satOff val="-628"/>
                <a:lumOff val="-6893"/>
                <a:alphaOff val="0"/>
                <a:shade val="60000"/>
                <a:satMod val="180000"/>
                <a:lumMod val="70000"/>
              </a:srgbClr>
            </a:gs>
          </a:gsLst>
          <a:lin ang="4680000" scaled="0"/>
        </a:gradFill>
        <a:ln w="12700" cap="flat" cmpd="sng" algn="ctr">
          <a:solidFill>
            <a:srgbClr val="A5D848">
              <a:hueOff val="2017676"/>
              <a:satOff val="-628"/>
              <a:lumOff val="-6893"/>
              <a:alphaOff val="0"/>
            </a:srgbClr>
          </a:solidFill>
          <a:prstDash val="solid"/>
        </a:ln>
        <a:effectLst>
          <a:outerShdw blurRad="107950" dist="12700" dir="5040000" rotWithShape="0">
            <a:srgbClr val="000000">
              <a:alpha val="5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9800000"/>
          </a:lightRig>
        </a:scene3d>
        <a:sp3d prstMaterial="plastic">
          <a:bevelT h="63500" prst="softRound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ysClr val="windowText" lastClr="000000"/>
              </a:solidFill>
              <a:latin typeface="Rockwell"/>
              <a:ea typeface="+mn-ea"/>
              <a:cs typeface="+mn-cs"/>
            </a:rPr>
            <a:t>SPRIDEN</a:t>
          </a:r>
          <a:r>
            <a:rPr lang="en-US" sz="1600" b="1" kern="1200" dirty="0" smtClean="0">
              <a:solidFill>
                <a:sysClr val="windowText" lastClr="000000"/>
              </a:solidFill>
              <a:latin typeface="Rockwell"/>
              <a:ea typeface="+mn-ea"/>
              <a:cs typeface="+mn-cs"/>
            </a:rPr>
            <a:t> </a:t>
          </a:r>
          <a:r>
            <a:rPr lang="en-US" sz="2800" b="1" kern="1200" dirty="0" smtClean="0">
              <a:solidFill>
                <a:sysClr val="windowText" lastClr="000000"/>
              </a:solidFill>
              <a:latin typeface="Rockwell"/>
              <a:ea typeface="+mn-ea"/>
              <a:cs typeface="+mn-cs"/>
            </a:rPr>
            <a:t>VIEW</a:t>
          </a:r>
          <a:endParaRPr lang="en-US" sz="2800" b="1" kern="1200" dirty="0">
            <a:solidFill>
              <a:sysClr val="windowText" lastClr="000000"/>
            </a:solidFill>
            <a:latin typeface="Rockwell"/>
            <a:ea typeface="+mn-ea"/>
            <a:cs typeface="+mn-cs"/>
          </a:endParaRPr>
        </a:p>
      </dsp:txBody>
      <dsp:txXfrm>
        <a:off x="1730080" y="1168740"/>
        <a:ext cx="1158321" cy="861152"/>
      </dsp:txXfrm>
    </dsp:sp>
    <dsp:sp modelId="{D2F18608-9DC4-4529-A661-ECF930085760}">
      <dsp:nvSpPr>
        <dsp:cNvPr id="0" name=""/>
        <dsp:cNvSpPr/>
      </dsp:nvSpPr>
      <dsp:spPr>
        <a:xfrm>
          <a:off x="1554688" y="830558"/>
          <a:ext cx="259349" cy="259558"/>
        </a:xfrm>
        <a:prstGeom prst="ellipse">
          <a:avLst/>
        </a:prstGeom>
        <a:gradFill rotWithShape="0">
          <a:gsLst>
            <a:gs pos="38000">
              <a:srgbClr val="A5D848">
                <a:hueOff val="2219444"/>
                <a:satOff val="-690"/>
                <a:lumOff val="-7582"/>
                <a:alphaOff val="0"/>
                <a:satMod val="120000"/>
              </a:srgbClr>
            </a:gs>
            <a:gs pos="100000">
              <a:srgbClr val="A5D848">
                <a:hueOff val="2219444"/>
                <a:satOff val="-690"/>
                <a:lumOff val="-7582"/>
                <a:alphaOff val="0"/>
                <a:shade val="60000"/>
                <a:satMod val="180000"/>
                <a:lumMod val="70000"/>
              </a:srgbClr>
            </a:gs>
          </a:gsLst>
          <a:lin ang="4680000" scaled="0"/>
        </a:gradFill>
        <a:ln w="12700" cap="flat" cmpd="sng" algn="ctr">
          <a:solidFill>
            <a:srgbClr val="A5D848">
              <a:hueOff val="2219444"/>
              <a:satOff val="-690"/>
              <a:lumOff val="-7582"/>
              <a:alphaOff val="0"/>
            </a:srgbClr>
          </a:solidFill>
          <a:prstDash val="solid"/>
        </a:ln>
        <a:effectLst>
          <a:outerShdw blurRad="107950" dist="12700" dir="5040000" rotWithShape="0">
            <a:srgbClr val="000000">
              <a:alpha val="5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9800000"/>
          </a:lightRig>
        </a:scene3d>
        <a:sp3d prstMaterial="plastic">
          <a:bevelT h="63500" prst="softRound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A9182DF-B615-4FB7-92B4-117AFFF7F45B}">
      <dsp:nvSpPr>
        <dsp:cNvPr id="0" name=""/>
        <dsp:cNvSpPr/>
      </dsp:nvSpPr>
      <dsp:spPr>
        <a:xfrm>
          <a:off x="1388415" y="693634"/>
          <a:ext cx="129674" cy="129672"/>
        </a:xfrm>
        <a:prstGeom prst="ellipse">
          <a:avLst/>
        </a:prstGeom>
        <a:gradFill rotWithShape="0">
          <a:gsLst>
            <a:gs pos="38000">
              <a:srgbClr val="A5D848">
                <a:hueOff val="2421212"/>
                <a:satOff val="-753"/>
                <a:lumOff val="-8271"/>
                <a:alphaOff val="0"/>
                <a:satMod val="120000"/>
              </a:srgbClr>
            </a:gs>
            <a:gs pos="100000">
              <a:srgbClr val="A5D848">
                <a:hueOff val="2421212"/>
                <a:satOff val="-753"/>
                <a:lumOff val="-8271"/>
                <a:alphaOff val="0"/>
                <a:shade val="60000"/>
                <a:satMod val="180000"/>
                <a:lumMod val="70000"/>
              </a:srgbClr>
            </a:gs>
          </a:gsLst>
          <a:lin ang="4680000" scaled="0"/>
        </a:gradFill>
        <a:ln w="12700" cap="flat" cmpd="sng" algn="ctr">
          <a:solidFill>
            <a:srgbClr val="A5D848">
              <a:hueOff val="2421212"/>
              <a:satOff val="-753"/>
              <a:lumOff val="-8271"/>
              <a:alphaOff val="0"/>
            </a:srgbClr>
          </a:solidFill>
          <a:prstDash val="solid"/>
        </a:ln>
        <a:effectLst>
          <a:outerShdw blurRad="107950" dist="12700" dir="5040000" rotWithShape="0">
            <a:srgbClr val="000000">
              <a:alpha val="5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9800000"/>
          </a:lightRig>
        </a:scene3d>
        <a:sp3d prstMaterial="plastic">
          <a:bevelT h="63500" prst="softRound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84AE2F8-5624-4D5A-8772-B7DCEF5ECE4A}">
      <dsp:nvSpPr>
        <dsp:cNvPr id="0" name=""/>
        <dsp:cNvSpPr/>
      </dsp:nvSpPr>
      <dsp:spPr>
        <a:xfrm>
          <a:off x="1111445" y="693634"/>
          <a:ext cx="129674" cy="129672"/>
        </a:xfrm>
        <a:prstGeom prst="ellipse">
          <a:avLst/>
        </a:prstGeom>
        <a:gradFill rotWithShape="0">
          <a:gsLst>
            <a:gs pos="38000">
              <a:srgbClr val="A5D848">
                <a:hueOff val="2622979"/>
                <a:satOff val="-816"/>
                <a:lumOff val="-8961"/>
                <a:alphaOff val="0"/>
                <a:satMod val="120000"/>
              </a:srgbClr>
            </a:gs>
            <a:gs pos="100000">
              <a:srgbClr val="A5D848">
                <a:hueOff val="2622979"/>
                <a:satOff val="-816"/>
                <a:lumOff val="-8961"/>
                <a:alphaOff val="0"/>
                <a:shade val="60000"/>
                <a:satMod val="180000"/>
                <a:lumMod val="70000"/>
              </a:srgbClr>
            </a:gs>
          </a:gsLst>
          <a:lin ang="4680000" scaled="0"/>
        </a:gradFill>
        <a:ln w="12700" cap="flat" cmpd="sng" algn="ctr">
          <a:solidFill>
            <a:srgbClr val="A5D848">
              <a:hueOff val="2622979"/>
              <a:satOff val="-816"/>
              <a:lumOff val="-8961"/>
              <a:alphaOff val="0"/>
            </a:srgbClr>
          </a:solidFill>
          <a:prstDash val="solid"/>
        </a:ln>
        <a:effectLst>
          <a:outerShdw blurRad="107950" dist="12700" dir="5040000" rotWithShape="0">
            <a:srgbClr val="000000">
              <a:alpha val="5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9800000"/>
          </a:lightRig>
        </a:scene3d>
        <a:sp3d prstMaterial="plastic">
          <a:bevelT h="63500" prst="softRound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5A5C2DA-37A2-4CA7-8CC0-647A39C31799}">
      <dsp:nvSpPr>
        <dsp:cNvPr id="0" name=""/>
        <dsp:cNvSpPr/>
      </dsp:nvSpPr>
      <dsp:spPr>
        <a:xfrm>
          <a:off x="834475" y="693634"/>
          <a:ext cx="129674" cy="129672"/>
        </a:xfrm>
        <a:prstGeom prst="ellipse">
          <a:avLst/>
        </a:prstGeom>
        <a:gradFill rotWithShape="0">
          <a:gsLst>
            <a:gs pos="38000">
              <a:srgbClr val="A5D848">
                <a:hueOff val="2824747"/>
                <a:satOff val="-879"/>
                <a:lumOff val="-9650"/>
                <a:alphaOff val="0"/>
                <a:satMod val="120000"/>
              </a:srgbClr>
            </a:gs>
            <a:gs pos="100000">
              <a:srgbClr val="A5D848">
                <a:hueOff val="2824747"/>
                <a:satOff val="-879"/>
                <a:lumOff val="-9650"/>
                <a:alphaOff val="0"/>
                <a:shade val="60000"/>
                <a:satMod val="180000"/>
                <a:lumMod val="70000"/>
              </a:srgbClr>
            </a:gs>
          </a:gsLst>
          <a:lin ang="4680000" scaled="0"/>
        </a:gradFill>
        <a:ln w="12700" cap="flat" cmpd="sng" algn="ctr">
          <a:solidFill>
            <a:srgbClr val="A5D848">
              <a:hueOff val="2824747"/>
              <a:satOff val="-879"/>
              <a:lumOff val="-9650"/>
              <a:alphaOff val="0"/>
            </a:srgbClr>
          </a:solidFill>
          <a:prstDash val="solid"/>
        </a:ln>
        <a:effectLst>
          <a:outerShdw blurRad="107950" dist="12700" dir="5040000" rotWithShape="0">
            <a:srgbClr val="000000">
              <a:alpha val="5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9800000"/>
          </a:lightRig>
        </a:scene3d>
        <a:sp3d prstMaterial="plastic">
          <a:bevelT h="63500" prst="softRound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2E1273E-01F9-421F-91BC-78085980989B}">
      <dsp:nvSpPr>
        <dsp:cNvPr id="0" name=""/>
        <dsp:cNvSpPr/>
      </dsp:nvSpPr>
      <dsp:spPr>
        <a:xfrm>
          <a:off x="557504" y="693634"/>
          <a:ext cx="129674" cy="129672"/>
        </a:xfrm>
        <a:prstGeom prst="ellipse">
          <a:avLst/>
        </a:prstGeom>
        <a:gradFill rotWithShape="0">
          <a:gsLst>
            <a:gs pos="38000">
              <a:srgbClr val="A5D848">
                <a:hueOff val="3026515"/>
                <a:satOff val="-941"/>
                <a:lumOff val="-10339"/>
                <a:alphaOff val="0"/>
                <a:satMod val="120000"/>
              </a:srgbClr>
            </a:gs>
            <a:gs pos="100000">
              <a:srgbClr val="A5D848">
                <a:hueOff val="3026515"/>
                <a:satOff val="-941"/>
                <a:lumOff val="-10339"/>
                <a:alphaOff val="0"/>
                <a:shade val="60000"/>
                <a:satMod val="180000"/>
                <a:lumMod val="70000"/>
              </a:srgbClr>
            </a:gs>
          </a:gsLst>
          <a:lin ang="4680000" scaled="0"/>
        </a:gradFill>
        <a:ln w="12700" cap="flat" cmpd="sng" algn="ctr">
          <a:solidFill>
            <a:srgbClr val="A5D848">
              <a:hueOff val="3026515"/>
              <a:satOff val="-941"/>
              <a:lumOff val="-10339"/>
              <a:alphaOff val="0"/>
            </a:srgbClr>
          </a:solidFill>
          <a:prstDash val="solid"/>
        </a:ln>
        <a:effectLst>
          <a:outerShdw blurRad="107950" dist="12700" dir="5040000" rotWithShape="0">
            <a:srgbClr val="000000">
              <a:alpha val="5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9800000"/>
          </a:lightRig>
        </a:scene3d>
        <a:sp3d prstMaterial="plastic">
          <a:bevelT h="63500" prst="softRound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E02B20B-D3EB-4BE7-B7E3-4BA5D1269C6F}">
      <dsp:nvSpPr>
        <dsp:cNvPr id="0" name=""/>
        <dsp:cNvSpPr/>
      </dsp:nvSpPr>
      <dsp:spPr>
        <a:xfrm>
          <a:off x="280082" y="693634"/>
          <a:ext cx="129674" cy="129672"/>
        </a:xfrm>
        <a:prstGeom prst="ellipse">
          <a:avLst/>
        </a:prstGeom>
        <a:gradFill rotWithShape="0">
          <a:gsLst>
            <a:gs pos="38000">
              <a:srgbClr val="A5D848">
                <a:hueOff val="3228282"/>
                <a:satOff val="-1004"/>
                <a:lumOff val="-11028"/>
                <a:alphaOff val="0"/>
                <a:satMod val="120000"/>
              </a:srgbClr>
            </a:gs>
            <a:gs pos="100000">
              <a:srgbClr val="A5D848">
                <a:hueOff val="3228282"/>
                <a:satOff val="-1004"/>
                <a:lumOff val="-11028"/>
                <a:alphaOff val="0"/>
                <a:shade val="60000"/>
                <a:satMod val="180000"/>
                <a:lumMod val="70000"/>
              </a:srgbClr>
            </a:gs>
          </a:gsLst>
          <a:lin ang="4680000" scaled="0"/>
        </a:gradFill>
        <a:ln w="12700" cap="flat" cmpd="sng" algn="ctr">
          <a:solidFill>
            <a:srgbClr val="A5D848">
              <a:hueOff val="3228282"/>
              <a:satOff val="-1004"/>
              <a:lumOff val="-11028"/>
              <a:alphaOff val="0"/>
            </a:srgbClr>
          </a:solidFill>
          <a:prstDash val="solid"/>
        </a:ln>
        <a:effectLst>
          <a:outerShdw blurRad="107950" dist="12700" dir="5040000" rotWithShape="0">
            <a:srgbClr val="000000">
              <a:alpha val="5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9800000"/>
          </a:lightRig>
        </a:scene3d>
        <a:sp3d prstMaterial="plastic">
          <a:bevelT h="63500" prst="softRound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DA10EEB-ACC3-41BB-B994-045A69B30D06}">
      <dsp:nvSpPr>
        <dsp:cNvPr id="0" name=""/>
        <dsp:cNvSpPr/>
      </dsp:nvSpPr>
      <dsp:spPr>
        <a:xfrm>
          <a:off x="3112" y="693634"/>
          <a:ext cx="129674" cy="129672"/>
        </a:xfrm>
        <a:prstGeom prst="ellipse">
          <a:avLst/>
        </a:prstGeom>
        <a:gradFill rotWithShape="0">
          <a:gsLst>
            <a:gs pos="38000">
              <a:srgbClr val="A5D848">
                <a:hueOff val="3430050"/>
                <a:satOff val="-1067"/>
                <a:lumOff val="-11718"/>
                <a:alphaOff val="0"/>
                <a:satMod val="120000"/>
              </a:srgbClr>
            </a:gs>
            <a:gs pos="100000">
              <a:srgbClr val="A5D848">
                <a:hueOff val="3430050"/>
                <a:satOff val="-1067"/>
                <a:lumOff val="-11718"/>
                <a:alphaOff val="0"/>
                <a:shade val="60000"/>
                <a:satMod val="180000"/>
                <a:lumMod val="70000"/>
              </a:srgbClr>
            </a:gs>
          </a:gsLst>
          <a:lin ang="4680000" scaled="0"/>
        </a:gradFill>
        <a:ln w="12700" cap="flat" cmpd="sng" algn="ctr">
          <a:solidFill>
            <a:srgbClr val="A5D848">
              <a:hueOff val="3430050"/>
              <a:satOff val="-1067"/>
              <a:lumOff val="-11718"/>
              <a:alphaOff val="0"/>
            </a:srgbClr>
          </a:solidFill>
          <a:prstDash val="solid"/>
        </a:ln>
        <a:effectLst>
          <a:outerShdw blurRad="107950" dist="12700" dir="5040000" rotWithShape="0">
            <a:srgbClr val="000000">
              <a:alpha val="5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9800000"/>
          </a:lightRig>
        </a:scene3d>
        <a:sp3d prstMaterial="plastic">
          <a:bevelT h="63500" prst="softRound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91D2115-0B56-4132-BEF5-F4A158561AD3}">
      <dsp:nvSpPr>
        <dsp:cNvPr id="0" name=""/>
        <dsp:cNvSpPr/>
      </dsp:nvSpPr>
      <dsp:spPr>
        <a:xfrm>
          <a:off x="2208" y="359003"/>
          <a:ext cx="1519948" cy="333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Rockwell"/>
              <a:ea typeface="+mn-ea"/>
              <a:cs typeface="+mn-cs"/>
            </a:rPr>
            <a:t>Faculty</a:t>
          </a:r>
          <a:endParaRPr lang="en-US" sz="2400" b="1" kern="1200" dirty="0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latin typeface="Rockwell"/>
            <a:ea typeface="+mn-ea"/>
            <a:cs typeface="+mn-cs"/>
          </a:endParaRPr>
        </a:p>
      </dsp:txBody>
      <dsp:txXfrm>
        <a:off x="2208" y="359003"/>
        <a:ext cx="1519948" cy="333565"/>
      </dsp:txXfrm>
    </dsp:sp>
    <dsp:sp modelId="{D6C8F773-5B26-4417-9093-92276C745144}">
      <dsp:nvSpPr>
        <dsp:cNvPr id="0" name=""/>
        <dsp:cNvSpPr/>
      </dsp:nvSpPr>
      <dsp:spPr>
        <a:xfrm>
          <a:off x="1285399" y="1469537"/>
          <a:ext cx="259349" cy="259558"/>
        </a:xfrm>
        <a:prstGeom prst="ellipse">
          <a:avLst/>
        </a:prstGeom>
        <a:gradFill rotWithShape="0">
          <a:gsLst>
            <a:gs pos="38000">
              <a:srgbClr val="A5D848">
                <a:hueOff val="4035353"/>
                <a:satOff val="-1255"/>
                <a:lumOff val="-13785"/>
                <a:alphaOff val="0"/>
                <a:satMod val="120000"/>
              </a:srgbClr>
            </a:gs>
            <a:gs pos="100000">
              <a:srgbClr val="A5D848">
                <a:hueOff val="4035353"/>
                <a:satOff val="-1255"/>
                <a:lumOff val="-13785"/>
                <a:alphaOff val="0"/>
                <a:shade val="60000"/>
                <a:satMod val="180000"/>
                <a:lumMod val="70000"/>
              </a:srgbClr>
            </a:gs>
          </a:gsLst>
          <a:lin ang="4680000" scaled="0"/>
        </a:gradFill>
        <a:ln w="12700" cap="flat" cmpd="sng" algn="ctr">
          <a:solidFill>
            <a:srgbClr val="A5D848">
              <a:hueOff val="4035353"/>
              <a:satOff val="-1255"/>
              <a:lumOff val="-13785"/>
              <a:alphaOff val="0"/>
            </a:srgbClr>
          </a:solidFill>
          <a:prstDash val="solid"/>
        </a:ln>
        <a:effectLst>
          <a:outerShdw blurRad="107950" dist="12700" dir="5040000" rotWithShape="0">
            <a:srgbClr val="000000">
              <a:alpha val="5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9800000"/>
          </a:lightRig>
        </a:scene3d>
        <a:sp3d prstMaterial="plastic">
          <a:bevelT h="63500" prst="softRound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74AD43A-CF08-46FA-99AD-EF41FB159FD3}">
      <dsp:nvSpPr>
        <dsp:cNvPr id="0" name=""/>
        <dsp:cNvSpPr/>
      </dsp:nvSpPr>
      <dsp:spPr>
        <a:xfrm>
          <a:off x="1028760" y="1534373"/>
          <a:ext cx="129674" cy="129672"/>
        </a:xfrm>
        <a:prstGeom prst="ellipse">
          <a:avLst/>
        </a:prstGeom>
        <a:gradFill rotWithShape="0">
          <a:gsLst>
            <a:gs pos="38000">
              <a:srgbClr val="A5D848">
                <a:hueOff val="4237121"/>
                <a:satOff val="-1318"/>
                <a:lumOff val="-14475"/>
                <a:alphaOff val="0"/>
                <a:satMod val="120000"/>
              </a:srgbClr>
            </a:gs>
            <a:gs pos="100000">
              <a:srgbClr val="A5D848">
                <a:hueOff val="4237121"/>
                <a:satOff val="-1318"/>
                <a:lumOff val="-14475"/>
                <a:alphaOff val="0"/>
                <a:shade val="60000"/>
                <a:satMod val="180000"/>
                <a:lumMod val="70000"/>
              </a:srgbClr>
            </a:gs>
          </a:gsLst>
          <a:lin ang="4680000" scaled="0"/>
        </a:gradFill>
        <a:ln w="12700" cap="flat" cmpd="sng" algn="ctr">
          <a:solidFill>
            <a:srgbClr val="A5D848">
              <a:hueOff val="4237121"/>
              <a:satOff val="-1318"/>
              <a:lumOff val="-14475"/>
              <a:alphaOff val="0"/>
            </a:srgbClr>
          </a:solidFill>
          <a:prstDash val="solid"/>
        </a:ln>
        <a:effectLst>
          <a:outerShdw blurRad="107950" dist="12700" dir="5040000" rotWithShape="0">
            <a:srgbClr val="000000">
              <a:alpha val="5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9800000"/>
          </a:lightRig>
        </a:scene3d>
        <a:sp3d prstMaterial="plastic">
          <a:bevelT h="63500" prst="softRound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0659908-4437-4C30-A0CA-4CC88D8EE6CD}">
      <dsp:nvSpPr>
        <dsp:cNvPr id="0" name=""/>
        <dsp:cNvSpPr/>
      </dsp:nvSpPr>
      <dsp:spPr>
        <a:xfrm>
          <a:off x="772574" y="1534373"/>
          <a:ext cx="129674" cy="129672"/>
        </a:xfrm>
        <a:prstGeom prst="ellipse">
          <a:avLst/>
        </a:prstGeom>
        <a:gradFill rotWithShape="0">
          <a:gsLst>
            <a:gs pos="38000">
              <a:srgbClr val="A5D848">
                <a:hueOff val="4438889"/>
                <a:satOff val="-1381"/>
                <a:lumOff val="-15164"/>
                <a:alphaOff val="0"/>
                <a:satMod val="120000"/>
              </a:srgbClr>
            </a:gs>
            <a:gs pos="100000">
              <a:srgbClr val="A5D848">
                <a:hueOff val="4438889"/>
                <a:satOff val="-1381"/>
                <a:lumOff val="-15164"/>
                <a:alphaOff val="0"/>
                <a:shade val="60000"/>
                <a:satMod val="180000"/>
                <a:lumMod val="70000"/>
              </a:srgbClr>
            </a:gs>
          </a:gsLst>
          <a:lin ang="4680000" scaled="0"/>
        </a:gradFill>
        <a:ln w="12700" cap="flat" cmpd="sng" algn="ctr">
          <a:solidFill>
            <a:srgbClr val="A5D848">
              <a:hueOff val="4438889"/>
              <a:satOff val="-1381"/>
              <a:lumOff val="-15164"/>
              <a:alphaOff val="0"/>
            </a:srgbClr>
          </a:solidFill>
          <a:prstDash val="solid"/>
        </a:ln>
        <a:effectLst>
          <a:outerShdw blurRad="107950" dist="12700" dir="5040000" rotWithShape="0">
            <a:srgbClr val="000000">
              <a:alpha val="5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9800000"/>
          </a:lightRig>
        </a:scene3d>
        <a:sp3d prstMaterial="plastic">
          <a:bevelT h="63500" prst="softRound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413A984-5FC3-4E9F-A3F5-98D1BF0122C7}">
      <dsp:nvSpPr>
        <dsp:cNvPr id="0" name=""/>
        <dsp:cNvSpPr/>
      </dsp:nvSpPr>
      <dsp:spPr>
        <a:xfrm>
          <a:off x="515936" y="1534373"/>
          <a:ext cx="129674" cy="129672"/>
        </a:xfrm>
        <a:prstGeom prst="ellipse">
          <a:avLst/>
        </a:prstGeom>
        <a:gradFill rotWithShape="0">
          <a:gsLst>
            <a:gs pos="38000">
              <a:srgbClr val="A5D848">
                <a:hueOff val="4640656"/>
                <a:satOff val="-1443"/>
                <a:lumOff val="-15853"/>
                <a:alphaOff val="0"/>
                <a:satMod val="120000"/>
              </a:srgbClr>
            </a:gs>
            <a:gs pos="100000">
              <a:srgbClr val="A5D848">
                <a:hueOff val="4640656"/>
                <a:satOff val="-1443"/>
                <a:lumOff val="-15853"/>
                <a:alphaOff val="0"/>
                <a:shade val="60000"/>
                <a:satMod val="180000"/>
                <a:lumMod val="70000"/>
              </a:srgbClr>
            </a:gs>
          </a:gsLst>
          <a:lin ang="4680000" scaled="0"/>
        </a:gradFill>
        <a:ln w="12700" cap="flat" cmpd="sng" algn="ctr">
          <a:solidFill>
            <a:srgbClr val="A5D848">
              <a:hueOff val="4640656"/>
              <a:satOff val="-1443"/>
              <a:lumOff val="-15853"/>
              <a:alphaOff val="0"/>
            </a:srgbClr>
          </a:solidFill>
          <a:prstDash val="solid"/>
        </a:ln>
        <a:effectLst>
          <a:outerShdw blurRad="107950" dist="12700" dir="5040000" rotWithShape="0">
            <a:srgbClr val="000000">
              <a:alpha val="5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9800000"/>
          </a:lightRig>
        </a:scene3d>
        <a:sp3d prstMaterial="plastic">
          <a:bevelT h="63500" prst="softRound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EA8A6DD-F376-4B5D-8AF1-66301E337C22}">
      <dsp:nvSpPr>
        <dsp:cNvPr id="0" name=""/>
        <dsp:cNvSpPr/>
      </dsp:nvSpPr>
      <dsp:spPr>
        <a:xfrm>
          <a:off x="259750" y="1534373"/>
          <a:ext cx="129674" cy="129672"/>
        </a:xfrm>
        <a:prstGeom prst="ellipse">
          <a:avLst/>
        </a:prstGeom>
        <a:gradFill rotWithShape="0">
          <a:gsLst>
            <a:gs pos="38000">
              <a:srgbClr val="A5D848">
                <a:hueOff val="4842424"/>
                <a:satOff val="-1506"/>
                <a:lumOff val="-16543"/>
                <a:alphaOff val="0"/>
                <a:satMod val="120000"/>
              </a:srgbClr>
            </a:gs>
            <a:gs pos="100000">
              <a:srgbClr val="A5D848">
                <a:hueOff val="4842424"/>
                <a:satOff val="-1506"/>
                <a:lumOff val="-16543"/>
                <a:alphaOff val="0"/>
                <a:shade val="60000"/>
                <a:satMod val="180000"/>
                <a:lumMod val="70000"/>
              </a:srgbClr>
            </a:gs>
          </a:gsLst>
          <a:lin ang="4680000" scaled="0"/>
        </a:gradFill>
        <a:ln w="12700" cap="flat" cmpd="sng" algn="ctr">
          <a:solidFill>
            <a:srgbClr val="A5D848">
              <a:hueOff val="4842424"/>
              <a:satOff val="-1506"/>
              <a:lumOff val="-16543"/>
              <a:alphaOff val="0"/>
            </a:srgbClr>
          </a:solidFill>
          <a:prstDash val="solid"/>
        </a:ln>
        <a:effectLst>
          <a:outerShdw blurRad="107950" dist="12700" dir="5040000" rotWithShape="0">
            <a:srgbClr val="000000">
              <a:alpha val="5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9800000"/>
          </a:lightRig>
        </a:scene3d>
        <a:sp3d prstMaterial="plastic">
          <a:bevelT h="63500" prst="softRound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A07C08D-C6F8-408D-BD13-10BB34821D62}">
      <dsp:nvSpPr>
        <dsp:cNvPr id="0" name=""/>
        <dsp:cNvSpPr/>
      </dsp:nvSpPr>
      <dsp:spPr>
        <a:xfrm>
          <a:off x="3112" y="1534373"/>
          <a:ext cx="129674" cy="129672"/>
        </a:xfrm>
        <a:prstGeom prst="ellipse">
          <a:avLst/>
        </a:prstGeom>
        <a:gradFill rotWithShape="0">
          <a:gsLst>
            <a:gs pos="38000">
              <a:srgbClr val="A5D848">
                <a:hueOff val="5044191"/>
                <a:satOff val="-1569"/>
                <a:lumOff val="-17232"/>
                <a:alphaOff val="0"/>
                <a:satMod val="120000"/>
              </a:srgbClr>
            </a:gs>
            <a:gs pos="100000">
              <a:srgbClr val="A5D848">
                <a:hueOff val="5044191"/>
                <a:satOff val="-1569"/>
                <a:lumOff val="-17232"/>
                <a:alphaOff val="0"/>
                <a:shade val="60000"/>
                <a:satMod val="180000"/>
                <a:lumMod val="70000"/>
              </a:srgbClr>
            </a:gs>
          </a:gsLst>
          <a:lin ang="4680000" scaled="0"/>
        </a:gradFill>
        <a:ln w="12700" cap="flat" cmpd="sng" algn="ctr">
          <a:solidFill>
            <a:srgbClr val="A5D848">
              <a:hueOff val="5044191"/>
              <a:satOff val="-1569"/>
              <a:lumOff val="-17232"/>
              <a:alphaOff val="0"/>
            </a:srgbClr>
          </a:solidFill>
          <a:prstDash val="solid"/>
        </a:ln>
        <a:effectLst>
          <a:outerShdw blurRad="107950" dist="12700" dir="5040000" rotWithShape="0">
            <a:srgbClr val="000000">
              <a:alpha val="5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9800000"/>
          </a:lightRig>
        </a:scene3d>
        <a:sp3d prstMaterial="plastic">
          <a:bevelT h="63500" prst="softRound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DA037FE-992C-4DB3-B519-3515AE49CBCD}">
      <dsp:nvSpPr>
        <dsp:cNvPr id="0" name=""/>
        <dsp:cNvSpPr/>
      </dsp:nvSpPr>
      <dsp:spPr>
        <a:xfrm>
          <a:off x="2208" y="1202514"/>
          <a:ext cx="1149449" cy="333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Rockwell"/>
              <a:ea typeface="+mn-ea"/>
              <a:cs typeface="+mn-cs"/>
            </a:rPr>
            <a:t>Student</a:t>
          </a:r>
          <a:endParaRPr lang="en-US" sz="2400" b="1" kern="1200" dirty="0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latin typeface="Rockwell"/>
            <a:ea typeface="+mn-ea"/>
            <a:cs typeface="+mn-cs"/>
          </a:endParaRPr>
        </a:p>
      </dsp:txBody>
      <dsp:txXfrm>
        <a:off x="2208" y="1202514"/>
        <a:ext cx="1149449" cy="333565"/>
      </dsp:txXfrm>
    </dsp:sp>
    <dsp:sp modelId="{B91CF153-3D52-42C1-97BF-BF3C8D90E626}">
      <dsp:nvSpPr>
        <dsp:cNvPr id="0" name=""/>
        <dsp:cNvSpPr/>
      </dsp:nvSpPr>
      <dsp:spPr>
        <a:xfrm>
          <a:off x="1554688" y="2097851"/>
          <a:ext cx="259349" cy="259558"/>
        </a:xfrm>
        <a:prstGeom prst="ellipse">
          <a:avLst/>
        </a:prstGeom>
        <a:gradFill rotWithShape="0">
          <a:gsLst>
            <a:gs pos="38000">
              <a:srgbClr val="A5D848">
                <a:hueOff val="5447726"/>
                <a:satOff val="-1694"/>
                <a:lumOff val="-18610"/>
                <a:alphaOff val="0"/>
                <a:satMod val="120000"/>
              </a:srgbClr>
            </a:gs>
            <a:gs pos="100000">
              <a:srgbClr val="A5D848">
                <a:hueOff val="5447726"/>
                <a:satOff val="-1694"/>
                <a:lumOff val="-18610"/>
                <a:alphaOff val="0"/>
                <a:shade val="60000"/>
                <a:satMod val="180000"/>
                <a:lumMod val="70000"/>
              </a:srgbClr>
            </a:gs>
          </a:gsLst>
          <a:lin ang="4680000" scaled="0"/>
        </a:gradFill>
        <a:ln w="12700" cap="flat" cmpd="sng" algn="ctr">
          <a:solidFill>
            <a:srgbClr val="A5D848">
              <a:hueOff val="5447726"/>
              <a:satOff val="-1694"/>
              <a:lumOff val="-18610"/>
              <a:alphaOff val="0"/>
            </a:srgbClr>
          </a:solidFill>
          <a:prstDash val="solid"/>
        </a:ln>
        <a:effectLst>
          <a:outerShdw blurRad="107950" dist="12700" dir="5040000" rotWithShape="0">
            <a:srgbClr val="000000">
              <a:alpha val="5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9800000"/>
          </a:lightRig>
        </a:scene3d>
        <a:sp3d prstMaterial="plastic">
          <a:bevelT h="63500" prst="softRound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124308C-9C0E-43CA-8491-9F4951528B5E}">
      <dsp:nvSpPr>
        <dsp:cNvPr id="0" name=""/>
        <dsp:cNvSpPr/>
      </dsp:nvSpPr>
      <dsp:spPr>
        <a:xfrm>
          <a:off x="1388415" y="2362102"/>
          <a:ext cx="129674" cy="129672"/>
        </a:xfrm>
        <a:prstGeom prst="ellipse">
          <a:avLst/>
        </a:prstGeom>
        <a:gradFill rotWithShape="0">
          <a:gsLst>
            <a:gs pos="38000">
              <a:srgbClr val="A5D848">
                <a:hueOff val="5649494"/>
                <a:satOff val="-1757"/>
                <a:lumOff val="-19300"/>
                <a:alphaOff val="0"/>
                <a:satMod val="120000"/>
              </a:srgbClr>
            </a:gs>
            <a:gs pos="100000">
              <a:srgbClr val="A5D848">
                <a:hueOff val="5649494"/>
                <a:satOff val="-1757"/>
                <a:lumOff val="-19300"/>
                <a:alphaOff val="0"/>
                <a:shade val="60000"/>
                <a:satMod val="180000"/>
                <a:lumMod val="70000"/>
              </a:srgbClr>
            </a:gs>
          </a:gsLst>
          <a:lin ang="4680000" scaled="0"/>
        </a:gradFill>
        <a:ln w="12700" cap="flat" cmpd="sng" algn="ctr">
          <a:solidFill>
            <a:srgbClr val="A5D848">
              <a:hueOff val="5649494"/>
              <a:satOff val="-1757"/>
              <a:lumOff val="-19300"/>
              <a:alphaOff val="0"/>
            </a:srgbClr>
          </a:solidFill>
          <a:prstDash val="solid"/>
        </a:ln>
        <a:effectLst>
          <a:outerShdw blurRad="107950" dist="12700" dir="5040000" rotWithShape="0">
            <a:srgbClr val="000000">
              <a:alpha val="5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9800000"/>
          </a:lightRig>
        </a:scene3d>
        <a:sp3d prstMaterial="plastic">
          <a:bevelT h="63500" prst="softRound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3EF66DC-CFA1-4C78-81FB-CCA7A4BDB0FF}">
      <dsp:nvSpPr>
        <dsp:cNvPr id="0" name=""/>
        <dsp:cNvSpPr/>
      </dsp:nvSpPr>
      <dsp:spPr>
        <a:xfrm>
          <a:off x="1111445" y="2362102"/>
          <a:ext cx="129674" cy="129672"/>
        </a:xfrm>
        <a:prstGeom prst="ellipse">
          <a:avLst/>
        </a:prstGeom>
        <a:gradFill rotWithShape="0">
          <a:gsLst>
            <a:gs pos="38000">
              <a:srgbClr val="A5D848">
                <a:hueOff val="5851262"/>
                <a:satOff val="-1820"/>
                <a:lumOff val="-19989"/>
                <a:alphaOff val="0"/>
                <a:satMod val="120000"/>
              </a:srgbClr>
            </a:gs>
            <a:gs pos="100000">
              <a:srgbClr val="A5D848">
                <a:hueOff val="5851262"/>
                <a:satOff val="-1820"/>
                <a:lumOff val="-19989"/>
                <a:alphaOff val="0"/>
                <a:shade val="60000"/>
                <a:satMod val="180000"/>
                <a:lumMod val="70000"/>
              </a:srgbClr>
            </a:gs>
          </a:gsLst>
          <a:lin ang="4680000" scaled="0"/>
        </a:gradFill>
        <a:ln w="12700" cap="flat" cmpd="sng" algn="ctr">
          <a:solidFill>
            <a:srgbClr val="A5D848">
              <a:hueOff val="5851262"/>
              <a:satOff val="-1820"/>
              <a:lumOff val="-19989"/>
              <a:alphaOff val="0"/>
            </a:srgbClr>
          </a:solidFill>
          <a:prstDash val="solid"/>
        </a:ln>
        <a:effectLst>
          <a:outerShdw blurRad="107950" dist="12700" dir="5040000" rotWithShape="0">
            <a:srgbClr val="000000">
              <a:alpha val="5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9800000"/>
          </a:lightRig>
        </a:scene3d>
        <a:sp3d prstMaterial="plastic">
          <a:bevelT h="63500" prst="softRound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52749F6-55F2-4E92-B754-6A39A836C814}">
      <dsp:nvSpPr>
        <dsp:cNvPr id="0" name=""/>
        <dsp:cNvSpPr/>
      </dsp:nvSpPr>
      <dsp:spPr>
        <a:xfrm>
          <a:off x="834475" y="2362102"/>
          <a:ext cx="129674" cy="129672"/>
        </a:xfrm>
        <a:prstGeom prst="ellipse">
          <a:avLst/>
        </a:prstGeom>
        <a:gradFill rotWithShape="0">
          <a:gsLst>
            <a:gs pos="38000">
              <a:srgbClr val="A5D848">
                <a:hueOff val="6053030"/>
                <a:satOff val="-1883"/>
                <a:lumOff val="-20678"/>
                <a:alphaOff val="0"/>
                <a:satMod val="120000"/>
              </a:srgbClr>
            </a:gs>
            <a:gs pos="100000">
              <a:srgbClr val="A5D848">
                <a:hueOff val="6053030"/>
                <a:satOff val="-1883"/>
                <a:lumOff val="-20678"/>
                <a:alphaOff val="0"/>
                <a:shade val="60000"/>
                <a:satMod val="180000"/>
                <a:lumMod val="70000"/>
              </a:srgbClr>
            </a:gs>
          </a:gsLst>
          <a:lin ang="4680000" scaled="0"/>
        </a:gradFill>
        <a:ln w="12700" cap="flat" cmpd="sng" algn="ctr">
          <a:solidFill>
            <a:srgbClr val="A5D848">
              <a:hueOff val="6053030"/>
              <a:satOff val="-1883"/>
              <a:lumOff val="-20678"/>
              <a:alphaOff val="0"/>
            </a:srgbClr>
          </a:solidFill>
          <a:prstDash val="solid"/>
        </a:ln>
        <a:effectLst>
          <a:outerShdw blurRad="107950" dist="12700" dir="5040000" rotWithShape="0">
            <a:srgbClr val="000000">
              <a:alpha val="5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9800000"/>
          </a:lightRig>
        </a:scene3d>
        <a:sp3d prstMaterial="plastic">
          <a:bevelT h="63500" prst="softRound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1192FAB-E5A5-400F-9CC5-5A0F647D2FDD}">
      <dsp:nvSpPr>
        <dsp:cNvPr id="0" name=""/>
        <dsp:cNvSpPr/>
      </dsp:nvSpPr>
      <dsp:spPr>
        <a:xfrm>
          <a:off x="557504" y="2362102"/>
          <a:ext cx="129674" cy="129672"/>
        </a:xfrm>
        <a:prstGeom prst="ellipse">
          <a:avLst/>
        </a:prstGeom>
        <a:gradFill rotWithShape="0">
          <a:gsLst>
            <a:gs pos="38000">
              <a:srgbClr val="A5D848">
                <a:hueOff val="6254797"/>
                <a:satOff val="-1945"/>
                <a:lumOff val="-21367"/>
                <a:alphaOff val="0"/>
                <a:satMod val="120000"/>
              </a:srgbClr>
            </a:gs>
            <a:gs pos="100000">
              <a:srgbClr val="A5D848">
                <a:hueOff val="6254797"/>
                <a:satOff val="-1945"/>
                <a:lumOff val="-21367"/>
                <a:alphaOff val="0"/>
                <a:shade val="60000"/>
                <a:satMod val="180000"/>
                <a:lumMod val="70000"/>
              </a:srgbClr>
            </a:gs>
          </a:gsLst>
          <a:lin ang="4680000" scaled="0"/>
        </a:gradFill>
        <a:ln w="12700" cap="flat" cmpd="sng" algn="ctr">
          <a:solidFill>
            <a:srgbClr val="A5D848">
              <a:hueOff val="6254797"/>
              <a:satOff val="-1945"/>
              <a:lumOff val="-21367"/>
              <a:alphaOff val="0"/>
            </a:srgbClr>
          </a:solidFill>
          <a:prstDash val="solid"/>
        </a:ln>
        <a:effectLst>
          <a:outerShdw blurRad="107950" dist="12700" dir="5040000" rotWithShape="0">
            <a:srgbClr val="000000">
              <a:alpha val="5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9800000"/>
          </a:lightRig>
        </a:scene3d>
        <a:sp3d prstMaterial="plastic">
          <a:bevelT h="63500" prst="softRound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DFDDFD3-40D6-4471-A149-E86EA1DEB9D6}">
      <dsp:nvSpPr>
        <dsp:cNvPr id="0" name=""/>
        <dsp:cNvSpPr/>
      </dsp:nvSpPr>
      <dsp:spPr>
        <a:xfrm>
          <a:off x="280082" y="2362102"/>
          <a:ext cx="129674" cy="129672"/>
        </a:xfrm>
        <a:prstGeom prst="ellipse">
          <a:avLst/>
        </a:prstGeom>
        <a:gradFill rotWithShape="0">
          <a:gsLst>
            <a:gs pos="38000">
              <a:srgbClr val="A5D848">
                <a:hueOff val="6456565"/>
                <a:satOff val="-2008"/>
                <a:lumOff val="-22057"/>
                <a:alphaOff val="0"/>
                <a:satMod val="120000"/>
              </a:srgbClr>
            </a:gs>
            <a:gs pos="100000">
              <a:srgbClr val="A5D848">
                <a:hueOff val="6456565"/>
                <a:satOff val="-2008"/>
                <a:lumOff val="-22057"/>
                <a:alphaOff val="0"/>
                <a:shade val="60000"/>
                <a:satMod val="180000"/>
                <a:lumMod val="70000"/>
              </a:srgbClr>
            </a:gs>
          </a:gsLst>
          <a:lin ang="4680000" scaled="0"/>
        </a:gradFill>
        <a:ln w="12700" cap="flat" cmpd="sng" algn="ctr">
          <a:solidFill>
            <a:srgbClr val="A5D848">
              <a:hueOff val="6456565"/>
              <a:satOff val="-2008"/>
              <a:lumOff val="-22057"/>
              <a:alphaOff val="0"/>
            </a:srgbClr>
          </a:solidFill>
          <a:prstDash val="solid"/>
        </a:ln>
        <a:effectLst>
          <a:outerShdw blurRad="107950" dist="12700" dir="5040000" rotWithShape="0">
            <a:srgbClr val="000000">
              <a:alpha val="5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9800000"/>
          </a:lightRig>
        </a:scene3d>
        <a:sp3d prstMaterial="plastic">
          <a:bevelT h="63500" prst="softRound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87B3FE1-B427-4666-BC08-16DC0B782F7B}">
      <dsp:nvSpPr>
        <dsp:cNvPr id="0" name=""/>
        <dsp:cNvSpPr/>
      </dsp:nvSpPr>
      <dsp:spPr>
        <a:xfrm>
          <a:off x="3112" y="2362102"/>
          <a:ext cx="129674" cy="129672"/>
        </a:xfrm>
        <a:prstGeom prst="ellipse">
          <a:avLst/>
        </a:prstGeom>
        <a:gradFill rotWithShape="0">
          <a:gsLst>
            <a:gs pos="38000">
              <a:srgbClr val="A5D848">
                <a:hueOff val="6658332"/>
                <a:satOff val="-2071"/>
                <a:lumOff val="-22746"/>
                <a:alphaOff val="0"/>
                <a:satMod val="120000"/>
              </a:srgbClr>
            </a:gs>
            <a:gs pos="100000">
              <a:srgbClr val="A5D848">
                <a:hueOff val="6658332"/>
                <a:satOff val="-2071"/>
                <a:lumOff val="-22746"/>
                <a:alphaOff val="0"/>
                <a:shade val="60000"/>
                <a:satMod val="180000"/>
                <a:lumMod val="70000"/>
              </a:srgbClr>
            </a:gs>
          </a:gsLst>
          <a:lin ang="4680000" scaled="0"/>
        </a:gradFill>
        <a:ln w="12700" cap="flat" cmpd="sng" algn="ctr">
          <a:solidFill>
            <a:srgbClr val="A5D848">
              <a:hueOff val="6658332"/>
              <a:satOff val="-2071"/>
              <a:lumOff val="-22746"/>
              <a:alphaOff val="0"/>
            </a:srgbClr>
          </a:solidFill>
          <a:prstDash val="solid"/>
        </a:ln>
        <a:effectLst>
          <a:outerShdw blurRad="107950" dist="12700" dir="5040000" rotWithShape="0">
            <a:srgbClr val="000000">
              <a:alpha val="5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9800000"/>
          </a:lightRig>
        </a:scene3d>
        <a:sp3d prstMaterial="plastic">
          <a:bevelT h="63500" prst="softRound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604EE10-64E3-4154-AE11-D551DEFE8ED5}">
      <dsp:nvSpPr>
        <dsp:cNvPr id="0" name=""/>
        <dsp:cNvSpPr/>
      </dsp:nvSpPr>
      <dsp:spPr>
        <a:xfrm>
          <a:off x="2208" y="2027257"/>
          <a:ext cx="1519948" cy="333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Rockwell"/>
              <a:ea typeface="+mn-ea"/>
              <a:cs typeface="+mn-cs"/>
            </a:rPr>
            <a:t>Employee</a:t>
          </a:r>
          <a:endParaRPr lang="en-US" sz="2400" b="1" kern="1200" dirty="0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latin typeface="Rockwell"/>
            <a:ea typeface="+mn-ea"/>
            <a:cs typeface="+mn-cs"/>
          </a:endParaRPr>
        </a:p>
      </dsp:txBody>
      <dsp:txXfrm>
        <a:off x="2208" y="2027257"/>
        <a:ext cx="1519948" cy="3335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onvergingText">
  <dgm:title val="Converging Text"/>
  <dgm:desc val="Use to show multiple steps or parts that merge into a whole. Limited to one Level 1 shape that contains text and a maximum of five Level 2 shapes."/>
  <dgm:catLst>
    <dgm:cat type="process" pri="6500"/>
    <dgm:cat type="officeonline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clrData>
  <dgm:layoutNode name="Name0">
    <dgm:varLst>
      <dgm:chMax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vertAlign" val="mid"/>
          <dgm:param type="nodeVertAlign" val="mid"/>
          <dgm:param type="horzAlign" val="ctr"/>
        </dgm:alg>
      </dgm:if>
      <dgm:else name="Name3">
        <dgm:alg type="lin">
          <dgm:param type="linDir" val="fromR"/>
          <dgm:param type="vertAlign" val="mid"/>
          <dgm:param type="nodeVertAlign" val="mid"/>
          <dgm:param type="horzAlign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Child1" op="equ" val="65"/>
      <dgm:constr type="primFontSz" for="des" forName="Child2" refType="primFontSz" refFor="des" refForName="Child1" op="equ"/>
      <dgm:constr type="primFontSz" for="des" forName="Child3" refType="primFontSz" refFor="des" refForName="Child1" op="equ"/>
      <dgm:constr type="primFontSz" for="des" forName="Child4" refType="primFontSz" refFor="des" refForName="Child1" op="equ"/>
      <dgm:constr type="primFontSz" for="des" forName="Child5" refType="primFontSz" refFor="des" refForName="Child1" op="equ"/>
      <dgm:constr type="primFontSz" for="des" forName="Child1" refType="primFontSz" refFor="des" refForName="Parent" op="lte"/>
      <dgm:constr type="primFontSz" for="des" forName="Child2" refType="primFontSz" refFor="des" refForName="Parent" op="lte"/>
      <dgm:constr type="primFontSz" for="des" forName="Child3" refType="primFontSz" refFor="des" refForName="Parent" op="lte"/>
      <dgm:constr type="primFontSz" for="des" forName="Child4" refType="primFontSz" refFor="des" refForName="Parent" op="lte"/>
      <dgm:constr type="primFontSz" for="des" forName="Child5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choose name="Name4">
          <dgm:if name="Name5" func="var" arg="dir" op="equ" val="norm">
            <dgm:choose name="Name6">
              <dgm:if name="Name7" axis="ch" ptType="node" func="cnt" op="equ" val="0">
                <dgm:alg type="composite">
                  <dgm:param type="ar" val="2.1059"/>
                </dgm:alg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l" for="ch" forName="ParentAccent1" refType="w" fact="0.9531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l" for="ch" forName="ParentAccent2" refType="w" fact="0.8734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l" for="ch" forName="ParentAccent3" refType="w" fact="0.7937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l" for="ch" forName="ParentAccent4" refType="w" fact="0.714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l" for="ch" forName="ParentAccent5" refType="w" fact="0.6343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l" for="ch" forName="ParentAccent6" refType="w" fact="0.5076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l" for="ch" forName="ParentAccent7" refType="w" fact="0.8766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l" for="ch" forName="ParentAccent8" refType="w" fact="0.8766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l" for="ch" forName="ParentAccent9" refType="w" fact="0.918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l" for="ch" forName="ParentAccent10" refType="w" fact="0.9213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8" axis="ch" ptType="node" func="cnt" op="equ" val="1">
                <dgm:alg type="composite">
                  <dgm:param type="ar" val="3.4411"/>
                </dgm:alg>
                <dgm:constrLst>
                  <dgm:constr type="l" for="ch" forName="Child1Accent1" refType="w" fact="0.284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l" for="ch" forName="Child1Accent2" refType="w" fact="0.2272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l" for="ch" forName="Child1Accent3" refType="w" fact="0.170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l" for="ch" forName="Child1Accent4" refType="w" fact="0.1137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l" for="ch" forName="Child1Accent5" refType="w" fact="0.057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l" for="ch" forName="Child1Accent6" refType="w" fact="0.0002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ParentAccent1" refType="w" fact="0.9713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l" for="ch" forName="ParentAccent2" refType="w" fact="0.9187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l" for="ch" forName="ParentAccent3" refType="w" fact="0.8661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l" for="ch" forName="ParentAccent4" refType="w" fact="0.8136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l" for="ch" forName="ParentAccent5" refType="w" fact="0.761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l" for="ch" forName="ParentAccent6" refType="w" fact="0.6797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l" for="ch" forName="ParentAccent7" refType="w" fact="0.924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l" for="ch" forName="ParentAccent8" refType="w" fact="0.924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l" for="ch" forName="ParentAccent9" refType="w" fact="0.9501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l" for="ch" forName="ParentAccent10" refType="w" fact="0.9518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l" for="ch" forName="Child1" refType="w" fact="0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l" for="ch" forName="Parent" refType="w" fact="0.3653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9" axis="ch" ptType="node" func="cnt" op="equ" val="2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1" refType="w" fact="0.3436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3068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245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842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l" for="ch" forName="Child2Accent5" refType="w" fact="0.1229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l" for="ch" forName="Child2Accent6" refType="w" fact="0.061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.0002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2" refType="w" fact="0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0" axis="ch" ptType="node" func="cnt" op="equ" val="3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2Accent1" refType="w" fact="0.284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2272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170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137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2Accent5" refType="w" fact="0.057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6" refType="w" fact="0.0002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l" for="ch" forName="Child3Accent1" refType="w" fact="0.3436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l" for="ch" forName="Child3Accent2" refType="w" fact="0.3068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l" for="ch" forName="Child3Accent3" refType="w" fact="0.245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l" for="ch" forName="Child3Accent4" refType="w" fact="0.1842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l" for="ch" forName="Child3Accent5" refType="w" fact="0.1229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l" for="ch" forName="Child3Accent6" refType="w" fact="0.061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l" for="ch" forName="Child3Accent7" refType="w" fact="0.0002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3" refType="w" fact="0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l" for="ch" forName="Child2" refType="w" fact="0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1" axis="ch" ptType="node" func="cnt" op="equ" val="4">
                <dgm:alg type="composite">
                  <dgm:param type="ar" val="1.8304"/>
                </dgm:alg>
                <dgm:constrLst>
                  <dgm:constr type="l" for="ch" forName="Parent" refType="w" fact="0.3771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l" for="ch" forName="Child1Accent1" refType="w" fact="0.3904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l" for="ch" forName="Child1Accent3" refType="w" fact="0.3001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l" for="ch" forName="Child1Accent4" refType="w" fact="0.2418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l" for="ch" forName="Child1Accent5" refType="w" fact="0.183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l" for="ch" forName="Child1Accent6" refType="w" fact="0.1252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l" for="ch" forName="Child3Accent1" refType="w" fact="0.3158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l" for="ch" forName="Child3Accent2" refType="w" fact="0.2689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l" for="ch" forName="Child3Accent4" refType="w" fact="0.1614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l" for="ch" forName="Child3Accent5" refType="w" fact="0.1077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l" for="ch" forName="Child1Accent7" refType="w" fact="0.0668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l" for="ch" forName="Child3Accent6" refType="w" fact="0.0539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l" for="ch" forName="Child1Accent8" refType="w" fact="0.008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3Accent7" refType="w" fact="0.0002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l" for="ch" forName="Child4Accent1" refType="w" fact="0.3904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l" for="ch" forName="Child4Accent3" refType="w" fact="0.2998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l" for="ch" forName="Child4Accent4" refType="w" fact="0.241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l" for="ch" forName="Child4Accent5" refType="w" fact="0.1833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l" for="ch" forName="Child4Accent6" refType="w" fact="0.1251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l" for="ch" forName="Child4Accent7" refType="w" fact="0.0668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l" for="ch" forName="Child4Accent8" refType="w" fact="0.0086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l" for="ch" forName="Child2Accent1" refType="w" fact="0.3158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l" for="ch" forName="Child4Accent2" refType="w" fact="0.358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l" for="ch" forName="Child1Accent2" refType="w" fact="0.358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l" for="ch" forName="Child3Accent3" refType="w" fact="0.2151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l" for="ch" forName="Child2Accent2" refType="w" fact="0.2689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l" for="ch" forName="Child2Accent4" refType="w" fact="0.1614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l" for="ch" forName="Child2Accent5" refType="w" fact="0.1077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l" for="ch" forName="Child2Accent6" refType="w" fact="0.0539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l" for="ch" forName="Child2Accent7" refType="w" fact="0.0002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l" for="ch" forName="Child2Accent3" refType="w" fact="0.2151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l" for="ch" forName="ParentAccent1" refType="w" fact="0.9717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l" for="ch" forName="ParentAccent2" refType="w" fact="0.9199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l" for="ch" forName="ParentAccent3" refType="w" fact="0.8682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l" for="ch" forName="ParentAccent4" refType="w" fact="0.8164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l" for="ch" forName="ParentAccent5" refType="w" fact="0.7646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l" for="ch" forName="ParentAccent6" refType="w" fact="0.6846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l" for="ch" forName="ParentAccent7" refType="w" fact="0.9256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l" for="ch" forName="ParentAccent8" refType="w" fact="0.9256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l" for="ch" forName="ParentAccent9" refType="w" fact="0.9509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l" for="ch" forName="ParentAccent10" refType="w" fact="0.952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l" for="ch" forName="Child4" refType="w" fact="0.0081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l" for="ch" forName="Child3" refType="w" fact="0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l" for="ch" forName="Child2" refType="w" fact="0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l" for="ch" forName="Child1" refType="w" fact="0.0081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12">
                <dgm:alg type="composite">
                  <dgm:param type="ar" val="1.3278"/>
                </dgm:alg>
                <dgm:constrLst>
                  <dgm:constr type="l" for="ch" forName="Child2Accent1" refType="w" fact="0.3436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l" for="ch" forName="Child2Accent2" refType="w" fact="0.3068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l" for="ch" forName="Child2Accent3" refType="w" fact="0.245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l" for="ch" forName="Child2Accent4" refType="w" fact="0.1842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l" for="ch" forName="Child2Accent5" refType="w" fact="0.1229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l" for="ch" forName="Child3Accent1" refType="w" fact="0.284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l" for="ch" forName="Child3Accent2" refType="w" fact="0.2272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l" for="ch" forName="Child3Accent3" refType="w" fact="0.170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l" for="ch" forName="Child3Accent4" refType="w" fact="0.1137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l" for="ch" forName="Child2Accent6" refType="w" fact="0.061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l" for="ch" forName="Child3Accent5" refType="w" fact="0.057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l" for="ch" forName="Child2Accent7" refType="w" fact="0.0002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l" for="ch" forName="Child3Accent6" refType="w" fact="0.0002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l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l" for="ch" forName="Child4Accent1" refType="w" fact="0.3436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l" for="ch" forName="Child4Accent2" refType="w" fact="0.3068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l" for="ch" forName="Child4Accent3" refType="w" fact="0.245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l" for="ch" forName="Child4Accent4" refType="w" fact="0.1842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l" for="ch" forName="Child4Accent5" refType="w" fact="0.1229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l" for="ch" forName="Child4Accent6" refType="w" fact="0.061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l" for="ch" forName="Child4Accent7" refType="w" fact="0.0002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l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l" for="ch" forName="ParentAccent1" refType="w" fact="0.9713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l" for="ch" forName="ParentAccent2" refType="w" fact="0.9187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l" for="ch" forName="ParentAccent3" refType="w" fact="0.8661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l" for="ch" forName="ParentAccent4" refType="w" fact="0.8136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l" for="ch" forName="ParentAccent5" refType="w" fact="0.761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l" for="ch" forName="ParentAccent6" refType="w" fact="0.6797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l" for="ch" forName="ParentAccent7" refType="w" fact="0.924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l" for="ch" forName="ParentAccent8" refType="w" fact="0.924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l" for="ch" forName="ParentAccent9" refType="w" fact="0.9501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l" for="ch" forName="ParentAccent10" refType="w" fact="0.9518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l" for="ch" forName="Child1Accent1" refType="w" fact="0.4819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l" for="ch" forName="Child1Accent4" refType="w" fact="0.3653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l" for="ch" forName="Child1Accent5" refType="w" fact="0.304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l" for="ch" forName="Child1Accent6" refType="w" fact="0.2426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l" for="ch" forName="Child1Accent7" refType="w" fact="0.1813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l" for="ch" forName="Child1Accent8" refType="w" fact="0.12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l" for="ch" forName="Child1Accent9" refType="w" fact="0.0587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l" for="ch" forName="Child5Accent1" refType="w" fact="0.4819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l" for="ch" forName="Child5Accent4" refType="w" fact="0.3653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l" for="ch" forName="Child5Accent5" refType="w" fact="0.304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l" for="ch" forName="Child5Accent6" refType="w" fact="0.2426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l" for="ch" forName="Child5Accent7" refType="w" fact="0.1813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l" for="ch" forName="Child5Accent8" refType="w" fact="0.12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l" for="ch" forName="Child5Accent9" refType="w" fact="0.0587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l" for="ch" forName="Child5Accent2" refType="w" fact="0.453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l" for="ch" forName="Child5Accent3" refType="w" fact="0.4118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l" for="ch" forName="Child1Accent2" refType="w" fact="0.4458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l" for="ch" forName="Child1Accent3" refType="w" fact="0.4054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l" for="ch" forName="Child5" refType="w" fact="0.0581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l" for="ch" forName="Child4" refType="w" fact="0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l" for="ch" forName="Child3" refType="w" fact="0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l" for="ch" forName="Child2" refType="w" fact="0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l" for="ch" forName="Child1" refType="w" fact="0.0581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l" for="ch" forName="Parent" refType="w" fact="0.3653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if>
          <dgm:else name="Name13">
            <dgm:choose name="Name14">
              <dgm:if name="Name15" axis="ch" ptType="node" func="cnt" op="equ" val="0">
                <dgm:alg type="composite">
                  <dgm:param type="ar" val="2.1059"/>
                </dgm:alg>
                <dgm:constrLst>
                  <dgm:constr type="r" for="ch" forName="Parent" refType="w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r" for="ch" forName="ParentAccent1" refType="w" fact="0.0469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r" for="ch" forName="ParentAccent2" refType="w" fact="0.1266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r" for="ch" forName="ParentAccent3" refType="w" fact="0.2063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r" for="ch" forName="ParentAccent4" refType="w" fact="0.286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r" for="ch" forName="ParentAccent5" refType="w" fact="0.3657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r" for="ch" forName="ParentAccent6" refType="w" fact="0.4924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r" for="ch" forName="ParentAccent7" refType="w" fact="0.1234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r" for="ch" forName="ParentAccent8" refType="w" fact="0.1234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r" for="ch" forName="ParentAccent9" refType="w" fact="0.081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r" for="ch" forName="ParentAccent10" refType="w" fact="0.0787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16" axis="ch" ptType="node" func="cnt" op="equ" val="1">
                <dgm:alg type="composite">
                  <dgm:param type="ar" val="3.4411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r" for="ch" forName="Child1Accent1" refType="w" fact="0.716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r" for="ch" forName="Child1Accent2" refType="w" fact="0.7728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r" for="ch" forName="Child1Accent3" refType="w" fact="0.829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r" for="ch" forName="Child1Accent4" refType="w" fact="0.8863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r" for="ch" forName="Child1Accent5" refType="w" fact="0.943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r" for="ch" forName="Child1Accent6" refType="w" fact="0.9998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ParentAccent1" refType="w" fact="0.0287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r" for="ch" forName="ParentAccent2" refType="w" fact="0.0813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r" for="ch" forName="ParentAccent3" refType="w" fact="0.1339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r" for="ch" forName="ParentAccent4" refType="w" fact="0.1864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r" for="ch" forName="ParentAccent5" refType="w" fact="0.239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r" for="ch" forName="ParentAccent6" refType="w" fact="0.3203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r" for="ch" forName="ParentAccent7" refType="w" fact="0.075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r" for="ch" forName="ParentAccent8" refType="w" fact="0.075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r" for="ch" forName="ParentAccent9" refType="w" fact="0.0499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r" for="ch" forName="ParentAccent10" refType="w" fact="0.0482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r" for="ch" forName="Child1" refType="w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r" for="ch" forName="Parent" refType="w" fact="0.6347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17" axis="ch" ptType="node" func="cnt" op="equ" val="2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2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6564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6932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754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158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8771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38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.9998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2" refType="w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8" axis="ch" ptType="node" func="cnt" op="equ" val="3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r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716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7728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829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863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943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998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r" for="ch" forName="Child3Accent1" refType="w" fact="0.6564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r" for="ch" forName="Child3Accent2" refType="w" fact="0.6932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r" for="ch" forName="Child3Accent3" refType="w" fact="0.754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r" for="ch" forName="Child3Accent4" refType="w" fact="0.8158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r" for="ch" forName="Child3Accent5" refType="w" fact="0.8771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r" for="ch" forName="Child3Accent6" refType="w" fact="0.938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r" for="ch" forName="Child3Accent7" refType="w" fact="0.9998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3" refType="w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r" for="ch" forName="Child2" refType="w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9" axis="ch" ptType="node" func="cnt" op="equ" val="4">
                <dgm:alg type="composite">
                  <dgm:param type="ar" val="1.8304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r" for="ch" forName="Parent" refType="w" fact="0.6229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r" for="ch" forName="Child1Accent1" refType="w" fact="0.6096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r" for="ch" forName="Child1Accent3" refType="w" fact="0.6999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r" for="ch" forName="Child1Accent4" refType="w" fact="0.7582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r" for="ch" forName="Child1Accent5" refType="w" fact="0.816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r" for="ch" forName="Child1Accent6" refType="w" fact="0.8748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r" for="ch" forName="Child3Accent1" refType="w" fact="0.6842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r" for="ch" forName="Child3Accent2" refType="w" fact="0.7311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r" for="ch" forName="Child3Accent4" refType="w" fact="0.8386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r" for="ch" forName="Child3Accent5" refType="w" fact="0.8923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r" for="ch" forName="Child1Accent7" refType="w" fact="0.9332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r" for="ch" forName="Child3Accent6" refType="w" fact="0.9461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r" for="ch" forName="Child1Accent8" refType="w" fact="0.991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3Accent7" refType="w" fact="0.9998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r" for="ch" forName="Child4Accent1" refType="w" fact="0.6096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r" for="ch" forName="Child4Accent3" refType="w" fact="0.7002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r" for="ch" forName="Child4Accent4" refType="w" fact="0.758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r" for="ch" forName="Child4Accent5" refType="w" fact="0.8167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r" for="ch" forName="Child4Accent6" refType="w" fact="0.8749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r" for="ch" forName="Child4Accent7" refType="w" fact="0.9332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r" for="ch" forName="Child4Accent8" refType="w" fact="0.9914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r" for="ch" forName="Child2Accent1" refType="w" fact="0.6842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r" for="ch" forName="Child4Accent2" refType="w" fact="0.642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r" for="ch" forName="Child1Accent2" refType="w" fact="0.641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r" for="ch" forName="Child3Accent3" refType="w" fact="0.7849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r" for="ch" forName="Child2Accent2" refType="w" fact="0.7311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r" for="ch" forName="Child2Accent4" refType="w" fact="0.8386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r" for="ch" forName="Child2Accent5" refType="w" fact="0.8923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r" for="ch" forName="Child2Accent6" refType="w" fact="0.9461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r" for="ch" forName="Child2Accent7" refType="w" fact="0.9998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r" for="ch" forName="Child2Accent3" refType="w" fact="0.7849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r" for="ch" forName="ParentAccent1" refType="w" fact="0.0283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r" for="ch" forName="ParentAccent2" refType="w" fact="0.0801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r" for="ch" forName="ParentAccent3" refType="w" fact="0.1318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r" for="ch" forName="ParentAccent4" refType="w" fact="0.1836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r" for="ch" forName="ParentAccent5" refType="w" fact="0.2354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r" for="ch" forName="ParentAccent6" refType="w" fact="0.3154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r" for="ch" forName="ParentAccent7" refType="w" fact="0.0744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r" for="ch" forName="ParentAccent8" refType="w" fact="0.0744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r" for="ch" forName="ParentAccent9" refType="w" fact="0.0491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r" for="ch" forName="ParentAccent10" refType="w" fact="0.047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r" for="ch" forName="Child4" refType="w" fact="0.9919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r" for="ch" forName="Child3" refType="w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r" for="ch" forName="Child2" refType="w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r" for="ch" forName="Child1" refType="w" fact="0.9919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20">
                <dgm:alg type="composite">
                  <dgm:param type="ar" val="1.3278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5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primFontSz" for="des" forName="Child5" refType="primFontSz" refFor="des" refForName="Child1" op="equ"/>
                  <dgm:constr type="r" for="ch" forName="Child2Accent1" refType="w" fact="0.6564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r" for="ch" forName="Child2Accent2" refType="w" fact="0.6932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r" for="ch" forName="Child2Accent3" refType="w" fact="0.754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r" for="ch" forName="Child2Accent4" refType="w" fact="0.8158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r" for="ch" forName="Child2Accent5" refType="w" fact="0.8771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r" for="ch" forName="Child2Accent6" refType="w" fact="0.938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r" for="ch" forName="Child2Accent7" refType="w" fact="0.9998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r" for="ch" forName="Child3Accent1" refType="w" fact="0.716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r" for="ch" forName="Child3Accent2" refType="w" fact="0.7728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r" for="ch" forName="Child3Accent3" refType="w" fact="0.829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r" for="ch" forName="Child3Accent4" refType="w" fact="0.8863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r" for="ch" forName="Child3Accent5" refType="w" fact="0.943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r" for="ch" forName="Child3Accent6" refType="w" fact="0.9998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r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r" for="ch" forName="Child4Accent1" refType="w" fact="0.6564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r" for="ch" forName="Child4Accent2" refType="w" fact="0.6932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r" for="ch" forName="Child4Accent3" refType="w" fact="0.754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r" for="ch" forName="Child4Accent4" refType="w" fact="0.8158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r" for="ch" forName="Child4Accent5" refType="w" fact="0.8771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r" for="ch" forName="Child4Accent6" refType="w" fact="0.938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r" for="ch" forName="Child4Accent7" refType="w" fact="0.9998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r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r" for="ch" forName="ParentAccent1" refType="w" fact="0.0287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r" for="ch" forName="ParentAccent2" refType="w" fact="0.0813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r" for="ch" forName="ParentAccent3" refType="w" fact="0.1339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r" for="ch" forName="ParentAccent4" refType="w" fact="0.1864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r" for="ch" forName="ParentAccent5" refType="w" fact="0.239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r" for="ch" forName="ParentAccent6" refType="w" fact="0.3203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r" for="ch" forName="ParentAccent7" refType="w" fact="0.075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r" for="ch" forName="ParentAccent8" refType="w" fact="0.075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r" for="ch" forName="ParentAccent9" refType="w" fact="0.0499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r" for="ch" forName="ParentAccent10" refType="w" fact="0.0482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r" for="ch" forName="Child1Accent1" refType="w" fact="0.5181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r" for="ch" forName="Child1Accent2" refType="w" fact="0.5542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r" for="ch" forName="Child1Accent3" refType="w" fact="0.5946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r" for="ch" forName="Child1Accent4" refType="w" fact="0.6347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r" for="ch" forName="Child1Accent5" refType="w" fact="0.696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r" for="ch" forName="Child1Accent6" refType="w" fact="0.7574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r" for="ch" forName="Child1Accent7" refType="w" fact="0.8187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r" for="ch" forName="Child1Accent8" refType="w" fact="0.88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r" for="ch" forName="Child1Accent9" refType="w" fact="0.9413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r" for="ch" forName="Child5Accent1" refType="w" fact="0.5181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r" for="ch" forName="Child5Accent2" refType="w" fact="0.547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r" for="ch" forName="Child5Accent3" refType="w" fact="0.5882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r" for="ch" forName="Child5Accent4" refType="w" fact="0.6347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r" for="ch" forName="Child5Accent5" refType="w" fact="0.696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r" for="ch" forName="Child5Accent6" refType="w" fact="0.7574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r" for="ch" forName="Child5Accent7" refType="w" fact="0.8187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r" for="ch" forName="Child5Accent8" refType="w" fact="0.88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r" for="ch" forName="Child5Accent9" refType="w" fact="0.9423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r" for="ch" forName="Child5" refType="w" fact="0.9419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r" for="ch" forName="Child4" refType="w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r" for="ch" forName="Child3" refType="w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r" for="ch" forName="Child2" refType="w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r" for="ch" forName="Child1" refType="w" fact="0.9419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r" for="ch" forName="Parent" refType="w" fact="0.6347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else>
        </dgm:choose>
        <dgm:layoutNode name="ParentAccen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" styleLbl="alignNode1">
          <dgm:varLst>
            <dgm:chMax val="5"/>
            <dgm:chPref val="3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 ptType="node"/>
          <dgm:constrLst>
            <dgm:constr type="lMarg" refType="primFontSz" fact="0.1"/>
            <dgm:constr type="rMarg" refType="primFontSz" fact="0.1"/>
            <dgm:constr type="tMarg" refType="primFontSz" fact="0.1"/>
            <dgm:constr type="bMarg" refType="primFontSz" fact="0.1"/>
          </dgm:constrLst>
          <dgm:ruleLst>
            <dgm:rule type="primFontSz" val="5" fact="NaN" max="NaN"/>
          </dgm:ruleLst>
        </dgm:layoutNode>
        <dgm:forEach name="Name21" axis="ch" ptType="node" cnt="1">
          <dgm:layoutNode name="Child1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2" axis="ch" ptType="node" st="2" cnt="1">
          <dgm:layoutNode name="Child2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3" axis="ch" ptType="node" st="3" cnt="1">
          <dgm:layoutNode name="Child3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4" axis="ch" ptType="node" st="4" cnt="1">
          <dgm:layoutNode name="Child4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5" axis="ch" ptType="node" st="5" cnt="1">
          <dgm:layoutNode name="Child5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BC97B9C7-7E67-464D-BE1D-3669CF3796F0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AF9EB8F0-F795-4FA9-A6C9-F91779BF9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597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EB8F0-F795-4FA9-A6C9-F91779BF9FE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5531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6B36E-B973-403F-B1C4-9836B3D67FCB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8311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EB8F0-F795-4FA9-A6C9-F91779BF9FE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659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6B36E-B973-403F-B1C4-9836B3D67FCB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4058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6B36E-B973-403F-B1C4-9836B3D67FCB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8001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alt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6B36E-B973-403F-B1C4-9836B3D67FCB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9172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6B36E-B973-403F-B1C4-9836B3D67FCB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8390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EB8F0-F795-4FA9-A6C9-F91779BF9FE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6553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dirty="0"/>
              <a:t>SHOW USER:  LOOKING FOR WWW_USER  and STREAMSADMIN.   All SSB users resolve to the user = WWW_USER.</a:t>
            </a:r>
          </a:p>
          <a:p>
            <a:pPr>
              <a:buFontTx/>
              <a:buNone/>
            </a:pPr>
            <a:endParaRPr lang="en-US" altLang="en-US" dirty="0"/>
          </a:p>
          <a:p>
            <a:pPr>
              <a:buFontTx/>
              <a:buNone/>
            </a:pPr>
            <a:r>
              <a:rPr lang="en-US" altLang="en-US" dirty="0"/>
              <a:t>STREAMSADMIN is the user for BEIS which pushes data to the Vault.</a:t>
            </a:r>
          </a:p>
          <a:p>
            <a:pPr>
              <a:buFontTx/>
              <a:buNone/>
            </a:pPr>
            <a:endParaRPr lang="en-US" altLang="en-US" dirty="0"/>
          </a:p>
          <a:p>
            <a:pPr>
              <a:buFontTx/>
              <a:buNone/>
            </a:pPr>
            <a:r>
              <a:rPr lang="en-US" altLang="en-US" dirty="0"/>
              <a:t>In the CASE statement inside the View, if the incoming user is either one of these</a:t>
            </a:r>
          </a:p>
          <a:p>
            <a:pPr>
              <a:buFontTx/>
              <a:buNone/>
            </a:pPr>
            <a:r>
              <a:rPr lang="en-US" altLang="en-US" dirty="0"/>
              <a:t>Two, the Preferred Name is fetched from the </a:t>
            </a:r>
            <a:r>
              <a:rPr lang="en-US" altLang="en-US" dirty="0" err="1"/>
              <a:t>Spriden</a:t>
            </a:r>
            <a:r>
              <a:rPr lang="en-US" altLang="en-US" dirty="0"/>
              <a:t> Table as a generated row </a:t>
            </a:r>
          </a:p>
          <a:p>
            <a:pPr>
              <a:buFontTx/>
              <a:buNone/>
            </a:pPr>
            <a:r>
              <a:rPr lang="en-US" altLang="en-US" dirty="0"/>
              <a:t>In the table, else if any other user, then the row in the View will resolve to </a:t>
            </a:r>
            <a:r>
              <a:rPr lang="en-US" altLang="en-US" dirty="0" err="1"/>
              <a:t>spriden</a:t>
            </a:r>
            <a:r>
              <a:rPr lang="en-US" altLang="en-US" dirty="0"/>
              <a:t> legal (common name)</a:t>
            </a:r>
          </a:p>
          <a:p>
            <a:pPr>
              <a:buFontTx/>
              <a:buNone/>
            </a:pPr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6B36E-B973-403F-B1C4-9836B3D67FCB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7721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baseline="0" dirty="0" smtClean="0"/>
              <a:t>Had to have View process another piece of intelligence:</a:t>
            </a:r>
          </a:p>
          <a:p>
            <a:pPr>
              <a:buFontTx/>
              <a:buNone/>
            </a:pPr>
            <a:r>
              <a:rPr lang="en-US" altLang="en-US" baseline="0" dirty="0" smtClean="0"/>
              <a:t>Who was the calling package that was using the View itself?</a:t>
            </a:r>
          </a:p>
          <a:p>
            <a:pPr>
              <a:buFontTx/>
              <a:buNone/>
            </a:pPr>
            <a:endParaRPr lang="en-US" altLang="en-US" baseline="0" dirty="0" smtClean="0"/>
          </a:p>
          <a:p>
            <a:pPr>
              <a:buFontTx/>
              <a:buNone/>
            </a:pPr>
            <a:r>
              <a:rPr lang="en-US" altLang="en-US" baseline="0" dirty="0" smtClean="0"/>
              <a:t>Enabled us to have the View suppress </a:t>
            </a:r>
            <a:r>
              <a:rPr lang="en-US" altLang="en-US" baseline="0" dirty="0" err="1" smtClean="0"/>
              <a:t>Pref</a:t>
            </a:r>
            <a:r>
              <a:rPr lang="en-US" altLang="en-US" baseline="0" dirty="0" smtClean="0"/>
              <a:t> Name and display Legal Common</a:t>
            </a:r>
          </a:p>
          <a:p>
            <a:pPr>
              <a:buFontTx/>
              <a:buNone/>
            </a:pPr>
            <a:r>
              <a:rPr lang="en-US" altLang="en-US" baseline="0" dirty="0" smtClean="0"/>
              <a:t>Name from the </a:t>
            </a:r>
            <a:r>
              <a:rPr lang="en-US" altLang="en-US" baseline="0" dirty="0" err="1" smtClean="0"/>
              <a:t>Spriden</a:t>
            </a:r>
            <a:r>
              <a:rPr lang="en-US" altLang="en-US" baseline="0" dirty="0" smtClean="0"/>
              <a:t> table on to the row for the unique identifier.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6B36E-B973-403F-B1C4-9836B3D67FCB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7721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View</a:t>
            </a:r>
            <a:r>
              <a:rPr lang="en-US" baseline="0" dirty="0" smtClean="0"/>
              <a:t> Code in Action.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WWW_USER  -- user coming from within SSB</a:t>
            </a:r>
          </a:p>
          <a:p>
            <a:r>
              <a:rPr lang="en-US" baseline="0" dirty="0" smtClean="0"/>
              <a:t>STREAMSADMIN – user coming from within </a:t>
            </a:r>
            <a:r>
              <a:rPr lang="en-US" baseline="0" dirty="0" err="1" smtClean="0"/>
              <a:t>INBanner</a:t>
            </a:r>
            <a:r>
              <a:rPr lang="en-US" baseline="0" dirty="0" smtClean="0"/>
              <a:t> and pushing to IAM Vault</a:t>
            </a:r>
          </a:p>
          <a:p>
            <a:endParaRPr lang="en-US" baseline="0" dirty="0" smtClean="0"/>
          </a:p>
          <a:p>
            <a:r>
              <a:rPr lang="en-US" baseline="0" dirty="0" smtClean="0"/>
              <a:t>AND </a:t>
            </a:r>
            <a:r>
              <a:rPr lang="en-US" baseline="0" dirty="0" err="1" smtClean="0"/>
              <a:t>a.spriden_change_ind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If the calling process was using one of our other </a:t>
            </a:r>
            <a:r>
              <a:rPr lang="en-US" baseline="0" dirty="0" err="1" smtClean="0"/>
              <a:t>Spriden</a:t>
            </a:r>
            <a:r>
              <a:rPr lang="en-US" baseline="0" dirty="0" smtClean="0"/>
              <a:t> Alternate Names where NTYP = TRANS for transcript name or MAID for Maiden Name, then the Case Statement would return false, and logic would drop out and cause the </a:t>
            </a:r>
            <a:r>
              <a:rPr lang="en-US" baseline="0" dirty="0" err="1" smtClean="0"/>
              <a:t>Spriden</a:t>
            </a:r>
            <a:r>
              <a:rPr lang="en-US" baseline="0" dirty="0" smtClean="0"/>
              <a:t> TRANS or MAID name to appear in the View and be rendered on screen or print from the calling package.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NVL – if ever there was a chance someone did not get a Preferred Name, the view would return Common Legal </a:t>
            </a:r>
            <a:r>
              <a:rPr lang="en-US" baseline="0" dirty="0" err="1" smtClean="0"/>
              <a:t>Nmae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Custom functions were used so that we wouldn’t have to reiterate logic in this View or anywhere else we wanted to render Preferred Name.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CC_F_GET_CALLING_PKG – on prior slide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NOTICE:  CC_F_PREFNAME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6B36E-B973-403F-B1C4-9836B3D67FCB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381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EB8F0-F795-4FA9-A6C9-F91779BF9FE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521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LOOK INSIDE THE CC_F_PREFNAME </a:t>
            </a:r>
            <a:r>
              <a:rPr lang="en-US" baseline="0" dirty="0" smtClean="0"/>
              <a:t>  function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P_pidm</a:t>
            </a:r>
            <a:r>
              <a:rPr lang="en-US" baseline="0" dirty="0" smtClean="0"/>
              <a:t> = incoming</a:t>
            </a:r>
          </a:p>
          <a:p>
            <a:r>
              <a:rPr lang="en-US" baseline="0" dirty="0" err="1" smtClean="0"/>
              <a:t>Ntyp</a:t>
            </a:r>
            <a:r>
              <a:rPr lang="en-US" baseline="0" dirty="0" smtClean="0"/>
              <a:t> = refer back to beginning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Activity_date</a:t>
            </a:r>
            <a:r>
              <a:rPr lang="en-US" baseline="0" dirty="0" smtClean="0"/>
              <a:t> =  possibility of more than one PREF Names for a person…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is ONLY the cursor  ( the </a:t>
            </a:r>
            <a:r>
              <a:rPr lang="en-US" baseline="0" dirty="0" err="1" smtClean="0"/>
              <a:t>sql</a:t>
            </a:r>
            <a:r>
              <a:rPr lang="en-US" baseline="0" dirty="0" smtClean="0"/>
              <a:t> fetch )</a:t>
            </a:r>
          </a:p>
          <a:p>
            <a:endParaRPr lang="en-US" baseline="0" dirty="0" smtClean="0"/>
          </a:p>
          <a:p>
            <a:r>
              <a:rPr lang="en-US" baseline="0" dirty="0" smtClean="0"/>
              <a:t>Function takes two input parameters, a </a:t>
            </a:r>
            <a:r>
              <a:rPr lang="en-US" baseline="0" dirty="0" err="1" smtClean="0"/>
              <a:t>pidm</a:t>
            </a:r>
            <a:r>
              <a:rPr lang="en-US" baseline="0" dirty="0" smtClean="0"/>
              <a:t> and a local “definition” such as F, M, L, FML, or FMIL.</a:t>
            </a:r>
          </a:p>
          <a:p>
            <a:r>
              <a:rPr lang="en-US" baseline="0" dirty="0" smtClean="0"/>
              <a:t>The Program will RETURN 1 FIELD OF DATA depending on the input parameter.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function allows us to fetch </a:t>
            </a:r>
            <a:r>
              <a:rPr lang="en-US" baseline="0" dirty="0" err="1" smtClean="0"/>
              <a:t>pref</a:t>
            </a:r>
            <a:r>
              <a:rPr lang="en-US" baseline="0" dirty="0" smtClean="0"/>
              <a:t> name in all our custom code without redefining the logic. It created for us much needed consistency.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6B36E-B973-403F-B1C4-9836B3D67FCB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9590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Exact</a:t>
            </a:r>
            <a:r>
              <a:rPr lang="en-US" baseline="0" dirty="0" smtClean="0"/>
              <a:t> copy of Banner Vanilla F_FORMAT_NAME</a:t>
            </a:r>
          </a:p>
          <a:p>
            <a:r>
              <a:rPr lang="en-US" baseline="0" dirty="0" smtClean="0"/>
              <a:t>Renamed and </a:t>
            </a:r>
            <a:r>
              <a:rPr lang="en-US" b="1" baseline="0" dirty="0" smtClean="0"/>
              <a:t>forced</a:t>
            </a:r>
            <a:r>
              <a:rPr lang="en-US" baseline="0" dirty="0" smtClean="0"/>
              <a:t> to use the </a:t>
            </a:r>
            <a:r>
              <a:rPr lang="en-US" b="1" baseline="0" dirty="0" smtClean="0"/>
              <a:t>SATURN</a:t>
            </a:r>
            <a:r>
              <a:rPr lang="en-US" baseline="0" dirty="0" smtClean="0"/>
              <a:t> table</a:t>
            </a:r>
          </a:p>
          <a:p>
            <a:r>
              <a:rPr lang="en-US" baseline="0" dirty="0" smtClean="0"/>
              <a:t>From anywhere in Banner, including BANINST1 packages if modified.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6B36E-B973-403F-B1C4-9836B3D67FCB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0389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6B36E-B973-403F-B1C4-9836B3D67FCB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9957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EB8F0-F795-4FA9-A6C9-F91779BF9FE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5262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EB8F0-F795-4FA9-A6C9-F91779BF9FE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7037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EB8F0-F795-4FA9-A6C9-F91779BF9FE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7691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EB8F0-F795-4FA9-A6C9-F91779BF9FE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067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EB8F0-F795-4FA9-A6C9-F91779BF9FE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2766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EB8F0-F795-4FA9-A6C9-F91779BF9FE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3715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Next slide… to look at the critical</a:t>
            </a:r>
            <a:r>
              <a:rPr lang="en-US" baseline="0" dirty="0" smtClean="0"/>
              <a:t> triggers that create the </a:t>
            </a:r>
            <a:r>
              <a:rPr lang="en-US" baseline="0" dirty="0" err="1" smtClean="0"/>
              <a:t>pref</a:t>
            </a:r>
            <a:r>
              <a:rPr lang="en-US" baseline="0" dirty="0" smtClean="0"/>
              <a:t> name after go-live.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6B36E-B973-403F-B1C4-9836B3D67FCB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374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EB8F0-F795-4FA9-A6C9-F91779BF9FE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3965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6B36E-B973-403F-B1C4-9836B3D67FCB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9704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EB8F0-F795-4FA9-A6C9-F91779BF9FE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832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6B36E-B973-403F-B1C4-9836B3D67FCB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50264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EB8F0-F795-4FA9-A6C9-F91779BF9FE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10451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FAQ – </a:t>
            </a:r>
            <a:r>
              <a:rPr lang="en-US" dirty="0" err="1" smtClean="0"/>
              <a:t>ellucian</a:t>
            </a:r>
            <a:r>
              <a:rPr lang="en-US" baseline="0" dirty="0" smtClean="0"/>
              <a:t> has functions to format name why not use it?</a:t>
            </a:r>
          </a:p>
          <a:p>
            <a:r>
              <a:rPr lang="en-US" baseline="0" dirty="0" smtClean="0"/>
              <a:t>          99% of </a:t>
            </a:r>
            <a:r>
              <a:rPr lang="en-US" baseline="0" dirty="0" err="1" smtClean="0"/>
              <a:t>ellucian</a:t>
            </a:r>
            <a:r>
              <a:rPr lang="en-US" baseline="0" dirty="0" smtClean="0"/>
              <a:t> code uses the public synonym, not qualifying the </a:t>
            </a:r>
            <a:r>
              <a:rPr lang="en-US" baseline="0" dirty="0" err="1" smtClean="0"/>
              <a:t>tablename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6B36E-B973-403F-B1C4-9836B3D67FC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59794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EB8F0-F795-4FA9-A6C9-F91779BF9FE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30397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EB8F0-F795-4FA9-A6C9-F91779BF9FE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29313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EB8F0-F795-4FA9-A6C9-F91779BF9FE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1096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EB8F0-F795-4FA9-A6C9-F91779BF9FE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060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EB8F0-F795-4FA9-A6C9-F91779BF9FE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879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5308" indent="-175308">
              <a:lnSpc>
                <a:spcPct val="150000"/>
              </a:lnSpc>
              <a:buFont typeface="Arial" pitchFamily="34" charset="0"/>
              <a:buChar char="•"/>
            </a:pPr>
            <a:endParaRPr lang="en-US" baseline="0" dirty="0" smtClean="0"/>
          </a:p>
          <a:p>
            <a:pPr marL="175308" indent="-175308">
              <a:lnSpc>
                <a:spcPct val="150000"/>
              </a:lnSpc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EB8F0-F795-4FA9-A6C9-F91779BF9FE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3485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EB8F0-F795-4FA9-A6C9-F91779BF9FE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1313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EB8F0-F795-4FA9-A6C9-F91779BF9FE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2612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EB8F0-F795-4FA9-A6C9-F91779BF9FE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7455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6B36E-B973-403F-B1C4-9836B3D67FCB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791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 Title 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609601" y="3253048"/>
            <a:ext cx="7942810" cy="50073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609600" y="5500255"/>
            <a:ext cx="8096595" cy="500732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18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Month Day, Year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00595" y="2362200"/>
            <a:ext cx="7942810" cy="9144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40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Presentation Title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590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 Title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2370676"/>
            <a:ext cx="7866612" cy="905924"/>
          </a:xfrm>
          <a:prstGeom prst="rect">
            <a:avLst/>
          </a:prstGeom>
        </p:spPr>
        <p:txBody>
          <a:bodyPr anchor="t"/>
          <a:lstStyle>
            <a:lvl1pPr algn="l">
              <a:defRPr sz="4000" b="0" cap="none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609600" y="5500255"/>
            <a:ext cx="8096595" cy="500732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Month Day, Year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276600"/>
            <a:ext cx="7866611" cy="50073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160995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 A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6829" y="338675"/>
            <a:ext cx="8021782" cy="729971"/>
          </a:xfrm>
          <a:prstGeom prst="rect">
            <a:avLst/>
          </a:prstGeom>
        </p:spPr>
        <p:txBody>
          <a:bodyPr anchor="t"/>
          <a:lstStyle>
            <a:lvl1pPr algn="l">
              <a:defRPr sz="4000" b="0" cap="none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676400" y="1905000"/>
            <a:ext cx="6952211" cy="419100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200000"/>
              </a:lnSpc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First Level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0416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665018" y="3385468"/>
            <a:ext cx="8021782" cy="50073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Presentation Title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838200" y="1981200"/>
            <a:ext cx="7714210" cy="9144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36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Section Title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328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 Body 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6829" y="338675"/>
            <a:ext cx="8021782" cy="729971"/>
          </a:xfrm>
          <a:prstGeom prst="rect">
            <a:avLst/>
          </a:prstGeom>
        </p:spPr>
        <p:txBody>
          <a:bodyPr anchor="t"/>
          <a:lstStyle>
            <a:lvl1pPr algn="l">
              <a:defRPr sz="3600" b="0" cap="none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6829" y="1371599"/>
            <a:ext cx="8079971" cy="4546599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B20838"/>
              </a:buClr>
              <a:buFont typeface="Wingdings" pitchFamily="2" charset="2"/>
              <a:buChar char="§"/>
              <a:defRPr sz="3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914400" indent="-457200">
              <a:buClr>
                <a:srgbClr val="B20838"/>
              </a:buClr>
              <a:buFont typeface="Wingdings" pitchFamily="2" charset="2"/>
              <a:buChar char="§"/>
              <a:defRPr sz="27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1257300" indent="-342900">
              <a:buClr>
                <a:srgbClr val="B20838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Clr>
                <a:srgbClr val="B20838"/>
              </a:buClr>
              <a:buFont typeface="Wingdings" pitchFamily="2" charset="2"/>
              <a:buChar char="§"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2114550" indent="-285750">
              <a:buClr>
                <a:srgbClr val="B20838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778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 Sta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371600"/>
            <a:ext cx="3644514" cy="1885406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13500" b="1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Stat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3429000"/>
            <a:ext cx="3644514" cy="34856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Clr>
                <a:srgbClr val="C00000"/>
              </a:buClr>
              <a:buFontTx/>
              <a:buNone/>
              <a:defRPr sz="36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Clr>
                <a:srgbClr val="C00000"/>
              </a:buClr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1257300" indent="-342900">
              <a:buClr>
                <a:srgbClr val="C00000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Clr>
                <a:srgbClr val="C00000"/>
              </a:buClr>
              <a:buFont typeface="Wingdings" pitchFamily="2" charset="2"/>
              <a:buChar char="§"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2171700" indent="-342900">
              <a:buClr>
                <a:srgbClr val="C00000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Stat description</a:t>
            </a:r>
          </a:p>
        </p:txBody>
      </p:sp>
    </p:spTree>
    <p:extLst>
      <p:ext uri="{BB962C8B-B14F-4D97-AF65-F5344CB8AC3E}">
        <p14:creationId xmlns:p14="http://schemas.microsoft.com/office/powerpoint/2010/main" val="1465728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 Quo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990600" y="2286000"/>
            <a:ext cx="4495800" cy="2971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Clr>
                <a:srgbClr val="C00000"/>
              </a:buClr>
              <a:buFontTx/>
              <a:buNone/>
              <a:defRPr sz="36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Clr>
                <a:srgbClr val="C00000"/>
              </a:buClr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1257300" indent="-342900">
              <a:buClr>
                <a:srgbClr val="C00000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Clr>
                <a:srgbClr val="C00000"/>
              </a:buClr>
              <a:buFont typeface="Wingdings" pitchFamily="2" charset="2"/>
              <a:buChar char="§"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2171700" indent="-342900">
              <a:buClr>
                <a:srgbClr val="C00000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“Potential quote space to support a key point or overall presentation topic.”</a:t>
            </a:r>
          </a:p>
        </p:txBody>
      </p:sp>
    </p:spTree>
    <p:extLst>
      <p:ext uri="{BB962C8B-B14F-4D97-AF65-F5344CB8AC3E}">
        <p14:creationId xmlns:p14="http://schemas.microsoft.com/office/powerpoint/2010/main" val="1703241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 E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2370676"/>
            <a:ext cx="7866612" cy="905924"/>
          </a:xfrm>
          <a:prstGeom prst="rect">
            <a:avLst/>
          </a:prstGeom>
        </p:spPr>
        <p:txBody>
          <a:bodyPr anchor="t"/>
          <a:lstStyle>
            <a:lvl1pPr algn="l">
              <a:defRPr sz="4000" b="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End Title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276600"/>
            <a:ext cx="7866611" cy="4572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Reminder to fill out session evaluation</a:t>
            </a:r>
          </a:p>
        </p:txBody>
      </p:sp>
    </p:spTree>
    <p:extLst>
      <p:ext uri="{BB962C8B-B14F-4D97-AF65-F5344CB8AC3E}">
        <p14:creationId xmlns:p14="http://schemas.microsoft.com/office/powerpoint/2010/main" val="3437792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6225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60" r:id="rId5"/>
    <p:sldLayoutId id="2147483654" r:id="rId6"/>
    <p:sldLayoutId id="2147483657" r:id="rId7"/>
    <p:sldLayoutId id="2147483658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openxmlformats.org/officeDocument/2006/relationships/image" Target="../media/image13.png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5" Type="http://schemas.openxmlformats.org/officeDocument/2006/relationships/image" Target="../media/image15.png"/><Relationship Id="rId10" Type="http://schemas.openxmlformats.org/officeDocument/2006/relationships/diagramData" Target="../diagrams/data2.xml"/><Relationship Id="rId4" Type="http://schemas.openxmlformats.org/officeDocument/2006/relationships/image" Target="../media/image14.png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reativecommons.org/licenses/by-nc-sa/3.0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microsoft.com/office/2007/relationships/hdphoto" Target="../media/hdphoto3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microsoft.com/office/2007/relationships/hdphoto" Target="../media/hdphoto5.wdp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microsoft.com/office/2007/relationships/hdphoto" Target="../media/hdphoto4.wdp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.xml"/><Relationship Id="rId6" Type="http://schemas.openxmlformats.org/officeDocument/2006/relationships/hyperlink" Target="mailto:Mvona@conncoll.edu" TargetMode="External"/><Relationship Id="rId5" Type="http://schemas.openxmlformats.org/officeDocument/2006/relationships/hyperlink" Target="mailto:Jdailey@conncoll.edu" TargetMode="External"/><Relationship Id="rId4" Type="http://schemas.openxmlformats.org/officeDocument/2006/relationships/hyperlink" Target="https://www.conncoll.edu/academics/registrar/student-information-changes/preferred-name-information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1"/>
          </p:nvPr>
        </p:nvSpPr>
        <p:spPr>
          <a:xfrm>
            <a:off x="609600" y="3810000"/>
            <a:ext cx="7942810" cy="1676400"/>
          </a:xfrm>
        </p:spPr>
        <p:txBody>
          <a:bodyPr/>
          <a:lstStyle/>
          <a:p>
            <a:r>
              <a:rPr lang="en-US" dirty="0" smtClean="0"/>
              <a:t>Jean Dailey, AVP of Enterprise and Technical Systems</a:t>
            </a:r>
          </a:p>
          <a:p>
            <a:r>
              <a:rPr lang="en-US" dirty="0" smtClean="0"/>
              <a:t>Mary </a:t>
            </a:r>
            <a:r>
              <a:rPr lang="en-US" dirty="0" err="1" smtClean="0"/>
              <a:t>Vona</a:t>
            </a:r>
            <a:r>
              <a:rPr lang="en-US" dirty="0" smtClean="0"/>
              <a:t>, Sr. Programmer Analyst</a:t>
            </a:r>
          </a:p>
          <a:p>
            <a:endParaRPr lang="en-US" dirty="0" smtClean="0"/>
          </a:p>
          <a:p>
            <a:r>
              <a:rPr lang="en-US" dirty="0" smtClean="0"/>
              <a:t>Connecticut College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2"/>
          </p:nvPr>
        </p:nvSpPr>
        <p:spPr>
          <a:xfrm>
            <a:off x="685800" y="5867400"/>
            <a:ext cx="8096595" cy="500732"/>
          </a:xfrm>
        </p:spPr>
        <p:txBody>
          <a:bodyPr/>
          <a:lstStyle/>
          <a:p>
            <a:r>
              <a:rPr lang="en-US" dirty="0" smtClean="0"/>
              <a:t>April 1</a:t>
            </a:r>
            <a:r>
              <a:rPr lang="en-US" baseline="30000" dirty="0" smtClean="0"/>
              <a:t>st</a:t>
            </a:r>
            <a:r>
              <a:rPr lang="en-US" dirty="0" smtClean="0"/>
              <a:t>, 2015</a:t>
            </a:r>
          </a:p>
          <a:p>
            <a:r>
              <a:rPr lang="en-US" dirty="0" smtClean="0"/>
              <a:t>Room 553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Implementing Preferred Name in Banner ERP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65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t="6202" r="6716" b="15110"/>
          <a:stretch/>
        </p:blipFill>
        <p:spPr bwMode="auto">
          <a:xfrm>
            <a:off x="1442369" y="-152400"/>
            <a:ext cx="7011518" cy="6484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2105" y="304800"/>
            <a:ext cx="8021782" cy="729971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PIVOTAL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tx1"/>
                </a:solidFill>
              </a:rPr>
              <a:t>CH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A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NGE</a:t>
            </a:r>
            <a:b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</a:b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42326397"/>
              </p:ext>
            </p:extLst>
          </p:nvPr>
        </p:nvGraphicFramePr>
        <p:xfrm>
          <a:off x="4953000" y="2286000"/>
          <a:ext cx="3801035" cy="2784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59367802"/>
              </p:ext>
            </p:extLst>
          </p:nvPr>
        </p:nvGraphicFramePr>
        <p:xfrm>
          <a:off x="609600" y="2209800"/>
          <a:ext cx="4522694" cy="28507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762000"/>
            <a:ext cx="3234241" cy="1570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233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447800"/>
            <a:ext cx="7866612" cy="905924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BUILD a </a:t>
            </a:r>
            <a:r>
              <a:rPr lang="en-US" sz="2800" b="1" dirty="0">
                <a:solidFill>
                  <a:schemeClr val="tx1"/>
                </a:solidFill>
              </a:rPr>
              <a:t>PREFERRED NAME </a:t>
            </a:r>
            <a:r>
              <a:rPr lang="en-US" sz="2800" dirty="0">
                <a:solidFill>
                  <a:schemeClr val="tx1"/>
                </a:solidFill>
              </a:rPr>
              <a:t>for every </a:t>
            </a:r>
            <a:r>
              <a:rPr lang="en-US" sz="2800" b="1" dirty="0">
                <a:solidFill>
                  <a:schemeClr val="tx1"/>
                </a:solidFill>
              </a:rPr>
              <a:t>Active Student </a:t>
            </a:r>
            <a:r>
              <a:rPr lang="en-US" sz="2800" dirty="0">
                <a:solidFill>
                  <a:schemeClr val="tx1"/>
                </a:solidFill>
              </a:rPr>
              <a:t>and</a:t>
            </a:r>
            <a:r>
              <a:rPr lang="en-US" sz="2800" b="1" dirty="0">
                <a:solidFill>
                  <a:schemeClr val="tx1"/>
                </a:solidFill>
              </a:rPr>
              <a:t> Employee</a:t>
            </a:r>
            <a:r>
              <a:rPr lang="en-US" b="1" dirty="0">
                <a:solidFill>
                  <a:schemeClr val="tx1"/>
                </a:solidFill>
              </a:rPr>
              <a:t/>
            </a:r>
            <a:br>
              <a:rPr lang="en-US" b="1" dirty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838200" y="2971800"/>
            <a:ext cx="7866611" cy="2590800"/>
          </a:xfrm>
          <a:solidFill>
            <a:srgbClr val="DEA900"/>
          </a:solidFill>
        </p:spPr>
        <p:txBody>
          <a:bodyPr anchor="t"/>
          <a:lstStyle/>
          <a:p>
            <a:pPr marL="285750" indent="-285750">
              <a:lnSpc>
                <a:spcPct val="200000"/>
              </a:lnSpc>
              <a:buChar char="•"/>
            </a:pPr>
            <a:r>
              <a:rPr lang="en-US" sz="1800" dirty="0">
                <a:solidFill>
                  <a:schemeClr val="tx1"/>
                </a:solidFill>
              </a:rPr>
              <a:t>Now that we figured out how we were going to show the data starting with Self Service using SPRIDEN view object</a:t>
            </a:r>
            <a:r>
              <a:rPr lang="en-US" sz="1800" dirty="0" smtClean="0">
                <a:solidFill>
                  <a:schemeClr val="tx1"/>
                </a:solidFill>
              </a:rPr>
              <a:t>,</a:t>
            </a:r>
            <a:endParaRPr lang="en-US" sz="1800" dirty="0">
              <a:solidFill>
                <a:schemeClr val="tx1"/>
              </a:solidFill>
            </a:endParaRPr>
          </a:p>
          <a:p>
            <a:pPr marL="285750" indent="-285750">
              <a:lnSpc>
                <a:spcPct val="200000"/>
              </a:lnSpc>
              <a:buChar char="•"/>
            </a:pPr>
            <a:r>
              <a:rPr lang="en-US" sz="1800" dirty="0">
                <a:solidFill>
                  <a:schemeClr val="tx1"/>
                </a:solidFill>
              </a:rPr>
              <a:t>We had to figure what data we were going to show and how that data was going to be stored</a:t>
            </a:r>
          </a:p>
          <a:p>
            <a:pPr marL="285750" indent="-285750">
              <a:lnSpc>
                <a:spcPct val="200000"/>
              </a:lnSpc>
              <a:buChar char="•"/>
            </a:pP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55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81179"/>
            <a:ext cx="8778875" cy="7191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719263"/>
            <a:ext cx="3257550" cy="1438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7162800" y="2743201"/>
            <a:ext cx="533400" cy="143797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663" y="1447800"/>
            <a:ext cx="3558709" cy="14503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H="1" flipV="1">
            <a:off x="3733801" y="2438401"/>
            <a:ext cx="2057399" cy="174277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90600" y="53340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Inserted Preferred First, Middle (if exists) , and Last 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32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298" y="0"/>
            <a:ext cx="3156510" cy="4096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3"/>
          <p:cNvSpPr txBox="1">
            <a:spLocks/>
          </p:cNvSpPr>
          <p:nvPr/>
        </p:nvSpPr>
        <p:spPr>
          <a:xfrm rot="900000">
            <a:off x="1265370" y="300797"/>
            <a:ext cx="2287319" cy="365125"/>
          </a:xfrm>
          <a:prstGeom prst="rect">
            <a:avLst/>
          </a:prstGeom>
        </p:spPr>
        <p:txBody>
          <a:bodyPr anchor="t"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fld id="{9D7D1260-20B1-46C6-82A2-5E42A57700FB}" type="slidenum">
              <a:rPr lang="en-US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13</a:t>
            </a:fld>
            <a:endParaRPr lang="en-US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 rot="21271241">
            <a:off x="5251492" y="3436398"/>
            <a:ext cx="2868552" cy="69085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974346"/>
            <a:ext cx="3683490" cy="2583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642239" y="5283024"/>
            <a:ext cx="311201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  <a:effectLst>
            <a:outerShdw blurRad="50800" dist="177800" dir="6000000" sx="106000" sy="106000" algn="tr" rotWithShape="0">
              <a:prstClr val="black">
                <a:alpha val="42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dirty="0">
                <a:solidFill>
                  <a:prstClr val="black"/>
                </a:solidFill>
              </a:rPr>
              <a:t>Inserted Record for </a:t>
            </a:r>
            <a:r>
              <a:rPr lang="en-US" dirty="0" err="1">
                <a:solidFill>
                  <a:prstClr val="black"/>
                </a:solidFill>
              </a:rPr>
              <a:t>Pref</a:t>
            </a:r>
            <a:r>
              <a:rPr lang="en-US" dirty="0">
                <a:solidFill>
                  <a:prstClr val="black"/>
                </a:solidFill>
              </a:rPr>
              <a:t> using SPBERS_PREF_ FIRST_NAME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57088" y="1295400"/>
            <a:ext cx="3529938" cy="23083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  <a:effectLst>
            <a:outerShdw blurRad="50800" dist="177800" dir="6000000" sx="106000" sy="106000" algn="tr" rotWithShape="0">
              <a:prstClr val="black">
                <a:alpha val="42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dirty="0" smtClean="0">
                <a:solidFill>
                  <a:prstClr val="black"/>
                </a:solidFill>
              </a:rPr>
              <a:t>If  BIO table had a </a:t>
            </a:r>
            <a:r>
              <a:rPr lang="en-US" dirty="0" err="1" smtClean="0">
                <a:solidFill>
                  <a:prstClr val="black"/>
                </a:solidFill>
              </a:rPr>
              <a:t>pref</a:t>
            </a:r>
            <a:r>
              <a:rPr lang="en-US" dirty="0" smtClean="0">
                <a:solidFill>
                  <a:prstClr val="black"/>
                </a:solidFill>
              </a:rPr>
              <a:t> first name,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Then inserted that “nickname”, else inserted </a:t>
            </a:r>
            <a:r>
              <a:rPr lang="en-US" dirty="0" err="1" smtClean="0">
                <a:solidFill>
                  <a:prstClr val="black"/>
                </a:solidFill>
              </a:rPr>
              <a:t>spriden_first_name</a:t>
            </a:r>
            <a:r>
              <a:rPr lang="en-US" dirty="0" smtClean="0">
                <a:solidFill>
                  <a:prstClr val="black"/>
                </a:solidFill>
              </a:rPr>
              <a:t>, </a:t>
            </a:r>
            <a:r>
              <a:rPr lang="en-US" dirty="0" err="1" smtClean="0">
                <a:solidFill>
                  <a:prstClr val="black"/>
                </a:solidFill>
              </a:rPr>
              <a:t>spriden_mi</a:t>
            </a:r>
            <a:r>
              <a:rPr lang="en-US" dirty="0" smtClean="0">
                <a:solidFill>
                  <a:prstClr val="black"/>
                </a:solidFill>
              </a:rPr>
              <a:t>, </a:t>
            </a:r>
            <a:r>
              <a:rPr lang="en-US" dirty="0" err="1" smtClean="0">
                <a:solidFill>
                  <a:prstClr val="black"/>
                </a:solidFill>
              </a:rPr>
              <a:t>spriden_last_name</a:t>
            </a:r>
            <a:r>
              <a:rPr lang="en-US" dirty="0" smtClean="0">
                <a:solidFill>
                  <a:prstClr val="black"/>
                </a:solidFill>
              </a:rPr>
              <a:t> into a new row in </a:t>
            </a:r>
            <a:r>
              <a:rPr lang="en-US" dirty="0" err="1" smtClean="0">
                <a:solidFill>
                  <a:prstClr val="black"/>
                </a:solidFill>
              </a:rPr>
              <a:t>spriden</a:t>
            </a:r>
            <a:r>
              <a:rPr lang="en-US" dirty="0" smtClean="0">
                <a:solidFill>
                  <a:prstClr val="black"/>
                </a:solidFill>
              </a:rPr>
              <a:t> for same unique identifier for the person, with </a:t>
            </a:r>
            <a:r>
              <a:rPr lang="en-US" dirty="0" err="1" smtClean="0">
                <a:solidFill>
                  <a:prstClr val="black"/>
                </a:solidFill>
              </a:rPr>
              <a:t>ntyp</a:t>
            </a:r>
            <a:r>
              <a:rPr lang="en-US" dirty="0" smtClean="0">
                <a:solidFill>
                  <a:prstClr val="black"/>
                </a:solidFill>
              </a:rPr>
              <a:t> = PREF and NCHG_IND = N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3560972" y="3974346"/>
            <a:ext cx="3637276" cy="1955009"/>
          </a:xfrm>
          <a:prstGeom prst="straightConnector1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340225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3916">
            <a:off x="1858867" y="842300"/>
            <a:ext cx="3111324" cy="3196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40"/>
          <a:stretch/>
        </p:blipFill>
        <p:spPr bwMode="auto">
          <a:xfrm>
            <a:off x="5711264" y="1064187"/>
            <a:ext cx="3743810" cy="227517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accent6">
                <a:lumMod val="75000"/>
                <a:alpha val="3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 rot="18546596">
            <a:off x="4328829" y="2187277"/>
            <a:ext cx="1906589" cy="774699"/>
            <a:chOff x="6325940" y="4149355"/>
            <a:chExt cx="1255824" cy="1800787"/>
          </a:xfrm>
          <a:solidFill>
            <a:srgbClr val="FFFF00"/>
          </a:solidFill>
        </p:grpSpPr>
        <p:sp>
          <p:nvSpPr>
            <p:cNvPr id="10" name="Shape 9"/>
            <p:cNvSpPr/>
            <p:nvPr/>
          </p:nvSpPr>
          <p:spPr>
            <a:xfrm rot="4396374">
              <a:off x="6053458" y="4421837"/>
              <a:ext cx="1800787" cy="1255824"/>
            </a:xfrm>
            <a:prstGeom prst="swooshArrow">
              <a:avLst>
                <a:gd name="adj1" fmla="val 16310"/>
                <a:gd name="adj2" fmla="val 31370"/>
              </a:avLst>
            </a:prstGeom>
            <a:solidFill>
              <a:srgbClr val="FF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6728038" y="4585815"/>
              <a:ext cx="45475" cy="45475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Oval 11"/>
            <p:cNvSpPr/>
            <p:nvPr/>
          </p:nvSpPr>
          <p:spPr>
            <a:xfrm>
              <a:off x="7039421" y="4836974"/>
              <a:ext cx="45475" cy="45475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Oval 12"/>
            <p:cNvSpPr/>
            <p:nvPr/>
          </p:nvSpPr>
          <p:spPr>
            <a:xfrm>
              <a:off x="7272785" y="5130687"/>
              <a:ext cx="45475" cy="45475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4" name="Content Placeholder 7"/>
          <p:cNvSpPr txBox="1">
            <a:spLocks/>
          </p:cNvSpPr>
          <p:nvPr/>
        </p:nvSpPr>
        <p:spPr>
          <a:xfrm rot="972745">
            <a:off x="2453545" y="5496152"/>
            <a:ext cx="5358326" cy="13886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Char char="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31520" indent="-36576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Char char="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97280" indent="-32004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Char char="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7432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Char char="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7432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Char char="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20240" indent="-228600" algn="l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Char char=""/>
              <a:defRPr sz="16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Char char=""/>
              <a:defRPr sz="16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468880" indent="-228600" algn="l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Char char=""/>
              <a:defRPr sz="16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Char char=""/>
              <a:defRPr sz="16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endParaRPr lang="en-US" sz="4000" dirty="0" smtClean="0">
              <a:solidFill>
                <a:prstClr val="black"/>
              </a:solidFill>
            </a:endParaRPr>
          </a:p>
          <a:p>
            <a:pPr marL="0" indent="0">
              <a:buFont typeface="Wingdings" pitchFamily="2" charset="2"/>
              <a:buNone/>
            </a:pPr>
            <a:endParaRPr lang="en-US" sz="4000" dirty="0" smtClean="0">
              <a:solidFill>
                <a:prstClr val="black"/>
              </a:solidFill>
            </a:endParaRPr>
          </a:p>
          <a:p>
            <a:pPr marL="0" indent="0">
              <a:buFont typeface="Wingdings" pitchFamily="2" charset="2"/>
              <a:buNone/>
            </a:pPr>
            <a:endParaRPr lang="en-US" sz="4000" dirty="0" smtClean="0">
              <a:solidFill>
                <a:prstClr val="black"/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en-US" sz="4000" dirty="0" smtClean="0">
                <a:solidFill>
                  <a:prstClr val="black"/>
                </a:solidFill>
              </a:rPr>
              <a:t>  </a:t>
            </a:r>
            <a:endParaRPr lang="en-US" sz="4000" b="1" dirty="0">
              <a:solidFill>
                <a:prstClr val="black"/>
              </a:solidFill>
            </a:endParaRPr>
          </a:p>
        </p:txBody>
      </p:sp>
      <p:sp>
        <p:nvSpPr>
          <p:cNvPr id="15" name="Content Placeholder 7"/>
          <p:cNvSpPr txBox="1">
            <a:spLocks/>
          </p:cNvSpPr>
          <p:nvPr/>
        </p:nvSpPr>
        <p:spPr>
          <a:xfrm>
            <a:off x="429928" y="4116762"/>
            <a:ext cx="4852195" cy="20621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  <a:effectLst>
            <a:outerShdw blurRad="50800" dist="177800" dir="6000000" sx="106000" sy="106000" algn="tr" rotWithShape="0">
              <a:prstClr val="black">
                <a:alpha val="42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sz="3200" dirty="0" smtClean="0">
                <a:solidFill>
                  <a:prstClr val="black"/>
                </a:solidFill>
              </a:rPr>
              <a:t>If</a:t>
            </a:r>
          </a:p>
          <a:p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</a:rPr>
              <a:t>spbpers_pref_first_name</a:t>
            </a:r>
            <a:endParaRPr lang="en-US" sz="3200" dirty="0" smtClean="0">
              <a:solidFill>
                <a:prstClr val="black"/>
              </a:solidFill>
            </a:endParaRPr>
          </a:p>
          <a:p>
            <a:r>
              <a:rPr lang="en-US" sz="3200" dirty="0" smtClean="0">
                <a:solidFill>
                  <a:prstClr val="black"/>
                </a:solidFill>
              </a:rPr>
              <a:t>exists then write it</a:t>
            </a:r>
          </a:p>
          <a:p>
            <a:r>
              <a:rPr lang="en-US" sz="3200" dirty="0" smtClean="0">
                <a:solidFill>
                  <a:prstClr val="black"/>
                </a:solidFill>
              </a:rPr>
              <a:t>to new row for </a:t>
            </a:r>
            <a:r>
              <a:rPr lang="en-US" sz="3200" dirty="0" err="1" smtClean="0">
                <a:solidFill>
                  <a:prstClr val="black"/>
                </a:solidFill>
              </a:rPr>
              <a:t>pref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16" name="Content Placeholder 7"/>
          <p:cNvSpPr txBox="1">
            <a:spLocks/>
          </p:cNvSpPr>
          <p:nvPr/>
        </p:nvSpPr>
        <p:spPr>
          <a:xfrm rot="509922">
            <a:off x="5037374" y="4203683"/>
            <a:ext cx="3949834" cy="20621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  <a:effectLst>
            <a:outerShdw blurRad="50800" dist="177800" dir="6000000" sx="106000" sy="106000" algn="tr" rotWithShape="0">
              <a:prstClr val="black">
                <a:alpha val="42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sz="3200" dirty="0">
                <a:solidFill>
                  <a:prstClr val="black"/>
                </a:solidFill>
              </a:rPr>
              <a:t>For Middle and Last, we inserted the Common Middle and Last Names. </a:t>
            </a:r>
          </a:p>
        </p:txBody>
      </p:sp>
    </p:spTree>
    <p:extLst>
      <p:ext uri="{BB962C8B-B14F-4D97-AF65-F5344CB8AC3E}">
        <p14:creationId xmlns:p14="http://schemas.microsoft.com/office/powerpoint/2010/main" val="158954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286382"/>
            <a:ext cx="8978900" cy="6130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1790698" y="3305175"/>
            <a:ext cx="2581276" cy="1206355"/>
            <a:chOff x="1790698" y="3305175"/>
            <a:chExt cx="2581276" cy="1206355"/>
          </a:xfrm>
        </p:grpSpPr>
        <p:sp>
          <p:nvSpPr>
            <p:cNvPr id="15" name="TextBox 14"/>
            <p:cNvSpPr txBox="1"/>
            <p:nvPr/>
          </p:nvSpPr>
          <p:spPr>
            <a:xfrm>
              <a:off x="1790699" y="3305175"/>
              <a:ext cx="2581275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</a:rPr>
                <a:t>Bo</a:t>
              </a:r>
              <a:endParaRPr 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790699" y="3685330"/>
              <a:ext cx="2581275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</a:rPr>
                <a:t>Ming</a:t>
              </a:r>
              <a:endParaRPr 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790698" y="4111420"/>
              <a:ext cx="2581275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</a:rPr>
                <a:t>Huang</a:t>
              </a:r>
              <a:endParaRPr lang="en-US" sz="2000" dirty="0">
                <a:solidFill>
                  <a:prstClr val="black"/>
                </a:solidFill>
              </a:endParaRPr>
            </a:p>
          </p:txBody>
        </p:sp>
      </p:grp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500"/>
                    </a14:imgEffect>
                    <a14:imgEffect>
                      <a14:saturation sat="2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7421">
            <a:off x="5210930" y="1050509"/>
            <a:ext cx="3650404" cy="47370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46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44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mvona\AppData\Local\Microsoft\Windows\Temporary Internet Files\Content.IE5\N26GD34W\GdyKa[1]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79507" y="3581400"/>
            <a:ext cx="1928004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19200"/>
            <a:ext cx="7866612" cy="13716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BUILD </a:t>
            </a:r>
            <a:r>
              <a:rPr lang="en-US" sz="3200" b="1" dirty="0">
                <a:solidFill>
                  <a:schemeClr val="tx1"/>
                </a:solidFill>
              </a:rPr>
              <a:t>FUNCTIONS </a:t>
            </a:r>
            <a:r>
              <a:rPr lang="en-US" sz="3200" dirty="0">
                <a:solidFill>
                  <a:schemeClr val="tx1"/>
                </a:solidFill>
              </a:rPr>
              <a:t>and</a:t>
            </a:r>
            <a:r>
              <a:rPr lang="en-US" sz="3200" b="1" dirty="0">
                <a:solidFill>
                  <a:schemeClr val="tx1"/>
                </a:solidFill>
              </a:rPr>
              <a:t> TRIGGERS </a:t>
            </a:r>
            <a:r>
              <a:rPr lang="en-US" sz="3200" b="1" dirty="0" smtClean="0">
                <a:solidFill>
                  <a:schemeClr val="tx1"/>
                </a:solidFill>
              </a:rPr>
              <a:t>  </a:t>
            </a:r>
            <a:r>
              <a:rPr lang="en-US" sz="3200" dirty="0" smtClean="0">
                <a:solidFill>
                  <a:schemeClr val="tx1"/>
                </a:solidFill>
              </a:rPr>
              <a:t>&amp; </a:t>
            </a:r>
            <a:r>
              <a:rPr lang="en-US" sz="3200" dirty="0">
                <a:solidFill>
                  <a:schemeClr val="tx1"/>
                </a:solidFill>
              </a:rPr>
              <a:t>use known </a:t>
            </a:r>
            <a:r>
              <a:rPr lang="en-US" sz="3200" b="1" dirty="0">
                <a:solidFill>
                  <a:schemeClr val="tx1"/>
                </a:solidFill>
              </a:rPr>
              <a:t>Oracle Functions</a:t>
            </a:r>
          </a:p>
        </p:txBody>
      </p:sp>
      <p:pic>
        <p:nvPicPr>
          <p:cNvPr id="4098" name="Picture 2" descr="C:\Users\mvona\AppData\Local\Microsoft\Windows\Temporary Internet Files\Content.IE5\PWTCS8XH\details_database-icon-library-1.0[1]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4" r="10172"/>
          <a:stretch/>
        </p:blipFill>
        <p:spPr bwMode="auto">
          <a:xfrm>
            <a:off x="3088256" y="2895600"/>
            <a:ext cx="3657601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40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143000" y="2143035"/>
            <a:ext cx="4760041" cy="1200329"/>
          </a:xfrm>
          <a:prstGeom prst="rect">
            <a:avLst/>
          </a:prstGeom>
          <a:noFill/>
          <a:ln>
            <a:noFill/>
          </a:ln>
          <a:effectLst>
            <a:outerShdw blurRad="50800" dist="177800" dir="6000000" sx="106000" sy="106000" algn="tr" rotWithShape="0">
              <a:prstClr val="black">
                <a:alpha val="42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 b="1">
                <a:solidFill>
                  <a:schemeClr val="bg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000" dirty="0" smtClean="0">
                <a:solidFill>
                  <a:prstClr val="white"/>
                </a:solidFill>
              </a:rPr>
              <a:t>USER</a:t>
            </a:r>
            <a:endParaRPr lang="en-US" sz="4000" dirty="0">
              <a:solidFill>
                <a:prstClr val="white"/>
              </a:solidFill>
            </a:endParaRPr>
          </a:p>
          <a:p>
            <a:r>
              <a:rPr lang="en-US" dirty="0">
                <a:solidFill>
                  <a:prstClr val="white"/>
                </a:solidFill>
              </a:rPr>
              <a:t>(</a:t>
            </a:r>
            <a:r>
              <a:rPr lang="en-US" sz="2400" dirty="0">
                <a:solidFill>
                  <a:prstClr val="white"/>
                </a:solidFill>
              </a:rPr>
              <a:t>try it: select user from </a:t>
            </a:r>
            <a:r>
              <a:rPr lang="en-US" sz="2400" dirty="0" smtClean="0">
                <a:solidFill>
                  <a:prstClr val="white"/>
                </a:solidFill>
              </a:rPr>
              <a:t>dual;</a:t>
            </a:r>
            <a:r>
              <a:rPr lang="en-US" dirty="0" smtClean="0">
                <a:solidFill>
                  <a:prstClr val="white"/>
                </a:solidFill>
              </a:rPr>
              <a:t>)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3740989"/>
            <a:ext cx="4500115" cy="990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white"/>
                </a:solidFill>
              </a:rPr>
              <a:t>ALL SELF SERVICE USERS RESOLVE TO WWW_USER</a:t>
            </a:r>
            <a:endParaRPr lang="en-US" sz="2800" b="1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465826"/>
            <a:ext cx="6477000" cy="584775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>
              <a:spcBef>
                <a:spcPct val="0"/>
              </a:spcBef>
              <a:buNone/>
              <a:defRPr sz="3200" b="1" cap="none"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dirty="0">
                <a:solidFill>
                  <a:prstClr val="black"/>
                </a:solidFill>
              </a:rPr>
              <a:t>USE ORACLE FUNCTIONS</a:t>
            </a:r>
          </a:p>
        </p:txBody>
      </p:sp>
    </p:spTree>
    <p:extLst>
      <p:ext uri="{BB962C8B-B14F-4D97-AF65-F5344CB8AC3E}">
        <p14:creationId xmlns:p14="http://schemas.microsoft.com/office/powerpoint/2010/main" val="375959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21133553">
            <a:off x="1388735" y="1780828"/>
            <a:ext cx="4959907" cy="39703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try it: </a:t>
            </a:r>
          </a:p>
          <a:p>
            <a:r>
              <a:rPr lang="en-US" dirty="0">
                <a:solidFill>
                  <a:prstClr val="black"/>
                </a:solidFill>
              </a:rPr>
              <a:t>CREATE OR REPLACE FUNCTION CONNMAN.CC_F_GET_CALLING_PKG</a:t>
            </a:r>
          </a:p>
          <a:p>
            <a:r>
              <a:rPr lang="en-US" dirty="0">
                <a:solidFill>
                  <a:prstClr val="black"/>
                </a:solidFill>
              </a:rPr>
              <a:t>RETURN VARCHAR2</a:t>
            </a:r>
          </a:p>
          <a:p>
            <a:r>
              <a:rPr lang="en-US" dirty="0">
                <a:solidFill>
                  <a:prstClr val="black"/>
                </a:solidFill>
              </a:rPr>
              <a:t>AS</a:t>
            </a:r>
          </a:p>
          <a:p>
            <a:r>
              <a:rPr lang="en-US" dirty="0">
                <a:solidFill>
                  <a:prstClr val="black"/>
                </a:solidFill>
              </a:rPr>
              <a:t>  </a:t>
            </a:r>
            <a:r>
              <a:rPr lang="en-US" dirty="0" err="1">
                <a:solidFill>
                  <a:prstClr val="black"/>
                </a:solidFill>
              </a:rPr>
              <a:t>cowner</a:t>
            </a:r>
            <a:r>
              <a:rPr lang="en-US" dirty="0">
                <a:solidFill>
                  <a:prstClr val="black"/>
                </a:solidFill>
              </a:rPr>
              <a:t> VARCHAR2(50);</a:t>
            </a:r>
          </a:p>
          <a:p>
            <a:r>
              <a:rPr lang="en-US" dirty="0">
                <a:solidFill>
                  <a:prstClr val="black"/>
                </a:solidFill>
              </a:rPr>
              <a:t>  </a:t>
            </a:r>
            <a:r>
              <a:rPr lang="en-US" dirty="0" err="1">
                <a:solidFill>
                  <a:prstClr val="black"/>
                </a:solidFill>
              </a:rPr>
              <a:t>cname</a:t>
            </a:r>
            <a:r>
              <a:rPr lang="en-US" dirty="0">
                <a:solidFill>
                  <a:prstClr val="black"/>
                </a:solidFill>
              </a:rPr>
              <a:t> VARCHAR2(50);</a:t>
            </a:r>
          </a:p>
          <a:p>
            <a:r>
              <a:rPr lang="en-US" dirty="0">
                <a:solidFill>
                  <a:prstClr val="black"/>
                </a:solidFill>
              </a:rPr>
              <a:t>  </a:t>
            </a:r>
            <a:r>
              <a:rPr lang="en-US" dirty="0" err="1">
                <a:solidFill>
                  <a:prstClr val="black"/>
                </a:solidFill>
              </a:rPr>
              <a:t>clineno</a:t>
            </a:r>
            <a:r>
              <a:rPr lang="en-US" dirty="0">
                <a:solidFill>
                  <a:prstClr val="black"/>
                </a:solidFill>
              </a:rPr>
              <a:t> NUMBER;</a:t>
            </a:r>
          </a:p>
          <a:p>
            <a:r>
              <a:rPr lang="en-US" dirty="0">
                <a:solidFill>
                  <a:prstClr val="black"/>
                </a:solidFill>
              </a:rPr>
              <a:t>  </a:t>
            </a:r>
            <a:r>
              <a:rPr lang="en-US" dirty="0" err="1">
                <a:solidFill>
                  <a:prstClr val="black"/>
                </a:solidFill>
              </a:rPr>
              <a:t>ccaller</a:t>
            </a:r>
            <a:r>
              <a:rPr lang="en-US" dirty="0">
                <a:solidFill>
                  <a:prstClr val="black"/>
                </a:solidFill>
              </a:rPr>
              <a:t> VARCHAR2(50);</a:t>
            </a:r>
          </a:p>
          <a:p>
            <a:r>
              <a:rPr lang="en-US" dirty="0">
                <a:solidFill>
                  <a:prstClr val="black"/>
                </a:solidFill>
              </a:rPr>
              <a:t>BEGIN</a:t>
            </a:r>
          </a:p>
          <a:p>
            <a:r>
              <a:rPr lang="en-US" dirty="0">
                <a:solidFill>
                  <a:prstClr val="black"/>
                </a:solidFill>
              </a:rPr>
              <a:t>  </a:t>
            </a:r>
            <a:r>
              <a:rPr lang="en-US" b="1" dirty="0" err="1">
                <a:solidFill>
                  <a:prstClr val="black"/>
                </a:solidFill>
              </a:rPr>
              <a:t>OWA_UTIL.who_called_me</a:t>
            </a:r>
            <a:r>
              <a:rPr lang="en-US" dirty="0">
                <a:solidFill>
                  <a:prstClr val="black"/>
                </a:solidFill>
              </a:rPr>
              <a:t> (</a:t>
            </a:r>
            <a:r>
              <a:rPr lang="en-US" dirty="0" err="1">
                <a:solidFill>
                  <a:prstClr val="black"/>
                </a:solidFill>
              </a:rPr>
              <a:t>cowner</a:t>
            </a:r>
            <a:r>
              <a:rPr lang="en-US" dirty="0">
                <a:solidFill>
                  <a:prstClr val="black"/>
                </a:solidFill>
              </a:rPr>
              <a:t>, </a:t>
            </a:r>
            <a:r>
              <a:rPr lang="en-US" dirty="0" err="1">
                <a:solidFill>
                  <a:prstClr val="black"/>
                </a:solidFill>
              </a:rPr>
              <a:t>cname</a:t>
            </a:r>
            <a:r>
              <a:rPr lang="en-US" dirty="0">
                <a:solidFill>
                  <a:prstClr val="black"/>
                </a:solidFill>
              </a:rPr>
              <a:t>, </a:t>
            </a:r>
            <a:r>
              <a:rPr lang="en-US" dirty="0" err="1">
                <a:solidFill>
                  <a:prstClr val="black"/>
                </a:solidFill>
              </a:rPr>
              <a:t>clineno</a:t>
            </a:r>
            <a:r>
              <a:rPr lang="en-US" dirty="0">
                <a:solidFill>
                  <a:prstClr val="black"/>
                </a:solidFill>
              </a:rPr>
              <a:t>, </a:t>
            </a:r>
            <a:r>
              <a:rPr lang="en-US" dirty="0" err="1">
                <a:solidFill>
                  <a:prstClr val="black"/>
                </a:solidFill>
              </a:rPr>
              <a:t>ccaller</a:t>
            </a:r>
            <a:r>
              <a:rPr lang="en-US" dirty="0">
                <a:solidFill>
                  <a:prstClr val="black"/>
                </a:solidFill>
              </a:rPr>
              <a:t>);</a:t>
            </a:r>
          </a:p>
          <a:p>
            <a:r>
              <a:rPr lang="en-US" dirty="0">
                <a:solidFill>
                  <a:prstClr val="black"/>
                </a:solidFill>
              </a:rPr>
              <a:t>  RETURN </a:t>
            </a:r>
            <a:r>
              <a:rPr lang="en-US" dirty="0" err="1">
                <a:solidFill>
                  <a:prstClr val="black"/>
                </a:solidFill>
              </a:rPr>
              <a:t>cname</a:t>
            </a:r>
            <a:r>
              <a:rPr lang="en-US" dirty="0">
                <a:solidFill>
                  <a:prstClr val="black"/>
                </a:solidFill>
              </a:rPr>
              <a:t>;</a:t>
            </a:r>
          </a:p>
          <a:p>
            <a:r>
              <a:rPr lang="en-US" dirty="0">
                <a:solidFill>
                  <a:prstClr val="black"/>
                </a:solidFill>
              </a:rPr>
              <a:t>END CC_F_GET_CALLING_PKG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948325" y="3108422"/>
            <a:ext cx="5064841" cy="707886"/>
          </a:xfrm>
          <a:prstGeom prst="rect">
            <a:avLst/>
          </a:prstGeom>
          <a:noFill/>
          <a:ln>
            <a:noFill/>
          </a:ln>
          <a:effectLst>
            <a:outerShdw blurRad="50800" dist="177800" dir="6000000" sx="106000" sy="106000" algn="tr" rotWithShape="0">
              <a:prstClr val="black">
                <a:alpha val="42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 b="1">
                <a:solidFill>
                  <a:schemeClr val="bg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000" dirty="0" smtClean="0">
                <a:solidFill>
                  <a:prstClr val="black"/>
                </a:solidFill>
              </a:rPr>
              <a:t>WHO_CALLED_ME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4600" y="460884"/>
            <a:ext cx="6477000" cy="584775"/>
          </a:xfrm>
          <a:prstGeom prst="rect">
            <a:avLst/>
          </a:prstGeom>
        </p:spPr>
        <p:txBody>
          <a:bodyPr anchor="t"/>
          <a:lstStyle>
            <a:lvl1pPr>
              <a:spcBef>
                <a:spcPct val="0"/>
              </a:spcBef>
              <a:buNone/>
              <a:defRPr sz="3200" b="1" cap="none"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dirty="0">
                <a:solidFill>
                  <a:prstClr val="black"/>
                </a:solidFill>
              </a:rPr>
              <a:t>USE ORACLE FUNCTIONS</a:t>
            </a:r>
          </a:p>
        </p:txBody>
      </p:sp>
    </p:spTree>
    <p:extLst>
      <p:ext uri="{BB962C8B-B14F-4D97-AF65-F5344CB8AC3E}">
        <p14:creationId xmlns:p14="http://schemas.microsoft.com/office/powerpoint/2010/main" val="203821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019197" y="577317"/>
            <a:ext cx="7086599" cy="871793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algn="r">
              <a:spcBef>
                <a:spcPct val="0"/>
              </a:spcBef>
              <a:buNone/>
              <a:defRPr sz="3200" b="1" cap="none"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CUSTOM  SPRIDEN VIEW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38" b="50000"/>
          <a:stretch/>
        </p:blipFill>
        <p:spPr bwMode="auto">
          <a:xfrm>
            <a:off x="114184" y="1567544"/>
            <a:ext cx="9020892" cy="3505199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3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ular Callout 5"/>
          <p:cNvSpPr/>
          <p:nvPr/>
        </p:nvSpPr>
        <p:spPr>
          <a:xfrm>
            <a:off x="250370" y="1807029"/>
            <a:ext cx="8882743" cy="2468622"/>
          </a:xfrm>
          <a:prstGeom prst="wedgeRectCallout">
            <a:avLst>
              <a:gd name="adj1" fmla="val -790"/>
              <a:gd name="adj2" fmla="val 59427"/>
            </a:avLst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68996" y="4071258"/>
            <a:ext cx="2627086" cy="13341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r>
              <a:rPr lang="en-US" sz="2400" dirty="0">
                <a:solidFill>
                  <a:prstClr val="black"/>
                </a:solidFill>
              </a:rPr>
              <a:t>Notice </a:t>
            </a:r>
            <a:r>
              <a:rPr lang="en-US" sz="2400" dirty="0" smtClean="0">
                <a:solidFill>
                  <a:prstClr val="black"/>
                </a:solidFill>
              </a:rPr>
              <a:t>the call  to custom </a:t>
            </a:r>
            <a:r>
              <a:rPr lang="en-US" sz="2400" dirty="0">
                <a:solidFill>
                  <a:prstClr val="black"/>
                </a:solidFill>
              </a:rPr>
              <a:t>function to fetch PREF Name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656774" y="3512458"/>
            <a:ext cx="551544" cy="558800"/>
          </a:xfrm>
          <a:prstGeom prst="wedgeRectCallout">
            <a:avLst>
              <a:gd name="adj1" fmla="val 465761"/>
              <a:gd name="adj2" fmla="val 45722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767111" y="4071258"/>
            <a:ext cx="2460173" cy="0"/>
          </a:xfrm>
          <a:prstGeom prst="lin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" name="TextBox 9"/>
          <p:cNvSpPr txBox="1"/>
          <p:nvPr/>
        </p:nvSpPr>
        <p:spPr>
          <a:xfrm>
            <a:off x="2286000" y="5638800"/>
            <a:ext cx="3160487" cy="10595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r>
              <a:rPr lang="en-US" sz="2400" dirty="0">
                <a:solidFill>
                  <a:prstClr val="black"/>
                </a:solidFill>
              </a:rPr>
              <a:t>Safety Net:  If </a:t>
            </a:r>
            <a:r>
              <a:rPr lang="en-US" sz="2400" dirty="0" err="1">
                <a:solidFill>
                  <a:prstClr val="black"/>
                </a:solidFill>
              </a:rPr>
              <a:t>pref</a:t>
            </a:r>
            <a:r>
              <a:rPr lang="en-US" sz="2400" dirty="0">
                <a:solidFill>
                  <a:prstClr val="black"/>
                </a:solidFill>
              </a:rPr>
              <a:t> doesn’t exist, use Common</a:t>
            </a:r>
          </a:p>
        </p:txBody>
      </p:sp>
    </p:spTree>
    <p:extLst>
      <p:ext uri="{BB962C8B-B14F-4D97-AF65-F5344CB8AC3E}">
        <p14:creationId xmlns:p14="http://schemas.microsoft.com/office/powerpoint/2010/main" val="167982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 of Etiquette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235688" y="2057400"/>
            <a:ext cx="8915400" cy="4038600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spcBef>
                <a:spcPts val="1600"/>
              </a:spcBef>
              <a:buFont typeface="Arial"/>
              <a:buChar char="•"/>
            </a:pPr>
            <a:r>
              <a:rPr lang="en-US" sz="2000" dirty="0">
                <a:solidFill>
                  <a:srgbClr val="414042"/>
                </a:solidFill>
              </a:rPr>
              <a:t>Please turn off your cell phone/pager</a:t>
            </a:r>
          </a:p>
          <a:p>
            <a:pPr marL="285750" indent="-285750">
              <a:lnSpc>
                <a:spcPct val="150000"/>
              </a:lnSpc>
              <a:spcBef>
                <a:spcPts val="1600"/>
              </a:spcBef>
              <a:buFont typeface="Arial"/>
              <a:buChar char="•"/>
            </a:pPr>
            <a:r>
              <a:rPr lang="en-US" sz="2000" dirty="0">
                <a:solidFill>
                  <a:srgbClr val="414042"/>
                </a:solidFill>
              </a:rPr>
              <a:t>If you must leave the session early, please do so as discreetly as possible</a:t>
            </a:r>
          </a:p>
          <a:p>
            <a:pPr marL="285750" indent="-285750">
              <a:lnSpc>
                <a:spcPct val="150000"/>
              </a:lnSpc>
              <a:spcBef>
                <a:spcPts val="1600"/>
              </a:spcBef>
              <a:buFont typeface="Arial"/>
              <a:buChar char="•"/>
            </a:pPr>
            <a:r>
              <a:rPr lang="en-US" sz="2000" dirty="0">
                <a:solidFill>
                  <a:srgbClr val="414042"/>
                </a:solidFill>
              </a:rPr>
              <a:t>Please avoid side conversation during the </a:t>
            </a:r>
            <a:r>
              <a:rPr lang="en-US" sz="2000" dirty="0" smtClean="0">
                <a:solidFill>
                  <a:srgbClr val="414042"/>
                </a:solidFill>
              </a:rPr>
              <a:t>session</a:t>
            </a:r>
          </a:p>
          <a:p>
            <a:pPr algn="ctr">
              <a:lnSpc>
                <a:spcPct val="150000"/>
              </a:lnSpc>
              <a:spcBef>
                <a:spcPts val="1600"/>
              </a:spcBef>
            </a:pPr>
            <a:r>
              <a:rPr lang="en-US" sz="3200" dirty="0" smtClean="0"/>
              <a:t>Thank </a:t>
            </a:r>
            <a:r>
              <a:rPr lang="en-US" sz="3200" dirty="0"/>
              <a:t>you for your cooperation!</a:t>
            </a:r>
          </a:p>
          <a:p>
            <a:pPr>
              <a:lnSpc>
                <a:spcPct val="100000"/>
              </a:lnSpc>
            </a:pPr>
            <a:r>
              <a:rPr lang="en-US" sz="1400" dirty="0"/>
              <a:t>This presentation leaves copyright of the content to the presenter. Unless otherwise noted in the materials, uploaded content carries </a:t>
            </a:r>
            <a:r>
              <a:rPr lang="en-US" sz="1400" dirty="0" err="1"/>
              <a:t>the</a:t>
            </a:r>
            <a:r>
              <a:rPr lang="en-US" sz="1400" dirty="0" err="1">
                <a:hlinkClick r:id="rId4"/>
              </a:rPr>
              <a:t>Creative</a:t>
            </a:r>
            <a:r>
              <a:rPr lang="en-US" sz="1400" dirty="0">
                <a:hlinkClick r:id="rId4"/>
              </a:rPr>
              <a:t> Commons Attribution-</a:t>
            </a:r>
            <a:r>
              <a:rPr lang="en-US" sz="1400" dirty="0" err="1">
                <a:hlinkClick r:id="rId4"/>
              </a:rPr>
              <a:t>NonCommercial</a:t>
            </a:r>
            <a:r>
              <a:rPr lang="en-US" sz="1400" dirty="0">
                <a:hlinkClick r:id="rId4"/>
              </a:rPr>
              <a:t>-</a:t>
            </a:r>
            <a:r>
              <a:rPr lang="en-US" sz="1400" dirty="0" err="1">
                <a:hlinkClick r:id="rId4"/>
              </a:rPr>
              <a:t>ShareAlike</a:t>
            </a:r>
            <a:r>
              <a:rPr lang="en-US" sz="1400" dirty="0">
                <a:hlinkClick r:id="rId4"/>
              </a:rPr>
              <a:t> license</a:t>
            </a:r>
            <a:r>
              <a:rPr lang="en-US" sz="1400" dirty="0"/>
              <a:t>, which grants usage to the general public with the stipulated criteria.</a:t>
            </a:r>
          </a:p>
        </p:txBody>
      </p:sp>
    </p:spTree>
    <p:extLst>
      <p:ext uri="{BB962C8B-B14F-4D97-AF65-F5344CB8AC3E}">
        <p14:creationId xmlns:p14="http://schemas.microsoft.com/office/powerpoint/2010/main" val="429057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CUSTOM FUNCTION: CC_F_PREFNAME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400"/>
            <a:ext cx="7304087" cy="442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77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86800" cy="729971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CUSTOM FUNCTION:   CC_F_FORMAT_NAME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5826">
            <a:off x="1213270" y="975081"/>
            <a:ext cx="6145213" cy="622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l 9"/>
          <p:cNvSpPr/>
          <p:nvPr/>
        </p:nvSpPr>
        <p:spPr>
          <a:xfrm>
            <a:off x="1905000" y="3886200"/>
            <a:ext cx="3281356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94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chemeClr val="tx1"/>
                </a:solidFill>
              </a:rPr>
              <a:t>SELF SERVICE @ CONNCOLL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228600" y="2209800"/>
            <a:ext cx="1600201" cy="3429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Faculty only see </a:t>
            </a:r>
            <a:r>
              <a:rPr lang="en-US" dirty="0" smtClean="0"/>
              <a:t>names.  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Lists are seamless.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 smtClean="0"/>
              <a:t>Is it </a:t>
            </a:r>
            <a:r>
              <a:rPr lang="en-US" dirty="0" err="1" smtClean="0"/>
              <a:t>Pref</a:t>
            </a:r>
            <a:r>
              <a:rPr lang="en-US" dirty="0"/>
              <a:t> </a:t>
            </a:r>
            <a:r>
              <a:rPr lang="en-US" dirty="0" smtClean="0"/>
              <a:t>or Legal? </a:t>
            </a:r>
            <a:endParaRPr lang="en-US" dirty="0"/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2102">
            <a:off x="2133600" y="1447800"/>
            <a:ext cx="6096000" cy="46958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83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chemeClr val="tx1"/>
                </a:solidFill>
              </a:rPr>
              <a:t>m</a:t>
            </a:r>
            <a:r>
              <a:rPr lang="en-US" dirty="0" smtClean="0">
                <a:solidFill>
                  <a:schemeClr val="tx1"/>
                </a:solidFill>
              </a:rPr>
              <a:t>ore… Self Service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 rot="21206290">
            <a:off x="1634103" y="2364625"/>
            <a:ext cx="2514600" cy="345074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Faculty only see names.  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Lists are seamless.</a:t>
            </a: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Is it </a:t>
            </a:r>
            <a:r>
              <a:rPr lang="en-US" dirty="0" err="1">
                <a:solidFill>
                  <a:schemeClr val="tx1"/>
                </a:solidFill>
              </a:rPr>
              <a:t>Pref</a:t>
            </a:r>
            <a:r>
              <a:rPr lang="en-US" dirty="0">
                <a:solidFill>
                  <a:schemeClr val="tx1"/>
                </a:solidFill>
              </a:rPr>
              <a:t> or Legal? 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90600"/>
            <a:ext cx="3100388" cy="567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873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chemeClr val="tx1"/>
                </a:solidFill>
              </a:rPr>
              <a:t>MOODLE @ CONNCOLL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588" y="2057400"/>
            <a:ext cx="6538012" cy="4190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381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chemeClr val="tx1"/>
                </a:solidFill>
              </a:rPr>
              <a:t>more… MOODLE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 rot="20729950">
            <a:off x="604414" y="1864232"/>
            <a:ext cx="2002028" cy="1828800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Seamless to Faculty !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743200"/>
            <a:ext cx="5972175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05200" y="5334000"/>
            <a:ext cx="3048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77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Review: Legal – Common Name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 rot="20956524">
            <a:off x="355677" y="2096869"/>
            <a:ext cx="2209800" cy="157319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>
                <a:solidFill>
                  <a:schemeClr val="tx1"/>
                </a:solidFill>
              </a:rPr>
              <a:t>What does the constituent see in SSB for themselves?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335000"/>
                    </a14:imgEffect>
                    <a14:imgEffect>
                      <a14:brightnessContrast contrast="8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25" y="2185988"/>
            <a:ext cx="5729998" cy="375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2"/>
          <p:cNvSpPr txBox="1">
            <a:spLocks/>
          </p:cNvSpPr>
          <p:nvPr/>
        </p:nvSpPr>
        <p:spPr>
          <a:xfrm rot="20956524">
            <a:off x="339649" y="4225176"/>
            <a:ext cx="2209800" cy="1573191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200000"/>
              </a:lnSpc>
              <a:spcBef>
                <a:spcPct val="20000"/>
              </a:spcBef>
              <a:buFont typeface="Arial" pitchFamily="34" charset="0"/>
              <a:buNone/>
              <a:defRPr sz="2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 smtClean="0">
                <a:solidFill>
                  <a:prstClr val="black"/>
                </a:solidFill>
              </a:rPr>
              <a:t>Here is my SPAIDEN record in Banner…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9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Review:  Preferred Name</a:t>
            </a:r>
            <a:endParaRPr lang="en-U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 rot="20956524">
            <a:off x="339650" y="2630270"/>
            <a:ext cx="2209800" cy="1573191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200000"/>
              </a:lnSpc>
              <a:spcBef>
                <a:spcPct val="20000"/>
              </a:spcBef>
              <a:buFont typeface="Arial" pitchFamily="34" charset="0"/>
              <a:buNone/>
              <a:defRPr sz="2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 smtClean="0">
                <a:solidFill>
                  <a:prstClr val="black"/>
                </a:solidFill>
              </a:rPr>
              <a:t>Here is my SPAIDEN Alternate Name…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99"/>
          <a:stretch/>
        </p:blipFill>
        <p:spPr bwMode="auto">
          <a:xfrm rot="20545094">
            <a:off x="2584788" y="2406603"/>
            <a:ext cx="580845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528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Review: Self Service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60000"/>
                    </a14:imgEffect>
                    <a14:imgEffect>
                      <a14:brightnessContrast bright="5000" contrast="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4510">
            <a:off x="3276600" y="1645848"/>
            <a:ext cx="5562600" cy="2457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7005807" y="2771955"/>
            <a:ext cx="1981200" cy="914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type="body" idx="10"/>
          </p:nvPr>
        </p:nvSpPr>
        <p:spPr>
          <a:xfrm rot="20956524">
            <a:off x="508077" y="612953"/>
            <a:ext cx="2209800" cy="1573191"/>
          </a:xfrm>
          <a:blipFill>
            <a:blip r:embed="rId5"/>
            <a:tile tx="0" ty="0" sx="100000" sy="100000" flip="none" algn="tl"/>
          </a:blipFill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b="1" dirty="0" smtClean="0">
                <a:solidFill>
                  <a:schemeClr val="tx1"/>
                </a:solidFill>
              </a:rPr>
              <a:t>What do student, staff , faculty see in SSB?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40000"/>
                    </a14:imgEffect>
                    <a14:imgEffect>
                      <a14:colorTemperature colorTemp="6625"/>
                    </a14:imgEffect>
                    <a14:imgEffect>
                      <a14:saturation sat="27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2895600"/>
            <a:ext cx="4810125" cy="31337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outerShdw blurRad="431800" dist="723900" dir="8700000" sx="43000" sy="43000" algn="ctr" rotWithShape="0">
              <a:schemeClr val="bg1">
                <a:lumMod val="85000"/>
              </a:schemeClr>
            </a:outerShd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7" name="Oval 6"/>
          <p:cNvSpPr/>
          <p:nvPr/>
        </p:nvSpPr>
        <p:spPr>
          <a:xfrm>
            <a:off x="685800" y="4953000"/>
            <a:ext cx="2128837" cy="609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41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38675"/>
            <a:ext cx="8247611" cy="729971"/>
          </a:xfrm>
          <a:prstGeom prst="rect">
            <a:avLst/>
          </a:prstGeo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CHANGE BUSINESS PRACTICES</a:t>
            </a:r>
            <a:endParaRPr lang="en-US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609600" y="2286000"/>
            <a:ext cx="7713662" cy="38862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Employed the use of custom triggers to insert the initial Preferred Name of a person to be their Legal Name in </a:t>
            </a:r>
            <a:r>
              <a:rPr lang="en-US" sz="2400" dirty="0" err="1" smtClean="0"/>
              <a:t>Spriden</a:t>
            </a:r>
            <a:r>
              <a:rPr lang="en-US" sz="2400" dirty="0" smtClean="0"/>
              <a:t> table.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Presented person with custom </a:t>
            </a:r>
            <a:r>
              <a:rPr lang="en-US" sz="2400" dirty="0" err="1" smtClean="0"/>
              <a:t>webForm</a:t>
            </a:r>
            <a:r>
              <a:rPr lang="en-US" sz="2400" dirty="0" smtClean="0"/>
              <a:t> to change it.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Owning Departments have to approve for data standards through the use </a:t>
            </a:r>
            <a:r>
              <a:rPr lang="en-US" sz="2400" smtClean="0"/>
              <a:t>of workflows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5476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1066800" y="1905000"/>
            <a:ext cx="7561811" cy="4191000"/>
          </a:xfrm>
        </p:spPr>
        <p:txBody>
          <a:bodyPr/>
          <a:lstStyle/>
          <a:p>
            <a:pPr marL="342900" indent="-342900">
              <a:buFont typeface="Wingdings" pitchFamily="2" charset="2"/>
              <a:buChar char="§"/>
            </a:pPr>
            <a:r>
              <a:rPr lang="en-US" dirty="0" smtClean="0"/>
              <a:t>Connecticut College – Who Are We?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dirty="0" smtClean="0"/>
              <a:t>Why Preferred Name?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dirty="0" smtClean="0"/>
              <a:t>Our Roadmap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dirty="0" smtClean="0"/>
              <a:t>Technical Solution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dirty="0" smtClean="0"/>
              <a:t>Lessons Learned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32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TRIGGERS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1676400" y="2209800"/>
            <a:ext cx="6952211" cy="3886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CC_PEBEMPL_AIR   </a:t>
            </a:r>
          </a:p>
          <a:p>
            <a:pPr>
              <a:lnSpc>
                <a:spcPct val="100000"/>
              </a:lnSpc>
            </a:pPr>
            <a:r>
              <a:rPr lang="en-US" dirty="0"/>
              <a:t> </a:t>
            </a:r>
            <a:r>
              <a:rPr lang="en-US" dirty="0" smtClean="0"/>
              <a:t>      Triggers on New Employee record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CC_SGBSTDN_AIR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       </a:t>
            </a:r>
            <a:r>
              <a:rPr lang="en-US" dirty="0"/>
              <a:t>Triggers on New </a:t>
            </a:r>
            <a:r>
              <a:rPr lang="en-US" dirty="0" smtClean="0"/>
              <a:t>Student record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dirty="0" smtClean="0"/>
              <a:t>Both triggers…</a:t>
            </a:r>
          </a:p>
          <a:p>
            <a:pPr marL="342900" indent="-342900">
              <a:lnSpc>
                <a:spcPct val="100000"/>
              </a:lnSpc>
              <a:buFont typeface="Arial" charset="0"/>
              <a:buChar char="•"/>
            </a:pPr>
            <a:r>
              <a:rPr lang="en-US" dirty="0" smtClean="0"/>
              <a:t>Check for the presence of </a:t>
            </a:r>
            <a:r>
              <a:rPr lang="en-US" dirty="0" err="1" smtClean="0"/>
              <a:t>spriden</a:t>
            </a:r>
            <a:r>
              <a:rPr lang="en-US" dirty="0" smtClean="0"/>
              <a:t>, where </a:t>
            </a:r>
            <a:r>
              <a:rPr lang="en-US" dirty="0" err="1" smtClean="0"/>
              <a:t>ntyp</a:t>
            </a:r>
            <a:r>
              <a:rPr lang="en-US" dirty="0" smtClean="0"/>
              <a:t>=PREF</a:t>
            </a:r>
          </a:p>
          <a:p>
            <a:pPr marL="342900" indent="-342900">
              <a:lnSpc>
                <a:spcPct val="100000"/>
              </a:lnSpc>
              <a:buFont typeface="Arial" charset="0"/>
              <a:buChar char="•"/>
            </a:pPr>
            <a:r>
              <a:rPr lang="en-US" dirty="0" smtClean="0"/>
              <a:t>If not exists, inserts the </a:t>
            </a:r>
            <a:r>
              <a:rPr lang="en-US" dirty="0" err="1" smtClean="0"/>
              <a:t>pref</a:t>
            </a:r>
            <a:r>
              <a:rPr lang="en-US" dirty="0" smtClean="0"/>
              <a:t> name for </a:t>
            </a:r>
            <a:r>
              <a:rPr lang="en-US" dirty="0" err="1" smtClean="0"/>
              <a:t>ntyp</a:t>
            </a:r>
            <a:r>
              <a:rPr lang="en-US" dirty="0" smtClean="0"/>
              <a:t>=PREF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99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9310">
            <a:off x="314434" y="761162"/>
            <a:ext cx="7000875" cy="2438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TRIGGER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8114">
            <a:off x="3258882" y="1846847"/>
            <a:ext cx="5076825" cy="44366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GOT UPGRADES?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1676400" y="2209800"/>
            <a:ext cx="6952211" cy="3886200"/>
          </a:xfrm>
        </p:spPr>
        <p:txBody>
          <a:bodyPr/>
          <a:lstStyle/>
          <a:p>
            <a:r>
              <a:rPr lang="en-US" dirty="0" smtClean="0"/>
              <a:t>We learned going into this there may be a snag with upgrades and prepared for it during testing once we had an upgrade to test.  This is what we found…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09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UPGRADES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1676400" y="2133600"/>
            <a:ext cx="6952211" cy="39624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The upgrade did not impact the custom functions</a:t>
            </a:r>
            <a:r>
              <a:rPr lang="en-US" dirty="0"/>
              <a:t> </a:t>
            </a:r>
            <a:r>
              <a:rPr lang="en-US" dirty="0" smtClean="0"/>
              <a:t>and triggers.  It did impact the AIDEN forms and </a:t>
            </a:r>
            <a:r>
              <a:rPr lang="en-US" dirty="0" err="1" smtClean="0"/>
              <a:t>Spriden</a:t>
            </a:r>
            <a:r>
              <a:rPr lang="en-US" dirty="0" smtClean="0"/>
              <a:t> View in BANINST1.  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 smtClean="0"/>
              <a:t>Formula: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Apply upgrade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Compile all Oracle AIDEN forms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Compile baninst1.SPRIDEN view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RE-Compile all Oracle AIDEN forms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12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TECHNICAL SUMMARY</a:t>
            </a:r>
            <a:endParaRPr lang="en-US" dirty="0"/>
          </a:p>
        </p:txBody>
      </p:sp>
      <p:sp>
        <p:nvSpPr>
          <p:cNvPr id="5" name="Text Placeholder 1"/>
          <p:cNvSpPr>
            <a:spLocks noGrp="1"/>
          </p:cNvSpPr>
          <p:nvPr>
            <p:ph type="body" idx="4294967295"/>
          </p:nvPr>
        </p:nvSpPr>
        <p:spPr>
          <a:xfrm>
            <a:off x="609600" y="2438400"/>
            <a:ext cx="8021782" cy="3505200"/>
          </a:xfrm>
          <a:prstGeom prst="rect">
            <a:avLst/>
          </a:prstGeom>
          <a:solidFill>
            <a:srgbClr val="DEA900"/>
          </a:solidFill>
        </p:spPr>
        <p:txBody>
          <a:bodyPr/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Leveraged what Oracle offers in rules and functions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Treated everyone equally with all having </a:t>
            </a:r>
            <a:r>
              <a:rPr lang="en-US" sz="2400" dirty="0" err="1" smtClean="0">
                <a:solidFill>
                  <a:schemeClr val="tx1"/>
                </a:solidFill>
              </a:rPr>
              <a:t>Pref</a:t>
            </a:r>
            <a:r>
              <a:rPr lang="en-US" sz="2400" dirty="0" smtClean="0">
                <a:solidFill>
                  <a:schemeClr val="tx1"/>
                </a:solidFill>
              </a:rPr>
              <a:t> Names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Built custom view, functions, triggers to push and pull data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Used best practice – where coding re-iterative logic would have been good ‘</a:t>
            </a:r>
            <a:r>
              <a:rPr lang="en-US" sz="2400" dirty="0" err="1" smtClean="0">
                <a:solidFill>
                  <a:schemeClr val="tx1"/>
                </a:solidFill>
              </a:rPr>
              <a:t>nuf</a:t>
            </a:r>
            <a:r>
              <a:rPr lang="en-US" sz="2400" dirty="0" smtClean="0">
                <a:solidFill>
                  <a:schemeClr val="tx1"/>
                </a:solidFill>
              </a:rPr>
              <a:t>, we built two stellar functions for developers to use across the board in all areas to pull names.</a:t>
            </a:r>
            <a:endParaRPr lang="en-US" sz="240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en-US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51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762000" y="1905000"/>
            <a:ext cx="7790411" cy="4419600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Positive feedback </a:t>
            </a:r>
            <a:r>
              <a:rPr lang="en-US" dirty="0" smtClean="0">
                <a:solidFill>
                  <a:schemeClr val="tx1"/>
                </a:solidFill>
              </a:rPr>
              <a:t>from campus community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Students, faculty and staff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International Names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Nicknames (Tom, Beth, Jon)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Preferred Middle Names (W. Lee, F. Ann)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Enrollment and New Hire Processes 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Accessible in </a:t>
            </a:r>
            <a:r>
              <a:rPr lang="en-US" dirty="0" err="1" smtClean="0">
                <a:solidFill>
                  <a:schemeClr val="tx1"/>
                </a:solidFill>
              </a:rPr>
              <a:t>CamelWeb</a:t>
            </a:r>
            <a:r>
              <a:rPr lang="en-US" dirty="0" smtClean="0">
                <a:solidFill>
                  <a:schemeClr val="tx1"/>
                </a:solidFill>
              </a:rPr>
              <a:t> Portal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Over 400 people utilized Preferred Name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0680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>
          <a:xfrm>
            <a:off x="990600" y="2057400"/>
            <a:ext cx="4572000" cy="3200400"/>
          </a:xfrm>
        </p:spPr>
        <p:txBody>
          <a:bodyPr/>
          <a:lstStyle/>
          <a:p>
            <a:r>
              <a:rPr lang="en-US" sz="2600" i="1" dirty="0" smtClean="0"/>
              <a:t>August 2014 </a:t>
            </a:r>
            <a:r>
              <a:rPr lang="en-US" sz="2600" dirty="0" smtClean="0"/>
              <a:t>- For </a:t>
            </a:r>
            <a:r>
              <a:rPr lang="en-US" sz="2600" dirty="0"/>
              <a:t>the second consecutive year, </a:t>
            </a:r>
            <a:r>
              <a:rPr lang="en-US" sz="2600" i="1" dirty="0"/>
              <a:t>Campus Pride</a:t>
            </a:r>
            <a:r>
              <a:rPr lang="en-US" sz="2600" dirty="0"/>
              <a:t> and the Huffington Post have named Connecticut College as one of the nation’s friendliest campuses for LGBTQ students.</a:t>
            </a:r>
          </a:p>
        </p:txBody>
      </p:sp>
    </p:spTree>
    <p:extLst>
      <p:ext uri="{BB962C8B-B14F-4D97-AF65-F5344CB8AC3E}">
        <p14:creationId xmlns:p14="http://schemas.microsoft.com/office/powerpoint/2010/main" val="182409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1143000" y="2286000"/>
            <a:ext cx="7485611" cy="4191000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/>
              <a:t>Easier than anticipated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Technical solution enabled on-time completion 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Few people need access to legal name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Added preferred name Transcript for campus use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Offer preferred name on Diploma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Special consideration for Upgrades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71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1371600"/>
            <a:ext cx="7866612" cy="905924"/>
          </a:xfrm>
        </p:spPr>
        <p:txBody>
          <a:bodyPr/>
          <a:lstStyle/>
          <a:p>
            <a:r>
              <a:rPr lang="en-US" dirty="0" smtClean="0"/>
              <a:t>Thank You!!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04800" y="2286000"/>
            <a:ext cx="8458200" cy="3886200"/>
          </a:xfrm>
        </p:spPr>
        <p:txBody>
          <a:bodyPr/>
          <a:lstStyle/>
          <a:p>
            <a:r>
              <a:rPr lang="en-US" sz="2000" b="1" dirty="0" smtClean="0"/>
              <a:t>More Info and FAQs</a:t>
            </a:r>
            <a:r>
              <a:rPr lang="en-US" sz="2000" dirty="0" smtClean="0"/>
              <a:t>:</a:t>
            </a:r>
          </a:p>
          <a:p>
            <a:r>
              <a:rPr lang="en-US" sz="2000" dirty="0">
                <a:hlinkClick r:id="rId4"/>
              </a:rPr>
              <a:t>https://www.conncoll.edu/academics/registrar/student-information-changes/preferred-name-information</a:t>
            </a:r>
            <a:r>
              <a:rPr lang="en-US" sz="2000" dirty="0" smtClean="0">
                <a:hlinkClick r:id="rId4"/>
              </a:rPr>
              <a:t>/</a:t>
            </a:r>
            <a:endParaRPr lang="en-US" sz="2000" dirty="0" smtClean="0"/>
          </a:p>
          <a:p>
            <a:endParaRPr lang="en-US" sz="2000" dirty="0"/>
          </a:p>
          <a:p>
            <a:r>
              <a:rPr lang="en-US" dirty="0" smtClean="0">
                <a:hlinkClick r:id="rId5"/>
              </a:rPr>
              <a:t>Jdailey@conncoll.edu</a:t>
            </a:r>
            <a:endParaRPr lang="en-US" dirty="0" smtClean="0"/>
          </a:p>
          <a:p>
            <a:r>
              <a:rPr lang="en-US" dirty="0" smtClean="0">
                <a:hlinkClick r:id="rId6"/>
              </a:rPr>
              <a:t>Mvona@conncoll.edu</a:t>
            </a:r>
            <a:endParaRPr lang="en-US" dirty="0" smtClean="0"/>
          </a:p>
          <a:p>
            <a:endParaRPr lang="en-US" sz="2000" dirty="0"/>
          </a:p>
          <a:p>
            <a:pPr algn="ctr"/>
            <a:r>
              <a:rPr lang="en-US" sz="2800" dirty="0" smtClean="0"/>
              <a:t>PLEASE COMPLETE THE SESSION EVALUATION (ONLINE THROUGH APRIL 17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)</a:t>
            </a:r>
          </a:p>
          <a:p>
            <a:pPr algn="ctr"/>
            <a:r>
              <a:rPr lang="en-US" sz="2800" dirty="0" smtClean="0"/>
              <a:t>Mobile app or online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50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74010"/>
            <a:ext cx="8021782" cy="729971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447800"/>
            <a:ext cx="8079971" cy="4775198"/>
          </a:xfrm>
        </p:spPr>
        <p:txBody>
          <a:bodyPr/>
          <a:lstStyle/>
          <a:p>
            <a:pPr fontAlgn="base"/>
            <a:r>
              <a:rPr lang="en-US" sz="2800" dirty="0" smtClean="0"/>
              <a:t>Small, Private, Liberal Arts</a:t>
            </a:r>
          </a:p>
          <a:p>
            <a:pPr fontAlgn="base"/>
            <a:r>
              <a:rPr lang="en-US" sz="2800" dirty="0" smtClean="0"/>
              <a:t>Founded </a:t>
            </a:r>
            <a:r>
              <a:rPr lang="en-US" sz="2800" dirty="0"/>
              <a:t>in </a:t>
            </a:r>
            <a:r>
              <a:rPr lang="en-US" sz="2800" dirty="0" smtClean="0"/>
              <a:t>1911 with the </a:t>
            </a:r>
            <a:r>
              <a:rPr lang="en-US" sz="2800" dirty="0"/>
              <a:t>belief that all qualified students </a:t>
            </a:r>
            <a:r>
              <a:rPr lang="en-US" sz="2800" dirty="0" smtClean="0"/>
              <a:t>deserve </a:t>
            </a:r>
            <a:r>
              <a:rPr lang="en-US" sz="2800" dirty="0"/>
              <a:t>an opportunity to secure an </a:t>
            </a:r>
            <a:r>
              <a:rPr lang="en-US" sz="2800" dirty="0" smtClean="0"/>
              <a:t>education</a:t>
            </a:r>
          </a:p>
          <a:p>
            <a:pPr fontAlgn="base"/>
            <a:r>
              <a:rPr lang="en-US" sz="2800" dirty="0" smtClean="0"/>
              <a:t>Academic Excellence, Diversity &amp; Education </a:t>
            </a:r>
            <a:r>
              <a:rPr lang="en-US" sz="2800" dirty="0"/>
              <a:t>of the Entire </a:t>
            </a:r>
            <a:r>
              <a:rPr lang="en-US" sz="2800" dirty="0" smtClean="0"/>
              <a:t>Person</a:t>
            </a:r>
          </a:p>
          <a:p>
            <a:pPr fontAlgn="base"/>
            <a:r>
              <a:rPr lang="en-US" sz="2800" dirty="0" smtClean="0"/>
              <a:t>750-acre </a:t>
            </a:r>
            <a:r>
              <a:rPr lang="en-US" sz="2800" dirty="0"/>
              <a:t>arboretum </a:t>
            </a:r>
            <a:r>
              <a:rPr lang="en-US" sz="2800" dirty="0" smtClean="0"/>
              <a:t>campus in historic seaport town of New London</a:t>
            </a:r>
          </a:p>
          <a:p>
            <a:pPr fontAlgn="base"/>
            <a:r>
              <a:rPr lang="en-US" sz="2800" dirty="0"/>
              <a:t>Enrollment: 1922 students</a:t>
            </a:r>
          </a:p>
          <a:p>
            <a:pPr fontAlgn="base"/>
            <a:endParaRPr lang="en-US" sz="2800" dirty="0"/>
          </a:p>
          <a:p>
            <a:pPr fontAlgn="base"/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686800" cy="83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68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1"/>
          </p:nvPr>
        </p:nvSpPr>
        <p:spPr>
          <a:xfrm>
            <a:off x="665018" y="3276600"/>
            <a:ext cx="8021782" cy="1219200"/>
          </a:xfrm>
        </p:spPr>
        <p:txBody>
          <a:bodyPr/>
          <a:lstStyle/>
          <a:p>
            <a:r>
              <a:rPr lang="en-US" dirty="0" smtClean="0"/>
              <a:t>Voice of LGBTQ Community Leaders</a:t>
            </a:r>
          </a:p>
          <a:p>
            <a:r>
              <a:rPr lang="en-US" dirty="0" smtClean="0"/>
              <a:t>Protect gender identity of students where needed</a:t>
            </a:r>
          </a:p>
          <a:p>
            <a:r>
              <a:rPr lang="en-US" dirty="0" smtClean="0"/>
              <a:t>Accommodate diversity of student population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3"/>
          </p:nvPr>
        </p:nvSpPr>
        <p:spPr>
          <a:xfrm>
            <a:off x="761999" y="1828800"/>
            <a:ext cx="4572001" cy="1219200"/>
          </a:xfrm>
        </p:spPr>
        <p:txBody>
          <a:bodyPr/>
          <a:lstStyle/>
          <a:p>
            <a:r>
              <a:rPr lang="en-US" dirty="0" smtClean="0"/>
              <a:t>Why Preferred Name?</a:t>
            </a:r>
            <a:endParaRPr lang="en-US" dirty="0"/>
          </a:p>
        </p:txBody>
      </p:sp>
      <p:sp>
        <p:nvSpPr>
          <p:cNvPr id="6" name="Rectangular Callout 5"/>
          <p:cNvSpPr/>
          <p:nvPr/>
        </p:nvSpPr>
        <p:spPr>
          <a:xfrm>
            <a:off x="3124200" y="4377070"/>
            <a:ext cx="5791200" cy="1676400"/>
          </a:xfrm>
          <a:prstGeom prst="wedgeRectCallou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bg1"/>
                </a:solidFill>
              </a:rPr>
              <a:t>When students return to campus for the fall semester…their preferred name will appear in the campus [systems]. 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		-</a:t>
            </a:r>
            <a:r>
              <a:rPr lang="en-US" sz="2400" i="1" dirty="0" smtClean="0">
                <a:solidFill>
                  <a:schemeClr val="bg1"/>
                </a:solidFill>
              </a:rPr>
              <a:t>President Higdon , May 2012 </a:t>
            </a:r>
            <a:endParaRPr lang="en-US" sz="2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77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21782" cy="729971"/>
          </a:xfrm>
        </p:spPr>
        <p:txBody>
          <a:bodyPr/>
          <a:lstStyle/>
          <a:p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533400" y="2133600"/>
            <a:ext cx="8095211" cy="3962400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buFont typeface="Wingdings" pitchFamily="2" charset="2"/>
              <a:buChar char="§"/>
            </a:pPr>
            <a:r>
              <a:rPr lang="en-US" dirty="0" smtClean="0"/>
              <a:t>Preferred </a:t>
            </a:r>
            <a:r>
              <a:rPr lang="en-US" dirty="0"/>
              <a:t>First, Middle and Last Names</a:t>
            </a:r>
          </a:p>
          <a:p>
            <a:pPr marL="342900" indent="-342900">
              <a:lnSpc>
                <a:spcPct val="100000"/>
              </a:lnSpc>
              <a:buFont typeface="Wingdings" pitchFamily="2" charset="2"/>
              <a:buChar char="§"/>
            </a:pPr>
            <a:r>
              <a:rPr lang="en-US" dirty="0"/>
              <a:t>Preferred Name = </a:t>
            </a:r>
            <a:r>
              <a:rPr lang="en-US" dirty="0" smtClean="0"/>
              <a:t>Primary Name (i.e., </a:t>
            </a:r>
            <a:r>
              <a:rPr lang="en-US" dirty="0"/>
              <a:t>not </a:t>
            </a:r>
            <a:r>
              <a:rPr lang="en-US" dirty="0" smtClean="0"/>
              <a:t>“option”)</a:t>
            </a:r>
            <a:endParaRPr lang="en-US" dirty="0"/>
          </a:p>
          <a:p>
            <a:pPr marL="342900" indent="-342900">
              <a:lnSpc>
                <a:spcPct val="100000"/>
              </a:lnSpc>
              <a:buFont typeface="Wingdings" pitchFamily="2" charset="2"/>
              <a:buChar char="§"/>
            </a:pPr>
            <a:r>
              <a:rPr lang="en-US" dirty="0"/>
              <a:t>Banner “</a:t>
            </a:r>
            <a:r>
              <a:rPr lang="en-US" dirty="0" smtClean="0"/>
              <a:t>Nick” </a:t>
            </a:r>
            <a:r>
              <a:rPr lang="en-US" dirty="0"/>
              <a:t>was insufficient</a:t>
            </a:r>
          </a:p>
          <a:p>
            <a:pPr marL="342900" indent="-342900">
              <a:lnSpc>
                <a:spcPct val="100000"/>
              </a:lnSpc>
              <a:buFont typeface="Wingdings" pitchFamily="2" charset="2"/>
              <a:buChar char="§"/>
            </a:pPr>
            <a:r>
              <a:rPr lang="en-US" dirty="0" smtClean="0"/>
              <a:t>Preferred </a:t>
            </a:r>
            <a:r>
              <a:rPr lang="en-US" dirty="0"/>
              <a:t>Name unless Department had “need to </a:t>
            </a:r>
            <a:r>
              <a:rPr lang="en-US" dirty="0" smtClean="0"/>
              <a:t>know” Legal name</a:t>
            </a:r>
            <a:endParaRPr lang="en-US" dirty="0"/>
          </a:p>
          <a:p>
            <a:pPr marL="342900" indent="-342900">
              <a:lnSpc>
                <a:spcPct val="100000"/>
              </a:lnSpc>
              <a:buFont typeface="Wingdings" pitchFamily="2" charset="2"/>
              <a:buChar char="§"/>
            </a:pPr>
            <a:r>
              <a:rPr lang="en-US" dirty="0"/>
              <a:t>Provide both Legal and </a:t>
            </a:r>
            <a:r>
              <a:rPr lang="en-US" dirty="0" smtClean="0"/>
              <a:t>Preferred if required Legal</a:t>
            </a:r>
            <a:endParaRPr lang="en-US" dirty="0"/>
          </a:p>
          <a:p>
            <a:pPr marL="342900" indent="-342900">
              <a:lnSpc>
                <a:spcPct val="100000"/>
              </a:lnSpc>
              <a:buFont typeface="Wingdings" pitchFamily="2" charset="2"/>
              <a:buChar char="§"/>
            </a:pPr>
            <a:r>
              <a:rPr lang="en-US" dirty="0" smtClean="0"/>
              <a:t>Department Training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04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Roadmap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09600" y="1905000"/>
            <a:ext cx="3886200" cy="419100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b="1" dirty="0" smtClean="0"/>
              <a:t>Preferred Only</a:t>
            </a: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</a:pPr>
            <a:r>
              <a:rPr lang="en-US" dirty="0" smtClean="0"/>
              <a:t>SSB - Class Lists</a:t>
            </a: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</a:pPr>
            <a:r>
              <a:rPr lang="en-US" dirty="0" smtClean="0"/>
              <a:t>SSB - Advisor Lists</a:t>
            </a: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</a:pPr>
            <a:r>
              <a:rPr lang="en-US" dirty="0" smtClean="0"/>
              <a:t>Roommate Lists</a:t>
            </a: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</a:pPr>
            <a:r>
              <a:rPr lang="en-US" dirty="0" smtClean="0"/>
              <a:t>Campus ID Card</a:t>
            </a: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</a:pPr>
            <a:r>
              <a:rPr lang="en-US" dirty="0" smtClean="0"/>
              <a:t>Moodle</a:t>
            </a: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</a:pPr>
            <a:r>
              <a:rPr lang="en-US" dirty="0" err="1" smtClean="0"/>
              <a:t>CamelWeb</a:t>
            </a:r>
            <a:r>
              <a:rPr lang="en-US" dirty="0" smtClean="0"/>
              <a:t> Portal</a:t>
            </a: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</a:pPr>
            <a:r>
              <a:rPr lang="en-US" dirty="0" smtClean="0"/>
              <a:t>Student Activities</a:t>
            </a: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</a:pPr>
            <a:r>
              <a:rPr lang="en-US" dirty="0" smtClean="0"/>
              <a:t>Print Management, etc.</a:t>
            </a:r>
          </a:p>
          <a:p>
            <a:endParaRPr lang="en-US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876800" y="1905000"/>
            <a:ext cx="3886200" cy="4191000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200000"/>
              </a:lnSpc>
              <a:spcBef>
                <a:spcPct val="20000"/>
              </a:spcBef>
              <a:buFont typeface="Arial" pitchFamily="34" charset="0"/>
              <a:buNone/>
              <a:defRPr sz="2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b="1" dirty="0" smtClean="0"/>
              <a:t>Legal and Preferred</a:t>
            </a: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</a:pPr>
            <a:r>
              <a:rPr lang="en-US" dirty="0" smtClean="0"/>
              <a:t>Payroll</a:t>
            </a: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</a:pPr>
            <a:r>
              <a:rPr lang="en-US" dirty="0" smtClean="0"/>
              <a:t>Campus Safety</a:t>
            </a: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</a:pPr>
            <a:r>
              <a:rPr lang="en-US" dirty="0" smtClean="0"/>
              <a:t>Financial Aid</a:t>
            </a: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</a:pPr>
            <a:r>
              <a:rPr lang="en-US" dirty="0" smtClean="0"/>
              <a:t>Payment Plans</a:t>
            </a: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</a:pPr>
            <a:r>
              <a:rPr lang="en-US" dirty="0" smtClean="0"/>
              <a:t>Health Center</a:t>
            </a: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</a:pPr>
            <a:r>
              <a:rPr lang="en-US" dirty="0" smtClean="0"/>
              <a:t>Identity Vault</a:t>
            </a:r>
          </a:p>
          <a:p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0" y="2590800"/>
            <a:ext cx="0" cy="289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716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3"/>
          </p:nvPr>
        </p:nvSpPr>
        <p:spPr>
          <a:xfrm>
            <a:off x="761999" y="1828800"/>
            <a:ext cx="4114801" cy="1219200"/>
          </a:xfrm>
        </p:spPr>
        <p:txBody>
          <a:bodyPr/>
          <a:lstStyle/>
          <a:p>
            <a:r>
              <a:rPr lang="en-US" dirty="0"/>
              <a:t>THE SOLUTION: </a:t>
            </a:r>
            <a:r>
              <a:rPr lang="en-US" dirty="0" smtClean="0"/>
              <a:t>FOUR PARTS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1"/>
          </p:nvPr>
        </p:nvSpPr>
        <p:spPr>
          <a:xfrm>
            <a:off x="609600" y="3200400"/>
            <a:ext cx="8021782" cy="2971800"/>
          </a:xfrm>
          <a:solidFill>
            <a:srgbClr val="DEA900"/>
          </a:solidFill>
        </p:spPr>
        <p:txBody>
          <a:bodyPr/>
          <a:lstStyle/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BUILD </a:t>
            </a:r>
            <a:r>
              <a:rPr lang="en-US" b="1" dirty="0" smtClean="0">
                <a:solidFill>
                  <a:schemeClr val="tx1"/>
                </a:solidFill>
              </a:rPr>
              <a:t>CUSTOM </a:t>
            </a:r>
            <a:r>
              <a:rPr lang="en-US" b="1" dirty="0">
                <a:solidFill>
                  <a:schemeClr val="tx1"/>
                </a:solidFill>
              </a:rPr>
              <a:t>VIEW </a:t>
            </a:r>
            <a:r>
              <a:rPr lang="en-US" b="1" dirty="0" smtClean="0">
                <a:solidFill>
                  <a:schemeClr val="tx1"/>
                </a:solidFill>
              </a:rPr>
              <a:t>that mirrors the SPRIDEN table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BUILD a </a:t>
            </a:r>
            <a:r>
              <a:rPr lang="en-US" b="1" dirty="0" smtClean="0">
                <a:solidFill>
                  <a:schemeClr val="tx1"/>
                </a:solidFill>
              </a:rPr>
              <a:t>PREFERRED NAME </a:t>
            </a:r>
            <a:r>
              <a:rPr lang="en-US" dirty="0" smtClean="0">
                <a:solidFill>
                  <a:schemeClr val="tx1"/>
                </a:solidFill>
              </a:rPr>
              <a:t>for every </a:t>
            </a:r>
            <a:r>
              <a:rPr lang="en-US" b="1" dirty="0" smtClean="0">
                <a:solidFill>
                  <a:schemeClr val="tx1"/>
                </a:solidFill>
              </a:rPr>
              <a:t>Active Student </a:t>
            </a:r>
            <a:r>
              <a:rPr lang="en-US" dirty="0" smtClean="0">
                <a:solidFill>
                  <a:schemeClr val="tx1"/>
                </a:solidFill>
              </a:rPr>
              <a:t>and</a:t>
            </a:r>
            <a:r>
              <a:rPr lang="en-US" b="1" dirty="0" smtClean="0">
                <a:solidFill>
                  <a:schemeClr val="tx1"/>
                </a:solidFill>
              </a:rPr>
              <a:t> Employee</a:t>
            </a:r>
            <a:endParaRPr lang="en-US" b="1" dirty="0">
              <a:solidFill>
                <a:schemeClr val="tx1"/>
              </a:solidFill>
            </a:endParaRP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BUILD </a:t>
            </a:r>
            <a:r>
              <a:rPr lang="en-US" b="1" dirty="0" smtClean="0">
                <a:solidFill>
                  <a:schemeClr val="tx1"/>
                </a:solidFill>
              </a:rPr>
              <a:t>FUNCTIONS </a:t>
            </a:r>
            <a:r>
              <a:rPr lang="en-US" dirty="0">
                <a:solidFill>
                  <a:schemeClr val="tx1"/>
                </a:solidFill>
              </a:rPr>
              <a:t>and</a:t>
            </a:r>
            <a:r>
              <a:rPr lang="en-US" b="1" dirty="0">
                <a:solidFill>
                  <a:schemeClr val="tx1"/>
                </a:solidFill>
              </a:rPr>
              <a:t> TRIGGERS </a:t>
            </a:r>
            <a:r>
              <a:rPr lang="en-US" dirty="0" smtClean="0">
                <a:solidFill>
                  <a:schemeClr val="tx1"/>
                </a:solidFill>
              </a:rPr>
              <a:t>&amp; use known </a:t>
            </a:r>
            <a:r>
              <a:rPr lang="en-US" b="1" dirty="0" smtClean="0">
                <a:solidFill>
                  <a:schemeClr val="tx1"/>
                </a:solidFill>
              </a:rPr>
              <a:t>Oracle Functions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BUILD </a:t>
            </a:r>
            <a:r>
              <a:rPr lang="en-US" b="1" dirty="0">
                <a:solidFill>
                  <a:schemeClr val="tx1"/>
                </a:solidFill>
              </a:rPr>
              <a:t>CHANGES IN BUSINESS PRACTICE 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3140" y="638321"/>
            <a:ext cx="777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TECHNICAL SOLUTION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78332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1"/>
          </p:nvPr>
        </p:nvSpPr>
        <p:spPr>
          <a:xfrm>
            <a:off x="533400" y="685800"/>
            <a:ext cx="8021782" cy="876300"/>
          </a:xfrm>
        </p:spPr>
        <p:txBody>
          <a:bodyPr/>
          <a:lstStyle/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BUILD </a:t>
            </a:r>
            <a:r>
              <a:rPr lang="en-US" sz="2000" b="1" dirty="0">
                <a:solidFill>
                  <a:schemeClr val="tx1"/>
                </a:solidFill>
              </a:rPr>
              <a:t>CUSTOM VIEW that mirrors the SPRIDEN table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VIEW vs TABLE</a:t>
            </a:r>
            <a:endParaRPr lang="en-US" dirty="0"/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685800" y="3200400"/>
            <a:ext cx="8021782" cy="2819400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DB SCHEMAS </a:t>
            </a:r>
            <a:endParaRPr lang="en-US" sz="2000" b="1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endParaRPr lang="en-US" sz="2000" b="1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r>
              <a:rPr lang="en-US" sz="20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BANINST1          vs          SATURN</a:t>
            </a:r>
          </a:p>
          <a:p>
            <a:r>
              <a:rPr lang="en-US" sz="20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v</a:t>
            </a:r>
            <a:r>
              <a:rPr lang="en-US" sz="20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iews &amp; rules     vs          base and repeating student tables</a:t>
            </a:r>
          </a:p>
          <a:p>
            <a:endParaRPr lang="en-US" sz="2000" b="1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r>
              <a:rPr lang="en-US" sz="20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Oracle DB rule:  For any object, look inside it’s own schema before using Public Synonym to tap any other same-named object.  </a:t>
            </a:r>
          </a:p>
          <a:p>
            <a:endParaRPr lang="en-US" sz="2000" b="1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48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C14_New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NC14_New_Template</Template>
  <TotalTime>981</TotalTime>
  <Words>1620</Words>
  <Application>Microsoft Office PowerPoint</Application>
  <PresentationFormat>On-screen Show (4:3)</PresentationFormat>
  <Paragraphs>297</Paragraphs>
  <Slides>38</Slides>
  <Notes>38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NC14_New_Template</vt:lpstr>
      <vt:lpstr>PowerPoint Presentation</vt:lpstr>
      <vt:lpstr>Rules of Etiquette</vt:lpstr>
      <vt:lpstr>Agenda</vt:lpstr>
      <vt:lpstr> </vt:lpstr>
      <vt:lpstr>PowerPoint Presentation</vt:lpstr>
      <vt:lpstr>Requirements</vt:lpstr>
      <vt:lpstr>Our Roadmap</vt:lpstr>
      <vt:lpstr>PowerPoint Presentation</vt:lpstr>
      <vt:lpstr>PowerPoint Presentation</vt:lpstr>
      <vt:lpstr>PIVOTAL CHANGE </vt:lpstr>
      <vt:lpstr>BUILD a PREFERRED NAME for every Active Student and Employee </vt:lpstr>
      <vt:lpstr>PowerPoint Presentation</vt:lpstr>
      <vt:lpstr>PowerPoint Presentation</vt:lpstr>
      <vt:lpstr>PowerPoint Presentation</vt:lpstr>
      <vt:lpstr>PowerPoint Presentation</vt:lpstr>
      <vt:lpstr>BUILD FUNCTIONS and TRIGGERS   &amp; use known Oracle Functions</vt:lpstr>
      <vt:lpstr>PowerPoint Presentation</vt:lpstr>
      <vt:lpstr>PowerPoint Presentation</vt:lpstr>
      <vt:lpstr>PowerPoint Presentation</vt:lpstr>
      <vt:lpstr>CUSTOM FUNCTION: CC_F_PREFNAME</vt:lpstr>
      <vt:lpstr>CUSTOM FUNCTION:   CC_F_FORMAT_NAME</vt:lpstr>
      <vt:lpstr>SELF SERVICE @ CONNCOLL</vt:lpstr>
      <vt:lpstr>more… Self Service</vt:lpstr>
      <vt:lpstr>MOODLE @ CONNCOLL</vt:lpstr>
      <vt:lpstr>more… MOODLE</vt:lpstr>
      <vt:lpstr>Review: Legal – Common Name</vt:lpstr>
      <vt:lpstr>Review:  Preferred Name</vt:lpstr>
      <vt:lpstr>Review: Self Service</vt:lpstr>
      <vt:lpstr>CHANGE BUSINESS PRACTICES</vt:lpstr>
      <vt:lpstr>TRIGGERS</vt:lpstr>
      <vt:lpstr>TRIGGER</vt:lpstr>
      <vt:lpstr>GOT UPGRADES?</vt:lpstr>
      <vt:lpstr>UPGRADES</vt:lpstr>
      <vt:lpstr>TECHNICAL SUMMARY</vt:lpstr>
      <vt:lpstr>Results</vt:lpstr>
      <vt:lpstr>PowerPoint Presentation</vt:lpstr>
      <vt:lpstr>CLOSING</vt:lpstr>
      <vt:lpstr>Thank You!!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Berg</dc:creator>
  <cp:lastModifiedBy>EDUuser</cp:lastModifiedBy>
  <cp:revision>44</cp:revision>
  <cp:lastPrinted>2015-04-01T13:26:10Z</cp:lastPrinted>
  <dcterms:created xsi:type="dcterms:W3CDTF">2015-01-30T20:57:05Z</dcterms:created>
  <dcterms:modified xsi:type="dcterms:W3CDTF">2015-04-01T13:30:40Z</dcterms:modified>
</cp:coreProperties>
</file>