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5" r:id="rId2"/>
    <p:sldId id="276" r:id="rId3"/>
    <p:sldId id="280" r:id="rId4"/>
    <p:sldId id="277" r:id="rId5"/>
    <p:sldId id="268" r:id="rId6"/>
    <p:sldId id="266" r:id="rId7"/>
    <p:sldId id="261" r:id="rId8"/>
    <p:sldId id="272" r:id="rId9"/>
    <p:sldId id="283" r:id="rId10"/>
    <p:sldId id="274" r:id="rId11"/>
    <p:sldId id="259" r:id="rId12"/>
    <p:sldId id="265" r:id="rId13"/>
    <p:sldId id="263" r:id="rId14"/>
    <p:sldId id="270" r:id="rId15"/>
    <p:sldId id="260" r:id="rId16"/>
    <p:sldId id="279" r:id="rId17"/>
    <p:sldId id="281" r:id="rId18"/>
    <p:sldId id="282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2742"/>
  </p:normalViewPr>
  <p:slideViewPr>
    <p:cSldViewPr>
      <p:cViewPr varScale="1">
        <p:scale>
          <a:sx n="56" d="100"/>
          <a:sy n="56" d="100"/>
        </p:scale>
        <p:origin x="10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3FCDF-ED23-394C-A0C9-8A7DDBE84261}" type="datetimeFigureOut">
              <a:rPr lang="en-US" smtClean="0"/>
              <a:t>3/22/16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739DB-EF3E-3F46-BD6B-07BFE9BDE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739DB-EF3E-3F46-BD6B-07BFE9BDE9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2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Title 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1" y="3253048"/>
            <a:ext cx="7942810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09600" y="5500255"/>
            <a:ext cx="8096595" cy="50073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0595" y="2362200"/>
            <a:ext cx="7942810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0614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Title B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70676"/>
            <a:ext cx="7866612" cy="905924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09600" y="5500255"/>
            <a:ext cx="8096595" cy="50073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276600"/>
            <a:ext cx="7866611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7409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Agend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676400" y="1600200"/>
            <a:ext cx="6952211" cy="4191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200000"/>
              </a:lnSpc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9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Sec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018" y="3385468"/>
            <a:ext cx="8021782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1590" y="1752600"/>
            <a:ext cx="7714210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600" baseline="0">
                <a:solidFill>
                  <a:srgbClr val="1F497D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0122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Body 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3600" b="0" cap="none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829" y="1371599"/>
            <a:ext cx="8079971" cy="454659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B20838"/>
              </a:buClr>
              <a:buFont typeface="Wingdings" pitchFamily="2" charset="2"/>
              <a:buChar char="§"/>
              <a:defRPr sz="3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914400" indent="-457200">
              <a:buClr>
                <a:srgbClr val="B20838"/>
              </a:buClr>
              <a:buFont typeface="Wingdings" pitchFamily="2" charset="2"/>
              <a:buChar char="§"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B20838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B20838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14550" indent="-285750">
              <a:buClr>
                <a:srgbClr val="B20838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936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Sta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48200" y="1371600"/>
            <a:ext cx="3644514" cy="188540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3500" b="1" cap="none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Stat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8200" y="3429000"/>
            <a:ext cx="3644514" cy="34856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C00000"/>
              </a:buClr>
              <a:buFontTx/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Clr>
                <a:srgbClr val="C00000"/>
              </a:buClr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C00000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71700" indent="-342900">
              <a:buClr>
                <a:srgbClr val="C00000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Stat description</a:t>
            </a:r>
          </a:p>
        </p:txBody>
      </p:sp>
    </p:spTree>
    <p:extLst>
      <p:ext uri="{BB962C8B-B14F-4D97-AF65-F5344CB8AC3E}">
        <p14:creationId xmlns:p14="http://schemas.microsoft.com/office/powerpoint/2010/main" val="275069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Quo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9600" y="1905000"/>
            <a:ext cx="44958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C00000"/>
              </a:buClr>
              <a:buFontTx/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Clr>
                <a:srgbClr val="C00000"/>
              </a:buClr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C00000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71700" indent="-342900">
              <a:buClr>
                <a:srgbClr val="C00000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“Potential quote space to support a key point or overall presentation topic.”</a:t>
            </a:r>
          </a:p>
        </p:txBody>
      </p:sp>
    </p:spTree>
    <p:extLst>
      <p:ext uri="{BB962C8B-B14F-4D97-AF65-F5344CB8AC3E}">
        <p14:creationId xmlns:p14="http://schemas.microsoft.com/office/powerpoint/2010/main" val="218565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En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70676"/>
            <a:ext cx="7866612" cy="905924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 baseline="0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End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276600"/>
            <a:ext cx="7866611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Reminder to fill out session evaluation</a:t>
            </a:r>
          </a:p>
        </p:txBody>
      </p:sp>
    </p:spTree>
    <p:extLst>
      <p:ext uri="{BB962C8B-B14F-4D97-AF65-F5344CB8AC3E}">
        <p14:creationId xmlns:p14="http://schemas.microsoft.com/office/powerpoint/2010/main" val="25861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79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195804"/>
            <a:ext cx="7866612" cy="1828800"/>
          </a:xfrm>
        </p:spPr>
        <p:txBody>
          <a:bodyPr/>
          <a:lstStyle/>
          <a:p>
            <a:r>
              <a:rPr lang="en-US" dirty="0"/>
              <a:t>Happy Endings</a:t>
            </a:r>
            <a:r>
              <a:rPr lang="en-US"/>
              <a:t>:  </a:t>
            </a:r>
            <a:r>
              <a:rPr lang="en-US" smtClean="0"/>
              <a:t/>
            </a:r>
            <a:br>
              <a:rPr lang="en-US" smtClean="0"/>
            </a:br>
            <a:r>
              <a:rPr lang="en-US" sz="3200" smtClean="0"/>
              <a:t>Reengineering </a:t>
            </a:r>
            <a:r>
              <a:rPr lang="en-US" sz="3200" dirty="0"/>
              <a:t>Wesleyan’s Software Deployment to Labs and Classrooms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03/22/2016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4038600"/>
            <a:ext cx="7866611" cy="500732"/>
          </a:xfrm>
        </p:spPr>
        <p:txBody>
          <a:bodyPr/>
          <a:lstStyle/>
          <a:p>
            <a:r>
              <a:rPr lang="en-US" dirty="0"/>
              <a:t>Kyle Tousignant</a:t>
            </a:r>
          </a:p>
        </p:txBody>
      </p:sp>
    </p:spTree>
    <p:extLst>
      <p:ext uri="{BB962C8B-B14F-4D97-AF65-F5344CB8AC3E}">
        <p14:creationId xmlns:p14="http://schemas.microsoft.com/office/powerpoint/2010/main" val="31438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6829" y="1062426"/>
            <a:ext cx="8079971" cy="4546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Windows</a:t>
            </a:r>
          </a:p>
          <a:p>
            <a:pPr lvl="1"/>
            <a:r>
              <a:rPr lang="en-US" dirty="0"/>
              <a:t>Microsoft Systems Center Configuration Manager(SCCM) 2012 R2</a:t>
            </a:r>
          </a:p>
          <a:p>
            <a:pPr lvl="1"/>
            <a:r>
              <a:rPr lang="en-US" dirty="0"/>
              <a:t>Microsoft Group Policy</a:t>
            </a:r>
          </a:p>
          <a:p>
            <a:pPr lvl="1"/>
            <a:r>
              <a:rPr lang="en-US" dirty="0"/>
              <a:t>Windows Server Update Services(WSUS)</a:t>
            </a:r>
          </a:p>
          <a:p>
            <a:r>
              <a:rPr lang="en-US" dirty="0"/>
              <a:t>Mac</a:t>
            </a:r>
          </a:p>
          <a:p>
            <a:pPr lvl="1"/>
            <a:r>
              <a:rPr lang="en-US" dirty="0"/>
              <a:t>Munki 2</a:t>
            </a:r>
          </a:p>
          <a:p>
            <a:pPr lvl="1"/>
            <a:r>
              <a:rPr lang="en-US" dirty="0"/>
              <a:t>Deploy Studio</a:t>
            </a:r>
          </a:p>
          <a:p>
            <a:pPr lvl="1"/>
            <a:r>
              <a:rPr lang="en-US" dirty="0" err="1"/>
              <a:t>Centrify</a:t>
            </a:r>
            <a:endParaRPr lang="en-US" dirty="0"/>
          </a:p>
          <a:p>
            <a:pPr lvl="1"/>
            <a:r>
              <a:rPr lang="en-US" dirty="0"/>
              <a:t>Parallels Mac Management for SCCM**</a:t>
            </a:r>
          </a:p>
        </p:txBody>
      </p:sp>
    </p:spTree>
    <p:extLst>
      <p:ext uri="{BB962C8B-B14F-4D97-AF65-F5344CB8AC3E}">
        <p14:creationId xmlns:p14="http://schemas.microsoft.com/office/powerpoint/2010/main" val="392670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Deployment Types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898634"/>
            <a:ext cx="4041371" cy="45465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Applications are layered on through Task Sequences during/after deployment.</a:t>
            </a:r>
          </a:p>
          <a:p>
            <a:r>
              <a:rPr lang="en-US" dirty="0"/>
              <a:t>Manage a single Windows and Mac Image.</a:t>
            </a:r>
          </a:p>
          <a:p>
            <a:r>
              <a:rPr lang="en-US" dirty="0"/>
              <a:t>Base Image rarely needs to be updated.</a:t>
            </a:r>
          </a:p>
          <a:p>
            <a:r>
              <a:rPr lang="en-US" dirty="0"/>
              <a:t>Image is hardware independent.</a:t>
            </a:r>
          </a:p>
          <a:p>
            <a:r>
              <a:rPr lang="en-US" dirty="0"/>
              <a:t>Relies on application management to handle all application installations.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06829" y="1322355"/>
            <a:ext cx="4040188" cy="7508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Thin Image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4806142" y="1322355"/>
            <a:ext cx="4041775" cy="7508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Thick Image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886296" y="1898634"/>
            <a:ext cx="4041775" cy="3763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Large “One Size Fits All” Images or multiple images for different install scenarios.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New Image has to be deployed every time there are major updates or changes.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6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an Image Task Sequence in SCCM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829" y="1371599"/>
            <a:ext cx="4803371" cy="4756220"/>
          </a:xfrm>
        </p:spPr>
        <p:txBody>
          <a:bodyPr>
            <a:normAutofit/>
          </a:bodyPr>
          <a:lstStyle/>
          <a:p>
            <a:r>
              <a:rPr lang="en-US" dirty="0"/>
              <a:t>Automated Workstation Imaging handles all defined aspects.  You can define Pre-Install, Install, and Post-Install actions ranging from driver deployment, application installs, or running windows updates.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71599"/>
            <a:ext cx="2438400" cy="47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SCCM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Cannot deploy system images for OSX, Android, Linux, or IOS on it’s own.</a:t>
            </a:r>
          </a:p>
          <a:p>
            <a:pPr lvl="1"/>
            <a:r>
              <a:rPr lang="en-US" dirty="0"/>
              <a:t>Third party vendor plugin solutions are available to help address this.</a:t>
            </a:r>
          </a:p>
          <a:p>
            <a:r>
              <a:rPr lang="en-US" dirty="0"/>
              <a:t>Is dependent on client side agents functioning properly.</a:t>
            </a:r>
          </a:p>
          <a:p>
            <a:pPr lvl="1"/>
            <a:r>
              <a:rPr lang="en-US" dirty="0"/>
              <a:t>SCCM 2012 introduced self health checking agents for client workstations, but there are still scenario’s where that may fail and desktop support is required to get it working.</a:t>
            </a:r>
          </a:p>
          <a:p>
            <a:r>
              <a:rPr lang="en-US" dirty="0"/>
              <a:t>Application Management for OSX requires repackaging mac .</a:t>
            </a:r>
            <a:r>
              <a:rPr lang="en-US" dirty="0" err="1"/>
              <a:t>dmg</a:t>
            </a:r>
            <a:r>
              <a:rPr lang="en-US" dirty="0"/>
              <a:t> or .</a:t>
            </a:r>
            <a:r>
              <a:rPr lang="en-US" dirty="0" err="1"/>
              <a:t>pkg</a:t>
            </a:r>
            <a:r>
              <a:rPr lang="en-US" dirty="0"/>
              <a:t> files into an </a:t>
            </a:r>
            <a:r>
              <a:rPr lang="en-US" dirty="0" err="1"/>
              <a:t>sccm</a:t>
            </a:r>
            <a:r>
              <a:rPr lang="en-US" dirty="0"/>
              <a:t> custom </a:t>
            </a:r>
            <a:r>
              <a:rPr lang="en-US" dirty="0" err="1"/>
              <a:t>extention</a:t>
            </a:r>
            <a:r>
              <a:rPr lang="en-US" dirty="0"/>
              <a:t> called .</a:t>
            </a:r>
            <a:r>
              <a:rPr lang="en-US" dirty="0" err="1"/>
              <a:t>cmmac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19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Applications and updates delivered quickly without the need to reimage or have someone visit every workstation.</a:t>
            </a:r>
          </a:p>
          <a:p>
            <a:r>
              <a:rPr lang="en-US" dirty="0"/>
              <a:t>User Logon times reduced to less than 1 minute due to smaller default profile, which also saves on hard drive space.</a:t>
            </a:r>
          </a:p>
          <a:p>
            <a:r>
              <a:rPr lang="en-US" dirty="0"/>
              <a:t>Image deployment time reduced to an hour per machine.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Supporting the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 Support Staff reduced from 90 to around 30.</a:t>
            </a:r>
          </a:p>
          <a:p>
            <a:r>
              <a:rPr lang="en-US" dirty="0"/>
              <a:t>Scripts provided to aid Student Support in fixing problems with SCCM Agents and other problems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Scheduled reports give insight into trouble areas that may need hands on support.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Email Report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73" y="1371600"/>
            <a:ext cx="7695679" cy="4546600"/>
          </a:xfrm>
        </p:spPr>
      </p:pic>
    </p:spTree>
    <p:extLst>
      <p:ext uri="{BB962C8B-B14F-4D97-AF65-F5344CB8AC3E}">
        <p14:creationId xmlns:p14="http://schemas.microsoft.com/office/powerpoint/2010/main" val="187165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819900" cy="4546600"/>
          </a:xfrm>
        </p:spPr>
      </p:pic>
    </p:spTree>
    <p:extLst>
      <p:ext uri="{BB962C8B-B14F-4D97-AF65-F5344CB8AC3E}">
        <p14:creationId xmlns:p14="http://schemas.microsoft.com/office/powerpoint/2010/main" val="7323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8080375" cy="4189824"/>
          </a:xfrm>
        </p:spPr>
      </p:pic>
    </p:spTree>
    <p:extLst>
      <p:ext uri="{BB962C8B-B14F-4D97-AF65-F5344CB8AC3E}">
        <p14:creationId xmlns:p14="http://schemas.microsoft.com/office/powerpoint/2010/main" val="8839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Leverage Citrix XenApp to deliver cross platform applications.</a:t>
            </a:r>
          </a:p>
          <a:p>
            <a:r>
              <a:rPr lang="en-US" dirty="0"/>
              <a:t>Move all Mac application and Image deployment over to SCCM via the Parallels plugin.</a:t>
            </a:r>
          </a:p>
          <a:p>
            <a:r>
              <a:rPr lang="en-US" dirty="0"/>
              <a:t>Deploy Windows 10 and OSX 10.11 for the 2016/2017 school year.</a:t>
            </a:r>
          </a:p>
        </p:txBody>
      </p:sp>
    </p:spTree>
    <p:extLst>
      <p:ext uri="{BB962C8B-B14F-4D97-AF65-F5344CB8AC3E}">
        <p14:creationId xmlns:p14="http://schemas.microsoft.com/office/powerpoint/2010/main" val="36170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Wesleyan’s Previous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Goals for the New(Current)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Implementation of the New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Supporting the Environment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Moving </a:t>
            </a:r>
            <a:r>
              <a:rPr lang="en-US" dirty="0"/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20573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819900" cy="4546600"/>
          </a:xfrm>
        </p:spPr>
      </p:pic>
    </p:spTree>
    <p:extLst>
      <p:ext uri="{BB962C8B-B14F-4D97-AF65-F5344CB8AC3E}">
        <p14:creationId xmlns:p14="http://schemas.microsoft.com/office/powerpoint/2010/main" val="8088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Previous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829" y="1449211"/>
            <a:ext cx="3736571" cy="45465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80Gb Base Image for both PC and Mac.</a:t>
            </a:r>
          </a:p>
          <a:p>
            <a:r>
              <a:rPr lang="en-US" dirty="0"/>
              <a:t>New User Profiles would start at 5Gb.</a:t>
            </a:r>
          </a:p>
          <a:p>
            <a:r>
              <a:rPr lang="en-US" dirty="0"/>
              <a:t>Logon Times were 3+ minutes.</a:t>
            </a:r>
          </a:p>
          <a:p>
            <a:r>
              <a:rPr lang="en-US" dirty="0"/>
              <a:t>Network related problems lead to one by one machine imaging via USB HDD.</a:t>
            </a:r>
          </a:p>
          <a:p>
            <a:r>
              <a:rPr lang="en-US" dirty="0"/>
              <a:t>Machines being reimaged frequently due to updates or free space issues.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22" y="1447800"/>
            <a:ext cx="3032006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Reengineer Wesleyans methodology for managing its labs and classrooms</a:t>
            </a:r>
          </a:p>
          <a:p>
            <a:r>
              <a:rPr lang="en-US" dirty="0"/>
              <a:t>Deploy operating systems to any hardware make/model.</a:t>
            </a:r>
          </a:p>
          <a:p>
            <a:r>
              <a:rPr lang="en-US" dirty="0"/>
              <a:t>Make certain applications available in only certain locations due to licensing restrictions.</a:t>
            </a:r>
          </a:p>
          <a:p>
            <a:r>
              <a:rPr lang="en-US" dirty="0"/>
              <a:t>Deliver roughly 170 applications across both Windows and Mac in a timely manner.</a:t>
            </a:r>
          </a:p>
          <a:p>
            <a:r>
              <a:rPr lang="en-US" dirty="0"/>
              <a:t>Reduce user logon times.</a:t>
            </a:r>
          </a:p>
          <a:p>
            <a:r>
              <a:rPr lang="en-US" dirty="0"/>
              <a:t>Complete all these tasks in 4 months!</a:t>
            </a:r>
          </a:p>
        </p:txBody>
      </p:sp>
    </p:spTree>
    <p:extLst>
      <p:ext uri="{BB962C8B-B14F-4D97-AF65-F5344CB8AC3E}">
        <p14:creationId xmlns:p14="http://schemas.microsoft.com/office/powerpoint/2010/main" val="1011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Benefits of Desktop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 hands on support.</a:t>
            </a:r>
          </a:p>
          <a:p>
            <a:r>
              <a:rPr lang="en-US" dirty="0"/>
              <a:t>Faster Delivery of Applications.</a:t>
            </a:r>
          </a:p>
          <a:p>
            <a:r>
              <a:rPr lang="en-US" dirty="0"/>
              <a:t>Better insight into your environment.</a:t>
            </a:r>
          </a:p>
          <a:p>
            <a:r>
              <a:rPr lang="en-US" dirty="0"/>
              <a:t>Ability to Change Settings across all. computers centrally when needed.</a:t>
            </a:r>
          </a:p>
          <a:p>
            <a:r>
              <a:rPr lang="en-US" dirty="0"/>
              <a:t>Automated OS and Software Updates.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Benefits of Application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Automated installations.</a:t>
            </a:r>
          </a:p>
          <a:p>
            <a:r>
              <a:rPr lang="en-US" dirty="0"/>
              <a:t>Configure the Installation one time, get consistent installs every time after.</a:t>
            </a:r>
          </a:p>
          <a:p>
            <a:r>
              <a:rPr lang="en-US" dirty="0"/>
              <a:t>No need to have installations tested every </a:t>
            </a:r>
            <a:r>
              <a:rPr lang="en-US" dirty="0" smtClean="0"/>
              <a:t>for every image build.</a:t>
            </a:r>
            <a:endParaRPr lang="en-US" dirty="0"/>
          </a:p>
          <a:p>
            <a:r>
              <a:rPr lang="en-US" dirty="0"/>
              <a:t>Removes need for hands on installations per computer for applications or updates.</a:t>
            </a:r>
          </a:p>
          <a:p>
            <a:r>
              <a:rPr lang="en-US" dirty="0"/>
              <a:t>Removal of Update prompts in applications.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Breakdown for Implementation: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Image Deployment</a:t>
            </a:r>
          </a:p>
          <a:p>
            <a:pPr lvl="1"/>
            <a:r>
              <a:rPr lang="en-US" dirty="0"/>
              <a:t>Pushing Windows and Mac OS’s from a centralized Server.</a:t>
            </a:r>
          </a:p>
          <a:p>
            <a:r>
              <a:rPr lang="en-US" dirty="0"/>
              <a:t>Application Deployment</a:t>
            </a:r>
          </a:p>
          <a:p>
            <a:pPr lvl="1"/>
            <a:r>
              <a:rPr lang="en-US" dirty="0"/>
              <a:t>All application installs automated and pushed.</a:t>
            </a:r>
          </a:p>
          <a:p>
            <a:r>
              <a:rPr lang="en-US" dirty="0"/>
              <a:t>Configuration Management</a:t>
            </a:r>
          </a:p>
          <a:p>
            <a:pPr lvl="1"/>
            <a:r>
              <a:rPr lang="en-US" dirty="0"/>
              <a:t>Computer settings configured and managed centrally.</a:t>
            </a:r>
          </a:p>
          <a:p>
            <a:r>
              <a:rPr lang="en-US" dirty="0"/>
              <a:t>System Status Reporting</a:t>
            </a:r>
          </a:p>
          <a:p>
            <a:pPr lvl="1"/>
            <a:r>
              <a:rPr lang="en-US" dirty="0"/>
              <a:t>Getting insight into the environment through admin consoles.</a:t>
            </a:r>
          </a:p>
        </p:txBody>
      </p:sp>
    </p:spTree>
    <p:extLst>
      <p:ext uri="{BB962C8B-B14F-4D97-AF65-F5344CB8AC3E}">
        <p14:creationId xmlns:p14="http://schemas.microsoft.com/office/powerpoint/2010/main" val="7543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Windows Server 2012 R2(VM)</a:t>
            </a:r>
          </a:p>
          <a:p>
            <a:pPr lvl="1"/>
            <a:r>
              <a:rPr lang="en-US" dirty="0" smtClean="0"/>
              <a:t>16Gb Ram</a:t>
            </a:r>
          </a:p>
          <a:p>
            <a:pPr lvl="1"/>
            <a:r>
              <a:rPr lang="en-US" dirty="0" smtClean="0"/>
              <a:t>3 HDD Partitions – OS, Database, File Repository</a:t>
            </a:r>
          </a:p>
          <a:p>
            <a:r>
              <a:rPr lang="en-US" dirty="0" smtClean="0"/>
              <a:t>2 Mac Mini’s</a:t>
            </a:r>
          </a:p>
          <a:p>
            <a:pPr lvl="1"/>
            <a:r>
              <a:rPr lang="en-US" dirty="0" smtClean="0"/>
              <a:t>16Gb Ram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14_N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2217</TotalTime>
  <Words>679</Words>
  <Application>Microsoft Macintosh PowerPoint</Application>
  <PresentationFormat>On-screen Show (4:3)</PresentationFormat>
  <Paragraphs>92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NC14_New_Template</vt:lpstr>
      <vt:lpstr>Happy Endings:   Reengineering Wesleyan’s Software Deployment to Labs and Classrooms</vt:lpstr>
      <vt:lpstr>Agenda</vt:lpstr>
      <vt:lpstr>PowerPoint Presentation</vt:lpstr>
      <vt:lpstr>The Previous Environment</vt:lpstr>
      <vt:lpstr>Goals:</vt:lpstr>
      <vt:lpstr>Benefits of Desktop Management</vt:lpstr>
      <vt:lpstr>Benefits of Application Management</vt:lpstr>
      <vt:lpstr>The Breakdown for Implementation:</vt:lpstr>
      <vt:lpstr>Server Needs</vt:lpstr>
      <vt:lpstr>The Tools</vt:lpstr>
      <vt:lpstr>Image Deployment Types</vt:lpstr>
      <vt:lpstr>Example of an Image Task Sequence in SCCM</vt:lpstr>
      <vt:lpstr>Limitations of SCCM</vt:lpstr>
      <vt:lpstr>Final Product</vt:lpstr>
      <vt:lpstr>Supporting the Environment</vt:lpstr>
      <vt:lpstr>Email Report Example</vt:lpstr>
      <vt:lpstr>PowerPoint Presentation</vt:lpstr>
      <vt:lpstr>PowerPoint Presentation</vt:lpstr>
      <vt:lpstr>Next Steps</vt:lpstr>
    </vt:vector>
  </TitlesOfParts>
  <Manager/>
  <Company>Wesleyan University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Endings</dc:title>
  <dc:subject>NC16</dc:subject>
  <dc:creator>Tousignant, Kyle</dc:creator>
  <cp:keywords/>
  <dc:description/>
  <cp:lastModifiedBy>Microsoft Office User</cp:lastModifiedBy>
  <cp:revision>55</cp:revision>
  <dcterms:created xsi:type="dcterms:W3CDTF">2015-03-09T14:58:09Z</dcterms:created>
  <dcterms:modified xsi:type="dcterms:W3CDTF">2016-03-22T21:19:11Z</dcterms:modified>
  <cp:category/>
</cp:coreProperties>
</file>