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6" r:id="rId3"/>
    <p:sldId id="267" r:id="rId4"/>
    <p:sldId id="272" r:id="rId5"/>
    <p:sldId id="275" r:id="rId6"/>
    <p:sldId id="273" r:id="rId7"/>
    <p:sldId id="276" r:id="rId8"/>
    <p:sldId id="274" r:id="rId9"/>
    <p:sldId id="268" r:id="rId10"/>
    <p:sldId id="286" r:id="rId11"/>
    <p:sldId id="282" r:id="rId12"/>
    <p:sldId id="277" r:id="rId13"/>
    <p:sldId id="283" r:id="rId14"/>
    <p:sldId id="279" r:id="rId15"/>
    <p:sldId id="284" r:id="rId16"/>
    <p:sldId id="280" r:id="rId17"/>
    <p:sldId id="281" r:id="rId18"/>
    <p:sldId id="28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2153" autoAdjust="0"/>
  </p:normalViewPr>
  <p:slideViewPr>
    <p:cSldViewPr>
      <p:cViewPr>
        <p:scale>
          <a:sx n="66" d="100"/>
          <a:sy n="66" d="100"/>
        </p:scale>
        <p:origin x="900" y="2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7.xml.rels><?xml version="1.0" encoding="UTF-8" standalone="yes"?>
<Relationships xmlns="http://schemas.openxmlformats.org/package/2006/relationships"><Relationship Id="rId1" Type="http://schemas.openxmlformats.org/officeDocument/2006/relationships/hyperlink" Target="http://www.youvisit.com/virtual-reality-and-virtual-tours"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youvisit.com/virtual-reality-and-virtual-tours"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78C2F-7385-4029-9A17-73C82F7605C1}"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n-US"/>
        </a:p>
      </dgm:t>
    </dgm:pt>
    <dgm:pt modelId="{9F4FFC89-D6C2-42DA-A47A-E6DF313A90A3}">
      <dgm:prSet/>
      <dgm:spPr/>
      <dgm:t>
        <a:bodyPr/>
        <a:lstStyle/>
        <a:p>
          <a:pPr rtl="0"/>
          <a:r>
            <a:rPr lang="en-US" baseline="0" dirty="0" smtClean="0"/>
            <a:t>Identify the three principles of UDL</a:t>
          </a:r>
          <a:endParaRPr lang="en-US" dirty="0"/>
        </a:p>
      </dgm:t>
    </dgm:pt>
    <dgm:pt modelId="{F1DCE72D-6878-459F-8B52-6919E47324E0}" type="parTrans" cxnId="{4D754A88-6122-4369-A826-DE6C3F3E8E55}">
      <dgm:prSet/>
      <dgm:spPr/>
      <dgm:t>
        <a:bodyPr/>
        <a:lstStyle/>
        <a:p>
          <a:endParaRPr lang="en-US"/>
        </a:p>
      </dgm:t>
    </dgm:pt>
    <dgm:pt modelId="{D8B8A22C-7DB9-4B4D-A885-05F0B82CB24B}" type="sibTrans" cxnId="{4D754A88-6122-4369-A826-DE6C3F3E8E55}">
      <dgm:prSet/>
      <dgm:spPr/>
      <dgm:t>
        <a:bodyPr/>
        <a:lstStyle/>
        <a:p>
          <a:endParaRPr lang="en-US"/>
        </a:p>
      </dgm:t>
    </dgm:pt>
    <dgm:pt modelId="{7756E825-1E16-41F5-ABD2-C4C7A00B9DAA}">
      <dgm:prSet/>
      <dgm:spPr/>
      <dgm:t>
        <a:bodyPr/>
        <a:lstStyle/>
        <a:p>
          <a:pPr rtl="0"/>
          <a:r>
            <a:rPr lang="en-US" baseline="0" dirty="0" smtClean="0"/>
            <a:t>Identify three different applications of UDL in an online environment</a:t>
          </a:r>
          <a:endParaRPr lang="en-US" dirty="0"/>
        </a:p>
      </dgm:t>
    </dgm:pt>
    <dgm:pt modelId="{C90D3B99-2C0A-47A9-9477-3771207E353E}" type="parTrans" cxnId="{15BF279C-96FE-4DFE-BA92-EA90D0D4CAC6}">
      <dgm:prSet/>
      <dgm:spPr/>
      <dgm:t>
        <a:bodyPr/>
        <a:lstStyle/>
        <a:p>
          <a:endParaRPr lang="en-US"/>
        </a:p>
      </dgm:t>
    </dgm:pt>
    <dgm:pt modelId="{21FB300B-526D-4A9A-BC61-65C4D5B39A16}" type="sibTrans" cxnId="{15BF279C-96FE-4DFE-BA92-EA90D0D4CAC6}">
      <dgm:prSet/>
      <dgm:spPr/>
      <dgm:t>
        <a:bodyPr/>
        <a:lstStyle/>
        <a:p>
          <a:endParaRPr lang="en-US"/>
        </a:p>
      </dgm:t>
    </dgm:pt>
    <dgm:pt modelId="{34A2C81C-B391-4980-927B-8D16630A745D}" type="pres">
      <dgm:prSet presAssocID="{23678C2F-7385-4029-9A17-73C82F7605C1}" presName="diagram" presStyleCnt="0">
        <dgm:presLayoutVars>
          <dgm:dir/>
          <dgm:resizeHandles val="exact"/>
        </dgm:presLayoutVars>
      </dgm:prSet>
      <dgm:spPr/>
    </dgm:pt>
    <dgm:pt modelId="{49E1E94A-6E95-49CC-88F2-30E73655F213}" type="pres">
      <dgm:prSet presAssocID="{9F4FFC89-D6C2-42DA-A47A-E6DF313A90A3}" presName="node" presStyleLbl="node1" presStyleIdx="0" presStyleCnt="2">
        <dgm:presLayoutVars>
          <dgm:bulletEnabled val="1"/>
        </dgm:presLayoutVars>
      </dgm:prSet>
      <dgm:spPr/>
      <dgm:t>
        <a:bodyPr/>
        <a:lstStyle/>
        <a:p>
          <a:endParaRPr lang="en-US"/>
        </a:p>
      </dgm:t>
    </dgm:pt>
    <dgm:pt modelId="{127F5E86-97A0-4649-93F3-B2C15F1CEC11}" type="pres">
      <dgm:prSet presAssocID="{D8B8A22C-7DB9-4B4D-A885-05F0B82CB24B}" presName="sibTrans" presStyleCnt="0"/>
      <dgm:spPr/>
    </dgm:pt>
    <dgm:pt modelId="{5C418A66-3658-4C81-83F0-84AF02147C16}" type="pres">
      <dgm:prSet presAssocID="{7756E825-1E16-41F5-ABD2-C4C7A00B9DAA}" presName="node" presStyleLbl="node1" presStyleIdx="1" presStyleCnt="2">
        <dgm:presLayoutVars>
          <dgm:bulletEnabled val="1"/>
        </dgm:presLayoutVars>
      </dgm:prSet>
      <dgm:spPr/>
      <dgm:t>
        <a:bodyPr/>
        <a:lstStyle/>
        <a:p>
          <a:endParaRPr lang="en-US"/>
        </a:p>
      </dgm:t>
    </dgm:pt>
  </dgm:ptLst>
  <dgm:cxnLst>
    <dgm:cxn modelId="{560F2120-B768-4395-8538-844EF3E2685E}" type="presOf" srcId="{9F4FFC89-D6C2-42DA-A47A-E6DF313A90A3}" destId="{49E1E94A-6E95-49CC-88F2-30E73655F213}" srcOrd="0" destOrd="0" presId="urn:microsoft.com/office/officeart/2005/8/layout/default"/>
    <dgm:cxn modelId="{4D754A88-6122-4369-A826-DE6C3F3E8E55}" srcId="{23678C2F-7385-4029-9A17-73C82F7605C1}" destId="{9F4FFC89-D6C2-42DA-A47A-E6DF313A90A3}" srcOrd="0" destOrd="0" parTransId="{F1DCE72D-6878-459F-8B52-6919E47324E0}" sibTransId="{D8B8A22C-7DB9-4B4D-A885-05F0B82CB24B}"/>
    <dgm:cxn modelId="{15BF279C-96FE-4DFE-BA92-EA90D0D4CAC6}" srcId="{23678C2F-7385-4029-9A17-73C82F7605C1}" destId="{7756E825-1E16-41F5-ABD2-C4C7A00B9DAA}" srcOrd="1" destOrd="0" parTransId="{C90D3B99-2C0A-47A9-9477-3771207E353E}" sibTransId="{21FB300B-526D-4A9A-BC61-65C4D5B39A16}"/>
    <dgm:cxn modelId="{861AD428-F6B3-4C8B-A338-122F986E837C}" type="presOf" srcId="{23678C2F-7385-4029-9A17-73C82F7605C1}" destId="{34A2C81C-B391-4980-927B-8D16630A745D}" srcOrd="0" destOrd="0" presId="urn:microsoft.com/office/officeart/2005/8/layout/default"/>
    <dgm:cxn modelId="{F23A0176-511D-4DE5-8D7F-A3A4D0DE902C}" type="presOf" srcId="{7756E825-1E16-41F5-ABD2-C4C7A00B9DAA}" destId="{5C418A66-3658-4C81-83F0-84AF02147C16}" srcOrd="0" destOrd="0" presId="urn:microsoft.com/office/officeart/2005/8/layout/default"/>
    <dgm:cxn modelId="{80F7731A-3482-49B4-B311-BE6CB518B7C7}" type="presParOf" srcId="{34A2C81C-B391-4980-927B-8D16630A745D}" destId="{49E1E94A-6E95-49CC-88F2-30E73655F213}" srcOrd="0" destOrd="0" presId="urn:microsoft.com/office/officeart/2005/8/layout/default"/>
    <dgm:cxn modelId="{C897AD1C-8ADD-445F-B10A-F83792526FF7}" type="presParOf" srcId="{34A2C81C-B391-4980-927B-8D16630A745D}" destId="{127F5E86-97A0-4649-93F3-B2C15F1CEC11}" srcOrd="1" destOrd="0" presId="urn:microsoft.com/office/officeart/2005/8/layout/default"/>
    <dgm:cxn modelId="{1B325E7B-8CC1-4839-BFD7-F325416993D9}" type="presParOf" srcId="{34A2C81C-B391-4980-927B-8D16630A745D}" destId="{5C418A66-3658-4C81-83F0-84AF02147C16}"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104FC-385F-4A33-9048-F7D5C5FF584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B19C5E7-81CE-4202-A173-4D6E4F7A5B0F}">
      <dgm:prSet custT="1"/>
      <dgm:spPr/>
      <dgm:t>
        <a:bodyPr/>
        <a:lstStyle/>
        <a:p>
          <a:pPr rtl="0"/>
          <a:r>
            <a:rPr lang="en-US" sz="1800" b="1" dirty="0" smtClean="0"/>
            <a:t>Additional Audio</a:t>
          </a:r>
          <a:endParaRPr lang="en-US" sz="1800" dirty="0"/>
        </a:p>
      </dgm:t>
    </dgm:pt>
    <dgm:pt modelId="{D53E6E78-6C72-45EF-AA75-04B059E0B15B}" type="parTrans" cxnId="{27F6254D-E1F7-49EC-8666-47BF1638CB6D}">
      <dgm:prSet/>
      <dgm:spPr/>
      <dgm:t>
        <a:bodyPr/>
        <a:lstStyle/>
        <a:p>
          <a:endParaRPr lang="en-US" sz="1600"/>
        </a:p>
      </dgm:t>
    </dgm:pt>
    <dgm:pt modelId="{9CE31DD7-2944-4167-A3A0-D7D02C595459}" type="sibTrans" cxnId="{27F6254D-E1F7-49EC-8666-47BF1638CB6D}">
      <dgm:prSet/>
      <dgm:spPr/>
      <dgm:t>
        <a:bodyPr/>
        <a:lstStyle/>
        <a:p>
          <a:endParaRPr lang="en-US" sz="1600"/>
        </a:p>
      </dgm:t>
    </dgm:pt>
    <dgm:pt modelId="{0F367C02-9C0F-4641-A113-EA8E1F1B7964}">
      <dgm:prSet custT="1"/>
      <dgm:spPr/>
      <dgm:t>
        <a:bodyPr/>
        <a:lstStyle/>
        <a:p>
          <a:pPr rtl="0"/>
          <a:r>
            <a:rPr lang="en-US" sz="1600" smtClean="0"/>
            <a:t>Supplement content:</a:t>
          </a:r>
          <a:endParaRPr lang="en-US" sz="1600"/>
        </a:p>
      </dgm:t>
    </dgm:pt>
    <dgm:pt modelId="{AB34A1DF-E5A8-4301-988A-457D73642F37}" type="parTrans" cxnId="{B4E19D3F-76DF-44B6-B548-893C036BFF0C}">
      <dgm:prSet/>
      <dgm:spPr/>
      <dgm:t>
        <a:bodyPr/>
        <a:lstStyle/>
        <a:p>
          <a:endParaRPr lang="en-US" sz="1600"/>
        </a:p>
      </dgm:t>
    </dgm:pt>
    <dgm:pt modelId="{1E608CB2-0EF3-48D9-AFA4-B011ECA5187D}" type="sibTrans" cxnId="{B4E19D3F-76DF-44B6-B548-893C036BFF0C}">
      <dgm:prSet/>
      <dgm:spPr/>
      <dgm:t>
        <a:bodyPr/>
        <a:lstStyle/>
        <a:p>
          <a:endParaRPr lang="en-US" sz="1600"/>
        </a:p>
      </dgm:t>
    </dgm:pt>
    <dgm:pt modelId="{439A9F58-05AE-4592-A524-ABBB8A690608}">
      <dgm:prSet custT="1"/>
      <dgm:spPr/>
      <dgm:t>
        <a:bodyPr/>
        <a:lstStyle/>
        <a:p>
          <a:pPr rtl="0"/>
          <a:r>
            <a:rPr lang="en-US" sz="1600" smtClean="0"/>
            <a:t>Webinar audio</a:t>
          </a:r>
          <a:endParaRPr lang="en-US" sz="1600"/>
        </a:p>
      </dgm:t>
    </dgm:pt>
    <dgm:pt modelId="{55646592-5463-45E5-92AC-6BCF23BC0D26}" type="parTrans" cxnId="{FFFE62EE-210F-4106-8DA9-063AFC616E27}">
      <dgm:prSet/>
      <dgm:spPr/>
      <dgm:t>
        <a:bodyPr/>
        <a:lstStyle/>
        <a:p>
          <a:endParaRPr lang="en-US" sz="1600"/>
        </a:p>
      </dgm:t>
    </dgm:pt>
    <dgm:pt modelId="{B135C139-3250-4471-B933-A6FEF33A48E0}" type="sibTrans" cxnId="{FFFE62EE-210F-4106-8DA9-063AFC616E27}">
      <dgm:prSet/>
      <dgm:spPr/>
      <dgm:t>
        <a:bodyPr/>
        <a:lstStyle/>
        <a:p>
          <a:endParaRPr lang="en-US" sz="1600"/>
        </a:p>
      </dgm:t>
    </dgm:pt>
    <dgm:pt modelId="{62F762B2-0C53-4F29-B687-A3F004AE4BBD}">
      <dgm:prSet custT="1"/>
      <dgm:spPr/>
      <dgm:t>
        <a:bodyPr/>
        <a:lstStyle/>
        <a:p>
          <a:pPr rtl="0"/>
          <a:r>
            <a:rPr lang="en-US" sz="1600" smtClean="0"/>
            <a:t>Podcasts</a:t>
          </a:r>
          <a:endParaRPr lang="en-US" sz="1600"/>
        </a:p>
      </dgm:t>
    </dgm:pt>
    <dgm:pt modelId="{DD9ABD3A-8843-4266-8CC3-BE02BA2D9CE3}" type="parTrans" cxnId="{0B443018-5605-4939-9F71-EA4250B7379B}">
      <dgm:prSet/>
      <dgm:spPr/>
      <dgm:t>
        <a:bodyPr/>
        <a:lstStyle/>
        <a:p>
          <a:endParaRPr lang="en-US" sz="1600"/>
        </a:p>
      </dgm:t>
    </dgm:pt>
    <dgm:pt modelId="{3DD35C54-6A97-42F9-9336-4478E3F2895A}" type="sibTrans" cxnId="{0B443018-5605-4939-9F71-EA4250B7379B}">
      <dgm:prSet/>
      <dgm:spPr/>
      <dgm:t>
        <a:bodyPr/>
        <a:lstStyle/>
        <a:p>
          <a:endParaRPr lang="en-US" sz="1600"/>
        </a:p>
      </dgm:t>
    </dgm:pt>
    <dgm:pt modelId="{695977CC-2B45-4D39-825D-34673E939DB2}">
      <dgm:prSet custT="1"/>
      <dgm:spPr/>
      <dgm:t>
        <a:bodyPr/>
        <a:lstStyle/>
        <a:p>
          <a:pPr rtl="0"/>
          <a:r>
            <a:rPr lang="en-US" sz="1600" smtClean="0"/>
            <a:t>Narrated audio files (mp3 format)</a:t>
          </a:r>
          <a:endParaRPr lang="en-US" sz="1600"/>
        </a:p>
      </dgm:t>
    </dgm:pt>
    <dgm:pt modelId="{AA241C68-E42F-40BE-9D89-2142E559D69C}" type="parTrans" cxnId="{C0F77FF9-BCBB-43D8-9972-DABED364E2E7}">
      <dgm:prSet/>
      <dgm:spPr/>
      <dgm:t>
        <a:bodyPr/>
        <a:lstStyle/>
        <a:p>
          <a:endParaRPr lang="en-US" sz="1600"/>
        </a:p>
      </dgm:t>
    </dgm:pt>
    <dgm:pt modelId="{54244E72-A390-4CAE-BED1-3388E962CF51}" type="sibTrans" cxnId="{C0F77FF9-BCBB-43D8-9972-DABED364E2E7}">
      <dgm:prSet/>
      <dgm:spPr/>
      <dgm:t>
        <a:bodyPr/>
        <a:lstStyle/>
        <a:p>
          <a:endParaRPr lang="en-US" sz="1600"/>
        </a:p>
      </dgm:t>
    </dgm:pt>
    <dgm:pt modelId="{A296F7B7-F211-4B21-B306-35CAC8A29061}" type="pres">
      <dgm:prSet presAssocID="{A0E104FC-385F-4A33-9048-F7D5C5FF5843}" presName="linear" presStyleCnt="0">
        <dgm:presLayoutVars>
          <dgm:animLvl val="lvl"/>
          <dgm:resizeHandles val="exact"/>
        </dgm:presLayoutVars>
      </dgm:prSet>
      <dgm:spPr/>
    </dgm:pt>
    <dgm:pt modelId="{DAB7B3FC-12C4-4CB5-90FD-B0C2495314B8}" type="pres">
      <dgm:prSet presAssocID="{0B19C5E7-81CE-4202-A173-4D6E4F7A5B0F}" presName="parentText" presStyleLbl="node1" presStyleIdx="0" presStyleCnt="2" custScaleY="173665" custLinFactY="-524" custLinFactNeighborY="-100000">
        <dgm:presLayoutVars>
          <dgm:chMax val="0"/>
          <dgm:bulletEnabled val="1"/>
        </dgm:presLayoutVars>
      </dgm:prSet>
      <dgm:spPr/>
    </dgm:pt>
    <dgm:pt modelId="{B9A485D9-A9CD-4224-97A5-F1B360E28E0C}" type="pres">
      <dgm:prSet presAssocID="{9CE31DD7-2944-4167-A3A0-D7D02C595459}" presName="spacer" presStyleCnt="0"/>
      <dgm:spPr/>
    </dgm:pt>
    <dgm:pt modelId="{167CEB04-C5CA-43A4-B57D-C238EAFF4E2A}" type="pres">
      <dgm:prSet presAssocID="{0F367C02-9C0F-4641-A113-EA8E1F1B7964}" presName="parentText" presStyleLbl="node1" presStyleIdx="1" presStyleCnt="2">
        <dgm:presLayoutVars>
          <dgm:chMax val="0"/>
          <dgm:bulletEnabled val="1"/>
        </dgm:presLayoutVars>
      </dgm:prSet>
      <dgm:spPr/>
    </dgm:pt>
    <dgm:pt modelId="{6022312F-5891-4A00-AA4A-414267546F2B}" type="pres">
      <dgm:prSet presAssocID="{0F367C02-9C0F-4641-A113-EA8E1F1B7964}" presName="childText" presStyleLbl="revTx" presStyleIdx="0" presStyleCnt="1">
        <dgm:presLayoutVars>
          <dgm:bulletEnabled val="1"/>
        </dgm:presLayoutVars>
      </dgm:prSet>
      <dgm:spPr/>
    </dgm:pt>
  </dgm:ptLst>
  <dgm:cxnLst>
    <dgm:cxn modelId="{C0F77FF9-BCBB-43D8-9972-DABED364E2E7}" srcId="{0F367C02-9C0F-4641-A113-EA8E1F1B7964}" destId="{695977CC-2B45-4D39-825D-34673E939DB2}" srcOrd="2" destOrd="0" parTransId="{AA241C68-E42F-40BE-9D89-2142E559D69C}" sibTransId="{54244E72-A390-4CAE-BED1-3388E962CF51}"/>
    <dgm:cxn modelId="{FFFE62EE-210F-4106-8DA9-063AFC616E27}" srcId="{0F367C02-9C0F-4641-A113-EA8E1F1B7964}" destId="{439A9F58-05AE-4592-A524-ABBB8A690608}" srcOrd="0" destOrd="0" parTransId="{55646592-5463-45E5-92AC-6BCF23BC0D26}" sibTransId="{B135C139-3250-4471-B933-A6FEF33A48E0}"/>
    <dgm:cxn modelId="{B4E19D3F-76DF-44B6-B548-893C036BFF0C}" srcId="{A0E104FC-385F-4A33-9048-F7D5C5FF5843}" destId="{0F367C02-9C0F-4641-A113-EA8E1F1B7964}" srcOrd="1" destOrd="0" parTransId="{AB34A1DF-E5A8-4301-988A-457D73642F37}" sibTransId="{1E608CB2-0EF3-48D9-AFA4-B011ECA5187D}"/>
    <dgm:cxn modelId="{27F6254D-E1F7-49EC-8666-47BF1638CB6D}" srcId="{A0E104FC-385F-4A33-9048-F7D5C5FF5843}" destId="{0B19C5E7-81CE-4202-A173-4D6E4F7A5B0F}" srcOrd="0" destOrd="0" parTransId="{D53E6E78-6C72-45EF-AA75-04B059E0B15B}" sibTransId="{9CE31DD7-2944-4167-A3A0-D7D02C595459}"/>
    <dgm:cxn modelId="{D691BACC-67B9-4659-AF96-363575ACFD70}" type="presOf" srcId="{0F367C02-9C0F-4641-A113-EA8E1F1B7964}" destId="{167CEB04-C5CA-43A4-B57D-C238EAFF4E2A}" srcOrd="0" destOrd="0" presId="urn:microsoft.com/office/officeart/2005/8/layout/vList2"/>
    <dgm:cxn modelId="{9F603D4D-B5E7-45A0-AFF2-EEA3325B8559}" type="presOf" srcId="{439A9F58-05AE-4592-A524-ABBB8A690608}" destId="{6022312F-5891-4A00-AA4A-414267546F2B}" srcOrd="0" destOrd="0" presId="urn:microsoft.com/office/officeart/2005/8/layout/vList2"/>
    <dgm:cxn modelId="{618E7734-1AE1-477A-AD7E-C5818426BCEE}" type="presOf" srcId="{62F762B2-0C53-4F29-B687-A3F004AE4BBD}" destId="{6022312F-5891-4A00-AA4A-414267546F2B}" srcOrd="0" destOrd="1" presId="urn:microsoft.com/office/officeart/2005/8/layout/vList2"/>
    <dgm:cxn modelId="{0B443018-5605-4939-9F71-EA4250B7379B}" srcId="{0F367C02-9C0F-4641-A113-EA8E1F1B7964}" destId="{62F762B2-0C53-4F29-B687-A3F004AE4BBD}" srcOrd="1" destOrd="0" parTransId="{DD9ABD3A-8843-4266-8CC3-BE02BA2D9CE3}" sibTransId="{3DD35C54-6A97-42F9-9336-4478E3F2895A}"/>
    <dgm:cxn modelId="{630FD1FC-58E2-4537-8A0D-B41A101666FA}" type="presOf" srcId="{0B19C5E7-81CE-4202-A173-4D6E4F7A5B0F}" destId="{DAB7B3FC-12C4-4CB5-90FD-B0C2495314B8}" srcOrd="0" destOrd="0" presId="urn:microsoft.com/office/officeart/2005/8/layout/vList2"/>
    <dgm:cxn modelId="{13D191A4-8978-4ECD-A80F-7141D65CEA83}" type="presOf" srcId="{695977CC-2B45-4D39-825D-34673E939DB2}" destId="{6022312F-5891-4A00-AA4A-414267546F2B}" srcOrd="0" destOrd="2" presId="urn:microsoft.com/office/officeart/2005/8/layout/vList2"/>
    <dgm:cxn modelId="{1DA3FA4A-7032-46E8-8F8B-D817A1008514}" type="presOf" srcId="{A0E104FC-385F-4A33-9048-F7D5C5FF5843}" destId="{A296F7B7-F211-4B21-B306-35CAC8A29061}" srcOrd="0" destOrd="0" presId="urn:microsoft.com/office/officeart/2005/8/layout/vList2"/>
    <dgm:cxn modelId="{BEFF41DD-DD8B-4597-A863-109D30DBC6F3}" type="presParOf" srcId="{A296F7B7-F211-4B21-B306-35CAC8A29061}" destId="{DAB7B3FC-12C4-4CB5-90FD-B0C2495314B8}" srcOrd="0" destOrd="0" presId="urn:microsoft.com/office/officeart/2005/8/layout/vList2"/>
    <dgm:cxn modelId="{9F4FC5A8-7C9F-47DB-A4F5-78ECD0F2C7B7}" type="presParOf" srcId="{A296F7B7-F211-4B21-B306-35CAC8A29061}" destId="{B9A485D9-A9CD-4224-97A5-F1B360E28E0C}" srcOrd="1" destOrd="0" presId="urn:microsoft.com/office/officeart/2005/8/layout/vList2"/>
    <dgm:cxn modelId="{B5C7E694-C2EE-46EA-A6F7-1AD4A270E688}" type="presParOf" srcId="{A296F7B7-F211-4B21-B306-35CAC8A29061}" destId="{167CEB04-C5CA-43A4-B57D-C238EAFF4E2A}" srcOrd="2" destOrd="0" presId="urn:microsoft.com/office/officeart/2005/8/layout/vList2"/>
    <dgm:cxn modelId="{9E1EE21B-078D-4BB3-8054-5511D8E05168}" type="presParOf" srcId="{A296F7B7-F211-4B21-B306-35CAC8A29061}" destId="{6022312F-5891-4A00-AA4A-414267546F2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EFF255-D41F-461E-8064-E31625C4A4B4}"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23349850-625B-466E-A54D-6FFAFC4F590A}">
      <dgm:prSet custT="1"/>
      <dgm:spPr/>
      <dgm:t>
        <a:bodyPr/>
        <a:lstStyle/>
        <a:p>
          <a:pPr rtl="0"/>
          <a:r>
            <a:rPr lang="en-US" sz="1800" b="1" dirty="0" smtClean="0"/>
            <a:t>Recorded Lectures</a:t>
          </a:r>
          <a:endParaRPr lang="en-US" sz="1800" dirty="0"/>
        </a:p>
      </dgm:t>
    </dgm:pt>
    <dgm:pt modelId="{077AE280-2433-4095-BB7E-5469C3F2A9F9}" type="parTrans" cxnId="{48190BBF-B277-4E2B-8F27-9AE2CCBE1105}">
      <dgm:prSet/>
      <dgm:spPr/>
      <dgm:t>
        <a:bodyPr/>
        <a:lstStyle/>
        <a:p>
          <a:endParaRPr lang="en-US" sz="1800"/>
        </a:p>
      </dgm:t>
    </dgm:pt>
    <dgm:pt modelId="{44694F70-A063-4838-B2B2-D3359BDF6515}" type="sibTrans" cxnId="{48190BBF-B277-4E2B-8F27-9AE2CCBE1105}">
      <dgm:prSet/>
      <dgm:spPr/>
      <dgm:t>
        <a:bodyPr/>
        <a:lstStyle/>
        <a:p>
          <a:endParaRPr lang="en-US" sz="1800"/>
        </a:p>
      </dgm:t>
    </dgm:pt>
    <dgm:pt modelId="{0C2407AC-7B3C-4962-9EBD-D73B5DDA26AB}">
      <dgm:prSet custT="1"/>
      <dgm:spPr/>
      <dgm:t>
        <a:bodyPr/>
        <a:lstStyle/>
        <a:p>
          <a:pPr rtl="0"/>
          <a:r>
            <a:rPr lang="en-US" sz="1600" dirty="0" smtClean="0"/>
            <a:t>Keeping lectures brief and digestible</a:t>
          </a:r>
          <a:endParaRPr lang="en-US" sz="1600" dirty="0"/>
        </a:p>
      </dgm:t>
    </dgm:pt>
    <dgm:pt modelId="{58BD5CC5-BC58-4D4D-A30E-E395A45FC082}" type="parTrans" cxnId="{4B2A7968-A8B1-437F-AEA5-C1ACA367BD02}">
      <dgm:prSet/>
      <dgm:spPr/>
      <dgm:t>
        <a:bodyPr/>
        <a:lstStyle/>
        <a:p>
          <a:endParaRPr lang="en-US" sz="1800"/>
        </a:p>
      </dgm:t>
    </dgm:pt>
    <dgm:pt modelId="{11D9B4F8-7A3E-49BF-97B5-2AF212122E5E}" type="sibTrans" cxnId="{4B2A7968-A8B1-437F-AEA5-C1ACA367BD02}">
      <dgm:prSet/>
      <dgm:spPr/>
      <dgm:t>
        <a:bodyPr/>
        <a:lstStyle/>
        <a:p>
          <a:endParaRPr lang="en-US" sz="1800"/>
        </a:p>
      </dgm:t>
    </dgm:pt>
    <dgm:pt modelId="{0DCA090B-1BA2-4FB7-95E1-62D551E8058A}">
      <dgm:prSet custT="1"/>
      <dgm:spPr/>
      <dgm:t>
        <a:bodyPr/>
        <a:lstStyle/>
        <a:p>
          <a:pPr rtl="0"/>
          <a:r>
            <a:rPr lang="en-US" sz="1800" b="1" smtClean="0"/>
            <a:t>Transcripts/captions</a:t>
          </a:r>
          <a:endParaRPr lang="en-US" sz="1800"/>
        </a:p>
      </dgm:t>
    </dgm:pt>
    <dgm:pt modelId="{24782285-9B18-488B-A52E-E674755DC374}" type="parTrans" cxnId="{6DD56E64-5A09-44A5-8BB3-91E68F2A9BD8}">
      <dgm:prSet/>
      <dgm:spPr/>
      <dgm:t>
        <a:bodyPr/>
        <a:lstStyle/>
        <a:p>
          <a:endParaRPr lang="en-US" sz="1800"/>
        </a:p>
      </dgm:t>
    </dgm:pt>
    <dgm:pt modelId="{2C1783BF-DF1A-4A9F-90BD-149EBCB7B053}" type="sibTrans" cxnId="{6DD56E64-5A09-44A5-8BB3-91E68F2A9BD8}">
      <dgm:prSet/>
      <dgm:spPr/>
      <dgm:t>
        <a:bodyPr/>
        <a:lstStyle/>
        <a:p>
          <a:endParaRPr lang="en-US" sz="1800"/>
        </a:p>
      </dgm:t>
    </dgm:pt>
    <dgm:pt modelId="{97DB02C0-B04B-4897-BFD7-ED76EB757D45}">
      <dgm:prSet custT="1"/>
      <dgm:spPr/>
      <dgm:t>
        <a:bodyPr/>
        <a:lstStyle/>
        <a:p>
          <a:pPr rtl="0"/>
          <a:r>
            <a:rPr lang="en-US" sz="1600" dirty="0" smtClean="0"/>
            <a:t>Use with recorded audio/video</a:t>
          </a:r>
          <a:endParaRPr lang="en-US" sz="1600" dirty="0"/>
        </a:p>
      </dgm:t>
    </dgm:pt>
    <dgm:pt modelId="{B1C32AC5-1467-47DB-B6D8-ABA0E01B076F}" type="parTrans" cxnId="{C14AB0EC-F5D6-46C1-835B-825D6AC52431}">
      <dgm:prSet/>
      <dgm:spPr/>
      <dgm:t>
        <a:bodyPr/>
        <a:lstStyle/>
        <a:p>
          <a:endParaRPr lang="en-US" sz="1800"/>
        </a:p>
      </dgm:t>
    </dgm:pt>
    <dgm:pt modelId="{9CF593DD-6A0D-4DA2-9AF8-6F9FB1CF9F56}" type="sibTrans" cxnId="{C14AB0EC-F5D6-46C1-835B-825D6AC52431}">
      <dgm:prSet/>
      <dgm:spPr/>
      <dgm:t>
        <a:bodyPr/>
        <a:lstStyle/>
        <a:p>
          <a:endParaRPr lang="en-US" sz="1800"/>
        </a:p>
      </dgm:t>
    </dgm:pt>
    <dgm:pt modelId="{A2C726ED-F771-45A0-B489-D1F18EDFB954}" type="pres">
      <dgm:prSet presAssocID="{ADEFF255-D41F-461E-8064-E31625C4A4B4}" presName="linear" presStyleCnt="0">
        <dgm:presLayoutVars>
          <dgm:animLvl val="lvl"/>
          <dgm:resizeHandles val="exact"/>
        </dgm:presLayoutVars>
      </dgm:prSet>
      <dgm:spPr/>
    </dgm:pt>
    <dgm:pt modelId="{CCB0D110-8B9B-4CE2-B7B5-D54437E3C825}" type="pres">
      <dgm:prSet presAssocID="{23349850-625B-466E-A54D-6FFAFC4F590A}" presName="parentText" presStyleLbl="node1" presStyleIdx="0" presStyleCnt="2">
        <dgm:presLayoutVars>
          <dgm:chMax val="0"/>
          <dgm:bulletEnabled val="1"/>
        </dgm:presLayoutVars>
      </dgm:prSet>
      <dgm:spPr/>
    </dgm:pt>
    <dgm:pt modelId="{D84977E9-0E0D-4BA4-AD0E-B02C10EBDA2F}" type="pres">
      <dgm:prSet presAssocID="{23349850-625B-466E-A54D-6FFAFC4F590A}" presName="childText" presStyleLbl="revTx" presStyleIdx="0" presStyleCnt="2">
        <dgm:presLayoutVars>
          <dgm:bulletEnabled val="1"/>
        </dgm:presLayoutVars>
      </dgm:prSet>
      <dgm:spPr/>
    </dgm:pt>
    <dgm:pt modelId="{827B9318-4B89-49DA-A99C-087CB83DA7A7}" type="pres">
      <dgm:prSet presAssocID="{0DCA090B-1BA2-4FB7-95E1-62D551E8058A}" presName="parentText" presStyleLbl="node1" presStyleIdx="1" presStyleCnt="2">
        <dgm:presLayoutVars>
          <dgm:chMax val="0"/>
          <dgm:bulletEnabled val="1"/>
        </dgm:presLayoutVars>
      </dgm:prSet>
      <dgm:spPr/>
    </dgm:pt>
    <dgm:pt modelId="{75AFF713-0B79-4245-9155-9DD2CAF19BA1}" type="pres">
      <dgm:prSet presAssocID="{0DCA090B-1BA2-4FB7-95E1-62D551E8058A}" presName="childText" presStyleLbl="revTx" presStyleIdx="1" presStyleCnt="2">
        <dgm:presLayoutVars>
          <dgm:bulletEnabled val="1"/>
        </dgm:presLayoutVars>
      </dgm:prSet>
      <dgm:spPr/>
    </dgm:pt>
  </dgm:ptLst>
  <dgm:cxnLst>
    <dgm:cxn modelId="{5B5454BB-805D-456C-9B18-AB80087B181F}" type="presOf" srcId="{23349850-625B-466E-A54D-6FFAFC4F590A}" destId="{CCB0D110-8B9B-4CE2-B7B5-D54437E3C825}" srcOrd="0" destOrd="0" presId="urn:microsoft.com/office/officeart/2005/8/layout/vList2"/>
    <dgm:cxn modelId="{6DD56E64-5A09-44A5-8BB3-91E68F2A9BD8}" srcId="{ADEFF255-D41F-461E-8064-E31625C4A4B4}" destId="{0DCA090B-1BA2-4FB7-95E1-62D551E8058A}" srcOrd="1" destOrd="0" parTransId="{24782285-9B18-488B-A52E-E674755DC374}" sibTransId="{2C1783BF-DF1A-4A9F-90BD-149EBCB7B053}"/>
    <dgm:cxn modelId="{703CAD7C-6CED-42E2-8B1F-5F7A200AA05D}" type="presOf" srcId="{0C2407AC-7B3C-4962-9EBD-D73B5DDA26AB}" destId="{D84977E9-0E0D-4BA4-AD0E-B02C10EBDA2F}" srcOrd="0" destOrd="0" presId="urn:microsoft.com/office/officeart/2005/8/layout/vList2"/>
    <dgm:cxn modelId="{3006B610-FE0C-4A7F-8DFC-92CA807824D9}" type="presOf" srcId="{ADEFF255-D41F-461E-8064-E31625C4A4B4}" destId="{A2C726ED-F771-45A0-B489-D1F18EDFB954}" srcOrd="0" destOrd="0" presId="urn:microsoft.com/office/officeart/2005/8/layout/vList2"/>
    <dgm:cxn modelId="{AFCD9CB2-CDBC-46BB-A3AE-95D54E04A071}" type="presOf" srcId="{0DCA090B-1BA2-4FB7-95E1-62D551E8058A}" destId="{827B9318-4B89-49DA-A99C-087CB83DA7A7}" srcOrd="0" destOrd="0" presId="urn:microsoft.com/office/officeart/2005/8/layout/vList2"/>
    <dgm:cxn modelId="{4B2A7968-A8B1-437F-AEA5-C1ACA367BD02}" srcId="{23349850-625B-466E-A54D-6FFAFC4F590A}" destId="{0C2407AC-7B3C-4962-9EBD-D73B5DDA26AB}" srcOrd="0" destOrd="0" parTransId="{58BD5CC5-BC58-4D4D-A30E-E395A45FC082}" sibTransId="{11D9B4F8-7A3E-49BF-97B5-2AF212122E5E}"/>
    <dgm:cxn modelId="{C14AB0EC-F5D6-46C1-835B-825D6AC52431}" srcId="{0DCA090B-1BA2-4FB7-95E1-62D551E8058A}" destId="{97DB02C0-B04B-4897-BFD7-ED76EB757D45}" srcOrd="0" destOrd="0" parTransId="{B1C32AC5-1467-47DB-B6D8-ABA0E01B076F}" sibTransId="{9CF593DD-6A0D-4DA2-9AF8-6F9FB1CF9F56}"/>
    <dgm:cxn modelId="{C0FC7217-B300-46DD-A56B-0279A16272C2}" type="presOf" srcId="{97DB02C0-B04B-4897-BFD7-ED76EB757D45}" destId="{75AFF713-0B79-4245-9155-9DD2CAF19BA1}" srcOrd="0" destOrd="0" presId="urn:microsoft.com/office/officeart/2005/8/layout/vList2"/>
    <dgm:cxn modelId="{48190BBF-B277-4E2B-8F27-9AE2CCBE1105}" srcId="{ADEFF255-D41F-461E-8064-E31625C4A4B4}" destId="{23349850-625B-466E-A54D-6FFAFC4F590A}" srcOrd="0" destOrd="0" parTransId="{077AE280-2433-4095-BB7E-5469C3F2A9F9}" sibTransId="{44694F70-A063-4838-B2B2-D3359BDF6515}"/>
    <dgm:cxn modelId="{C33EC658-68C7-4B59-9FE3-7670B1A6CC24}" type="presParOf" srcId="{A2C726ED-F771-45A0-B489-D1F18EDFB954}" destId="{CCB0D110-8B9B-4CE2-B7B5-D54437E3C825}" srcOrd="0" destOrd="0" presId="urn:microsoft.com/office/officeart/2005/8/layout/vList2"/>
    <dgm:cxn modelId="{91CACA96-CFA6-4A63-BF91-E9B49CDE4D88}" type="presParOf" srcId="{A2C726ED-F771-45A0-B489-D1F18EDFB954}" destId="{D84977E9-0E0D-4BA4-AD0E-B02C10EBDA2F}" srcOrd="1" destOrd="0" presId="urn:microsoft.com/office/officeart/2005/8/layout/vList2"/>
    <dgm:cxn modelId="{0B78994F-D2AB-4205-84A7-9CA526552BC1}" type="presParOf" srcId="{A2C726ED-F771-45A0-B489-D1F18EDFB954}" destId="{827B9318-4B89-49DA-A99C-087CB83DA7A7}" srcOrd="2" destOrd="0" presId="urn:microsoft.com/office/officeart/2005/8/layout/vList2"/>
    <dgm:cxn modelId="{71651077-5071-4BD2-A3A6-723AF3AFC429}" type="presParOf" srcId="{A2C726ED-F771-45A0-B489-D1F18EDFB954}" destId="{75AFF713-0B79-4245-9155-9DD2CAF19BA1}" srcOrd="3"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EB8FC-C624-4C8D-AAEB-39045B92F52D}"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4F213C63-B5E1-4D69-8762-8B081B347536}">
      <dgm:prSet/>
      <dgm:spPr/>
      <dgm:t>
        <a:bodyPr/>
        <a:lstStyle/>
        <a:p>
          <a:pPr rtl="0"/>
          <a:r>
            <a:rPr lang="en-US" b="1" smtClean="0"/>
            <a:t>Guided Notes</a:t>
          </a:r>
          <a:endParaRPr lang="en-US"/>
        </a:p>
      </dgm:t>
    </dgm:pt>
    <dgm:pt modelId="{01C133B0-DF48-4422-9B02-667CD2B803C6}" type="parTrans" cxnId="{63079098-85D6-443D-84A8-0E5D4AA6301A}">
      <dgm:prSet/>
      <dgm:spPr/>
      <dgm:t>
        <a:bodyPr/>
        <a:lstStyle/>
        <a:p>
          <a:endParaRPr lang="en-US"/>
        </a:p>
      </dgm:t>
    </dgm:pt>
    <dgm:pt modelId="{05D161C9-BD21-454F-AA2A-36FF9229CB53}" type="sibTrans" cxnId="{63079098-85D6-443D-84A8-0E5D4AA6301A}">
      <dgm:prSet/>
      <dgm:spPr/>
      <dgm:t>
        <a:bodyPr/>
        <a:lstStyle/>
        <a:p>
          <a:endParaRPr lang="en-US"/>
        </a:p>
      </dgm:t>
    </dgm:pt>
    <dgm:pt modelId="{D12E15A2-3B2E-4F4E-B5B9-707F25542EBB}">
      <dgm:prSet/>
      <dgm:spPr/>
      <dgm:t>
        <a:bodyPr/>
        <a:lstStyle/>
        <a:p>
          <a:pPr rtl="0"/>
          <a:r>
            <a:rPr lang="en-US" smtClean="0"/>
            <a:t>Students take notes</a:t>
          </a:r>
          <a:endParaRPr lang="en-US"/>
        </a:p>
      </dgm:t>
    </dgm:pt>
    <dgm:pt modelId="{F5E00006-CD99-4FA7-B0F3-920062D6C83E}" type="parTrans" cxnId="{E3C19AAF-A25C-4419-BB45-BABB7B4833BD}">
      <dgm:prSet/>
      <dgm:spPr/>
      <dgm:t>
        <a:bodyPr/>
        <a:lstStyle/>
        <a:p>
          <a:endParaRPr lang="en-US"/>
        </a:p>
      </dgm:t>
    </dgm:pt>
    <dgm:pt modelId="{629B5C15-1C1F-470B-BCBD-56DBBD1C1A7A}" type="sibTrans" cxnId="{E3C19AAF-A25C-4419-BB45-BABB7B4833BD}">
      <dgm:prSet/>
      <dgm:spPr/>
      <dgm:t>
        <a:bodyPr/>
        <a:lstStyle/>
        <a:p>
          <a:endParaRPr lang="en-US"/>
        </a:p>
      </dgm:t>
    </dgm:pt>
    <dgm:pt modelId="{6B711202-8C9D-41CF-A2D0-3D0C6ABE8C99}">
      <dgm:prSet/>
      <dgm:spPr/>
      <dgm:t>
        <a:bodyPr/>
        <a:lstStyle/>
        <a:p>
          <a:pPr rtl="0"/>
          <a:r>
            <a:rPr lang="en-US" b="1" smtClean="0"/>
            <a:t>Graphic rep of text</a:t>
          </a:r>
          <a:endParaRPr lang="en-US"/>
        </a:p>
      </dgm:t>
    </dgm:pt>
    <dgm:pt modelId="{1FA53E1E-F4AC-444A-A2D3-701AF49FC124}" type="parTrans" cxnId="{27B25702-B1B9-44A5-9E3C-DB18ED61ADCC}">
      <dgm:prSet/>
      <dgm:spPr/>
      <dgm:t>
        <a:bodyPr/>
        <a:lstStyle/>
        <a:p>
          <a:endParaRPr lang="en-US"/>
        </a:p>
      </dgm:t>
    </dgm:pt>
    <dgm:pt modelId="{BB6617D1-0E88-44C2-866B-C9B3B5FC643A}" type="sibTrans" cxnId="{27B25702-B1B9-44A5-9E3C-DB18ED61ADCC}">
      <dgm:prSet/>
      <dgm:spPr/>
      <dgm:t>
        <a:bodyPr/>
        <a:lstStyle/>
        <a:p>
          <a:endParaRPr lang="en-US"/>
        </a:p>
      </dgm:t>
    </dgm:pt>
    <dgm:pt modelId="{E0AE74B4-1646-4B85-8575-2553002E57A1}">
      <dgm:prSet/>
      <dgm:spPr/>
      <dgm:t>
        <a:bodyPr/>
        <a:lstStyle/>
        <a:p>
          <a:pPr rtl="0"/>
          <a:r>
            <a:rPr lang="en-US" b="1" smtClean="0"/>
            <a:t>Pause Procedure</a:t>
          </a:r>
          <a:endParaRPr lang="en-US"/>
        </a:p>
      </dgm:t>
    </dgm:pt>
    <dgm:pt modelId="{081EC6A0-332D-4185-B1A3-31141A871B19}" type="parTrans" cxnId="{257AF66E-3BBE-4B35-9E0F-B94D25AEC62C}">
      <dgm:prSet/>
      <dgm:spPr/>
      <dgm:t>
        <a:bodyPr/>
        <a:lstStyle/>
        <a:p>
          <a:endParaRPr lang="en-US"/>
        </a:p>
      </dgm:t>
    </dgm:pt>
    <dgm:pt modelId="{CB3A34A7-ABE8-40C1-96BD-E79A98D0E6FD}" type="sibTrans" cxnId="{257AF66E-3BBE-4B35-9E0F-B94D25AEC62C}">
      <dgm:prSet/>
      <dgm:spPr/>
      <dgm:t>
        <a:bodyPr/>
        <a:lstStyle/>
        <a:p>
          <a:endParaRPr lang="en-US"/>
        </a:p>
      </dgm:t>
    </dgm:pt>
    <dgm:pt modelId="{92F5B6C4-F513-4168-A07E-424F254C787C}" type="pres">
      <dgm:prSet presAssocID="{F76EB8FC-C624-4C8D-AAEB-39045B92F52D}" presName="linear" presStyleCnt="0">
        <dgm:presLayoutVars>
          <dgm:animLvl val="lvl"/>
          <dgm:resizeHandles val="exact"/>
        </dgm:presLayoutVars>
      </dgm:prSet>
      <dgm:spPr/>
    </dgm:pt>
    <dgm:pt modelId="{4DBC5C8C-FBC4-4EE5-82C7-422C883508FA}" type="pres">
      <dgm:prSet presAssocID="{4F213C63-B5E1-4D69-8762-8B081B347536}" presName="parentText" presStyleLbl="node1" presStyleIdx="0" presStyleCnt="3">
        <dgm:presLayoutVars>
          <dgm:chMax val="0"/>
          <dgm:bulletEnabled val="1"/>
        </dgm:presLayoutVars>
      </dgm:prSet>
      <dgm:spPr/>
    </dgm:pt>
    <dgm:pt modelId="{77FFF96D-3681-4284-A093-899284F99DF8}" type="pres">
      <dgm:prSet presAssocID="{4F213C63-B5E1-4D69-8762-8B081B347536}" presName="childText" presStyleLbl="revTx" presStyleIdx="0" presStyleCnt="1">
        <dgm:presLayoutVars>
          <dgm:bulletEnabled val="1"/>
        </dgm:presLayoutVars>
      </dgm:prSet>
      <dgm:spPr/>
    </dgm:pt>
    <dgm:pt modelId="{64000641-8C46-4ADE-B5F2-795B17FC92CE}" type="pres">
      <dgm:prSet presAssocID="{6B711202-8C9D-41CF-A2D0-3D0C6ABE8C99}" presName="parentText" presStyleLbl="node1" presStyleIdx="1" presStyleCnt="3">
        <dgm:presLayoutVars>
          <dgm:chMax val="0"/>
          <dgm:bulletEnabled val="1"/>
        </dgm:presLayoutVars>
      </dgm:prSet>
      <dgm:spPr/>
    </dgm:pt>
    <dgm:pt modelId="{F3860760-0489-4E08-9331-D7E6E6F8BFD1}" type="pres">
      <dgm:prSet presAssocID="{BB6617D1-0E88-44C2-866B-C9B3B5FC643A}" presName="spacer" presStyleCnt="0"/>
      <dgm:spPr/>
    </dgm:pt>
    <dgm:pt modelId="{7DB007BF-41BB-4346-8C63-6092885F8993}" type="pres">
      <dgm:prSet presAssocID="{E0AE74B4-1646-4B85-8575-2553002E57A1}" presName="parentText" presStyleLbl="node1" presStyleIdx="2" presStyleCnt="3">
        <dgm:presLayoutVars>
          <dgm:chMax val="0"/>
          <dgm:bulletEnabled val="1"/>
        </dgm:presLayoutVars>
      </dgm:prSet>
      <dgm:spPr/>
    </dgm:pt>
  </dgm:ptLst>
  <dgm:cxnLst>
    <dgm:cxn modelId="{257AF66E-3BBE-4B35-9E0F-B94D25AEC62C}" srcId="{F76EB8FC-C624-4C8D-AAEB-39045B92F52D}" destId="{E0AE74B4-1646-4B85-8575-2553002E57A1}" srcOrd="2" destOrd="0" parTransId="{081EC6A0-332D-4185-B1A3-31141A871B19}" sibTransId="{CB3A34A7-ABE8-40C1-96BD-E79A98D0E6FD}"/>
    <dgm:cxn modelId="{45B6AF55-C61B-45A4-9E7D-841983A6CE15}" type="presOf" srcId="{4F213C63-B5E1-4D69-8762-8B081B347536}" destId="{4DBC5C8C-FBC4-4EE5-82C7-422C883508FA}" srcOrd="0" destOrd="0" presId="urn:microsoft.com/office/officeart/2005/8/layout/vList2"/>
    <dgm:cxn modelId="{7F8AB77E-B168-402E-A8D9-0ADBE038A47B}" type="presOf" srcId="{D12E15A2-3B2E-4F4E-B5B9-707F25542EBB}" destId="{77FFF96D-3681-4284-A093-899284F99DF8}" srcOrd="0" destOrd="0" presId="urn:microsoft.com/office/officeart/2005/8/layout/vList2"/>
    <dgm:cxn modelId="{27B25702-B1B9-44A5-9E3C-DB18ED61ADCC}" srcId="{F76EB8FC-C624-4C8D-AAEB-39045B92F52D}" destId="{6B711202-8C9D-41CF-A2D0-3D0C6ABE8C99}" srcOrd="1" destOrd="0" parTransId="{1FA53E1E-F4AC-444A-A2D3-701AF49FC124}" sibTransId="{BB6617D1-0E88-44C2-866B-C9B3B5FC643A}"/>
    <dgm:cxn modelId="{E3C19AAF-A25C-4419-BB45-BABB7B4833BD}" srcId="{4F213C63-B5E1-4D69-8762-8B081B347536}" destId="{D12E15A2-3B2E-4F4E-B5B9-707F25542EBB}" srcOrd="0" destOrd="0" parTransId="{F5E00006-CD99-4FA7-B0F3-920062D6C83E}" sibTransId="{629B5C15-1C1F-470B-BCBD-56DBBD1C1A7A}"/>
    <dgm:cxn modelId="{F0124234-B25B-433E-B03D-FEF92B92EAB2}" type="presOf" srcId="{F76EB8FC-C624-4C8D-AAEB-39045B92F52D}" destId="{92F5B6C4-F513-4168-A07E-424F254C787C}" srcOrd="0" destOrd="0" presId="urn:microsoft.com/office/officeart/2005/8/layout/vList2"/>
    <dgm:cxn modelId="{6CE70708-06FD-4839-9349-BE31B0E78A09}" type="presOf" srcId="{6B711202-8C9D-41CF-A2D0-3D0C6ABE8C99}" destId="{64000641-8C46-4ADE-B5F2-795B17FC92CE}" srcOrd="0" destOrd="0" presId="urn:microsoft.com/office/officeart/2005/8/layout/vList2"/>
    <dgm:cxn modelId="{E43CDA7D-9F53-4E6C-AA79-090CDC4F8C21}" type="presOf" srcId="{E0AE74B4-1646-4B85-8575-2553002E57A1}" destId="{7DB007BF-41BB-4346-8C63-6092885F8993}" srcOrd="0" destOrd="0" presId="urn:microsoft.com/office/officeart/2005/8/layout/vList2"/>
    <dgm:cxn modelId="{63079098-85D6-443D-84A8-0E5D4AA6301A}" srcId="{F76EB8FC-C624-4C8D-AAEB-39045B92F52D}" destId="{4F213C63-B5E1-4D69-8762-8B081B347536}" srcOrd="0" destOrd="0" parTransId="{01C133B0-DF48-4422-9B02-667CD2B803C6}" sibTransId="{05D161C9-BD21-454F-AA2A-36FF9229CB53}"/>
    <dgm:cxn modelId="{7951F8C1-DA90-4A16-8340-D4301C3CE6DF}" type="presParOf" srcId="{92F5B6C4-F513-4168-A07E-424F254C787C}" destId="{4DBC5C8C-FBC4-4EE5-82C7-422C883508FA}" srcOrd="0" destOrd="0" presId="urn:microsoft.com/office/officeart/2005/8/layout/vList2"/>
    <dgm:cxn modelId="{57CD7275-FBE9-4601-80DD-0B47B901A7AC}" type="presParOf" srcId="{92F5B6C4-F513-4168-A07E-424F254C787C}" destId="{77FFF96D-3681-4284-A093-899284F99DF8}" srcOrd="1" destOrd="0" presId="urn:microsoft.com/office/officeart/2005/8/layout/vList2"/>
    <dgm:cxn modelId="{4033C02F-3567-4CBF-B1DD-2D10C6C14598}" type="presParOf" srcId="{92F5B6C4-F513-4168-A07E-424F254C787C}" destId="{64000641-8C46-4ADE-B5F2-795B17FC92CE}" srcOrd="2" destOrd="0" presId="urn:microsoft.com/office/officeart/2005/8/layout/vList2"/>
    <dgm:cxn modelId="{5959F0C0-EE8F-491D-A1F5-3C33145A1214}" type="presParOf" srcId="{92F5B6C4-F513-4168-A07E-424F254C787C}" destId="{F3860760-0489-4E08-9331-D7E6E6F8BFD1}" srcOrd="3" destOrd="0" presId="urn:microsoft.com/office/officeart/2005/8/layout/vList2"/>
    <dgm:cxn modelId="{D28B68EB-96F0-410E-B2D9-7448141AC862}" type="presParOf" srcId="{92F5B6C4-F513-4168-A07E-424F254C787C}" destId="{7DB007BF-41BB-4346-8C63-6092885F8993}" srcOrd="4"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61AC5-1710-4B26-8511-5C786C4CAFC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4D1FEE0-0B81-4FE3-B9CB-7ED4AEAC7DC5}">
      <dgm:prSet custT="1"/>
      <dgm:spPr/>
      <dgm:t>
        <a:bodyPr/>
        <a:lstStyle/>
        <a:p>
          <a:pPr rtl="0"/>
          <a:r>
            <a:rPr lang="en-US" sz="2000" b="1" dirty="0" smtClean="0"/>
            <a:t>Presentations</a:t>
          </a:r>
          <a:endParaRPr lang="en-US" sz="2000" dirty="0"/>
        </a:p>
      </dgm:t>
    </dgm:pt>
    <dgm:pt modelId="{0C3B9D5E-9C45-4D00-BDEE-4844E722FA6C}" type="parTrans" cxnId="{D85627A8-71C2-4569-B662-B5B35770E27E}">
      <dgm:prSet/>
      <dgm:spPr/>
      <dgm:t>
        <a:bodyPr/>
        <a:lstStyle/>
        <a:p>
          <a:endParaRPr lang="en-US"/>
        </a:p>
      </dgm:t>
    </dgm:pt>
    <dgm:pt modelId="{0E6A7E54-D40C-4A40-8155-7A68EB2E2329}" type="sibTrans" cxnId="{D85627A8-71C2-4569-B662-B5B35770E27E}">
      <dgm:prSet/>
      <dgm:spPr/>
      <dgm:t>
        <a:bodyPr/>
        <a:lstStyle/>
        <a:p>
          <a:endParaRPr lang="en-US"/>
        </a:p>
      </dgm:t>
    </dgm:pt>
    <dgm:pt modelId="{F335B9E1-91DD-4CE5-A653-37328E735FF3}">
      <dgm:prSet custT="1"/>
      <dgm:spPr/>
      <dgm:t>
        <a:bodyPr/>
        <a:lstStyle/>
        <a:p>
          <a:pPr rtl="0"/>
          <a:r>
            <a:rPr lang="en-US" sz="1800" dirty="0" smtClean="0"/>
            <a:t>Asynchronously or synchronously</a:t>
          </a:r>
          <a:endParaRPr lang="en-US" sz="1800" dirty="0"/>
        </a:p>
      </dgm:t>
    </dgm:pt>
    <dgm:pt modelId="{6EC951F9-AEB4-4F70-B4AA-BCD0950970FF}" type="parTrans" cxnId="{96240F85-41E7-41C6-B2A1-75E1E910EFB8}">
      <dgm:prSet/>
      <dgm:spPr/>
      <dgm:t>
        <a:bodyPr/>
        <a:lstStyle/>
        <a:p>
          <a:endParaRPr lang="en-US"/>
        </a:p>
      </dgm:t>
    </dgm:pt>
    <dgm:pt modelId="{6ABECD4A-3D05-403B-81D5-DC0DD76F3EC0}" type="sibTrans" cxnId="{96240F85-41E7-41C6-B2A1-75E1E910EFB8}">
      <dgm:prSet/>
      <dgm:spPr/>
      <dgm:t>
        <a:bodyPr/>
        <a:lstStyle/>
        <a:p>
          <a:endParaRPr lang="en-US"/>
        </a:p>
      </dgm:t>
    </dgm:pt>
    <dgm:pt modelId="{2BA640D3-6F27-4C1E-A469-5B171225D44C}">
      <dgm:prSet custT="1"/>
      <dgm:spPr/>
      <dgm:t>
        <a:bodyPr/>
        <a:lstStyle/>
        <a:p>
          <a:pPr rtl="0"/>
          <a:r>
            <a:rPr lang="en-US" sz="1800" dirty="0" smtClean="0"/>
            <a:t>Multimedia tools</a:t>
          </a:r>
          <a:endParaRPr lang="en-US" sz="1800" dirty="0"/>
        </a:p>
      </dgm:t>
    </dgm:pt>
    <dgm:pt modelId="{02DEE9FF-72DD-43B5-9BB3-4F8D10EE8E39}" type="parTrans" cxnId="{36DCE453-17D2-46FA-8EF1-E183489F94D9}">
      <dgm:prSet/>
      <dgm:spPr/>
      <dgm:t>
        <a:bodyPr/>
        <a:lstStyle/>
        <a:p>
          <a:endParaRPr lang="en-US"/>
        </a:p>
      </dgm:t>
    </dgm:pt>
    <dgm:pt modelId="{D1DD8EC3-BED7-4EB5-BADB-C8F3016A3528}" type="sibTrans" cxnId="{36DCE453-17D2-46FA-8EF1-E183489F94D9}">
      <dgm:prSet/>
      <dgm:spPr/>
      <dgm:t>
        <a:bodyPr/>
        <a:lstStyle/>
        <a:p>
          <a:endParaRPr lang="en-US"/>
        </a:p>
      </dgm:t>
    </dgm:pt>
    <dgm:pt modelId="{D7EE071E-9787-428C-956A-6EFD41843158}">
      <dgm:prSet custT="1"/>
      <dgm:spPr/>
      <dgm:t>
        <a:bodyPr/>
        <a:lstStyle/>
        <a:p>
          <a:pPr rtl="0"/>
          <a:r>
            <a:rPr lang="en-US" sz="1800" dirty="0" smtClean="0"/>
            <a:t>Self-recording or illustration</a:t>
          </a:r>
          <a:endParaRPr lang="en-US" sz="1800" dirty="0"/>
        </a:p>
      </dgm:t>
    </dgm:pt>
    <dgm:pt modelId="{0834D81E-F585-4EF3-960A-29A9EC4901AD}" type="parTrans" cxnId="{8173D701-F5D9-4FC0-BE5E-0957834C6FD0}">
      <dgm:prSet/>
      <dgm:spPr/>
      <dgm:t>
        <a:bodyPr/>
        <a:lstStyle/>
        <a:p>
          <a:endParaRPr lang="en-US"/>
        </a:p>
      </dgm:t>
    </dgm:pt>
    <dgm:pt modelId="{545A87B2-EC37-4DF1-9387-B3690205F67F}" type="sibTrans" cxnId="{8173D701-F5D9-4FC0-BE5E-0957834C6FD0}">
      <dgm:prSet/>
      <dgm:spPr/>
      <dgm:t>
        <a:bodyPr/>
        <a:lstStyle/>
        <a:p>
          <a:endParaRPr lang="en-US"/>
        </a:p>
      </dgm:t>
    </dgm:pt>
    <dgm:pt modelId="{2DD38069-8212-4F29-B67F-D5893864EB02}">
      <dgm:prSet custT="1"/>
      <dgm:spPr/>
      <dgm:t>
        <a:bodyPr/>
        <a:lstStyle/>
        <a:p>
          <a:pPr rtl="0"/>
          <a:r>
            <a:rPr lang="en-US" sz="2000" b="1" dirty="0" smtClean="0"/>
            <a:t>Roleplay</a:t>
          </a:r>
          <a:endParaRPr lang="en-US" sz="2000" dirty="0"/>
        </a:p>
      </dgm:t>
    </dgm:pt>
    <dgm:pt modelId="{7486292F-6111-4623-A357-A8A80AA81973}" type="parTrans" cxnId="{7759EA0E-8F9C-4C10-A244-3326F93E34EB}">
      <dgm:prSet/>
      <dgm:spPr/>
      <dgm:t>
        <a:bodyPr/>
        <a:lstStyle/>
        <a:p>
          <a:endParaRPr lang="en-US"/>
        </a:p>
      </dgm:t>
    </dgm:pt>
    <dgm:pt modelId="{5DE382DA-A4CA-419B-ACD7-426FECA64338}" type="sibTrans" cxnId="{7759EA0E-8F9C-4C10-A244-3326F93E34EB}">
      <dgm:prSet/>
      <dgm:spPr/>
      <dgm:t>
        <a:bodyPr/>
        <a:lstStyle/>
        <a:p>
          <a:endParaRPr lang="en-US"/>
        </a:p>
      </dgm:t>
    </dgm:pt>
    <dgm:pt modelId="{2C188969-4ECD-4C6F-9ACB-CC66F46B8F42}">
      <dgm:prSet custT="1"/>
      <dgm:spPr/>
      <dgm:t>
        <a:bodyPr/>
        <a:lstStyle/>
        <a:p>
          <a:pPr rtl="0"/>
          <a:r>
            <a:rPr lang="en-US" sz="1800" dirty="0" smtClean="0"/>
            <a:t>Modeling of ideas and act out problems or knowledge</a:t>
          </a:r>
          <a:endParaRPr lang="en-US" sz="1800" dirty="0"/>
        </a:p>
      </dgm:t>
    </dgm:pt>
    <dgm:pt modelId="{DCD4CE4B-E236-4F09-9B16-97DE16CAF7AC}" type="parTrans" cxnId="{01EC2328-7034-4ED8-AF7B-22FF991F9ED6}">
      <dgm:prSet/>
      <dgm:spPr/>
      <dgm:t>
        <a:bodyPr/>
        <a:lstStyle/>
        <a:p>
          <a:endParaRPr lang="en-US"/>
        </a:p>
      </dgm:t>
    </dgm:pt>
    <dgm:pt modelId="{C67DD2A5-2096-4E3D-B5B6-22F0C7E3BC5B}" type="sibTrans" cxnId="{01EC2328-7034-4ED8-AF7B-22FF991F9ED6}">
      <dgm:prSet/>
      <dgm:spPr/>
      <dgm:t>
        <a:bodyPr/>
        <a:lstStyle/>
        <a:p>
          <a:endParaRPr lang="en-US"/>
        </a:p>
      </dgm:t>
    </dgm:pt>
    <dgm:pt modelId="{08D86335-024D-41E9-A4EF-82EA4B94CBAE}">
      <dgm:prSet custT="1"/>
      <dgm:spPr/>
      <dgm:t>
        <a:bodyPr/>
        <a:lstStyle/>
        <a:p>
          <a:pPr rtl="0"/>
          <a:r>
            <a:rPr lang="en-US" sz="1800" dirty="0" smtClean="0"/>
            <a:t>Creating a movie to “retell” or demonstrate their skills</a:t>
          </a:r>
          <a:endParaRPr lang="en-US" sz="1800" dirty="0"/>
        </a:p>
      </dgm:t>
    </dgm:pt>
    <dgm:pt modelId="{357CEA47-B13C-43E6-B764-BF12C00848C5}" type="parTrans" cxnId="{D0E3CEE1-FD2B-4792-A9AD-7002AF668062}">
      <dgm:prSet/>
      <dgm:spPr/>
      <dgm:t>
        <a:bodyPr/>
        <a:lstStyle/>
        <a:p>
          <a:endParaRPr lang="en-US"/>
        </a:p>
      </dgm:t>
    </dgm:pt>
    <dgm:pt modelId="{0BAE07B1-830E-40DD-B528-3A9CC4C48AC7}" type="sibTrans" cxnId="{D0E3CEE1-FD2B-4792-A9AD-7002AF668062}">
      <dgm:prSet/>
      <dgm:spPr/>
      <dgm:t>
        <a:bodyPr/>
        <a:lstStyle/>
        <a:p>
          <a:endParaRPr lang="en-US"/>
        </a:p>
      </dgm:t>
    </dgm:pt>
    <dgm:pt modelId="{A829D981-E056-41DF-901F-812FE36B48E6}" type="pres">
      <dgm:prSet presAssocID="{2B461AC5-1710-4B26-8511-5C786C4CAFCB}" presName="linear" presStyleCnt="0">
        <dgm:presLayoutVars>
          <dgm:animLvl val="lvl"/>
          <dgm:resizeHandles val="exact"/>
        </dgm:presLayoutVars>
      </dgm:prSet>
      <dgm:spPr/>
    </dgm:pt>
    <dgm:pt modelId="{C5F0E915-6FBC-4AAF-880E-559744FCEB18}" type="pres">
      <dgm:prSet presAssocID="{D4D1FEE0-0B81-4FE3-B9CB-7ED4AEAC7DC5}" presName="parentText" presStyleLbl="node1" presStyleIdx="0" presStyleCnt="2">
        <dgm:presLayoutVars>
          <dgm:chMax val="0"/>
          <dgm:bulletEnabled val="1"/>
        </dgm:presLayoutVars>
      </dgm:prSet>
      <dgm:spPr/>
    </dgm:pt>
    <dgm:pt modelId="{D94774FE-B58A-4688-9F73-0AB72D24A0DF}" type="pres">
      <dgm:prSet presAssocID="{D4D1FEE0-0B81-4FE3-B9CB-7ED4AEAC7DC5}" presName="childText" presStyleLbl="revTx" presStyleIdx="0" presStyleCnt="2">
        <dgm:presLayoutVars>
          <dgm:bulletEnabled val="1"/>
        </dgm:presLayoutVars>
      </dgm:prSet>
      <dgm:spPr/>
      <dgm:t>
        <a:bodyPr/>
        <a:lstStyle/>
        <a:p>
          <a:endParaRPr lang="en-US"/>
        </a:p>
      </dgm:t>
    </dgm:pt>
    <dgm:pt modelId="{E3E83314-CF43-49C2-9F8C-321C7567C74E}" type="pres">
      <dgm:prSet presAssocID="{2DD38069-8212-4F29-B67F-D5893864EB02}" presName="parentText" presStyleLbl="node1" presStyleIdx="1" presStyleCnt="2">
        <dgm:presLayoutVars>
          <dgm:chMax val="0"/>
          <dgm:bulletEnabled val="1"/>
        </dgm:presLayoutVars>
      </dgm:prSet>
      <dgm:spPr/>
    </dgm:pt>
    <dgm:pt modelId="{1204948F-9FFC-4E77-98A3-CBB86B7A850A}" type="pres">
      <dgm:prSet presAssocID="{2DD38069-8212-4F29-B67F-D5893864EB02}" presName="childText" presStyleLbl="revTx" presStyleIdx="1" presStyleCnt="2">
        <dgm:presLayoutVars>
          <dgm:bulletEnabled val="1"/>
        </dgm:presLayoutVars>
      </dgm:prSet>
      <dgm:spPr/>
    </dgm:pt>
  </dgm:ptLst>
  <dgm:cxnLst>
    <dgm:cxn modelId="{D0E3CEE1-FD2B-4792-A9AD-7002AF668062}" srcId="{2DD38069-8212-4F29-B67F-D5893864EB02}" destId="{08D86335-024D-41E9-A4EF-82EA4B94CBAE}" srcOrd="1" destOrd="0" parTransId="{357CEA47-B13C-43E6-B764-BF12C00848C5}" sibTransId="{0BAE07B1-830E-40DD-B528-3A9CC4C48AC7}"/>
    <dgm:cxn modelId="{01EC2328-7034-4ED8-AF7B-22FF991F9ED6}" srcId="{2DD38069-8212-4F29-B67F-D5893864EB02}" destId="{2C188969-4ECD-4C6F-9ACB-CC66F46B8F42}" srcOrd="0" destOrd="0" parTransId="{DCD4CE4B-E236-4F09-9B16-97DE16CAF7AC}" sibTransId="{C67DD2A5-2096-4E3D-B5B6-22F0C7E3BC5B}"/>
    <dgm:cxn modelId="{BE574748-D7E4-4003-B5F8-8EDFFD470AA4}" type="presOf" srcId="{2BA640D3-6F27-4C1E-A469-5B171225D44C}" destId="{D94774FE-B58A-4688-9F73-0AB72D24A0DF}" srcOrd="0" destOrd="1" presId="urn:microsoft.com/office/officeart/2005/8/layout/vList2"/>
    <dgm:cxn modelId="{E455F050-49C0-4EF6-B4F5-E9CA2801EF78}" type="presOf" srcId="{2C188969-4ECD-4C6F-9ACB-CC66F46B8F42}" destId="{1204948F-9FFC-4E77-98A3-CBB86B7A850A}" srcOrd="0" destOrd="0" presId="urn:microsoft.com/office/officeart/2005/8/layout/vList2"/>
    <dgm:cxn modelId="{EF8E4BD8-ABB8-439F-870E-9950B43E4837}" type="presOf" srcId="{2B461AC5-1710-4B26-8511-5C786C4CAFCB}" destId="{A829D981-E056-41DF-901F-812FE36B48E6}" srcOrd="0" destOrd="0" presId="urn:microsoft.com/office/officeart/2005/8/layout/vList2"/>
    <dgm:cxn modelId="{883E4024-D16D-4A00-AA0C-E28847723D44}" type="presOf" srcId="{2DD38069-8212-4F29-B67F-D5893864EB02}" destId="{E3E83314-CF43-49C2-9F8C-321C7567C74E}" srcOrd="0" destOrd="0" presId="urn:microsoft.com/office/officeart/2005/8/layout/vList2"/>
    <dgm:cxn modelId="{7759EA0E-8F9C-4C10-A244-3326F93E34EB}" srcId="{2B461AC5-1710-4B26-8511-5C786C4CAFCB}" destId="{2DD38069-8212-4F29-B67F-D5893864EB02}" srcOrd="1" destOrd="0" parTransId="{7486292F-6111-4623-A357-A8A80AA81973}" sibTransId="{5DE382DA-A4CA-419B-ACD7-426FECA64338}"/>
    <dgm:cxn modelId="{2E362C8D-57DF-4115-8C42-0B32D64396FC}" type="presOf" srcId="{D7EE071E-9787-428C-956A-6EFD41843158}" destId="{D94774FE-B58A-4688-9F73-0AB72D24A0DF}" srcOrd="0" destOrd="2" presId="urn:microsoft.com/office/officeart/2005/8/layout/vList2"/>
    <dgm:cxn modelId="{8173D701-F5D9-4FC0-BE5E-0957834C6FD0}" srcId="{D4D1FEE0-0B81-4FE3-B9CB-7ED4AEAC7DC5}" destId="{D7EE071E-9787-428C-956A-6EFD41843158}" srcOrd="2" destOrd="0" parTransId="{0834D81E-F585-4EF3-960A-29A9EC4901AD}" sibTransId="{545A87B2-EC37-4DF1-9387-B3690205F67F}"/>
    <dgm:cxn modelId="{239E8FE0-F8A4-486E-87E2-8A55D99F269F}" type="presOf" srcId="{08D86335-024D-41E9-A4EF-82EA4B94CBAE}" destId="{1204948F-9FFC-4E77-98A3-CBB86B7A850A}" srcOrd="0" destOrd="1" presId="urn:microsoft.com/office/officeart/2005/8/layout/vList2"/>
    <dgm:cxn modelId="{36DCE453-17D2-46FA-8EF1-E183489F94D9}" srcId="{D4D1FEE0-0B81-4FE3-B9CB-7ED4AEAC7DC5}" destId="{2BA640D3-6F27-4C1E-A469-5B171225D44C}" srcOrd="1" destOrd="0" parTransId="{02DEE9FF-72DD-43B5-9BB3-4F8D10EE8E39}" sibTransId="{D1DD8EC3-BED7-4EB5-BADB-C8F3016A3528}"/>
    <dgm:cxn modelId="{96240F85-41E7-41C6-B2A1-75E1E910EFB8}" srcId="{D4D1FEE0-0B81-4FE3-B9CB-7ED4AEAC7DC5}" destId="{F335B9E1-91DD-4CE5-A653-37328E735FF3}" srcOrd="0" destOrd="0" parTransId="{6EC951F9-AEB4-4F70-B4AA-BCD0950970FF}" sibTransId="{6ABECD4A-3D05-403B-81D5-DC0DD76F3EC0}"/>
    <dgm:cxn modelId="{AB1770CD-E667-47CA-BE7F-189E390E8B14}" type="presOf" srcId="{D4D1FEE0-0B81-4FE3-B9CB-7ED4AEAC7DC5}" destId="{C5F0E915-6FBC-4AAF-880E-559744FCEB18}" srcOrd="0" destOrd="0" presId="urn:microsoft.com/office/officeart/2005/8/layout/vList2"/>
    <dgm:cxn modelId="{D85627A8-71C2-4569-B662-B5B35770E27E}" srcId="{2B461AC5-1710-4B26-8511-5C786C4CAFCB}" destId="{D4D1FEE0-0B81-4FE3-B9CB-7ED4AEAC7DC5}" srcOrd="0" destOrd="0" parTransId="{0C3B9D5E-9C45-4D00-BDEE-4844E722FA6C}" sibTransId="{0E6A7E54-D40C-4A40-8155-7A68EB2E2329}"/>
    <dgm:cxn modelId="{B13677E7-D7F7-4B4D-A6F5-6D9F17E99DCB}" type="presOf" srcId="{F335B9E1-91DD-4CE5-A653-37328E735FF3}" destId="{D94774FE-B58A-4688-9F73-0AB72D24A0DF}" srcOrd="0" destOrd="0" presId="urn:microsoft.com/office/officeart/2005/8/layout/vList2"/>
    <dgm:cxn modelId="{43162709-1F1F-4633-B360-55CF01F0A48E}" type="presParOf" srcId="{A829D981-E056-41DF-901F-812FE36B48E6}" destId="{C5F0E915-6FBC-4AAF-880E-559744FCEB18}" srcOrd="0" destOrd="0" presId="urn:microsoft.com/office/officeart/2005/8/layout/vList2"/>
    <dgm:cxn modelId="{3678F9DB-F06D-44D2-9C0C-F93BEFA0DDDC}" type="presParOf" srcId="{A829D981-E056-41DF-901F-812FE36B48E6}" destId="{D94774FE-B58A-4688-9F73-0AB72D24A0DF}" srcOrd="1" destOrd="0" presId="urn:microsoft.com/office/officeart/2005/8/layout/vList2"/>
    <dgm:cxn modelId="{F1CFC477-01B5-4757-B503-F949C18CFE91}" type="presParOf" srcId="{A829D981-E056-41DF-901F-812FE36B48E6}" destId="{E3E83314-CF43-49C2-9F8C-321C7567C74E}" srcOrd="2" destOrd="0" presId="urn:microsoft.com/office/officeart/2005/8/layout/vList2"/>
    <dgm:cxn modelId="{930182C7-3123-4BC8-868D-B809B4FABEA0}" type="presParOf" srcId="{A829D981-E056-41DF-901F-812FE36B48E6}" destId="{1204948F-9FFC-4E77-98A3-CBB86B7A850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A8E0F0-D454-4563-8A43-B589109D22C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F78CEED-76A6-48BE-9170-DE6E271AC2B7}">
      <dgm:prSet custT="1"/>
      <dgm:spPr/>
      <dgm:t>
        <a:bodyPr/>
        <a:lstStyle/>
        <a:p>
          <a:pPr rtl="0"/>
          <a:r>
            <a:rPr lang="en-US" sz="2000" b="1" dirty="0" smtClean="0"/>
            <a:t>Instructor/student assignment creation</a:t>
          </a:r>
          <a:endParaRPr lang="en-US" sz="2000" dirty="0"/>
        </a:p>
      </dgm:t>
    </dgm:pt>
    <dgm:pt modelId="{54FFAD89-179D-4DE6-912B-89ACD5485EB0}" type="parTrans" cxnId="{69E105B0-DEF6-4238-8F4D-7C14DE1AB235}">
      <dgm:prSet/>
      <dgm:spPr/>
      <dgm:t>
        <a:bodyPr/>
        <a:lstStyle/>
        <a:p>
          <a:endParaRPr lang="en-US"/>
        </a:p>
      </dgm:t>
    </dgm:pt>
    <dgm:pt modelId="{7F916EE5-EE2D-4810-8A55-AD52294E4FC8}" type="sibTrans" cxnId="{69E105B0-DEF6-4238-8F4D-7C14DE1AB235}">
      <dgm:prSet/>
      <dgm:spPr/>
      <dgm:t>
        <a:bodyPr/>
        <a:lstStyle/>
        <a:p>
          <a:endParaRPr lang="en-US"/>
        </a:p>
      </dgm:t>
    </dgm:pt>
    <dgm:pt modelId="{B17B5E70-7877-4A2F-8C4E-089F2243E12D}">
      <dgm:prSet custT="1"/>
      <dgm:spPr/>
      <dgm:t>
        <a:bodyPr/>
        <a:lstStyle/>
        <a:p>
          <a:pPr rtl="0"/>
          <a:r>
            <a:rPr lang="en-US" sz="1800" dirty="0" smtClean="0"/>
            <a:t>Generate ideas, suggestions, feedback</a:t>
          </a:r>
          <a:endParaRPr lang="en-US" sz="1800" dirty="0"/>
        </a:p>
      </dgm:t>
    </dgm:pt>
    <dgm:pt modelId="{3F09D9F7-DB2E-4454-99AB-96E1C509EF3A}" type="parTrans" cxnId="{7AB79AC6-39DD-4357-BBA1-28499E1F074E}">
      <dgm:prSet/>
      <dgm:spPr/>
      <dgm:t>
        <a:bodyPr/>
        <a:lstStyle/>
        <a:p>
          <a:endParaRPr lang="en-US"/>
        </a:p>
      </dgm:t>
    </dgm:pt>
    <dgm:pt modelId="{108386AA-9727-4116-8EE8-622A7DB70045}" type="sibTrans" cxnId="{7AB79AC6-39DD-4357-BBA1-28499E1F074E}">
      <dgm:prSet/>
      <dgm:spPr/>
      <dgm:t>
        <a:bodyPr/>
        <a:lstStyle/>
        <a:p>
          <a:endParaRPr lang="en-US"/>
        </a:p>
      </dgm:t>
    </dgm:pt>
    <dgm:pt modelId="{B80C13D2-A843-457F-B0ED-7852820F32FD}">
      <dgm:prSet custT="1"/>
      <dgm:spPr/>
      <dgm:t>
        <a:bodyPr/>
        <a:lstStyle/>
        <a:p>
          <a:pPr rtl="0"/>
          <a:r>
            <a:rPr lang="en-US" sz="1800" dirty="0" smtClean="0"/>
            <a:t>Reflection journals </a:t>
          </a:r>
          <a:endParaRPr lang="en-US" sz="1800" dirty="0"/>
        </a:p>
      </dgm:t>
    </dgm:pt>
    <dgm:pt modelId="{7A0294BD-1731-49D2-BAE3-B280BC417B04}" type="parTrans" cxnId="{EF7183EC-E809-4B66-914C-B97302DF8383}">
      <dgm:prSet/>
      <dgm:spPr/>
      <dgm:t>
        <a:bodyPr/>
        <a:lstStyle/>
        <a:p>
          <a:endParaRPr lang="en-US"/>
        </a:p>
      </dgm:t>
    </dgm:pt>
    <dgm:pt modelId="{E30D4AF3-4945-4612-93BD-991434396A73}" type="sibTrans" cxnId="{EF7183EC-E809-4B66-914C-B97302DF8383}">
      <dgm:prSet/>
      <dgm:spPr/>
      <dgm:t>
        <a:bodyPr/>
        <a:lstStyle/>
        <a:p>
          <a:endParaRPr lang="en-US"/>
        </a:p>
      </dgm:t>
    </dgm:pt>
    <dgm:pt modelId="{B7E5760E-41A3-4CBC-99E1-E33A7E5FCD7F}">
      <dgm:prSet custT="1"/>
      <dgm:spPr/>
      <dgm:t>
        <a:bodyPr/>
        <a:lstStyle/>
        <a:p>
          <a:pPr rtl="0"/>
          <a:r>
            <a:rPr lang="en-US" sz="1800" dirty="0" smtClean="0"/>
            <a:t>Connect prior knowledge</a:t>
          </a:r>
          <a:endParaRPr lang="en-US" sz="1800" dirty="0"/>
        </a:p>
      </dgm:t>
    </dgm:pt>
    <dgm:pt modelId="{F597A72A-A769-4DE4-BC63-C0C25F498415}" type="parTrans" cxnId="{98CEE3B2-9724-4E83-8C4B-6D89612E3D3D}">
      <dgm:prSet/>
      <dgm:spPr/>
      <dgm:t>
        <a:bodyPr/>
        <a:lstStyle/>
        <a:p>
          <a:endParaRPr lang="en-US"/>
        </a:p>
      </dgm:t>
    </dgm:pt>
    <dgm:pt modelId="{BC0BDD78-660F-4100-B4FC-03532BAEAC6C}" type="sibTrans" cxnId="{98CEE3B2-9724-4E83-8C4B-6D89612E3D3D}">
      <dgm:prSet/>
      <dgm:spPr/>
      <dgm:t>
        <a:bodyPr/>
        <a:lstStyle/>
        <a:p>
          <a:endParaRPr lang="en-US"/>
        </a:p>
      </dgm:t>
    </dgm:pt>
    <dgm:pt modelId="{11443F04-6501-44FC-843D-88E262170663}" type="pres">
      <dgm:prSet presAssocID="{21A8E0F0-D454-4563-8A43-B589109D22CE}" presName="linear" presStyleCnt="0">
        <dgm:presLayoutVars>
          <dgm:animLvl val="lvl"/>
          <dgm:resizeHandles val="exact"/>
        </dgm:presLayoutVars>
      </dgm:prSet>
      <dgm:spPr/>
    </dgm:pt>
    <dgm:pt modelId="{E351E34A-A745-4A9A-B120-5FC0874C9E09}" type="pres">
      <dgm:prSet presAssocID="{5F78CEED-76A6-48BE-9170-DE6E271AC2B7}" presName="parentText" presStyleLbl="node1" presStyleIdx="0" presStyleCnt="1">
        <dgm:presLayoutVars>
          <dgm:chMax val="0"/>
          <dgm:bulletEnabled val="1"/>
        </dgm:presLayoutVars>
      </dgm:prSet>
      <dgm:spPr/>
    </dgm:pt>
    <dgm:pt modelId="{3AE06E77-26C8-44B3-8EB6-7CC4F5646E63}" type="pres">
      <dgm:prSet presAssocID="{5F78CEED-76A6-48BE-9170-DE6E271AC2B7}" presName="childText" presStyleLbl="revTx" presStyleIdx="0" presStyleCnt="1" custScaleY="98429">
        <dgm:presLayoutVars>
          <dgm:bulletEnabled val="1"/>
        </dgm:presLayoutVars>
      </dgm:prSet>
      <dgm:spPr/>
    </dgm:pt>
  </dgm:ptLst>
  <dgm:cxnLst>
    <dgm:cxn modelId="{E1EA6ADA-54E1-4C8D-B86D-BD996C451D8C}" type="presOf" srcId="{B17B5E70-7877-4A2F-8C4E-089F2243E12D}" destId="{3AE06E77-26C8-44B3-8EB6-7CC4F5646E63}" srcOrd="0" destOrd="0" presId="urn:microsoft.com/office/officeart/2005/8/layout/vList2"/>
    <dgm:cxn modelId="{7AB79AC6-39DD-4357-BBA1-28499E1F074E}" srcId="{5F78CEED-76A6-48BE-9170-DE6E271AC2B7}" destId="{B17B5E70-7877-4A2F-8C4E-089F2243E12D}" srcOrd="0" destOrd="0" parTransId="{3F09D9F7-DB2E-4454-99AB-96E1C509EF3A}" sibTransId="{108386AA-9727-4116-8EE8-622A7DB70045}"/>
    <dgm:cxn modelId="{F7206637-CA78-4C2E-9949-A061872AE2BF}" type="presOf" srcId="{B7E5760E-41A3-4CBC-99E1-E33A7E5FCD7F}" destId="{3AE06E77-26C8-44B3-8EB6-7CC4F5646E63}" srcOrd="0" destOrd="2" presId="urn:microsoft.com/office/officeart/2005/8/layout/vList2"/>
    <dgm:cxn modelId="{3DE4D255-7632-4C4A-95D2-54D05C0A8555}" type="presOf" srcId="{5F78CEED-76A6-48BE-9170-DE6E271AC2B7}" destId="{E351E34A-A745-4A9A-B120-5FC0874C9E09}" srcOrd="0" destOrd="0" presId="urn:microsoft.com/office/officeart/2005/8/layout/vList2"/>
    <dgm:cxn modelId="{98CEE3B2-9724-4E83-8C4B-6D89612E3D3D}" srcId="{5F78CEED-76A6-48BE-9170-DE6E271AC2B7}" destId="{B7E5760E-41A3-4CBC-99E1-E33A7E5FCD7F}" srcOrd="2" destOrd="0" parTransId="{F597A72A-A769-4DE4-BC63-C0C25F498415}" sibTransId="{BC0BDD78-660F-4100-B4FC-03532BAEAC6C}"/>
    <dgm:cxn modelId="{529C6693-AC1E-491F-BBC4-33E65CD4FB47}" type="presOf" srcId="{B80C13D2-A843-457F-B0ED-7852820F32FD}" destId="{3AE06E77-26C8-44B3-8EB6-7CC4F5646E63}" srcOrd="0" destOrd="1" presId="urn:microsoft.com/office/officeart/2005/8/layout/vList2"/>
    <dgm:cxn modelId="{69E105B0-DEF6-4238-8F4D-7C14DE1AB235}" srcId="{21A8E0F0-D454-4563-8A43-B589109D22CE}" destId="{5F78CEED-76A6-48BE-9170-DE6E271AC2B7}" srcOrd="0" destOrd="0" parTransId="{54FFAD89-179D-4DE6-912B-89ACD5485EB0}" sibTransId="{7F916EE5-EE2D-4810-8A55-AD52294E4FC8}"/>
    <dgm:cxn modelId="{81785865-1B46-49C0-89E7-770F80A55CAD}" type="presOf" srcId="{21A8E0F0-D454-4563-8A43-B589109D22CE}" destId="{11443F04-6501-44FC-843D-88E262170663}" srcOrd="0" destOrd="0" presId="urn:microsoft.com/office/officeart/2005/8/layout/vList2"/>
    <dgm:cxn modelId="{EF7183EC-E809-4B66-914C-B97302DF8383}" srcId="{5F78CEED-76A6-48BE-9170-DE6E271AC2B7}" destId="{B80C13D2-A843-457F-B0ED-7852820F32FD}" srcOrd="1" destOrd="0" parTransId="{7A0294BD-1731-49D2-BAE3-B280BC417B04}" sibTransId="{E30D4AF3-4945-4612-93BD-991434396A73}"/>
    <dgm:cxn modelId="{4B2B2ED0-9E47-430E-A358-9C94488FAD3D}" type="presParOf" srcId="{11443F04-6501-44FC-843D-88E262170663}" destId="{E351E34A-A745-4A9A-B120-5FC0874C9E09}" srcOrd="0" destOrd="0" presId="urn:microsoft.com/office/officeart/2005/8/layout/vList2"/>
    <dgm:cxn modelId="{D0905D0B-8197-4513-8A76-99B9F857956C}" type="presParOf" srcId="{11443F04-6501-44FC-843D-88E262170663}" destId="{3AE06E77-26C8-44B3-8EB6-7CC4F5646E63}"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3DC0ED-EB8D-4E17-8919-3DF96BB59EF1}"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B7469EE3-9E7A-4394-8DBA-201CA6C571F2}">
      <dgm:prSet custT="1"/>
      <dgm:spPr/>
      <dgm:t>
        <a:bodyPr/>
        <a:lstStyle/>
        <a:p>
          <a:pPr rtl="0"/>
          <a:r>
            <a:rPr lang="en-US" sz="2000" b="1" dirty="0" smtClean="0">
              <a:hlinkClick xmlns:r="http://schemas.openxmlformats.org/officeDocument/2006/relationships" r:id="rId1"/>
            </a:rPr>
            <a:t>Virtual fieldtrips</a:t>
          </a:r>
          <a:endParaRPr lang="en-US" sz="2000" dirty="0"/>
        </a:p>
      </dgm:t>
    </dgm:pt>
    <dgm:pt modelId="{29C20C92-CB43-40C5-A1F4-C6D4BA7C3204}" type="parTrans" cxnId="{2C9CD4B0-553F-44CF-AEE8-629F8EE28038}">
      <dgm:prSet/>
      <dgm:spPr/>
      <dgm:t>
        <a:bodyPr/>
        <a:lstStyle/>
        <a:p>
          <a:endParaRPr lang="en-US"/>
        </a:p>
      </dgm:t>
    </dgm:pt>
    <dgm:pt modelId="{34BD8092-0C00-420F-90E4-201EF63CF24F}" type="sibTrans" cxnId="{2C9CD4B0-553F-44CF-AEE8-629F8EE28038}">
      <dgm:prSet/>
      <dgm:spPr/>
      <dgm:t>
        <a:bodyPr/>
        <a:lstStyle/>
        <a:p>
          <a:endParaRPr lang="en-US"/>
        </a:p>
      </dgm:t>
    </dgm:pt>
    <dgm:pt modelId="{AB1024DE-9215-457B-AE22-9EADC96E7C15}">
      <dgm:prSet custT="1"/>
      <dgm:spPr/>
      <dgm:t>
        <a:bodyPr/>
        <a:lstStyle/>
        <a:p>
          <a:pPr rtl="0"/>
          <a:r>
            <a:rPr lang="en-US" sz="1800" dirty="0" smtClean="0"/>
            <a:t>Removes the boundaries of where (or when) students can visit</a:t>
          </a:r>
          <a:endParaRPr lang="en-US" sz="1800" dirty="0"/>
        </a:p>
      </dgm:t>
    </dgm:pt>
    <dgm:pt modelId="{3A9AC7C0-041B-4693-9F5E-24EA4B81A15D}" type="parTrans" cxnId="{0997D53C-8293-490B-96DC-1B4277931227}">
      <dgm:prSet/>
      <dgm:spPr/>
      <dgm:t>
        <a:bodyPr/>
        <a:lstStyle/>
        <a:p>
          <a:endParaRPr lang="en-US"/>
        </a:p>
      </dgm:t>
    </dgm:pt>
    <dgm:pt modelId="{C33B28B8-9288-4A9F-BBE8-801C0CA8DECF}" type="sibTrans" cxnId="{0997D53C-8293-490B-96DC-1B4277931227}">
      <dgm:prSet/>
      <dgm:spPr/>
      <dgm:t>
        <a:bodyPr/>
        <a:lstStyle/>
        <a:p>
          <a:endParaRPr lang="en-US"/>
        </a:p>
      </dgm:t>
    </dgm:pt>
    <dgm:pt modelId="{696DB03F-91FC-48C8-B136-5C9D29AC5A78}">
      <dgm:prSet custT="1"/>
      <dgm:spPr/>
      <dgm:t>
        <a:bodyPr/>
        <a:lstStyle/>
        <a:p>
          <a:pPr rtl="0"/>
          <a:r>
            <a:rPr lang="en-US" sz="2000" b="1" dirty="0" smtClean="0"/>
            <a:t>Debates/Brainstorming</a:t>
          </a:r>
          <a:endParaRPr lang="en-US" sz="2000" dirty="0"/>
        </a:p>
      </dgm:t>
    </dgm:pt>
    <dgm:pt modelId="{CA2EF25F-0BB3-45AF-B868-A41F3F5E6BFF}" type="parTrans" cxnId="{95E714A3-F171-4FC8-AC5A-1ABD6AA96B6B}">
      <dgm:prSet/>
      <dgm:spPr/>
      <dgm:t>
        <a:bodyPr/>
        <a:lstStyle/>
        <a:p>
          <a:endParaRPr lang="en-US"/>
        </a:p>
      </dgm:t>
    </dgm:pt>
    <dgm:pt modelId="{94C5BD17-4FA8-49E5-8A64-3E6214CBA4FE}" type="sibTrans" cxnId="{95E714A3-F171-4FC8-AC5A-1ABD6AA96B6B}">
      <dgm:prSet/>
      <dgm:spPr/>
      <dgm:t>
        <a:bodyPr/>
        <a:lstStyle/>
        <a:p>
          <a:endParaRPr lang="en-US"/>
        </a:p>
      </dgm:t>
    </dgm:pt>
    <dgm:pt modelId="{581F359F-108F-4A5C-A815-9354BD7A0BA5}">
      <dgm:prSet custT="1"/>
      <dgm:spPr/>
      <dgm:t>
        <a:bodyPr/>
        <a:lstStyle/>
        <a:p>
          <a:pPr rtl="0"/>
          <a:r>
            <a:rPr lang="en-US" sz="2000" b="1" dirty="0" smtClean="0"/>
            <a:t>Independent modules</a:t>
          </a:r>
          <a:endParaRPr lang="en-US" sz="2000" dirty="0"/>
        </a:p>
      </dgm:t>
    </dgm:pt>
    <dgm:pt modelId="{8EF3F87C-278C-46EB-949B-B98A21C3DD6D}" type="parTrans" cxnId="{563B6991-90A2-4258-AA65-C5EE633472B4}">
      <dgm:prSet/>
      <dgm:spPr/>
      <dgm:t>
        <a:bodyPr/>
        <a:lstStyle/>
        <a:p>
          <a:endParaRPr lang="en-US"/>
        </a:p>
      </dgm:t>
    </dgm:pt>
    <dgm:pt modelId="{5199B0D5-4958-4485-815B-BF23821EBB74}" type="sibTrans" cxnId="{563B6991-90A2-4258-AA65-C5EE633472B4}">
      <dgm:prSet/>
      <dgm:spPr/>
      <dgm:t>
        <a:bodyPr/>
        <a:lstStyle/>
        <a:p>
          <a:endParaRPr lang="en-US"/>
        </a:p>
      </dgm:t>
    </dgm:pt>
    <dgm:pt modelId="{D901F5DA-1964-4536-A23A-BF393F7565FF}" type="pres">
      <dgm:prSet presAssocID="{113DC0ED-EB8D-4E17-8919-3DF96BB59EF1}" presName="linear" presStyleCnt="0">
        <dgm:presLayoutVars>
          <dgm:animLvl val="lvl"/>
          <dgm:resizeHandles val="exact"/>
        </dgm:presLayoutVars>
      </dgm:prSet>
      <dgm:spPr/>
    </dgm:pt>
    <dgm:pt modelId="{98F243DE-53A2-401D-8B7B-9497B2D32489}" type="pres">
      <dgm:prSet presAssocID="{B7469EE3-9E7A-4394-8DBA-201CA6C571F2}" presName="parentText" presStyleLbl="node1" presStyleIdx="0" presStyleCnt="3">
        <dgm:presLayoutVars>
          <dgm:chMax val="0"/>
          <dgm:bulletEnabled val="1"/>
        </dgm:presLayoutVars>
      </dgm:prSet>
      <dgm:spPr/>
    </dgm:pt>
    <dgm:pt modelId="{51E85EEA-D642-45D5-8015-6DFEFCE48B5B}" type="pres">
      <dgm:prSet presAssocID="{B7469EE3-9E7A-4394-8DBA-201CA6C571F2}" presName="childText" presStyleLbl="revTx" presStyleIdx="0" presStyleCnt="1">
        <dgm:presLayoutVars>
          <dgm:bulletEnabled val="1"/>
        </dgm:presLayoutVars>
      </dgm:prSet>
      <dgm:spPr/>
    </dgm:pt>
    <dgm:pt modelId="{A65EAE0E-8A9A-43CB-B478-73AD82C560D0}" type="pres">
      <dgm:prSet presAssocID="{696DB03F-91FC-48C8-B136-5C9D29AC5A78}" presName="parentText" presStyleLbl="node1" presStyleIdx="1" presStyleCnt="3">
        <dgm:presLayoutVars>
          <dgm:chMax val="0"/>
          <dgm:bulletEnabled val="1"/>
        </dgm:presLayoutVars>
      </dgm:prSet>
      <dgm:spPr/>
    </dgm:pt>
    <dgm:pt modelId="{84EB139C-F0D4-4111-B0FB-0A428EBC9F60}" type="pres">
      <dgm:prSet presAssocID="{94C5BD17-4FA8-49E5-8A64-3E6214CBA4FE}" presName="spacer" presStyleCnt="0"/>
      <dgm:spPr/>
    </dgm:pt>
    <dgm:pt modelId="{7619953E-F944-41C7-AECF-FDB2361D1752}" type="pres">
      <dgm:prSet presAssocID="{581F359F-108F-4A5C-A815-9354BD7A0BA5}" presName="parentText" presStyleLbl="node1" presStyleIdx="2" presStyleCnt="3">
        <dgm:presLayoutVars>
          <dgm:chMax val="0"/>
          <dgm:bulletEnabled val="1"/>
        </dgm:presLayoutVars>
      </dgm:prSet>
      <dgm:spPr/>
    </dgm:pt>
  </dgm:ptLst>
  <dgm:cxnLst>
    <dgm:cxn modelId="{95E714A3-F171-4FC8-AC5A-1ABD6AA96B6B}" srcId="{113DC0ED-EB8D-4E17-8919-3DF96BB59EF1}" destId="{696DB03F-91FC-48C8-B136-5C9D29AC5A78}" srcOrd="1" destOrd="0" parTransId="{CA2EF25F-0BB3-45AF-B868-A41F3F5E6BFF}" sibTransId="{94C5BD17-4FA8-49E5-8A64-3E6214CBA4FE}"/>
    <dgm:cxn modelId="{563B6991-90A2-4258-AA65-C5EE633472B4}" srcId="{113DC0ED-EB8D-4E17-8919-3DF96BB59EF1}" destId="{581F359F-108F-4A5C-A815-9354BD7A0BA5}" srcOrd="2" destOrd="0" parTransId="{8EF3F87C-278C-46EB-949B-B98A21C3DD6D}" sibTransId="{5199B0D5-4958-4485-815B-BF23821EBB74}"/>
    <dgm:cxn modelId="{12986540-CB18-4AC5-8F9A-88E0B968BE84}" type="presOf" srcId="{113DC0ED-EB8D-4E17-8919-3DF96BB59EF1}" destId="{D901F5DA-1964-4536-A23A-BF393F7565FF}" srcOrd="0" destOrd="0" presId="urn:microsoft.com/office/officeart/2005/8/layout/vList2"/>
    <dgm:cxn modelId="{1DA88871-FE57-48A2-98C5-E6492BD2653E}" type="presOf" srcId="{AB1024DE-9215-457B-AE22-9EADC96E7C15}" destId="{51E85EEA-D642-45D5-8015-6DFEFCE48B5B}" srcOrd="0" destOrd="0" presId="urn:microsoft.com/office/officeart/2005/8/layout/vList2"/>
    <dgm:cxn modelId="{39B24B82-969F-4235-A703-6C4AB3334628}" type="presOf" srcId="{581F359F-108F-4A5C-A815-9354BD7A0BA5}" destId="{7619953E-F944-41C7-AECF-FDB2361D1752}" srcOrd="0" destOrd="0" presId="urn:microsoft.com/office/officeart/2005/8/layout/vList2"/>
    <dgm:cxn modelId="{2C9CD4B0-553F-44CF-AEE8-629F8EE28038}" srcId="{113DC0ED-EB8D-4E17-8919-3DF96BB59EF1}" destId="{B7469EE3-9E7A-4394-8DBA-201CA6C571F2}" srcOrd="0" destOrd="0" parTransId="{29C20C92-CB43-40C5-A1F4-C6D4BA7C3204}" sibTransId="{34BD8092-0C00-420F-90E4-201EF63CF24F}"/>
    <dgm:cxn modelId="{05B73234-83C7-4890-A17B-9F77C1DAA508}" type="presOf" srcId="{B7469EE3-9E7A-4394-8DBA-201CA6C571F2}" destId="{98F243DE-53A2-401D-8B7B-9497B2D32489}" srcOrd="0" destOrd="0" presId="urn:microsoft.com/office/officeart/2005/8/layout/vList2"/>
    <dgm:cxn modelId="{9A3A1A00-6BE7-4889-BCA3-04D4AF898C91}" type="presOf" srcId="{696DB03F-91FC-48C8-B136-5C9D29AC5A78}" destId="{A65EAE0E-8A9A-43CB-B478-73AD82C560D0}" srcOrd="0" destOrd="0" presId="urn:microsoft.com/office/officeart/2005/8/layout/vList2"/>
    <dgm:cxn modelId="{0997D53C-8293-490B-96DC-1B4277931227}" srcId="{B7469EE3-9E7A-4394-8DBA-201CA6C571F2}" destId="{AB1024DE-9215-457B-AE22-9EADC96E7C15}" srcOrd="0" destOrd="0" parTransId="{3A9AC7C0-041B-4693-9F5E-24EA4B81A15D}" sibTransId="{C33B28B8-9288-4A9F-BBE8-801C0CA8DECF}"/>
    <dgm:cxn modelId="{150CB5B5-A552-4A27-8AD2-A299CBBFEB05}" type="presParOf" srcId="{D901F5DA-1964-4536-A23A-BF393F7565FF}" destId="{98F243DE-53A2-401D-8B7B-9497B2D32489}" srcOrd="0" destOrd="0" presId="urn:microsoft.com/office/officeart/2005/8/layout/vList2"/>
    <dgm:cxn modelId="{878C7AD0-8AE9-46C7-8F3A-D446F3ED8116}" type="presParOf" srcId="{D901F5DA-1964-4536-A23A-BF393F7565FF}" destId="{51E85EEA-D642-45D5-8015-6DFEFCE48B5B}" srcOrd="1" destOrd="0" presId="urn:microsoft.com/office/officeart/2005/8/layout/vList2"/>
    <dgm:cxn modelId="{CBDDEA19-B3A6-418F-B10F-15124A54F696}" type="presParOf" srcId="{D901F5DA-1964-4536-A23A-BF393F7565FF}" destId="{A65EAE0E-8A9A-43CB-B478-73AD82C560D0}" srcOrd="2" destOrd="0" presId="urn:microsoft.com/office/officeart/2005/8/layout/vList2"/>
    <dgm:cxn modelId="{01F60280-3F56-4326-8097-DCF4E05A7E72}" type="presParOf" srcId="{D901F5DA-1964-4536-A23A-BF393F7565FF}" destId="{84EB139C-F0D4-4111-B0FB-0A428EBC9F60}" srcOrd="3" destOrd="0" presId="urn:microsoft.com/office/officeart/2005/8/layout/vList2"/>
    <dgm:cxn modelId="{C0FF8D6E-BFA9-4070-9ED4-CF37178F9342}" type="presParOf" srcId="{D901F5DA-1964-4536-A23A-BF393F7565FF}" destId="{7619953E-F944-41C7-AECF-FDB2361D1752}"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CDB8CC-105B-4261-9DD7-BC34298DE311}"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6C5BDF0A-7464-4AEE-B233-76E5201C0005}">
      <dgm:prSet custT="1"/>
      <dgm:spPr/>
      <dgm:t>
        <a:bodyPr/>
        <a:lstStyle/>
        <a:p>
          <a:pPr rtl="0"/>
          <a:r>
            <a:rPr lang="en-US" sz="2400" baseline="0" dirty="0" smtClean="0"/>
            <a:t>Options for individual presentation</a:t>
          </a:r>
          <a:endParaRPr lang="en-US" sz="2400" dirty="0"/>
        </a:p>
      </dgm:t>
    </dgm:pt>
    <dgm:pt modelId="{6817725D-AFFD-473C-ADE6-F7317B6E338B}" type="parTrans" cxnId="{611FCE8C-C184-4F87-B9B9-DF86BD66430C}">
      <dgm:prSet/>
      <dgm:spPr/>
      <dgm:t>
        <a:bodyPr/>
        <a:lstStyle/>
        <a:p>
          <a:endParaRPr lang="en-US" sz="2400"/>
        </a:p>
      </dgm:t>
    </dgm:pt>
    <dgm:pt modelId="{3FE33D4B-991B-4CA9-80B0-DE24EF101FD3}" type="sibTrans" cxnId="{611FCE8C-C184-4F87-B9B9-DF86BD66430C}">
      <dgm:prSet/>
      <dgm:spPr/>
      <dgm:t>
        <a:bodyPr/>
        <a:lstStyle/>
        <a:p>
          <a:endParaRPr lang="en-US" sz="2400"/>
        </a:p>
      </dgm:t>
    </dgm:pt>
    <dgm:pt modelId="{0F3801CD-D172-4EE2-AC2D-231A130966F2}">
      <dgm:prSet custT="1"/>
      <dgm:spPr/>
      <dgm:t>
        <a:bodyPr/>
        <a:lstStyle/>
        <a:p>
          <a:pPr rtl="0"/>
          <a:r>
            <a:rPr lang="en-US" sz="2400" baseline="0" dirty="0" smtClean="0"/>
            <a:t>Group project/student panels</a:t>
          </a:r>
          <a:endParaRPr lang="en-US" sz="2400" dirty="0"/>
        </a:p>
      </dgm:t>
    </dgm:pt>
    <dgm:pt modelId="{3082A103-F6C0-42D1-B8CF-293E7DAC35D7}" type="parTrans" cxnId="{A8A589D2-616D-40E3-98BD-D8FA7EC0460E}">
      <dgm:prSet/>
      <dgm:spPr/>
      <dgm:t>
        <a:bodyPr/>
        <a:lstStyle/>
        <a:p>
          <a:endParaRPr lang="en-US" sz="2400"/>
        </a:p>
      </dgm:t>
    </dgm:pt>
    <dgm:pt modelId="{7E3D0740-C54A-47C8-8D87-5A3C7BBBDBF8}" type="sibTrans" cxnId="{A8A589D2-616D-40E3-98BD-D8FA7EC0460E}">
      <dgm:prSet/>
      <dgm:spPr/>
      <dgm:t>
        <a:bodyPr/>
        <a:lstStyle/>
        <a:p>
          <a:endParaRPr lang="en-US" sz="2400"/>
        </a:p>
      </dgm:t>
    </dgm:pt>
    <dgm:pt modelId="{A7D9786A-43C6-4E70-AF85-8B8B305AD454}">
      <dgm:prSet custT="1"/>
      <dgm:spPr/>
      <dgm:t>
        <a:bodyPr/>
        <a:lstStyle/>
        <a:p>
          <a:pPr rtl="0"/>
          <a:r>
            <a:rPr lang="en-US" sz="2400" baseline="0" smtClean="0"/>
            <a:t>Instructional material for online course (lecture video, YouTube video, readings, etc.)</a:t>
          </a:r>
          <a:endParaRPr lang="en-US" sz="2400"/>
        </a:p>
      </dgm:t>
    </dgm:pt>
    <dgm:pt modelId="{EA3C0B75-4CB8-4B93-8B47-69C42DD6A73C}" type="parTrans" cxnId="{FACDDCFE-E9C5-4541-A1B0-D3A8C1D0D9E2}">
      <dgm:prSet/>
      <dgm:spPr/>
      <dgm:t>
        <a:bodyPr/>
        <a:lstStyle/>
        <a:p>
          <a:endParaRPr lang="en-US" sz="2400"/>
        </a:p>
      </dgm:t>
    </dgm:pt>
    <dgm:pt modelId="{6711D070-050E-4452-A216-FFB3D2EC5E77}" type="sibTrans" cxnId="{FACDDCFE-E9C5-4541-A1B0-D3A8C1D0D9E2}">
      <dgm:prSet/>
      <dgm:spPr/>
      <dgm:t>
        <a:bodyPr/>
        <a:lstStyle/>
        <a:p>
          <a:endParaRPr lang="en-US" sz="2400"/>
        </a:p>
      </dgm:t>
    </dgm:pt>
    <dgm:pt modelId="{FECC0CD3-7841-416B-906F-F4321B88426A}" type="pres">
      <dgm:prSet presAssocID="{CCCDB8CC-105B-4261-9DD7-BC34298DE311}" presName="hierChild1" presStyleCnt="0">
        <dgm:presLayoutVars>
          <dgm:orgChart val="1"/>
          <dgm:chPref val="1"/>
          <dgm:dir/>
          <dgm:animOne val="branch"/>
          <dgm:animLvl val="lvl"/>
          <dgm:resizeHandles/>
        </dgm:presLayoutVars>
      </dgm:prSet>
      <dgm:spPr/>
    </dgm:pt>
    <dgm:pt modelId="{E592ACF6-3411-4F19-8088-E0A5067B8BF0}" type="pres">
      <dgm:prSet presAssocID="{6C5BDF0A-7464-4AEE-B233-76E5201C0005}" presName="hierRoot1" presStyleCnt="0">
        <dgm:presLayoutVars>
          <dgm:hierBranch val="init"/>
        </dgm:presLayoutVars>
      </dgm:prSet>
      <dgm:spPr/>
    </dgm:pt>
    <dgm:pt modelId="{35DF8EA6-2143-4820-BA7A-56682DB4EF75}" type="pres">
      <dgm:prSet presAssocID="{6C5BDF0A-7464-4AEE-B233-76E5201C0005}" presName="rootComposite1" presStyleCnt="0"/>
      <dgm:spPr/>
    </dgm:pt>
    <dgm:pt modelId="{968BC6CD-185B-405F-AA87-F97338A79CA0}" type="pres">
      <dgm:prSet presAssocID="{6C5BDF0A-7464-4AEE-B233-76E5201C0005}" presName="rootText1" presStyleLbl="node0" presStyleIdx="0" presStyleCnt="3" custScaleY="194872" custLinFactNeighborX="-3549">
        <dgm:presLayoutVars>
          <dgm:chPref val="3"/>
        </dgm:presLayoutVars>
      </dgm:prSet>
      <dgm:spPr/>
    </dgm:pt>
    <dgm:pt modelId="{7D20FAD7-8490-40D3-B75F-8688D79D55C9}" type="pres">
      <dgm:prSet presAssocID="{6C5BDF0A-7464-4AEE-B233-76E5201C0005}" presName="rootConnector1" presStyleLbl="node1" presStyleIdx="0" presStyleCnt="0"/>
      <dgm:spPr/>
    </dgm:pt>
    <dgm:pt modelId="{3AE395ED-C1B0-4AFC-BE40-4435EC8AE35B}" type="pres">
      <dgm:prSet presAssocID="{6C5BDF0A-7464-4AEE-B233-76E5201C0005}" presName="hierChild2" presStyleCnt="0"/>
      <dgm:spPr/>
    </dgm:pt>
    <dgm:pt modelId="{785D6ABD-751F-4087-A231-33A7146CDF90}" type="pres">
      <dgm:prSet presAssocID="{6C5BDF0A-7464-4AEE-B233-76E5201C0005}" presName="hierChild3" presStyleCnt="0"/>
      <dgm:spPr/>
    </dgm:pt>
    <dgm:pt modelId="{61262D0A-B0BA-4005-87CB-6C76FBE66137}" type="pres">
      <dgm:prSet presAssocID="{0F3801CD-D172-4EE2-AC2D-231A130966F2}" presName="hierRoot1" presStyleCnt="0">
        <dgm:presLayoutVars>
          <dgm:hierBranch val="init"/>
        </dgm:presLayoutVars>
      </dgm:prSet>
      <dgm:spPr/>
    </dgm:pt>
    <dgm:pt modelId="{42BD6AA8-4E5E-444E-93EF-6A6415D43471}" type="pres">
      <dgm:prSet presAssocID="{0F3801CD-D172-4EE2-AC2D-231A130966F2}" presName="rootComposite1" presStyleCnt="0"/>
      <dgm:spPr/>
    </dgm:pt>
    <dgm:pt modelId="{48B7AAA8-0220-4E1D-BA01-B3D2B80C8EC9}" type="pres">
      <dgm:prSet presAssocID="{0F3801CD-D172-4EE2-AC2D-231A130966F2}" presName="rootText1" presStyleLbl="node0" presStyleIdx="1" presStyleCnt="3" custScaleY="194872" custLinFactNeighborX="-1672">
        <dgm:presLayoutVars>
          <dgm:chPref val="3"/>
        </dgm:presLayoutVars>
      </dgm:prSet>
      <dgm:spPr/>
    </dgm:pt>
    <dgm:pt modelId="{F451E51C-EFD5-40C1-8773-F21706DDBF49}" type="pres">
      <dgm:prSet presAssocID="{0F3801CD-D172-4EE2-AC2D-231A130966F2}" presName="rootConnector1" presStyleLbl="node1" presStyleIdx="0" presStyleCnt="0"/>
      <dgm:spPr/>
    </dgm:pt>
    <dgm:pt modelId="{4D7B31C4-EA35-4417-9841-FDD9EA771FF5}" type="pres">
      <dgm:prSet presAssocID="{0F3801CD-D172-4EE2-AC2D-231A130966F2}" presName="hierChild2" presStyleCnt="0"/>
      <dgm:spPr/>
    </dgm:pt>
    <dgm:pt modelId="{03045C2A-E404-4ED5-8151-6F5165F51106}" type="pres">
      <dgm:prSet presAssocID="{0F3801CD-D172-4EE2-AC2D-231A130966F2}" presName="hierChild3" presStyleCnt="0"/>
      <dgm:spPr/>
    </dgm:pt>
    <dgm:pt modelId="{FF993144-115C-4FE9-910F-405B028F3E03}" type="pres">
      <dgm:prSet presAssocID="{A7D9786A-43C6-4E70-AF85-8B8B305AD454}" presName="hierRoot1" presStyleCnt="0">
        <dgm:presLayoutVars>
          <dgm:hierBranch val="init"/>
        </dgm:presLayoutVars>
      </dgm:prSet>
      <dgm:spPr/>
    </dgm:pt>
    <dgm:pt modelId="{866488E3-F148-4DEC-AEC3-9F855E5E53E7}" type="pres">
      <dgm:prSet presAssocID="{A7D9786A-43C6-4E70-AF85-8B8B305AD454}" presName="rootComposite1" presStyleCnt="0"/>
      <dgm:spPr/>
    </dgm:pt>
    <dgm:pt modelId="{53286015-2917-406A-BF02-DD0B0E3EFD2A}" type="pres">
      <dgm:prSet presAssocID="{A7D9786A-43C6-4E70-AF85-8B8B305AD454}" presName="rootText1" presStyleLbl="node0" presStyleIdx="2" presStyleCnt="3" custScaleY="194872" custLinFactNeighborX="-7075">
        <dgm:presLayoutVars>
          <dgm:chPref val="3"/>
        </dgm:presLayoutVars>
      </dgm:prSet>
      <dgm:spPr/>
    </dgm:pt>
    <dgm:pt modelId="{C1742574-3404-4094-AE2E-35B55467AC57}" type="pres">
      <dgm:prSet presAssocID="{A7D9786A-43C6-4E70-AF85-8B8B305AD454}" presName="rootConnector1" presStyleLbl="node1" presStyleIdx="0" presStyleCnt="0"/>
      <dgm:spPr/>
    </dgm:pt>
    <dgm:pt modelId="{D5823121-C628-4B98-A049-0DA998EB208F}" type="pres">
      <dgm:prSet presAssocID="{A7D9786A-43C6-4E70-AF85-8B8B305AD454}" presName="hierChild2" presStyleCnt="0"/>
      <dgm:spPr/>
    </dgm:pt>
    <dgm:pt modelId="{825B9D9D-9599-4A44-8781-6E6B43532749}" type="pres">
      <dgm:prSet presAssocID="{A7D9786A-43C6-4E70-AF85-8B8B305AD454}" presName="hierChild3" presStyleCnt="0"/>
      <dgm:spPr/>
    </dgm:pt>
  </dgm:ptLst>
  <dgm:cxnLst>
    <dgm:cxn modelId="{F6C7E324-22CD-489C-B1C3-55642F482092}" type="presOf" srcId="{0F3801CD-D172-4EE2-AC2D-231A130966F2}" destId="{F451E51C-EFD5-40C1-8773-F21706DDBF49}" srcOrd="1" destOrd="0" presId="urn:microsoft.com/office/officeart/2005/8/layout/orgChart1"/>
    <dgm:cxn modelId="{FACDDCFE-E9C5-4541-A1B0-D3A8C1D0D9E2}" srcId="{CCCDB8CC-105B-4261-9DD7-BC34298DE311}" destId="{A7D9786A-43C6-4E70-AF85-8B8B305AD454}" srcOrd="2" destOrd="0" parTransId="{EA3C0B75-4CB8-4B93-8B47-69C42DD6A73C}" sibTransId="{6711D070-050E-4452-A216-FFB3D2EC5E77}"/>
    <dgm:cxn modelId="{3AE83B0A-AEB1-4F1C-AF85-4667A742BD3C}" type="presOf" srcId="{A7D9786A-43C6-4E70-AF85-8B8B305AD454}" destId="{53286015-2917-406A-BF02-DD0B0E3EFD2A}" srcOrd="0" destOrd="0" presId="urn:microsoft.com/office/officeart/2005/8/layout/orgChart1"/>
    <dgm:cxn modelId="{12BD1DE9-28D2-4DB3-8460-9A68A94E6E2A}" type="presOf" srcId="{0F3801CD-D172-4EE2-AC2D-231A130966F2}" destId="{48B7AAA8-0220-4E1D-BA01-B3D2B80C8EC9}" srcOrd="0" destOrd="0" presId="urn:microsoft.com/office/officeart/2005/8/layout/orgChart1"/>
    <dgm:cxn modelId="{DF4B5272-D4A4-4931-BD95-6E05571199F0}" type="presOf" srcId="{6C5BDF0A-7464-4AEE-B233-76E5201C0005}" destId="{968BC6CD-185B-405F-AA87-F97338A79CA0}" srcOrd="0" destOrd="0" presId="urn:microsoft.com/office/officeart/2005/8/layout/orgChart1"/>
    <dgm:cxn modelId="{74298EA2-B008-42B6-965F-CF0C514A226B}" type="presOf" srcId="{A7D9786A-43C6-4E70-AF85-8B8B305AD454}" destId="{C1742574-3404-4094-AE2E-35B55467AC57}" srcOrd="1" destOrd="0" presId="urn:microsoft.com/office/officeart/2005/8/layout/orgChart1"/>
    <dgm:cxn modelId="{611FCE8C-C184-4F87-B9B9-DF86BD66430C}" srcId="{CCCDB8CC-105B-4261-9DD7-BC34298DE311}" destId="{6C5BDF0A-7464-4AEE-B233-76E5201C0005}" srcOrd="0" destOrd="0" parTransId="{6817725D-AFFD-473C-ADE6-F7317B6E338B}" sibTransId="{3FE33D4B-991B-4CA9-80B0-DE24EF101FD3}"/>
    <dgm:cxn modelId="{FC3DF70C-DEE1-401C-9022-32D55CB2712F}" type="presOf" srcId="{6C5BDF0A-7464-4AEE-B233-76E5201C0005}" destId="{7D20FAD7-8490-40D3-B75F-8688D79D55C9}" srcOrd="1" destOrd="0" presId="urn:microsoft.com/office/officeart/2005/8/layout/orgChart1"/>
    <dgm:cxn modelId="{A8A589D2-616D-40E3-98BD-D8FA7EC0460E}" srcId="{CCCDB8CC-105B-4261-9DD7-BC34298DE311}" destId="{0F3801CD-D172-4EE2-AC2D-231A130966F2}" srcOrd="1" destOrd="0" parTransId="{3082A103-F6C0-42D1-B8CF-293E7DAC35D7}" sibTransId="{7E3D0740-C54A-47C8-8D87-5A3C7BBBDBF8}"/>
    <dgm:cxn modelId="{6B7AADC1-24C8-4700-B373-F2180CA9FDFB}" type="presOf" srcId="{CCCDB8CC-105B-4261-9DD7-BC34298DE311}" destId="{FECC0CD3-7841-416B-906F-F4321B88426A}" srcOrd="0" destOrd="0" presId="urn:microsoft.com/office/officeart/2005/8/layout/orgChart1"/>
    <dgm:cxn modelId="{B1E9842B-0254-4CA6-850A-18650C883018}" type="presParOf" srcId="{FECC0CD3-7841-416B-906F-F4321B88426A}" destId="{E592ACF6-3411-4F19-8088-E0A5067B8BF0}" srcOrd="0" destOrd="0" presId="urn:microsoft.com/office/officeart/2005/8/layout/orgChart1"/>
    <dgm:cxn modelId="{5DAA77E7-59AD-410A-9772-3BF21F86B4D0}" type="presParOf" srcId="{E592ACF6-3411-4F19-8088-E0A5067B8BF0}" destId="{35DF8EA6-2143-4820-BA7A-56682DB4EF75}" srcOrd="0" destOrd="0" presId="urn:microsoft.com/office/officeart/2005/8/layout/orgChart1"/>
    <dgm:cxn modelId="{E63E8079-CC0B-4823-AAA1-1D7C8E3E0A95}" type="presParOf" srcId="{35DF8EA6-2143-4820-BA7A-56682DB4EF75}" destId="{968BC6CD-185B-405F-AA87-F97338A79CA0}" srcOrd="0" destOrd="0" presId="urn:microsoft.com/office/officeart/2005/8/layout/orgChart1"/>
    <dgm:cxn modelId="{7A2025C2-B869-40BA-8F00-6EF7A23E7407}" type="presParOf" srcId="{35DF8EA6-2143-4820-BA7A-56682DB4EF75}" destId="{7D20FAD7-8490-40D3-B75F-8688D79D55C9}" srcOrd="1" destOrd="0" presId="urn:microsoft.com/office/officeart/2005/8/layout/orgChart1"/>
    <dgm:cxn modelId="{0A6E1F58-6035-4A73-B0A1-C9204E1950AB}" type="presParOf" srcId="{E592ACF6-3411-4F19-8088-E0A5067B8BF0}" destId="{3AE395ED-C1B0-4AFC-BE40-4435EC8AE35B}" srcOrd="1" destOrd="0" presId="urn:microsoft.com/office/officeart/2005/8/layout/orgChart1"/>
    <dgm:cxn modelId="{C1961D6D-E6AC-452D-B8AA-3FA4647CD0A9}" type="presParOf" srcId="{E592ACF6-3411-4F19-8088-E0A5067B8BF0}" destId="{785D6ABD-751F-4087-A231-33A7146CDF90}" srcOrd="2" destOrd="0" presId="urn:microsoft.com/office/officeart/2005/8/layout/orgChart1"/>
    <dgm:cxn modelId="{05B6A494-C3E3-4175-816B-E194E45A210C}" type="presParOf" srcId="{FECC0CD3-7841-416B-906F-F4321B88426A}" destId="{61262D0A-B0BA-4005-87CB-6C76FBE66137}" srcOrd="1" destOrd="0" presId="urn:microsoft.com/office/officeart/2005/8/layout/orgChart1"/>
    <dgm:cxn modelId="{2346C61F-D30F-471C-8486-F2383F3469D2}" type="presParOf" srcId="{61262D0A-B0BA-4005-87CB-6C76FBE66137}" destId="{42BD6AA8-4E5E-444E-93EF-6A6415D43471}" srcOrd="0" destOrd="0" presId="urn:microsoft.com/office/officeart/2005/8/layout/orgChart1"/>
    <dgm:cxn modelId="{5EDC5308-56CE-4936-9674-8D4523B2B452}" type="presParOf" srcId="{42BD6AA8-4E5E-444E-93EF-6A6415D43471}" destId="{48B7AAA8-0220-4E1D-BA01-B3D2B80C8EC9}" srcOrd="0" destOrd="0" presId="urn:microsoft.com/office/officeart/2005/8/layout/orgChart1"/>
    <dgm:cxn modelId="{03184479-C13D-42BE-9B57-8DE89384B729}" type="presParOf" srcId="{42BD6AA8-4E5E-444E-93EF-6A6415D43471}" destId="{F451E51C-EFD5-40C1-8773-F21706DDBF49}" srcOrd="1" destOrd="0" presId="urn:microsoft.com/office/officeart/2005/8/layout/orgChart1"/>
    <dgm:cxn modelId="{4E85582E-2D09-4FAF-AF83-994F0487D23F}" type="presParOf" srcId="{61262D0A-B0BA-4005-87CB-6C76FBE66137}" destId="{4D7B31C4-EA35-4417-9841-FDD9EA771FF5}" srcOrd="1" destOrd="0" presId="urn:microsoft.com/office/officeart/2005/8/layout/orgChart1"/>
    <dgm:cxn modelId="{574FFC74-34C6-4BFF-AEBF-43ABAE31FCC4}" type="presParOf" srcId="{61262D0A-B0BA-4005-87CB-6C76FBE66137}" destId="{03045C2A-E404-4ED5-8151-6F5165F51106}" srcOrd="2" destOrd="0" presId="urn:microsoft.com/office/officeart/2005/8/layout/orgChart1"/>
    <dgm:cxn modelId="{FED79D38-16C8-4CD4-86FA-1868A6674B66}" type="presParOf" srcId="{FECC0CD3-7841-416B-906F-F4321B88426A}" destId="{FF993144-115C-4FE9-910F-405B028F3E03}" srcOrd="2" destOrd="0" presId="urn:microsoft.com/office/officeart/2005/8/layout/orgChart1"/>
    <dgm:cxn modelId="{00768DD0-17C9-4E22-BE46-E2F74753698F}" type="presParOf" srcId="{FF993144-115C-4FE9-910F-405B028F3E03}" destId="{866488E3-F148-4DEC-AEC3-9F855E5E53E7}" srcOrd="0" destOrd="0" presId="urn:microsoft.com/office/officeart/2005/8/layout/orgChart1"/>
    <dgm:cxn modelId="{F4E03E91-0CBB-4A03-8559-47474C5B553C}" type="presParOf" srcId="{866488E3-F148-4DEC-AEC3-9F855E5E53E7}" destId="{53286015-2917-406A-BF02-DD0B0E3EFD2A}" srcOrd="0" destOrd="0" presId="urn:microsoft.com/office/officeart/2005/8/layout/orgChart1"/>
    <dgm:cxn modelId="{FBE271E9-996C-4A16-AC90-33C2D79A4D12}" type="presParOf" srcId="{866488E3-F148-4DEC-AEC3-9F855E5E53E7}" destId="{C1742574-3404-4094-AE2E-35B55467AC57}" srcOrd="1" destOrd="0" presId="urn:microsoft.com/office/officeart/2005/8/layout/orgChart1"/>
    <dgm:cxn modelId="{37424688-A0B4-4098-B511-71DD42868E95}" type="presParOf" srcId="{FF993144-115C-4FE9-910F-405B028F3E03}" destId="{D5823121-C628-4B98-A049-0DA998EB208F}" srcOrd="1" destOrd="0" presId="urn:microsoft.com/office/officeart/2005/8/layout/orgChart1"/>
    <dgm:cxn modelId="{EE177DF7-03F3-459E-957E-28603A5A9EDE}" type="presParOf" srcId="{FF993144-115C-4FE9-910F-405B028F3E03}" destId="{825B9D9D-9599-4A44-8781-6E6B4353274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667387-F3D9-4EF0-B794-E46701A8D4BB}"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n-US"/>
        </a:p>
      </dgm:t>
    </dgm:pt>
    <dgm:pt modelId="{38B5C3E8-C57F-40FA-B080-B4E4DB5E9C49}" type="pres">
      <dgm:prSet presAssocID="{51667387-F3D9-4EF0-B794-E46701A8D4BB}" presName="hierChild1" presStyleCnt="0">
        <dgm:presLayoutVars>
          <dgm:orgChart val="1"/>
          <dgm:chPref val="1"/>
          <dgm:dir/>
          <dgm:animOne val="branch"/>
          <dgm:animLvl val="lvl"/>
          <dgm:resizeHandles/>
        </dgm:presLayoutVars>
      </dgm:prSet>
      <dgm:spPr/>
      <dgm:t>
        <a:bodyPr/>
        <a:lstStyle/>
        <a:p>
          <a:endParaRPr lang="en-US"/>
        </a:p>
      </dgm:t>
    </dgm:pt>
  </dgm:ptLst>
  <dgm:cxnLst>
    <dgm:cxn modelId="{E7528D45-426E-47BB-BE03-D27E5829ADB0}" type="presOf" srcId="{51667387-F3D9-4EF0-B794-E46701A8D4BB}" destId="{38B5C3E8-C57F-40FA-B080-B4E4DB5E9C49}" srcOrd="0"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E94A-6E95-49CC-88F2-30E73655F213}">
      <dsp:nvSpPr>
        <dsp:cNvPr id="0" name=""/>
        <dsp:cNvSpPr/>
      </dsp:nvSpPr>
      <dsp:spPr>
        <a:xfrm>
          <a:off x="986" y="1119299"/>
          <a:ext cx="3846665" cy="230799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baseline="0" dirty="0" smtClean="0"/>
            <a:t>Identify the three principles of UDL</a:t>
          </a:r>
          <a:endParaRPr lang="en-US" sz="3200" kern="1200" dirty="0"/>
        </a:p>
      </dsp:txBody>
      <dsp:txXfrm>
        <a:off x="986" y="1119299"/>
        <a:ext cx="3846665" cy="2307999"/>
      </dsp:txXfrm>
    </dsp:sp>
    <dsp:sp modelId="{5C418A66-3658-4C81-83F0-84AF02147C16}">
      <dsp:nvSpPr>
        <dsp:cNvPr id="0" name=""/>
        <dsp:cNvSpPr/>
      </dsp:nvSpPr>
      <dsp:spPr>
        <a:xfrm>
          <a:off x="4232318" y="1119299"/>
          <a:ext cx="3846665" cy="2307999"/>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baseline="0" dirty="0" smtClean="0"/>
            <a:t>Identify three different applications of UDL in an online environment</a:t>
          </a:r>
          <a:endParaRPr lang="en-US" sz="3200" kern="1200" dirty="0"/>
        </a:p>
      </dsp:txBody>
      <dsp:txXfrm>
        <a:off x="4232318" y="1119299"/>
        <a:ext cx="3846665" cy="2307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7B3FC-12C4-4CB5-90FD-B0C2495314B8}">
      <dsp:nvSpPr>
        <dsp:cNvPr id="0" name=""/>
        <dsp:cNvSpPr/>
      </dsp:nvSpPr>
      <dsp:spPr>
        <a:xfrm>
          <a:off x="0" y="31356"/>
          <a:ext cx="2597208" cy="4266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Additional Audio</a:t>
          </a:r>
          <a:endParaRPr lang="en-US" sz="1800" kern="1200" dirty="0"/>
        </a:p>
      </dsp:txBody>
      <dsp:txXfrm>
        <a:off x="20829" y="52185"/>
        <a:ext cx="2555550" cy="385036"/>
      </dsp:txXfrm>
    </dsp:sp>
    <dsp:sp modelId="{167CEB04-C5CA-43A4-B57D-C238EAFF4E2A}">
      <dsp:nvSpPr>
        <dsp:cNvPr id="0" name=""/>
        <dsp:cNvSpPr/>
      </dsp:nvSpPr>
      <dsp:spPr>
        <a:xfrm>
          <a:off x="0" y="488138"/>
          <a:ext cx="2597208" cy="245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Supplement content:</a:t>
          </a:r>
          <a:endParaRPr lang="en-US" sz="1600" kern="1200"/>
        </a:p>
      </dsp:txBody>
      <dsp:txXfrm>
        <a:off x="11994" y="500132"/>
        <a:ext cx="2573220" cy="221712"/>
      </dsp:txXfrm>
    </dsp:sp>
    <dsp:sp modelId="{6022312F-5891-4A00-AA4A-414267546F2B}">
      <dsp:nvSpPr>
        <dsp:cNvPr id="0" name=""/>
        <dsp:cNvSpPr/>
      </dsp:nvSpPr>
      <dsp:spPr>
        <a:xfrm>
          <a:off x="0" y="733838"/>
          <a:ext cx="2597208"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61"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Webinar audio</a:t>
          </a:r>
          <a:endParaRPr lang="en-US" sz="1600" kern="1200"/>
        </a:p>
        <a:p>
          <a:pPr marL="171450" lvl="1" indent="-171450" algn="l" defTabSz="711200" rtl="0">
            <a:lnSpc>
              <a:spcPct val="90000"/>
            </a:lnSpc>
            <a:spcBef>
              <a:spcPct val="0"/>
            </a:spcBef>
            <a:spcAft>
              <a:spcPct val="20000"/>
            </a:spcAft>
            <a:buChar char="••"/>
          </a:pPr>
          <a:r>
            <a:rPr lang="en-US" sz="1600" kern="1200" smtClean="0"/>
            <a:t>Podcasts</a:t>
          </a:r>
          <a:endParaRPr lang="en-US" sz="1600" kern="1200"/>
        </a:p>
        <a:p>
          <a:pPr marL="171450" lvl="1" indent="-171450" algn="l" defTabSz="711200" rtl="0">
            <a:lnSpc>
              <a:spcPct val="90000"/>
            </a:lnSpc>
            <a:spcBef>
              <a:spcPct val="0"/>
            </a:spcBef>
            <a:spcAft>
              <a:spcPct val="20000"/>
            </a:spcAft>
            <a:buChar char="••"/>
          </a:pPr>
          <a:r>
            <a:rPr lang="en-US" sz="1600" kern="1200" smtClean="0"/>
            <a:t>Narrated audio files (mp3 format)</a:t>
          </a:r>
          <a:endParaRPr lang="en-US" sz="1600" kern="1200"/>
        </a:p>
      </dsp:txBody>
      <dsp:txXfrm>
        <a:off x="0" y="733838"/>
        <a:ext cx="2597208"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0D110-8B9B-4CE2-B7B5-D54437E3C825}">
      <dsp:nvSpPr>
        <dsp:cNvPr id="0" name=""/>
        <dsp:cNvSpPr/>
      </dsp:nvSpPr>
      <dsp:spPr>
        <a:xfrm>
          <a:off x="0" y="262"/>
          <a:ext cx="2194257" cy="4274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Recorded Lectures</a:t>
          </a:r>
          <a:endParaRPr lang="en-US" sz="1800" kern="1200" dirty="0"/>
        </a:p>
      </dsp:txBody>
      <dsp:txXfrm>
        <a:off x="20864" y="21126"/>
        <a:ext cx="2152529" cy="385676"/>
      </dsp:txXfrm>
    </dsp:sp>
    <dsp:sp modelId="{D84977E9-0E0D-4BA4-AD0E-B02C10EBDA2F}">
      <dsp:nvSpPr>
        <dsp:cNvPr id="0" name=""/>
        <dsp:cNvSpPr/>
      </dsp:nvSpPr>
      <dsp:spPr>
        <a:xfrm>
          <a:off x="0" y="427666"/>
          <a:ext cx="2194257" cy="480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Keeping lectures brief and digestible</a:t>
          </a:r>
          <a:endParaRPr lang="en-US" sz="1600" kern="1200" dirty="0"/>
        </a:p>
      </dsp:txBody>
      <dsp:txXfrm>
        <a:off x="0" y="427666"/>
        <a:ext cx="2194257" cy="480274"/>
      </dsp:txXfrm>
    </dsp:sp>
    <dsp:sp modelId="{827B9318-4B89-49DA-A99C-087CB83DA7A7}">
      <dsp:nvSpPr>
        <dsp:cNvPr id="0" name=""/>
        <dsp:cNvSpPr/>
      </dsp:nvSpPr>
      <dsp:spPr>
        <a:xfrm>
          <a:off x="0" y="907941"/>
          <a:ext cx="2194257" cy="4274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t>Transcripts/captions</a:t>
          </a:r>
          <a:endParaRPr lang="en-US" sz="1800" kern="1200"/>
        </a:p>
      </dsp:txBody>
      <dsp:txXfrm>
        <a:off x="20864" y="928805"/>
        <a:ext cx="2152529" cy="385676"/>
      </dsp:txXfrm>
    </dsp:sp>
    <dsp:sp modelId="{75AFF713-0B79-4245-9155-9DD2CAF19BA1}">
      <dsp:nvSpPr>
        <dsp:cNvPr id="0" name=""/>
        <dsp:cNvSpPr/>
      </dsp:nvSpPr>
      <dsp:spPr>
        <a:xfrm>
          <a:off x="0" y="1335345"/>
          <a:ext cx="2194257" cy="480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Use with recorded audio/video</a:t>
          </a:r>
          <a:endParaRPr lang="en-US" sz="1600" kern="1200" dirty="0"/>
        </a:p>
      </dsp:txBody>
      <dsp:txXfrm>
        <a:off x="0" y="1335345"/>
        <a:ext cx="2194257" cy="480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5C8C-FBC4-4EE5-82C7-422C883508FA}">
      <dsp:nvSpPr>
        <dsp:cNvPr id="0" name=""/>
        <dsp:cNvSpPr/>
      </dsp:nvSpPr>
      <dsp:spPr>
        <a:xfrm>
          <a:off x="0" y="39688"/>
          <a:ext cx="2074024" cy="455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Guided Notes</a:t>
          </a:r>
          <a:endParaRPr lang="en-US" sz="1900" kern="1200"/>
        </a:p>
      </dsp:txBody>
      <dsp:txXfrm>
        <a:off x="22246" y="61934"/>
        <a:ext cx="2029532" cy="411223"/>
      </dsp:txXfrm>
    </dsp:sp>
    <dsp:sp modelId="{77FFF96D-3681-4284-A093-899284F99DF8}">
      <dsp:nvSpPr>
        <dsp:cNvPr id="0" name=""/>
        <dsp:cNvSpPr/>
      </dsp:nvSpPr>
      <dsp:spPr>
        <a:xfrm>
          <a:off x="0" y="495403"/>
          <a:ext cx="207402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5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smtClean="0"/>
            <a:t>Students take notes</a:t>
          </a:r>
          <a:endParaRPr lang="en-US" sz="1500" kern="1200"/>
        </a:p>
      </dsp:txBody>
      <dsp:txXfrm>
        <a:off x="0" y="495403"/>
        <a:ext cx="2074024" cy="314640"/>
      </dsp:txXfrm>
    </dsp:sp>
    <dsp:sp modelId="{64000641-8C46-4ADE-B5F2-795B17FC92CE}">
      <dsp:nvSpPr>
        <dsp:cNvPr id="0" name=""/>
        <dsp:cNvSpPr/>
      </dsp:nvSpPr>
      <dsp:spPr>
        <a:xfrm>
          <a:off x="0" y="810043"/>
          <a:ext cx="2074024" cy="455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Graphic rep of text</a:t>
          </a:r>
          <a:endParaRPr lang="en-US" sz="1900" kern="1200"/>
        </a:p>
      </dsp:txBody>
      <dsp:txXfrm>
        <a:off x="22246" y="832289"/>
        <a:ext cx="2029532" cy="411223"/>
      </dsp:txXfrm>
    </dsp:sp>
    <dsp:sp modelId="{7DB007BF-41BB-4346-8C63-6092885F8993}">
      <dsp:nvSpPr>
        <dsp:cNvPr id="0" name=""/>
        <dsp:cNvSpPr/>
      </dsp:nvSpPr>
      <dsp:spPr>
        <a:xfrm>
          <a:off x="0" y="1320478"/>
          <a:ext cx="2074024" cy="455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Pause Procedure</a:t>
          </a:r>
          <a:endParaRPr lang="en-US" sz="1900" kern="1200"/>
        </a:p>
      </dsp:txBody>
      <dsp:txXfrm>
        <a:off x="22246" y="1342724"/>
        <a:ext cx="2029532" cy="411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0E915-6FBC-4AAF-880E-559744FCEB18}">
      <dsp:nvSpPr>
        <dsp:cNvPr id="0" name=""/>
        <dsp:cNvSpPr/>
      </dsp:nvSpPr>
      <dsp:spPr>
        <a:xfrm>
          <a:off x="0" y="4423"/>
          <a:ext cx="2765021"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Presentations</a:t>
          </a:r>
          <a:endParaRPr lang="en-US" sz="2000" kern="1200" dirty="0"/>
        </a:p>
      </dsp:txBody>
      <dsp:txXfrm>
        <a:off x="34726" y="39149"/>
        <a:ext cx="2695569" cy="641908"/>
      </dsp:txXfrm>
    </dsp:sp>
    <dsp:sp modelId="{D94774FE-B58A-4688-9F73-0AB72D24A0DF}">
      <dsp:nvSpPr>
        <dsp:cNvPr id="0" name=""/>
        <dsp:cNvSpPr/>
      </dsp:nvSpPr>
      <dsp:spPr>
        <a:xfrm>
          <a:off x="0" y="715784"/>
          <a:ext cx="2765021"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8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Asynchronously or synchronously</a:t>
          </a:r>
          <a:endParaRPr lang="en-US" sz="1800" kern="1200" dirty="0"/>
        </a:p>
        <a:p>
          <a:pPr marL="171450" lvl="1" indent="-171450" algn="l" defTabSz="800100" rtl="0">
            <a:lnSpc>
              <a:spcPct val="90000"/>
            </a:lnSpc>
            <a:spcBef>
              <a:spcPct val="0"/>
            </a:spcBef>
            <a:spcAft>
              <a:spcPct val="20000"/>
            </a:spcAft>
            <a:buChar char="••"/>
          </a:pPr>
          <a:r>
            <a:rPr lang="en-US" sz="1800" kern="1200" dirty="0" smtClean="0"/>
            <a:t>Multimedia tools</a:t>
          </a:r>
          <a:endParaRPr lang="en-US" sz="1800" kern="1200" dirty="0"/>
        </a:p>
        <a:p>
          <a:pPr marL="171450" lvl="1" indent="-171450" algn="l" defTabSz="800100" rtl="0">
            <a:lnSpc>
              <a:spcPct val="90000"/>
            </a:lnSpc>
            <a:spcBef>
              <a:spcPct val="0"/>
            </a:spcBef>
            <a:spcAft>
              <a:spcPct val="20000"/>
            </a:spcAft>
            <a:buChar char="••"/>
          </a:pPr>
          <a:r>
            <a:rPr lang="en-US" sz="1800" kern="1200" dirty="0" smtClean="0"/>
            <a:t>Self-recording or illustration</a:t>
          </a:r>
          <a:endParaRPr lang="en-US" sz="1800" kern="1200" dirty="0"/>
        </a:p>
      </dsp:txBody>
      <dsp:txXfrm>
        <a:off x="0" y="715784"/>
        <a:ext cx="2765021" cy="1415880"/>
      </dsp:txXfrm>
    </dsp:sp>
    <dsp:sp modelId="{E3E83314-CF43-49C2-9F8C-321C7567C74E}">
      <dsp:nvSpPr>
        <dsp:cNvPr id="0" name=""/>
        <dsp:cNvSpPr/>
      </dsp:nvSpPr>
      <dsp:spPr>
        <a:xfrm>
          <a:off x="0" y="2131664"/>
          <a:ext cx="2765021"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Roleplay</a:t>
          </a:r>
          <a:endParaRPr lang="en-US" sz="2000" kern="1200" dirty="0"/>
        </a:p>
      </dsp:txBody>
      <dsp:txXfrm>
        <a:off x="34726" y="2166390"/>
        <a:ext cx="2695569" cy="641908"/>
      </dsp:txXfrm>
    </dsp:sp>
    <dsp:sp modelId="{1204948F-9FFC-4E77-98A3-CBB86B7A850A}">
      <dsp:nvSpPr>
        <dsp:cNvPr id="0" name=""/>
        <dsp:cNvSpPr/>
      </dsp:nvSpPr>
      <dsp:spPr>
        <a:xfrm>
          <a:off x="0" y="2843024"/>
          <a:ext cx="2765021" cy="161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8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Modeling of ideas and act out problems or knowledge</a:t>
          </a:r>
          <a:endParaRPr lang="en-US" sz="1800" kern="1200" dirty="0"/>
        </a:p>
        <a:p>
          <a:pPr marL="171450" lvl="1" indent="-171450" algn="l" defTabSz="800100" rtl="0">
            <a:lnSpc>
              <a:spcPct val="90000"/>
            </a:lnSpc>
            <a:spcBef>
              <a:spcPct val="0"/>
            </a:spcBef>
            <a:spcAft>
              <a:spcPct val="20000"/>
            </a:spcAft>
            <a:buChar char="••"/>
          </a:pPr>
          <a:r>
            <a:rPr lang="en-US" sz="1800" kern="1200" dirty="0" smtClean="0"/>
            <a:t>Creating a movie to “retell” or demonstrate their skills</a:t>
          </a:r>
          <a:endParaRPr lang="en-US" sz="1800" kern="1200" dirty="0"/>
        </a:p>
      </dsp:txBody>
      <dsp:txXfrm>
        <a:off x="0" y="2843024"/>
        <a:ext cx="2765021" cy="1612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1E34A-A745-4A9A-B120-5FC0874C9E09}">
      <dsp:nvSpPr>
        <dsp:cNvPr id="0" name=""/>
        <dsp:cNvSpPr/>
      </dsp:nvSpPr>
      <dsp:spPr>
        <a:xfrm>
          <a:off x="0" y="1351"/>
          <a:ext cx="3276600" cy="5134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Instructor/student assignment creation</a:t>
          </a:r>
          <a:endParaRPr lang="en-US" sz="2000" kern="1200" dirty="0"/>
        </a:p>
      </dsp:txBody>
      <dsp:txXfrm>
        <a:off x="25063" y="26414"/>
        <a:ext cx="3226474" cy="463292"/>
      </dsp:txXfrm>
    </dsp:sp>
    <dsp:sp modelId="{3AE06E77-26C8-44B3-8EB6-7CC4F5646E63}">
      <dsp:nvSpPr>
        <dsp:cNvPr id="0" name=""/>
        <dsp:cNvSpPr/>
      </dsp:nvSpPr>
      <dsp:spPr>
        <a:xfrm>
          <a:off x="0" y="514770"/>
          <a:ext cx="3276600" cy="10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32"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Generate ideas, suggestions, feedback</a:t>
          </a:r>
          <a:endParaRPr lang="en-US" sz="1800" kern="1200" dirty="0"/>
        </a:p>
        <a:p>
          <a:pPr marL="171450" lvl="1" indent="-171450" algn="l" defTabSz="800100" rtl="0">
            <a:lnSpc>
              <a:spcPct val="90000"/>
            </a:lnSpc>
            <a:spcBef>
              <a:spcPct val="0"/>
            </a:spcBef>
            <a:spcAft>
              <a:spcPct val="20000"/>
            </a:spcAft>
            <a:buChar char="••"/>
          </a:pPr>
          <a:r>
            <a:rPr lang="en-US" sz="1800" kern="1200" dirty="0" smtClean="0"/>
            <a:t>Reflection journals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Connect prior knowledge</a:t>
          </a:r>
          <a:endParaRPr lang="en-US" sz="1800" kern="1200" dirty="0"/>
        </a:p>
      </dsp:txBody>
      <dsp:txXfrm>
        <a:off x="0" y="514770"/>
        <a:ext cx="3276600" cy="1084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243DE-53A2-401D-8B7B-9497B2D32489}">
      <dsp:nvSpPr>
        <dsp:cNvPr id="0" name=""/>
        <dsp:cNvSpPr/>
      </dsp:nvSpPr>
      <dsp:spPr>
        <a:xfrm>
          <a:off x="0" y="10710"/>
          <a:ext cx="3612994" cy="5241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hlinkClick xmlns:r="http://schemas.openxmlformats.org/officeDocument/2006/relationships" r:id="rId1"/>
            </a:rPr>
            <a:t>Virtual fieldtrips</a:t>
          </a:r>
          <a:endParaRPr lang="en-US" sz="2000" kern="1200" dirty="0"/>
        </a:p>
      </dsp:txBody>
      <dsp:txXfrm>
        <a:off x="25587" y="36297"/>
        <a:ext cx="3561820" cy="472986"/>
      </dsp:txXfrm>
    </dsp:sp>
    <dsp:sp modelId="{51E85EEA-D642-45D5-8015-6DFEFCE48B5B}">
      <dsp:nvSpPr>
        <dsp:cNvPr id="0" name=""/>
        <dsp:cNvSpPr/>
      </dsp:nvSpPr>
      <dsp:spPr>
        <a:xfrm>
          <a:off x="0" y="534870"/>
          <a:ext cx="3612994"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1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Removes the boundaries of where (or when) students can visit</a:t>
          </a:r>
          <a:endParaRPr lang="en-US" sz="1800" kern="1200" dirty="0"/>
        </a:p>
      </dsp:txBody>
      <dsp:txXfrm>
        <a:off x="0" y="534870"/>
        <a:ext cx="3612994" cy="550620"/>
      </dsp:txXfrm>
    </dsp:sp>
    <dsp:sp modelId="{A65EAE0E-8A9A-43CB-B478-73AD82C560D0}">
      <dsp:nvSpPr>
        <dsp:cNvPr id="0" name=""/>
        <dsp:cNvSpPr/>
      </dsp:nvSpPr>
      <dsp:spPr>
        <a:xfrm>
          <a:off x="0" y="1085491"/>
          <a:ext cx="3612994" cy="52416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Debates/Brainstorming</a:t>
          </a:r>
          <a:endParaRPr lang="en-US" sz="2000" kern="1200" dirty="0"/>
        </a:p>
      </dsp:txBody>
      <dsp:txXfrm>
        <a:off x="25587" y="1111078"/>
        <a:ext cx="3561820" cy="472986"/>
      </dsp:txXfrm>
    </dsp:sp>
    <dsp:sp modelId="{7619953E-F944-41C7-AECF-FDB2361D1752}">
      <dsp:nvSpPr>
        <dsp:cNvPr id="0" name=""/>
        <dsp:cNvSpPr/>
      </dsp:nvSpPr>
      <dsp:spPr>
        <a:xfrm>
          <a:off x="0" y="1690291"/>
          <a:ext cx="3612994" cy="52416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Independent modules</a:t>
          </a:r>
          <a:endParaRPr lang="en-US" sz="2000" kern="1200" dirty="0"/>
        </a:p>
      </dsp:txBody>
      <dsp:txXfrm>
        <a:off x="25587" y="1715878"/>
        <a:ext cx="3561820" cy="4729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BC6CD-185B-405F-AA87-F97338A79CA0}">
      <dsp:nvSpPr>
        <dsp:cNvPr id="0" name=""/>
        <dsp:cNvSpPr/>
      </dsp:nvSpPr>
      <dsp:spPr>
        <a:xfrm>
          <a:off x="0" y="160166"/>
          <a:ext cx="2362247" cy="230167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baseline="0" dirty="0" smtClean="0"/>
            <a:t>Options for individual presentation</a:t>
          </a:r>
          <a:endParaRPr lang="en-US" sz="2400" kern="1200" dirty="0"/>
        </a:p>
      </dsp:txBody>
      <dsp:txXfrm>
        <a:off x="0" y="160166"/>
        <a:ext cx="2362247" cy="2301679"/>
      </dsp:txXfrm>
    </dsp:sp>
    <dsp:sp modelId="{48B7AAA8-0220-4E1D-BA01-B3D2B80C8EC9}">
      <dsp:nvSpPr>
        <dsp:cNvPr id="0" name=""/>
        <dsp:cNvSpPr/>
      </dsp:nvSpPr>
      <dsp:spPr>
        <a:xfrm>
          <a:off x="2819365" y="160166"/>
          <a:ext cx="2362247" cy="230167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baseline="0" dirty="0" smtClean="0"/>
            <a:t>Group project/student panels</a:t>
          </a:r>
          <a:endParaRPr lang="en-US" sz="2400" kern="1200" dirty="0"/>
        </a:p>
      </dsp:txBody>
      <dsp:txXfrm>
        <a:off x="2819365" y="160166"/>
        <a:ext cx="2362247" cy="2301679"/>
      </dsp:txXfrm>
    </dsp:sp>
    <dsp:sp modelId="{53286015-2917-406A-BF02-DD0B0E3EFD2A}">
      <dsp:nvSpPr>
        <dsp:cNvPr id="0" name=""/>
        <dsp:cNvSpPr/>
      </dsp:nvSpPr>
      <dsp:spPr>
        <a:xfrm>
          <a:off x="5550052" y="160166"/>
          <a:ext cx="2362247" cy="230167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baseline="0" smtClean="0"/>
            <a:t>Instructional material for online course (lecture video, YouTube video, readings, etc.)</a:t>
          </a:r>
          <a:endParaRPr lang="en-US" sz="2400" kern="1200"/>
        </a:p>
      </dsp:txBody>
      <dsp:txXfrm>
        <a:off x="5550052" y="160166"/>
        <a:ext cx="2362247" cy="23016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C8D24-C652-40FA-9C84-19AB79617D8B}" type="datetimeFigureOut">
              <a:rPr lang="en-US" smtClean="0"/>
              <a:t>3/21/2016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40FD8-7089-40F0-8E19-6510B6A7BF27}" type="slidenum">
              <a:rPr lang="en-US" smtClean="0"/>
              <a:t>‹#›</a:t>
            </a:fld>
            <a:endParaRPr lang="en-US"/>
          </a:p>
        </p:txBody>
      </p:sp>
    </p:spTree>
    <p:extLst>
      <p:ext uri="{BB962C8B-B14F-4D97-AF65-F5344CB8AC3E}">
        <p14:creationId xmlns:p14="http://schemas.microsoft.com/office/powerpoint/2010/main" val="213023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2</a:t>
            </a:fld>
            <a:endParaRPr lang="en-US"/>
          </a:p>
        </p:txBody>
      </p:sp>
    </p:spTree>
    <p:extLst>
      <p:ext uri="{BB962C8B-B14F-4D97-AF65-F5344CB8AC3E}">
        <p14:creationId xmlns:p14="http://schemas.microsoft.com/office/powerpoint/2010/main" val="242200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Universal design for learning (UDL)</a:t>
            </a:r>
            <a:r>
              <a:rPr lang="en-US" dirty="0" smtClean="0"/>
              <a:t> is a framework to improve and optimize teaching and learning for diverse students, based on cognitive science. The goal of UDL is to reach the widest audience possible and to provide all students equal opportunities to learn. UDL informs the accessibility of your instructional materials, as well as how you develop your course.</a:t>
            </a:r>
          </a:p>
          <a:p>
            <a:endParaRPr lang="en-US" dirty="0"/>
          </a:p>
        </p:txBody>
      </p:sp>
      <p:sp>
        <p:nvSpPr>
          <p:cNvPr id="4" name="Slide Number Placeholder 3"/>
          <p:cNvSpPr>
            <a:spLocks noGrp="1"/>
          </p:cNvSpPr>
          <p:nvPr>
            <p:ph type="sldNum" sz="quarter" idx="10"/>
          </p:nvPr>
        </p:nvSpPr>
        <p:spPr/>
        <p:txBody>
          <a:bodyPr/>
          <a:lstStyle/>
          <a:p>
            <a:fld id="{48440FD8-7089-40F0-8E19-6510B6A7BF27}" type="slidenum">
              <a:rPr lang="en-US" smtClean="0"/>
              <a:t>14</a:t>
            </a:fld>
            <a:endParaRPr lang="en-US"/>
          </a:p>
        </p:txBody>
      </p:sp>
    </p:spTree>
    <p:extLst>
      <p:ext uri="{BB962C8B-B14F-4D97-AF65-F5344CB8AC3E}">
        <p14:creationId xmlns:p14="http://schemas.microsoft.com/office/powerpoint/2010/main" val="230450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Have your students ever had difficulty connecting your instructional content to the “real world?” Are you teaching a subject on which students have no prior experience to build?</a:t>
            </a:r>
            <a:endParaRPr lang="en-US" dirty="0"/>
          </a:p>
        </p:txBody>
      </p:sp>
      <p:sp>
        <p:nvSpPr>
          <p:cNvPr id="4" name="Slide Number Placeholder 3"/>
          <p:cNvSpPr>
            <a:spLocks noGrp="1"/>
          </p:cNvSpPr>
          <p:nvPr>
            <p:ph type="sldNum" sz="quarter" idx="10"/>
          </p:nvPr>
        </p:nvSpPr>
        <p:spPr/>
        <p:txBody>
          <a:bodyPr/>
          <a:lstStyle/>
          <a:p>
            <a:fld id="{48440FD8-7089-40F0-8E19-6510B6A7BF27}" type="slidenum">
              <a:rPr lang="en-US" smtClean="0"/>
              <a:t>16</a:t>
            </a:fld>
            <a:endParaRPr lang="en-US"/>
          </a:p>
        </p:txBody>
      </p:sp>
    </p:spTree>
    <p:extLst>
      <p:ext uri="{BB962C8B-B14F-4D97-AF65-F5344CB8AC3E}">
        <p14:creationId xmlns:p14="http://schemas.microsoft.com/office/powerpoint/2010/main" val="340824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17</a:t>
            </a:fld>
            <a:endParaRPr lang="en-US"/>
          </a:p>
        </p:txBody>
      </p:sp>
    </p:spTree>
    <p:extLst>
      <p:ext uri="{BB962C8B-B14F-4D97-AF65-F5344CB8AC3E}">
        <p14:creationId xmlns:p14="http://schemas.microsoft.com/office/powerpoint/2010/main" val="298973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Universal design for learning (UDL)</a:t>
            </a:r>
            <a:r>
              <a:rPr lang="en-US" dirty="0" smtClean="0"/>
              <a:t> is a framework to improve and optimize teaching and learning for diverse students, based on cognitive science. The goal of UDL is to reach the widest audience possible and to provide all students equal opportunities to learn. UDL informs the accessibility of your instructional materials, as well as how you develop your course.</a:t>
            </a:r>
          </a:p>
          <a:p>
            <a:endParaRPr lang="en-US" dirty="0"/>
          </a:p>
        </p:txBody>
      </p:sp>
      <p:sp>
        <p:nvSpPr>
          <p:cNvPr id="4" name="Slide Number Placeholder 3"/>
          <p:cNvSpPr>
            <a:spLocks noGrp="1"/>
          </p:cNvSpPr>
          <p:nvPr>
            <p:ph type="sldNum" sz="quarter" idx="10"/>
          </p:nvPr>
        </p:nvSpPr>
        <p:spPr/>
        <p:txBody>
          <a:bodyPr/>
          <a:lstStyle/>
          <a:p>
            <a:fld id="{48440FD8-7089-40F0-8E19-6510B6A7BF27}" type="slidenum">
              <a:rPr lang="en-US" smtClean="0"/>
              <a:t>19</a:t>
            </a:fld>
            <a:endParaRPr lang="en-US"/>
          </a:p>
        </p:txBody>
      </p:sp>
    </p:spTree>
    <p:extLst>
      <p:ext uri="{BB962C8B-B14F-4D97-AF65-F5344CB8AC3E}">
        <p14:creationId xmlns:p14="http://schemas.microsoft.com/office/powerpoint/2010/main" val="423935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3</a:t>
            </a:fld>
            <a:endParaRPr lang="en-US"/>
          </a:p>
        </p:txBody>
      </p:sp>
    </p:spTree>
    <p:extLst>
      <p:ext uri="{BB962C8B-B14F-4D97-AF65-F5344CB8AC3E}">
        <p14:creationId xmlns:p14="http://schemas.microsoft.com/office/powerpoint/2010/main" val="285905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Universal Design is the design of products and environments to be usable by everyone, to the greatest extent possible, without the need for adaptation or specialized design.
https://www.polleverywhere.com/multiple_choice_polls/3nB0jaPL7PNAji5</a:t>
            </a:r>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4</a:t>
            </a:fld>
            <a:endParaRPr lang="en-US"/>
          </a:p>
        </p:txBody>
      </p:sp>
    </p:spTree>
    <p:extLst>
      <p:ext uri="{BB962C8B-B14F-4D97-AF65-F5344CB8AC3E}">
        <p14:creationId xmlns:p14="http://schemas.microsoft.com/office/powerpoint/2010/main" val="84776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5</a:t>
            </a:fld>
            <a:endParaRPr lang="en-US"/>
          </a:p>
        </p:txBody>
      </p:sp>
    </p:spTree>
    <p:extLst>
      <p:ext uri="{BB962C8B-B14F-4D97-AF65-F5344CB8AC3E}">
        <p14:creationId xmlns:p14="http://schemas.microsoft.com/office/powerpoint/2010/main" val="81502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Applying Universal Design for Learning (UDL ) Principles requires high the use of high-cost technologies.
https://www.polleverywhere.com/multiple_choice_polls/tKaiWuEgQkaMbuj</a:t>
            </a:r>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6</a:t>
            </a:fld>
            <a:endParaRPr lang="en-US"/>
          </a:p>
        </p:txBody>
      </p:sp>
    </p:spTree>
    <p:extLst>
      <p:ext uri="{BB962C8B-B14F-4D97-AF65-F5344CB8AC3E}">
        <p14:creationId xmlns:p14="http://schemas.microsoft.com/office/powerpoint/2010/main" val="244652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7</a:t>
            </a:fld>
            <a:endParaRPr lang="en-US"/>
          </a:p>
        </p:txBody>
      </p:sp>
    </p:spTree>
    <p:extLst>
      <p:ext uri="{BB962C8B-B14F-4D97-AF65-F5344CB8AC3E}">
        <p14:creationId xmlns:p14="http://schemas.microsoft.com/office/powerpoint/2010/main" val="11062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One of the three principles of UDL is:
https://www.polleverywhere.com/multiple_choice_polls/NbMkmNQNDvg3tbw</a:t>
            </a:r>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8</a:t>
            </a:fld>
            <a:endParaRPr lang="en-US"/>
          </a:p>
        </p:txBody>
      </p:sp>
    </p:spTree>
    <p:extLst>
      <p:ext uri="{BB962C8B-B14F-4D97-AF65-F5344CB8AC3E}">
        <p14:creationId xmlns:p14="http://schemas.microsoft.com/office/powerpoint/2010/main" val="359918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8440FD8-7089-40F0-8E19-6510B6A7BF27}" type="slidenum">
              <a:rPr lang="en-US" smtClean="0"/>
              <a:t>9</a:t>
            </a:fld>
            <a:endParaRPr lang="en-US"/>
          </a:p>
        </p:txBody>
      </p:sp>
    </p:spTree>
    <p:extLst>
      <p:ext uri="{BB962C8B-B14F-4D97-AF65-F5344CB8AC3E}">
        <p14:creationId xmlns:p14="http://schemas.microsoft.com/office/powerpoint/2010/main" val="214214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Universal design for learning (UDL)</a:t>
            </a:r>
            <a:r>
              <a:rPr lang="en-US" dirty="0" smtClean="0"/>
              <a:t> is a framework to improve and optimize teaching and learning for diverse students, based on cognitive science. The goal of UDL is to reach the widest audience possible and to provide all students equal opportunities to learn. UDL informs the accessibility of your instructional materials, as well as how you develop your course.</a:t>
            </a:r>
          </a:p>
          <a:p>
            <a:endParaRPr lang="en-US" dirty="0"/>
          </a:p>
        </p:txBody>
      </p:sp>
      <p:sp>
        <p:nvSpPr>
          <p:cNvPr id="4" name="Slide Number Placeholder 3"/>
          <p:cNvSpPr>
            <a:spLocks noGrp="1"/>
          </p:cNvSpPr>
          <p:nvPr>
            <p:ph type="sldNum" sz="quarter" idx="10"/>
          </p:nvPr>
        </p:nvSpPr>
        <p:spPr/>
        <p:txBody>
          <a:bodyPr/>
          <a:lstStyle/>
          <a:p>
            <a:fld id="{48440FD8-7089-40F0-8E19-6510B6A7BF27}" type="slidenum">
              <a:rPr lang="en-US" smtClean="0"/>
              <a:t>12</a:t>
            </a:fld>
            <a:endParaRPr lang="en-US"/>
          </a:p>
        </p:txBody>
      </p:sp>
    </p:spTree>
    <p:extLst>
      <p:ext uri="{BB962C8B-B14F-4D97-AF65-F5344CB8AC3E}">
        <p14:creationId xmlns:p14="http://schemas.microsoft.com/office/powerpoint/2010/main" val="1129514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A">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Placeholder 2"/>
          <p:cNvSpPr>
            <a:spLocks noGrp="1"/>
          </p:cNvSpPr>
          <p:nvPr>
            <p:ph type="body" idx="11" hasCustomPrompt="1"/>
          </p:nvPr>
        </p:nvSpPr>
        <p:spPr>
          <a:xfrm>
            <a:off x="609601" y="3253048"/>
            <a:ext cx="7942810"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
        <p:nvSpPr>
          <p:cNvPr id="14"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15" name="Text Placeholder 2"/>
          <p:cNvSpPr>
            <a:spLocks noGrp="1"/>
          </p:cNvSpPr>
          <p:nvPr>
            <p:ph type="body" idx="13" hasCustomPrompt="1"/>
          </p:nvPr>
        </p:nvSpPr>
        <p:spPr>
          <a:xfrm>
            <a:off x="600595" y="2362200"/>
            <a:ext cx="7942810" cy="914400"/>
          </a:xfrm>
          <a:prstGeom prst="rect">
            <a:avLst/>
          </a:prstGeom>
        </p:spPr>
        <p:txBody>
          <a:bodyPr anchor="t">
            <a:noAutofit/>
          </a:bodyPr>
          <a:lstStyle>
            <a:lvl1pPr marL="0" indent="0" algn="l">
              <a:buNone/>
              <a:defRPr sz="40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1844590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rgbClr val="1F497D"/>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2"/>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600200"/>
            <a:ext cx="6952211" cy="41910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sp>
        <p:nvSpPr>
          <p:cNvPr id="13" name="Text Placeholder 2"/>
          <p:cNvSpPr>
            <a:spLocks noGrp="1"/>
          </p:cNvSpPr>
          <p:nvPr>
            <p:ph type="body" idx="13" hasCustomPrompt="1"/>
          </p:nvPr>
        </p:nvSpPr>
        <p:spPr>
          <a:xfrm>
            <a:off x="591590" y="1752600"/>
            <a:ext cx="7714210" cy="914400"/>
          </a:xfrm>
          <a:prstGeom prst="rect">
            <a:avLst/>
          </a:prstGeom>
        </p:spPr>
        <p:txBody>
          <a:bodyPr anchor="t">
            <a:noAutofit/>
          </a:bodyPr>
          <a:lstStyle>
            <a:lvl1pPr marL="0" indent="0" algn="l">
              <a:buNone/>
              <a:defRPr sz="3600" baseline="0">
                <a:solidFill>
                  <a:srgbClr val="1F497D"/>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A">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rgbClr val="1F497D"/>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482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46482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Quot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1905000"/>
            <a:ext cx="44958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“Potential quote space to support a key point or overall presentation topic.”</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rgbClr val="1F497D"/>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Reminder to fill out session evaluation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8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0" r:id="rId5"/>
    <p:sldLayoutId id="2147483654" r:id="rId6"/>
    <p:sldLayoutId id="2147483657" r:id="rId7"/>
    <p:sldLayoutId id="2147483658" r:id="rId8"/>
    <p:sldLayoutId id="214748366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Data" Target="../diagrams/data3.xml"/><Relationship Id="rId18" Type="http://schemas.openxmlformats.org/officeDocument/2006/relationships/hyperlink" Target="http://sites.wp.odu.edu/web-access/representation/" TargetMode="External"/><Relationship Id="rId3" Type="http://schemas.openxmlformats.org/officeDocument/2006/relationships/image" Target="../media/image14.png"/><Relationship Id="rId21" Type="http://schemas.openxmlformats.org/officeDocument/2006/relationships/diagramLayout" Target="../diagrams/layout4.xml"/><Relationship Id="rId7" Type="http://schemas.openxmlformats.org/officeDocument/2006/relationships/diagramLayout" Target="../diagrams/layout2.xml"/><Relationship Id="rId12" Type="http://schemas.openxmlformats.org/officeDocument/2006/relationships/image" Target="../media/image16.png"/><Relationship Id="rId17" Type="http://schemas.microsoft.com/office/2007/relationships/diagramDrawing" Target="../diagrams/drawing3.xml"/><Relationship Id="rId25"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Data" Target="../diagrams/data4.xml"/><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slide" Target="slide12.xml"/><Relationship Id="rId24" Type="http://schemas.microsoft.com/office/2007/relationships/diagramDrawing" Target="../diagrams/drawing4.xml"/><Relationship Id="rId5" Type="http://schemas.openxmlformats.org/officeDocument/2006/relationships/hyperlink" Target="http://sites.wp.odu.edu/web-access/multiple-forms/" TargetMode="External"/><Relationship Id="rId15" Type="http://schemas.openxmlformats.org/officeDocument/2006/relationships/diagramQuickStyle" Target="../diagrams/quickStyle3.xml"/><Relationship Id="rId23" Type="http://schemas.openxmlformats.org/officeDocument/2006/relationships/diagramColors" Target="../diagrams/colors4.xml"/><Relationship Id="rId10" Type="http://schemas.microsoft.com/office/2007/relationships/diagramDrawing" Target="../diagrams/drawing2.xml"/><Relationship Id="rId19" Type="http://schemas.openxmlformats.org/officeDocument/2006/relationships/image" Target="../media/image17.jpeg"/><Relationship Id="rId4" Type="http://schemas.openxmlformats.org/officeDocument/2006/relationships/hyperlink" Target="http://udlmodule.weebly.com/multiple-means-of-representation.html" TargetMode="External"/><Relationship Id="rId9" Type="http://schemas.openxmlformats.org/officeDocument/2006/relationships/diagramColors" Target="../diagrams/colors2.xml"/><Relationship Id="rId14" Type="http://schemas.openxmlformats.org/officeDocument/2006/relationships/diagramLayout" Target="../diagrams/layout3.xml"/><Relationship Id="rId22"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4.png"/><Relationship Id="rId7" Type="http://schemas.openxmlformats.org/officeDocument/2006/relationships/image" Target="../media/image20.png"/><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diagramColors" Target="../diagrams/colors5.xml"/><Relationship Id="rId5" Type="http://schemas.openxmlformats.org/officeDocument/2006/relationships/slide" Target="slide14.xml"/><Relationship Id="rId10" Type="http://schemas.openxmlformats.org/officeDocument/2006/relationships/diagramQuickStyle" Target="../diagrams/quickStyle5.xml"/><Relationship Id="rId4" Type="http://schemas.openxmlformats.org/officeDocument/2006/relationships/hyperlink" Target="http://udlmodule.weebly.com/multiple-means-of-expression.html" TargetMode="Externa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image" Target="../media/image14.png"/><Relationship Id="rId7" Type="http://schemas.openxmlformats.org/officeDocument/2006/relationships/image" Target="../media/image25.png"/><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1.xml"/><Relationship Id="rId16" Type="http://schemas.openxmlformats.org/officeDocument/2006/relationships/diagramColors" Target="../diagrams/colors7.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diagramColors" Target="../diagrams/colors6.xml"/><Relationship Id="rId5" Type="http://schemas.openxmlformats.org/officeDocument/2006/relationships/slide" Target="slide16.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hyperlink" Target="http://udlmodule.weebly.com/multiple-means-of-engagement.html" TargetMode="Externa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4.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mailto:tortiz@od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udlcenter.org/sites/udlcenter.org/files/updateguidelines2_0.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udlmodule.weebly.com/home.html" TargetMode="External"/><Relationship Id="rId4" Type="http://schemas.openxmlformats.org/officeDocument/2006/relationships/hyperlink" Target="http://www.udlcenter.org/aboutudl/whatisud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blip>
          <a:stretch>
            <a:fillRect/>
          </a:stretch>
        </p:blipFill>
        <p:spPr>
          <a:xfrm>
            <a:off x="0" y="1332341"/>
            <a:ext cx="9144000" cy="5525660"/>
          </a:xfrm>
          <a:prstGeom prst="rect">
            <a:avLst/>
          </a:prstGeom>
        </p:spPr>
      </p:pic>
      <p:sp>
        <p:nvSpPr>
          <p:cNvPr id="3" name="Text Placeholder 2"/>
          <p:cNvSpPr>
            <a:spLocks noGrp="1"/>
          </p:cNvSpPr>
          <p:nvPr>
            <p:ph type="body" idx="12"/>
          </p:nvPr>
        </p:nvSpPr>
        <p:spPr>
          <a:xfrm>
            <a:off x="609600" y="5500254"/>
            <a:ext cx="8096595" cy="748145"/>
          </a:xfrm>
        </p:spPr>
        <p:txBody>
          <a:bodyPr/>
          <a:lstStyle/>
          <a:p>
            <a:r>
              <a:rPr lang="en-US" dirty="0">
                <a:solidFill>
                  <a:schemeClr val="tx1"/>
                </a:solidFill>
              </a:rPr>
              <a:t>NERCOMP ANNUAL CONFERENCE</a:t>
            </a:r>
          </a:p>
          <a:p>
            <a:r>
              <a:rPr lang="en-US" dirty="0" smtClean="0">
                <a:solidFill>
                  <a:schemeClr val="tx1"/>
                </a:solidFill>
              </a:rPr>
              <a:t>March </a:t>
            </a:r>
            <a:r>
              <a:rPr lang="en-US" dirty="0" smtClean="0">
                <a:solidFill>
                  <a:schemeClr val="tx1"/>
                </a:solidFill>
              </a:rPr>
              <a:t>22, 2016</a:t>
            </a:r>
            <a:endParaRPr lang="en-US" dirty="0">
              <a:solidFill>
                <a:schemeClr val="tx1"/>
              </a:solidFill>
            </a:endParaRPr>
          </a:p>
        </p:txBody>
      </p:sp>
      <p:sp>
        <p:nvSpPr>
          <p:cNvPr id="4" name="Text Placeholder 3"/>
          <p:cNvSpPr>
            <a:spLocks noGrp="1"/>
          </p:cNvSpPr>
          <p:nvPr>
            <p:ph type="body" idx="13"/>
          </p:nvPr>
        </p:nvSpPr>
        <p:spPr>
          <a:xfrm>
            <a:off x="533400" y="1354112"/>
            <a:ext cx="8077200" cy="914400"/>
          </a:xfrm>
        </p:spPr>
        <p:txBody>
          <a:bodyPr/>
          <a:lstStyle/>
          <a:p>
            <a:r>
              <a:rPr lang="en-US" dirty="0">
                <a:solidFill>
                  <a:schemeClr val="tx1"/>
                </a:solidFill>
              </a:rPr>
              <a:t>Taking Systematic Approaches to Reducing Barriers </a:t>
            </a:r>
            <a:r>
              <a:rPr lang="en-US" dirty="0" smtClean="0">
                <a:solidFill>
                  <a:schemeClr val="tx1"/>
                </a:solidFill>
              </a:rPr>
              <a:t>for All </a:t>
            </a:r>
            <a:r>
              <a:rPr lang="en-US" dirty="0">
                <a:solidFill>
                  <a:schemeClr val="tx1"/>
                </a:solidFill>
              </a:rPr>
              <a:t>Students</a:t>
            </a:r>
          </a:p>
        </p:txBody>
      </p:sp>
    </p:spTree>
    <p:extLst>
      <p:ext uri="{BB962C8B-B14F-4D97-AF65-F5344CB8AC3E}">
        <p14:creationId xmlns:p14="http://schemas.microsoft.com/office/powerpoint/2010/main" val="3479957362"/>
      </p:ext>
    </p:extLst>
  </p:cSld>
  <p:clrMapOvr>
    <a:masterClrMapping/>
  </p:clrMapOvr>
  <mc:AlternateContent xmlns:mc="http://schemas.openxmlformats.org/markup-compatibility/2006">
    <mc:Choice xmlns:p14="http://schemas.microsoft.com/office/powerpoint/2010/main" Requires="p14">
      <p:transition spd="slow" p14:dur="2000" advTm="28984"/>
    </mc:Choice>
    <mc:Fallback>
      <p:transition spd="slow" advTm="289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97" y="471159"/>
            <a:ext cx="9144793" cy="6401355"/>
          </a:xfrm>
          <a:prstGeom prst="rect">
            <a:avLst/>
          </a:prstGeom>
        </p:spPr>
      </p:pic>
      <p:sp>
        <p:nvSpPr>
          <p:cNvPr id="2" name="Title 1"/>
          <p:cNvSpPr>
            <a:spLocks noGrp="1"/>
          </p:cNvSpPr>
          <p:nvPr>
            <p:ph type="title"/>
          </p:nvPr>
        </p:nvSpPr>
        <p:spPr/>
        <p:txBody>
          <a:bodyPr/>
          <a:lstStyle/>
          <a:p>
            <a:r>
              <a:rPr lang="en-US" dirty="0" smtClean="0"/>
              <a:t>What is UDL?</a:t>
            </a:r>
            <a:endParaRPr lang="en-US" dirty="0"/>
          </a:p>
        </p:txBody>
      </p:sp>
      <p:sp>
        <p:nvSpPr>
          <p:cNvPr id="4" name="Content Placeholder 3"/>
          <p:cNvSpPr>
            <a:spLocks noGrp="1"/>
          </p:cNvSpPr>
          <p:nvPr>
            <p:ph idx="1"/>
          </p:nvPr>
        </p:nvSpPr>
        <p:spPr>
          <a:xfrm>
            <a:off x="609241" y="1064382"/>
            <a:ext cx="8079971"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indent="0">
              <a:buNone/>
            </a:pPr>
            <a:r>
              <a:rPr lang="en-US" sz="2800" b="1" dirty="0" smtClean="0">
                <a:latin typeface="Calibri" pitchFamily="34" charset="0"/>
                <a:cs typeface="Calibri" pitchFamily="34" charset="0"/>
              </a:rPr>
              <a:t>Universal </a:t>
            </a:r>
            <a:r>
              <a:rPr lang="en-US" sz="2800" b="1" dirty="0">
                <a:latin typeface="Calibri" pitchFamily="34" charset="0"/>
                <a:cs typeface="Calibri" pitchFamily="34" charset="0"/>
              </a:rPr>
              <a:t>Design for Learning </a:t>
            </a:r>
            <a:r>
              <a:rPr lang="en-US" sz="2800" b="1" dirty="0" smtClean="0">
                <a:latin typeface="Calibri" pitchFamily="34" charset="0"/>
                <a:cs typeface="Calibri" pitchFamily="34" charset="0"/>
              </a:rPr>
              <a:t>(UDL) </a:t>
            </a:r>
            <a:r>
              <a:rPr lang="en-US" sz="2800" dirty="0" smtClean="0">
                <a:latin typeface="Calibri" pitchFamily="34" charset="0"/>
                <a:cs typeface="Calibri" pitchFamily="34" charset="0"/>
              </a:rPr>
              <a:t>is </a:t>
            </a:r>
            <a:r>
              <a:rPr lang="en-US" sz="2800" dirty="0">
                <a:latin typeface="Calibri" pitchFamily="34" charset="0"/>
                <a:cs typeface="Calibri" pitchFamily="34" charset="0"/>
              </a:rPr>
              <a:t>a teaching concept that implements teaching strategies to meet the needs of </a:t>
            </a:r>
            <a:r>
              <a:rPr lang="en-US" sz="2800" i="1" dirty="0">
                <a:latin typeface="Calibri" pitchFamily="34" charset="0"/>
                <a:cs typeface="Calibri" pitchFamily="34" charset="0"/>
              </a:rPr>
              <a:t>all</a:t>
            </a:r>
            <a:r>
              <a:rPr lang="en-US" sz="2800" dirty="0">
                <a:latin typeface="Calibri" pitchFamily="34" charset="0"/>
                <a:cs typeface="Calibri" pitchFamily="34" charset="0"/>
              </a:rPr>
              <a:t> learners. “UDL provides a blueprint for creating flexible goals, methods, materials, and assessments that accommodate learner </a:t>
            </a:r>
            <a:r>
              <a:rPr lang="en-US" sz="2800" dirty="0" smtClean="0">
                <a:latin typeface="Calibri" pitchFamily="34" charset="0"/>
                <a:cs typeface="Calibri" pitchFamily="34" charset="0"/>
              </a:rPr>
              <a:t>differences.” </a:t>
            </a:r>
          </a:p>
        </p:txBody>
      </p:sp>
      <p:sp>
        <p:nvSpPr>
          <p:cNvPr id="5" name="_s1214"/>
          <p:cNvSpPr>
            <a:spLocks noChangeShapeType="1"/>
          </p:cNvSpPr>
          <p:nvPr/>
        </p:nvSpPr>
        <p:spPr bwMode="auto">
          <a:xfrm rot="10800000" flipH="1">
            <a:off x="2917523" y="3629395"/>
            <a:ext cx="1568595" cy="1233123"/>
          </a:xfrm>
          <a:prstGeom prst="bentConnector3">
            <a:avLst>
              <a:gd name="adj1" fmla="val 49958"/>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 name="_s1214"/>
          <p:cNvSpPr>
            <a:spLocks noChangeShapeType="1"/>
          </p:cNvSpPr>
          <p:nvPr/>
        </p:nvSpPr>
        <p:spPr bwMode="auto">
          <a:xfrm rot="10800000">
            <a:off x="4732876" y="3629394"/>
            <a:ext cx="1644273" cy="1233123"/>
          </a:xfrm>
          <a:prstGeom prst="bentConnector3">
            <a:avLst>
              <a:gd name="adj1" fmla="val 49958"/>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 name="_s1217"/>
          <p:cNvSpPr>
            <a:spLocks noChangeArrowheads="1"/>
          </p:cNvSpPr>
          <p:nvPr/>
        </p:nvSpPr>
        <p:spPr bwMode="auto">
          <a:xfrm>
            <a:off x="4252765" y="3487493"/>
            <a:ext cx="795077" cy="322507"/>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Times New Roman" pitchFamily="18" charset="0"/>
                <a:cs typeface="Aharoni" pitchFamily="2" charset="-79"/>
              </a:rPr>
              <a:t>UDL</a:t>
            </a:r>
            <a:endParaRPr kumimoji="0" lang="en-US" altLang="en-US" sz="2400" b="1" i="0" u="none" strike="noStrike" cap="none" normalizeH="0" baseline="0" dirty="0" smtClean="0">
              <a:ln>
                <a:noFill/>
              </a:ln>
              <a:solidFill>
                <a:schemeClr val="bg1"/>
              </a:solidFill>
              <a:effectLst/>
              <a:latin typeface="Calibri" panose="020F0502020204030204" pitchFamily="34" charset="0"/>
              <a:cs typeface="Arial" pitchFamily="34" charset="0"/>
            </a:endParaRPr>
          </a:p>
        </p:txBody>
      </p:sp>
      <p:sp>
        <p:nvSpPr>
          <p:cNvPr id="8" name="_s1218"/>
          <p:cNvSpPr>
            <a:spLocks noChangeArrowheads="1"/>
          </p:cNvSpPr>
          <p:nvPr/>
        </p:nvSpPr>
        <p:spPr bwMode="auto">
          <a:xfrm>
            <a:off x="306338" y="4542978"/>
            <a:ext cx="2666998" cy="2120646"/>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Calibri" pitchFamily="34" charset="0"/>
                <a:cs typeface="Calibri" pitchFamily="34" charset="0"/>
              </a:rPr>
              <a:t>Representation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bg1"/>
                </a:solidFill>
                <a:effectLst/>
                <a:latin typeface="Calibri" pitchFamily="34" charset="0"/>
                <a:cs typeface="Calibri" pitchFamily="34" charset="0"/>
              </a:rPr>
              <a:t>Multiple forms of content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representing the same materials</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latin typeface="Calibri" pitchFamily="34" charset="0"/>
                <a:cs typeface="Calibri" pitchFamily="34" charset="0"/>
              </a:rPr>
              <a:t>E</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-book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vs.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textbook,</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latin typeface="Calibri" pitchFamily="34" charset="0"/>
                <a:cs typeface="Calibri" pitchFamily="34" charset="0"/>
              </a:rPr>
              <a:t>M</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ore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graphics vs. more text</a:t>
            </a:r>
          </a:p>
        </p:txBody>
      </p:sp>
      <p:sp>
        <p:nvSpPr>
          <p:cNvPr id="9" name="_s1219"/>
          <p:cNvSpPr>
            <a:spLocks noChangeArrowheads="1"/>
          </p:cNvSpPr>
          <p:nvPr/>
        </p:nvSpPr>
        <p:spPr bwMode="auto">
          <a:xfrm>
            <a:off x="3382648" y="4542978"/>
            <a:ext cx="2448499" cy="21206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Calibri" pitchFamily="34" charset="0"/>
                <a:cs typeface="Calibri" pitchFamily="34" charset="0"/>
              </a:rPr>
              <a:t>Expression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Options to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express what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students learn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and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know</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Written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presentation vs. oral presentation.</a:t>
            </a:r>
          </a:p>
        </p:txBody>
      </p:sp>
      <p:sp>
        <p:nvSpPr>
          <p:cNvPr id="10" name="_s1220"/>
          <p:cNvSpPr>
            <a:spLocks noChangeArrowheads="1"/>
          </p:cNvSpPr>
          <p:nvPr/>
        </p:nvSpPr>
        <p:spPr bwMode="auto">
          <a:xfrm>
            <a:off x="6195258" y="4542978"/>
            <a:ext cx="2666998" cy="212064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Calibri" pitchFamily="34" charset="0"/>
                <a:cs typeface="Calibri" pitchFamily="34" charset="0"/>
              </a:rPr>
              <a:t>Engagement</a:t>
            </a:r>
          </a:p>
          <a:p>
            <a:pPr marR="0" lvl="0"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Provide different ways to engage learners’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interests</a:t>
            </a:r>
          </a:p>
          <a:p>
            <a:pPr marR="0" lvl="0"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smtClean="0">
              <a:ln>
                <a:noFill/>
              </a:ln>
              <a:solidFill>
                <a:schemeClr val="bg1"/>
              </a:solidFill>
              <a:effectLst/>
              <a:latin typeface="Calibri" pitchFamily="34" charset="0"/>
              <a:cs typeface="Calibri"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Allowing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student-directed learning</a:t>
            </a:r>
            <a:endParaRPr kumimoji="0" lang="en-US" altLang="en-US" sz="4000" b="0" i="0" u="none" strike="noStrike" cap="none" normalizeH="0" baseline="0" dirty="0" smtClean="0">
              <a:ln>
                <a:noFill/>
              </a:ln>
              <a:solidFill>
                <a:schemeClr val="bg1"/>
              </a:solidFill>
              <a:effectLst/>
              <a:latin typeface="Calibri" pitchFamily="34" charset="0"/>
              <a:cs typeface="Calibri" pitchFamily="34" charset="0"/>
            </a:endParaRPr>
          </a:p>
        </p:txBody>
      </p:sp>
      <p:sp>
        <p:nvSpPr>
          <p:cNvPr id="11" name="Rectangle 2"/>
          <p:cNvSpPr>
            <a:spLocks noChangeArrowheads="1"/>
          </p:cNvSpPr>
          <p:nvPr/>
        </p:nvSpPr>
        <p:spPr bwMode="auto">
          <a:xfrm>
            <a:off x="3643075" y="4072016"/>
            <a:ext cx="1985410" cy="39288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Times New Roman" pitchFamily="18" charset="0"/>
                <a:cs typeface="Arial" pitchFamily="34" charset="0"/>
              </a:rPr>
              <a:t>Multiple</a:t>
            </a:r>
            <a:r>
              <a:rPr kumimoji="0" lang="en-US" altLang="en-US" sz="1600" b="1" i="0" u="none" strike="noStrike" cap="none" normalizeH="0" dirty="0" smtClean="0">
                <a:ln>
                  <a:noFill/>
                </a:ln>
                <a:solidFill>
                  <a:schemeClr val="bg1"/>
                </a:solidFill>
                <a:effectLst/>
                <a:latin typeface="Calibri" panose="020F0502020204030204" pitchFamily="34" charset="0"/>
                <a:ea typeface="Times New Roman" pitchFamily="18" charset="0"/>
                <a:cs typeface="Arial" pitchFamily="34" charset="0"/>
              </a:rPr>
              <a:t> </a:t>
            </a:r>
            <a:r>
              <a:rPr kumimoji="0" lang="en-US" altLang="en-US" sz="1600" b="1" i="0" u="none" strike="noStrike" cap="none" normalizeH="0" baseline="0" dirty="0" smtClean="0">
                <a:ln>
                  <a:noFill/>
                </a:ln>
                <a:solidFill>
                  <a:schemeClr val="bg1"/>
                </a:solidFill>
                <a:effectLst/>
                <a:latin typeface="Calibri" panose="020F0502020204030204" pitchFamily="34" charset="0"/>
                <a:ea typeface="Times New Roman" pitchFamily="18" charset="0"/>
                <a:cs typeface="Arial" pitchFamily="34" charset="0"/>
              </a:rPr>
              <a:t>means of:</a:t>
            </a:r>
            <a:endParaRPr kumimoji="0" lang="en-US" altLang="en-US" sz="2800" b="1" i="0" u="none" strike="noStrike" cap="none" normalizeH="0" baseline="0" dirty="0" smtClean="0">
              <a:ln>
                <a:noFill/>
              </a:ln>
              <a:solidFill>
                <a:schemeClr val="bg1"/>
              </a:solidFill>
              <a:effectLst/>
              <a:latin typeface="Calibri" panose="020F0502020204030204" pitchFamily="34" charset="0"/>
              <a:cs typeface="Arial" pitchFamily="34" charset="0"/>
            </a:endParaRPr>
          </a:p>
        </p:txBody>
      </p:sp>
      <p:sp>
        <p:nvSpPr>
          <p:cNvPr id="12" name="Rectangle 11"/>
          <p:cNvSpPr/>
          <p:nvPr/>
        </p:nvSpPr>
        <p:spPr>
          <a:xfrm>
            <a:off x="6017810" y="6672590"/>
            <a:ext cx="3202390" cy="261610"/>
          </a:xfrm>
          <a:prstGeom prst="rect">
            <a:avLst/>
          </a:prstGeom>
        </p:spPr>
        <p:txBody>
          <a:bodyPr wrap="square">
            <a:spAutoFit/>
          </a:bodyPr>
          <a:lstStyle/>
          <a:p>
            <a:r>
              <a:rPr lang="en-US" sz="1100" dirty="0">
                <a:latin typeface="Calibri" pitchFamily="34" charset="0"/>
                <a:cs typeface="Calibri" pitchFamily="34" charset="0"/>
              </a:rPr>
              <a:t>(Center for Applied Special Technology, CAST, 2009)</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1085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592" y="458734"/>
            <a:ext cx="9144793" cy="6401355"/>
          </a:xfrm>
          <a:prstGeom prst="rect">
            <a:avLst/>
          </a:prstGeom>
        </p:spPr>
      </p:pic>
      <p:sp>
        <p:nvSpPr>
          <p:cNvPr id="2" name="Title 1"/>
          <p:cNvSpPr>
            <a:spLocks noGrp="1"/>
          </p:cNvSpPr>
          <p:nvPr>
            <p:ph type="title"/>
          </p:nvPr>
        </p:nvSpPr>
        <p:spPr>
          <a:xfrm>
            <a:off x="533400" y="338675"/>
            <a:ext cx="8021782" cy="729971"/>
          </a:xfrm>
        </p:spPr>
        <p:txBody>
          <a:bodyPr/>
          <a:lstStyle/>
          <a:p>
            <a:r>
              <a:rPr lang="en-US" dirty="0" smtClean="0"/>
              <a:t>Questions?</a:t>
            </a:r>
            <a:endParaRPr lang="en-US" dirty="0"/>
          </a:p>
        </p:txBody>
      </p:sp>
      <p:sp>
        <p:nvSpPr>
          <p:cNvPr id="3" name="Content Placeholder 2"/>
          <p:cNvSpPr>
            <a:spLocks noGrp="1"/>
          </p:cNvSpPr>
          <p:nvPr>
            <p:ph idx="1"/>
          </p:nvPr>
        </p:nvSpPr>
        <p:spPr>
          <a:xfrm>
            <a:off x="606829" y="1371599"/>
            <a:ext cx="4955771" cy="4546599"/>
          </a:xfrm>
        </p:spPr>
        <p:txBody>
          <a:bodyPr/>
          <a:lstStyle/>
          <a:p>
            <a:pPr marL="0" indent="0">
              <a:buNone/>
            </a:pPr>
            <a:r>
              <a:rPr lang="en-US" sz="2800" dirty="0" smtClean="0">
                <a:latin typeface="+mn-lt"/>
              </a:rPr>
              <a:t>Do </a:t>
            </a:r>
            <a:r>
              <a:rPr lang="en-US" sz="2800" dirty="0">
                <a:latin typeface="+mn-lt"/>
              </a:rPr>
              <a:t>your instructional materials allow students to choose or adjust how they learn? </a:t>
            </a:r>
            <a:endParaRPr lang="en-US" sz="2800" dirty="0" smtClean="0">
              <a:latin typeface="+mn-lt"/>
            </a:endParaRPr>
          </a:p>
          <a:p>
            <a:pPr marL="0" indent="0">
              <a:buNone/>
            </a:pPr>
            <a:endParaRPr lang="en-US" sz="2800" dirty="0">
              <a:latin typeface="+mn-lt"/>
            </a:endParaRPr>
          </a:p>
          <a:p>
            <a:pPr marL="0" indent="0">
              <a:buNone/>
            </a:pPr>
            <a:r>
              <a:rPr lang="en-US" sz="2800" dirty="0" smtClean="0">
                <a:latin typeface="+mn-lt"/>
              </a:rPr>
              <a:t>Or</a:t>
            </a:r>
            <a:r>
              <a:rPr lang="en-US" sz="2800" dirty="0">
                <a:latin typeface="+mn-lt"/>
              </a:rPr>
              <a:t>, do you present your instruction using only one teaching method, like lecture? </a:t>
            </a:r>
            <a:endParaRPr lang="en-US" sz="2800" dirty="0">
              <a:latin typeface="+mn-lt"/>
            </a:endParaRPr>
          </a:p>
        </p:txBody>
      </p:sp>
      <p:pic>
        <p:nvPicPr>
          <p:cNvPr id="5" name="Picture 4"/>
          <p:cNvPicPr>
            <a:picLocks noChangeAspect="1"/>
          </p:cNvPicPr>
          <p:nvPr/>
        </p:nvPicPr>
        <p:blipFill>
          <a:blip r:embed="rId3"/>
          <a:stretch>
            <a:fillRect/>
          </a:stretch>
        </p:blipFill>
        <p:spPr>
          <a:xfrm flipH="1">
            <a:off x="5540281" y="1221362"/>
            <a:ext cx="3059980" cy="4183567"/>
          </a:xfrm>
          <a:prstGeom prst="rect">
            <a:avLst/>
          </a:prstGeom>
          <a:ln>
            <a:noFill/>
          </a:ln>
          <a:effectLst>
            <a:softEdge rad="112500"/>
          </a:effectLst>
        </p:spPr>
      </p:pic>
      <p:sp>
        <p:nvSpPr>
          <p:cNvPr id="6" name="TextBox 5"/>
          <p:cNvSpPr txBox="1"/>
          <p:nvPr/>
        </p:nvSpPr>
        <p:spPr>
          <a:xfrm>
            <a:off x="5889171" y="5442229"/>
            <a:ext cx="2362200" cy="230832"/>
          </a:xfrm>
          <a:prstGeom prst="rect">
            <a:avLst/>
          </a:prstGeom>
          <a:noFill/>
        </p:spPr>
        <p:txBody>
          <a:bodyPr wrap="square" rtlCol="0">
            <a:spAutoFit/>
          </a:bodyPr>
          <a:lstStyle/>
          <a:p>
            <a:r>
              <a:rPr lang="en-US" sz="900" dirty="0" smtClean="0"/>
              <a:t>Male speaking as in a lecture mode.</a:t>
            </a:r>
            <a:endParaRPr lang="en-US" sz="900" dirty="0"/>
          </a:p>
        </p:txBody>
      </p:sp>
    </p:spTree>
    <p:extLst>
      <p:ext uri="{BB962C8B-B14F-4D97-AF65-F5344CB8AC3E}">
        <p14:creationId xmlns:p14="http://schemas.microsoft.com/office/powerpoint/2010/main" val="1323239699"/>
      </p:ext>
    </p:extLst>
  </p:cSld>
  <p:clrMapOvr>
    <a:masterClrMapping/>
  </p:clrMapOvr>
  <mc:AlternateContent xmlns:mc="http://schemas.openxmlformats.org/markup-compatibility/2006">
    <mc:Choice xmlns:p14="http://schemas.microsoft.com/office/powerpoint/2010/main" Requires="p14">
      <p:transition spd="slow" p14:dur="2000" advTm="1001"/>
    </mc:Choice>
    <mc:Fallback>
      <p:transition spd="slow" advTm="10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7" y="456645"/>
            <a:ext cx="9144793" cy="6401355"/>
          </a:xfrm>
          <a:prstGeom prst="rect">
            <a:avLst/>
          </a:prstGeom>
        </p:spPr>
      </p:pic>
      <p:sp>
        <p:nvSpPr>
          <p:cNvPr id="2" name="Title 1"/>
          <p:cNvSpPr>
            <a:spLocks noGrp="1"/>
          </p:cNvSpPr>
          <p:nvPr>
            <p:ph type="title"/>
          </p:nvPr>
        </p:nvSpPr>
        <p:spPr/>
        <p:txBody>
          <a:bodyPr/>
          <a:lstStyle/>
          <a:p>
            <a:r>
              <a:rPr lang="en-US" sz="3200" dirty="0" smtClean="0"/>
              <a:t>UDL: Three Principles-Multiple Means of:</a:t>
            </a:r>
            <a:endParaRPr lang="en-US" sz="3200" dirty="0"/>
          </a:p>
        </p:txBody>
      </p:sp>
      <p:sp>
        <p:nvSpPr>
          <p:cNvPr id="5" name="_s1218"/>
          <p:cNvSpPr>
            <a:spLocks noChangeArrowheads="1"/>
          </p:cNvSpPr>
          <p:nvPr/>
        </p:nvSpPr>
        <p:spPr bwMode="auto">
          <a:xfrm>
            <a:off x="606829" y="922468"/>
            <a:ext cx="8021782" cy="128733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cs typeface="Calibri" pitchFamily="34" charset="0"/>
                <a:hlinkClick r:id="rId4"/>
              </a:rPr>
              <a:t>Representation</a:t>
            </a:r>
            <a:endParaRPr kumimoji="0" lang="en-US" altLang="en-US" sz="2000" b="1" i="0" u="none" strike="noStrike" cap="none" normalizeH="0" baseline="0" dirty="0" smtClean="0">
              <a:ln>
                <a:noFill/>
              </a:ln>
              <a:solidFill>
                <a:schemeClr val="tx1"/>
              </a:solidFill>
              <a:effectLst/>
              <a:latin typeface="Calibri" pitchFamily="34" charset="0"/>
              <a:cs typeface="Calibri" pitchFamily="34" charset="0"/>
            </a:endParaRPr>
          </a:p>
          <a:p>
            <a:pPr algn="ctr" eaLnBrk="0" fontAlgn="base" hangingPunct="0">
              <a:spcBef>
                <a:spcPct val="0"/>
              </a:spcBef>
              <a:spcAft>
                <a:spcPct val="0"/>
              </a:spcAft>
            </a:pPr>
            <a:r>
              <a:rPr lang="en-US" altLang="en-US" sz="2000" dirty="0">
                <a:solidFill>
                  <a:schemeClr val="tx1"/>
                </a:solidFill>
                <a:latin typeface="Calibri" pitchFamily="34" charset="0"/>
                <a:cs typeface="Calibri" pitchFamily="34" charset="0"/>
                <a:hlinkClick r:id="rId5"/>
              </a:rPr>
              <a:t>Multiple forms of content </a:t>
            </a:r>
            <a:r>
              <a:rPr lang="en-US" altLang="en-US" sz="2000" dirty="0">
                <a:solidFill>
                  <a:schemeClr val="tx1"/>
                </a:solidFill>
                <a:latin typeface="Calibri" pitchFamily="34" charset="0"/>
                <a:cs typeface="Calibri" pitchFamily="34" charset="0"/>
              </a:rPr>
              <a:t>representing the same instructional </a:t>
            </a:r>
            <a:r>
              <a:rPr lang="en-US" altLang="en-US" sz="2000" dirty="0" smtClean="0">
                <a:solidFill>
                  <a:schemeClr val="tx1"/>
                </a:solidFill>
                <a:latin typeface="Calibri" pitchFamily="34" charset="0"/>
                <a:cs typeface="Calibri" pitchFamily="34" charset="0"/>
              </a:rPr>
              <a:t>material</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 </a:t>
            </a:r>
          </a:p>
          <a:p>
            <a:pPr algn="ctr" eaLnBrk="0" fontAlgn="base" hangingPunct="0">
              <a:spcBef>
                <a:spcPct val="0"/>
              </a:spcBef>
              <a:spcAft>
                <a:spcPct val="0"/>
              </a:spcAft>
            </a:pP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ex</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 </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e-book and </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textbook, </a:t>
            </a:r>
            <a:r>
              <a:rPr lang="en-US" altLang="en-US" sz="2000" dirty="0" smtClean="0">
                <a:solidFill>
                  <a:schemeClr val="tx1"/>
                </a:solidFill>
                <a:latin typeface="Calibri" pitchFamily="34" charset="0"/>
                <a:cs typeface="Calibri" pitchFamily="34" charset="0"/>
              </a:rPr>
              <a:t>balance of</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 graphics </a:t>
            </a:r>
            <a:r>
              <a:rPr lang="en-US" altLang="en-US" sz="2000" dirty="0" smtClean="0">
                <a:solidFill>
                  <a:schemeClr val="tx1"/>
                </a:solidFill>
                <a:latin typeface="Calibri" pitchFamily="34" charset="0"/>
                <a:cs typeface="Calibri" pitchFamily="34" charset="0"/>
              </a:rPr>
              <a:t>and</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 </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text</a:t>
            </a:r>
          </a:p>
        </p:txBody>
      </p:sp>
      <p:sp>
        <p:nvSpPr>
          <p:cNvPr id="13" name="TextBox 12"/>
          <p:cNvSpPr txBox="1"/>
          <p:nvPr/>
        </p:nvSpPr>
        <p:spPr>
          <a:xfrm>
            <a:off x="152400" y="4364817"/>
            <a:ext cx="2063870" cy="230832"/>
          </a:xfrm>
          <a:prstGeom prst="rect">
            <a:avLst/>
          </a:prstGeom>
          <a:noFill/>
        </p:spPr>
        <p:txBody>
          <a:bodyPr wrap="square" rtlCol="0">
            <a:spAutoFit/>
          </a:bodyPr>
          <a:lstStyle/>
          <a:p>
            <a:r>
              <a:rPr lang="en-US" sz="900" dirty="0" smtClean="0"/>
              <a:t>Woman speaking in a microphone</a:t>
            </a:r>
            <a:endParaRPr lang="en-US" sz="900" dirty="0"/>
          </a:p>
        </p:txBody>
      </p:sp>
      <p:graphicFrame>
        <p:nvGraphicFramePr>
          <p:cNvPr id="7" name="Diagram 6"/>
          <p:cNvGraphicFramePr/>
          <p:nvPr>
            <p:extLst>
              <p:ext uri="{D42A27DB-BD31-4B8C-83A1-F6EECF244321}">
                <p14:modId xmlns:p14="http://schemas.microsoft.com/office/powerpoint/2010/main" val="1306338511"/>
              </p:ext>
            </p:extLst>
          </p:nvPr>
        </p:nvGraphicFramePr>
        <p:xfrm>
          <a:off x="3183269" y="4787153"/>
          <a:ext cx="2597208" cy="18158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8" name="Picture 4" descr="http://sites.wp.odu.edu/web-access/wp-content/uploads/sites/1274/2016/02/audio.png">
            <a:hlinkClick r:id="rId11" action="ppaction://hlinksldjump" tooltip="Phone with earbuds and tablet device"/>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639146" y="2705272"/>
            <a:ext cx="3480539" cy="1944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660257897"/>
              </p:ext>
            </p:extLst>
          </p:nvPr>
        </p:nvGraphicFramePr>
        <p:xfrm>
          <a:off x="244143" y="4800600"/>
          <a:ext cx="2194257" cy="181588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 name="TextBox 19"/>
          <p:cNvSpPr txBox="1"/>
          <p:nvPr/>
        </p:nvSpPr>
        <p:spPr>
          <a:xfrm>
            <a:off x="2584392" y="4417368"/>
            <a:ext cx="2972743" cy="230832"/>
          </a:xfrm>
          <a:prstGeom prst="rect">
            <a:avLst/>
          </a:prstGeom>
          <a:noFill/>
        </p:spPr>
        <p:txBody>
          <a:bodyPr wrap="square" rtlCol="0">
            <a:spAutoFit/>
          </a:bodyPr>
          <a:lstStyle/>
          <a:p>
            <a:r>
              <a:rPr lang="en-US" sz="900" dirty="0" smtClean="0"/>
              <a:t>Phone with earbuds and tablet device</a:t>
            </a:r>
            <a:endParaRPr lang="en-US" sz="900" dirty="0"/>
          </a:p>
        </p:txBody>
      </p:sp>
      <p:pic>
        <p:nvPicPr>
          <p:cNvPr id="1030" name="Picture 6" descr="http://sites.wp.odu.edu/web-access/wp-content/uploads/sites/1274/2016/02/guidedn.jpg">
            <a:hlinkClick r:id="rId18" tooltip="Guided Notes are handouts that students can use as guides while they view or listen to lectures. They leave out key facts, insert clues, leave space to encourage note-taking, and include additional resources. They have been shown to highlight critical info"/>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5909539" y="2496063"/>
            <a:ext cx="2998194" cy="1851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2184171528"/>
              </p:ext>
            </p:extLst>
          </p:nvPr>
        </p:nvGraphicFramePr>
        <p:xfrm>
          <a:off x="6620616" y="4718446"/>
          <a:ext cx="2074024" cy="181588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24" name="TextBox 23"/>
          <p:cNvSpPr txBox="1"/>
          <p:nvPr/>
        </p:nvSpPr>
        <p:spPr>
          <a:xfrm>
            <a:off x="5867400" y="4417368"/>
            <a:ext cx="2972743" cy="230832"/>
          </a:xfrm>
          <a:prstGeom prst="rect">
            <a:avLst/>
          </a:prstGeom>
          <a:noFill/>
        </p:spPr>
        <p:txBody>
          <a:bodyPr wrap="square" rtlCol="0">
            <a:spAutoFit/>
          </a:bodyPr>
          <a:lstStyle/>
          <a:p>
            <a:r>
              <a:rPr lang="en-US" sz="900" dirty="0" smtClean="0"/>
              <a:t>Example of Guided notes with blanks within the context</a:t>
            </a:r>
            <a:endParaRPr lang="en-US" sz="900" dirty="0"/>
          </a:p>
        </p:txBody>
      </p:sp>
      <p:pic>
        <p:nvPicPr>
          <p:cNvPr id="3" name="Picture 2">
            <a:hlinkClick r:id="rId11" action="ppaction://hlinksldjump" tooltip="Streamed lectures, webinars, or online tutorials from external sources can also be added."/>
          </p:cNvPr>
          <p:cNvPicPr>
            <a:picLocks noChangeAspect="1"/>
          </p:cNvPicPr>
          <p:nvPr/>
        </p:nvPicPr>
        <p:blipFill>
          <a:blip r:embed="rId25"/>
          <a:stretch>
            <a:fillRect/>
          </a:stretch>
        </p:blipFill>
        <p:spPr>
          <a:xfrm>
            <a:off x="244143" y="2705273"/>
            <a:ext cx="2395003" cy="1594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025713"/>
      </p:ext>
    </p:extLst>
  </p:cSld>
  <p:clrMapOvr>
    <a:masterClrMapping/>
  </p:clrMapOvr>
  <mc:AlternateContent xmlns:mc="http://schemas.openxmlformats.org/markup-compatibility/2006">
    <mc:Choice xmlns:p14="http://schemas.microsoft.com/office/powerpoint/2010/main" Requires="p14">
      <p:transition spd="slow" p14:dur="2000" advTm="712"/>
    </mc:Choice>
    <mc:Fallback>
      <p:transition spd="slow" advTm="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Graphic spid="7" grpId="0">
        <p:bldAsOne/>
      </p:bldGraphic>
      <p:bldGraphic spid="6" grpId="0">
        <p:bldAsOne/>
      </p:bldGraphic>
      <p:bldP spid="20" grpId="0"/>
      <p:bldGraphic spid="8" grpId="0">
        <p:bldAsOne/>
      </p:bldGraphic>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7" y="471159"/>
            <a:ext cx="9144793" cy="6401355"/>
          </a:xfrm>
          <a:prstGeom prst="rect">
            <a:avLst/>
          </a:prstGeom>
        </p:spPr>
      </p:pic>
      <p:sp>
        <p:nvSpPr>
          <p:cNvPr id="2" name="Title 1"/>
          <p:cNvSpPr>
            <a:spLocks noGrp="1"/>
          </p:cNvSpPr>
          <p:nvPr>
            <p:ph type="title"/>
          </p:nvPr>
        </p:nvSpPr>
        <p:spPr>
          <a:xfrm>
            <a:off x="457200" y="338675"/>
            <a:ext cx="8021782" cy="729971"/>
          </a:xfrm>
        </p:spPr>
        <p:txBody>
          <a:bodyPr/>
          <a:lstStyle/>
          <a:p>
            <a:r>
              <a:rPr lang="en-US" dirty="0" smtClean="0"/>
              <a:t>Questions?</a:t>
            </a:r>
            <a:endParaRPr lang="en-US" dirty="0"/>
          </a:p>
        </p:txBody>
      </p:sp>
      <p:sp>
        <p:nvSpPr>
          <p:cNvPr id="3" name="Content Placeholder 2"/>
          <p:cNvSpPr>
            <a:spLocks noGrp="1"/>
          </p:cNvSpPr>
          <p:nvPr>
            <p:ph idx="1"/>
          </p:nvPr>
        </p:nvSpPr>
        <p:spPr>
          <a:xfrm>
            <a:off x="404355" y="1219200"/>
            <a:ext cx="4727171" cy="4546599"/>
          </a:xfrm>
        </p:spPr>
        <p:txBody>
          <a:bodyPr/>
          <a:lstStyle/>
          <a:p>
            <a:pPr marL="0" indent="0">
              <a:buNone/>
            </a:pPr>
            <a:r>
              <a:rPr lang="en-US" sz="2800" dirty="0" smtClean="0">
                <a:latin typeface="+mn-lt"/>
              </a:rPr>
              <a:t>Have </a:t>
            </a:r>
            <a:r>
              <a:rPr lang="en-US" sz="2800" dirty="0">
                <a:latin typeface="+mn-lt"/>
              </a:rPr>
              <a:t>your students ever struggled with test anxiety or communication skills? </a:t>
            </a:r>
            <a:endParaRPr lang="en-US" sz="2800" dirty="0" smtClean="0">
              <a:latin typeface="+mn-lt"/>
            </a:endParaRPr>
          </a:p>
          <a:p>
            <a:pPr marL="0" indent="0">
              <a:buNone/>
            </a:pPr>
            <a:endParaRPr lang="en-US" sz="2800" dirty="0" smtClean="0">
              <a:latin typeface="+mn-lt"/>
            </a:endParaRPr>
          </a:p>
          <a:p>
            <a:pPr marL="0" indent="0">
              <a:buNone/>
            </a:pPr>
            <a:r>
              <a:rPr lang="en-US" sz="2800" dirty="0" smtClean="0">
                <a:latin typeface="+mn-lt"/>
              </a:rPr>
              <a:t>Do </a:t>
            </a:r>
            <a:r>
              <a:rPr lang="en-US" sz="2800" dirty="0">
                <a:latin typeface="+mn-lt"/>
              </a:rPr>
              <a:t>your assignments and assessments allow students to choose how they demonstrate what they have learned?</a:t>
            </a:r>
            <a:endParaRPr lang="en-US" sz="2800" dirty="0">
              <a:latin typeface="+mn-l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5848" y="1174627"/>
            <a:ext cx="3937357" cy="4591172"/>
          </a:xfrm>
          <a:prstGeom prst="rect">
            <a:avLst/>
          </a:prstGeom>
          <a:ln>
            <a:noFill/>
          </a:ln>
          <a:effectLst>
            <a:softEdge rad="112500"/>
          </a:effectLst>
        </p:spPr>
      </p:pic>
      <p:sp>
        <p:nvSpPr>
          <p:cNvPr id="5" name="TextBox 4"/>
          <p:cNvSpPr txBox="1"/>
          <p:nvPr/>
        </p:nvSpPr>
        <p:spPr>
          <a:xfrm>
            <a:off x="5120640" y="5756364"/>
            <a:ext cx="3733800" cy="230832"/>
          </a:xfrm>
          <a:prstGeom prst="rect">
            <a:avLst/>
          </a:prstGeom>
          <a:noFill/>
        </p:spPr>
        <p:txBody>
          <a:bodyPr wrap="square" rtlCol="0">
            <a:spAutoFit/>
          </a:bodyPr>
          <a:lstStyle/>
          <a:p>
            <a:r>
              <a:rPr lang="en-US" sz="900" dirty="0" smtClean="0"/>
              <a:t>Woman staring at her laptop with expressing frustration.</a:t>
            </a:r>
            <a:endParaRPr lang="en-US" sz="900" dirty="0"/>
          </a:p>
        </p:txBody>
      </p:sp>
    </p:spTree>
    <p:extLst>
      <p:ext uri="{BB962C8B-B14F-4D97-AF65-F5344CB8AC3E}">
        <p14:creationId xmlns:p14="http://schemas.microsoft.com/office/powerpoint/2010/main" val="179961063"/>
      </p:ext>
    </p:extLst>
  </p:cSld>
  <p:clrMapOvr>
    <a:masterClrMapping/>
  </p:clrMapOvr>
  <mc:AlternateContent xmlns:mc="http://schemas.openxmlformats.org/markup-compatibility/2006">
    <mc:Choice xmlns:p14="http://schemas.microsoft.com/office/powerpoint/2010/main" Requires="p14">
      <p:transition spd="slow" p14:dur="2000" advTm="1250"/>
    </mc:Choice>
    <mc:Fallback>
      <p:transition spd="slow" advTm="125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97" y="471159"/>
            <a:ext cx="9144793" cy="6401355"/>
          </a:xfrm>
          <a:prstGeom prst="rect">
            <a:avLst/>
          </a:prstGeom>
        </p:spPr>
      </p:pic>
      <p:sp>
        <p:nvSpPr>
          <p:cNvPr id="2" name="Title 1"/>
          <p:cNvSpPr>
            <a:spLocks noGrp="1"/>
          </p:cNvSpPr>
          <p:nvPr>
            <p:ph type="title"/>
          </p:nvPr>
        </p:nvSpPr>
        <p:spPr/>
        <p:txBody>
          <a:bodyPr/>
          <a:lstStyle/>
          <a:p>
            <a:r>
              <a:rPr lang="en-US" sz="3200" dirty="0" smtClean="0"/>
              <a:t>UDL: Three Principles-Multiple Means of:</a:t>
            </a:r>
            <a:endParaRPr lang="en-US" sz="3200" dirty="0"/>
          </a:p>
        </p:txBody>
      </p:sp>
      <p:sp>
        <p:nvSpPr>
          <p:cNvPr id="6" name="_s1219"/>
          <p:cNvSpPr>
            <a:spLocks noChangeArrowheads="1"/>
          </p:cNvSpPr>
          <p:nvPr/>
        </p:nvSpPr>
        <p:spPr bwMode="auto">
          <a:xfrm>
            <a:off x="606829" y="990600"/>
            <a:ext cx="7851371" cy="106495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cs typeface="Calibri" pitchFamily="34" charset="0"/>
                <a:hlinkClick r:id="rId4"/>
              </a:rPr>
              <a:t>Expression</a:t>
            </a:r>
            <a:endParaRPr kumimoji="0" lang="en-US" altLang="en-US" sz="2000" b="1"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Provide options for learners to express what they’ve learned and know; ex. Written presentation vs. oral presentation. </a:t>
            </a:r>
          </a:p>
        </p:txBody>
      </p:sp>
      <p:grpSp>
        <p:nvGrpSpPr>
          <p:cNvPr id="8" name="Group 7"/>
          <p:cNvGrpSpPr/>
          <p:nvPr/>
        </p:nvGrpSpPr>
        <p:grpSpPr>
          <a:xfrm>
            <a:off x="152400" y="2209800"/>
            <a:ext cx="5983086" cy="4572000"/>
            <a:chOff x="1103514" y="2466109"/>
            <a:chExt cx="6871855" cy="4302368"/>
          </a:xfrm>
        </p:grpSpPr>
        <p:sp>
          <p:nvSpPr>
            <p:cNvPr id="4" name="Rounded Rectangle 3">
              <a:hlinkClick r:id="rId5" action="ppaction://hlinksldjump" tooltip="encourages providing multiple ways for students to express what they know and what they have learned—using more than just text, too. Offering such options supports the different strengths students have and accommodates disabilities."/>
            </p:cNvPr>
            <p:cNvSpPr/>
            <p:nvPr/>
          </p:nvSpPr>
          <p:spPr>
            <a:xfrm>
              <a:off x="1103514" y="2466109"/>
              <a:ext cx="6858000" cy="43023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026" name="Picture 2" descr="http://udlmodule.weebly.com/uploads/7/5/1/1/7511364/3268638_orig.png?573">
              <a:hlinkClick r:id="rId6" action="ppaction://hlinksldjump" tooltip="Provide options for learners to express what they’ve learned and know; ex. Written presentation vs. oral presentation. "/>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422169" y="2577071"/>
              <a:ext cx="6553200" cy="408044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Diagram 6"/>
          <p:cNvGraphicFramePr/>
          <p:nvPr>
            <p:extLst>
              <p:ext uri="{D42A27DB-BD31-4B8C-83A1-F6EECF244321}">
                <p14:modId xmlns:p14="http://schemas.microsoft.com/office/powerpoint/2010/main" val="3543321071"/>
              </p:ext>
            </p:extLst>
          </p:nvPr>
        </p:nvGraphicFramePr>
        <p:xfrm>
          <a:off x="6248400" y="2209800"/>
          <a:ext cx="2765021" cy="44599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7172898"/>
      </p:ext>
    </p:extLst>
  </p:cSld>
  <p:clrMapOvr>
    <a:masterClrMapping/>
  </p:clrMapOvr>
  <mc:AlternateContent xmlns:mc="http://schemas.openxmlformats.org/markup-compatibility/2006">
    <mc:Choice xmlns:p14="http://schemas.microsoft.com/office/powerpoint/2010/main" Requires="p14">
      <p:transition spd="slow" p14:dur="2000" advTm="820"/>
    </mc:Choice>
    <mc:Fallback>
      <p:transition spd="slow" advTm="8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7" y="471159"/>
            <a:ext cx="9144793" cy="6401355"/>
          </a:xfrm>
          <a:prstGeom prst="rect">
            <a:avLst/>
          </a:prstGeom>
        </p:spPr>
      </p:pic>
      <p:pic>
        <p:nvPicPr>
          <p:cNvPr id="6" name="Picture 5"/>
          <p:cNvPicPr>
            <a:picLocks noChangeAspect="1"/>
          </p:cNvPicPr>
          <p:nvPr/>
        </p:nvPicPr>
        <p:blipFill>
          <a:blip r:embed="rId3"/>
          <a:stretch>
            <a:fillRect/>
          </a:stretch>
        </p:blipFill>
        <p:spPr>
          <a:xfrm>
            <a:off x="6389111" y="4015472"/>
            <a:ext cx="2209800" cy="166050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06829" y="1371599"/>
            <a:ext cx="4498571" cy="4546599"/>
          </a:xfrm>
        </p:spPr>
        <p:txBody>
          <a:bodyPr/>
          <a:lstStyle/>
          <a:p>
            <a:pPr marL="0" indent="0">
              <a:buNone/>
            </a:pPr>
            <a:r>
              <a:rPr lang="en-US" sz="2800" dirty="0" smtClean="0">
                <a:latin typeface="+mn-lt"/>
              </a:rPr>
              <a:t>Have </a:t>
            </a:r>
            <a:r>
              <a:rPr lang="en-US" sz="2800" dirty="0">
                <a:latin typeface="+mn-lt"/>
              </a:rPr>
              <a:t>your students ever had difficulty connecting your instructional content to the “real world?” </a:t>
            </a:r>
            <a:endParaRPr lang="en-US" sz="2800" dirty="0" smtClean="0">
              <a:latin typeface="+mn-lt"/>
            </a:endParaRPr>
          </a:p>
          <a:p>
            <a:pPr marL="0" indent="0">
              <a:buNone/>
            </a:pPr>
            <a:endParaRPr lang="en-US" sz="2800" dirty="0">
              <a:latin typeface="+mn-lt"/>
            </a:endParaRPr>
          </a:p>
          <a:p>
            <a:pPr marL="0" indent="0">
              <a:buNone/>
            </a:pPr>
            <a:r>
              <a:rPr lang="en-US" sz="2800" dirty="0" smtClean="0">
                <a:latin typeface="+mn-lt"/>
              </a:rPr>
              <a:t>Are </a:t>
            </a:r>
            <a:r>
              <a:rPr lang="en-US" sz="2800" dirty="0">
                <a:latin typeface="+mn-lt"/>
              </a:rPr>
              <a:t>you teaching a subject on which students have no prior experience to build?</a:t>
            </a:r>
            <a:endParaRPr lang="en-US" sz="2400" dirty="0">
              <a:latin typeface="+mn-lt"/>
            </a:endParaRPr>
          </a:p>
        </p:txBody>
      </p:sp>
      <p:pic>
        <p:nvPicPr>
          <p:cNvPr id="5" name="Picture 4"/>
          <p:cNvPicPr>
            <a:picLocks noChangeAspect="1"/>
          </p:cNvPicPr>
          <p:nvPr/>
        </p:nvPicPr>
        <p:blipFill>
          <a:blip r:embed="rId4"/>
          <a:stretch>
            <a:fillRect/>
          </a:stretch>
        </p:blipFill>
        <p:spPr>
          <a:xfrm>
            <a:off x="5202712" y="1856729"/>
            <a:ext cx="1816443" cy="272856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6918022" y="1289360"/>
            <a:ext cx="1667879" cy="250539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105400" y="5713150"/>
            <a:ext cx="3733800" cy="230832"/>
          </a:xfrm>
          <a:prstGeom prst="rect">
            <a:avLst/>
          </a:prstGeom>
          <a:noFill/>
        </p:spPr>
        <p:txBody>
          <a:bodyPr wrap="square" rtlCol="0">
            <a:spAutoFit/>
          </a:bodyPr>
          <a:lstStyle/>
          <a:p>
            <a:r>
              <a:rPr lang="en-US" sz="900" dirty="0" smtClean="0"/>
              <a:t>People with confused expressions</a:t>
            </a:r>
            <a:endParaRPr lang="en-US" sz="900" dirty="0"/>
          </a:p>
        </p:txBody>
      </p:sp>
    </p:spTree>
    <p:extLst>
      <p:ext uri="{BB962C8B-B14F-4D97-AF65-F5344CB8AC3E}">
        <p14:creationId xmlns:p14="http://schemas.microsoft.com/office/powerpoint/2010/main" val="2163166419"/>
      </p:ext>
    </p:extLst>
  </p:cSld>
  <p:clrMapOvr>
    <a:masterClrMapping/>
  </p:clrMapOvr>
  <mc:AlternateContent xmlns:mc="http://schemas.openxmlformats.org/markup-compatibility/2006">
    <mc:Choice xmlns:p14="http://schemas.microsoft.com/office/powerpoint/2010/main" Requires="p14">
      <p:transition spd="slow" p14:dur="2000" advTm="1225"/>
    </mc:Choice>
    <mc:Fallback>
      <p:transition spd="slow" advTm="122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7" y="471159"/>
            <a:ext cx="9144793" cy="6401355"/>
          </a:xfrm>
          <a:prstGeom prst="rect">
            <a:avLst/>
          </a:prstGeom>
        </p:spPr>
      </p:pic>
      <p:sp>
        <p:nvSpPr>
          <p:cNvPr id="2" name="Title 1"/>
          <p:cNvSpPr>
            <a:spLocks noGrp="1"/>
          </p:cNvSpPr>
          <p:nvPr>
            <p:ph type="title"/>
          </p:nvPr>
        </p:nvSpPr>
        <p:spPr/>
        <p:txBody>
          <a:bodyPr/>
          <a:lstStyle/>
          <a:p>
            <a:r>
              <a:rPr lang="en-US" sz="3200" dirty="0" smtClean="0"/>
              <a:t>UDL: Three Principles-Multiple Means of:</a:t>
            </a:r>
            <a:endParaRPr lang="en-US" sz="3200" dirty="0"/>
          </a:p>
        </p:txBody>
      </p:sp>
      <p:sp>
        <p:nvSpPr>
          <p:cNvPr id="7" name="_s1220"/>
          <p:cNvSpPr>
            <a:spLocks noChangeArrowheads="1"/>
          </p:cNvSpPr>
          <p:nvPr/>
        </p:nvSpPr>
        <p:spPr bwMode="auto">
          <a:xfrm>
            <a:off x="606830" y="935974"/>
            <a:ext cx="8021782" cy="135002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cs typeface="Calibri" pitchFamily="34" charset="0"/>
                <a:hlinkClick r:id="rId4"/>
              </a:rPr>
              <a:t>Engagement</a:t>
            </a:r>
            <a:endParaRPr kumimoji="0" lang="en-US" altLang="en-US" sz="2000" b="1" i="0" u="none" strike="noStrike" cap="none" normalizeH="0" baseline="0" dirty="0" smtClean="0">
              <a:ln>
                <a:noFill/>
              </a:ln>
              <a:solidFill>
                <a:schemeClr val="tx1"/>
              </a:solidFill>
              <a:effectLst/>
              <a:latin typeface="Calibri" pitchFamily="34" charset="0"/>
              <a:cs typeface="Calibri" pitchFamily="34" charset="0"/>
            </a:endParaRPr>
          </a:p>
          <a:p>
            <a:pPr lvl="0" algn="ctr" eaLnBrk="0" fontAlgn="base" hangingPunct="0">
              <a:spcBef>
                <a:spcPct val="0"/>
              </a:spcBef>
              <a:spcAft>
                <a:spcPct val="0"/>
              </a:spcAft>
            </a:pP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Provide different ways to engage learners’ </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interests; </a:t>
            </a:r>
            <a:r>
              <a:rPr lang="en-US" altLang="en-US" sz="2000" dirty="0"/>
              <a:t>o</a:t>
            </a:r>
            <a:r>
              <a:rPr lang="en-US" sz="2000" dirty="0" smtClean="0"/>
              <a:t>ffering </a:t>
            </a:r>
            <a:r>
              <a:rPr lang="en-US" sz="2000" dirty="0"/>
              <a:t>choices that optimize investment and autonomy </a:t>
            </a:r>
            <a:r>
              <a:rPr lang="en-US" sz="2000" dirty="0" smtClean="0"/>
              <a:t>that address </a:t>
            </a:r>
            <a:r>
              <a:rPr lang="en-US" sz="2000" dirty="0"/>
              <a:t>students’ differing interests and ability levels.</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 </a:t>
            </a:r>
            <a:r>
              <a:rPr kumimoji="0" lang="en-US" altLang="en-US" sz="2000" b="0" i="0" u="none" strike="noStrike" cap="none" normalizeH="0" baseline="0" dirty="0" smtClean="0">
                <a:ln>
                  <a:noFill/>
                </a:ln>
                <a:solidFill>
                  <a:schemeClr val="tx1"/>
                </a:solidFill>
                <a:effectLst/>
                <a:latin typeface="Calibri" pitchFamily="34" charset="0"/>
                <a:cs typeface="Calibri" pitchFamily="34" charset="0"/>
              </a:rPr>
              <a:t>ex. Allowing student-directed learning</a:t>
            </a:r>
            <a:r>
              <a:rPr kumimoji="0" lang="en-US" altLang="en-US" sz="2000" b="0" i="0" u="none" strike="noStrike" cap="none" normalizeH="0" dirty="0" smtClean="0">
                <a:ln>
                  <a:noFill/>
                </a:ln>
                <a:solidFill>
                  <a:schemeClr val="tx1"/>
                </a:solidFill>
                <a:effectLst/>
                <a:latin typeface="Calibri" pitchFamily="34" charset="0"/>
                <a:cs typeface="Calibr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1" name="Picture 10">
            <a:hlinkClick r:id="rId5" action="ppaction://hlinksldjump" tooltip="Removes the boundaries of where (or when) students can visit, in part because they are online instructional materials. Also, they can be personalized to meet accessibility needs."/>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10200" y="2439261"/>
            <a:ext cx="2743200" cy="1722475"/>
          </a:xfrm>
          <a:prstGeom prst="rect">
            <a:avLst/>
          </a:prstGeom>
          <a:ln>
            <a:noFill/>
          </a:ln>
          <a:effectLst>
            <a:outerShdw blurRad="292100" dist="139700" dir="2700000" algn="tl" rotWithShape="0">
              <a:srgbClr val="333333">
                <a:alpha val="65000"/>
              </a:srgbClr>
            </a:outerShdw>
          </a:effectLst>
        </p:spPr>
      </p:pic>
      <p:pic>
        <p:nvPicPr>
          <p:cNvPr id="4" name="Picture 3">
            <a:hlinkClick r:id="rId5" action="ppaction://hlinksldjump" tooltip="Discussions between students and the instructor can stimulate and generate ideas, suggestions, and feedback for course content. Reflection journals are another simple method for students to express interests and provide feedback."/>
          </p:cNvPr>
          <p:cNvPicPr>
            <a:picLocks noChangeAspect="1"/>
          </p:cNvPicPr>
          <p:nvPr/>
        </p:nvPicPr>
        <p:blipFill>
          <a:blip r:embed="rId7"/>
          <a:stretch>
            <a:fillRect/>
          </a:stretch>
        </p:blipFill>
        <p:spPr>
          <a:xfrm>
            <a:off x="917171" y="2438400"/>
            <a:ext cx="2667000" cy="169812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81859" y="4250314"/>
            <a:ext cx="2991902" cy="369332"/>
          </a:xfrm>
          <a:prstGeom prst="rect">
            <a:avLst/>
          </a:prstGeom>
          <a:noFill/>
        </p:spPr>
        <p:txBody>
          <a:bodyPr wrap="square" rtlCol="0">
            <a:spAutoFit/>
          </a:bodyPr>
          <a:lstStyle/>
          <a:p>
            <a:r>
              <a:rPr lang="en-US" sz="900" dirty="0" smtClean="0"/>
              <a:t>Synchronous session with instructor on a webcam and whiteboard instruction.</a:t>
            </a:r>
            <a:endParaRPr lang="en-US" sz="900" dirty="0"/>
          </a:p>
        </p:txBody>
      </p:sp>
      <p:graphicFrame>
        <p:nvGraphicFramePr>
          <p:cNvPr id="5" name="Diagram 4"/>
          <p:cNvGraphicFramePr/>
          <p:nvPr>
            <p:extLst>
              <p:ext uri="{D42A27DB-BD31-4B8C-83A1-F6EECF244321}">
                <p14:modId xmlns:p14="http://schemas.microsoft.com/office/powerpoint/2010/main" val="857360681"/>
              </p:ext>
            </p:extLst>
          </p:nvPr>
        </p:nvGraphicFramePr>
        <p:xfrm>
          <a:off x="762000" y="4720691"/>
          <a:ext cx="3276600" cy="16004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16763587"/>
              </p:ext>
            </p:extLst>
          </p:nvPr>
        </p:nvGraphicFramePr>
        <p:xfrm>
          <a:off x="5073806" y="4495800"/>
          <a:ext cx="3612994" cy="22251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p:cNvSpPr txBox="1"/>
          <p:nvPr/>
        </p:nvSpPr>
        <p:spPr>
          <a:xfrm>
            <a:off x="5073806" y="4281871"/>
            <a:ext cx="2991902" cy="230832"/>
          </a:xfrm>
          <a:prstGeom prst="rect">
            <a:avLst/>
          </a:prstGeom>
          <a:noFill/>
        </p:spPr>
        <p:txBody>
          <a:bodyPr wrap="square" rtlCol="0">
            <a:spAutoFit/>
          </a:bodyPr>
          <a:lstStyle/>
          <a:p>
            <a:r>
              <a:rPr lang="en-US" sz="900" dirty="0" smtClean="0"/>
              <a:t>Student using a tablet for a virtual fieldtrip</a:t>
            </a:r>
            <a:endParaRPr lang="en-US" sz="900" dirty="0"/>
          </a:p>
        </p:txBody>
      </p:sp>
    </p:spTree>
    <p:extLst>
      <p:ext uri="{BB962C8B-B14F-4D97-AF65-F5344CB8AC3E}">
        <p14:creationId xmlns:p14="http://schemas.microsoft.com/office/powerpoint/2010/main" val="3060124324"/>
      </p:ext>
    </p:extLst>
  </p:cSld>
  <p:clrMapOvr>
    <a:masterClrMapping/>
  </p:clrMapOvr>
  <mc:AlternateContent xmlns:mc="http://schemas.openxmlformats.org/markup-compatibility/2006">
    <mc:Choice xmlns:p14="http://schemas.microsoft.com/office/powerpoint/2010/main" Requires="p14">
      <p:transition spd="slow" p14:dur="2000" advTm="2041"/>
    </mc:Choice>
    <mc:Fallback>
      <p:transition spd="slow" advTm="2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Graphic spid="5" grpId="0">
        <p:bldAsOne/>
      </p:bldGraphic>
      <p:bldGraphic spid="6" grpId="0">
        <p:bldAsOne/>
      </p:bldGraphic>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397" y="471159"/>
            <a:ext cx="9144793" cy="6401355"/>
          </a:xfrm>
          <a:prstGeom prst="rect">
            <a:avLst/>
          </a:prstGeom>
        </p:spPr>
      </p:pic>
      <p:graphicFrame>
        <p:nvGraphicFramePr>
          <p:cNvPr id="21" name="Content Placeholder 20"/>
          <p:cNvGraphicFramePr>
            <a:graphicFrameLocks noGrp="1"/>
          </p:cNvGraphicFramePr>
          <p:nvPr>
            <p:ph idx="1"/>
            <p:extLst>
              <p:ext uri="{D42A27DB-BD31-4B8C-83A1-F6EECF244321}">
                <p14:modId xmlns:p14="http://schemas.microsoft.com/office/powerpoint/2010/main" val="3049232067"/>
              </p:ext>
            </p:extLst>
          </p:nvPr>
        </p:nvGraphicFramePr>
        <p:xfrm>
          <a:off x="609600" y="885053"/>
          <a:ext cx="8079971" cy="2622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3035015141"/>
              </p:ext>
            </p:extLst>
          </p:nvPr>
        </p:nvGraphicFramePr>
        <p:xfrm>
          <a:off x="2067803" y="3505200"/>
          <a:ext cx="5165719" cy="25976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Title 1"/>
          <p:cNvSpPr>
            <a:spLocks noGrp="1"/>
          </p:cNvSpPr>
          <p:nvPr>
            <p:ph type="title"/>
          </p:nvPr>
        </p:nvSpPr>
        <p:spPr/>
        <p:txBody>
          <a:bodyPr/>
          <a:lstStyle/>
          <a:p>
            <a:r>
              <a:rPr lang="en-US" dirty="0" smtClean="0"/>
              <a:t>Scenario Activity</a:t>
            </a:r>
            <a:endParaRPr lang="en-US" dirty="0"/>
          </a:p>
        </p:txBody>
      </p:sp>
      <p:sp>
        <p:nvSpPr>
          <p:cNvPr id="14" name="_s1214"/>
          <p:cNvSpPr>
            <a:spLocks noChangeShapeType="1"/>
          </p:cNvSpPr>
          <p:nvPr/>
        </p:nvSpPr>
        <p:spPr bwMode="auto">
          <a:xfrm rot="10800000" flipH="1">
            <a:off x="2917523" y="3629395"/>
            <a:ext cx="1568595" cy="1233123"/>
          </a:xfrm>
          <a:prstGeom prst="bentConnector3">
            <a:avLst>
              <a:gd name="adj1" fmla="val 49958"/>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_s1214"/>
          <p:cNvSpPr>
            <a:spLocks noChangeShapeType="1"/>
          </p:cNvSpPr>
          <p:nvPr/>
        </p:nvSpPr>
        <p:spPr bwMode="auto">
          <a:xfrm rot="10800000">
            <a:off x="4732876" y="3629394"/>
            <a:ext cx="1644273" cy="1233123"/>
          </a:xfrm>
          <a:prstGeom prst="bentConnector3">
            <a:avLst>
              <a:gd name="adj1" fmla="val 49958"/>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_s1217"/>
          <p:cNvSpPr>
            <a:spLocks noChangeArrowheads="1"/>
          </p:cNvSpPr>
          <p:nvPr/>
        </p:nvSpPr>
        <p:spPr bwMode="auto">
          <a:xfrm>
            <a:off x="4252765" y="3487493"/>
            <a:ext cx="795077" cy="322507"/>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Times New Roman" pitchFamily="18" charset="0"/>
                <a:cs typeface="Aharoni" pitchFamily="2" charset="-79"/>
              </a:rPr>
              <a:t>UDL</a:t>
            </a:r>
            <a:endParaRPr kumimoji="0" lang="en-US" altLang="en-US" sz="2400" b="1" i="0" u="none" strike="noStrike" cap="none" normalizeH="0" baseline="0" dirty="0" smtClean="0">
              <a:ln>
                <a:noFill/>
              </a:ln>
              <a:solidFill>
                <a:schemeClr val="bg1"/>
              </a:solidFill>
              <a:effectLst/>
              <a:latin typeface="Calibri" panose="020F0502020204030204" pitchFamily="34" charset="0"/>
              <a:cs typeface="Arial" pitchFamily="34" charset="0"/>
            </a:endParaRPr>
          </a:p>
        </p:txBody>
      </p:sp>
      <p:sp>
        <p:nvSpPr>
          <p:cNvPr id="17" name="_s1218"/>
          <p:cNvSpPr>
            <a:spLocks noChangeArrowheads="1"/>
          </p:cNvSpPr>
          <p:nvPr/>
        </p:nvSpPr>
        <p:spPr bwMode="auto">
          <a:xfrm>
            <a:off x="306338" y="4542978"/>
            <a:ext cx="2666998" cy="2120646"/>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Calibri" pitchFamily="34" charset="0"/>
                <a:cs typeface="Calibri" pitchFamily="34" charset="0"/>
              </a:rPr>
              <a:t>Representation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bg1"/>
                </a:solidFill>
                <a:effectLst/>
                <a:latin typeface="Calibri" pitchFamily="34" charset="0"/>
                <a:cs typeface="Calibri" pitchFamily="34" charset="0"/>
              </a:rPr>
              <a:t>Multiple forms of content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representing the same materials</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e-book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vs.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textbook,</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more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graphics vs. more text</a:t>
            </a:r>
          </a:p>
        </p:txBody>
      </p:sp>
      <p:sp>
        <p:nvSpPr>
          <p:cNvPr id="18" name="_s1219"/>
          <p:cNvSpPr>
            <a:spLocks noChangeArrowheads="1"/>
          </p:cNvSpPr>
          <p:nvPr/>
        </p:nvSpPr>
        <p:spPr bwMode="auto">
          <a:xfrm>
            <a:off x="3382648" y="4542978"/>
            <a:ext cx="2448499" cy="21206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Calibri" pitchFamily="34" charset="0"/>
                <a:cs typeface="Calibri" pitchFamily="34" charset="0"/>
              </a:rPr>
              <a:t>Expression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Options to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express what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students learn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and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know</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Written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presentation vs. oral presentation.</a:t>
            </a:r>
          </a:p>
        </p:txBody>
      </p:sp>
      <p:sp>
        <p:nvSpPr>
          <p:cNvPr id="19" name="_s1220"/>
          <p:cNvSpPr>
            <a:spLocks noChangeArrowheads="1"/>
          </p:cNvSpPr>
          <p:nvPr/>
        </p:nvSpPr>
        <p:spPr bwMode="auto">
          <a:xfrm>
            <a:off x="6195258" y="4542978"/>
            <a:ext cx="2666998" cy="212064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Calibri" pitchFamily="34" charset="0"/>
                <a:cs typeface="Calibri" pitchFamily="34" charset="0"/>
              </a:rPr>
              <a:t>Engagement</a:t>
            </a:r>
          </a:p>
          <a:p>
            <a:pPr marR="0" lvl="0"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Provide different ways to engage learners’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interests</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chemeClr val="bg1"/>
                </a:solidFill>
                <a:effectLst/>
                <a:latin typeface="Calibri" pitchFamily="34" charset="0"/>
                <a:cs typeface="Calibri" pitchFamily="34" charset="0"/>
              </a:rPr>
              <a:t>Allowing </a:t>
            </a:r>
            <a:r>
              <a:rPr kumimoji="0" lang="en-US" altLang="en-US" b="0" i="0" u="none" strike="noStrike" cap="none" normalizeH="0" baseline="0" dirty="0" smtClean="0">
                <a:ln>
                  <a:noFill/>
                </a:ln>
                <a:solidFill>
                  <a:schemeClr val="bg1"/>
                </a:solidFill>
                <a:effectLst/>
                <a:latin typeface="Calibri" pitchFamily="34" charset="0"/>
                <a:cs typeface="Calibri" pitchFamily="34" charset="0"/>
              </a:rPr>
              <a:t>student-directed learning</a:t>
            </a:r>
            <a:endParaRPr kumimoji="0" lang="en-US" altLang="en-US" sz="4000" b="0" i="0" u="none" strike="noStrike" cap="none" normalizeH="0" baseline="0" dirty="0" smtClean="0">
              <a:ln>
                <a:noFill/>
              </a:ln>
              <a:solidFill>
                <a:schemeClr val="bg1"/>
              </a:solidFill>
              <a:effectLst/>
              <a:latin typeface="Calibri" pitchFamily="34" charset="0"/>
              <a:cs typeface="Calibri" pitchFamily="34" charset="0"/>
            </a:endParaRPr>
          </a:p>
        </p:txBody>
      </p:sp>
      <p:sp>
        <p:nvSpPr>
          <p:cNvPr id="20" name="Rectangle 2"/>
          <p:cNvSpPr>
            <a:spLocks noChangeArrowheads="1"/>
          </p:cNvSpPr>
          <p:nvPr/>
        </p:nvSpPr>
        <p:spPr bwMode="auto">
          <a:xfrm>
            <a:off x="3643075" y="4072016"/>
            <a:ext cx="1985410" cy="39288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Times New Roman" pitchFamily="18" charset="0"/>
                <a:cs typeface="Arial" pitchFamily="34" charset="0"/>
              </a:rPr>
              <a:t>Multiple</a:t>
            </a:r>
            <a:r>
              <a:rPr kumimoji="0" lang="en-US" altLang="en-US" sz="1600" b="1" i="0" u="none" strike="noStrike" cap="none" normalizeH="0" dirty="0" smtClean="0">
                <a:ln>
                  <a:noFill/>
                </a:ln>
                <a:solidFill>
                  <a:schemeClr val="bg1"/>
                </a:solidFill>
                <a:effectLst/>
                <a:latin typeface="Calibri" panose="020F0502020204030204" pitchFamily="34" charset="0"/>
                <a:ea typeface="Times New Roman" pitchFamily="18" charset="0"/>
                <a:cs typeface="Arial" pitchFamily="34" charset="0"/>
              </a:rPr>
              <a:t> </a:t>
            </a:r>
            <a:r>
              <a:rPr kumimoji="0" lang="en-US" altLang="en-US" sz="1600" b="1" i="0" u="none" strike="noStrike" cap="none" normalizeH="0" baseline="0" dirty="0" smtClean="0">
                <a:ln>
                  <a:noFill/>
                </a:ln>
                <a:solidFill>
                  <a:schemeClr val="bg1"/>
                </a:solidFill>
                <a:effectLst/>
                <a:latin typeface="Calibri" panose="020F0502020204030204" pitchFamily="34" charset="0"/>
                <a:ea typeface="Times New Roman" pitchFamily="18" charset="0"/>
                <a:cs typeface="Arial" pitchFamily="34" charset="0"/>
              </a:rPr>
              <a:t>means of:</a:t>
            </a:r>
            <a:endParaRPr kumimoji="0" lang="en-US" altLang="en-US" sz="2800" b="1" i="0" u="none" strike="noStrike" cap="none" normalizeH="0" baseline="0" dirty="0" smtClean="0">
              <a:ln>
                <a:noFill/>
              </a:ln>
              <a:solidFill>
                <a:schemeClr val="bg1"/>
              </a:solidFill>
              <a:effectLst/>
              <a:latin typeface="Calibri" panose="020F0502020204030204" pitchFamily="34" charset="0"/>
              <a:cs typeface="Arial" pitchFamily="34" charset="0"/>
            </a:endParaRPr>
          </a:p>
        </p:txBody>
      </p:sp>
      <p:sp>
        <p:nvSpPr>
          <p:cNvPr id="13" name="Rectangle 12"/>
          <p:cNvSpPr/>
          <p:nvPr/>
        </p:nvSpPr>
        <p:spPr>
          <a:xfrm>
            <a:off x="6088043" y="6604084"/>
            <a:ext cx="3055957" cy="253916"/>
          </a:xfrm>
          <a:prstGeom prst="rect">
            <a:avLst/>
          </a:prstGeom>
        </p:spPr>
        <p:txBody>
          <a:bodyPr wrap="square">
            <a:spAutoFit/>
          </a:bodyPr>
          <a:lstStyle/>
          <a:p>
            <a:r>
              <a:rPr lang="en-US" sz="1050" dirty="0">
                <a:latin typeface="Calibri" pitchFamily="34" charset="0"/>
                <a:cs typeface="Calibri" pitchFamily="34" charset="0"/>
              </a:rPr>
              <a:t>(Center for Applied Special Technology, CAST, 2009)</a:t>
            </a:r>
            <a:endParaRPr lang="en-US" sz="1050" dirty="0">
              <a:latin typeface="Calibri" pitchFamily="34" charset="0"/>
              <a:cs typeface="Calibri" pitchFamily="34" charset="0"/>
            </a:endParaRPr>
          </a:p>
        </p:txBody>
      </p:sp>
    </p:spTree>
    <p:extLst>
      <p:ext uri="{BB962C8B-B14F-4D97-AF65-F5344CB8AC3E}">
        <p14:creationId xmlns:p14="http://schemas.microsoft.com/office/powerpoint/2010/main" val="171412304"/>
      </p:ext>
    </p:extLst>
  </p:cSld>
  <p:clrMapOvr>
    <a:masterClrMapping/>
  </p:clrMapOvr>
  <mc:AlternateContent xmlns:mc="http://schemas.openxmlformats.org/markup-compatibility/2006">
    <mc:Choice xmlns:p14="http://schemas.microsoft.com/office/powerpoint/2010/main" Requires="p14">
      <p:transition spd="slow" p14:dur="2000" advTm="68638"/>
    </mc:Choice>
    <mc:Fallback>
      <p:transition spd="slow" advTm="6863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tx2">
                <a:lumMod val="50000"/>
                <a:tint val="45000"/>
                <a:satMod val="400000"/>
              </a:schemeClr>
            </a:duotone>
          </a:blip>
          <a:stretch>
            <a:fillRect/>
          </a:stretch>
        </p:blipFill>
        <p:spPr>
          <a:xfrm>
            <a:off x="-397" y="0"/>
            <a:ext cx="9144793" cy="6872514"/>
          </a:xfrm>
          <a:prstGeom prst="rect">
            <a:avLst/>
          </a:prstGeom>
        </p:spPr>
      </p:pic>
      <p:pic>
        <p:nvPicPr>
          <p:cNvPr id="4" name="Content Placeholder 3" descr="Thank You Pinned by juliobaha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 y="0"/>
            <a:ext cx="5493519" cy="5493519"/>
          </a:xfrm>
        </p:spPr>
      </p:pic>
      <p:sp>
        <p:nvSpPr>
          <p:cNvPr id="5" name="TextBox 4"/>
          <p:cNvSpPr txBox="1"/>
          <p:nvPr/>
        </p:nvSpPr>
        <p:spPr>
          <a:xfrm>
            <a:off x="4191000" y="4877322"/>
            <a:ext cx="4724400" cy="1569660"/>
          </a:xfrm>
          <a:prstGeom prst="rect">
            <a:avLst/>
          </a:prstGeom>
          <a:noFill/>
        </p:spPr>
        <p:txBody>
          <a:bodyPr wrap="square" rtlCol="0">
            <a:spAutoFit/>
          </a:bodyPr>
          <a:lstStyle/>
          <a:p>
            <a:r>
              <a:rPr lang="en-US" sz="2400" dirty="0" smtClean="0"/>
              <a:t>Tracie Ortiz, Instructional Designer</a:t>
            </a:r>
          </a:p>
          <a:p>
            <a:r>
              <a:rPr lang="en-US" sz="2400" dirty="0" smtClean="0"/>
              <a:t>Old Dominion University</a:t>
            </a:r>
          </a:p>
          <a:p>
            <a:r>
              <a:rPr lang="en-US" sz="2400" dirty="0" smtClean="0"/>
              <a:t>Norfolk, VA</a:t>
            </a:r>
          </a:p>
          <a:p>
            <a:r>
              <a:rPr lang="en-US" sz="2400" dirty="0" smtClean="0">
                <a:hlinkClick r:id="rId4"/>
              </a:rPr>
              <a:t>tortiz@odu.edu</a:t>
            </a:r>
            <a:r>
              <a:rPr lang="en-US" sz="2400" dirty="0" smtClean="0"/>
              <a:t> </a:t>
            </a:r>
            <a:endParaRPr lang="en-US" sz="2400" dirty="0"/>
          </a:p>
        </p:txBody>
      </p:sp>
    </p:spTree>
    <p:extLst>
      <p:ext uri="{BB962C8B-B14F-4D97-AF65-F5344CB8AC3E}">
        <p14:creationId xmlns:p14="http://schemas.microsoft.com/office/powerpoint/2010/main" val="984498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000" dirty="0">
                <a:hlinkClick r:id="rId3"/>
              </a:rPr>
              <a:t>Universal Design for Learning Guidelines</a:t>
            </a:r>
            <a:r>
              <a:rPr lang="en-US" sz="2000" dirty="0"/>
              <a:t> (CAST) – PDF </a:t>
            </a:r>
            <a:r>
              <a:rPr lang="en-US" sz="2000" dirty="0">
                <a:hlinkClick r:id="rId3"/>
              </a:rPr>
              <a:t>http://</a:t>
            </a:r>
            <a:r>
              <a:rPr lang="en-US" sz="2000" dirty="0" smtClean="0">
                <a:hlinkClick r:id="rId3"/>
              </a:rPr>
              <a:t>www.udlcenter.org/sites/udlcenter.org/files/updateguidelines2_0.pdf</a:t>
            </a:r>
            <a:r>
              <a:rPr lang="en-US" sz="2000" dirty="0" smtClean="0"/>
              <a:t> </a:t>
            </a:r>
          </a:p>
          <a:p>
            <a:r>
              <a:rPr lang="en-US" sz="2000" dirty="0">
                <a:hlinkClick r:id="rId4"/>
              </a:rPr>
              <a:t>What is UDL?</a:t>
            </a:r>
            <a:r>
              <a:rPr lang="en-US" sz="2000" dirty="0"/>
              <a:t> (National Center On Universal Design For Learning) </a:t>
            </a:r>
            <a:r>
              <a:rPr lang="en-US" sz="2000" dirty="0">
                <a:hlinkClick r:id="rId4"/>
              </a:rPr>
              <a:t>http://</a:t>
            </a:r>
            <a:r>
              <a:rPr lang="en-US" sz="2000" dirty="0" smtClean="0">
                <a:hlinkClick r:id="rId4"/>
              </a:rPr>
              <a:t>www.udlcenter.org/aboutudl/whatisudl</a:t>
            </a:r>
            <a:r>
              <a:rPr lang="en-US" sz="2000" dirty="0" smtClean="0"/>
              <a:t> </a:t>
            </a:r>
            <a:endParaRPr lang="en-US" sz="2000" dirty="0" smtClean="0"/>
          </a:p>
          <a:p>
            <a:r>
              <a:rPr lang="en-US" sz="2000" dirty="0">
                <a:hlinkClick r:id="rId5"/>
              </a:rPr>
              <a:t>UDL module: </a:t>
            </a:r>
            <a:r>
              <a:rPr lang="en-US" sz="2000" dirty="0">
                <a:hlinkClick r:id="rId5"/>
              </a:rPr>
              <a:t>http://</a:t>
            </a:r>
            <a:r>
              <a:rPr lang="en-US" sz="2000" dirty="0" smtClean="0">
                <a:hlinkClick r:id="rId5"/>
              </a:rPr>
              <a:t>udlmodule.weebly.com/home.html</a:t>
            </a:r>
            <a:r>
              <a:rPr lang="en-US" sz="2000" dirty="0" smtClean="0"/>
              <a:t> </a:t>
            </a:r>
            <a:endParaRPr lang="en-US" sz="2000" dirty="0"/>
          </a:p>
          <a:p>
            <a:endParaRPr lang="en-US" dirty="0" smtClean="0"/>
          </a:p>
          <a:p>
            <a:endParaRPr lang="en-US" dirty="0"/>
          </a:p>
        </p:txBody>
      </p:sp>
    </p:spTree>
    <p:extLst>
      <p:ext uri="{BB962C8B-B14F-4D97-AF65-F5344CB8AC3E}">
        <p14:creationId xmlns:p14="http://schemas.microsoft.com/office/powerpoint/2010/main" val="2196742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Greet your neighbor!</a:t>
            </a:r>
            <a:endParaRPr lang="en-US" dirty="0"/>
          </a:p>
        </p:txBody>
      </p:sp>
      <p:sp>
        <p:nvSpPr>
          <p:cNvPr id="7" name="TextBox 6"/>
          <p:cNvSpPr txBox="1"/>
          <p:nvPr/>
        </p:nvSpPr>
        <p:spPr>
          <a:xfrm>
            <a:off x="1066800" y="1676400"/>
            <a:ext cx="3840480" cy="1569660"/>
          </a:xfrm>
          <a:prstGeom prst="rect">
            <a:avLst/>
          </a:prstGeom>
          <a:noFill/>
        </p:spPr>
        <p:txBody>
          <a:bodyPr wrap="square" rtlCol="0">
            <a:spAutoFit/>
          </a:bodyPr>
          <a:lstStyle/>
          <a:p>
            <a:r>
              <a:rPr lang="en-US" sz="3200" dirty="0" smtClean="0"/>
              <a:t>Who said “hi”?</a:t>
            </a:r>
          </a:p>
          <a:p>
            <a:r>
              <a:rPr lang="en-US" sz="3200" dirty="0" smtClean="0"/>
              <a:t>Who said “hello”?</a:t>
            </a:r>
          </a:p>
          <a:p>
            <a:r>
              <a:rPr lang="en-US" sz="3200" dirty="0" smtClean="0"/>
              <a:t>Who said “____”?</a:t>
            </a:r>
            <a:endParaRPr lang="en-US" sz="3200" dirty="0"/>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4330699" y="1905000"/>
            <a:ext cx="4889501" cy="5029200"/>
          </a:xfrm>
          <a:prstGeom prst="rect">
            <a:avLst/>
          </a:prstGeom>
          <a:ln>
            <a:noFill/>
          </a:ln>
          <a:effectLst>
            <a:softEdge rad="112500"/>
          </a:effectLst>
        </p:spPr>
      </p:pic>
      <p:sp>
        <p:nvSpPr>
          <p:cNvPr id="9" name="TextBox 8"/>
          <p:cNvSpPr txBox="1"/>
          <p:nvPr/>
        </p:nvSpPr>
        <p:spPr>
          <a:xfrm>
            <a:off x="4617720" y="6400800"/>
            <a:ext cx="2438400" cy="253916"/>
          </a:xfrm>
          <a:prstGeom prst="rect">
            <a:avLst/>
          </a:prstGeom>
          <a:noFill/>
        </p:spPr>
        <p:txBody>
          <a:bodyPr wrap="square" rtlCol="0">
            <a:spAutoFit/>
          </a:bodyPr>
          <a:lstStyle/>
          <a:p>
            <a:r>
              <a:rPr lang="en-US" sz="1050" dirty="0" smtClean="0"/>
              <a:t>A young girl smiling at someone/thing.</a:t>
            </a:r>
            <a:endParaRPr lang="en-US" sz="1050" dirty="0"/>
          </a:p>
        </p:txBody>
      </p:sp>
    </p:spTree>
    <p:custDataLst>
      <p:tags r:id="rId1"/>
    </p:custDataLst>
    <p:extLst>
      <p:ext uri="{BB962C8B-B14F-4D97-AF65-F5344CB8AC3E}">
        <p14:creationId xmlns:p14="http://schemas.microsoft.com/office/powerpoint/2010/main" val="1200601179"/>
      </p:ext>
    </p:extLst>
  </p:cSld>
  <p:clrMapOvr>
    <a:masterClrMapping/>
  </p:clrMapOvr>
  <mc:AlternateContent xmlns:mc="http://schemas.openxmlformats.org/markup-compatibility/2006">
    <mc:Choice xmlns:p14="http://schemas.microsoft.com/office/powerpoint/2010/main" Requires="p14">
      <p:transition spd="slow" p14:dur="2000" advTm="70699"/>
    </mc:Choice>
    <mc:Fallback>
      <p:transition spd="slow" advTm="706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793" y="913885"/>
            <a:ext cx="9144793" cy="5944115"/>
          </a:xfrm>
          <a:prstGeom prst="rect">
            <a:avLst/>
          </a:prstGeom>
        </p:spPr>
      </p:pic>
      <p:sp>
        <p:nvSpPr>
          <p:cNvPr id="4" name="Title 3"/>
          <p:cNvSpPr>
            <a:spLocks noGrp="1"/>
          </p:cNvSpPr>
          <p:nvPr>
            <p:ph type="title"/>
          </p:nvPr>
        </p:nvSpPr>
        <p:spPr/>
        <p:txBody>
          <a:bodyPr/>
          <a:lstStyle/>
          <a:p>
            <a:r>
              <a:rPr lang="en-US" dirty="0" smtClean="0"/>
              <a:t>Outcomes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54748837"/>
              </p:ext>
            </p:extLst>
          </p:nvPr>
        </p:nvGraphicFramePr>
        <p:xfrm>
          <a:off x="613360" y="703660"/>
          <a:ext cx="8079971" cy="4546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09800" y="4768152"/>
            <a:ext cx="2544909" cy="1694183"/>
          </a:xfrm>
          <a:prstGeom prst="rect">
            <a:avLst/>
          </a:prstGeom>
        </p:spPr>
      </p:pic>
      <p:sp>
        <p:nvSpPr>
          <p:cNvPr id="3" name="TextBox 2"/>
          <p:cNvSpPr txBox="1"/>
          <p:nvPr/>
        </p:nvSpPr>
        <p:spPr>
          <a:xfrm>
            <a:off x="580703" y="5285258"/>
            <a:ext cx="2354847" cy="707886"/>
          </a:xfrm>
          <a:prstGeom prst="rect">
            <a:avLst/>
          </a:prstGeom>
          <a:noFill/>
        </p:spPr>
        <p:txBody>
          <a:bodyPr wrap="square" rtlCol="0">
            <a:spAutoFit/>
          </a:bodyPr>
          <a:lstStyle/>
          <a:p>
            <a:r>
              <a:rPr lang="en-US" sz="2000" dirty="0" smtClean="0"/>
              <a:t>Poll-get your phones/tablets out</a:t>
            </a:r>
            <a:endParaRPr lang="en-US" sz="2000" dirty="0"/>
          </a:p>
        </p:txBody>
      </p:sp>
    </p:spTree>
    <p:custDataLst>
      <p:tags r:id="rId1"/>
    </p:custDataLst>
    <p:extLst>
      <p:ext uri="{BB962C8B-B14F-4D97-AF65-F5344CB8AC3E}">
        <p14:creationId xmlns:p14="http://schemas.microsoft.com/office/powerpoint/2010/main" val="1243693108"/>
      </p:ext>
    </p:extLst>
  </p:cSld>
  <p:clrMapOvr>
    <a:masterClrMapping/>
  </p:clrMapOvr>
  <mc:AlternateContent xmlns:mc="http://schemas.openxmlformats.org/markup-compatibility/2006">
    <mc:Choice xmlns:p14="http://schemas.microsoft.com/office/powerpoint/2010/main" Requires="p14">
      <p:transition spd="slow" p14:dur="2000" advTm="36729"/>
    </mc:Choice>
    <mc:Fallback>
      <p:transition spd="slow" advTm="367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254000" y="254000"/>
            <a:ext cx="8636000" cy="0"/>
          </a:xfrm>
          <a:prstGeom prst="rect">
            <a:avLst/>
          </a:prstGeom>
        </p:spPr>
      </p:pic>
    </p:spTree>
    <p:extLst>
      <p:ext uri="{BB962C8B-B14F-4D97-AF65-F5344CB8AC3E}">
        <p14:creationId xmlns:p14="http://schemas.microsoft.com/office/powerpoint/2010/main" val="1017595340"/>
      </p:ext>
    </p:extLst>
  </p:cSld>
  <p:clrMapOvr>
    <a:masterClrMapping/>
  </p:clrMapOvr>
  <mc:AlternateContent xmlns:mc="http://schemas.openxmlformats.org/markup-compatibility/2006">
    <mc:Choice xmlns:p14="http://schemas.microsoft.com/office/powerpoint/2010/main" Requires="p14">
      <p:transition spd="slow" p14:dur="2000" advTm="7690"/>
    </mc:Choice>
    <mc:Fallback>
      <p:transition spd="slow" advTm="769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97" y="456942"/>
            <a:ext cx="9144793" cy="6401058"/>
          </a:xfrm>
          <a:prstGeom prst="rect">
            <a:avLst/>
          </a:prstGeom>
        </p:spPr>
      </p:pic>
      <p:sp>
        <p:nvSpPr>
          <p:cNvPr id="2" name="Title 1"/>
          <p:cNvSpPr>
            <a:spLocks noGrp="1"/>
          </p:cNvSpPr>
          <p:nvPr>
            <p:ph type="title"/>
          </p:nvPr>
        </p:nvSpPr>
        <p:spPr/>
        <p:txBody>
          <a:bodyPr/>
          <a:lstStyle/>
          <a:p>
            <a:r>
              <a:rPr lang="en-US" dirty="0" smtClean="0"/>
              <a:t>Poll: Feedback</a:t>
            </a:r>
            <a:endParaRPr lang="en-US" dirty="0"/>
          </a:p>
        </p:txBody>
      </p:sp>
      <p:sp>
        <p:nvSpPr>
          <p:cNvPr id="6" name="Freeform 5"/>
          <p:cNvSpPr/>
          <p:nvPr/>
        </p:nvSpPr>
        <p:spPr>
          <a:xfrm>
            <a:off x="620684" y="2286000"/>
            <a:ext cx="8079971" cy="1230693"/>
          </a:xfrm>
          <a:custGeom>
            <a:avLst/>
            <a:gdLst>
              <a:gd name="connsiteX0" fmla="*/ 0 w 8079971"/>
              <a:gd name="connsiteY0" fmla="*/ 205120 h 1230693"/>
              <a:gd name="connsiteX1" fmla="*/ 205120 w 8079971"/>
              <a:gd name="connsiteY1" fmla="*/ 0 h 1230693"/>
              <a:gd name="connsiteX2" fmla="*/ 7874851 w 8079971"/>
              <a:gd name="connsiteY2" fmla="*/ 0 h 1230693"/>
              <a:gd name="connsiteX3" fmla="*/ 8079971 w 8079971"/>
              <a:gd name="connsiteY3" fmla="*/ 205120 h 1230693"/>
              <a:gd name="connsiteX4" fmla="*/ 8079971 w 8079971"/>
              <a:gd name="connsiteY4" fmla="*/ 1025573 h 1230693"/>
              <a:gd name="connsiteX5" fmla="*/ 7874851 w 8079971"/>
              <a:gd name="connsiteY5" fmla="*/ 1230693 h 1230693"/>
              <a:gd name="connsiteX6" fmla="*/ 205120 w 8079971"/>
              <a:gd name="connsiteY6" fmla="*/ 1230693 h 1230693"/>
              <a:gd name="connsiteX7" fmla="*/ 0 w 8079971"/>
              <a:gd name="connsiteY7" fmla="*/ 1025573 h 1230693"/>
              <a:gd name="connsiteX8" fmla="*/ 0 w 8079971"/>
              <a:gd name="connsiteY8" fmla="*/ 205120 h 123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9971" h="1230693">
                <a:moveTo>
                  <a:pt x="0" y="205120"/>
                </a:moveTo>
                <a:cubicBezTo>
                  <a:pt x="0" y="91835"/>
                  <a:pt x="91835" y="0"/>
                  <a:pt x="205120" y="0"/>
                </a:cubicBezTo>
                <a:lnTo>
                  <a:pt x="7874851" y="0"/>
                </a:lnTo>
                <a:cubicBezTo>
                  <a:pt x="7988136" y="0"/>
                  <a:pt x="8079971" y="91835"/>
                  <a:pt x="8079971" y="205120"/>
                </a:cubicBezTo>
                <a:lnTo>
                  <a:pt x="8079971" y="1025573"/>
                </a:lnTo>
                <a:cubicBezTo>
                  <a:pt x="8079971" y="1138858"/>
                  <a:pt x="7988136" y="1230693"/>
                  <a:pt x="7874851" y="1230693"/>
                </a:cubicBezTo>
                <a:lnTo>
                  <a:pt x="205120" y="1230693"/>
                </a:lnTo>
                <a:cubicBezTo>
                  <a:pt x="91835" y="1230693"/>
                  <a:pt x="0" y="1138858"/>
                  <a:pt x="0" y="1025573"/>
                </a:cubicBezTo>
                <a:lnTo>
                  <a:pt x="0" y="205120"/>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43897" tIns="143897" rIns="143897" bIns="143897" numCol="1" spcCol="1270" anchor="ctr" anchorCtr="0">
            <a:noAutofit/>
          </a:bodyPr>
          <a:lstStyle/>
          <a:p>
            <a:pPr lvl="0" algn="l" defTabSz="977900" rtl="0">
              <a:lnSpc>
                <a:spcPct val="90000"/>
              </a:lnSpc>
              <a:spcBef>
                <a:spcPct val="0"/>
              </a:spcBef>
              <a:spcAft>
                <a:spcPct val="35000"/>
              </a:spcAft>
            </a:pPr>
            <a:r>
              <a:rPr lang="en-US" sz="2400" kern="1200" baseline="0" dirty="0" smtClean="0"/>
              <a:t>True is correct since UDL is for ALL learners without the need for adaptation, specialized design, or accommodation.</a:t>
            </a:r>
            <a:endParaRPr lang="en-US" sz="2400" kern="1200" dirty="0"/>
          </a:p>
        </p:txBody>
      </p:sp>
    </p:spTree>
    <p:custDataLst>
      <p:tags r:id="rId1"/>
    </p:custDataLst>
    <p:extLst>
      <p:ext uri="{BB962C8B-B14F-4D97-AF65-F5344CB8AC3E}">
        <p14:creationId xmlns:p14="http://schemas.microsoft.com/office/powerpoint/2010/main" val="996110815"/>
      </p:ext>
    </p:extLst>
  </p:cSld>
  <p:clrMapOvr>
    <a:masterClrMapping/>
  </p:clrMapOvr>
  <mc:AlternateContent xmlns:mc="http://schemas.openxmlformats.org/markup-compatibility/2006">
    <mc:Choice xmlns:p14="http://schemas.microsoft.com/office/powerpoint/2010/main" Requires="p14">
      <p:transition spd="slow" p14:dur="2000" advTm="17513"/>
    </mc:Choice>
    <mc:Fallback>
      <p:transition spd="slow" advTm="175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254000" y="254000"/>
            <a:ext cx="8636000" cy="0"/>
          </a:xfrm>
          <a:prstGeom prst="rect">
            <a:avLst/>
          </a:prstGeom>
        </p:spPr>
      </p:pic>
    </p:spTree>
    <p:extLst>
      <p:ext uri="{BB962C8B-B14F-4D97-AF65-F5344CB8AC3E}">
        <p14:creationId xmlns:p14="http://schemas.microsoft.com/office/powerpoint/2010/main" val="2024913495"/>
      </p:ext>
    </p:extLst>
  </p:cSld>
  <p:clrMapOvr>
    <a:masterClrMapping/>
  </p:clrMapOvr>
  <mc:AlternateContent xmlns:mc="http://schemas.openxmlformats.org/markup-compatibility/2006">
    <mc:Choice xmlns:p14="http://schemas.microsoft.com/office/powerpoint/2010/main" Requires="p14">
      <p:transition spd="slow" p14:dur="2000" advTm="1421"/>
    </mc:Choice>
    <mc:Fallback>
      <p:transition spd="slow" advTm="14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456942"/>
            <a:ext cx="9144793" cy="6401058"/>
          </a:xfrm>
          <a:prstGeom prst="rect">
            <a:avLst/>
          </a:prstGeom>
        </p:spPr>
      </p:pic>
      <p:sp>
        <p:nvSpPr>
          <p:cNvPr id="2" name="Title 1"/>
          <p:cNvSpPr>
            <a:spLocks noGrp="1"/>
          </p:cNvSpPr>
          <p:nvPr>
            <p:ph type="title"/>
          </p:nvPr>
        </p:nvSpPr>
        <p:spPr/>
        <p:txBody>
          <a:bodyPr/>
          <a:lstStyle/>
          <a:p>
            <a:r>
              <a:rPr lang="en-US" dirty="0" smtClean="0"/>
              <a:t>Poll: Feedback</a:t>
            </a:r>
            <a:endParaRPr lang="en-US" dirty="0"/>
          </a:p>
        </p:txBody>
      </p:sp>
      <p:sp>
        <p:nvSpPr>
          <p:cNvPr id="7" name="Freeform 6"/>
          <p:cNvSpPr/>
          <p:nvPr/>
        </p:nvSpPr>
        <p:spPr>
          <a:xfrm>
            <a:off x="606829" y="1752600"/>
            <a:ext cx="8079971" cy="1230693"/>
          </a:xfrm>
          <a:custGeom>
            <a:avLst/>
            <a:gdLst>
              <a:gd name="connsiteX0" fmla="*/ 0 w 8079971"/>
              <a:gd name="connsiteY0" fmla="*/ 205120 h 1230693"/>
              <a:gd name="connsiteX1" fmla="*/ 205120 w 8079971"/>
              <a:gd name="connsiteY1" fmla="*/ 0 h 1230693"/>
              <a:gd name="connsiteX2" fmla="*/ 7874851 w 8079971"/>
              <a:gd name="connsiteY2" fmla="*/ 0 h 1230693"/>
              <a:gd name="connsiteX3" fmla="*/ 8079971 w 8079971"/>
              <a:gd name="connsiteY3" fmla="*/ 205120 h 1230693"/>
              <a:gd name="connsiteX4" fmla="*/ 8079971 w 8079971"/>
              <a:gd name="connsiteY4" fmla="*/ 1025573 h 1230693"/>
              <a:gd name="connsiteX5" fmla="*/ 7874851 w 8079971"/>
              <a:gd name="connsiteY5" fmla="*/ 1230693 h 1230693"/>
              <a:gd name="connsiteX6" fmla="*/ 205120 w 8079971"/>
              <a:gd name="connsiteY6" fmla="*/ 1230693 h 1230693"/>
              <a:gd name="connsiteX7" fmla="*/ 0 w 8079971"/>
              <a:gd name="connsiteY7" fmla="*/ 1025573 h 1230693"/>
              <a:gd name="connsiteX8" fmla="*/ 0 w 8079971"/>
              <a:gd name="connsiteY8" fmla="*/ 205120 h 123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9971" h="1230693">
                <a:moveTo>
                  <a:pt x="0" y="205120"/>
                </a:moveTo>
                <a:cubicBezTo>
                  <a:pt x="0" y="91835"/>
                  <a:pt x="91835" y="0"/>
                  <a:pt x="205120" y="0"/>
                </a:cubicBezTo>
                <a:lnTo>
                  <a:pt x="7874851" y="0"/>
                </a:lnTo>
                <a:cubicBezTo>
                  <a:pt x="7988136" y="0"/>
                  <a:pt x="8079971" y="91835"/>
                  <a:pt x="8079971" y="205120"/>
                </a:cubicBezTo>
                <a:lnTo>
                  <a:pt x="8079971" y="1025573"/>
                </a:lnTo>
                <a:cubicBezTo>
                  <a:pt x="8079971" y="1138858"/>
                  <a:pt x="7988136" y="1230693"/>
                  <a:pt x="7874851" y="1230693"/>
                </a:cubicBezTo>
                <a:lnTo>
                  <a:pt x="205120" y="1230693"/>
                </a:lnTo>
                <a:cubicBezTo>
                  <a:pt x="91835" y="1230693"/>
                  <a:pt x="0" y="1138858"/>
                  <a:pt x="0" y="1025573"/>
                </a:cubicBezTo>
                <a:lnTo>
                  <a:pt x="0" y="20512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43897" tIns="143897" rIns="143897" bIns="143897" numCol="1" spcCol="1270" anchor="ctr" anchorCtr="0">
            <a:noAutofit/>
          </a:bodyPr>
          <a:lstStyle/>
          <a:p>
            <a:pPr lvl="0" algn="l" defTabSz="977900" rtl="0">
              <a:lnSpc>
                <a:spcPct val="90000"/>
              </a:lnSpc>
              <a:spcBef>
                <a:spcPct val="0"/>
              </a:spcBef>
              <a:spcAft>
                <a:spcPct val="35000"/>
              </a:spcAft>
            </a:pPr>
            <a:r>
              <a:rPr lang="en-US" sz="2400" kern="1200" baseline="0" dirty="0" smtClean="0"/>
              <a:t>False is the correct answer since UDL does not require the use of high-tech/cost </a:t>
            </a:r>
            <a:r>
              <a:rPr lang="en-US" sz="2400" kern="1200" baseline="0" dirty="0" smtClean="0"/>
              <a:t>technologies.</a:t>
            </a:r>
            <a:endParaRPr lang="en-US" sz="2400" kern="1200" dirty="0"/>
          </a:p>
        </p:txBody>
      </p:sp>
      <p:sp>
        <p:nvSpPr>
          <p:cNvPr id="8" name="Freeform 7"/>
          <p:cNvSpPr/>
          <p:nvPr/>
        </p:nvSpPr>
        <p:spPr>
          <a:xfrm>
            <a:off x="606829" y="3200400"/>
            <a:ext cx="8079971" cy="1457280"/>
          </a:xfrm>
          <a:custGeom>
            <a:avLst/>
            <a:gdLst>
              <a:gd name="connsiteX0" fmla="*/ 0 w 8079971"/>
              <a:gd name="connsiteY0" fmla="*/ 0 h 1457280"/>
              <a:gd name="connsiteX1" fmla="*/ 8079971 w 8079971"/>
              <a:gd name="connsiteY1" fmla="*/ 0 h 1457280"/>
              <a:gd name="connsiteX2" fmla="*/ 8079971 w 8079971"/>
              <a:gd name="connsiteY2" fmla="*/ 1457280 h 1457280"/>
              <a:gd name="connsiteX3" fmla="*/ 0 w 8079971"/>
              <a:gd name="connsiteY3" fmla="*/ 1457280 h 1457280"/>
              <a:gd name="connsiteX4" fmla="*/ 0 w 8079971"/>
              <a:gd name="connsiteY4" fmla="*/ 0 h 145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71" h="1457280">
                <a:moveTo>
                  <a:pt x="0" y="0"/>
                </a:moveTo>
                <a:lnTo>
                  <a:pt x="8079971" y="0"/>
                </a:lnTo>
                <a:lnTo>
                  <a:pt x="8079971" y="1457280"/>
                </a:lnTo>
                <a:lnTo>
                  <a:pt x="0" y="1457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539"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2400" kern="1200" dirty="0" smtClean="0"/>
              <a:t>video with cc = no $</a:t>
            </a:r>
            <a:endParaRPr lang="en-US" sz="2400" kern="1200" dirty="0"/>
          </a:p>
          <a:p>
            <a:pPr marL="171450" lvl="1" indent="-171450" algn="l" defTabSz="755650" rtl="0">
              <a:lnSpc>
                <a:spcPct val="90000"/>
              </a:lnSpc>
              <a:spcBef>
                <a:spcPct val="0"/>
              </a:spcBef>
              <a:spcAft>
                <a:spcPct val="20000"/>
              </a:spcAft>
              <a:buChar char="••"/>
            </a:pPr>
            <a:r>
              <a:rPr lang="en-US" sz="2400" kern="1200" dirty="0" smtClean="0"/>
              <a:t>Syllabus a few weeks prior to course beginning = no $</a:t>
            </a:r>
            <a:endParaRPr lang="en-US" sz="2400" kern="1200" dirty="0"/>
          </a:p>
          <a:p>
            <a:pPr marL="342900" lvl="2" indent="-171450" algn="l" defTabSz="755650" rtl="0">
              <a:lnSpc>
                <a:spcPct val="90000"/>
              </a:lnSpc>
              <a:spcBef>
                <a:spcPct val="0"/>
              </a:spcBef>
              <a:spcAft>
                <a:spcPct val="20000"/>
              </a:spcAft>
              <a:buChar char="••"/>
            </a:pPr>
            <a:r>
              <a:rPr lang="en-US" sz="2400" kern="1200" dirty="0" smtClean="0"/>
              <a:t>Allows time to set up for note taker</a:t>
            </a:r>
            <a:endParaRPr lang="en-US" sz="2400" kern="1200" dirty="0"/>
          </a:p>
          <a:p>
            <a:pPr marL="342900" lvl="2" indent="-171450" algn="l" defTabSz="755650" rtl="0">
              <a:lnSpc>
                <a:spcPct val="90000"/>
              </a:lnSpc>
              <a:spcBef>
                <a:spcPct val="0"/>
              </a:spcBef>
              <a:spcAft>
                <a:spcPct val="20000"/>
              </a:spcAft>
              <a:buChar char="••"/>
            </a:pPr>
            <a:r>
              <a:rPr lang="en-US" sz="2400" kern="1200" dirty="0" smtClean="0"/>
              <a:t>E-book from publisher</a:t>
            </a:r>
            <a:endParaRPr lang="en-US" sz="2400" kern="1200" dirty="0"/>
          </a:p>
          <a:p>
            <a:pPr marL="342900" lvl="2" indent="-171450" algn="l" defTabSz="755650" rtl="0">
              <a:lnSpc>
                <a:spcPct val="90000"/>
              </a:lnSpc>
              <a:spcBef>
                <a:spcPct val="0"/>
              </a:spcBef>
              <a:spcAft>
                <a:spcPct val="20000"/>
              </a:spcAft>
              <a:buChar char="••"/>
            </a:pPr>
            <a:r>
              <a:rPr lang="en-US" sz="2400" kern="1200" dirty="0" smtClean="0"/>
              <a:t>Braille </a:t>
            </a:r>
            <a:endParaRPr lang="en-US" sz="2400" kern="1200" dirty="0"/>
          </a:p>
        </p:txBody>
      </p:sp>
    </p:spTree>
    <p:extLst>
      <p:ext uri="{BB962C8B-B14F-4D97-AF65-F5344CB8AC3E}">
        <p14:creationId xmlns:p14="http://schemas.microsoft.com/office/powerpoint/2010/main" val="3705252419"/>
      </p:ext>
    </p:extLst>
  </p:cSld>
  <p:clrMapOvr>
    <a:masterClrMapping/>
  </p:clrMapOvr>
  <mc:AlternateContent xmlns:mc="http://schemas.openxmlformats.org/markup-compatibility/2006">
    <mc:Choice xmlns:p14="http://schemas.microsoft.com/office/powerpoint/2010/main" Requires="p14">
      <p:transition spd="slow" p14:dur="2000" advTm="1435"/>
    </mc:Choice>
    <mc:Fallback>
      <p:transition spd="slow" advTm="14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254000" y="254000"/>
            <a:ext cx="8636000" cy="0"/>
          </a:xfrm>
          <a:prstGeom prst="rect">
            <a:avLst/>
          </a:prstGeom>
        </p:spPr>
      </p:pic>
    </p:spTree>
    <p:extLst>
      <p:ext uri="{BB962C8B-B14F-4D97-AF65-F5344CB8AC3E}">
        <p14:creationId xmlns:p14="http://schemas.microsoft.com/office/powerpoint/2010/main" val="740138874"/>
      </p:ext>
    </p:extLst>
  </p:cSld>
  <p:clrMapOvr>
    <a:masterClrMapping/>
  </p:clrMapOvr>
  <mc:AlternateContent xmlns:mc="http://schemas.openxmlformats.org/markup-compatibility/2006">
    <mc:Choice xmlns:p14="http://schemas.microsoft.com/office/powerpoint/2010/main" Requires="p14">
      <p:transition spd="slow" p14:dur="2000" advTm="1744"/>
    </mc:Choice>
    <mc:Fallback>
      <p:transition spd="slow" advTm="174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457200"/>
            <a:ext cx="9144793" cy="6401355"/>
          </a:xfrm>
          <a:prstGeom prst="rect">
            <a:avLst/>
          </a:prstGeom>
        </p:spPr>
      </p:pic>
      <p:sp>
        <p:nvSpPr>
          <p:cNvPr id="2" name="Title 1"/>
          <p:cNvSpPr>
            <a:spLocks noGrp="1"/>
          </p:cNvSpPr>
          <p:nvPr>
            <p:ph type="title"/>
          </p:nvPr>
        </p:nvSpPr>
        <p:spPr/>
        <p:txBody>
          <a:bodyPr/>
          <a:lstStyle/>
          <a:p>
            <a:r>
              <a:rPr lang="en-US" dirty="0" smtClean="0"/>
              <a:t>Poll: Feedback</a:t>
            </a:r>
            <a:endParaRPr lang="en-US" dirty="0"/>
          </a:p>
        </p:txBody>
      </p:sp>
      <p:sp>
        <p:nvSpPr>
          <p:cNvPr id="9" name="Freeform 8"/>
          <p:cNvSpPr/>
          <p:nvPr/>
        </p:nvSpPr>
        <p:spPr>
          <a:xfrm>
            <a:off x="581297" y="1981200"/>
            <a:ext cx="8079971" cy="1230693"/>
          </a:xfrm>
          <a:custGeom>
            <a:avLst/>
            <a:gdLst>
              <a:gd name="connsiteX0" fmla="*/ 0 w 8079971"/>
              <a:gd name="connsiteY0" fmla="*/ 205120 h 1230693"/>
              <a:gd name="connsiteX1" fmla="*/ 205120 w 8079971"/>
              <a:gd name="connsiteY1" fmla="*/ 0 h 1230693"/>
              <a:gd name="connsiteX2" fmla="*/ 7874851 w 8079971"/>
              <a:gd name="connsiteY2" fmla="*/ 0 h 1230693"/>
              <a:gd name="connsiteX3" fmla="*/ 8079971 w 8079971"/>
              <a:gd name="connsiteY3" fmla="*/ 205120 h 1230693"/>
              <a:gd name="connsiteX4" fmla="*/ 8079971 w 8079971"/>
              <a:gd name="connsiteY4" fmla="*/ 1025573 h 1230693"/>
              <a:gd name="connsiteX5" fmla="*/ 7874851 w 8079971"/>
              <a:gd name="connsiteY5" fmla="*/ 1230693 h 1230693"/>
              <a:gd name="connsiteX6" fmla="*/ 205120 w 8079971"/>
              <a:gd name="connsiteY6" fmla="*/ 1230693 h 1230693"/>
              <a:gd name="connsiteX7" fmla="*/ 0 w 8079971"/>
              <a:gd name="connsiteY7" fmla="*/ 1025573 h 1230693"/>
              <a:gd name="connsiteX8" fmla="*/ 0 w 8079971"/>
              <a:gd name="connsiteY8" fmla="*/ 205120 h 123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9971" h="1230693">
                <a:moveTo>
                  <a:pt x="0" y="205120"/>
                </a:moveTo>
                <a:cubicBezTo>
                  <a:pt x="0" y="91835"/>
                  <a:pt x="91835" y="0"/>
                  <a:pt x="205120" y="0"/>
                </a:cubicBezTo>
                <a:lnTo>
                  <a:pt x="7874851" y="0"/>
                </a:lnTo>
                <a:cubicBezTo>
                  <a:pt x="7988136" y="0"/>
                  <a:pt x="8079971" y="91835"/>
                  <a:pt x="8079971" y="205120"/>
                </a:cubicBezTo>
                <a:lnTo>
                  <a:pt x="8079971" y="1025573"/>
                </a:lnTo>
                <a:cubicBezTo>
                  <a:pt x="8079971" y="1138858"/>
                  <a:pt x="7988136" y="1230693"/>
                  <a:pt x="7874851" y="1230693"/>
                </a:cubicBezTo>
                <a:lnTo>
                  <a:pt x="205120" y="1230693"/>
                </a:lnTo>
                <a:cubicBezTo>
                  <a:pt x="91835" y="1230693"/>
                  <a:pt x="0" y="1138858"/>
                  <a:pt x="0" y="1025573"/>
                </a:cubicBezTo>
                <a:lnTo>
                  <a:pt x="0" y="205120"/>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43897" tIns="143897" rIns="143897" bIns="143897" numCol="1" spcCol="1270" anchor="ctr" anchorCtr="0">
            <a:noAutofit/>
          </a:bodyPr>
          <a:lstStyle/>
          <a:p>
            <a:pPr lvl="0" algn="l" defTabSz="977900" rtl="0">
              <a:lnSpc>
                <a:spcPct val="90000"/>
              </a:lnSpc>
              <a:spcBef>
                <a:spcPct val="0"/>
              </a:spcBef>
              <a:spcAft>
                <a:spcPct val="35000"/>
              </a:spcAft>
            </a:pPr>
            <a:r>
              <a:rPr lang="en-US" sz="2400" kern="1200" baseline="0" dirty="0" smtClean="0"/>
              <a:t>Multiple means of expression allows for multiple ways for students to express what they know using their own strength/comfort to express what they </a:t>
            </a:r>
            <a:r>
              <a:rPr lang="en-US" sz="2400" kern="1200" baseline="0" dirty="0" smtClean="0"/>
              <a:t>know.</a:t>
            </a:r>
            <a:endParaRPr lang="en-US" sz="2400" kern="1200" dirty="0"/>
          </a:p>
        </p:txBody>
      </p:sp>
    </p:spTree>
    <p:extLst>
      <p:ext uri="{BB962C8B-B14F-4D97-AF65-F5344CB8AC3E}">
        <p14:creationId xmlns:p14="http://schemas.microsoft.com/office/powerpoint/2010/main" val="130794513"/>
      </p:ext>
    </p:extLst>
  </p:cSld>
  <p:clrMapOvr>
    <a:masterClrMapping/>
  </p:clrMapOvr>
  <mc:AlternateContent xmlns:mc="http://schemas.openxmlformats.org/markup-compatibility/2006">
    <mc:Choice xmlns:p14="http://schemas.microsoft.com/office/powerpoint/2010/main" Requires="p14">
      <p:transition spd="slow" p14:dur="2000" advTm="830"/>
    </mc:Choice>
    <mc:Fallback>
      <p:transition spd="slow" advTm="8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4|5|4.8"/>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POLL_EMBED_ID" val="525f7be9-b871-430c-80a7-404e48bc016b"/>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TIMING" val="|15.4"/>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bb652e47-bb9c-4d7a-87d0-230da74735ad"/>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TIMING" val="|5.6"/>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POLL_EMBED_ID" val="b717d5d0-a518-4663-8642-b7d5105d464b"/>
</p:tagLst>
</file>

<file path=ppt/theme/theme1.xml><?xml version="1.0" encoding="utf-8"?>
<a:theme xmlns:a="http://schemas.openxmlformats.org/drawingml/2006/main" name="NC14_N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NC14_New_Template</Template>
  <TotalTime>7606</TotalTime>
  <Words>767</Words>
  <Application>Microsoft Office PowerPoint</Application>
  <PresentationFormat>On-screen Show (4:3)</PresentationFormat>
  <Paragraphs>142</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Calibri</vt:lpstr>
      <vt:lpstr>Times New Roman</vt:lpstr>
      <vt:lpstr>Wingdings</vt:lpstr>
      <vt:lpstr>NC14_New_Template</vt:lpstr>
      <vt:lpstr>PowerPoint Presentation</vt:lpstr>
      <vt:lpstr>Greet your neighbor!</vt:lpstr>
      <vt:lpstr>Outcomes</vt:lpstr>
      <vt:lpstr>PowerPoint Presentation</vt:lpstr>
      <vt:lpstr>Poll: Feedback</vt:lpstr>
      <vt:lpstr>PowerPoint Presentation</vt:lpstr>
      <vt:lpstr>Poll: Feedback</vt:lpstr>
      <vt:lpstr>PowerPoint Presentation</vt:lpstr>
      <vt:lpstr>Poll: Feedback</vt:lpstr>
      <vt:lpstr>What is UDL?</vt:lpstr>
      <vt:lpstr>Questions?</vt:lpstr>
      <vt:lpstr>UDL: Three Principles-Multiple Means of:</vt:lpstr>
      <vt:lpstr>Questions?</vt:lpstr>
      <vt:lpstr>UDL: Three Principles-Multiple Means of:</vt:lpstr>
      <vt:lpstr>Questions?</vt:lpstr>
      <vt:lpstr>UDL: Three Principles-Multiple Means of:</vt:lpstr>
      <vt:lpstr>Scenario Activity</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tortiz@odu.edu</cp:lastModifiedBy>
  <cp:revision>109</cp:revision>
  <dcterms:created xsi:type="dcterms:W3CDTF">2015-01-30T20:57:05Z</dcterms:created>
  <dcterms:modified xsi:type="dcterms:W3CDTF">2016-03-22T20:47:32Z</dcterms:modified>
</cp:coreProperties>
</file>